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304" r:id="rId4"/>
    <p:sldId id="440" r:id="rId5"/>
    <p:sldId id="278" r:id="rId6"/>
    <p:sldId id="257" r:id="rId7"/>
    <p:sldId id="263" r:id="rId8"/>
    <p:sldId id="294" r:id="rId9"/>
    <p:sldId id="279" r:id="rId10"/>
    <p:sldId id="280" r:id="rId11"/>
    <p:sldId id="307" r:id="rId12"/>
    <p:sldId id="299" r:id="rId13"/>
    <p:sldId id="295" r:id="rId14"/>
    <p:sldId id="28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6" r:id="rId24"/>
    <p:sldId id="271" r:id="rId25"/>
    <p:sldId id="275" r:id="rId26"/>
    <p:sldId id="302" r:id="rId27"/>
    <p:sldId id="4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4837-A9FA-41EF-A070-C06C433B2F4B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8E78E-721A-4E97-8E0E-FD4888E9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916-3FB2-4E4C-AB6B-58F6ED123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FBC30-46D6-4A7F-AC75-5281479C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D900-7275-4F95-8E3D-7037DF7A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7832-864D-48E1-A01F-A8A0E7B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3475-29E0-47AE-9E8A-C242AD6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18F-A484-41B8-86CC-FCFA98E2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5891-7DF8-428F-9742-9189605F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3B14-F836-44E5-8D96-03AAD6E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6407-DC8B-43B9-BE82-D2B9190C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055F-41D4-40B1-B9D0-68394216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2A3A3-04DC-49EB-B7FF-287C9FB9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AFF9-E1FE-4183-8E27-FB7F1E0F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7666-8876-40DE-B1DC-D1AAAE07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AE54-C747-4C4A-A13B-B12B79B5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5438-B2DD-4D8E-8B08-DAECF774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08E2-0672-47E7-AD4A-50D7F8D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A293-E644-478F-8860-1337F056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D6D0-612D-4221-85E6-DAE34B3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3708-ACD4-4AD9-95FF-16AD55D7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3D64-0925-4314-821B-3B1E98F3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680-F2F1-4C6A-B0C3-9527A05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4944-1CEE-4ACE-AD71-3C690FDC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3CE1-060E-4E99-8D77-DD824BD6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1DF7-0C3C-4764-BF92-D2083AA1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878A-BBF1-4F7A-82C8-94ABA794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D25E-51F4-459B-BB6D-E5085DE7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154D-705E-493E-895B-F9DCDE2F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7C56-1639-4F25-97A6-B3C25E45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2958-ADF6-424F-8780-99A4ABFA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93E6-B95E-4725-99A5-5C2799C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DD0C-36DC-4486-A775-A5128B3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91BB-59D5-402B-909D-37A83A86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474B-4BA8-4182-BC0E-5ADA827E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A87D-0390-435E-8E45-E59DBA53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7975-801F-487F-9D9A-C05E5A2C6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25C05-83D1-491B-AB4A-E596E427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C7F5-06A4-45B8-AF85-81BF1CD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BAA83-7DF9-4F23-976F-1D382D4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43DBF-0EDE-451A-A27D-383BB06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EB10-AA3C-4BA7-8D81-2DD726D0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8BDFF-61F7-4026-B3DF-6A5E53E1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AAF2E-E2C0-4934-ABD4-4A1E13BC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7CE2-757C-45A5-85F8-28CADAF4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CDC0E-BB10-4F29-AE92-75B0D6A4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3840C-4D15-4FA5-9475-4C355166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54586-D9B4-4BC6-9B37-FA0BA0DF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86DF-BB9D-47E1-A432-13516847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AB5E-D811-4CB7-BD5A-B12A56F7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F500-9CE7-4340-82AA-0036FAEB8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141F-4911-4B23-BA60-A4BC96B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86EF-FDDC-45DC-B1B4-497782B4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5B06-1633-41A5-A472-E4F59094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536E-6052-47A5-BFA1-1D5BBB8C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FFE5B-79C1-4FA6-933F-2D34D6D0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F8EF6-171F-4F1D-8365-EBD57F39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408DA-42FA-48BD-89FE-A4AED824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1DBA-F069-4F5C-86E4-0D18822B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7DF0-ECFF-4A57-AD19-6311EBA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C9079-7A6D-431D-98EB-F809003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9C14-45C1-4553-BEC0-BCC9A3BF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A136-F091-49D9-80C6-9A9692F7A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72D5-3E1D-453B-86B9-BFC4A60E45B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51E3-F523-4C0E-8B48-6E066148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F82F-8871-4E1C-AC4C-7A230F4C7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version/0.23/generated/pandas.DataFrame.from_di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o_js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python-pandas-tutorial-complete-introduction-for-beginner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how-to-master-pandas-for-data-science-b8ab0a9b1042" TargetMode="External"/><Relationship Id="rId3" Type="http://schemas.openxmlformats.org/officeDocument/2006/relationships/hyperlink" Target="https://pandas.pydata.org/pandas-docs/stable/reference/io.html" TargetMode="External"/><Relationship Id="rId7" Type="http://schemas.openxmlformats.org/officeDocument/2006/relationships/hyperlink" Target="https://medium.com/dunder-data/selecting-subsets-of-data-in-pandas-6fcd0170be9c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plotting.html" TargetMode="External"/><Relationship Id="rId5" Type="http://schemas.openxmlformats.org/officeDocument/2006/relationships/hyperlink" Target="https://pandas.pydata.org/pandas-docs/stable/reference/series.html" TargetMode="External"/><Relationship Id="rId4" Type="http://schemas.openxmlformats.org/officeDocument/2006/relationships/hyperlink" Target="https://pandas.pydata.org/pandas-docs/stable/reference/fram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B103-0C1E-41E4-8922-F9EAABAF8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Pandas </a:t>
            </a:r>
          </a:p>
        </p:txBody>
      </p:sp>
    </p:spTree>
    <p:extLst>
      <p:ext uri="{BB962C8B-B14F-4D97-AF65-F5344CB8AC3E}">
        <p14:creationId xmlns:p14="http://schemas.microsoft.com/office/powerpoint/2010/main" val="392279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894"/>
            <a:ext cx="10515600" cy="814975"/>
          </a:xfrm>
        </p:spPr>
        <p:txBody>
          <a:bodyPr/>
          <a:lstStyle/>
          <a:p>
            <a:r>
              <a:rPr lang="en-US" b="1" dirty="0"/>
              <a:t>How did that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63962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26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2203" y="0"/>
            <a:ext cx="10515600" cy="152922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2281842"/>
            <a:ext cx="11714354" cy="3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US" dirty="0"/>
              <a:t>Converting back to a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CSV file, all we have to input into those functions is our desired filename with the appropriate file extension.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It works similarly for other types of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515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2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</a:p>
        </p:txBody>
      </p:sp>
    </p:spTree>
    <p:extLst>
      <p:ext uri="{BB962C8B-B14F-4D97-AF65-F5344CB8AC3E}">
        <p14:creationId xmlns:p14="http://schemas.microsoft.com/office/powerpoint/2010/main" val="212100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dataset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https://grouplens.org/datasets/movielens/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87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 about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6488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7095" y="324433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97656" y="2707062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657" y="4285468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https://pandas.pydata.org/pandas-docs/stable/getting_started/install.html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617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163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498"/>
            <a:ext cx="10515600" cy="826552"/>
          </a:xfrm>
        </p:spPr>
        <p:txBody>
          <a:bodyPr>
            <a:normAutofit/>
          </a:bodyPr>
          <a:lstStyle/>
          <a:p>
            <a:r>
              <a:rPr lang="en-US" b="1" dirty="0"/>
              <a:t>Understanding your variables </a:t>
            </a:r>
            <a:r>
              <a:rPr lang="en-US" sz="4400" dirty="0"/>
              <a:t>.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4783" y="2434394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385814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Slicing</a:t>
            </a:r>
            <a:r>
              <a:rPr lang="en-US" b="1" dirty="0"/>
              <a:t> in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122893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Concatenating</a:t>
            </a:r>
            <a:r>
              <a:rPr lang="en-US" b="1" dirty="0"/>
              <a:t> Objects (Data Frames)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</a:p>
        </p:txBody>
      </p:sp>
    </p:spTree>
    <p:extLst>
      <p:ext uri="{BB962C8B-B14F-4D97-AF65-F5344CB8AC3E}">
        <p14:creationId xmlns:p14="http://schemas.microsoft.com/office/powerpoint/2010/main" val="230089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9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pandas documentation</a:t>
            </a:r>
          </a:p>
          <a:p>
            <a:pPr lvl="1"/>
            <a:r>
              <a:rPr lang="en-US" sz="2000" dirty="0">
                <a:hlinkClick r:id="rId2"/>
              </a:rPr>
              <a:t>https://pandas.pydata.org/pandas-docs/stable/index.html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Input/output</a:t>
            </a:r>
          </a:p>
          <a:p>
            <a:pPr lvl="1"/>
            <a:r>
              <a:rPr lang="en-US" sz="2000" dirty="0">
                <a:hlinkClick r:id="rId3"/>
              </a:rPr>
              <a:t>https://pandas.pydata.org/pandas-docs/stable/reference/io.html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https://pandas.pydata.org/pandas-docs/stable/reference/frame.html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Series</a:t>
            </a:r>
          </a:p>
          <a:p>
            <a:pPr lvl="1"/>
            <a:r>
              <a:rPr lang="en-US" sz="2000" dirty="0">
                <a:hlinkClick r:id="rId5"/>
              </a:rPr>
              <a:t>https://pandas.pydata.org/pandas-docs/stable/reference/series.html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Plotting</a:t>
            </a:r>
          </a:p>
          <a:p>
            <a:pPr lvl="1"/>
            <a:r>
              <a:rPr lang="en-US" sz="2000" dirty="0">
                <a:hlinkClick r:id="rId6"/>
              </a:rPr>
              <a:t>https://pandas.pydata.org/pandas-docs/stable/reference/plotting.html</a:t>
            </a:r>
            <a:endParaRPr lang="en-US" sz="2000" dirty="0"/>
          </a:p>
          <a:p>
            <a:pPr lvl="1"/>
            <a:endParaRPr lang="en-US" sz="2000" dirty="0"/>
          </a:p>
          <a:p>
            <a:pPr marL="571500" lvl="1" indent="0">
              <a:buNone/>
            </a:pPr>
            <a:r>
              <a:rPr lang="en-US" sz="2000" dirty="0">
                <a:hlinkClick r:id="rId7"/>
              </a:rPr>
              <a:t>https://medium.com/dunder-data/selecting-subsets-of-data-in-pandas-6fcd0170be9c</a:t>
            </a:r>
            <a:endParaRPr lang="en-US" sz="2000" dirty="0"/>
          </a:p>
          <a:p>
            <a:pPr marL="571500" lvl="1" indent="0">
              <a:buNone/>
            </a:pPr>
            <a:r>
              <a:rPr lang="en-US" sz="2000" dirty="0">
                <a:hlinkClick r:id="rId8"/>
              </a:rPr>
              <a:t>https://towardsdatascience.com/how-to-master-pandas-for-data-science-b8ab0a9b1042</a:t>
            </a:r>
            <a:endParaRPr lang="en-US" sz="2000" dirty="0"/>
          </a:p>
          <a:p>
            <a:pPr marL="571500" lvl="1" indent="0">
              <a:buNone/>
            </a:pP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35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141-DBBC-49A1-A29F-A63F6D4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5" y="3089925"/>
            <a:ext cx="10972800" cy="831216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D2B5-6AD3-49A6-9EAD-EDE6EDC74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B0D3-9208-4904-A0C0-66D587875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diagram">
            <a:extLst>
              <a:ext uri="{FF2B5EF4-FFF2-40B4-BE49-F238E27FC236}">
                <a16:creationId xmlns:a16="http://schemas.microsoft.com/office/drawing/2014/main" id="{04BB79DC-1EF8-434C-92B4-546A6576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1" y="454176"/>
            <a:ext cx="4793324" cy="6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 in Pandas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6186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>
                  <a:extLst>
                    <a:ext uri="{9D8B030D-6E8A-4147-A177-3AD203B41FA5}">
                      <a16:colId xmlns:a16="http://schemas.microsoft.com/office/drawing/2014/main" val="750764602"/>
                    </a:ext>
                  </a:extLst>
                </a:gridCol>
                <a:gridCol w="1665976">
                  <a:extLst>
                    <a:ext uri="{9D8B030D-6E8A-4147-A177-3AD203B41FA5}">
                      <a16:colId xmlns:a16="http://schemas.microsoft.com/office/drawing/2014/main" val="3776776231"/>
                    </a:ext>
                  </a:extLst>
                </a:gridCol>
                <a:gridCol w="6763871">
                  <a:extLst>
                    <a:ext uri="{9D8B030D-6E8A-4147-A177-3AD203B41FA5}">
                      <a16:colId xmlns:a16="http://schemas.microsoft.com/office/drawing/2014/main" val="3716100037"/>
                    </a:ext>
                  </a:extLst>
                </a:gridCol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0883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491421"/>
                  </a:ext>
                </a:extLst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0733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43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367552"/>
            <a:ext cx="10515600" cy="67339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index: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columns: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dtype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copy:        </a:t>
            </a:r>
            <a:r>
              <a:rPr lang="en-US" sz="1600" dirty="0"/>
              <a:t>This command (or whatever it is) is used for copying of data, if the default is False.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</a:p>
          <a:p>
            <a:pPr lvl="2"/>
            <a:r>
              <a:rPr lang="en-US" sz="1800" dirty="0"/>
              <a:t>Lists</a:t>
            </a:r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686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2701"/>
            <a:ext cx="10363200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Creating a </a:t>
            </a:r>
            <a:r>
              <a:rPr lang="en-US" sz="5400" dirty="0" err="1"/>
              <a:t>DataFrame</a:t>
            </a:r>
            <a:r>
              <a:rPr lang="en-US" sz="5400" dirty="0"/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148068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5459"/>
            <a:ext cx="10515600" cy="863156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2127</Words>
  <Application>Microsoft Office PowerPoint</Application>
  <PresentationFormat>Widescreen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proxima-nova</vt:lpstr>
      <vt:lpstr>Office Theme</vt:lpstr>
      <vt:lpstr>Introduction to Pandas </vt:lpstr>
      <vt:lpstr>Pandas First Steps: install and import</vt:lpstr>
      <vt:lpstr>pandas: Data Table Representation</vt:lpstr>
      <vt:lpstr>PowerPoint Presentation</vt:lpstr>
      <vt:lpstr>Core components of pandas:  Series &amp; DataFrames</vt:lpstr>
      <vt:lpstr>Types of Data Structure in Pandas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Loading a DataFrame from files</vt:lpstr>
      <vt:lpstr>Reading data from a CSV file</vt:lpstr>
      <vt:lpstr>Reading data from CSVs</vt:lpstr>
      <vt:lpstr>Converting back to a CSV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 .describe() </vt:lpstr>
      <vt:lpstr>More Examples: Create a DataFrame from Dict of Series</vt:lpstr>
      <vt:lpstr>More Examples: Slicing in DataFrames</vt:lpstr>
      <vt:lpstr>More Examples: Concatenating Objects (Data Frames)</vt:lpstr>
      <vt:lpstr>References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 </dc:title>
  <dc:creator>SAAD Motaz</dc:creator>
  <cp:lastModifiedBy>SAAD Motaz</cp:lastModifiedBy>
  <cp:revision>2</cp:revision>
  <dcterms:created xsi:type="dcterms:W3CDTF">2022-11-20T05:24:04Z</dcterms:created>
  <dcterms:modified xsi:type="dcterms:W3CDTF">2023-01-08T11:38:38Z</dcterms:modified>
</cp:coreProperties>
</file>