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7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3"/>
  </p:notesMasterIdLst>
  <p:sldIdLst>
    <p:sldId id="275" r:id="rId2"/>
    <p:sldId id="257" r:id="rId3"/>
    <p:sldId id="689" r:id="rId4"/>
    <p:sldId id="277" r:id="rId5"/>
    <p:sldId id="524" r:id="rId6"/>
    <p:sldId id="278" r:id="rId7"/>
    <p:sldId id="339" r:id="rId8"/>
    <p:sldId id="691" r:id="rId9"/>
    <p:sldId id="690" r:id="rId10"/>
    <p:sldId id="337" r:id="rId11"/>
    <p:sldId id="342" r:id="rId12"/>
    <p:sldId id="279" r:id="rId13"/>
    <p:sldId id="280" r:id="rId14"/>
    <p:sldId id="281" r:id="rId15"/>
    <p:sldId id="282" r:id="rId16"/>
    <p:sldId id="341" r:id="rId17"/>
    <p:sldId id="692" r:id="rId18"/>
    <p:sldId id="688" r:id="rId19"/>
    <p:sldId id="340" r:id="rId20"/>
    <p:sldId id="534" r:id="rId21"/>
    <p:sldId id="32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6699" autoAdjust="0"/>
  </p:normalViewPr>
  <p:slideViewPr>
    <p:cSldViewPr snapToGrid="0">
      <p:cViewPr varScale="1">
        <p:scale>
          <a:sx n="121" d="100"/>
          <a:sy n="121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2057ee3b-c1bc-4e6d-9f32-2f06a9bf521c" providerId="ADAL" clId="{044E2132-AB69-4231-AD5C-C411D4532593}"/>
    <pc:docChg chg="delSld modSld">
      <pc:chgData name="Motaz Saad" userId="2057ee3b-c1bc-4e6d-9f32-2f06a9bf521c" providerId="ADAL" clId="{044E2132-AB69-4231-AD5C-C411D4532593}" dt="2023-01-08T11:17:12.418" v="2" actId="47"/>
      <pc:docMkLst>
        <pc:docMk/>
      </pc:docMkLst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5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0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4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5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6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274"/>
        </pc:sldMkLst>
      </pc:sldChg>
      <pc:sldChg chg="modSp mod">
        <pc:chgData name="Motaz Saad" userId="2057ee3b-c1bc-4e6d-9f32-2f06a9bf521c" providerId="ADAL" clId="{044E2132-AB69-4231-AD5C-C411D4532593}" dt="2023-01-08T11:16:43.615" v="1" actId="207"/>
        <pc:sldMkLst>
          <pc:docMk/>
          <pc:sldMk cId="0" sldId="275"/>
        </pc:sldMkLst>
        <pc:spChg chg="mod">
          <ac:chgData name="Motaz Saad" userId="2057ee3b-c1bc-4e6d-9f32-2f06a9bf521c" providerId="ADAL" clId="{044E2132-AB69-4231-AD5C-C411D4532593}" dt="2023-01-08T11:16:43.615" v="1" actId="207"/>
          <ac:spMkLst>
            <pc:docMk/>
            <pc:sldMk cId="0" sldId="275"/>
            <ac:spMk id="227" creationId="{00000000-0000-0000-0000-000000000000}"/>
          </ac:spMkLst>
        </pc:spChg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7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89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1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295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232305749" sldId="31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014114271" sldId="31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923866517" sldId="313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914259199" sldId="32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251712409" sldId="32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229765815" sldId="330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42306098" sldId="331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3589143185" sldId="33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748515245" sldId="33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074621660" sldId="33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89629402" sldId="33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689211635" sldId="33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557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0" sldId="57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47697928" sldId="58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50706266" sldId="598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853033158" sldId="67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361918921" sldId="67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754311896" sldId="67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315358994" sldId="68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35528117" sldId="686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1994804432" sldId="689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0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1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2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3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4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5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0" sldId="696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382314549" sldId="697"/>
        </pc:sldMkLst>
      </pc:sldChg>
      <pc:sldChg chg="del">
        <pc:chgData name="Motaz Saad" userId="2057ee3b-c1bc-4e6d-9f32-2f06a9bf521c" providerId="ADAL" clId="{044E2132-AB69-4231-AD5C-C411D4532593}" dt="2023-01-08T11:17:12.418" v="2" actId="47"/>
        <pc:sldMkLst>
          <pc:docMk/>
          <pc:sldMk cId="2693614416" sldId="698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57510644" sldId="699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4069334200" sldId="702"/>
        </pc:sldMkLst>
      </pc:sldChg>
      <pc:sldChg chg="del">
        <pc:chgData name="Motaz Saad" userId="2057ee3b-c1bc-4e6d-9f32-2f06a9bf521c" providerId="ADAL" clId="{044E2132-AB69-4231-AD5C-C411D4532593}" dt="2023-01-08T11:16:37.030" v="0" actId="2696"/>
        <pc:sldMkLst>
          <pc:docMk/>
          <pc:sldMk cId="1214403549" sldId="703"/>
        </pc:sldMkLst>
      </pc:sldChg>
      <pc:sldMasterChg chg="delSldLayout">
        <pc:chgData name="Motaz Saad" userId="2057ee3b-c1bc-4e6d-9f32-2f06a9bf521c" providerId="ADAL" clId="{044E2132-AB69-4231-AD5C-C411D4532593}" dt="2023-01-08T11:17:12.418" v="2" actId="47"/>
        <pc:sldMasterMkLst>
          <pc:docMk/>
          <pc:sldMasterMk cId="0" sldId="2147483655"/>
        </pc:sldMasterMkLst>
        <pc:sldLayoutChg chg="del">
          <pc:chgData name="Motaz Saad" userId="2057ee3b-c1bc-4e6d-9f32-2f06a9bf521c" providerId="ADAL" clId="{044E2132-AB69-4231-AD5C-C411D4532593}" dt="2023-01-08T11:16:37.030" v="0" actId="2696"/>
          <pc:sldLayoutMkLst>
            <pc:docMk/>
            <pc:sldMasterMk cId="0" sldId="2147483655"/>
            <pc:sldLayoutMk cId="0" sldId="2147483649"/>
          </pc:sldLayoutMkLst>
        </pc:sldLayoutChg>
        <pc:sldLayoutChg chg="del">
          <pc:chgData name="Motaz Saad" userId="2057ee3b-c1bc-4e6d-9f32-2f06a9bf521c" providerId="ADAL" clId="{044E2132-AB69-4231-AD5C-C411D4532593}" dt="2023-01-08T11:17:12.418" v="2" actId="47"/>
          <pc:sldLayoutMkLst>
            <pc:docMk/>
            <pc:sldMasterMk cId="0" sldId="2147483655"/>
            <pc:sldLayoutMk cId="4066183309" sldId="214748365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6:5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9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24575,'2168'10'-4074,"-2095"-10"3954,2198 10-5161,1146-13 5088,-749-35-703,-752 23 2072,-7 38 1471,-1227-13-832,716-6 3366,-848-5-5436,-223 28 255,-39-1 0,-186-24 0,216 12 0,-257-10 0,115-7 0,-124-7-1365,-37 7-5461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12.9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24575,'1'1'0,"1"-1"0,0 1 0,0-1 0,-1 1 0,1 0 0,0 0 0,-1 0 0,1-1 0,-1 2 0,1-1 0,-1 0 0,0 0 0,1 0 0,-1 1 0,0-1 0,0 0 0,0 1 0,0-1 0,0 1 0,0 0 0,0-1 0,0 3 0,16 42 0,-16-42 0,6 25 0,-2 0 0,-1 0 0,-1 0 0,-2 0 0,-2 34 0,4 57 0,-3-115-170,1 1-1,0-1 0,0 0 1,1 1-1,-1-1 0,1 0 1,6 10-1,-2-7-6655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11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24575,'0'3'0,"0"4"0,0 4 0,0 3 0,0 2 0,0 1 0,0 1 0,0 0 0,3 1 0,1-1 0,0 0 0,-1-3-8191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13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1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288 1 24575,'-13'13'0,"-2"-1"0,-27 19 0,25-19 0,0 0 0,-15 15 0,3 1 0,9-10 0,2 1 0,-20 24 0,33-35 0,-1 0 0,2 0 0,-1 0 0,1 0 0,0 1 0,1 0 0,0 0 0,0 0 0,-2 18 0,3-3 0,0 37 0,2-51 0,1-1 0,0 1 0,0-1 0,1 1 0,0-1 0,6 16 0,-6-22 0,0 0 0,0 0 0,0 0 0,0 0 0,0-1 0,1 1 0,-1-1 0,1 0 0,-1 1 0,1-1 0,0-1 0,0 1 0,0 0 0,0-1 0,1 1 0,-1-1 0,0 0 0,1 0 0,-1 0 0,0 0 0,6 0 0,5 0 0,1-1 0,-1 0 0,27-3 0,-37 2 0,0 0 0,0 0 0,-1 0 0,1 0 0,0-1 0,0 0 0,-1 0 0,1 0 0,-1 0 0,1 0 0,-1-1 0,0 1 0,0-1 0,0 0 0,0 0 0,0 0 0,-1 0 0,0-1 0,1 1 0,-1-1 0,0 1 0,-1-1 0,1 0 0,-1 0 0,1 0 0,0-6 0,2-6 0,-1-1 0,-1 0 0,0 0 0,-2-33 0,0 34 0,-2-23 0,2 37 0,-1 0 0,1 1 0,-1-1 0,1 0 0,-1 1 0,0-1 0,0 0 0,0 1 0,0-1 0,0 1 0,0-1 0,0 1 0,0 0 0,-1-1 0,1 1 0,0 0 0,-1 0 0,-2-1 0,-17-9 0,-1 1 0,-1 1 0,0 2 0,0 0 0,-46-7 0,42 9-1365,4 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17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5764 24575,'-9'-148'0,"0"8"0,8 47 0,-2-61 0,18-156 0,-14 306 0,23-311 0,-6-140 0,-1-14 0,-18-987 0,-8 1278 0,0-2 0,9 41 0,-3-295 0,-34 2 0,19 257 0,10 88 0,-6-200 0,-22-3-1365,33 273-5461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24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14662 5713 24575,'-54'1'0,"35"1"0,-1-1 0,1-1 0,0-1 0,-1-1 0,1 0 0,-29-9 0,35 5 0,2-1 0,-1-1 0,1 0 0,0-1 0,0 0 0,1 0 0,0-1 0,-9-13 0,7 10 0,11 13 0,-18-21 0,0 0 0,1-1 0,1-1 0,-16-29 0,-18-44 0,-63-109 0,44 77 0,1-2 0,-156-280 0,106 178 0,-68-133 0,144 268 0,-57-193 0,67 181 0,-93-208 0,-82-89 0,197 385 0,-131-292 0,3 9 0,-156-210 0,271 474 0,-80-119 0,-5-10 0,77 113 0,-2 1 0,-3 2 0,-75-84 0,106 130 0,-29-30 0,-2 0 0,-1 3 0,-1 1 0,-59-37 0,-178-88 0,203 117 0,-1 4 0,-2 2 0,-95-28 0,92 34 0,2-3 0,-93-53 0,133 68 0,0 1 0,-2 2 0,-70-15 0,-28-11 0,101 30 0,0 2 0,0 1 0,-57-3 0,85 9 0,-224-3 0,137 6 0,80-2 0,1 1 0,-1 1 0,0 1 0,1 0 0,0 1 0,-26 10 0,-79 45 0,54-23 0,-69 34 0,-80 40 0,-84 46 0,85-48 0,142-76 0,-127 79 0,164-87 0,-475 353 0,423-299 0,4 4 0,-74 93 0,-117 202 0,181-229 0,-25 36 0,93-145 0,2 2 0,-34 85 0,3-3 0,-12 4 0,-134 194 0,157-260 0,15-20 0,-47 53 0,37-52 0,-1-2 0,-2-1 0,-2-2 0,-61 41 0,-289 157 0,340-205 0,-79 53 0,65-40 0,-113 55 0,-165 88 0,65-23 0,208-126 0,-129 46 0,33-15 0,-439 147 0,525-190 0,-328 85 0,323-93 0,1-5 0,-164 4 0,-82-7 0,-63 33 0,331-32 0,11-2 0,0 1 0,-85 29 0,95-25 0,0-2 0,-74 10 0,74-15 0,0 1 0,1 3 0,-42 15 0,-6 10 0,-173 43 0,225-68 0,1 2 0,0 1 0,-39 21 0,30-14 0,-53 18 0,52-22 0,-57 28 0,-20 9 0,113-49 0,0 0 0,1 1 0,-15 11 0,15-10 0,0-1 0,-1 1 0,-17 6 0,-18 6-455,1 2 0,-41 25 0,73-39-6371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58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1756 24575,'0'0'0,"0"1"0,0 0 0,1-1 0,-1 1 0,0-1 0,0 1 0,1-1 0,-1 1 0,0 0 0,1-1 0,-1 1 0,0-1 0,1 1 0,-1-1 0,1 0 0,-1 1 0,1-1 0,-1 1 0,1-1 0,-1 0 0,1 1 0,0-1 0,-1 0 0,1 0 0,-1 1 0,1-1 0,1 0 0,21 4 0,-17-3 0,207 26 0,253-1 0,-371-24 0,-51 0 0,-1-2 0,1-1 0,0-3 0,59-12 0,-64 9 0,-1 2 0,0 1 0,1 1 0,48 5 0,37-3 0,-99-3 0,0 0 0,-1-2 0,1 0 0,42-19 0,6-1 0,-55 20 0,-1 0 0,1-2 0,-1 0 0,-1-1 0,1-1 0,27-22 0,-20 14 0,-5 5 0,-1-1 0,-1-1 0,0 0 0,-1-1 0,22-28 0,77-110 0,-104 140 0,0 1 0,1-1 0,27-21 0,-28 27 0,0-2 0,-1 1 0,0-1 0,-1-1 0,0 0 0,-1 0 0,11-18 0,3-10 0,2 0 0,32-40 0,31-48 0,-69 97 0,-9 17 0,-1-1 0,-1 0 0,7-17 0,-1-2 0,2 1 0,1 1 0,2 0 0,1 2 0,25-32 0,-35 48 0,-2 0 0,0 0 0,0-1 0,-1 0 0,-1 0 0,5-19 0,-5 16 0,1-1 0,1 1 0,13-26 0,-4 17 0,31-41 0,-40 58 0,1 1 0,0 0 0,0 1 0,1 0 0,0 0 0,0 1 0,0 0 0,13-5 0,-16 8 0,0-1 0,-1 0 0,1 0 0,-1 0 0,0-1 0,5-6 0,-5 7 0,-1-1 0,1 0 0,0 1 0,0 0 0,1 0 0,-1 1 0,8-4 0,14-6 0,43-27 0,10-7 0,-70 44 0,1-1 0,-1 1 0,0 1 0,17-2 0,5-2 0,-1 2 0,0 0 0,1 3 0,-1 0 0,48 6 0,-69-3 0,1 1 0,-1 0 0,1 0 0,-1 1 0,0 1 0,0-1 0,15 12 0,34 14 0,-24-18 0,-25-9 0,0 0 0,0 0 0,-1 1 0,1 1 0,-1-1 0,1 1 0,-1 1 0,-1 0 0,1 0 0,-1 1 0,-1 0 0,9 9 0,68 93 0,-50-54 0,-22-34 0,-6-10 0,16 28 0,19 46 0,-35-71 0,-1 1 0,-1-1 0,0 1 0,-1 0 0,0 0 0,-2 1 0,1 16 0,-2-4 0,0 1 0,10 55 0,-7-62 0,-1 0 0,-1 0 0,-2 26 0,0-32 0,1 1 0,0-1 0,1 1 0,0-1 0,2 1 0,0-1 0,6 17 0,-2-15 0,1-2 0,2 1 0,-1-1 0,16 20 0,-15-23 0,-1 1 0,-1 0 0,-1 1 0,0 0 0,6 18 0,-10-27 0,0 1 0,1-1 0,0 1 0,1-1 0,-1 0 0,1-1 0,0 1 0,1-1 0,-1 0 0,1-1 0,0 1 0,0-1 0,0 0 0,14 6 0,-9-4 0,0 1 0,0 0 0,18 17 0,-16-12 0,2-1 0,-1 0 0,2-1 0,21 12 0,22 14 0,-4 6 0,33 21 0,-65-48 0,28 25 0,-1-1 0,-17-16 0,0-1 0,51 23 0,-66-37 0,1-1 0,0 0 0,1-1 0,0-2 0,0 0 0,32 3 0,42 1 0,52 1 0,292-9 0,-414 1 0,38 7 0,-37-4 0,35 1 0,100-7 0,116 3 0,-254 2 40,1 1-1,25 7 1,-26-6-535,-1 0 1,30 2-1,-36-6-6331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11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24575,'8'210'0,"-2"-97"0,45 487 0,29 1 0,4 29 0,-34 3 0,-21-122 0,-4 298 0,-25-792 0,1 0 0,1 0 0,0-1 0,1 1 0,1-1 0,10 29 0,-11-38-227,-1 1-1,0 0 1,-1 0-1,0 0 1,0 12-1,-1-6-6598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12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24575,'544'-14'22,"-138"1"-263,1572 4-3428,-1440 10 3821,867 34-1452,689 47 494,-1197-76 5283,-871-6-11303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15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4010 24575,'9'1'0,"0"0"0,0 1 0,15 4 0,11 2 0,36 1 0,98 0 0,-88-10 0,139-18 0,-201 14 0,-1 0 0,1-1 0,-1-1 0,0 0 0,30-19 0,-2 3 0,-8 7 0,1 1 0,57-12 0,-47 14 0,375-84 0,184-27 0,-309 39 0,-72 19 0,-173 47 0,0-2 0,-2-3 0,85-51 0,-53 28 0,105-59 0,145-74 0,-286 156 0,-1-3 0,-1-1 0,-1-2 0,-2-2 0,64-61 0,7 0 0,-11 11 0,109-105 0,-30 14 0,-36 31 0,-84 86 0,-2-4 0,-3-2 0,60-83 0,23-37 0,-22 32 0,-89 109 0,33-61 0,-38 59 0,1 1 0,3 1 0,65-73 0,-75 92 0,0-1 0,20-34 0,-6 7 0,263-438 0,-271 436 0,9-15 0,38-68 0,-37 68 0,-12 7 134,-6 13-1633,-9 32-5327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1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1805 88 24575,'-872'-21'0,"837"19"0,-342-38 0,337 35 0,-72-1 0,-8 0 0,-88-1-633,183 7-99,10 0-6094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19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24575,'5'26'0,"-1"0"0,-1-1 0,-1 1 0,-2 27 0,1 19 0,20 294 0,6 160 0,-21 629 0,-5-151 0,28-589 0,-10-198 0,-15-149 0,11 100 0,-11-109-1365,-4-45-5461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2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24575,'2220'0'0,"-2196"-1"0,-1-1 0,0-2 0,25-6 0,-22 4 0,-1 1 0,34-2 0,316 6 0,128-8 0,-147 2 0,-255 7 0,-63-3-1365,-22-1-5461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0:25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2573 24575,'107'-1'0,"116"3"0,-148 6 0,-35-3 0,42-1 0,-62-3 0,40 7 0,17 1 0,927-9 0,-466-1 0,-528 0 0,0 0 0,0-1 0,0 0 0,0 0 0,18-8 0,-18 6 0,1 1 0,-1 0 0,1 0 0,-1 1 0,16-1 0,30 4 0,-30-1 0,0 0 0,32-5 0,-49 4 0,0-1 0,0-1 0,0 1 0,-1-1 0,1-1 0,-1 0 0,1 0 0,-1-1 0,0 0 0,7-6 0,21-17 0,-4 4 0,29-30 0,-52 46 0,-1-1 0,0-1 0,-1 0 0,1 0 0,-2 0 0,0-1 0,9-19 0,53-123 0,-35 84 0,-29 58 0,0 1 0,-1-1 0,3-17 0,-5 18 0,1 0 0,1 0 0,0 0 0,7-15 0,3-4 0,15-49 0,-4 10 0,47-160 0,-68 213 0,23-69 0,-16 58 0,-2 0 0,-1-1 0,-1 0 0,-1 0 0,2-46 0,-8 64 0,1 0 0,0 0 0,0 0 0,1 0 0,0 0 0,1 0 0,0 0 0,0 0 0,1 0 0,0 1 0,0 0 0,1-1 0,7-10 0,7-15 0,-1-1 0,-1 0 0,-2-1 0,13-57 0,12-28 0,-7 7 0,-19 73 0,9-61 0,-15 64 0,1 1 0,16-43 0,-5 39 0,-13 30 0,-1 1 0,0-2 0,5-18 0,-2 1 0,21-47 0,-18 52 0,-2 2-112,-3 8-139,-1 1 1,0-1-1,0 0 0,4-27 1,-8 28-6576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52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949 0 24575,'-1'9'0,"0"0"0,-1 1 0,0-1 0,0-1 0,-6 13 0,-3 15 0,-4 19 0,-1-1 0,-3-1 0,-2-1 0,-37 66 0,34-74 0,13-21 0,-2-1 0,-16 23 0,23-38 0,0 0 0,0 0 0,-1 0 0,0-1 0,0 0 0,-1 0 0,0 0 0,0-1 0,-11 5 0,-31 11 0,-2-3 0,0-1 0,-1-3 0,0-3 0,-105 10 0,144-19 0,1 0 0,0 1 0,0 0 0,1 1 0,-1 0 0,1 1 0,0 1 0,0 0 0,-15 10 0,21-12 0,0 0 0,1 0 0,0 1 0,0-1 0,0 1 0,1 0 0,-1 0 0,1 1 0,0-1 0,1 1 0,-1 0 0,1 0 0,0 0 0,1 1 0,-1-1 0,1 1 0,1-1 0,-1 1 0,0 12 0,2 8 0,2 0 0,1 1 0,1-1 0,2-1 0,0 1 0,14 33 0,-16-44 0,0 1 0,3 32 0,-7-37 0,2-1 0,-1 0 0,1 0 0,1 1 0,0-1 0,1-1 0,0 1 0,9 18 0,-10-24-136,0 0-1,0 1 1,-1 0-1,0-1 1,0 1-1,0 0 1,-1 0-1,0 0 0,0 11 1,0-2-6690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53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1 24575,'0'26'0,"-2"0"0,0-1 0,-2 1 0,-8 31 0,9-45 0,-1 0 0,0-1 0,-1 0 0,0 0 0,-1 0 0,0 0 0,0-1 0,-1 0 0,-1 0 0,0-1 0,-11 11 0,12-14 0,0 0 0,0-1 0,0 0 0,-1 0 0,0-1 0,-13 7 0,16-10 0,1 0 0,-1 0 0,1 0 0,-1 0 0,0-1 0,1 1 0,-1-1 0,0 0 0,1-1 0,-1 1 0,0-1 0,1 0 0,-1 0 0,-7-3 0,-24-12 0,-53-30 0,53 25 0,-51-20 0,85 41 0,1-1 0,-1 1 0,1-1 0,0 1 0,-1-1 0,1 0 0,0 1 0,-1-1 0,1 0 0,0 0 0,0 0 0,0 0 0,0 0 0,0 0 0,0 0 0,0-1 0,0 1 0,1 0 0,-1 0 0,0-1 0,1 1 0,-1 0 0,1-1 0,-1 1 0,1-1 0,-1-2 0,1 1 0,1 1 0,-1-1 0,1 0 0,0 0 0,0 0 0,0 0 0,0 1 0,0-1 0,0 1 0,1-1 0,-1 1 0,4-5 0,4-3 0,1-1 0,0 2 0,0-1 0,21-14 0,-15 15-151,0 1-1,1 0 0,0 1 0,0 1 1,0 0-1,1 1 0,0 1 1,24-2-1,-14 3-6674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55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24575,'0'0'0,"1"0"0,0 1 0,0-1 0,0 1 0,-1-1 0,1 1 0,0-1 0,-1 1 0,1 0 0,0-1 0,-1 1 0,1 0 0,-1 0 0,1-1 0,-1 1 0,1 0 0,-1 0 0,0 0 0,1-1 0,-1 1 0,0 0 0,0 0 0,0 0 0,1 2 0,4 29 0,-4-23 0,12 111 0,-7 239 0,-8-222 0,1-99 0,0-14 0,1 0 0,1 0 0,8 46 0,-7-63 0,0 1 0,1-1 0,0 1 0,0-1 0,0 0 0,1 0 0,0 0 0,1-1 0,-1 0 0,1 1 0,1-2 0,-1 1 0,1 0 0,0-1 0,0 0 0,8 4 0,11 7 0,0-1 0,45 20 0,-28-17 0,-20-8 0,0-1 0,0 0 0,1-2 0,43 8 0,-41-13 0,-8-1 0,-1 1 0,0 0 0,22 7 0,-32-7 0,0 0 0,0 1 0,0 0 0,0 0 0,-1 0 0,1 1 0,-1 0 0,0 0 0,0 0 0,-1 0 0,1 1 0,4 6 0,104 165 0,-99-154 0,-9-11 8,0-1-1,0 1 0,-1 0 1,0 1-1,-1-1 0,0 1 1,-1-1-1,1 13 1,-1 15-231,-3 43 0,-1-37-763,2-30-5840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56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 24575,'-2'29'0,"0"0"0,-2 0 0,-1-1 0,-1 1 0,-2-1 0,-1-1 0,-1 1 0,-13 26 0,1-12 0,-1-1 0,-2-1 0,-2-1 0,-36 41 0,61-77 0,-1 1 0,0-1 0,0 0 0,0 0 0,-1 0 0,1-1 0,-1 1 0,1-1 0,-1 0 0,0 0 0,0 0 0,-4 2 0,5-4 0,1 0 0,0 0 0,-1 0 0,1 0 0,0 0 0,-1 0 0,1-1 0,0 1 0,0-1 0,-1 0 0,1 0 0,0 1 0,0-1 0,0 0 0,0-1 0,0 1 0,0 0 0,0-1 0,0 1 0,0-1 0,1 1 0,-1-1 0,-1-2 0,-17-21 0,2 0 0,1-1 0,1-1 0,1 0 0,1-1 0,-14-40 0,27 65 0,0-1 0,-1 1 0,1 0 0,1 0 0,-1 0 0,0-1 0,1 1 0,-1 0 0,1-1 0,0 1 0,0 0 0,1-1 0,-1 1 0,1 0 0,1-5 0,-1 5 0,0 1 0,1-1 0,0 1 0,0-1 0,-1 1 0,2 0 0,-1 0 0,0 0 0,0 0 0,0 0 0,1 0 0,-1 1 0,1-1 0,0 1 0,-1-1 0,1 1 0,4-1 0,58-19 0,106-21 0,-131 33 0,-19 5-1365,-4 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00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24575,'9'10'0,"-1"-1"0,0 1 0,-1 1 0,0-1 0,-1 1 0,0 0 0,-1 1 0,0-1 0,4 14 0,3 18 0,8 50 0,-18-82 0,28 189 0,-18-107 0,43 164 0,-46-226 0,3-1 0,0 0 0,2 0 0,1-1 0,1-1 0,2-1 0,31 38 0,-42-58 0,1 0 0,0-1 0,0 0 0,1 0 0,-1-1 0,1 0 0,0-1 0,1 0 0,-1 0 0,1-1 0,-1-1 0,1 1 0,15 1 0,16 0 0,0-2 0,42-2 0,-41-1 0,2017 0 0,-1967-7 0,-69 4 0,0 2 0,0 1 0,35 2 0,-55-1 0,-1 0 0,0 1 0,0 0 0,0-1 0,1 1 0,-1 0 0,0 0 0,0 0 0,0 1 0,0-1 0,0 0 0,-1 1 0,1-1 0,0 1 0,-1 0 0,3 1 0,-1 2 0,0 0 0,0 0 0,0 1 0,0-1 0,-1 0 0,2 7 0,2 9 0,-1 0 0,2 33 0,-6-51 0,4 78 20,-6 99 0,-1-63-1425,2-103-5421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01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416 12 24575,'2'62'0,"0"-23"0,-6 63 0,3-92 0,0 0 0,-1 0 0,0 0 0,-1 0 0,0-1 0,-1 1 0,0-1 0,0 0 0,-1 0 0,0 0 0,-8 10 0,9-15 0,0 0 0,0-1 0,-1 1 0,0-1 0,1 0 0,-1 0 0,0 0 0,-1-1 0,1 0 0,0 0 0,-1 0 0,1-1 0,-8 2 0,0-1 0,0 0 0,0-1 0,0-1 0,-22-2 0,28 1 0,1-1 0,-1 1 0,1-1 0,0-1 0,-1 1 0,1-1 0,1 0 0,-1-1 0,-9-6 0,-47-44 0,48 40 0,7 7 0,0 0 0,0 0 0,1-1 0,1 0 0,-1 0 0,-7-15 0,12 21 0,0 0 0,0 0 0,0 0 0,0-1 0,1 1 0,-1 0 0,0-1 0,1 1 0,0-1 0,0 1 0,-1-1 0,1 1 0,1 0 0,-1-1 0,0 1 0,1-1 0,-1 1 0,1 0 0,0-1 0,-1 1 0,1 0 0,0 0 0,1-1 0,-1 1 0,0 0 0,1 0 0,-1 0 0,1 0 0,-1 1 0,1-1 0,2-2 0,16-8 0,0 1 0,1 1 0,0 0 0,0 2 0,28-7 0,-19 5 0,15-3 67,46-7-1,21-6-1564,-94 21-5328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03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24575,'3'3'0,"0"-1"0,-1 1 0,1-1 0,-1 1 0,0 0 0,0 0 0,0 0 0,0 0 0,2 5 0,4 5 0,178 279 0,-86-127 0,-99-164 0,16 27 0,1-1 0,33 36 0,-45-57 0,-1 0 0,1 0 0,0-1 0,0 0 0,1 0 0,0 0 0,0-1 0,0 0 0,0-1 0,1 1 0,-1-1 0,1-1 0,0 1 0,0-2 0,14 3 0,302-5 0,-126-2 0,158 1 0,494 5 0,-480 14 0,85 1 0,-101-19 0,-350 1 0,1 1 0,0 0 0,0 0 0,0 0 0,0 0 0,-1 1 0,1 0 0,-1 0 0,1 0 0,-1 1 0,0-1 0,0 1 0,0 0 0,0 0 0,0 0 0,-1 1 0,0-1 0,1 1 0,-1 0 0,-1 0 0,4 5 0,6 12 0,0 0 0,-2 1 0,9 26 0,-6-14 0,35 69 0,24 66 0,-60-141 0,0-1 0,2 0 0,1-1 0,19 25 0,-15-22 0,0 1 0,20 47 0,-33-64-341,1 0 0,0-1-1,16 21 1,-16-24-6485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3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24575,'-1'125'0,"32"731"0,109 141-742,-119-863 804,22 159-62,65 386 0,-7-168-211,73 419-733,-72 11 348,-56 259 596,-35-876 0,8 826 0,-14-612 0,2 897 0,3-1149 486,13-1 0,12-1 1,13-2-1,126 416 0,-85-372-486,-45-157 0,-39-151 0,-3-10 0,0 1 0,0-1 0,1 0 0,0 0 0,1 0 0,4 8 0,-7-15 2,-1 0-1,0-1 0,1 1 1,-1-1-1,0 0 0,1 1 1,-1-1-1,1 1 0,-1-1 1,1 1-1,-1-1 0,1 0 1,0 0-1,-1 1 0,1-1 1,-1 0-1,1 0 0,0 1 1,-1-1-1,1 0 0,-1 0 1,1 0-1,0 0 0,-1 0 1,1 0-1,0 0 0,-1 0 1,1 0-1,-1 0 0,1-1 1,0 1-1,-1 0 0,1 0 1,-1 0-1,1-1 0,0 1 1,-1 0-1,1-1 0,-1 1 1,1-1-1,-1 1 0,1 0 1,-1-1-1,1 0 0,18-24-1155,-18 23 883,16-27-6555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04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739 1 24575,'9'107'0,"-1"-10"0,-7-91 0,-1 0 0,0-1 0,0 1 0,0-1 0,-1 0 0,0 0 0,-1 6 0,1-9 0,1 0 0,-1-1 0,0 1 0,0-1 0,0 1 0,0-1 0,0 0 0,0 1 0,0-1 0,0 0 0,-1 0 0,1 0 0,0 0 0,-1 0 0,1 0 0,-1 0 0,1 0 0,-1-1 0,0 1 0,1 0 0,-1-1 0,0 1 0,-2-1 0,-23 4 0,-1-2 0,0-1 0,-44-3 0,15 0 0,-406-35 0,459 37 0,-1-1 0,1 0 0,-1 0 0,1 0 0,0-1 0,-5-1 0,8 2 0,1 1 0,-1 0 0,1 0 0,-1-1 0,1 1 0,-1-1 0,1 1 0,-1 0 0,1-1 0,-1 1 0,1-1 0,-1 1 0,1-1 0,0 1 0,-1-1 0,1 0 0,0 1 0,0-1 0,-1 1 0,1-1 0,0 0 0,0 1 0,0-1 0,0 0 0,0 1 0,-1-1 0,1 0 0,1 1 0,-1-1 0,0 1 0,0-1 0,0 0 0,0 1 0,0-1 0,1 0 0,-1 1 0,0-1 0,0 1 0,1-1 0,-1 1 0,0-1 0,1 1 0,-1-1 0,1 1 0,-1-1 0,1 1 0,-1-1 0,1 1 0,-1-1 0,1 1 0,9-9 0,1 0 0,-1 1 0,1 0 0,1 1 0,18-9 0,65-24 0,-58 26 0,1 1 0,1 2 0,-1 2 0,68-7 0,-80 11-1365,-15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18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24575,'0'1'0,"1"1"0,-1-1 0,1 0 0,0 0 0,-1 1 0,1-1 0,0 0 0,0 0 0,0 0 0,0 0 0,0 0 0,0 0 0,0 0 0,0 0 0,0 0 0,0 0 0,2 0 0,27 16 0,-24-14 0,146 66 0,-142-64 0,0-1 0,0-1 0,1 0 0,12 2 0,-10-3 0,-1 1 0,22 8 0,-24-7-104,0-1 1,1-1-1,-1 0 0,1-1 0,-1 0 0,1 0 0,17-2 1,-20 1-432,7 0-6291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4:20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 24575,'3'0'0,"7"-3"0,8-1 0,9 0 0,13 0 0,8 2 0,10-2 0,9-4 0,0 0 0,2-2 0,-3 2 0,-6 0 0,-4 4 0,-3-2 0,-8 0 0,-8 2 0,-11 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6:43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24575,'4'0'0,"0"1"0,0 0 0,0 0 0,0 0 0,0 0 0,-1 1 0,6 1 0,18 8 0,36-2 0,0-3 0,1-2 0,86-7 0,-47 1 0,1407 1-1365,-1496 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8:18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24575,'0'12'0,"2"-1"0,-1 1 0,2-1 0,-1 0 0,1 0 0,1 0 0,0 0 0,1-1 0,0 0 0,10 16 0,-5-11 0,0-1 0,1 0 0,1-1 0,0 0 0,0-1 0,20 14 0,-24-21 0,0-1 0,1 0 0,0 0 0,-1-1 0,1-1 0,0 1 0,1-2 0,17 3 0,23 5 0,-11 2-40,-16-4-623,48 8 1,-57-14-6164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8:19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24575,'24'25'0,"21"19"0,59 28 0,-102-70 0,1 1 0,-1-1 0,0 1 0,0-1 0,0 1 0,-1 0 0,1 0 0,-1-1 0,1 1 0,-1 0 0,0 1 0,0-1 0,0 0 0,0 0 0,-1 0 0,1 1 0,-1-1 0,0 0 0,0 0 0,0 1 0,-1-1 0,1 0 0,-1 0 0,1 0 0,-1 1 0,0-1 0,-2 3 0,0 3 0,-1 1 0,0-1 0,0-1 0,-1 1 0,0-1 0,-1 0 0,-11 13 0,-34 43 0,32-37 0,8-67 0,6-7-313,1 0 0,4-53-1,0 89-111,0-4-6401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5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24575,'2'42'0,"1"-2"0,15 76 0,33 76 0,-49-186 0,-1 0 0,1-1 0,0 1 0,0-1 0,0 0 0,4 6 0,-6-11 0,1 1 0,-1-1 0,0 0 0,0 1 0,0-1 0,1 0 0,-1 0 0,0 1 0,0-1 0,1 0 0,-1 0 0,0 0 0,0 0 0,1 1 0,-1-1 0,0 0 0,1 0 0,-1 0 0,0 0 0,1 0 0,-1 0 0,0 0 0,1 0 0,-1 0 0,0 0 0,1 0 0,-1 0 0,0 0 0,0 0 0,1 0 0,-1 0 0,0 0 0,1 0 0,0-1 0,0 0 0,0 0 0,0-1 0,0 1 0,0 0 0,0 0 0,0-1 0,0 1 0,-1 0 0,1-1 0,-1 1 0,1-3 0,1-1 0,59-144 0,-52 131 0,1 1 0,1 1 0,0-1 0,1 2 0,1 0 0,17-17 0,-9 12 0,35-24 0,-51 40 0,1 0 0,0 1 0,0-1 0,0 1 0,0 1 0,0-1 0,1 1 0,-1 0 0,1 0 0,0 1 0,-1 0 0,10-1 0,-12 3 2,-1-1 0,0 1 0,0 0 1,0 0-1,0 0 0,0 0 0,0 0 0,0 1 0,0-1 0,-1 1 0,1 0 0,-1 0 0,1 0 0,-1 0 0,1 0 0,-1 0 0,0 1 0,3 5 1,3 4-52,-1 0 1,0 1-1,5 14 1,3 7-1163,-7-21-5615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6.3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252 248 24575,'-6'0'0,"0"1"0,0 0 0,1 0 0,-1 1 0,0-1 0,1 1 0,0 0 0,-1 1 0,1-1 0,0 1 0,0 0 0,-5 4 0,-7 7 0,-28 27 0,40-35 0,-9 8 0,1 1 0,0 0 0,2 1 0,-1 1 0,2 0 0,-9 19 0,16-29 0,0 0 0,0 1 0,1-1 0,0 1 0,1 0 0,0-1 0,0 1 0,0 9 0,1-12 0,1-1 0,-1 0 0,1 0 0,0 0 0,0 0 0,0 1 0,1-1 0,-1 0 0,1-1 0,0 1 0,0 0 0,1-1 0,-1 1 0,1-1 0,5 6 0,-1-3 0,0-1 0,0-1 0,0 0 0,0 0 0,1 0 0,0-1 0,0 0 0,0 0 0,0-1 0,0 0 0,0-1 0,0 0 0,12 1 0,-3-1 0,-1-1 0,0-1 0,0 0 0,0-1 0,0 0 0,17-6 0,-26 5 0,1 0 0,-1 0 0,-1 0 0,1-1 0,0 0 0,-1 0 0,0 0 0,0-1 0,0 0 0,-1 0 0,8-9 0,-6 4 0,1-1 0,-1 0 0,-1 0 0,0-1 0,0 1 0,3-15 0,1-7 0,-2 0 0,-1 0 0,-2-1 0,1-39 0,-5 45 0,0-1 0,-2 1 0,-5-32 0,5 50 0,-1 1 0,0 0 0,-1 0 0,1 0 0,-2 1 0,1-1 0,-1 1 0,-1-1 0,0 1 0,0 1 0,0-1 0,-1 1 0,-9-10 0,13 16 6,0-1 0,0 0 0,0 1 0,0 0 0,0-1 0,-1 1 0,1 0 0,0 0 0,-1 0 0,1 0 0,-1 1 0,1-1 0,-1 1 0,1-1 0,-1 1 0,0 0 0,1 0 0,-4 1 0,-1 0-217,1 0-1,0 1 1,0 0 0,0 0-1,0 1 1,-6 3 0,-18 10-6615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7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24575,'10'29'0,"33"186"0,7 25 0,-20-127 0,58 140 0,-68-213 0,-20-40 0,0 1 0,1-1 0,-1 1 0,0 0 0,1-1 0,-1 1 0,1-1 0,-1 1 0,1-1 0,-1 1 0,1-1 0,-1 1 0,1-1 0,-1 1 0,1-1 0,0 0 0,-1 1 0,1-1 0,-1 0 0,1 0 0,0 1 0,-1-1 0,1 0 0,1 0 0,-1 0 0,-1-1 0,1 1 0,-1 0 0,1-1 0,0 1 0,-1-1 0,1 1 0,-1-1 0,1 1 0,-1-1 0,1 1 0,-1-1 0,1 1 0,-1-1 0,0 0 0,1 1 0,-1-1 0,1-1 0,7-35 0,-8 37 0,5-31 0,2-20 0,18-70 0,-20 104 0,1 0 0,1 0 0,1 1 0,0 0 0,1 0 0,0 1 0,22-27 0,-19 29 0,0 1 0,1 1 0,1 0 0,0 0 0,0 2 0,20-11 0,3 1 0,58-19 0,-93 37-6,0 0 0,0 1-1,0-1 1,0 1 0,0-1-1,1 1 1,-1 0 0,0 0-1,0 0 1,0 0 0,0 0-1,4 1 1,-5-1 16,0 1 1,0-1-1,0 1 1,0-1-1,0 1 1,0-1 0,0 1-1,0 0 1,-1-1-1,1 1 1,0 0-1,-1 0 1,1 0-1,0 0 1,-1 0-1,1-1 1,-1 1-1,1 2 1,1 3-211,-1 0 0,0 0 1,0 0-1,-1 1 1,1-1-1,-2 12 1,1-17 113,-2 22-6740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7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24575,'0'3'0,"0"10"0,0 18 0,0 15 0,0 18 0,0 9 0,0 3 0,0-1 0,0-4 0,0-11 0,0-10 0,3-10 0,1-12-8191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8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0 248 24575,'1'-12'0,"0"0"0,1 0 0,0 1 0,1-1 0,0 1 0,1 0 0,0 0 0,12-21 0,1 2 0,37-48 0,-53 77 0,-1 0 0,1 0 0,0 0 0,0 0 0,-1 0 0,1 0 0,0 0 0,0 0 0,0 0 0,0 0 0,0 1 0,0-1 0,1 0 0,-1 1 0,0-1 0,0 1 0,0-1 0,1 1 0,-1-1 0,1 1 0,-1 0 0,0 1 0,0-1 0,0 0 0,-1 1 0,1-1 0,0 0 0,0 1 0,-1-1 0,1 1 0,0-1 0,-1 1 0,1 0 0,0-1 0,-1 1 0,1 0 0,-1-1 0,1 1 0,-1 0 0,0 0 0,1-1 0,-1 1 0,1 1 0,1 7 0,1 0 0,-1 0 0,0 0 0,0 13 0,2 266 0,-5-53 0,1-233 0,0-1 0,0 1 0,0-1 0,0 1 0,0-1 0,0 1 0,0-1 0,1 0 0,-1 1 0,1-1 0,-1 0 0,1 1 0,0-1 0,-1 0 0,3 3 0,-3-4 0,0 0 0,1 0 0,-1 0 0,1 0 0,-1 0 0,1 0 0,-1 0 0,1 0 0,-1 0 0,1-1 0,-1 1 0,1 0 0,-1 0 0,1 0 0,-1 0 0,0-1 0,1 1 0,-1 0 0,1-1 0,-1 1 0,0 0 0,1-1 0,-1 1 0,0 0 0,1-1 0,-1 1 0,0 0 0,0-1 0,1 0 0,24-46 0,-22 41 0,29-66 0,24-49 0,-48 106 0,1 0 0,0 0 0,1 1 0,1 1 0,18-18 0,-27 28 0,0 1 0,1 0 0,0-1 0,-1 1 0,1 0 0,0 1 0,0-1 0,0 0 0,0 1 0,0 0 0,1 0 0,-1 0 0,0 0 0,0 0 0,1 1 0,-1-1 0,1 1 0,-1 0 0,0 0 0,1 0 0,4 1 0,-5 0 0,1 1 0,0 0 0,-1-1 0,1 1 0,-1 0 0,0 1 0,1-1 0,-1 1 0,0-1 0,-1 1 0,1 0 0,0 0 0,-1 0 0,0 0 0,1 1 0,-1-1 0,-1 1 0,3 4 0,26 69 103,-22-51-837,18 36 0,-19-51-6092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1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24575,'0'-3'0,"1"0"0,0 0 0,0 0 0,0 1 0,0-1 0,0 0 0,0 0 0,1 1 0,-1-1 0,1 1 0,0-1 0,0 1 0,0 0 0,0-1 0,0 1 0,0 0 0,1 1 0,-1-1 0,1 0 0,-1 1 0,5-3 0,2-1 0,0 1 0,1 0 0,-1 0 0,20-5 0,-12 6 0,-1 0 0,1 0 0,0 2 0,0 0 0,26 3 0,-38-2 0,-1 0 0,0 1 0,0-1 0,1 1 0,-1 1 0,0-1 0,0 0 0,0 1 0,0 0 0,-1 0 0,1 0 0,0 0 0,-1 1 0,0-1 0,1 1 0,-1 0 0,0 0 0,0 0 0,-1 1 0,1-1 0,-1 1 0,1-1 0,-1 1 0,0 0 0,0 0 0,-1 0 0,2 4 0,1 12 0,0 1 0,-2 0 0,0 0 0,-2 0 0,0-1 0,-1 1 0,-8 41 0,3-33 0,-2-1 0,0 1 0,-2-1 0,-1-1 0,-15 27 0,7-26 0,0 0 0,-2-1 0,-1-2 0,-1 0 0,-37 32 0,-6 6 0,65-62 0,0 0 0,0 0 0,0 0 0,0-1 0,0 1 0,0 0 0,1 0 0,-1 0 0,0 0 0,1 1 0,-1-1 0,1 0 0,-1 0 0,1 0 0,-1 0 0,1 1 0,0-1 0,0 0 0,-1 3 0,2-4 0,-1 1 0,0 0 0,1-1 0,-1 1 0,1 0 0,-1-1 0,1 1 0,0-1 0,-1 1 0,1-1 0,-1 1 0,1-1 0,0 1 0,0-1 0,-1 0 0,1 1 0,0-1 0,-1 0 0,1 0 0,0 1 0,0-1 0,0 0 0,0 0 0,11 1 0,-1 0 0,1-1 0,16-2 0,-13 1 0,33-2 0,-1 2 0,1 2 0,0 3 0,-1 1 0,52 14 0,-70-14-1365,-16-3-5461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20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1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20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24575,'0'3'0,"0"4"0,0 3 0,0 4 0,0 2 0,0-2-8191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21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24575,'0'3'0,"0"4"0,0 4 0,0 2 0,0 6 0,0 6 0,3 0 0,1 3 0,0 0 0,-1-3 0,-1 1 0,-1-1 0,0-4-8191</inkml:trace>
  <inkml:trace contextRef="#ctx0" brushRef="#br0" timeOffset="1">35 456 24575,'0'3'0,"0"7"0,0 5 0,0 3 0,0 0 0,0 2 0,0-1 0,0 3 0,0 1 0,0-1 0,0-1 0,0-4-8191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21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 24575,'0'3'0,"0"4"0,0 3 0,-3 4 0,-1 2 0,-3 2 0,0-3-8191</inkml:trace>
  <inkml:trace contextRef="#ctx0" brushRef="#br0" timeOffset="1">0 159 24575,'0'3'0,"0"4"0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21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0 24575,'0'6'0,"0"11"0,0 8 0,0 13 0,0 7 0,0 4 0,0 1 0,0 1 0,0-4 0,0-2 0,0-9-8191</inkml:trace>
  <inkml:trace contextRef="#ctx0" brushRef="#br0" timeOffset="1">1 981 24575,'0'3'0,"0"4"0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37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24575,'1'46'0,"2"1"0,2-1 0,3 0 0,1-1 0,2 0 0,2 0 0,2-1 0,3-1 0,36 69 0,-48-104 0,-1 1 0,2-1 0,-1 0 0,1 0 0,0-1 0,1 0 0,0 0 0,0-1 0,0 0 0,1 0 0,0-1 0,0 0 0,0 0 0,1-1 0,11 3 0,1-1 0,1-2 0,-1 0 0,1-2 0,0 0 0,42-3 0,-7-4 0,0-2 0,0-3 0,-1-2 0,-1-2 0,0-4 0,-1-1 0,-1-3 0,89-51 0,-54 19 0,-3-3 0,-2-5 0,-3-3 0,77-80 0,-84 74 0,-73 70 0,0 0 0,0 0 0,0 1 0,0-1 0,0 0 0,0 0 0,0 1 0,1-1 0,-1 1 0,0-1 0,1 1 0,-1 0 0,0-1 0,0 1 0,2 0 0,-2 0 0,0 0 0,-1 0 0,1 0 0,0 1 0,-1-1 0,1 0 0,0 0 0,-1 1 0,1-1 0,-1 0 0,1 1 0,-1-1 0,1 1 0,-1-1 0,1 1 0,-1-1 0,1 1 0,-1-1 0,1 1 0,-1-1 0,1 2 0,1 3 0,0 0 0,-1 0 0,1 1 0,-1-1 0,0 1 0,0 7 0,32 465 0,-14-152 0,-16-290 0,34 643 0,-37-676 0,0 14 0,0 1 0,-1-1 0,-4 20 0,4-31 0,0-1 0,-1 0 0,1 0 0,-1-1 0,-1 1 0,1 0 0,0-1 0,-1 1 0,0-1 0,0 0 0,-1 1 0,1-2 0,-1 1 0,-7 6 0,-4 0 0,-1-1 0,0 0 0,0-1 0,-1-1 0,0-1 0,0 0 0,-23 4 0,-129 15 0,38-13 0,0-7 0,-228-19 0,357 13 0,-28-2 0,1-1 0,-1-1 0,-36-13 0,59 16 0,0-1 0,0 0 0,0 0 0,0 0 0,1-1 0,-1 0 0,1-1 0,0 1 0,0-1 0,1 0 0,-1 0 0,1-1 0,0 0 0,1 0 0,0 0 0,-1 0 0,2-1 0,-6-11 0,3-1 0,1-1 0,1 1 0,0-1 0,-1-31 0,5-83 0,0 117 0,1-13 0,1 1 0,1-1 0,1 1 0,17-55 0,-16 69 0,1 0 0,0 0 0,2 1 0,-1 0 0,2 0 0,0 1 0,0 0 0,1 0 0,1 1 0,20-18 0,-9 14 0,0 1 0,1 0 0,0 2 0,2 1 0,-1 0 0,1 2 0,1 1 0,0 2 0,0 0 0,0 1 0,1 2 0,0 0 0,0 2 0,0 1 0,0 2 0,49 6 0,-67-6 0,-1 1 0,1 0 0,-1 1 0,0-1 0,1 2 0,-1-1 0,-1 1 0,1 0 0,0 1 0,-1 0 0,0 0 0,0 1 0,-1-1 0,1 1 0,9 13 0,1 2-79,-14-17-1,-1 0-1,1-1 1,0 1-1,0-1 1,0 1 0,1-1-1,-1 0 1,1 0 0,0-1-1,-1 1 1,1-1-1,0 1 1,1-1 0,-1-1-1,6 3 1,3-3-6746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37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72 24575,'6'-1'0,"-1"0"0,0 0 0,0 0 0,0 0 0,10-5 0,17-4 0,43 1 0,122-1 0,-64 6 0,292-23 0,-413 27 120,-12 0-153,0 0 0,0 0 0,0 0 0,0 0 0,0 0 0,0 0 0,0 0 0,0 0 0,0 0 0,0 0 0,0 1 0,0-1 0,0 0 0,0 0 0,0 0 0,0 0 0,0 0 0,0 0 0,0 0 0,0 0 0,0 0 0,0 0 0,0 0 0,0 0 0,0 0 0,0 1 0,0-1 0,0 0 0,0 0 0,0 0 0,0 0 0,0 0 0,0 0 0,1 0 0,-1 0 0,0 0 0,0 0 0,0 0 0,0 0 0,0 0 0,0 0 0,0 0 0,0 0 0,0 0 0,-10 4-6793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38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24575,'3'0'0,"4"0"0,9 0 0,12 0 0,15 0 0,10 0 0,10 0 0,13 0 0,11 0 0,9 0 0,3 0 0,2 0 0,2 0 0,-2 0 0,-15 0 0,-16-3 0,-16-1 0,-19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4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1 134 24575,'4'-4'0,"0"0"0,1 1 0,0 0 0,0 0 0,0 0 0,0 0 0,0 1 0,1 0 0,-1 0 0,10-2 0,-12 3 0,-1 1 0,1-1 0,-1 1 0,1 0 0,-1 0 0,1 0 0,-1 0 0,1 0 0,-1 0 0,1 1 0,-1-1 0,1 1 0,-1-1 0,1 1 0,-1 0 0,0 0 0,1 0 0,-1 1 0,0-1 0,0 0 0,0 1 0,0 0 0,0-1 0,0 1 0,-1 0 0,3 3 0,2 5 0,-2-1 0,0 2 0,0-1 0,0 0 0,-2 1 0,1-1 0,-1 1 0,1 17 0,-3 95 0,-1-80 0,0-36 0,1-1 0,-1 1 0,0-1 0,-1 1 0,1-1 0,-1 0 0,-1 0 0,1 1 0,-1-2 0,0 1 0,0 0 0,-6 6 0,7-9 0,0 0 0,0-1 0,0 1 0,-1-1 0,1 0 0,-1 0 0,1 0 0,-1 0 0,0 0 0,0-1 0,0 1 0,0-1 0,0 0 0,0 1 0,-1-2 0,1 1 0,0 0 0,-1-1 0,1 1 0,0-1 0,-1 0 0,1 0 0,0 0 0,-1-1 0,-5 0 0,9 1 0,-1-1 0,0 1 0,0 0 0,1 0 0,-1 0 0,0-1 0,1 1 0,-1 0 0,0-1 0,1 1 0,-1-1 0,0 1 0,1-1 0,-1 1 0,1-1 0,-1 1 0,1-1 0,-1 1 0,1-1 0,-1 0 0,1 1 0,0-1 0,-1 0 0,1 1 0,0-1 0,0 0 0,-1 0 0,1 0 0,0-1 0,0 0 0,0 0 0,1 0 0,-1 0 0,0 0 0,1 0 0,-1 0 0,1 1 0,0-1 0,1-3 0,4-5 0,0 1 0,0 1 0,9-10 0,36-34 0,2 3 0,97-70 0,19-17 0,-139 114 0,-24 19 0,0-1 0,-1 1 0,0-1 0,0 0 0,0-1 0,0 1 0,-1-1 0,6-8 0,-10 13 0,1 0 0,-1 0 0,0-1 0,0 1 0,0 0 0,0 0 0,0-1 0,1 1 0,-1 0 0,0 0 0,0-1 0,0 1 0,0 0 0,0 0 0,0-1 0,0 1 0,0 0 0,0 0 0,0-1 0,0 1 0,0 0 0,0 0 0,0-1 0,0 1 0,0 0 0,0 0 0,-1-1 0,1 1 0,0 0 0,0 0 0,0 0 0,0-1 0,0 1 0,-1 0 0,1 0 0,0 0 0,0-1 0,0 1 0,-1 0 0,1 0 0,0 0 0,0 0 0,0 0 0,-1 0 0,1-1 0,0 1 0,0 0 0,-1 0 0,1 0 0,0 0 0,0 0 0,-1 0 0,1 0 0,0 0 0,0 0 0,-1 0 0,1 0 0,0 0 0,0 0 0,-1 0 0,1 0 0,0 1 0,0-1 0,-1 0 0,1 0 0,-20 6 0,-29 21 0,0 2 0,1 2 0,-72 62 0,112-86 0,0 1 0,0 0 0,0 0 0,1 0 0,0 1 0,1 0 0,0 1 0,0-1 0,1 1 0,0 0 0,1 0 0,0 1 0,1-1 0,0 1 0,1 0 0,0 0 0,0 0 0,1 0 0,1 0 0,1 21 0,-1-30 0,1 0 0,-1 0 0,1 0 0,-1 0 0,1 0 0,0 0 0,0 0 0,0 0 0,0-1 0,0 1 0,0 0 0,1-1 0,-1 1 0,0 0 0,1-1 0,-1 0 0,1 1 0,0-1 0,-1 0 0,1 0 0,0 0 0,0 0 0,0 0 0,0 0 0,0 0 0,0-1 0,0 1 0,0-1 0,0 1 0,3-1 0,7 1 0,1 0 0,0-1 0,0-1 0,13-1 0,3-1 0,24 3-112,-32 1 172,0-1 0,0-1 0,30-5 0,-46 5-148,1 0 0,0-1 0,-1 0 1,1 0-1,-1 0 0,0-1 0,1 0 0,-1 0 0,-1 0 1,1-1-1,0 1 0,-1-1 0,0 0 0,0-1 1,0 1-1,6-9 0,0-3-6738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4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24575,'3'0'0,"1"3"0,-1 7 0,0 7 0,0 8 0,-2 7 0,0 9 0,-1-1 0,0-1 0,0-1 0,0-4 0,-1-5 0,1-5 0,0-5-8191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6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24575,'1'-1'0,"-1"-1"0,1 1 0,-1 0 0,1 0 0,0 0 0,-1 0 0,1-1 0,0 1 0,0 0 0,0 0 0,0 1 0,0-1 0,0 0 0,0 0 0,0 0 0,0 1 0,0-1 0,0 0 0,0 1 0,1-1 0,-1 1 0,0-1 0,0 1 0,2-1 0,33-7 0,-35 7 0,17-2 0,-1 1 0,32-1 0,-45 3 0,0 0 0,1 0 0,-1 1 0,0-1 0,1 1 0,-1 0 0,0 0 0,0 0 0,0 1 0,0 0 0,0-1 0,0 2 0,0-1 0,-1 0 0,1 1 0,-1-1 0,5 5 0,1 5 0,-1 1 0,0 0 0,0 1 0,-1 0 0,-1 0 0,-1 0 0,0 1 0,4 19 0,-4-10 0,-1 0 0,-1 0 0,-1 1 0,-2 37 0,-2-45 0,-1-1 0,-1 1 0,0-1 0,-1 0 0,-1 0 0,0 0 0,-1-1 0,-1 0 0,0 0 0,-1-1 0,-1 0 0,0 0 0,-1-1 0,0-1 0,-1 0 0,-1 0 0,0-1 0,0-1 0,-1 0 0,0-1 0,-1 0 0,-17 7 0,30-15 0,-1 0 0,1 0 0,0-1 0,0 1 0,-1 0 0,1-1 0,0 0 0,-1 1 0,1-1 0,0 0 0,-1 0 0,1 0 0,0-1 0,-1 1 0,1 0 0,0-1 0,0 0 0,-1 1 0,1-1 0,0 0 0,-4-2 0,5 1 0,-1 0 0,1 1 0,0-1 0,0 0 0,0 0 0,0 0 0,0 1 0,0-1 0,0 0 0,1 0 0,-1 0 0,0-1 0,1 1 0,0 0 0,0 0 0,0 0 0,0 0 0,0 0 0,0 0 0,0 0 0,0-1 0,1 1 0,-1 0 0,2-3 0,3-9 0,0 1 0,0-1 0,1 1 0,1 0 0,0 1 0,13-17 0,60-67 0,-66 80 0,52-53 0,3 2 0,3 3 0,3 4 0,110-69 0,-159 115 0,-14 12 0,-12 2 0,0 0 0,0 1 0,1-1 0,-1 0 0,0 0 0,0 1 0,0-1 0,0 0 0,1 0 0,-1 1 0,0-1 0,0 0 0,0 1 0,0-1 0,0 0 0,0 0 0,0 1 0,0-1 0,0 0 0,0 1 0,0-1 0,0 0 0,0 0 0,0 1 0,0-1 0,-1 0 0,1 1 0,0-1 0,0 0 0,0 0 0,0 1 0,0-1 0,-1 0 0,1 0 0,0 0 0,-1 1 0,-12 21 0,-1-1 0,-31 37 0,-16 21 0,46-57 0,2 1 0,0 0 0,2 1 0,1 1 0,0-1 0,2 1 0,1 1 0,1 0 0,1 0 0,-1 31 0,6-53 0,1 1 0,0-1 0,0 0 0,0 0 0,0 0 0,1 0 0,-1 0 0,1-1 0,0 1 0,0 0 0,1-1 0,-1 1 0,1-1 0,-1 0 0,1 0 0,0 0 0,1 0 0,4 3 0,4 3 0,0-1 0,1 0 0,26 12 0,-24-15 0,0 1 0,0-2 0,1 0 0,0-1 0,0-1 0,0 0 0,0-1 0,0-1 0,0 0 0,0-1 0,0-1 0,26-6 0,-37 6-85,-1 1 0,0-1-1,0 0 1,0-1 0,-1 1-1,1 0 1,0-1 0,-1 0-1,0 0 1,1 0 0,-1-1-1,0 1 1,-1 0 0,1-1-1,4-8 1,-2 2-6741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0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24575,'4'0'0,"3"0"0,6 0 0,2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7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24575,'2'-2'0,"0"-1"0,0 1 0,0-1 0,0 1 0,0 0 0,1 0 0,-1 0 0,1 0 0,-1 0 0,1 1 0,0-1 0,3-1 0,-1 0 0,3-2 0,0 1 0,0-1 0,0 1 0,1 1 0,-1 0 0,12-3 0,-18 5 0,0 1 0,0 0 0,0-1 0,0 1 0,0 0 0,0 1 0,0-1 0,0 0 0,0 0 0,0 1 0,0-1 0,0 1 0,0 0 0,0 0 0,0-1 0,0 1 0,-1 0 0,1 1 0,0-1 0,-1 0 0,1 0 0,0 1 0,-1-1 0,0 1 0,1-1 0,-1 1 0,0 0 0,0-1 0,0 1 0,0 0 0,0 0 0,0 0 0,-1 0 0,2 2 0,3 17 0,-1-1 0,-1 1 0,0 0 0,-1 37 0,0-6 0,0-33 0,-1 1 0,-1-1 0,-1 1 0,-1-1 0,-7 32 0,7-43 0,-1 1 0,0-1 0,-1 0 0,1 0 0,-1 0 0,-1 0 0,0-1 0,0 0 0,0 0 0,-1 0 0,0 0 0,0-1 0,0 0 0,-13 8 0,-32 17 0,52-31 0,-1 0 0,0 0 0,0 0 0,0 0 0,1 0 0,-1 0 0,0 0 0,0 0 0,0 0 0,1 0 0,-1 1 0,0-1 0,0 0 0,0 0 0,0 0 0,1 0 0,-1 0 0,0 0 0,0 0 0,0 1 0,0-1 0,0 0 0,1 0 0,-1 0 0,0 0 0,0 0 0,0 1 0,0-1 0,0 0 0,0 0 0,0 0 0,0 1 0,0-1 0,0 0 0,0 0 0,0 0 0,1 0 0,-1 1 0,0-1 0,-1 0 0,1 0 0,0 0 0,0 1 0,0-1 0,0 0 0,0 0 0,0 0 0,0 1 0,0-1 0,0 0 0,0 0 0,0 0 0,0 0 0,-1 1 0,1-1 0,0 0 0,0 0 0,0 0 0,0 0 0,0 0 0,-1 0 0,1 1 0,0-1 0,20 2 0,-18-2 0,257 0 0,-116-2 0,-98-1-1365,-29-1-5461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8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67 24575,'5'-1'0,"-1"-1"0,0 1 0,-1-1 0,1 0 0,0 0 0,0-1 0,-1 1 0,4-4 0,3-1 0,-2 2 0,0 0 0,1 0 0,-1 1 0,1 0 0,0 1 0,0 0 0,0 0 0,0 1 0,0 0 0,1 1 0,-1 0 0,0 0 0,1 1 0,-1 0 0,1 1 0,-1 0 0,1 0 0,-1 1 0,0 1 0,16 5 0,-8-2 0,0 0 0,0 2 0,0 0 0,-1 1 0,0 1 0,-1 0 0,0 1 0,-1 1 0,0 0 0,-1 1 0,22 26 0,-27-28 0,-1 1 0,1 0 0,-2 0 0,0 0 0,0 1 0,-1 0 0,-1 0 0,0 0 0,-1 1 0,0-1 0,-1 1 0,-1 0 0,0 0 0,-1 0 0,0-1 0,-4 20 0,2-16 0,-1-1 0,-1 1 0,-1-1 0,0 0 0,-1 0 0,-1-1 0,-11 19 0,13-26 0,1-1 0,-2 0 0,1 0 0,-1 0 0,0-1 0,-1 0 0,1 0 0,-1-1 0,0 1 0,-1-2 0,1 1 0,-1-1 0,0 0 0,0 0 0,-13 3 0,19-6 0,0-1 0,0 1 0,0 0 0,0-1 0,0 0 0,0 1 0,0-1 0,0 0 0,0 0 0,0 0 0,0 0 0,0 0 0,0-1 0,0 1 0,0-1 0,0 1 0,0-1 0,0 0 0,0 0 0,0 1 0,1-1 0,-1-1 0,0 1 0,0 0 0,1 0 0,-3-3 0,3 1 0,-1 1 0,1-1 0,0 1 0,1-1 0,-1 1 0,0-1 0,1 0 0,0 1 0,-1-1 0,1 0 0,0 1 0,1-1 0,-1 0 0,0 0 0,1 1 0,-1-1 0,1 1 0,0-1 0,0 0 0,1-2 0,9-20 0,1 1 0,0 0 0,2 1 0,0 1 0,2 0 0,1 1 0,0 1 0,28-25 0,-9 14 0,2 1 0,1 2 0,75-41 0,87-45 0,-178 97 0,-9 6 0,-26 24 0,-96 81 0,-21 21 0,102-87 0,1-3 0,2 1 0,-40 56 0,58-73 0,1 0 0,0 1 0,0 0 0,1 0 0,0 0 0,1 0 0,0 0 0,1 1 0,0-1 0,1 1 0,0-1 0,0 1 0,1 0 0,1 12 0,0-20 0,0 0 0,0-1 0,0 1 0,0 0 0,0-1 0,0 1 0,0-1 0,1 1 0,0-1 0,-1 1 0,1-1 0,0 0 0,0 0 0,0 0 0,0 0 0,1-1 0,-1 1 0,0 0 0,1-1 0,-1 1 0,1-1 0,-1 0 0,1 0 0,0 0 0,0 0 0,-1-1 0,1 1 0,0-1 0,4 1 0,11 0 0,-1 0 0,0 0 0,29-5 0,-34 3 0,14-2 0,1-2 0,-1-2 0,41-14 0,7-2 0,7-2-1365,-58 17-5461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09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24575,'35'2'0,"-1"2"0,1 1 0,-1 2 0,0 2 0,55 21 0,-80-27 0,-1 0 0,1 1 0,-1 0 0,-1 0 0,1 0 0,0 1 0,-1 1 0,0-1 0,0 1 0,9 11 0,-13-13 0,-1 0 0,1 0 0,-1 0 0,0 0 0,0 1 0,0-1 0,-1 1 0,1-1 0,-1 1 0,0 0 0,-1-1 0,1 1 0,-1 0 0,0 0 0,0-1 0,0 1 0,-1 0 0,0 0 0,0-1 0,0 1 0,-3 6 0,2-6 0,0 0 0,-1 0 0,0 0 0,1 0 0,-2-1 0,1 0 0,0 0 0,-1 0 0,0 0 0,-7 5 0,-14 17 0,25-26 0,0 0 0,-1 1 0,1-1 0,0 0 0,0 0 0,0 0 0,0 0 0,0 0 0,0 1 0,0-1 0,0 0 0,0 0 0,0 0 0,0 0 0,-1 1 0,1-1 0,0 0 0,0 0 0,0 0 0,0 1 0,0-1 0,1 0 0,-1 0 0,0 0 0,0 0 0,0 1 0,0-1 0,0 0 0,0 0 0,0 0 0,0 0 0,0 1 0,0-1 0,0 0 0,1 0 0,-1 0 0,0 0 0,0 0 0,0 1 0,0-1 0,0 0 0,0 0 0,1 0 0,-1 0 0,13 4 0,16-2 0,-28-2 0,35-1 0,-22 0 0,0 1 0,-1 0 0,1 1 0,0 0 0,23 6 0,-34-5 0,0-1 0,0 0 0,1 1 0,-1-1 0,0 1 0,-1 0 0,1 0 0,0 0 0,0 0 0,-1 1 0,1-1 0,-1 1 0,0-1 0,0 1 0,0 0 0,0 0 0,0 0 0,-1 0 0,1 0 0,-1 0 0,0 1 0,0-1 0,0 0 0,0 1 0,-1-1 0,1 1 0,-1-1 0,0 4 0,0 1 0,-1-1 0,1 1 0,-2-1 0,1 1 0,-1-1 0,0 0 0,0 0 0,-1 1 0,0-2 0,-1 1 0,1 0 0,-1-1 0,0 1 0,-1-1 0,0 0 0,0-1 0,-6 7 0,-5 3 0,0-2 0,0 0 0,-1-1 0,0 0 0,-22 10 0,-7-2 0,-1-2 0,-1-2 0,0-1 0,-74 10 0,119-24 5,0-1-1,0 1 1,-1-1-1,1 0 1,0 0-1,0-1 1,0 1-1,-1-1 0,1 1 1,0-1-1,0 0 1,0 0-1,0-1 1,0 1-1,0 0 1,0-1-1,1 0 1,-1 0-1,1 0 1,-1 0-1,1 0 1,-4-4-1,-2-4-206,1 0-1,0-1 1,0 1 0,-7-17 0,9 18-255,-4-10-6369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39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1680 393 24575,'1'0'0,"0"0"0,-1-1 0,1 1 0,-1 0 0,1 0 0,0-1 0,-1 1 0,1 0 0,-1-1 0,1 1 0,-1 0 0,1-1 0,-1 1 0,1-1 0,-1 1 0,1-1 0,-1 1 0,0-1 0,1 1 0,-1-1 0,0 1 0,1-1 0,-1 0 0,0 1 0,0-1 0,0 1 0,0-1 0,1 0 0,-1 1 0,0-1 0,0 0 0,-2-23 0,-1 18 0,-1 0 0,0 0 0,0 0 0,0 0 0,-1 0 0,0 1 0,0 0 0,0 0 0,-1 0 0,1 1 0,-8-5 0,-15-8 0,-31-15 0,58 32 0,-67-32 0,0 4 0,-101-28 0,-150-13 0,156 45 0,0 7 0,-1 8 0,-167 11 0,324-2 0,-1 0 0,0 1 0,0 0 0,0 0 0,1 0 0,-10 4 0,15-4 0,0 0 0,0-1 0,0 1 0,1 0 0,-1 1 0,0-1 0,1 0 0,-1 0 0,1 1 0,-1-1 0,1 1 0,0-1 0,0 1 0,-1-1 0,1 1 0,0 0 0,0 0 0,1 0 0,-1-1 0,0 1 0,1 0 0,-1 0 0,1 0 0,-1 0 0,1 3 0,0 9 0,0 1 0,1-1 0,0 0 0,1 0 0,1 0 0,5 18 0,35 86 0,-29-83 0,316 689 0,-295-653 0,5 13 0,48 142 0,-75-183 0,-2 0 0,-2 1 0,-2 1 0,-2-1 0,0 66 0,-10 210 0,5-349-1365,0-2-5461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39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24575,'2'0'0,"11"0"0,12 0 0,10 0 0,14 0 0,11 0 0,10 0 0,8 0 0,3 0 0,2 0 0,-4 0 0,-9 0 0,-14 0 0,-10 0 0,-13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4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1152 0 24575,'-34'1'0,"1"2"0,-1 2 0,0 1 0,1 1 0,-55 20 0,9 4 0,-80 44 0,-114 82 0,227-126 0,2 2 0,1 2 0,-64 67 0,90-82 0,2 0 0,0 1 0,1 1 0,2 0 0,0 1 0,1 1 0,1 0 0,1 0 0,2 0 0,0 1 0,2 0 0,0 1 0,2-1 0,1 1 0,1 35 0,3-24 0,1 0 0,2-1 0,2 1 0,1-1 0,2-1 0,1 1 0,2-2 0,1 0 0,2 0 0,22 35 0,5-6 0,3-1 0,2-3 0,3-2 0,2-2 0,2-3 0,3-2 0,2-2 0,2-4 0,72 41 0,-113-74 0,-1 0 0,2-2 0,32 11 0,-41-17 0,0 0 0,0 0 0,0-2 0,0 1 0,1-2 0,-1 0 0,21-2 0,67-4 0,-45 4 0,-51 1-80,-1 1 0,1-1-1,0 0 1,-1 0 0,1-1-1,-1 1 1,0-1 0,1 0-1,-1-1 1,0 1 0,0 0 0,-1-1-1,1 0 1,0 0 0,-1 0-1,6-7 1,4-6-6746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40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372 0 24575,'0'77'0,"-3"-1"0,-3 0 0,-3 0 0,-35 131 0,-10-38 0,-126 272 0,147-389 0,26-42 0,-1 1 0,-10 22 0,16-28 0,1-1 0,-1 1 0,1-1 0,0 1 0,0 0 0,0-1 0,1 1 0,0 0 0,0 0 0,0-1 0,2 10 0,0-1-89,-2-7-124,1-1 1,0 1-1,1-1 0,-1 1 1,5 9-1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41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24575,'1'3'0,"0"0"0,0 0 0,1-1 0,-1 1 0,0 0 0,1-1 0,0 1 0,-1-1 0,1 0 0,0 1 0,4 2 0,5 8 0,82 108 0,135 136 0,-5-36 0,331 256 0,-508-443-84,89 74-1197,-122-95-5545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42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24575,'162'3'0,"271"40"0,-309-21 0,-2 6 0,205 74 0,-279-83 0,0 3 0,-2 1 0,-1 2 0,52 39 0,-68-42 0,-1 1 0,-1 2 0,-1 1 0,-1 1 0,-1 1 0,35 56 0,-25-24 0,-2 1 0,-3 2 0,-3 0 0,-2 2 0,22 100 0,-27-68 0,-5 0 0,-3 1 0,-3 123 0,-7-136 0,1-32 0,-3-1 0,-1 0 0,-15 78 0,10-108 0,0 1 0,-2-2 0,0 1 0,-1-1 0,-1-1 0,-2 0 0,1-1 0,-2 0 0,-1-1 0,0 0 0,-1-1 0,-24 18 0,-22 15 0,-2-3 0,-83 46 0,146-93 0,-5 4-227,0-1-1,-1 1 1,0-1-1,1 0 1,-12 2-1,5-2-6598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27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24575,'114'8'0,"-17"-1"0,878-22 0,-801 15-1365,-156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0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24575,'0'3'0,"3"1"0,4 3 0,7 0 0,4-1 0,-2-1-8191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29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11341 912 24575,'-2'-27'0,"-1"-1"0,-1 1 0,-2 0 0,-1 0 0,-10-28 0,-4-11 0,-7-29 0,-5 1 0,-4 2 0,-81-147 0,117 237 0,-5-9 0,0 0 0,-1 1 0,-15-18 0,19 25 0,0 0 0,0 1 0,0-1 0,0 1 0,-1 0 0,1 0 0,-1 0 0,0 0 0,1 1 0,-1-1 0,0 1 0,0 0 0,0 0 0,0 0 0,0 1 0,-4-1 0,-217 5 0,72 1 0,-1829-5 0,1246-8-196,-379-2-170,189-7 662,64-1-30,-2990 19-266,3694 8 0,8 0 0,-50-10 0,-288 12 0,479-10 0,1 0 0,-1 0 0,0 0 0,0 1 0,-13 5 0,20-6 0,0 1 0,-1-1 0,1 0 0,0 1 0,0 0 0,0-1 0,0 1 0,0 0 0,1 0 0,-1 0 0,0 0 0,1 0 0,-1 1 0,1-1 0,0 0 0,0 1 0,0-1 0,0 1 0,0-1 0,1 1 0,-1-1 0,0 5 0,-5 63 4,3 1 0,6 87-1,0-35-1379,-3-106-5450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34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0 418 24575,'2'-4'0,"-1"1"0,1-1 0,0 1 0,0-1 0,0 1 0,0 0 0,1 0 0,-1 0 0,1 0 0,0 0 0,0 1 0,0-1 0,3-1 0,0-1 0,18-15 0,2 1 0,0 1 0,1 1 0,1 2 0,33-14 0,155-49 0,-192 70 0,187-43 0,-97 27 0,95-12 0,-50 11 0,-91 14 0,0 3 0,1 2 0,0 4 0,-1 2 0,99 14 0,104 25 0,-81-9 0,281 8 0,1083-40 0,-1085 20 0,-10 1 0,-343-19 0,682 25 0,865 55 0,-1642-80 0,300 2 0,-239 3 0,154 29 0,-205-27 0,15 3 0,0 1 0,48 20 0,-81-26 0,0 1 0,0 0 0,0 1 0,-1 1 0,0 0 0,-1 0 0,0 2 0,0-1 0,-1 1 0,0 0 0,11 17 0,8 20 0,-3 1 0,-2 1 0,-2 1 0,21 71 0,-17-25 0,-4 1 0,14 151 0,-9-50 0,65 421 0,5 29 0,-12-13 0,-52-366 0,-18-143 0,-7 0 0,-10 193 0,-5-235 0,-4-1 0,-3-1 0,-4 0 0,-51 144 0,26-121 0,-3-1 0,-5-3 0,-5-2 0,-4-3 0,-131 162 0,-90 56 0,159-181 0,58-64 0,-2-3 0,-3-3 0,-2-2 0,-3-4 0,-3-4 0,-2-2 0,-2-5 0,-97 42 0,36-34 0,-218 54 0,-158-3 0,-42-31-144,-5-23-136,-109 11 84,-311 102 196,976-162 3,-4 0 52,-1 1-1,1 1 0,0 0 1,1 1-1,-17 9 0,26-12-42,-1 0 1,1 0-1,0 0 0,1 1 0,-1 0 0,0-1 0,1 1 0,-1 0 0,1 0 1,0 1-1,0-1 0,0 0 0,1 1 0,-1-1 0,1 1 0,0-1 0,0 1 1,0 0-1,0 0 0,1-1 0,-1 1 0,1 0 0,0 6 0,4 32-12,1 0 0,3 0 0,1 0 0,19 51 0,11 53 0,-6 18 0,97 385 0,-77-416 0,1 4 0,-38-87 0,106 315 0,-108-332 0,26 79 0,-35-94-109,1 5-100,1 0-1,1 0 1,1 0 0,0-1-1,15 22 1,-18-35-6617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35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752 71 24575,'-6'165'0,"-51"305"0,49-415 0,8-54 0,0-1 0,0 0 0,0 1 0,0-1 0,1 0 0,-1 1 0,0-1 0,0 0 0,-1 1 0,1-1 0,0 1 0,0-1 0,0 0 0,0 1 0,0-1 0,0 0 0,0 1 0,0-1 0,-1 0 0,1 0 0,0 1 0,0-1 0,-1 0 0,1 1 0,0-1 0,0 0 0,-1 0 0,1 1 0,0-1 0,0 0 0,-1 0 0,1 0 0,0 0 0,-1 1 0,1-1 0,0 0 0,-1 0 0,1 0 0,0 0 0,-1 0 0,1 0 0,-1 0 0,1 0 0,0 0 0,-1 0 0,1 0 0,0 0 0,-1 0 0,1 0 0,0 0 0,-1 0 0,1-1 0,0 1 0,-1 0 0,1 0 0,0 0 0,-1 0 0,1-1 0,-1 1 0,-17-22 0,13 15 0,-43-56 0,-2 3 0,-4 1 0,-1 3 0,-84-64 0,101 90 0,-1 3 0,-1 1 0,-82-39 0,115 62 0,1 1 0,1 0 0,-1-1 0,0 0 0,1 1 0,-10-9 0,14 11 0,0-1 0,1 0 0,-1 0 0,0 1 0,1-1 0,-1 0 0,1 0 0,-1 0 0,1 0 0,-1 0 0,1 0 0,0 0 0,-1 0 0,1 0 0,0 0 0,0 0 0,0 0 0,0 0 0,0 0 0,0 0 0,0 0 0,0 0 0,0 0 0,0 0 0,1 0 0,-1 0 0,0 0 0,1 0 0,-1 0 0,1 0 0,-1 0 0,1 0 0,-1 0 0,1 0 0,0 1 0,-1-1 0,1 0 0,0 0 0,0 1 0,-1-1 0,3-1 0,10-9 0,0 0 0,0 1 0,2 1 0,-1 0 0,18-8 0,80-31 0,-84 39 0,-1 1 0,1 1 0,0 1 0,1 2 0,-1 0 0,41 2 0,105-12-1365,-152 13-5461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3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9462 0 24575,'0'1507'0,"0"-1479"0,-1 0 0,-1 0 0,-10 47 0,9-62 0,-1 0 0,-1-1 0,0 1 0,-1-1 0,0 0 0,-1-1 0,0 0 0,-1 0 0,0 0 0,-10 9 0,-28 25 0,-2-1 0,-2-3 0,-2-2 0,-71 41 0,-239 110 0,331-175 0,-62 30-27,-644 304-763,-26-57 632,-701 114 158,1020-290 0,-129 33 0,-644 178-37,589-161-235,-13-61 1162,15-31-496,573-69-394,0 3 0,1 3 0,-54 17 0,71-16 0,1 1 0,1 2 0,0 1 0,1 2 0,-41 29 0,33-15 0,1 1 0,2 2 0,1 2 0,1 1 0,-36 55 0,7 3 0,-63 128 0,-22 82 0,117-228 0,3 1 0,-19 86 0,-40 410 0,61-347 0,-62 659 0,79-764 0,-7 48 0,-12 292 0,31 13 0,-2-475-50,2 29 226,-2-30-214,0 1 0,0-1 0,0 1-1,0 0 1,0-1 0,0 1 0,0 0-1,0-1 1,1 1 0,-1 0 0,0-1 0,0 1-1,1-1 1,-1 1 0,0-1 0,1 1-1,-1-1 1,0 1 0,1-1 0,-1 1-1,1-1 1,-1 1 0,1-1 0,-1 0-1,1 1 1,-1-1 0,1 0 0,0 1-1,-1-1 1,1 0 0,-1 0 0,1 0-1,0 1 1,-1-1 0,1 0 0,0 0-1,-1 0 1,2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39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677 1 24575,'-1'18'0,"-1"0"0,0-1 0,-2 1 0,0 0 0,-1-1 0,-11 28 0,-54 98 0,48-103 0,7-12 0,-1-1 0,-23 30 0,29-45 0,1-1 0,-2 0 0,1 0 0,-1-1 0,-1-1 0,-23 15 0,33-23 0,0 0 0,-1 0 0,1 0 0,-1 0 0,1 0 0,-1-1 0,1 1 0,-1-1 0,1 0 0,-1 0 0,0 0 0,1 0 0,-1 0 0,1 0 0,-1-1 0,0 1 0,1-1 0,-1 0 0,1 0 0,0 0 0,-1 0 0,1 0 0,0 0 0,-1-1 0,1 1 0,-3-4 0,-6-5 0,0 0 0,1 0 0,-16-22 0,5 6 0,-98-122 0,66 80 0,27 40 0,21 23 0,-1-1 0,1 1 0,0-1 0,0-1 0,-5-8 0,10 14 0,0 0 0,0-1 0,0 1 0,-1 0 0,1 0 0,1-1 0,-1 1 0,0 0 0,0 0 0,0-1 0,1 1 0,-1 0 0,1 0 0,-1 0 0,1 0 0,-1-1 0,1 1 0,-1 0 0,1 0 0,0 0 0,0 0 0,0 0 0,-1 1 0,1-1 0,0 0 0,0 0 0,0 0 0,0 1 0,1-1 0,-1 1 0,0-1 0,0 1 0,2-1 0,45-19 0,-44 18 0,74-19 0,1 4 0,156-15 0,-37 10-1365,-185 21-5461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24575,'224'8'0,"-32"0"0,253-4 0,435 9 0,-834-11-1365,-15-1-5461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44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24575,'0'1'0,"1"-1"0,-1 1 0,0 0 0,1 0 0,-1 0 0,1-1 0,-1 1 0,1 0 0,-1-1 0,1 1 0,0 0 0,-1-1 0,1 1 0,0-1 0,-1 1 0,1-1 0,0 1 0,0-1 0,-1 0 0,1 1 0,0-1 0,0 0 0,0 0 0,0 1 0,0-1 0,-1 0 0,1 0 0,1 0 0,31 3 0,-28-3 0,280 3 0,31 1 0,-303-4 0,1415 48 0,-963-40 100,72 0-1565,-519-8-5361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8:48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24575,'-1'142'0,"2"146"0,3-228 0,2 1 0,24 99 0,-29-153 0,1 0 0,0 0 0,0-1 0,1 1 0,0-1 0,0 0 0,6 8 0,-7-11 0,1 0 0,0 0 0,0-1 0,0 0 0,0 1 0,0-1 0,0 0 0,0-1 0,1 1 0,-1 0 0,1-1 0,-1 0 0,1 0 0,-1 0 0,6 1 0,36 3 0,0-2 0,73-4 0,-45 0 0,3926-2-844,-2122 5 1688,-1855-1-844,40 7 0,-40-5 0,42 3 0,4-8 0,74 3 0,-121 4 0,8-1 0,-28-4 0,-1 0 0,1-1 0,0 1 0,0 0 0,0-1 0,0 1 0,0-1 0,0 1 0,-1-1 0,1 0 0,0 1 0,0-1 0,-1 0 0,1 1 0,0-1 0,-1 0 0,1 0 0,-1 0 0,1 0 0,-1 1 0,1-1 0,-1 0 0,0 0 0,0 0 0,1 0 0,-1 0 0,0-2 0,2-7 0,-1 0 0,-1 0 0,0 0 0,0 0 0,-1 0 0,0 0 0,-1 0 0,-3-10 0,-4-13 0,-14-31 0,-66-122-668,78 166-29,2 4-6129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36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85 24575,'1'0'0,"0"0"0,1 1 0,-1-1 0,0 0 0,1 1 0,-1 0 0,0-1 0,1 1 0,-1 0 0,0 0 0,0 0 0,0 0 0,0-1 0,0 2 0,0-1 0,0 0 0,0 0 0,0 0 0,-1 0 0,1 0 0,0 1 0,0 0 0,15 39 0,-8-20 0,-7-19 0,0 0 0,0 1 0,1-1 0,-1 0 0,0 0 0,1 1 0,0-1 0,-1-1 0,1 1 0,0 0 0,0 0 0,0-1 0,0 1 0,0-1 0,0 1 0,1-1 0,3 2 0,-3-3 0,-1 0 0,0 0 0,0 0 0,0 0 0,0 0 0,0-1 0,0 1 0,0-1 0,0 1 0,0-1 0,0 0 0,0 0 0,-1 0 0,1 0 0,0 0 0,0 0 0,-1 0 0,1-1 0,-1 1 0,1-1 0,-1 1 0,2-3 0,9-11 0,0 0 0,-1-1 0,9-18 0,-13 22 0,1-1 0,0 1 0,0 0 0,2 0 0,-1 1 0,18-15 0,-27 25 0,0 1 0,1 0 0,-1 0 0,1-1 0,-1 1 0,0 0 0,1 0 0,-1-1 0,1 1 0,-1 0 0,1 0 0,-1 0 0,0 0 0,1 0 0,-1 0 0,1 0 0,-1 0 0,1 0 0,-1 0 0,1 0 0,-1 0 0,1 0 0,-1 0 0,1 0 0,-1 0 0,0 0 0,1 1 0,-1-1 0,1 0 0,-1 0 0,0 1 0,1-1 0,-1 0 0,1 0 0,-1 1 0,0-1 0,1 0 0,-1 1 0,0-1 0,0 1 0,1-1 0,-1 0 0,0 1 0,0-1 0,0 1 0,1-1 0,-1 1 0,0-1 0,0 0 0,0 1 0,0-1 0,0 1 0,0-1 0,0 1 0,0 0 0,3 33 0,-3-30 0,0 311 0,-2-132 0,2-173 0,-1 0 0,0 0 0,-1-1 0,0 1 0,0-1 0,-1 1 0,-1-1 0,1 0 0,-1 0 0,-1 0 0,0-1 0,0 0 0,-12 15 0,14-19 0,-1 0 0,0 0 0,0-1 0,0 1 0,0-1 0,0 0 0,-1 0 0,1 0 0,-1-1 0,0 1 0,0-1 0,0 0 0,0-1 0,0 1 0,0-1 0,-1 0 0,1 0 0,0-1 0,-1 1 0,1-1 0,0 0 0,-1-1 0,1 1 0,0-1 0,-1 0 0,-7-4 0,10 5 0,1-1 0,0 0 0,0 0 0,0 0 0,1-1 0,-1 1 0,0 0 0,0-1 0,1 1 0,-1-1 0,1 1 0,-1-1 0,1 0 0,0 0 0,-1 0 0,1 0 0,0 0 0,-1-2 0,1-1 0,-1 1 0,1-1 0,1 1 0,-1-1 0,1 0 0,-1 1 0,1-1 0,1-7 0,0 4 0,0-1 0,1 1 0,0 0 0,1 1 0,-1-1 0,1 0 0,1 1 0,-1-1 0,10-11 0,-1 6 0,1 0 0,0 1 0,1 1 0,0 1 0,16-10 0,-3 3 0,-16 10-1365,0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22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0 24575,'-2'25'0,"0"0"0,-1-1 0,-1 1 0,-2-1 0,-8 24 0,-51 113 0,48-124 0,1 1 0,-17 66 0,32-99-170,-1 0-1,1 0 0,-1 0 1,0-1-1,0 1 0,0 0 1,-7 8-1,0-2-6655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1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24575,'3'0'0,"7"0"0,5 0 0,11 0 0,14 0 0,12 0 0,-4 0-8191</inkml:trace>
  <inkml:trace contextRef="#ctx0" brushRef="#br0" timeOffset="1">1034 0 24575,'3'0'0,"7"0"0,4 0 0,7 0 0,11 0 0,9 0 0,-3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23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24575,'2'0'0,"0"1"0,-1-1 0,1 1 0,0 0 0,0 0 0,-1-1 0,1 1 0,-1 0 0,1 0 0,-1 0 0,1 1 0,-1-1 0,0 0 0,1 1 0,0 1 0,20 26 0,-18-24 0,11 16 0,104 155 0,-60-91 0,-27-42 0,20 52-1365,-44-85-5461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24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24575,'9'188'0,"-3"-118"0,-4 1 0,-7 87 0,-8 7-1365,13-149-5461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25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 24575,'-1'19'0,"1"1"0,1 0 0,1 0 0,0-1 0,2 1 0,0-1 0,2 0 0,0 0 0,10 23 0,-15-41 0,0 1 0,-1 0 0,1-1 0,0 1 0,0-1 0,0 0 0,0 1 0,1-1 0,-1 0 0,0 1 0,0-1 0,1 0 0,-1 0 0,1 0 0,-1 0 0,1-1 0,-1 1 0,1 0 0,0 0 0,-1-1 0,1 1 0,0-1 0,2 1 0,-1-2 0,0 1 0,0 0 0,0-1 0,-1 0 0,1 0 0,0 0 0,0 0 0,-1 0 0,1 0 0,-1-1 0,1 1 0,4-4 0,4-4 0,-1-1 0,0 0 0,-1-1 0,14-19 0,62-109 0,-85 138 0,1 0 0,-1 0 0,1 0 0,-1 0 0,1 1 0,0-1 0,-1 0 0,1 0 0,0 1 0,0-1 0,-1 1 0,1-1 0,0 0 0,0 1 0,0-1 0,0 1 0,0 0 0,0-1 0,0 1 0,-1 0 0,1-1 0,0 1 0,2 0 0,-3 0 0,1 1 0,0-1 0,0 1 0,-1-1 0,1 1 0,0 0 0,-1-1 0,1 1 0,-1 0 0,1-1 0,0 1 0,-1 0 0,0-1 0,1 1 0,-1 0 0,1 0 0,-1 0 0,0 0 0,0-1 0,1 2 0,1 9 0,0-1 0,-1 1 0,1 12 0,-2-22 0,3 288 0,2 46 0,-1-294 0,-1-28 0,-2 1 0,0 0 0,0 0 0,-1 0 0,-1-1 0,-4 24 0,4-35 0,0 0 0,0 0 0,0 0 0,0 0 0,-1 0 0,1 0 0,-1 0 0,1-1 0,-1 1 0,0 0 0,0-1 0,0 1 0,0-1 0,0 0 0,0 0 0,0 0 0,0 0 0,0 0 0,0 0 0,-1 0 0,1-1 0,0 1 0,-4 0 0,-8 0 0,1 0 0,0 0 0,-14-2 0,12 1 0,-13 1 0,14-1 0,0 1 0,1-2 0,-18-2 0,28 3 0,0-1 0,0 0 0,0 1 0,0-1 0,0-1 0,0 1 0,0 0 0,0-1 0,1 1 0,-1-1 0,0 0 0,1 0 0,-1 0 0,1 0 0,0 0 0,0-1 0,0 1 0,0-1 0,-2-3 0,-3-9 0,1 0 0,0-1 0,1 0 0,1 0 0,-4-28 0,-3-85 0,11 127 0,-2-33 0,0 12 0,0-1 0,2 0 0,1 0 0,1 0 0,7-37 0,-8 57-50,1-1-1,0 1 1,0 0-1,0-1 0,1 1 1,-1 1-1,1-1 1,0 0-1,0 1 1,0-1-1,1 1 0,-1 0 1,1 0-1,0 0 1,-1 0-1,1 1 1,1 0-1,-1-1 0,0 2 1,0-1-1,1 0 1,-1 1-1,1 0 1,0 0-1,-1 0 1,7 0-1,3 1-6775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1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24575,'0'3'0,"0"10"0,0 12 0,0 7 0,0 7 0,0 9 0,0 9 0,0 0 0,0-1 0,3 3 0,1-7 0,-1-2 0,0-5 0,0-6 0,-2-7 0,3-6 0,0-8-8191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24575,'1'-1'0,"-1"0"0,0 1 0,1-1 0,-1 0 0,0 0 0,1 1 0,-1-1 0,1 0 0,-1 1 0,1-1 0,-1 1 0,1-1 0,0 0 0,-1 1 0,1-1 0,0 1 0,0 0 0,-1-1 0,1 1 0,0 0 0,0-1 0,-1 1 0,1 0 0,0 0 0,0-1 0,0 1 0,1 0 0,26-3 0,-24 3 0,3-1 0,1 1 0,-1 0 0,1 1 0,-1-1 0,1 1 0,-1 1 0,1 0 0,-1 0 0,13 5 0,-16-5 0,0 1 0,0-1 0,0 1 0,0 0 0,0 0 0,0 0 0,-1 1 0,0-1 0,0 1 0,0 0 0,0 0 0,0 0 0,-1 0 0,1 1 0,-1-1 0,2 6 0,1 6 0,-1 0 0,0 0 0,-1 0 0,-1 0 0,-1 0 0,0 1 0,-1-1 0,0 1 0,-4 16 0,3-21 0,-2 0 0,0 0 0,0 0 0,-1 0 0,0 0 0,-1-1 0,0 0 0,-1 0 0,-1 0 0,1-1 0,-2 0 0,-12 14 0,17-22 6,1 0-1,-1 0 0,0 0 1,0 0-1,0 0 0,0-1 1,0 1-1,-1-1 1,1 0-1,0 0 0,-1 0 1,1 0-1,-4 0 1,-48-1-560,39 0-333,1-1-5939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4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1 24575,'-1'3'0,"1"0"0,-1 0 0,0 0 0,0-1 0,0 1 0,-1 0 0,1-1 0,0 1 0,-4 3 0,-3 8 0,4-4 0,-16 33 0,-1 0 0,-37 54 0,47-81 0,-9 11 0,-28 51 0,43-68 0,1 1 0,0 0 0,0 0 0,1 0 0,0 0 0,1 1 0,0-1 0,0 21 0,6 342 0,-3-366 0,-1-1 0,1 0 0,0 1 0,1-1 0,-1 0 0,1 0 0,1 0 0,-1 0 0,1 0 0,1-1 0,6 12 0,3-1 0,1 0 0,26 25 0,8 16-1365,-35-47-5461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5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24575,'31'34'0,"34"48"0,-25-29 0,-30-38 0,-1 0 0,-1 0 0,-1 1 0,0 1 0,-1-1 0,0 1 0,3 19 0,8 24 0,-8-31 0,-2 0 0,-1 0 0,-1 1 0,1 35 0,-9 123 0,0-169-76,0 0 1,-2 0-1,0-1 0,0 0 0,-2 0 0,0 0 0,-2-1 0,0 0 1,0 0-1,-2-1 0,0-1 0,0 0 0,-2 0 0,0-1 1,0-1-1,-1 0 0,-25 17 0,28-23-6750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7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24575,'24'1'0,"0"2"0,28 5 0,-12 0 0,107 19 0,-80-12 0,1-4 0,106 5 0,-64-7 0,-81-5 0,1-2 0,1 0 0,33-3 0,-23-10-1365,-30 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49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24575,'301'-17'0,"-21"-1"0,-130 27 0,-12 1 0,-94-10-1365,-28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50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24575,'536'0'0,"-509"2"0,45 7 0,-23-2 0,39 10-1365,-73-17-5461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1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5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1 24575,'-3'0'0,"-4"6"0,0 7 0,-6 15 0,-3 7 0,-2 10 0,-1 10 0,3 4 0,1 4 0,3-6 0,1-7 0,2-8 0,2-6 0,3-6 0,2-11 0,2-9-8191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53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30 24575,'1'-2'0,"-1"1"0,1 0 0,0 0 0,-1 0 0,1 0 0,0 0 0,0 0 0,0 0 0,0 0 0,0 0 0,0 0 0,0 0 0,0 0 0,1 1 0,-1-1 0,0 0 0,0 1 0,1-1 0,1 1 0,26-10 0,-27 9 0,1 1 0,0 0 0,0-1 0,-1 1 0,1 0 0,0 0 0,0 1 0,-1-1 0,1 1 0,0-1 0,0 1 0,-1 0 0,1 0 0,-1 0 0,1 0 0,-1 0 0,1 1 0,-1-1 0,3 3 0,-1-1 0,0 1 0,-1 0 0,0 0 0,0 0 0,0 1 0,0-1 0,0 1 0,-1-1 0,3 9 0,0 3 0,-1 0 0,0-1 0,-1 1 0,-1 1 0,0 26 0,-2-28 0,-1-1 0,-1 0 0,0 0 0,-1 0 0,0 0 0,-1 0 0,-1-1 0,-11 25 0,13-33 0,1 0 0,-1 0 0,0-1 0,-1 1 0,1 0 0,-1-1 0,1 0 0,-2 0 0,1 0 0,0 0 0,-1-1 0,1 0 0,-1 0 0,0 0 0,0 0 0,0-1 0,0 0 0,-1 0 0,1 0 0,0-1 0,-1 1 0,0-1 0,1-1 0,-1 1 0,-5-1 0,-3-2-1365,3-2-5461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54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0 24575,'-7'1'0,"-1"1"0,1 0 0,-1 1 0,1-1 0,0 1 0,0 0 0,0 1 0,1 0 0,-1 0 0,-10 9 0,-5 2 0,-18 9 0,1 2 0,1 2 0,1 2 0,-49 50 0,77-70 0,1 0 0,0 0 0,-11 18 0,17-23 0,0 0 0,0 0 0,0 0 0,0 0 0,1 0 0,0 1 0,0-1 0,0 0 0,1 1 0,0-1 0,0 7 0,3 35 0,-4-27 0,2 0 0,1 0 0,0 0 0,1 0 0,1 0 0,1-1 0,10 26 0,9 19 0,-21-53 0,1 1 0,0-1 0,0 0 0,1 0 0,1-1 0,0 1 0,13 17 0,-7-14-59,-10-10-105,1 0 1,0-1 0,0 1 0,1-1 0,-1 1-1,1-1 1,6 4 0,0-2-6663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8:55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24575,'2'2'0,"0"-1"0,-1 1 0,1 0 0,0 0 0,0-1 0,-1 1 0,1 0 0,-1 1 0,0-1 0,0 0 0,0 0 0,2 5 0,0-1 0,114 206 0,-110-196 0,-1 0 0,0 0 0,-1 0 0,-1 1 0,-1 0 0,3 28 0,-4-8 0,-7 74 0,3-102 12,1-1 0,-1 1 0,-1-1 0,0 0 0,0 0 0,-1 0 0,1 0 0,-2-1 0,-6 10 0,3-6-309,0 0 0,-1 0 0,-1-1 0,-21 18 0,17-18-6529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9:31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24575,'294'-10'0,"484"-15"0,-713 22-1365,-43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9:55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24575,'16'1'0,"0"1"0,0 0 0,0 1 0,18 7 0,-18-5 0,0-1 0,1-1 0,29 3 0,25-5 0,-1-4 0,109-16 0,-129 11-455,0 3 0,75 2 0,-111 3-6371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19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24575,'280'-1'0,"704"16"0,-46-8 0,-375-11 0,-3 27 0,-543-21-92,200 10-1181,-199-12-5553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35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24575,'878'0'0,"-843"2"0,0 2 0,0 1 0,39 11 0,-40-7 0,0-3 0,0 0 0,46 0 0,-57-6-341,-1 0 0,0 2-1,33 6 1,-42-5-6485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59:58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24575,'1296'0'0,"-1277"-1"32,1-1-1,-1-1 0,31-9 0,-30 7-403,0 1-1,0 0 1,22 0-1,-27 3-6453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02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0,0 0 0,0-1 0,0 1 0,0 0 0,0-1 0,0 1 0,0 0 0,-1 0 0,1 0 0,0 0 0,0 0 0,0 2 0,11 8 0,-1-4 0,2 0 0,-1-1 0,1-1 0,0 0 0,0-1 0,0 0 0,1-1 0,0-1 0,-1 0 0,28 0 0,77 6 0,-4 1 0,445-18 0,-63 0 0,15 21 0,-479-11 0,370 3-248,-304-4-869,-84 0-5709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2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24575,'57'1394'0,"-36"-927"0,-17-289 0,-2-104 0,27 488 0,4-106 0,7 78 0,-18-341 0,32 415 0,-30-166 0,25-2 0,17-35 0,136 791 0,-67-571 0,-49-250 0,44 315 0,-126-664 0,3 20 0,2 0 0,21 61 0,-24-97 0,-3-15 0,0-23 0,-1-117-1365,-2 54-5461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04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24575,'398'18'0,"22"-1"0,-343-17-1365,-62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15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24575,'3'0'0,"4"0"0,4 0 0,3 0 0,2 0 0,1 0 0,1 0 0,3 0 0,4 0 0,1 0 0,2 0 0,2 0 0,2 3 0,1 1 0,-1-1 0,-1 0 0,0-1 0,-4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16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24575,'3'0'0,"3"0"0,5 0 0,6 0 0,6 0 0,5 0 0,3 0 0,4 0 0,0 0 0,4 0 0,1 0 0,-3 0 0,1 0 0,-3 0 0,-4 0 0,-5 0 0,-7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1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24575,'755'0'-1365,"-739"0"-5461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0:38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24575,'10'-1'0,"-1"0"0,0 0 0,0-1 0,11-4 0,20-3 0,77-3 0,224 7 0,-204 7 0,123-2-1365,-246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03:55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1:37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24575,'48'-2'0,"80"-15"0,-41 4 0,148-5 0,248 14 0,-287 6 0,1882-2 0,-1799 9 0,12 0 0,-91-11 0,287 4 0,-301 15 0,-116-8 0,88 0 0,350-10-1365,-494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1:39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24575,'212'7'0,"-71"0"0,1548 14 0,-1592-26 0,165-29 0,-99 9 0,16 4 0,1 7 0,252 15 0,148 22 0,-522-21 0,86 1 0,210 11 0,133-9 0,-279-7 0,-112 0 0,-39 0 0,106 9 0,4 9 0,-90-8 0,-44-4 0,40 1 0,-61-5-341,0 0 0,0 1-1,22 4 1,-19-1-6485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1:41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24575,'2799'0'0,"-2417"9"0,-6 0 0,259-11 0,488 4 0,-819 6 0,164 1 0,-38 22 0,-390-27-1365,-21-4-5461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1:43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24575,'143'14'0,"325"-4"0,-10 0 0,272 8 0,-585-16 0,177 14 0,8 1 0,1206-15 0,-756-4 0,352 2-1365,-1115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4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1 24575,'-2'1'0,"1"0"0,-1 0 0,0 0 0,1 1 0,-1-1 0,0 0 0,1 1 0,0-1 0,-1 1 0,1 0 0,0-1 0,0 1 0,0 0 0,-2 3 0,-1 2 0,-262 386 0,213-319 0,-12 19 0,57-76 0,1 0 0,1 1 0,0 0 0,2 0 0,0 1 0,1-1 0,0 1 0,1 33 0,1-28 0,-1 1 0,-1-1 0,-1 0 0,-10 32 0,6-27-1365,5-16-5461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07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24575,'806'10'0,"-57"-1"0,551 8-710,166 1 886,-1156-19 308,718 4-434,-127 53-627,-226-8 202,804-32-9,-1422-16 135,-13 0-6357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09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24575,'14'-1'0,"0"0"0,25-6 0,16-2 0,515-8-63,-445 16-123,3127-1-3074,-1620 4 2265,328 30-737,-765 18 2528,-1125-46 196,-24-1-4735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24575,'0'9'0,"0"9"0,0 13 0,0 10 0,0 8 0,0 7 0,0 5 0,0 3 0,0-2 0,0-5 0,0-7 0,0-8 0,0-8 0,0-8 0,0-8-8191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1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24575,'3'-1'0,"1"0"0,-1 0 0,0 0 0,0 0 0,0-1 0,0 1 0,0-1 0,-1 0 0,1 0 0,0 0 0,3-4 0,20-12 0,149-47 0,-165 62 0,0-1 0,0 1 0,0 1 0,0 0 0,0 0 0,1 1 0,-1 0 0,1 1 0,-1 0 0,1 1 0,-1 0 0,0 0 0,1 1 0,-1 1 0,0 0 0,0 0 0,0 1 0,9 5 0,-5-2 0,-1 1 0,-1 1 0,0 0 0,0 1 0,-1 0 0,0 1 0,-1 0 0,0 1 0,-1 0 0,0 0 0,13 25 0,-4-3 0,-2 1 0,21 66 0,-36-97 0,0 1 0,0-1 0,0 1 0,0 0 0,-1-1 0,0 1 0,0 0 0,0-1 0,-1 1 0,1 0 0,-1-1 0,0 1 0,-1-1 0,1 1 0,-1-1 0,0 0 0,0 1 0,0-1 0,0 0 0,-1 0 0,0 0 0,0-1 0,0 1 0,0-1 0,0 1 0,-1-1 0,1 0 0,-1-1 0,0 1 0,0 0 0,-7 2 0,-5 3 0,0-1 0,-1-1 0,0 0 0,0-2 0,-1 0 0,-34 4 0,-242 0-1365,278-9-5461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3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446 451 24575,'-11'2'0,"0"0"0,1 0 0,-1 1 0,1 0 0,-1 1 0,1 0 0,0 1 0,-11 6 0,3-2 0,-10 5 0,0 1 0,0 2 0,2 1 0,0 0 0,1 2 0,1 1 0,1 1 0,-22 27 0,36-37 0,1-1 0,1 1 0,-1 0 0,2 1 0,0 0 0,0 0 0,2 0 0,-7 27 0,9-29 0,1 1 0,0-1 0,1 0 0,0 1 0,1-1 0,0 1 0,1-1 0,0 1 0,1-1 0,0 0 0,1 0 0,6 12 0,-6-14 0,3 10 0,2-1 0,0-1 0,1 1 0,1-2 0,17 22 0,-25-35 0,0 0 0,0 0 0,0 0 0,0-1 0,0 0 0,0 0 0,1 0 0,-1 0 0,1 0 0,0 0 0,0-1 0,-1 0 0,1 0 0,5 1 0,-5-2 0,0 0 0,0-1 0,0 1 0,0-1 0,0 1 0,0-1 0,0-1 0,0 1 0,-1 0 0,1-1 0,0 0 0,-1 0 0,1 0 0,-1 0 0,0-1 0,6-5 0,31-30 0,62-77 0,-65 70 0,-24 28 0,-1 0 0,-1 0 0,-1-1 0,0 0 0,11-33 0,25-101 0,-29 73 0,14-159 0,-23-82 0,-9 1251 0,1-925 0,0-1 0,1 1 0,0 0 0,0 0 0,0-1 0,1 1 0,0-1 0,0 1 0,0-1 0,1 0 0,-1 0 0,1 0 0,0 0 0,1 0 0,0-1 0,-1 1 0,1-1 0,0 0 0,1 0 0,-1-1 0,1 1 0,0-1 0,0 0 0,0 0 0,0-1 0,0 1 0,1-1 0,-1 0 0,7 1 0,51 2-1365,-32-5-5461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4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474 322 24575,'0'-20'0,"1"-4"0,-2-1 0,0 1 0,-8-40 0,7 56 0,0 0 0,-1 1 0,0-1 0,0 1 0,-1 0 0,0 0 0,0 0 0,0 1 0,-1-1 0,0 1 0,0 0 0,-1 0 0,0 1 0,0-1 0,-8-5 0,2 4 0,-1 0 0,1 1 0,-1 0 0,0 1 0,-1 0 0,1 1 0,-1 0 0,0 1 0,0 1 0,0 0 0,0 1 0,0 1 0,-1 0 0,1 1 0,0 0 0,-18 5 0,25-4 0,1 0 0,-1 0 0,1 1 0,0 0 0,0 0 0,0 1 0,0-1 0,1 1 0,-1 1 0,1-1 0,0 1 0,0 0 0,1 0 0,-1 0 0,1 0 0,0 1 0,1 0 0,-1 0 0,1 0 0,0 0 0,1 1 0,-4 11 0,-1 7 0,1 0 0,2 0 0,0 0 0,0 46 0,5-35 0,0 0 0,14 69 0,27 66 0,2 6 0,-41-151-11,-1 0 0,0 1 0,-4 31 0,1-9-1310,1-34-5505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23:1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24575,'0'-3'0,"3"-1"0,4 0 0,4 1 0,2 1 0,3 0 0,2 2 0,3-1 0,4 1 0,1 1 0,-1-1 0,-2 0 0,-2 0 0,-4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36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24575,'17'291'0,"-3"-119"0,43 1144 0,-23-618 0,3 156 0,-36 595 0,-3-686 0,2 2254 0,1-2997 0,7 38 0,1 14 0,-8-49-341,1 0 0,1 0-1,11 41 1,-10-53-6485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38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24575,'418'-8'0,"-69"0"0,1851 46-1008,-2042-33 950,1197 100 58,-188-9 0,-14-73 0,-348-13 0,1702-12-440,-2364-2 440,1011-53 0,78-25-947,-685 57 724,443-13 256,-219 24-168,888-9-298,1413 24 3644,-2935-10-3211,4 0 0,-5 10-1365,-121-1-5461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3:37:07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373 150 24575,'4'12'0,"0"1"0,-1-1 0,0 1 0,-1 0 0,0-1 0,-1 1 0,-1 24 0,2 16 0,-1-48 0,1 21 0,10 41 0,-10-60 0,-1-1 0,1 0 0,1 0 0,-1 0 0,1 0 0,0-1 0,0 1 0,1-1 0,-1 0 0,1 1 0,1-2 0,5 7 0,-7-9 0,-1-1 0,1 0 0,-1 0 0,1 0 0,0 0 0,-1 0 0,1 0 0,0-1 0,0 0 0,-1 1 0,1-1 0,0 0 0,0 0 0,0 0 0,-1-1 0,1 1 0,0-1 0,0 0 0,-1 1 0,1-1 0,3-2 0,9-4 0,0 0 0,20-13 0,-24 14 0,-1-1 0,0 0 0,0-1 0,-1 1 0,0-2 0,0 1 0,14-20 0,-3 0 0,17-34 0,-22 36 0,0 0 0,24-28 0,-26 36 0,-1 0 0,0-1 0,-1 0 0,13-34 0,5-9 0,-29 61 0,0 1 0,0 0 0,0-1 0,0 1 0,0 0 0,0-1 0,0 1 0,0 0 0,0-1 0,1 1 0,-1 0 0,0-1 0,0 1 0,0 0 0,1 0 0,-1-1 0,0 1 0,0 0 0,1 0 0,-1-1 0,0 1 0,1 0 0,-1 0 0,0 0 0,1 0 0,-1-1 0,0 1 0,1 0 0,-1 0 0,0 0 0,1 0 0,-1 0 0,0 0 0,1 0 0,0 0 0,4 13 0,-3 31 0,-1-40 0,-9 235 0,4-200 0,-2 1 0,-2-1 0,-2 0 0,-15 38 0,8-26 0,-16 86 0,18-68 0,3-9 0,2 0 0,-3 64 0,12-94 0,-2-1 0,-12 58 0,14-83 0,0 1 0,0-1 0,-1 1 0,1-1 0,-1 1 0,-1-1 0,1 0 0,0 0 0,-1 0 0,0 0 0,0 0 0,0 0 0,0-1 0,-1 0 0,1 1 0,-1-1 0,0-1 0,0 1 0,0 0 0,0-1 0,-1 0 0,1 0 0,0 0 0,-1-1 0,-5 2 0,-35 5 0,-1-2 0,0-2 0,-78-2 0,41-8 0,-95-18 0,173 23 0,-1-1 0,1 1 0,0-1 0,-1 0 0,1 0 0,0 0 0,0-1 0,0 0 0,1 0 0,-1 0 0,1 0 0,-1-1 0,-6-7 0,6 4 0,0 0 0,0 0 0,1 0 0,0 0 0,0-1 0,1 0 0,0 0 0,-3-10 0,1-6 0,1 0 0,1 1 0,1-1 0,2 0 0,2-37 0,-1 53 0,0 1 0,0-1 0,0 1 0,1-1 0,0 1 0,1 0 0,0-1 0,0 1 0,0 0 0,1 1 0,0-1 0,0 1 0,1 0 0,0 0 0,0 0 0,0 0 0,1 1 0,0 0 0,12-8 0,-7 6 0,1 1 0,0 1 0,0 0 0,0 0 0,1 1 0,0 1 0,-1 0 0,1 1 0,0 0 0,26 0 0,136 6-1365,-156-4-5461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0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248 171 24575,'-40'-10'0,"-12"-2"0,-89-34 0,140 46 0,1 0 0,-1 0 0,0 0 0,1 0 0,-1 0 0,0-1 0,1 1 0,-1 0 0,1 0 0,-1-1 0,0 1 0,1-1 0,-1 1 0,1 0 0,-1-1 0,1 1 0,-1-1 0,1 1 0,-1-1 0,1 1 0,0-1 0,-1 1 0,1-1 0,0 0 0,-1 1 0,1-1 0,0 1 0,0-2 0,16-4 0,39 3 0,-52 3 0,-3 0 0,480 12 0,-436-2 0,-44-10 0,0 0 0,1 0 0,-1 0 0,0 0 0,1 0 0,-1 0 0,0 0 0,1 0 0,-1 1 0,0-1 0,0 0 0,1 0 0,-1 0 0,0 0 0,1 0 0,-1 1 0,0-1 0,0 0 0,1 0 0,-1 1 0,0-1 0,0 0 0,0 0 0,1 1 0,-1-1 0,0 0 0,0 0 0,0 1 0,0-1 0,0 0 0,0 1 0,1-1 0,-24 5 0,-17-7 0,0-1 0,0-2 0,0-2 0,-62-19 0,-35-5 0,99 27 0,29 4 0,1-1 0,-1 0 0,0 0 0,1-1 0,-1 0 0,1-1 0,0 1 0,-8-5 0,15 7 0,1 0 0,0 0 0,0 0 0,-1 0 0,1-1 0,0 1 0,0 0 0,-1 0 0,1 0 0,0 0 0,0 0 0,-1-1 0,1 1 0,0 0 0,0 0 0,0 0 0,0-1 0,-1 1 0,1 0 0,0 0 0,0-1 0,0 1 0,0 0 0,0 0 0,0-1 0,-1 1 0,1 0 0,0-1 0,0 1 0,0 0 0,0 0 0,0-1 0,0 1 0,0 0 0,0 0 0,0-1 0,0 1 0,1 0 0,-1-1 0,0 1 0,0 0 0,0 0 0,0-1 0,0 1 0,0 0 0,1 0 0,-1 0 0,0-1 0,0 1 0,0 0 0,1 0 0,-1 0 0,0-1 0,0 1 0,0 0 0,1 0 0,-1 0 0,0 0 0,0 0 0,1-1 0,-1 1 0,0 0 0,0 0 0,1 0 0,-1 0 0,0 0 0,1 0 0,21-5 0,-1 6 0,-1 0 0,0 1 0,0 2 0,0 0 0,0 1 0,23 8 0,-10-3 0,445 150 0,-476-159 0,5 2 0,0-1 0,1 1 0,-1 1 0,0-1 0,-1 1 0,9 6 0,-14-9 0,0 1 0,0-1 0,0 0 0,0 0 0,0 1 0,0-1 0,0 0 0,-1 1 0,1-1 0,0 1 0,-1-1 0,1 1 0,-1-1 0,0 1 0,1 0 0,-1-1 0,0 1 0,0 0 0,0-1 0,0 1 0,0-1 0,-1 1 0,1 0 0,0-1 0,-1 1 0,1-1 0,-1 1 0,1-1 0,-1 1 0,0-1 0,0 1 0,1-1 0,-1 0 0,0 0 0,-2 3 0,-9 10 0,0 0 0,-1 0 0,0-1 0,-1-1 0,-1 0 0,-15 10 0,-103 57 0,108-65 0,-194 126 0,161-100 0,57-39 0,0 0 0,0 0 0,0-1 0,0 1 0,-1 0 0,1-1 0,0 1 0,0-1 0,-1 1 0,1-1 0,0 0 0,-1 1 0,1-1 0,-1 0 0,1 0 0,0 0 0,-3 0 0,3-1 0,1 1 0,-1 0 0,0-1 0,0 1 0,1-1 0,-1 1 0,0-1 0,1 1 0,-1-1 0,0 0 0,1 1 0,-1-1 0,1 0 0,-1 1 0,1-1 0,0 0 0,-1 0 0,1 0 0,0 1 0,-1-3 0,-1-4 0,1-1 0,0 0 0,1 0 0,0 0 0,0-7 0,1 4 0,5-119 0,-2 72 0,-2 0 0,-10-102 0,2 128-1365,-1 7-5461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2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24575,'0'3'0,"3"7"0,1 14 0,3 5 0,0 5 0,-1-2 0,-1 4 0,1 1 0,-1-3 0,0-1 0,-2 0 0,-1 0 0,-1-2 0,-1-7-8191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4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1 393 24575,'2'-4'0,"1"0"0,-1 0 0,0 0 0,0-1 0,0 1 0,0 0 0,-1-1 0,2-8 0,7-19 0,2 9 0,3-6 0,-1 0 0,-1-1 0,-1 0 0,-2-1 0,8-44 0,-15 56 0,-3 13 0,1 1 0,-1-1 0,1 0 0,1 0 0,-1 1 0,4-8 0,2 34 0,10 77 0,33 246 0,-49-318 40,0-1 0,-3 32 0,0-47-205,1 0 0,-1 0 0,-1 0 0,0 0 0,0-1 0,-1 1 0,0-1 0,-7 12 0,3-10-6661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4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 24575,'60'1'0,"47"-1"0,-93-1 0,0-1 0,-1 0 0,1-1 0,0 0 0,19-8 0,-2 0-385,47-12 0,-68 20-210,5-1-6231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6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24575,'0'-3'0,"3"8"0,7 6 0,4 10 0,7 8 0,-1 4 0,-1 3 0,-3 1 0,-5 1 0,-4-4 0,-1-1 0,0-4 0,1-3 0,-1-4 0,3-2 0,-2-2 0,-1 0 0,-2-4-8191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48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6 314 24575,'-2'-60'0,"0"39"0,1 1 0,1-1 0,1 0 0,0 1 0,2-1 0,0 1 0,8-24 0,-10 40 0,1 0 0,0 0 0,0 0 0,0 1 0,0-1 0,0 0 0,1 1 0,0 0 0,0 0 0,0 0 0,0 0 0,0 0 0,0 0 0,1 1 0,-1 0 0,1-1 0,0 1 0,0 1 0,0-1 0,6-2 0,-5 4 0,0-1 0,-1 1 0,1-1 0,0 1 0,0 1 0,-1-1 0,1 1 0,0 0 0,-1 0 0,1 0 0,0 0 0,-1 1 0,0 0 0,1 0 0,-1 0 0,0 0 0,0 1 0,4 3 0,16 13 0,0 0 0,-1 2 0,-1 1 0,-1 1 0,25 35 0,-37-43 0,0 1 0,0 0 0,-2 0 0,0 1 0,-1 0 0,0 0 0,4 29 0,-8-33 0,0 0 0,-2 0 0,1 0 0,-2 1 0,0-1 0,0 0 0,-1 0 0,-1 0 0,0 0 0,-9 23 0,-2-7 0,-2 0 0,0-1 0,-2-1 0,-1-1 0,-40 43 0,37-48 0,18-19 0,1 1 0,-1 0 0,0 0 0,1 0 0,0 1 0,0-1 0,0 1 0,0 0 0,0-1 0,1 1 0,0 1 0,0-1 0,-3 9 0,5-12 0,0 0 0,0 0 0,0 0 0,1 0 0,-1 0 0,0 0 0,1 0 0,-1 0 0,1 0 0,-1 0 0,1-1 0,-1 1 0,1 0 0,0 0 0,-1 0 0,1 0 0,0-1 0,0 1 0,-1 0 0,1-1 0,0 1 0,0-1 0,0 1 0,0-1 0,0 1 0,0-1 0,0 0 0,0 1 0,0-1 0,0 0 0,0 0 0,0 0 0,0 0 0,0 0 0,2 0 0,45 1 0,-39-1 0,434-3-1365,-424 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56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24575,'0'3'0,"0"10"0,0 8 0,0 13 0,0 7 0,0 8 0,3 2 0,1-6 0,0 0 0,-1-5 0,-1-4 0,-1-2 0,0-4 0,-1-3 0,0-8-8191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5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54 24575,'-96'-7'0,"71"3"0,0 2 0,-46 2 0,62 1 0,0 0 0,0 1 0,0 0 0,1 0 0,-1 1 0,1 0 0,-1 1 0,1 0 0,0 0 0,1 0 0,-15 12 0,17-11 0,-1 1 0,1 0 0,0 0 0,0 0 0,0 1 0,1 0 0,0 0 0,1 0 0,-1 0 0,1 0 0,1 1 0,0 0 0,0-1 0,0 1 0,1 0 0,0 0 0,0 0 0,1 0 0,0 0 0,0 0 0,1 0 0,0-1 0,1 1 0,0 0 0,0 0 0,0-1 0,1 1 0,0-1 0,8 13 0,-5-12 0,0-1 0,0 0 0,1-1 0,-1 0 0,2 0 0,-1 0 0,1-1 0,-1 0 0,1 0 0,1-1 0,-1 0 0,1-1 0,-1 0 0,1 0 0,0 0 0,0-1 0,0-1 0,16 1 0,-5-1 0,1-2 0,-1 0 0,0-1 0,0-1 0,0-1 0,0-1 0,28-11 0,-32 10 0,0-1 0,0-1 0,-1-1 0,-1 0 0,0-1 0,21-19 0,-25 20 0,0 0 0,-1-1 0,-1 0 0,0 0 0,0-1 0,-1 0 0,0-1 0,-1 1 0,6-16 0,-8 13 0,0 1 0,3-28 0,-6 35 0,-1-1 0,1 1 0,-1 0 0,0 0 0,-1 0 0,0-1 0,0 1 0,0 0 0,-3-6 0,3 10 0,0 0 0,0 1 0,0-1 0,0 1 0,-1-1 0,1 1 0,-1 0 0,1-1 0,-1 1 0,1 0 0,-1 0 0,0 0 0,1 0 0,-1 0 0,0 1 0,0-1 0,0 0 0,0 1 0,1-1 0,-1 1 0,0 0 0,-2 0 0,-52 0 0,31 1 0,-118-17-1365,128 16-5461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7:58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24575,'0'3'0,"0"4"0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4:18:00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0 24575,'-57'56'0,"-3"2"0,-91 114 0,143-160 0,0 0 0,0 1 0,1 0 0,1 0 0,0 1 0,1-1 0,1 1 0,0 0 0,0 0 0,-2 29 0,6-18 0,0 0 0,1 1 0,2-1 0,0 0 0,11 37 0,-5 2 0,-8-50 0,0 1 0,1-1 0,5 18 0,-6-29 0,1 0 0,-1 0 0,1 0 0,0 1 0,0-1 0,0-1 0,0 1 0,1 0 0,-1 0 0,1-1 0,-1 0 0,1 1 0,0-1 0,0 0 0,0 0 0,0-1 0,0 1 0,1-1 0,-1 1 0,0-1 0,1 0 0,-1 0 0,1-1 0,3 1 0,11 2 0,0-2 0,0-1 0,30-2 0,-14 0 0,-20 2 0,0-1 0,0 0 0,0-1 0,0 0 0,-1-2 0,1 1 0,16-8 0,-26 9 0,0 0 0,1 0 0,-1 0 0,0-1 0,-1 0 0,1 0 0,0 0 0,-1 0 0,0 0 0,1-1 0,-1 1 0,-1-1 0,1 0 0,-1 0 0,1 0 0,-1 0 0,0 0 0,0-1 0,-1 1 0,1-1 0,-1 1 0,0-1 0,0 1 0,-1-1 0,1-5 0,-1-2 0,0-1 0,0 1 0,-1-1 0,-1 1 0,0-1 0,-1 1 0,0 0 0,-1 0 0,0 0 0,-1 0 0,0 1 0,-1 0 0,0 0 0,-1 0 0,0 1 0,-13-15 0,14 18 9,-1 0 1,0 0-1,-1 1 0,1 0 0,-1 0 1,0 1-1,-1-1 0,1 2 0,-1-1 0,0 2 1,0-1-1,-16-3 0,3 2-306,-1 2 0,-1 1 0,1 0 0,-27 3 0,35-1-6529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5105c6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5105c6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65105c655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5610f9d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5610f9d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65610f9d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5610f9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5610f9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65610f9d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5610f9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5610f9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65610f9d9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65610f9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65610f9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65610f9d9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5610f9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65610f9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65610f9d9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5610f9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5610f9d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65610f9d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66.xml"/><Relationship Id="rId21" Type="http://schemas.openxmlformats.org/officeDocument/2006/relationships/customXml" Target="../ink/ink57.xml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7" Type="http://schemas.openxmlformats.org/officeDocument/2006/relationships/customXml" Target="../ink/ink50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customXml" Target="../ink/ink52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65.xml"/><Relationship Id="rId40" Type="http://schemas.openxmlformats.org/officeDocument/2006/relationships/image" Target="../media/image73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" Type="http://schemas.openxmlformats.org/officeDocument/2006/relationships/image" Target="../media/image55.png"/><Relationship Id="rId9" Type="http://schemas.openxmlformats.org/officeDocument/2006/relationships/customXml" Target="../ink/ink51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60.xml"/><Relationship Id="rId30" Type="http://schemas.openxmlformats.org/officeDocument/2006/relationships/image" Target="../media/image68.png"/><Relationship Id="rId35" Type="http://schemas.openxmlformats.org/officeDocument/2006/relationships/customXml" Target="../ink/ink64.xml"/><Relationship Id="rId8" Type="http://schemas.openxmlformats.org/officeDocument/2006/relationships/image" Target="../media/image57.png"/><Relationship Id="rId3" Type="http://schemas.openxmlformats.org/officeDocument/2006/relationships/customXml" Target="../ink/ink48.xml"/><Relationship Id="rId12" Type="http://schemas.openxmlformats.org/officeDocument/2006/relationships/image" Target="../media/image59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80.png"/><Relationship Id="rId3" Type="http://schemas.microsoft.com/office/2007/relationships/hdphoto" Target="../media/hdphoto4.wdp"/><Relationship Id="rId7" Type="http://schemas.openxmlformats.org/officeDocument/2006/relationships/image" Target="../media/image77.png"/><Relationship Id="rId12" Type="http://schemas.openxmlformats.org/officeDocument/2006/relationships/customXml" Target="../ink/ink72.xml"/><Relationship Id="rId17" Type="http://schemas.openxmlformats.org/officeDocument/2006/relationships/image" Target="../media/image82.png"/><Relationship Id="rId2" Type="http://schemas.openxmlformats.org/officeDocument/2006/relationships/image" Target="../media/image75.png"/><Relationship Id="rId16" Type="http://schemas.openxmlformats.org/officeDocument/2006/relationships/customXml" Target="../ink/ink7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9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78.png"/><Relationship Id="rId14" Type="http://schemas.openxmlformats.org/officeDocument/2006/relationships/customXml" Target="../ink/ink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79.xml"/><Relationship Id="rId3" Type="http://schemas.openxmlformats.org/officeDocument/2006/relationships/image" Target="../media/image85.png"/><Relationship Id="rId7" Type="http://schemas.openxmlformats.org/officeDocument/2006/relationships/customXml" Target="../ink/ink76.xm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0" Type="http://schemas.openxmlformats.org/officeDocument/2006/relationships/image" Target="../media/image87.png"/><Relationship Id="rId4" Type="http://schemas.microsoft.com/office/2007/relationships/hdphoto" Target="../media/hdphoto7.wdp"/><Relationship Id="rId9" Type="http://schemas.openxmlformats.org/officeDocument/2006/relationships/customXml" Target="../ink/ink77.xml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85.xml"/><Relationship Id="rId18" Type="http://schemas.openxmlformats.org/officeDocument/2006/relationships/image" Target="../media/image96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png"/><Relationship Id="rId17" Type="http://schemas.openxmlformats.org/officeDocument/2006/relationships/customXml" Target="../ink/ink8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customXml" Target="../ink/ink83.xml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9.wdp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16.png"/><Relationship Id="rId21" Type="http://schemas.openxmlformats.org/officeDocument/2006/relationships/image" Target="../media/image108.png"/><Relationship Id="rId34" Type="http://schemas.openxmlformats.org/officeDocument/2006/relationships/customXml" Target="../ink/ink104.xml"/><Relationship Id="rId42" Type="http://schemas.openxmlformats.org/officeDocument/2006/relationships/customXml" Target="../ink/ink108.xml"/><Relationship Id="rId47" Type="http://schemas.openxmlformats.org/officeDocument/2006/relationships/image" Target="../media/image120.png"/><Relationship Id="rId50" Type="http://schemas.openxmlformats.org/officeDocument/2006/relationships/customXml" Target="../ink/ink112.xml"/><Relationship Id="rId7" Type="http://schemas.openxmlformats.org/officeDocument/2006/relationships/image" Target="../media/image101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9" Type="http://schemas.openxmlformats.org/officeDocument/2006/relationships/image" Target="../media/image112.png"/><Relationship Id="rId11" Type="http://schemas.openxmlformats.org/officeDocument/2006/relationships/image" Target="../media/image103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15.png"/><Relationship Id="rId40" Type="http://schemas.openxmlformats.org/officeDocument/2006/relationships/customXml" Target="../ink/ink107.xml"/><Relationship Id="rId45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21.png"/><Relationship Id="rId10" Type="http://schemas.openxmlformats.org/officeDocument/2006/relationships/customXml" Target="../ink/ink92.xml"/><Relationship Id="rId19" Type="http://schemas.openxmlformats.org/officeDocument/2006/relationships/image" Target="../media/image107.png"/><Relationship Id="rId31" Type="http://schemas.openxmlformats.org/officeDocument/2006/relationships/image" Target="../media/image3.png"/><Relationship Id="rId44" Type="http://schemas.openxmlformats.org/officeDocument/2006/relationships/customXml" Target="../ink/ink109.xml"/><Relationship Id="rId4" Type="http://schemas.openxmlformats.org/officeDocument/2006/relationships/customXml" Target="../ink/ink89.xml"/><Relationship Id="rId9" Type="http://schemas.openxmlformats.org/officeDocument/2006/relationships/image" Target="../media/image102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11.png"/><Relationship Id="rId30" Type="http://schemas.openxmlformats.org/officeDocument/2006/relationships/customXml" Target="../ink/ink102.xml"/><Relationship Id="rId35" Type="http://schemas.openxmlformats.org/officeDocument/2006/relationships/image" Target="../media/image114.png"/><Relationship Id="rId43" Type="http://schemas.openxmlformats.org/officeDocument/2006/relationships/image" Target="../media/image118.png"/><Relationship Id="rId48" Type="http://schemas.openxmlformats.org/officeDocument/2006/relationships/customXml" Target="../ink/ink111.xml"/><Relationship Id="rId8" Type="http://schemas.openxmlformats.org/officeDocument/2006/relationships/customXml" Target="../ink/ink91.xml"/><Relationship Id="rId51" Type="http://schemas.openxmlformats.org/officeDocument/2006/relationships/image" Target="../media/image122.png"/><Relationship Id="rId3" Type="http://schemas.openxmlformats.org/officeDocument/2006/relationships/image" Target="../media/image99.png"/><Relationship Id="rId12" Type="http://schemas.openxmlformats.org/officeDocument/2006/relationships/customXml" Target="../ink/ink93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3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20" Type="http://schemas.openxmlformats.org/officeDocument/2006/relationships/customXml" Target="../ink/ink97.xml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28.png"/><Relationship Id="rId18" Type="http://schemas.openxmlformats.org/officeDocument/2006/relationships/customXml" Target="../ink/ink120.xml"/><Relationship Id="rId3" Type="http://schemas.microsoft.com/office/2007/relationships/hdphoto" Target="../media/hdphoto10.wdp"/><Relationship Id="rId21" Type="http://schemas.openxmlformats.org/officeDocument/2006/relationships/image" Target="../media/image132.png"/><Relationship Id="rId7" Type="http://schemas.openxmlformats.org/officeDocument/2006/relationships/image" Target="../media/image125.png"/><Relationship Id="rId12" Type="http://schemas.openxmlformats.org/officeDocument/2006/relationships/customXml" Target="../ink/ink117.xml"/><Relationship Id="rId17" Type="http://schemas.openxmlformats.org/officeDocument/2006/relationships/image" Target="../media/image130.png"/><Relationship Id="rId2" Type="http://schemas.openxmlformats.org/officeDocument/2006/relationships/image" Target="../media/image123.png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4.xml"/><Relationship Id="rId11" Type="http://schemas.openxmlformats.org/officeDocument/2006/relationships/image" Target="../media/image127.png"/><Relationship Id="rId5" Type="http://schemas.openxmlformats.org/officeDocument/2006/relationships/image" Target="../media/image124.png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10" Type="http://schemas.openxmlformats.org/officeDocument/2006/relationships/customXml" Target="../ink/ink116.xml"/><Relationship Id="rId19" Type="http://schemas.openxmlformats.org/officeDocument/2006/relationships/image" Target="../media/image131.png"/><Relationship Id="rId4" Type="http://schemas.openxmlformats.org/officeDocument/2006/relationships/customXml" Target="../ink/ink113.xml"/><Relationship Id="rId9" Type="http://schemas.openxmlformats.org/officeDocument/2006/relationships/image" Target="../media/image126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139.png"/><Relationship Id="rId3" Type="http://schemas.openxmlformats.org/officeDocument/2006/relationships/image" Target="../media/image134.emf"/><Relationship Id="rId7" Type="http://schemas.openxmlformats.org/officeDocument/2006/relationships/image" Target="../media/image136.wmf"/><Relationship Id="rId12" Type="http://schemas.openxmlformats.org/officeDocument/2006/relationships/customXml" Target="../ink/ink125.xm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8.png"/><Relationship Id="rId5" Type="http://schemas.openxmlformats.org/officeDocument/2006/relationships/image" Target="../media/image135.emf"/><Relationship Id="rId10" Type="http://schemas.openxmlformats.org/officeDocument/2006/relationships/customXml" Target="../ink/ink124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sv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.xml"/><Relationship Id="rId42" Type="http://schemas.openxmlformats.org/officeDocument/2006/relationships/image" Target="../media/image22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5.xml"/><Relationship Id="rId16" Type="http://schemas.openxmlformats.org/officeDocument/2006/relationships/image" Target="../media/image9.png"/><Relationship Id="rId11" Type="http://schemas.openxmlformats.org/officeDocument/2006/relationships/customXml" Target="../ink/ink6.xml"/><Relationship Id="rId32" Type="http://schemas.openxmlformats.org/officeDocument/2006/relationships/image" Target="../media/image17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90" Type="http://schemas.openxmlformats.org/officeDocument/2006/relationships/image" Target="../media/image46.png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6.xml"/><Relationship Id="rId72" Type="http://schemas.openxmlformats.org/officeDocument/2006/relationships/image" Target="../media/image37.png"/><Relationship Id="rId80" Type="http://schemas.openxmlformats.org/officeDocument/2006/relationships/image" Target="../media/image41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5.png"/><Relationship Id="rId91" Type="http://schemas.openxmlformats.org/officeDocument/2006/relationships/customXml" Target="../ink/ink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0.png"/><Relationship Id="rId81" Type="http://schemas.openxmlformats.org/officeDocument/2006/relationships/customXml" Target="../ink/ink41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9" Type="http://schemas.openxmlformats.org/officeDocument/2006/relationships/customXml" Target="../ink/ink20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8.xml"/><Relationship Id="rId76" Type="http://schemas.openxmlformats.org/officeDocument/2006/relationships/image" Target="../media/image39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47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3.xml"/><Relationship Id="rId66" Type="http://schemas.openxmlformats.org/officeDocument/2006/relationships/image" Target="../media/image34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2.png"/><Relationship Id="rId19" Type="http://schemas.openxmlformats.org/officeDocument/2006/relationships/customXml" Target="../ink/ink10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56" Type="http://schemas.openxmlformats.org/officeDocument/2006/relationships/image" Target="../media/image29.png"/><Relationship Id="rId77" Type="http://schemas.openxmlformats.org/officeDocument/2006/relationships/customXml" Target="../ink/ink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NAÏVE BAYESIAN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B81BFC8-F666-4F27-884A-72831FA56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1"/>
          <a:stretch/>
        </p:blipFill>
        <p:spPr bwMode="auto">
          <a:xfrm>
            <a:off x="323850" y="463550"/>
            <a:ext cx="875466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759532-8AC7-B7CD-ED84-E041827D979B}"/>
                  </a:ext>
                </a:extLst>
              </p14:cNvPr>
              <p14:cNvContentPartPr/>
              <p14:nvPr/>
            </p14:nvContentPartPr>
            <p14:xfrm>
              <a:off x="4906154" y="3003008"/>
              <a:ext cx="101880" cy="26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759532-8AC7-B7CD-ED84-E041827D97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514" y="2994368"/>
                <a:ext cx="11952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98E9965-34F3-B435-44B4-77E29D1826AD}"/>
              </a:ext>
            </a:extLst>
          </p:cNvPr>
          <p:cNvGrpSpPr/>
          <p:nvPr/>
        </p:nvGrpSpPr>
        <p:grpSpPr>
          <a:xfrm>
            <a:off x="4439234" y="106808"/>
            <a:ext cx="600840" cy="424440"/>
            <a:chOff x="4439234" y="106808"/>
            <a:chExt cx="6008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4D47F8-7FF6-8B56-8E86-A0CDEB78AABE}"/>
                    </a:ext>
                  </a:extLst>
                </p14:cNvPr>
                <p14:cNvContentPartPr/>
                <p14:nvPr/>
              </p14:nvContentPartPr>
              <p14:xfrm>
                <a:off x="4672874" y="277448"/>
                <a:ext cx="69480" cy="20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4D47F8-7FF6-8B56-8E86-A0CDEB78AA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64234" y="268448"/>
                  <a:ext cx="87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CE28E1-2931-8E8D-AC17-64F8DBC7F7B8}"/>
                    </a:ext>
                  </a:extLst>
                </p14:cNvPr>
                <p14:cNvContentPartPr/>
                <p14:nvPr/>
              </p14:nvContentPartPr>
              <p14:xfrm>
                <a:off x="4660274" y="270968"/>
                <a:ext cx="121680" cy="173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CE28E1-2931-8E8D-AC17-64F8DBC7F7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51274" y="262328"/>
                  <a:ext cx="13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1ABFF4-EEAB-7E37-1797-B833D7BDDC51}"/>
                    </a:ext>
                  </a:extLst>
                </p14:cNvPr>
                <p14:cNvContentPartPr/>
                <p14:nvPr/>
              </p14:nvContentPartPr>
              <p14:xfrm>
                <a:off x="4823714" y="220568"/>
                <a:ext cx="6840" cy="24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1ABFF4-EEAB-7E37-1797-B833D7BDD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14714" y="211568"/>
                  <a:ext cx="24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C279F5-E6E0-7C44-182C-7150EFB345F5}"/>
                    </a:ext>
                  </a:extLst>
                </p14:cNvPr>
                <p14:cNvContentPartPr/>
                <p14:nvPr/>
              </p14:nvContentPartPr>
              <p14:xfrm>
                <a:off x="4916954" y="207968"/>
                <a:ext cx="123120" cy="32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C279F5-E6E0-7C44-182C-7150EFB345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07954" y="199328"/>
                  <a:ext cx="140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7D03A9-2AD1-7300-1F53-1DB554AD346E}"/>
                    </a:ext>
                  </a:extLst>
                </p14:cNvPr>
                <p14:cNvContentPartPr/>
                <p14:nvPr/>
              </p14:nvContentPartPr>
              <p14:xfrm>
                <a:off x="4439234" y="239648"/>
                <a:ext cx="9360" cy="23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7D03A9-2AD1-7300-1F53-1DB554AD34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30594" y="230648"/>
                  <a:ext cx="27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7B4AC3-B2DA-6EA6-D6A6-4965945878C0}"/>
                    </a:ext>
                  </a:extLst>
                </p14:cNvPr>
                <p14:cNvContentPartPr/>
                <p14:nvPr/>
              </p14:nvContentPartPr>
              <p14:xfrm>
                <a:off x="4452194" y="207968"/>
                <a:ext cx="77760" cy="158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7B4AC3-B2DA-6EA6-D6A6-4965945878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3194" y="198968"/>
                  <a:ext cx="95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62B5FC-2050-1BB0-965F-76C5B0D260F7}"/>
                    </a:ext>
                  </a:extLst>
                </p14:cNvPr>
                <p14:cNvContentPartPr/>
                <p14:nvPr/>
              </p14:nvContentPartPr>
              <p14:xfrm>
                <a:off x="4557314" y="106808"/>
                <a:ext cx="84240" cy="39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62B5FC-2050-1BB0-965F-76C5B0D260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48674" y="98168"/>
                  <a:ext cx="10188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EAB40D-EBF5-E636-8A37-B185E27650AF}"/>
                  </a:ext>
                </a:extLst>
              </p14:cNvPr>
              <p14:cNvContentPartPr/>
              <p14:nvPr/>
            </p14:nvContentPartPr>
            <p14:xfrm>
              <a:off x="5095514" y="106808"/>
              <a:ext cx="89640" cy="38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EAB40D-EBF5-E636-8A37-B185E27650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86514" y="98168"/>
                <a:ext cx="1072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4CD72D-EF75-E0D3-E23F-B34DF0ED6B17}"/>
                  </a:ext>
                </a:extLst>
              </p14:cNvPr>
              <p14:cNvContentPartPr/>
              <p14:nvPr/>
            </p14:nvContentPartPr>
            <p14:xfrm>
              <a:off x="7107194" y="731408"/>
              <a:ext cx="328680" cy="38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4CD72D-EF75-E0D3-E23F-B34DF0ED6B1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98194" y="722768"/>
                <a:ext cx="346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0D7139-62EF-32C1-DD35-0BAA5F048877}"/>
                  </a:ext>
                </a:extLst>
              </p14:cNvPr>
              <p14:cNvContentPartPr/>
              <p14:nvPr/>
            </p14:nvContentPartPr>
            <p14:xfrm>
              <a:off x="7327874" y="2585408"/>
              <a:ext cx="334800" cy="1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0D7139-62EF-32C1-DD35-0BAA5F0488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8874" y="2576408"/>
                <a:ext cx="352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F8B83C-9C8E-1D8A-B01D-BC5CDAFD0539}"/>
                  </a:ext>
                </a:extLst>
              </p14:cNvPr>
              <p14:cNvContentPartPr/>
              <p14:nvPr/>
            </p14:nvContentPartPr>
            <p14:xfrm>
              <a:off x="8494274" y="2862968"/>
              <a:ext cx="283320" cy="1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F8B83C-9C8E-1D8A-B01D-BC5CDAFD05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85274" y="2853968"/>
                <a:ext cx="3009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200186E-E8B4-FBA7-239B-E2A9284C253E}"/>
              </a:ext>
            </a:extLst>
          </p:cNvPr>
          <p:cNvGrpSpPr/>
          <p:nvPr/>
        </p:nvGrpSpPr>
        <p:grpSpPr>
          <a:xfrm>
            <a:off x="4728674" y="2862968"/>
            <a:ext cx="419040" cy="312840"/>
            <a:chOff x="4728674" y="2862968"/>
            <a:chExt cx="41904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0D6BA5-5499-CC7C-9B6F-778819C04E54}"/>
                    </a:ext>
                  </a:extLst>
                </p14:cNvPr>
                <p14:cNvContentPartPr/>
                <p14:nvPr/>
              </p14:nvContentPartPr>
              <p14:xfrm>
                <a:off x="4728674" y="2963768"/>
                <a:ext cx="57600" cy="19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0D6BA5-5499-CC7C-9B6F-778819C04E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20034" y="2955128"/>
                  <a:ext cx="75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3864CB-FF65-2FB9-BE3D-52B7FAB431B4}"/>
                    </a:ext>
                  </a:extLst>
                </p14:cNvPr>
                <p14:cNvContentPartPr/>
                <p14:nvPr/>
              </p14:nvContentPartPr>
              <p14:xfrm>
                <a:off x="4777274" y="2915528"/>
                <a:ext cx="66600" cy="149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3864CB-FF65-2FB9-BE3D-52B7FAB431B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68634" y="2906528"/>
                  <a:ext cx="84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FA271B-DD03-18E7-882E-E8AE43DD1E72}"/>
                    </a:ext>
                  </a:extLst>
                </p14:cNvPr>
                <p14:cNvContentPartPr/>
                <p14:nvPr/>
              </p14:nvContentPartPr>
              <p14:xfrm>
                <a:off x="4803194" y="2862968"/>
                <a:ext cx="147240" cy="29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FA271B-DD03-18E7-882E-E8AE43DD1E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94554" y="2853968"/>
                  <a:ext cx="164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8E323-6FBC-200C-1BE3-6CB9D947B7B0}"/>
                    </a:ext>
                  </a:extLst>
                </p14:cNvPr>
                <p14:cNvContentPartPr/>
                <p14:nvPr/>
              </p14:nvContentPartPr>
              <p14:xfrm>
                <a:off x="5082554" y="2919848"/>
                <a:ext cx="65160" cy="25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8E323-6FBC-200C-1BE3-6CB9D947B7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73914" y="2910848"/>
                  <a:ext cx="8280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80F2A7-CAC5-CC2D-F4B2-A5B4FA1F0D2C}"/>
                  </a:ext>
                </a:extLst>
              </p14:cNvPr>
              <p14:cNvContentPartPr/>
              <p14:nvPr/>
            </p14:nvContentPartPr>
            <p14:xfrm>
              <a:off x="6633794" y="4254008"/>
              <a:ext cx="417600" cy="1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80F2A7-CAC5-CC2D-F4B2-A5B4FA1F0D2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25154" y="4245368"/>
                <a:ext cx="435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574302-EB34-189B-BC99-D0B441EDC5AA}"/>
                  </a:ext>
                </a:extLst>
              </p14:cNvPr>
              <p14:cNvContentPartPr/>
              <p14:nvPr/>
            </p14:nvContentPartPr>
            <p14:xfrm>
              <a:off x="5442194" y="3518528"/>
              <a:ext cx="271080" cy="13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574302-EB34-189B-BC99-D0B441EDC5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33194" y="3509528"/>
                <a:ext cx="288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423A2D3-77D1-D635-51B6-1C70204A1E2C}"/>
                  </a:ext>
                </a:extLst>
              </p14:cNvPr>
              <p14:cNvContentPartPr/>
              <p14:nvPr/>
            </p14:nvContentPartPr>
            <p14:xfrm>
              <a:off x="7630634" y="2906528"/>
              <a:ext cx="1288080" cy="2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423A2D3-77D1-D635-51B6-1C70204A1E2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21634" y="2897888"/>
                <a:ext cx="1305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3496CF-7BF8-45EB-C1E0-FE59586519BC}"/>
                  </a:ext>
                </a:extLst>
              </p14:cNvPr>
              <p14:cNvContentPartPr/>
              <p14:nvPr/>
            </p14:nvContentPartPr>
            <p14:xfrm>
              <a:off x="6621554" y="4218728"/>
              <a:ext cx="495000" cy="2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3496CF-7BF8-45EB-C1E0-FE59586519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12554" y="4209728"/>
                <a:ext cx="51264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3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B81BFC8-F666-4F27-884A-72831FA56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8590" y="475153"/>
            <a:ext cx="8746960" cy="43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F30A6C-F6C7-1777-0910-42B82918FED7}"/>
                  </a:ext>
                </a:extLst>
              </p14:cNvPr>
              <p14:cNvContentPartPr/>
              <p14:nvPr/>
            </p14:nvContentPartPr>
            <p14:xfrm>
              <a:off x="5397914" y="3568928"/>
              <a:ext cx="547920" cy="1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F30A6C-F6C7-1777-0910-42B82918FE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74" y="3559928"/>
                <a:ext cx="565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F15B2C-05C7-6942-D8C2-5AF860A119F6}"/>
                  </a:ext>
                </a:extLst>
              </p14:cNvPr>
              <p14:cNvContentPartPr/>
              <p14:nvPr/>
            </p14:nvContentPartPr>
            <p14:xfrm>
              <a:off x="4918754" y="907808"/>
              <a:ext cx="91512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F15B2C-05C7-6942-D8C2-5AF860A11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9754" y="899168"/>
                <a:ext cx="932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11435B-145B-62A3-D716-39B788B49048}"/>
                  </a:ext>
                </a:extLst>
              </p14:cNvPr>
              <p14:cNvContentPartPr/>
              <p14:nvPr/>
            </p14:nvContentPartPr>
            <p14:xfrm>
              <a:off x="7163714" y="2667488"/>
              <a:ext cx="327960" cy="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11435B-145B-62A3-D716-39B788B490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4714" y="2658488"/>
                <a:ext cx="3456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86C0F05-6A94-FDBA-9CCD-00FE9A0C247B}"/>
              </a:ext>
            </a:extLst>
          </p:cNvPr>
          <p:cNvGrpSpPr/>
          <p:nvPr/>
        </p:nvGrpSpPr>
        <p:grpSpPr>
          <a:xfrm>
            <a:off x="7636754" y="2963768"/>
            <a:ext cx="983880" cy="32040"/>
            <a:chOff x="7636754" y="2963768"/>
            <a:chExt cx="983880" cy="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43710F-E52F-DD31-E199-451CD8FB5560}"/>
                    </a:ext>
                  </a:extLst>
                </p14:cNvPr>
                <p14:cNvContentPartPr/>
                <p14:nvPr/>
              </p14:nvContentPartPr>
              <p14:xfrm>
                <a:off x="7636754" y="2963768"/>
                <a:ext cx="145080" cy="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43710F-E52F-DD31-E199-451CD8FB55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7754" y="2955128"/>
                  <a:ext cx="162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B489D6-8C8F-AFB5-F727-6E6BA0830085}"/>
                    </a:ext>
                  </a:extLst>
                </p14:cNvPr>
                <p14:cNvContentPartPr/>
                <p14:nvPr/>
              </p14:nvContentPartPr>
              <p14:xfrm>
                <a:off x="7907834" y="2982488"/>
                <a:ext cx="1641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B489D6-8C8F-AFB5-F727-6E6BA08300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9194" y="2973848"/>
                  <a:ext cx="18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0664DD-2C1A-AFC3-D011-BE15983088AC}"/>
                    </a:ext>
                  </a:extLst>
                </p14:cNvPr>
                <p14:cNvContentPartPr/>
                <p14:nvPr/>
              </p14:nvContentPartPr>
              <p14:xfrm>
                <a:off x="8342714" y="2995448"/>
                <a:ext cx="27792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0664DD-2C1A-AFC3-D011-BE15983088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4074" y="2986448"/>
                  <a:ext cx="295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0AC3A9-7C4E-C25D-F005-DA7D32C3948F}"/>
                  </a:ext>
                </a:extLst>
              </p14:cNvPr>
              <p14:cNvContentPartPr/>
              <p14:nvPr/>
            </p14:nvContentPartPr>
            <p14:xfrm>
              <a:off x="6552074" y="4337528"/>
              <a:ext cx="348120" cy="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0AC3A9-7C4E-C25D-F005-DA7D32C39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3074" y="4328888"/>
                <a:ext cx="36576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7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conditional probability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613" y="697653"/>
            <a:ext cx="5005494" cy="444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record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675" y="2057400"/>
            <a:ext cx="74866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 of posterior probability P(</a:t>
            </a:r>
            <a:r>
              <a:rPr lang="en-US" b="0"/>
              <a:t>Y</a:t>
            </a:r>
            <a:r>
              <a:rPr lang="en-US"/>
              <a:t>/X)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419" y="1010565"/>
            <a:ext cx="7063162" cy="39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5EE9F-CF66-4B82-A964-9D74543F19C4}"/>
              </a:ext>
            </a:extLst>
          </p:cNvPr>
          <p:cNvSpPr txBox="1"/>
          <p:nvPr/>
        </p:nvSpPr>
        <p:spPr>
          <a:xfrm>
            <a:off x="4206355" y="4314614"/>
            <a:ext cx="731290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0.0274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8A98E4-275D-CC8D-DD37-C81192C5B54A}"/>
                  </a:ext>
                </a:extLst>
              </p14:cNvPr>
              <p14:cNvContentPartPr/>
              <p14:nvPr/>
            </p14:nvContentPartPr>
            <p14:xfrm>
              <a:off x="-346966" y="134304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8A98E4-275D-CC8D-DD37-C81192C5B5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55606" y="13344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8B1196-EDE9-021C-C20C-142D4F54FA36}"/>
              </a:ext>
            </a:extLst>
          </p:cNvPr>
          <p:cNvGrpSpPr/>
          <p:nvPr/>
        </p:nvGrpSpPr>
        <p:grpSpPr>
          <a:xfrm>
            <a:off x="2780714" y="1824728"/>
            <a:ext cx="4483800" cy="67320"/>
            <a:chOff x="2780714" y="1824728"/>
            <a:chExt cx="448380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07518B-FEC9-575D-2769-1CC489E1B09F}"/>
                    </a:ext>
                  </a:extLst>
                </p14:cNvPr>
                <p14:cNvContentPartPr/>
                <p14:nvPr/>
              </p14:nvContentPartPr>
              <p14:xfrm>
                <a:off x="2780714" y="1871888"/>
                <a:ext cx="1961640" cy="2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07518B-FEC9-575D-2769-1CC489E1B0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72074" y="1863248"/>
                  <a:ext cx="1979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C36995-3696-1171-071F-072096DE4A1C}"/>
                    </a:ext>
                  </a:extLst>
                </p14:cNvPr>
                <p14:cNvContentPartPr/>
                <p14:nvPr/>
              </p14:nvContentPartPr>
              <p14:xfrm>
                <a:off x="5126834" y="1824728"/>
                <a:ext cx="213768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C36995-3696-1171-071F-072096DE4A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17834" y="1815728"/>
                  <a:ext cx="2155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B3131-A8A1-EED7-1EEC-90610F27B6B0}"/>
              </a:ext>
            </a:extLst>
          </p:cNvPr>
          <p:cNvGrpSpPr/>
          <p:nvPr/>
        </p:nvGrpSpPr>
        <p:grpSpPr>
          <a:xfrm>
            <a:off x="1557434" y="2125328"/>
            <a:ext cx="4900320" cy="32400"/>
            <a:chOff x="1557434" y="2125328"/>
            <a:chExt cx="490032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33F3A2-84FA-CD95-6C8B-3F3535A0F1C1}"/>
                    </a:ext>
                  </a:extLst>
                </p14:cNvPr>
                <p14:cNvContentPartPr/>
                <p14:nvPr/>
              </p14:nvContentPartPr>
              <p14:xfrm>
                <a:off x="1557434" y="2125328"/>
                <a:ext cx="2368080" cy="2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33F3A2-84FA-CD95-6C8B-3F3535A0F1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794" y="2116328"/>
                  <a:ext cx="2385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6A7EF5-0E5B-EEBB-8D77-E7EC7021D18B}"/>
                    </a:ext>
                  </a:extLst>
                </p14:cNvPr>
                <p14:cNvContentPartPr/>
                <p14:nvPr/>
              </p14:nvContentPartPr>
              <p14:xfrm>
                <a:off x="4275434" y="2125328"/>
                <a:ext cx="2182320" cy="3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6A7EF5-0E5B-EEBB-8D77-E7EC7021D1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6794" y="2116328"/>
                  <a:ext cx="2199960" cy="50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Incomplete training set -&gt; Use </a:t>
            </a:r>
            <a:r>
              <a:rPr lang="en-US" dirty="0" err="1"/>
              <a:t>laplace</a:t>
            </a:r>
            <a:r>
              <a:rPr lang="en-US" dirty="0"/>
              <a:t> correction</a:t>
            </a:r>
            <a:endParaRPr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Continuous numeric attributes -&gt; Use Probability density function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94DBAF-6BCB-9BC0-0820-067770CF8B8D}"/>
                  </a:ext>
                </a:extLst>
              </p14:cNvPr>
              <p14:cNvContentPartPr/>
              <p14:nvPr/>
            </p14:nvContentPartPr>
            <p14:xfrm>
              <a:off x="870194" y="2270048"/>
              <a:ext cx="3173760" cy="6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94DBAF-6BCB-9BC0-0820-067770CF8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194" y="2261048"/>
                <a:ext cx="3191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EF0354-B185-972F-8129-2A2C0EFD3A77}"/>
                  </a:ext>
                </a:extLst>
              </p14:cNvPr>
              <p14:cNvContentPartPr/>
              <p14:nvPr/>
            </p14:nvContentPartPr>
            <p14:xfrm>
              <a:off x="4880954" y="2307128"/>
              <a:ext cx="323028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EF0354-B185-972F-8129-2A2C0EFD3A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1954" y="2298128"/>
                <a:ext cx="32479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EF40BFE-0067-7A48-E016-B46D12031817}"/>
              </a:ext>
            </a:extLst>
          </p:cNvPr>
          <p:cNvGrpSpPr/>
          <p:nvPr/>
        </p:nvGrpSpPr>
        <p:grpSpPr>
          <a:xfrm>
            <a:off x="7983434" y="1628528"/>
            <a:ext cx="813960" cy="479520"/>
            <a:chOff x="7983434" y="1628528"/>
            <a:chExt cx="81396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153731-355C-B5B2-2D1F-E2A5A84EEBCE}"/>
                    </a:ext>
                  </a:extLst>
                </p14:cNvPr>
                <p14:cNvContentPartPr/>
                <p14:nvPr/>
              </p14:nvContentPartPr>
              <p14:xfrm>
                <a:off x="7983434" y="1885208"/>
                <a:ext cx="360" cy="22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153731-355C-B5B2-2D1F-E2A5A84EEB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4794" y="1876568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E125AA-BFE5-2071-C633-CB10F181EF6A}"/>
                    </a:ext>
                  </a:extLst>
                </p14:cNvPr>
                <p14:cNvContentPartPr/>
                <p14:nvPr/>
              </p14:nvContentPartPr>
              <p14:xfrm>
                <a:off x="7989914" y="1771448"/>
                <a:ext cx="239400" cy="19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E125AA-BFE5-2071-C633-CB10F181EF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80914" y="1762808"/>
                  <a:ext cx="257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A661C4-3C9A-D612-AF9D-C1662B36705D}"/>
                    </a:ext>
                  </a:extLst>
                </p14:cNvPr>
                <p14:cNvContentPartPr/>
                <p14:nvPr/>
              </p14:nvContentPartPr>
              <p14:xfrm>
                <a:off x="8456474" y="17908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A661C4-3C9A-D612-AF9D-C1662B3670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7474" y="17818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D3B481-C57C-966A-9D75-71C71CBA3AEE}"/>
                    </a:ext>
                  </a:extLst>
                </p14:cNvPr>
                <p14:cNvContentPartPr/>
                <p14:nvPr/>
              </p14:nvContentPartPr>
              <p14:xfrm>
                <a:off x="8295914" y="1628528"/>
                <a:ext cx="282600" cy="41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D3B481-C57C-966A-9D75-71C71CBA3A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7274" y="1619888"/>
                  <a:ext cx="3002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475839-AA13-5EF7-A09C-44C91A264E71}"/>
                    </a:ext>
                  </a:extLst>
                </p14:cNvPr>
                <p14:cNvContentPartPr/>
                <p14:nvPr/>
              </p14:nvContentPartPr>
              <p14:xfrm>
                <a:off x="8626394" y="1662368"/>
                <a:ext cx="171000" cy="36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475839-AA13-5EF7-A09C-44C91A264E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17394" y="1653728"/>
                  <a:ext cx="188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764FA1-A954-51A6-4AB7-AB7766CFADF6}"/>
                    </a:ext>
                  </a:extLst>
                </p14:cNvPr>
                <p14:cNvContentPartPr/>
                <p14:nvPr/>
              </p14:nvContentPartPr>
              <p14:xfrm>
                <a:off x="8645474" y="1910408"/>
                <a:ext cx="81720" cy="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764FA1-A954-51A6-4AB7-AB7766CFAD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36834" y="1901408"/>
                  <a:ext cx="99360" cy="24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88B27F3-5012-4DF3-BD40-E9F060C3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97" y="0"/>
            <a:ext cx="3967402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345F9-9586-49D1-9EAE-653DB6CF8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126" y="2398755"/>
            <a:ext cx="5663072" cy="2744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6F706-BDBF-4911-99B0-6433ACB3F9D1}"/>
              </a:ext>
            </a:extLst>
          </p:cNvPr>
          <p:cNvSpPr txBox="1"/>
          <p:nvPr/>
        </p:nvSpPr>
        <p:spPr>
          <a:xfrm>
            <a:off x="369147" y="230648"/>
            <a:ext cx="1818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Numerical Predictors	</a:t>
            </a:r>
          </a:p>
        </p:txBody>
      </p:sp>
    </p:spTree>
    <p:extLst>
      <p:ext uri="{BB962C8B-B14F-4D97-AF65-F5344CB8AC3E}">
        <p14:creationId xmlns:p14="http://schemas.microsoft.com/office/powerpoint/2010/main" val="107482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FCC0-AF32-64CF-D6BC-A623ADB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2D8CC-79FC-3920-EA8C-23CC3C86A9E7}"/>
              </a:ext>
            </a:extLst>
          </p:cNvPr>
          <p:cNvGrpSpPr/>
          <p:nvPr/>
        </p:nvGrpSpPr>
        <p:grpSpPr>
          <a:xfrm>
            <a:off x="321194" y="1330448"/>
            <a:ext cx="7317720" cy="3476160"/>
            <a:chOff x="321194" y="1330448"/>
            <a:chExt cx="7317720" cy="34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A0A8ED-0D40-0735-2442-3D157F46F449}"/>
                    </a:ext>
                  </a:extLst>
                </p14:cNvPr>
                <p14:cNvContentPartPr/>
                <p14:nvPr/>
              </p14:nvContentPartPr>
              <p14:xfrm>
                <a:off x="1040114" y="1330448"/>
                <a:ext cx="72360" cy="318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A0A8ED-0D40-0735-2442-3D157F46F4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1474" y="1321808"/>
                  <a:ext cx="90000" cy="32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99E2FD-15E4-E431-FA8B-0AB262714F35}"/>
                    </a:ext>
                  </a:extLst>
                </p14:cNvPr>
                <p14:cNvContentPartPr/>
                <p14:nvPr/>
              </p14:nvContentPartPr>
              <p14:xfrm>
                <a:off x="321194" y="4250768"/>
                <a:ext cx="7239600" cy="10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99E2FD-15E4-E431-FA8B-0AB262714F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2554" y="4242128"/>
                  <a:ext cx="7257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124715-5B0A-0129-7C26-89FAEF3BD932}"/>
                    </a:ext>
                  </a:extLst>
                </p14:cNvPr>
                <p14:cNvContentPartPr/>
                <p14:nvPr/>
              </p14:nvContentPartPr>
              <p14:xfrm>
                <a:off x="7339394" y="4151048"/>
                <a:ext cx="299520" cy="240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124715-5B0A-0129-7C26-89FAEF3BD9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0754" y="4142048"/>
                  <a:ext cx="317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EF7E0A-F386-3BE5-C57E-AF620019F835}"/>
                    </a:ext>
                  </a:extLst>
                </p14:cNvPr>
                <p14:cNvContentPartPr/>
                <p14:nvPr/>
              </p14:nvContentPartPr>
              <p14:xfrm>
                <a:off x="4067354" y="4269128"/>
                <a:ext cx="19800" cy="14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EF7E0A-F386-3BE5-C57E-AF620019F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8354" y="4260128"/>
                  <a:ext cx="37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867E67-F5C1-67F7-81BE-F2A7D0602CD9}"/>
                    </a:ext>
                  </a:extLst>
                </p14:cNvPr>
                <p14:cNvContentPartPr/>
                <p14:nvPr/>
              </p14:nvContentPartPr>
              <p14:xfrm>
                <a:off x="4042154" y="4474688"/>
                <a:ext cx="77040" cy="24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867E67-F5C1-67F7-81BE-F2A7D0602C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3514" y="4466048"/>
                  <a:ext cx="94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77C581-BB0D-1C57-7C10-37A2A729FB35}"/>
                    </a:ext>
                  </a:extLst>
                </p14:cNvPr>
                <p14:cNvContentPartPr/>
                <p14:nvPr/>
              </p14:nvContentPartPr>
              <p14:xfrm>
                <a:off x="4092554" y="4701128"/>
                <a:ext cx="145440" cy="2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77C581-BB0D-1C57-7C10-37A2A729FB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3554" y="4692128"/>
                  <a:ext cx="163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83A240-AFA4-1BF1-A80B-A45560FDBC37}"/>
                    </a:ext>
                  </a:extLst>
                </p14:cNvPr>
                <p14:cNvContentPartPr/>
                <p14:nvPr/>
              </p14:nvContentPartPr>
              <p14:xfrm>
                <a:off x="6741074" y="4198568"/>
                <a:ext cx="62640" cy="15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83A240-AFA4-1BF1-A80B-A45560FDBC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32434" y="4189928"/>
                  <a:ext cx="80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F86D35-80C4-A046-287C-072B4CF64669}"/>
                    </a:ext>
                  </a:extLst>
                </p14:cNvPr>
                <p14:cNvContentPartPr/>
                <p14:nvPr/>
              </p14:nvContentPartPr>
              <p14:xfrm>
                <a:off x="6796154" y="4509608"/>
                <a:ext cx="259200" cy="29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F86D35-80C4-A046-287C-072B4CF646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87514" y="4500608"/>
                  <a:ext cx="276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1452EE-37EC-CF57-2287-B17D1D1073AA}"/>
                    </a:ext>
                  </a:extLst>
                </p14:cNvPr>
                <p14:cNvContentPartPr/>
                <p14:nvPr/>
              </p14:nvContentPartPr>
              <p14:xfrm>
                <a:off x="1891874" y="4199648"/>
                <a:ext cx="6840" cy="17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1452EE-37EC-CF57-2287-B17D1D1073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2874" y="4191008"/>
                  <a:ext cx="24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1EE4C8-3B7F-026D-BF03-EAB273FF3A89}"/>
                    </a:ext>
                  </a:extLst>
                </p14:cNvPr>
                <p14:cNvContentPartPr/>
                <p14:nvPr/>
              </p14:nvContentPartPr>
              <p14:xfrm>
                <a:off x="1680914" y="4539848"/>
                <a:ext cx="219240" cy="14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1EE4C8-3B7F-026D-BF03-EAB273FF3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2274" y="4531208"/>
                  <a:ext cx="236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D023AB-9073-9902-0CA3-40E6710C408C}"/>
                    </a:ext>
                  </a:extLst>
                </p14:cNvPr>
                <p14:cNvContentPartPr/>
                <p14:nvPr/>
              </p14:nvContentPartPr>
              <p14:xfrm>
                <a:off x="2005274" y="4590968"/>
                <a:ext cx="360" cy="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D023AB-9073-9902-0CA3-40E6710C40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6274" y="4581968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023F73-99B6-1CB3-3B9B-66B7B503BE38}"/>
                    </a:ext>
                  </a:extLst>
                </p14:cNvPr>
                <p14:cNvContentPartPr/>
                <p14:nvPr/>
              </p14:nvContentPartPr>
              <p14:xfrm>
                <a:off x="2111834" y="4408088"/>
                <a:ext cx="159840" cy="30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023F73-99B6-1CB3-3B9B-66B7B503BE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03194" y="4399088"/>
                  <a:ext cx="177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66A3E7-7DC4-48F4-7A6C-2FC1764936F7}"/>
                    </a:ext>
                  </a:extLst>
                </p14:cNvPr>
                <p14:cNvContentPartPr/>
                <p14:nvPr/>
              </p14:nvContentPartPr>
              <p14:xfrm>
                <a:off x="5032154" y="4414208"/>
                <a:ext cx="3384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66A3E7-7DC4-48F4-7A6C-2FC1764936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23514" y="4405208"/>
                  <a:ext cx="51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52B717-ECFE-0DAF-5614-79778D9ED3C0}"/>
                    </a:ext>
                  </a:extLst>
                </p14:cNvPr>
                <p14:cNvContentPartPr/>
                <p14:nvPr/>
              </p14:nvContentPartPr>
              <p14:xfrm>
                <a:off x="5208914" y="4269128"/>
                <a:ext cx="5400" cy="6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52B717-ECFE-0DAF-5614-79778D9ED3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9914" y="4260128"/>
                  <a:ext cx="23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59397B-CDAD-A6E9-A4C0-632162224F3E}"/>
                    </a:ext>
                  </a:extLst>
                </p14:cNvPr>
                <p14:cNvContentPartPr/>
                <p14:nvPr/>
              </p14:nvContentPartPr>
              <p14:xfrm>
                <a:off x="5208914" y="4565408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59397B-CDAD-A6E9-A4C0-632162224F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9914" y="4556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DBA8E5-4B75-2139-0344-EC166E8DA3F6}"/>
                    </a:ext>
                  </a:extLst>
                </p14:cNvPr>
                <p14:cNvContentPartPr/>
                <p14:nvPr/>
              </p14:nvContentPartPr>
              <p14:xfrm>
                <a:off x="5281634" y="4350848"/>
                <a:ext cx="104040" cy="19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DBA8E5-4B75-2139-0344-EC166E8DA3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72994" y="4342208"/>
                  <a:ext cx="12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8F8630-2349-D84F-92D9-BAD2CE59F45E}"/>
                    </a:ext>
                  </a:extLst>
                </p14:cNvPr>
                <p14:cNvContentPartPr/>
                <p14:nvPr/>
              </p14:nvContentPartPr>
              <p14:xfrm>
                <a:off x="5184434" y="2156288"/>
                <a:ext cx="50040" cy="207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8F8630-2349-D84F-92D9-BAD2CE59F4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5794" y="2147648"/>
                  <a:ext cx="67680" cy="20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21EBFF-182D-6A6D-8492-62DFB7ADC7CD}"/>
                    </a:ext>
                  </a:extLst>
                </p14:cNvPr>
                <p14:cNvContentPartPr/>
                <p14:nvPr/>
              </p14:nvContentPartPr>
              <p14:xfrm>
                <a:off x="1589114" y="2149808"/>
                <a:ext cx="5278320" cy="205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21EBFF-182D-6A6D-8492-62DFB7ADC7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80114" y="2140808"/>
                  <a:ext cx="5295960" cy="20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7A674B-A435-F0BE-93BB-73B1654AF00C}"/>
                  </a:ext>
                </a:extLst>
              </p14:cNvPr>
              <p14:cNvContentPartPr/>
              <p14:nvPr/>
            </p14:nvContentPartPr>
            <p14:xfrm>
              <a:off x="1418474" y="692168"/>
              <a:ext cx="2345760" cy="67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7A674B-A435-F0BE-93BB-73B1654AF0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9834" y="683168"/>
                <a:ext cx="2363400" cy="68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5E36442-74C6-0026-1AC3-8A0C8A85DC12}"/>
              </a:ext>
            </a:extLst>
          </p:cNvPr>
          <p:cNvGrpSpPr/>
          <p:nvPr/>
        </p:nvGrpSpPr>
        <p:grpSpPr>
          <a:xfrm>
            <a:off x="4584314" y="88808"/>
            <a:ext cx="4509360" cy="1872162"/>
            <a:chOff x="4584314" y="88808"/>
            <a:chExt cx="4509360" cy="18721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550D62-37A7-8655-CAF7-79FE0BD79794}"/>
                    </a:ext>
                  </a:extLst>
                </p14:cNvPr>
                <p14:cNvContentPartPr/>
                <p14:nvPr/>
              </p14:nvContentPartPr>
              <p14:xfrm>
                <a:off x="5158154" y="283370"/>
                <a:ext cx="133560" cy="155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550D62-37A7-8655-CAF7-79FE0BD797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9514" y="274730"/>
                  <a:ext cx="151200" cy="15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382D71-6315-3DEA-50A0-3B4736617536}"/>
                    </a:ext>
                  </a:extLst>
                </p14:cNvPr>
                <p14:cNvContentPartPr/>
                <p14:nvPr/>
              </p14:nvContentPartPr>
              <p14:xfrm>
                <a:off x="4584314" y="1632488"/>
                <a:ext cx="2840040" cy="45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382D71-6315-3DEA-50A0-3B47366175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5674" y="1623848"/>
                  <a:ext cx="28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866EC6-D2C1-85F5-9716-FDF56C3F9B50}"/>
                    </a:ext>
                  </a:extLst>
                </p14:cNvPr>
                <p14:cNvContentPartPr/>
                <p14:nvPr/>
              </p14:nvContentPartPr>
              <p14:xfrm>
                <a:off x="5334914" y="88808"/>
                <a:ext cx="2165040" cy="1456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866EC6-D2C1-85F5-9716-FDF56C3F9B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6274" y="79808"/>
                  <a:ext cx="2182680" cy="14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D7352E-E518-BEE4-0664-331691D27736}"/>
                    </a:ext>
                  </a:extLst>
                </p14:cNvPr>
                <p14:cNvContentPartPr/>
                <p14:nvPr/>
              </p14:nvContentPartPr>
              <p14:xfrm>
                <a:off x="7744034" y="441410"/>
                <a:ext cx="51120" cy="151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D7352E-E518-BEE4-0664-331691D277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5034" y="432410"/>
                  <a:ext cx="68760" cy="15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27D301-D271-F1C7-A920-1B3E7FEED467}"/>
                    </a:ext>
                  </a:extLst>
                </p14:cNvPr>
                <p14:cNvContentPartPr/>
                <p14:nvPr/>
              </p14:nvContentPartPr>
              <p14:xfrm>
                <a:off x="7611554" y="1674968"/>
                <a:ext cx="1381320" cy="2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27D301-D271-F1C7-A920-1B3E7FEED4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2554" y="1665968"/>
                  <a:ext cx="1398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476D0E-BA62-F338-CA27-4BCC53D849D4}"/>
                    </a:ext>
                  </a:extLst>
                </p14:cNvPr>
                <p14:cNvContentPartPr/>
                <p14:nvPr/>
              </p14:nvContentPartPr>
              <p14:xfrm>
                <a:off x="7800554" y="643928"/>
                <a:ext cx="1293120" cy="93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476D0E-BA62-F338-CA27-4BCC53D849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91914" y="635288"/>
                  <a:ext cx="1310760" cy="9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77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D1A1-1B31-416B-81CD-A25BF12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507" y="2490070"/>
            <a:ext cx="3552613" cy="597000"/>
          </a:xfrm>
        </p:spPr>
        <p:txBody>
          <a:bodyPr/>
          <a:lstStyle/>
          <a:p>
            <a:r>
              <a:rPr lang="en-US" dirty="0"/>
              <a:t>More example NB</a:t>
            </a:r>
          </a:p>
        </p:txBody>
      </p:sp>
    </p:spTree>
    <p:extLst>
      <p:ext uri="{BB962C8B-B14F-4D97-AF65-F5344CB8AC3E}">
        <p14:creationId xmlns:p14="http://schemas.microsoft.com/office/powerpoint/2010/main" val="293448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8F7BC32-02CE-45F9-AE26-52A7A5EA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4" y="1053359"/>
            <a:ext cx="7418399" cy="33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8FC459-16B1-4CA7-0F21-2FC073FCFA1E}"/>
              </a:ext>
            </a:extLst>
          </p:cNvPr>
          <p:cNvGrpSpPr/>
          <p:nvPr/>
        </p:nvGrpSpPr>
        <p:grpSpPr>
          <a:xfrm>
            <a:off x="2581994" y="1784768"/>
            <a:ext cx="394920" cy="547200"/>
            <a:chOff x="2581994" y="1784768"/>
            <a:chExt cx="394920" cy="54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5B2B0CB-AFCA-030C-DA85-69E8992ED076}"/>
                    </a:ext>
                  </a:extLst>
                </p14:cNvPr>
                <p14:cNvContentPartPr/>
                <p14:nvPr/>
              </p14:nvContentPartPr>
              <p14:xfrm>
                <a:off x="2634914" y="1784768"/>
                <a:ext cx="342000" cy="509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5B2B0CB-AFCA-030C-DA85-69E8992ED0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6274" y="1775768"/>
                  <a:ext cx="359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540800-4B32-DCE9-977E-29354C849608}"/>
                    </a:ext>
                  </a:extLst>
                </p14:cNvPr>
                <p14:cNvContentPartPr/>
                <p14:nvPr/>
              </p14:nvContentPartPr>
              <p14:xfrm>
                <a:off x="2581994" y="2207048"/>
                <a:ext cx="186840" cy="12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540800-4B32-DCE9-977E-29354C8496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2994" y="2198408"/>
                  <a:ext cx="2044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42DE4-E013-880F-2305-94E22B434B07}"/>
              </a:ext>
            </a:extLst>
          </p:cNvPr>
          <p:cNvGrpSpPr/>
          <p:nvPr/>
        </p:nvGrpSpPr>
        <p:grpSpPr>
          <a:xfrm>
            <a:off x="3840194" y="1721408"/>
            <a:ext cx="2927160" cy="687600"/>
            <a:chOff x="3840194" y="1721408"/>
            <a:chExt cx="292716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44C983-EA87-E382-CAB3-FFB68EC97FCA}"/>
                    </a:ext>
                  </a:extLst>
                </p14:cNvPr>
                <p14:cNvContentPartPr/>
                <p14:nvPr/>
              </p14:nvContentPartPr>
              <p14:xfrm>
                <a:off x="3840194" y="1721408"/>
                <a:ext cx="285120" cy="59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44C983-EA87-E382-CAB3-FFB68EC97F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1554" y="1712768"/>
                  <a:ext cx="3027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F0FC6D-6E11-56B5-49D5-F2C1E69CDF1F}"/>
                    </a:ext>
                  </a:extLst>
                </p14:cNvPr>
                <p14:cNvContentPartPr/>
                <p14:nvPr/>
              </p14:nvContentPartPr>
              <p14:xfrm>
                <a:off x="4051514" y="2207048"/>
                <a:ext cx="167400" cy="20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F0FC6D-6E11-56B5-49D5-F2C1E69CDF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2514" y="2198408"/>
                  <a:ext cx="185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E774E3-93EA-235B-5723-439BCF37AC3A}"/>
                    </a:ext>
                  </a:extLst>
                </p14:cNvPr>
                <p14:cNvContentPartPr/>
                <p14:nvPr/>
              </p14:nvContentPartPr>
              <p14:xfrm>
                <a:off x="4483514" y="1753088"/>
                <a:ext cx="1098720" cy="61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E774E3-93EA-235B-5723-439BCF37AC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4514" y="1744088"/>
                  <a:ext cx="11163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93C961-EEA8-872B-2A02-CE93E569C723}"/>
                    </a:ext>
                  </a:extLst>
                </p14:cNvPr>
                <p14:cNvContentPartPr/>
                <p14:nvPr/>
              </p14:nvContentPartPr>
              <p14:xfrm>
                <a:off x="5500514" y="2227928"/>
                <a:ext cx="169560" cy="13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93C961-EEA8-872B-2A02-CE93E569C7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1514" y="2219288"/>
                  <a:ext cx="187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9C9D10-0F9C-6619-8AAC-CB5F912A3D3A}"/>
                    </a:ext>
                  </a:extLst>
                </p14:cNvPr>
                <p14:cNvContentPartPr/>
                <p14:nvPr/>
              </p14:nvContentPartPr>
              <p14:xfrm>
                <a:off x="5328794" y="1734008"/>
                <a:ext cx="1415160" cy="56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9C9D10-0F9C-6619-8AAC-CB5F912A3D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9794" y="1725008"/>
                  <a:ext cx="14328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59CE37-08DF-099D-375F-8D663461C29A}"/>
                    </a:ext>
                  </a:extLst>
                </p14:cNvPr>
                <p14:cNvContentPartPr/>
                <p14:nvPr/>
              </p14:nvContentPartPr>
              <p14:xfrm>
                <a:off x="6494474" y="2207048"/>
                <a:ext cx="272880" cy="10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59CE37-08DF-099D-375F-8D663461C2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5474" y="2198408"/>
                  <a:ext cx="29052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49D62B-48BA-33CB-DD51-027DBDB6AA87}"/>
                  </a:ext>
                </a:extLst>
              </p14:cNvPr>
              <p14:cNvContentPartPr/>
              <p14:nvPr/>
            </p14:nvContentPartPr>
            <p14:xfrm>
              <a:off x="6079034" y="3001568"/>
              <a:ext cx="163080" cy="5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49D62B-48BA-33CB-DD51-027DBDB6AA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0394" y="2992928"/>
                <a:ext cx="180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76A847-0E59-1C14-3F76-CF8CD713C6CA}"/>
                  </a:ext>
                </a:extLst>
              </p14:cNvPr>
              <p14:cNvContentPartPr/>
              <p14:nvPr/>
            </p14:nvContentPartPr>
            <p14:xfrm>
              <a:off x="6016034" y="4175168"/>
              <a:ext cx="270360" cy="31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76A847-0E59-1C14-3F76-CF8CD713C6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7034" y="4166528"/>
                <a:ext cx="28800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0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" y="0"/>
            <a:ext cx="729138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39374"/>
              </p:ext>
            </p:extLst>
          </p:nvPr>
        </p:nvGraphicFramePr>
        <p:xfrm>
          <a:off x="201657" y="833613"/>
          <a:ext cx="4824216" cy="347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57900" imgH="4241800" progId="Excel.Sheet.8">
                  <p:embed/>
                </p:oleObj>
              </mc:Choice>
              <mc:Fallback>
                <p:oleObj name="Worksheet" r:id="rId2" imgW="6057900" imgH="4241800" progId="Excel.Sheet.8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57" y="833613"/>
                        <a:ext cx="4824216" cy="347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799476"/>
              </p:ext>
            </p:extLst>
          </p:nvPr>
        </p:nvGraphicFramePr>
        <p:xfrm>
          <a:off x="150516" y="4571348"/>
          <a:ext cx="4728168" cy="40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76800" imgH="393700" progId="Excel.Sheet.8">
                  <p:embed/>
                </p:oleObj>
              </mc:Choice>
              <mc:Fallback>
                <p:oleObj name="Worksheet" r:id="rId4" imgW="4876800" imgH="393700" progId="Excel.Sheet.8">
                  <p:embed/>
                  <p:pic>
                    <p:nvPicPr>
                      <p:cNvPr id="378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16" y="4571348"/>
                        <a:ext cx="4728168" cy="402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86155"/>
              </p:ext>
            </p:extLst>
          </p:nvPr>
        </p:nvGraphicFramePr>
        <p:xfrm>
          <a:off x="5258991" y="2083223"/>
          <a:ext cx="3099302" cy="219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7700" imgH="3149600" progId="Equation.3">
                  <p:embed/>
                </p:oleObj>
              </mc:Choice>
              <mc:Fallback>
                <p:oleObj name="Equation" r:id="rId6" imgW="4457700" imgH="3149600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991" y="2083223"/>
                        <a:ext cx="3099302" cy="219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779942" y="978323"/>
            <a:ext cx="2057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50" dirty="0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543549" y="4397163"/>
            <a:ext cx="2814743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50" dirty="0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 sz="1050" dirty="0"/>
              <a:t>=&gt; Mammals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F05108-C142-640E-8EAB-8BF05D4EB0E0}"/>
                  </a:ext>
                </a:extLst>
              </p14:cNvPr>
              <p14:cNvContentPartPr/>
              <p14:nvPr/>
            </p14:nvContentPartPr>
            <p14:xfrm>
              <a:off x="5807594" y="4887248"/>
              <a:ext cx="731520" cy="1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F05108-C142-640E-8EAB-8BF05D4EB0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8954" y="4878608"/>
                <a:ext cx="7491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E073BC1-D3BA-5158-777E-9EC6F6DEBB5A}"/>
              </a:ext>
            </a:extLst>
          </p:cNvPr>
          <p:cNvGrpSpPr/>
          <p:nvPr/>
        </p:nvGrpSpPr>
        <p:grpSpPr>
          <a:xfrm>
            <a:off x="69194" y="1462928"/>
            <a:ext cx="172080" cy="195120"/>
            <a:chOff x="69194" y="1462928"/>
            <a:chExt cx="17208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83923A-36A2-F814-637E-F6C1B6FEF1DA}"/>
                    </a:ext>
                  </a:extLst>
                </p14:cNvPr>
                <p14:cNvContentPartPr/>
                <p14:nvPr/>
              </p14:nvContentPartPr>
              <p14:xfrm>
                <a:off x="69194" y="1462928"/>
                <a:ext cx="157680" cy="114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83923A-36A2-F814-637E-F6C1B6FEF1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554" y="1453928"/>
                  <a:ext cx="17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878060-F9D3-31A3-6998-CFCBD15C7C70}"/>
                    </a:ext>
                  </a:extLst>
                </p14:cNvPr>
                <p14:cNvContentPartPr/>
                <p14:nvPr/>
              </p14:nvContentPartPr>
              <p14:xfrm>
                <a:off x="169994" y="1513328"/>
                <a:ext cx="71280" cy="144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878060-F9D3-31A3-6998-CFCBD15C7C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994" y="1504328"/>
                  <a:ext cx="88920" cy="162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iling face outline with solid fill">
            <a:extLst>
              <a:ext uri="{FF2B5EF4-FFF2-40B4-BE49-F238E27FC236}">
                <a16:creationId xmlns:a16="http://schemas.microsoft.com/office/drawing/2014/main" id="{04498028-B992-4D44-A11C-D779BC27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825" y="1622181"/>
            <a:ext cx="2370406" cy="2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EDA7A9-BE47-FDD8-BFEE-915802DEF790}"/>
                  </a:ext>
                </a:extLst>
              </p14:cNvPr>
              <p14:cNvContentPartPr/>
              <p14:nvPr/>
            </p14:nvContentPartPr>
            <p14:xfrm>
              <a:off x="-473326" y="128616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EDA7A9-BE47-FDD8-BFEE-915802DEF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1966" y="1277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E960F1-7E90-62DC-7713-9FA35BFB1DE4}"/>
                  </a:ext>
                </a:extLst>
              </p14:cNvPr>
              <p14:cNvContentPartPr/>
              <p14:nvPr/>
            </p14:nvContentPartPr>
            <p14:xfrm>
              <a:off x="-637126" y="1097168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E960F1-7E90-62DC-7713-9FA35BFB1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5766" y="10881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8B68DD8-E9B8-E9D0-C1E9-7CCD0A8EF6FA}"/>
              </a:ext>
            </a:extLst>
          </p:cNvPr>
          <p:cNvGrpSpPr/>
          <p:nvPr/>
        </p:nvGrpSpPr>
        <p:grpSpPr>
          <a:xfrm>
            <a:off x="914114" y="63968"/>
            <a:ext cx="7257240" cy="4615560"/>
            <a:chOff x="914114" y="63968"/>
            <a:chExt cx="7257240" cy="46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83EC77-FE50-221D-6527-E6B2EDF7CE12}"/>
                    </a:ext>
                  </a:extLst>
                </p14:cNvPr>
                <p14:cNvContentPartPr/>
                <p14:nvPr/>
              </p14:nvContentPartPr>
              <p14:xfrm>
                <a:off x="5278034" y="674528"/>
                <a:ext cx="1440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83EC77-FE50-221D-6527-E6B2EDF7CE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9034" y="665888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D70BF7-6BC9-515E-CB9A-28E762BF896F}"/>
                    </a:ext>
                  </a:extLst>
                </p14:cNvPr>
                <p14:cNvContentPartPr/>
                <p14:nvPr/>
              </p14:nvContentPartPr>
              <p14:xfrm>
                <a:off x="5688074" y="680648"/>
                <a:ext cx="2124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D70BF7-6BC9-515E-CB9A-28E762BF89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9074" y="672008"/>
                  <a:ext cx="38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5ECC33-1945-2395-1DE7-82E4D0963D2E}"/>
                    </a:ext>
                  </a:extLst>
                </p14:cNvPr>
                <p14:cNvContentPartPr/>
                <p14:nvPr/>
              </p14:nvContentPartPr>
              <p14:xfrm>
                <a:off x="5795354" y="693608"/>
                <a:ext cx="4298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5ECC33-1945-2395-1DE7-82E4D0963D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86354" y="684608"/>
                  <a:ext cx="44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8383E5-BE0B-45F3-B18D-50F7C5856B85}"/>
                    </a:ext>
                  </a:extLst>
                </p14:cNvPr>
                <p14:cNvContentPartPr/>
                <p14:nvPr/>
              </p14:nvContentPartPr>
              <p14:xfrm>
                <a:off x="6394394" y="693608"/>
                <a:ext cx="25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8383E5-BE0B-45F3-B18D-50F7C5856B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5394" y="68460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0BBB43-B65F-50D3-6C84-2B111AB51CAE}"/>
                    </a:ext>
                  </a:extLst>
                </p14:cNvPr>
                <p14:cNvContentPartPr/>
                <p14:nvPr/>
              </p14:nvContentPartPr>
              <p14:xfrm>
                <a:off x="6589874" y="333968"/>
                <a:ext cx="366840" cy="319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0BBB43-B65F-50D3-6C84-2B111AB51C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80874" y="325328"/>
                  <a:ext cx="384480" cy="32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33699D-CA6C-DCBB-91B7-6C347B85A37E}"/>
                    </a:ext>
                  </a:extLst>
                </p14:cNvPr>
                <p14:cNvContentPartPr/>
                <p14:nvPr/>
              </p14:nvContentPartPr>
              <p14:xfrm>
                <a:off x="6987674" y="340088"/>
                <a:ext cx="176400" cy="35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33699D-CA6C-DCBB-91B7-6C347B85A3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78674" y="331448"/>
                  <a:ext cx="194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387927-8003-EFBA-37ED-D85CA9B67673}"/>
                    </a:ext>
                  </a:extLst>
                </p14:cNvPr>
                <p14:cNvContentPartPr/>
                <p14:nvPr/>
              </p14:nvContentPartPr>
              <p14:xfrm>
                <a:off x="6777434" y="311648"/>
                <a:ext cx="330120" cy="46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387927-8003-EFBA-37ED-D85CA9B676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68794" y="303008"/>
                  <a:ext cx="34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26EF2E-0B9A-B5DD-3827-E541D5502687}"/>
                    </a:ext>
                  </a:extLst>
                </p14:cNvPr>
                <p14:cNvContentPartPr/>
                <p14:nvPr/>
              </p14:nvContentPartPr>
              <p14:xfrm>
                <a:off x="1525754" y="1153328"/>
                <a:ext cx="6621120" cy="3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26EF2E-0B9A-B5DD-3827-E541D55026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17114" y="1144688"/>
                  <a:ext cx="6638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E961AE-9660-806F-36C7-C36BDC1680F2}"/>
                    </a:ext>
                  </a:extLst>
                </p14:cNvPr>
                <p14:cNvContentPartPr/>
                <p14:nvPr/>
              </p14:nvContentPartPr>
              <p14:xfrm>
                <a:off x="914114" y="1103288"/>
                <a:ext cx="649800" cy="3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E961AE-9660-806F-36C7-C36BDC1680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5474" y="1094648"/>
                  <a:ext cx="667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D782EA-5439-CC72-ED5D-92C1438063DD}"/>
                    </a:ext>
                  </a:extLst>
                </p14:cNvPr>
                <p14:cNvContentPartPr/>
                <p14:nvPr/>
              </p14:nvContentPartPr>
              <p14:xfrm>
                <a:off x="1828514" y="138488"/>
                <a:ext cx="476280" cy="451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D782EA-5439-CC72-ED5D-92C1438063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19514" y="129848"/>
                  <a:ext cx="493920" cy="45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0BCA3B-2C59-48BB-7B70-B6136A4C31D5}"/>
                    </a:ext>
                  </a:extLst>
                </p14:cNvPr>
                <p14:cNvContentPartPr/>
                <p14:nvPr/>
              </p14:nvContentPartPr>
              <p14:xfrm>
                <a:off x="1248554" y="1393448"/>
                <a:ext cx="198000" cy="15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0BCA3B-2C59-48BB-7B70-B6136A4C31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39554" y="1384448"/>
                  <a:ext cx="21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3EBC16-828E-C049-235E-E2C71259F205}"/>
                    </a:ext>
                  </a:extLst>
                </p14:cNvPr>
                <p14:cNvContentPartPr/>
                <p14:nvPr/>
              </p14:nvContentPartPr>
              <p14:xfrm>
                <a:off x="1561754" y="1329728"/>
                <a:ext cx="162360" cy="23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3EBC16-828E-C049-235E-E2C71259F2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52754" y="1320728"/>
                  <a:ext cx="180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46818C-D08F-F4CB-3292-9C4AF62CAAA2}"/>
                    </a:ext>
                  </a:extLst>
                </p14:cNvPr>
                <p14:cNvContentPartPr/>
                <p14:nvPr/>
              </p14:nvContentPartPr>
              <p14:xfrm>
                <a:off x="1349354" y="1828688"/>
                <a:ext cx="248760" cy="32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46818C-D08F-F4CB-3292-9C4AF62CAA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40714" y="1820048"/>
                  <a:ext cx="266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88D7FD-4704-E491-929A-8E17CC130639}"/>
                    </a:ext>
                  </a:extLst>
                </p14:cNvPr>
                <p14:cNvContentPartPr/>
                <p14:nvPr/>
              </p14:nvContentPartPr>
              <p14:xfrm>
                <a:off x="1696394" y="1898168"/>
                <a:ext cx="2880" cy="22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88D7FD-4704-E491-929A-8E17CC1306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7394" y="1889168"/>
                  <a:ext cx="20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14303F-7E3D-0E02-F0A9-B02C6347AB36}"/>
                    </a:ext>
                  </a:extLst>
                </p14:cNvPr>
                <p14:cNvContentPartPr/>
                <p14:nvPr/>
              </p14:nvContentPartPr>
              <p14:xfrm>
                <a:off x="1551314" y="2301008"/>
                <a:ext cx="204840" cy="22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14303F-7E3D-0E02-F0A9-B02C6347AB3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42314" y="2292008"/>
                  <a:ext cx="222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93919A-DE22-41A8-64D6-AA65FFCD5418}"/>
                    </a:ext>
                  </a:extLst>
                </p14:cNvPr>
                <p14:cNvContentPartPr/>
                <p14:nvPr/>
              </p14:nvContentPartPr>
              <p14:xfrm>
                <a:off x="1815914" y="2344568"/>
                <a:ext cx="176400" cy="28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93919A-DE22-41A8-64D6-AA65FFCD54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07274" y="2335568"/>
                  <a:ext cx="194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8E8D62-2650-45F1-1DA4-CB1C61126DC5}"/>
                    </a:ext>
                  </a:extLst>
                </p14:cNvPr>
                <p14:cNvContentPartPr/>
                <p14:nvPr/>
              </p14:nvContentPartPr>
              <p14:xfrm>
                <a:off x="1771994" y="2793488"/>
                <a:ext cx="360" cy="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8E8D62-2650-45F1-1DA4-CB1C61126D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62994" y="2784488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5AF294-2A1B-9C69-ABD0-B15603713555}"/>
                    </a:ext>
                  </a:extLst>
                </p14:cNvPr>
                <p14:cNvContentPartPr/>
                <p14:nvPr/>
              </p14:nvContentPartPr>
              <p14:xfrm>
                <a:off x="1765874" y="3108848"/>
                <a:ext cx="360" cy="2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5AF294-2A1B-9C69-ABD0-B156037135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56874" y="3100208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5660E-705C-6A71-CD56-E740F71017BC}"/>
                    </a:ext>
                  </a:extLst>
                </p14:cNvPr>
                <p14:cNvContentPartPr/>
                <p14:nvPr/>
              </p14:nvContentPartPr>
              <p14:xfrm>
                <a:off x="1765874" y="3165368"/>
                <a:ext cx="12960" cy="23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5660E-705C-6A71-CD56-E740F71017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56874" y="3156728"/>
                  <a:ext cx="3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241A73-0E64-FD0B-6CFC-5C3F808A4670}"/>
                    </a:ext>
                  </a:extLst>
                </p14:cNvPr>
                <p14:cNvContentPartPr/>
                <p14:nvPr/>
              </p14:nvContentPartPr>
              <p14:xfrm>
                <a:off x="1765874" y="3468128"/>
                <a:ext cx="12960" cy="6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241A73-0E64-FD0B-6CFC-5C3F808A46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56874" y="3459488"/>
                  <a:ext cx="30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B8DB8E-BBDD-D275-E936-C34B8D7301BE}"/>
                    </a:ext>
                  </a:extLst>
                </p14:cNvPr>
                <p14:cNvContentPartPr/>
                <p14:nvPr/>
              </p14:nvContentPartPr>
              <p14:xfrm>
                <a:off x="1759034" y="3581888"/>
                <a:ext cx="6840" cy="357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B8DB8E-BBDD-D275-E936-C34B8D7301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50394" y="3572888"/>
                  <a:ext cx="24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AF75EF-B7F4-F690-7852-B25C4F03E030}"/>
                    </a:ext>
                  </a:extLst>
                </p14:cNvPr>
                <p14:cNvContentPartPr/>
                <p14:nvPr/>
              </p14:nvContentPartPr>
              <p14:xfrm>
                <a:off x="3178154" y="3915608"/>
                <a:ext cx="632160" cy="66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AF75EF-B7F4-F690-7852-B25C4F03E03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69514" y="3906968"/>
                  <a:ext cx="6498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E00B87-B9CF-3A6C-A046-58DA5911DC5E}"/>
                    </a:ext>
                  </a:extLst>
                </p14:cNvPr>
                <p14:cNvContentPartPr/>
                <p14:nvPr/>
              </p14:nvContentPartPr>
              <p14:xfrm>
                <a:off x="4142954" y="4123688"/>
                <a:ext cx="330120" cy="2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E00B87-B9CF-3A6C-A046-58DA5911DC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3954" y="4115048"/>
                  <a:ext cx="347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6926F7-571A-8A26-B742-BEA4366E700F}"/>
                    </a:ext>
                  </a:extLst>
                </p14:cNvPr>
                <p14:cNvContentPartPr/>
                <p14:nvPr/>
              </p14:nvContentPartPr>
              <p14:xfrm>
                <a:off x="4168154" y="4296848"/>
                <a:ext cx="403920" cy="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6926F7-571A-8A26-B742-BEA4366E700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59514" y="4287848"/>
                  <a:ext cx="421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694EC4-5815-917C-E656-77F48832F97E}"/>
                    </a:ext>
                  </a:extLst>
                </p14:cNvPr>
                <p14:cNvContentPartPr/>
                <p14:nvPr/>
              </p14:nvContentPartPr>
              <p14:xfrm>
                <a:off x="2333234" y="594968"/>
                <a:ext cx="218160" cy="18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694EC4-5815-917C-E656-77F48832F97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24594" y="585968"/>
                  <a:ext cx="235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367B66-17C1-3337-34DB-CFED276A3FF7}"/>
                    </a:ext>
                  </a:extLst>
                </p14:cNvPr>
                <p14:cNvContentPartPr/>
                <p14:nvPr/>
              </p14:nvContentPartPr>
              <p14:xfrm>
                <a:off x="2585234" y="661928"/>
                <a:ext cx="6840" cy="12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367B66-17C1-3337-34DB-CFED276A3F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76594" y="653288"/>
                  <a:ext cx="24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96AB51-6206-3A20-184D-A31FE17E9EFB}"/>
                    </a:ext>
                  </a:extLst>
                </p14:cNvPr>
                <p14:cNvContentPartPr/>
                <p14:nvPr/>
              </p14:nvContentPartPr>
              <p14:xfrm>
                <a:off x="3083474" y="566528"/>
                <a:ext cx="30168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96AB51-6206-3A20-184D-A31FE17E9E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74474" y="557528"/>
                  <a:ext cx="319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86D971-054B-6958-AFD4-2B05BC910388}"/>
                    </a:ext>
                  </a:extLst>
                </p14:cNvPr>
                <p14:cNvContentPartPr/>
                <p14:nvPr/>
              </p14:nvContentPartPr>
              <p14:xfrm>
                <a:off x="3506114" y="670928"/>
                <a:ext cx="191160" cy="19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86D971-054B-6958-AFD4-2B05BC910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97474" y="661928"/>
                  <a:ext cx="208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F59040-2C4F-4E8E-1DEC-F5243AECD9D2}"/>
                    </a:ext>
                  </a:extLst>
                </p14:cNvPr>
                <p14:cNvContentPartPr/>
                <p14:nvPr/>
              </p14:nvContentPartPr>
              <p14:xfrm>
                <a:off x="4180754" y="556088"/>
                <a:ext cx="355320" cy="23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F59040-2C4F-4E8E-1DEC-F5243AECD9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71754" y="547088"/>
                  <a:ext cx="372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06E696-6A04-7016-F453-8715D1E0AC37}"/>
                    </a:ext>
                  </a:extLst>
                </p14:cNvPr>
                <p14:cNvContentPartPr/>
                <p14:nvPr/>
              </p14:nvContentPartPr>
              <p14:xfrm>
                <a:off x="4596194" y="674528"/>
                <a:ext cx="222480" cy="25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06E696-6A04-7016-F453-8715D1E0AC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87554" y="665888"/>
                  <a:ext cx="240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772503-2885-495B-8335-83EB2683C7BE}"/>
                    </a:ext>
                  </a:extLst>
                </p14:cNvPr>
                <p14:cNvContentPartPr/>
                <p14:nvPr/>
              </p14:nvContentPartPr>
              <p14:xfrm>
                <a:off x="4944674" y="3617168"/>
                <a:ext cx="609480" cy="74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772503-2885-495B-8335-83EB2683C7B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36034" y="3608528"/>
                  <a:ext cx="6271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2519F1-48AD-054C-841F-701997A5B444}"/>
                    </a:ext>
                  </a:extLst>
                </p14:cNvPr>
                <p14:cNvContentPartPr/>
                <p14:nvPr/>
              </p14:nvContentPartPr>
              <p14:xfrm>
                <a:off x="5101634" y="4105328"/>
                <a:ext cx="2811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2519F1-48AD-054C-841F-701997A5B4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92994" y="4096328"/>
                  <a:ext cx="29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7FA792-D5D8-F87A-85DF-E48D0624C285}"/>
                    </a:ext>
                  </a:extLst>
                </p14:cNvPr>
                <p14:cNvContentPartPr/>
                <p14:nvPr/>
              </p14:nvContentPartPr>
              <p14:xfrm>
                <a:off x="5708594" y="3600968"/>
                <a:ext cx="441360" cy="716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7FA792-D5D8-F87A-85DF-E48D0624C2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99594" y="3591968"/>
                  <a:ext cx="4590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EEB92A-C4D3-C6D2-8FAA-BE4BBE55BC36}"/>
                    </a:ext>
                  </a:extLst>
                </p14:cNvPr>
                <p14:cNvContentPartPr/>
                <p14:nvPr/>
              </p14:nvContentPartPr>
              <p14:xfrm>
                <a:off x="6374234" y="3695288"/>
                <a:ext cx="133920" cy="48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EEB92A-C4D3-C6D2-8FAA-BE4BBE55BC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65594" y="3686288"/>
                  <a:ext cx="1515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644E25-30A1-1A68-8C6D-62CE1363D9AC}"/>
                    </a:ext>
                  </a:extLst>
                </p14:cNvPr>
                <p14:cNvContentPartPr/>
                <p14:nvPr/>
              </p14:nvContentPartPr>
              <p14:xfrm>
                <a:off x="6249314" y="3689168"/>
                <a:ext cx="477000" cy="46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644E25-30A1-1A68-8C6D-62CE1363D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40314" y="3680168"/>
                  <a:ext cx="4946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B8821B-6C59-ADFB-3E94-45E7FE697C88}"/>
                    </a:ext>
                  </a:extLst>
                </p14:cNvPr>
                <p14:cNvContentPartPr/>
                <p14:nvPr/>
              </p14:nvContentPartPr>
              <p14:xfrm>
                <a:off x="6621554" y="3544088"/>
                <a:ext cx="690120" cy="87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B8821B-6C59-ADFB-3E94-45E7FE697C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12554" y="3535088"/>
                  <a:ext cx="70776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7D91AD-FA84-CCDA-BD67-BDD6182BC83E}"/>
                    </a:ext>
                  </a:extLst>
                </p14:cNvPr>
                <p14:cNvContentPartPr/>
                <p14:nvPr/>
              </p14:nvContentPartPr>
              <p14:xfrm>
                <a:off x="6211514" y="4206128"/>
                <a:ext cx="496080" cy="6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7D91AD-FA84-CCDA-BD67-BDD6182BC8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02514" y="4197488"/>
                  <a:ext cx="513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C7C5A3-1933-65CF-B45B-2481FD9E2668}"/>
                    </a:ext>
                  </a:extLst>
                </p14:cNvPr>
                <p14:cNvContentPartPr/>
                <p14:nvPr/>
              </p14:nvContentPartPr>
              <p14:xfrm>
                <a:off x="2343314" y="214088"/>
                <a:ext cx="4083120" cy="328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C7C5A3-1933-65CF-B45B-2481FD9E266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34674" y="205088"/>
                  <a:ext cx="4100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AD32E0-5E0C-4C74-881E-32580B9385F0}"/>
                    </a:ext>
                  </a:extLst>
                </p14:cNvPr>
                <p14:cNvContentPartPr/>
                <p14:nvPr/>
              </p14:nvContentPartPr>
              <p14:xfrm>
                <a:off x="4830554" y="63968"/>
                <a:ext cx="3340800" cy="3370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AD32E0-5E0C-4C74-881E-32580B9385F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21554" y="55328"/>
                  <a:ext cx="3358440" cy="33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A3060B-2621-4896-E354-992E76F4D8AD}"/>
                    </a:ext>
                  </a:extLst>
                </p14:cNvPr>
                <p14:cNvContentPartPr/>
                <p14:nvPr/>
              </p14:nvContentPartPr>
              <p14:xfrm>
                <a:off x="6167954" y="3253568"/>
                <a:ext cx="270720" cy="278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A3060B-2621-4896-E354-992E76F4D8A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59314" y="3244568"/>
                  <a:ext cx="288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5F7810-401E-EB03-6A1B-069920C1F917}"/>
                    </a:ext>
                  </a:extLst>
                </p14:cNvPr>
                <p14:cNvContentPartPr/>
                <p14:nvPr/>
              </p14:nvContentPartPr>
              <p14:xfrm>
                <a:off x="3536714" y="756608"/>
                <a:ext cx="3406680" cy="3113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5F7810-401E-EB03-6A1B-069920C1F9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28074" y="747608"/>
                  <a:ext cx="3424320" cy="31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937044-2241-574F-F681-31874B2424CD}"/>
                    </a:ext>
                  </a:extLst>
                </p14:cNvPr>
                <p14:cNvContentPartPr/>
                <p14:nvPr/>
              </p14:nvContentPartPr>
              <p14:xfrm>
                <a:off x="3426554" y="3701408"/>
                <a:ext cx="244080" cy="19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937044-2241-574F-F681-31874B2424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17554" y="3692768"/>
                  <a:ext cx="261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48968-ECE1-F138-AB4C-462E1C367DBE}"/>
                    </a:ext>
                  </a:extLst>
                </p14:cNvPr>
                <p14:cNvContentPartPr/>
                <p14:nvPr/>
              </p14:nvContentPartPr>
              <p14:xfrm>
                <a:off x="3317114" y="4666568"/>
                <a:ext cx="654840" cy="12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48968-ECE1-F138-AB4C-462E1C367D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08114" y="4657568"/>
                  <a:ext cx="672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D517BE-EDA7-488F-74C6-DD49A35E94F3}"/>
                    </a:ext>
                  </a:extLst>
                </p14:cNvPr>
                <p14:cNvContentPartPr/>
                <p14:nvPr/>
              </p14:nvContentPartPr>
              <p14:xfrm>
                <a:off x="6009914" y="4420328"/>
                <a:ext cx="1123560" cy="3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D517BE-EDA7-488F-74C6-DD49A35E94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00914" y="4411688"/>
                  <a:ext cx="1141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BCB10D-AE5A-0DEC-8020-FC1128FC6D32}"/>
                    </a:ext>
                  </a:extLst>
                </p14:cNvPr>
                <p14:cNvContentPartPr/>
                <p14:nvPr/>
              </p14:nvContentPartPr>
              <p14:xfrm>
                <a:off x="4968434" y="4306928"/>
                <a:ext cx="2423160" cy="30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BCB10D-AE5A-0DEC-8020-FC1128FC6D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59794" y="4297928"/>
                  <a:ext cx="244080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48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theorem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5125" y="2233600"/>
            <a:ext cx="24384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5436775" y="1804900"/>
            <a:ext cx="2492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conditional probability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539800" y="2735575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Posterior probability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151175" y="1376200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of the outcome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935225" y="2972375"/>
            <a:ext cx="1911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of the conditions</a:t>
            </a:r>
            <a:endParaRPr/>
          </a:p>
        </p:txBody>
      </p:sp>
      <p:cxnSp>
        <p:nvCxnSpPr>
          <p:cNvPr id="247" name="Google Shape;247;p30"/>
          <p:cNvCxnSpPr/>
          <p:nvPr/>
        </p:nvCxnSpPr>
        <p:spPr>
          <a:xfrm flipH="1">
            <a:off x="4263625" y="1940100"/>
            <a:ext cx="1467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0"/>
          <p:cNvCxnSpPr/>
          <p:nvPr/>
        </p:nvCxnSpPr>
        <p:spPr>
          <a:xfrm flipH="1">
            <a:off x="5436775" y="2126350"/>
            <a:ext cx="14670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0"/>
          <p:cNvCxnSpPr>
            <a:stCxn id="246" idx="1"/>
          </p:cNvCxnSpPr>
          <p:nvPr/>
        </p:nvCxnSpPr>
        <p:spPr>
          <a:xfrm rot="10800000">
            <a:off x="4771125" y="2921525"/>
            <a:ext cx="16410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0"/>
          <p:cNvCxnSpPr>
            <a:stCxn id="244" idx="3"/>
          </p:cNvCxnSpPr>
          <p:nvPr/>
        </p:nvCxnSpPr>
        <p:spPr>
          <a:xfrm rot="10800000" flipH="1">
            <a:off x="3451700" y="2763625"/>
            <a:ext cx="180300" cy="1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126582" y="3577829"/>
          <a:ext cx="3274219" cy="8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19100" progId="Equation.3">
                  <p:embed/>
                </p:oleObj>
              </mc:Choice>
              <mc:Fallback>
                <p:oleObj name="Equation" r:id="rId2" imgW="1600200" imgH="419100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582" y="3577829"/>
                        <a:ext cx="3274219" cy="858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48591"/>
              </p:ext>
            </p:extLst>
          </p:nvPr>
        </p:nvGraphicFramePr>
        <p:xfrm>
          <a:off x="4763691" y="1849013"/>
          <a:ext cx="2286000" cy="157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863225" progId="Equation.3">
                  <p:embed/>
                </p:oleObj>
              </mc:Choice>
              <mc:Fallback>
                <p:oleObj name="Equation" r:id="rId4" imgW="1256755" imgH="863225" progId="Equation.3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691" y="1849013"/>
                        <a:ext cx="2286000" cy="1570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60" y="767126"/>
            <a:ext cx="8425092" cy="420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1C6E1AA-0997-49F4-B149-686A0509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71475"/>
            <a:ext cx="49911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6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1C6E1AA-0997-49F4-B149-686A0509C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964"/>
          <a:stretch/>
        </p:blipFill>
        <p:spPr bwMode="auto">
          <a:xfrm>
            <a:off x="599729" y="510210"/>
            <a:ext cx="7944542" cy="37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8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1C6E1AA-0997-49F4-B149-686A0509C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036"/>
          <a:stretch/>
        </p:blipFill>
        <p:spPr bwMode="auto">
          <a:xfrm>
            <a:off x="0" y="699989"/>
            <a:ext cx="8570111" cy="354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3905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111</Words>
  <Application>Microsoft Office PowerPoint</Application>
  <PresentationFormat>On-screen Show (16:9)</PresentationFormat>
  <Paragraphs>78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Lesson Plan</vt:lpstr>
      <vt:lpstr>Equation</vt:lpstr>
      <vt:lpstr>Worksheet</vt:lpstr>
      <vt:lpstr>NAÏVE BAYESIAN</vt:lpstr>
      <vt:lpstr>PowerPoint Presentation</vt:lpstr>
      <vt:lpstr>PowerPoint Presentation</vt:lpstr>
      <vt:lpstr>Bayes’ theorem</vt:lpstr>
      <vt:lpstr>Bayes Classifier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conditional probability</vt:lpstr>
      <vt:lpstr>Test record</vt:lpstr>
      <vt:lpstr>Calculation of posterior probability P(Y/X)</vt:lpstr>
      <vt:lpstr>Issues</vt:lpstr>
      <vt:lpstr>PowerPoint Presentation</vt:lpstr>
      <vt:lpstr>PowerPoint Presentation</vt:lpstr>
      <vt:lpstr>More example NB</vt:lpstr>
      <vt:lpstr>PowerPoint Presentation</vt:lpstr>
      <vt:lpstr>Example of Naïve Bayes Classifier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SAAD Motaz</cp:lastModifiedBy>
  <cp:revision>4</cp:revision>
  <dcterms:modified xsi:type="dcterms:W3CDTF">2023-01-10T14:39:52Z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2022-10-18T06:24:02Z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8a1264f0-f6cb-46cf-a9e7-698ecbff18d1</vt:lpwstr>
  </property>
  <property fmtid="{D5CDD505-2E9C-101B-9397-08002B2CF9AE}" pid="8" name="MSIP_Label_995f8ddb-c25f-497d-94ef-0e25e41810d1_ContentBits">
    <vt:lpwstr>0</vt:lpwstr>
  </property>
</Properties>
</file>