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notesSlides/notesSlide1.xml" ContentType="application/vnd.openxmlformats-officedocument.presentationml.notesSlide+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notesSlides/notesSlide14.xml" ContentType="application/vnd.openxmlformats-officedocument.presentationml.notesSlide+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notesSlides/notesSlide15.xml" ContentType="application/vnd.openxmlformats-officedocument.presentationml.notesSlide+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charts/chart1.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258" r:id="rId4"/>
    <p:sldId id="379" r:id="rId5"/>
    <p:sldId id="384" r:id="rId6"/>
    <p:sldId id="378" r:id="rId7"/>
    <p:sldId id="388" r:id="rId8"/>
    <p:sldId id="321" r:id="rId9"/>
    <p:sldId id="259" r:id="rId10"/>
    <p:sldId id="381" r:id="rId11"/>
    <p:sldId id="382" r:id="rId12"/>
    <p:sldId id="322" r:id="rId13"/>
    <p:sldId id="323" r:id="rId14"/>
    <p:sldId id="320" r:id="rId15"/>
    <p:sldId id="380" r:id="rId16"/>
    <p:sldId id="325" r:id="rId17"/>
    <p:sldId id="326" r:id="rId18"/>
    <p:sldId id="327" r:id="rId19"/>
    <p:sldId id="328" r:id="rId20"/>
    <p:sldId id="329" r:id="rId21"/>
    <p:sldId id="330" r:id="rId22"/>
    <p:sldId id="332" r:id="rId23"/>
    <p:sldId id="366" r:id="rId24"/>
    <p:sldId id="367" r:id="rId25"/>
    <p:sldId id="368" r:id="rId26"/>
    <p:sldId id="369" r:id="rId27"/>
    <p:sldId id="333" r:id="rId28"/>
    <p:sldId id="361" r:id="rId29"/>
    <p:sldId id="344" r:id="rId30"/>
    <p:sldId id="363" r:id="rId31"/>
    <p:sldId id="383" r:id="rId32"/>
    <p:sldId id="334" r:id="rId33"/>
    <p:sldId id="335" r:id="rId34"/>
    <p:sldId id="336" r:id="rId35"/>
    <p:sldId id="337" r:id="rId36"/>
    <p:sldId id="338" r:id="rId37"/>
    <p:sldId id="385" r:id="rId38"/>
    <p:sldId id="386" r:id="rId39"/>
    <p:sldId id="387" r:id="rId40"/>
    <p:sldId id="389" r:id="rId41"/>
    <p:sldId id="390" r:id="rId42"/>
    <p:sldId id="391" r:id="rId43"/>
    <p:sldId id="392" r:id="rId44"/>
    <p:sldId id="393" r:id="rId45"/>
    <p:sldId id="394" r:id="rId46"/>
    <p:sldId id="395" r:id="rId47"/>
    <p:sldId id="396" r:id="rId48"/>
    <p:sldId id="397" r:id="rId49"/>
    <p:sldId id="398" r:id="rId50"/>
    <p:sldId id="399" r:id="rId51"/>
    <p:sldId id="400" r:id="rId52"/>
    <p:sldId id="401" r:id="rId53"/>
    <p:sldId id="402" r:id="rId54"/>
    <p:sldId id="403" r:id="rId55"/>
    <p:sldId id="404"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4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scatterChart>
        <c:scatterStyle val="lineMarker"/>
        <c:varyColors val="0"/>
        <c:ser>
          <c:idx val="0"/>
          <c:order val="0"/>
          <c:tx>
            <c:strRef>
              <c:f>Sheet1!$B$2</c:f>
              <c:strCache>
                <c:ptCount val="1"/>
                <c:pt idx="0">
                  <c:v>y</c:v>
                </c:pt>
              </c:strCache>
            </c:strRef>
          </c:tx>
          <c:spPr>
            <a:ln w="28575">
              <a:noFill/>
            </a:ln>
          </c:spPr>
          <c:trendline>
            <c:trendlineType val="linear"/>
            <c:dispRSqr val="1"/>
            <c:dispEq val="1"/>
            <c:trendlineLbl>
              <c:layout>
                <c:manualLayout>
                  <c:x val="-4.6840017090886893E-2"/>
                  <c:y val="-1.6649629322650478E-2"/>
                </c:manualLayout>
              </c:layout>
              <c:tx>
                <c:rich>
                  <a:bodyPr/>
                  <a:lstStyle/>
                  <a:p>
                    <a:pPr>
                      <a:defRPr/>
                    </a:pPr>
                    <a:r>
                      <a:rPr lang="en-US" sz="1800" baseline="0" dirty="0"/>
                      <a:t>Y’ = 2.1143 x + 0.9333
R² = 0.491</a:t>
                    </a:r>
                    <a:endParaRPr lang="en-US" sz="1800" dirty="0"/>
                  </a:p>
                </c:rich>
              </c:tx>
              <c:numFmt formatCode="General" sourceLinked="0"/>
              <c:spPr>
                <a:solidFill>
                  <a:schemeClr val="accent6">
                    <a:lumMod val="20000"/>
                    <a:lumOff val="80000"/>
                  </a:schemeClr>
                </a:solidFill>
              </c:spPr>
            </c:trendlineLbl>
          </c:trendline>
          <c:xVal>
            <c:numRef>
              <c:f>Sheet1!$A$3:$A$8</c:f>
              <c:numCache>
                <c:formatCode>General</c:formatCode>
                <c:ptCount val="6"/>
                <c:pt idx="0">
                  <c:v>1</c:v>
                </c:pt>
                <c:pt idx="1">
                  <c:v>2</c:v>
                </c:pt>
                <c:pt idx="2">
                  <c:v>3</c:v>
                </c:pt>
                <c:pt idx="3">
                  <c:v>4</c:v>
                </c:pt>
                <c:pt idx="4">
                  <c:v>5</c:v>
                </c:pt>
                <c:pt idx="5">
                  <c:v>6</c:v>
                </c:pt>
              </c:numCache>
            </c:numRef>
          </c:xVal>
          <c:yVal>
            <c:numRef>
              <c:f>Sheet1!$B$3:$B$8</c:f>
              <c:numCache>
                <c:formatCode>General</c:formatCode>
                <c:ptCount val="6"/>
                <c:pt idx="0">
                  <c:v>6</c:v>
                </c:pt>
                <c:pt idx="1">
                  <c:v>1</c:v>
                </c:pt>
                <c:pt idx="2">
                  <c:v>9</c:v>
                </c:pt>
                <c:pt idx="3">
                  <c:v>5</c:v>
                </c:pt>
                <c:pt idx="4">
                  <c:v>17</c:v>
                </c:pt>
                <c:pt idx="5">
                  <c:v>12</c:v>
                </c:pt>
              </c:numCache>
            </c:numRef>
          </c:yVal>
          <c:smooth val="0"/>
          <c:extLst>
            <c:ext xmlns:c16="http://schemas.microsoft.com/office/drawing/2014/chart" uri="{C3380CC4-5D6E-409C-BE32-E72D297353CC}">
              <c16:uniqueId val="{00000001-9E74-4945-A09F-8B8EE9EAD68E}"/>
            </c:ext>
          </c:extLst>
        </c:ser>
        <c:dLbls>
          <c:showLegendKey val="0"/>
          <c:showVal val="0"/>
          <c:showCatName val="0"/>
          <c:showSerName val="0"/>
          <c:showPercent val="0"/>
          <c:showBubbleSize val="0"/>
        </c:dLbls>
        <c:axId val="104475264"/>
        <c:axId val="104485248"/>
      </c:scatterChart>
      <c:valAx>
        <c:axId val="104475264"/>
        <c:scaling>
          <c:orientation val="minMax"/>
        </c:scaling>
        <c:delete val="0"/>
        <c:axPos val="b"/>
        <c:numFmt formatCode="General" sourceLinked="1"/>
        <c:majorTickMark val="out"/>
        <c:minorTickMark val="none"/>
        <c:tickLblPos val="nextTo"/>
        <c:crossAx val="104485248"/>
        <c:crosses val="autoZero"/>
        <c:crossBetween val="midCat"/>
      </c:valAx>
      <c:valAx>
        <c:axId val="104485248"/>
        <c:scaling>
          <c:orientation val="minMax"/>
        </c:scaling>
        <c:delete val="0"/>
        <c:axPos val="l"/>
        <c:majorGridlines/>
        <c:numFmt formatCode="General" sourceLinked="1"/>
        <c:majorTickMark val="out"/>
        <c:minorTickMark val="none"/>
        <c:tickLblPos val="nextTo"/>
        <c:crossAx val="104475264"/>
        <c:crosses val="autoZero"/>
        <c:crossBetween val="midCat"/>
      </c:valAx>
    </c:plotArea>
    <c:legend>
      <c:legendPos val="r"/>
      <c:overlay val="0"/>
    </c:legend>
    <c:plotVisOnly val="1"/>
    <c:dispBlanksAs val="gap"/>
    <c:showDLblsOverMax val="0"/>
  </c:chart>
  <c:externalData r:id="rId1">
    <c:autoUpdate val="0"/>
  </c:externalData>
</c:chartSpac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5:56.645"/>
    </inkml:context>
    <inkml:brush xml:id="br0">
      <inkml:brushProperty name="width" value="0.05" units="cm"/>
      <inkml:brushProperty name="height" value="0.05" units="cm"/>
      <inkml:brushProperty name="color" value="#5B2D90"/>
    </inkml:brush>
  </inkml:definitions>
  <inkml:trace contextRef="#ctx0" brushRef="#br0">0 2865 24575,'3'-64'0,"20"-115"0,-6 62 0,-10 26 0,-7-131 0,-2 90 0,2-1788 0,1 1906 32,0 0 0,1 0 0,5-17-1,3-17-1523,-9 30-5334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5:12.783"/>
    </inkml:context>
    <inkml:brush xml:id="br0">
      <inkml:brushProperty name="width" value="0.05" units="cm"/>
      <inkml:brushProperty name="height" value="0.05" units="cm"/>
      <inkml:brushProperty name="color" value="#5B2D90"/>
    </inkml:brush>
  </inkml:definitions>
  <inkml:trace contextRef="#ctx0" brushRef="#br0">819 403 24575,'-2'152'0,"-1"-44"0,4 1 0,21 143 0,-18-232 0,0 0 0,1 0 0,1-1 0,1 0 0,0 0 0,19 33 0,-22-47 0,-1 1 0,1 0 0,1-1 0,-1 0 0,1 0 0,-1 0 0,1-1 0,1 1 0,-1-1 0,1 0 0,-1-1 0,1 1 0,0-1 0,1 0 0,-1-1 0,0 0 0,1 1 0,-1-2 0,1 1 0,0-1 0,-1 0 0,1-1 0,0 0 0,7 0 0,7-2 0,0-2 0,-1 0 0,1-1 0,-1-1 0,0-1 0,-1-1 0,31-16 0,-9 0 0,-2-2 0,53-44 0,34-40-177,174-196 1,75-158-178,-281 325 354,-51 71 0,-36 64 0,-3 14 0,-4 27 0,0-35 0,-24 2806-1040,24-2785 1079,1 55-105,-3 1 0,-19 119 0,16-175 167,0-1-1,-1 1 1,-1-1-1,-1 0 0,-2-1 1,0 0-1,0 0 1,-2-1-1,-1-1 1,0 0-1,-2 0 1,0-2-1,-20 19 1,15-20-30,0 0 0,-1-1 1,-1-1-1,0-1 1,-43 18-1,28-17-47,-1-2 1,0-1 0,-46 6-1,-25-5-41,-190-1-1,284-11 26,-119-2-8,1-6 0,-163-30 0,223 24 0,0-3 0,0-4 0,2-3 0,1-3 0,-98-53 0,144 67 0,0-2 0,2 0 0,0-2 0,0-1 0,-28-30 0,39 36 0,1-1 0,1 0 0,0-1 0,0 0 0,1 0 0,1-1 0,1 0 0,0 0 0,1 0 0,-5-25 0,5 11 0,1 1 0,2-1 0,1 0 0,2 0 0,0 0 0,11-55 0,-3 45 0,2 0 0,2 0 0,1 2 0,28-54 0,-10 34 0,3 3 0,2 0 0,2 3 0,2 1 0,3 2 0,51-44 0,-49 53 0,2 2 0,2 2 0,1 2 0,1 3 0,2 2 0,88-33 0,-50 30 0,2 4 0,1 4 0,129-15 0,-214 37-170,1-1-1,1 2 0,-1-1 1,0 2-1,0-1 0,0 1 1,20 5-1,-13 0-6655</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12.822"/>
    </inkml:context>
    <inkml:brush xml:id="br0">
      <inkml:brushProperty name="width" value="0.05" units="cm"/>
      <inkml:brushProperty name="height" value="0.05" units="cm"/>
      <inkml:brushProperty name="color" value="#5B2D90"/>
    </inkml:brush>
  </inkml:definitions>
  <inkml:trace contextRef="#ctx0" brushRef="#br0">0 283 24575,'63'-65'0,"-30"29"0,1 2 0,1 1 0,2 2 0,48-32 0,-81 60 0,1 1 0,0-1 0,1 1 0,-1 0 0,0 0 0,1 0 0,-1 1 0,1 0 0,-1 0 0,1 0 0,-1 1 0,8 0 0,-10 0 0,0 1 0,-1-1 0,1 1 0,-1 0 0,1-1 0,-1 1 0,1 1 0,-1-1 0,0 0 0,0 0 0,1 1 0,-1-1 0,0 1 0,0 0 0,-1 0 0,1 0 0,0 0 0,0 0 0,-1 0 0,1 0 0,-1 0 0,0 0 0,0 1 0,0-1 0,0 1 0,0-1 0,1 6 0,1 7 0,0 0 0,-1 1 0,-1 0 0,0-1 0,-1 1 0,-1 0 0,0-1 0,-1 1 0,-1-1 0,-7 23 0,6-25 0,-1 0 0,0 0 0,-1-1 0,0 0 0,-1 0 0,0 0 0,-1-1 0,-1 0 0,1-1 0,-2 0 0,1 0 0,-14 10 0,-11 2 0,23-15 0,0 0 0,0 0 0,1 1 0,-18 17 0,26-23 0,0 1 0,1-1 0,-1 0 0,0 1 0,1-1 0,-1 1 0,1 0 0,0-1 0,0 1 0,0 0 0,0 0 0,1 0 0,-1 0 0,1 0 0,0 0 0,-1 0 0,1 0 0,0 0 0,1-1 0,-1 1 0,1 0 0,-1 0 0,1 0 0,0 0 0,0 0 0,2 3 0,-2-4 0,1 1 0,-1-1 0,1 0 0,0 0 0,0 0 0,0 0 0,0 0 0,0-1 0,0 1 0,0 0 0,1-1 0,-1 0 0,0 0 0,1 1 0,-1-1 0,1-1 0,0 1 0,-1 0 0,1-1 0,5 1 0,7 1 0,-1-1 0,26-2 0,-23 0 0,430-3-1365,-427 4-5461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14.604"/>
    </inkml:context>
    <inkml:brush xml:id="br0">
      <inkml:brushProperty name="width" value="0.05" units="cm"/>
      <inkml:brushProperty name="height" value="0.05" units="cm"/>
      <inkml:brushProperty name="color" value="#5B2D90"/>
    </inkml:brush>
  </inkml:definitions>
  <inkml:trace contextRef="#ctx0" brushRef="#br0">632 0 24575,'-8'0'0,"-11"0"0,-9 0 0,-9 0 0,-9 0 0,-5 0 0,2 0 0,-2 0 0,-5 4 0,4 1 0,-2 0 0,5-1 0,6-1 0,7-1 0,6-1 0,7-1-8191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15.091"/>
    </inkml:context>
    <inkml:brush xml:id="br0">
      <inkml:brushProperty name="width" value="0.05" units="cm"/>
      <inkml:brushProperty name="height" value="0.05" units="cm"/>
      <inkml:brushProperty name="color" value="#5B2D90"/>
    </inkml:brush>
  </inkml:definitions>
  <inkml:trace contextRef="#ctx0" brushRef="#br0">1 1 24575,'4'4'0,"5"9"0,1 10 0,-1 17 0,-2 10 0,-2 9 0,-2 5 0,-2 0 0,3 5 0,1-1 0,0 0 0,2-4 0,1-9 0,-2-14-8191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16.233"/>
    </inkml:context>
    <inkml:brush xml:id="br0">
      <inkml:brushProperty name="width" value="0.05" units="cm"/>
      <inkml:brushProperty name="height" value="0.05" units="cm"/>
      <inkml:brushProperty name="color" value="#5B2D90"/>
    </inkml:brush>
  </inkml:definitions>
  <inkml:trace contextRef="#ctx0" brushRef="#br0">1 1 24575,'1'0'0,"0"0"0,0 1 0,1-1 0,-1 0 0,0 1 0,0-1 0,0 1 0,0 0 0,0-1 0,0 1 0,0 0 0,0-1 0,0 1 0,0 0 0,0 0 0,0 0 0,-1 0 0,1 0 0,0 0 0,-1 0 0,1 0 0,0 0 0,0 2 0,11 32 0,-10-27 0,91 370 0,-55-212 0,-37-162 0,0 1 0,0-1 0,0 1 0,0-1 0,1 1 0,0-1 0,2 5 0,-3-8 0,0 0 0,0 0 0,-1-1 0,1 1 0,0 0 0,0 0 0,0 0 0,0-1 0,0 1 0,0 0 0,0-1 0,0 1 0,1-1 0,-1 1 0,0-1 0,0 0 0,0 1 0,1-1 0,-1 0 0,0 0 0,0 0 0,1 0 0,-1 0 0,0 0 0,0 0 0,0 0 0,3-1 0,12-4 0,-1-1 0,1 0 0,-1-1 0,-1-1 0,22-14 0,-15 9 0,41-19 0,-53 28 0,1 0 0,0 1 0,0 0 0,0 1 0,13-2 0,-20 4 0,0 0 0,1 0 0,-1 0 0,0 0 0,0 1 0,0 0 0,0-1 0,0 1 0,0 0 0,-1 0 0,1 1 0,0-1 0,0 0 0,-1 1 0,1 0 0,-1 0 0,1-1 0,-1 1 0,0 1 0,0-1 0,0 0 0,3 5 0,17 24 0,-2 1 0,0 2 0,16 40 0,-30-58 0,0 0 0,0 0 0,-2 1 0,0-1 0,-1 1 0,0 0 0,-2 0 0,0 0 0,-2 27 0,1-42 0,0 0 0,-1 1 0,1-1 0,-1 0 0,1 0 0,-1 0 0,0 0 0,0 0 0,0 0 0,0 0 0,0 0 0,0 0 0,-1 0 0,1-1 0,-1 1 0,1 0 0,-1-1 0,0 0 0,1 1 0,-1-1 0,-3 2 0,1-1 0,-1-1 0,1 1 0,0-1 0,0 0 0,-1 0 0,1-1 0,-1 1 0,1-1 0,0 0 0,-7-1 0,0 0 0,1-1 0,-1 0 0,1-1 0,0 0 0,0 0 0,1-1 0,-1 0 0,-15-10 0,-9-10 0,-10-7 0,0-2 0,-41-41 0,82 69 0,-1 1 0,1-1 0,0 1 0,1-1 0,-1 0 0,1 0 0,0 0 0,0 0 0,1-1 0,-1 1 0,1 0 0,0-1 0,0-7 0,0-13 0,3-40 0,-1 32 0,0 11-1365,-1 2-5461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17.589"/>
    </inkml:context>
    <inkml:brush xml:id="br0">
      <inkml:brushProperty name="width" value="0.05" units="cm"/>
      <inkml:brushProperty name="height" value="0.05" units="cm"/>
      <inkml:brushProperty name="color" value="#5B2D90"/>
    </inkml:brush>
  </inkml:definitions>
  <inkml:trace contextRef="#ctx0" brushRef="#br0">1 67 24575,'3'0'0,"0"-1"0,0 1 0,-1-1 0,1 0 0,0 0 0,-1-1 0,1 1 0,0 0 0,-1-1 0,1 0 0,3-3 0,9-5 0,0 2 0,1 1 0,25-8 0,-33 12 0,-1 1 0,0 1 0,1-1 0,-1 1 0,1 1 0,-1-1 0,1 1 0,11 2 0,-17-2 0,0 1 0,1 0 0,-1 0 0,0-1 0,1 2 0,-1-1 0,0 0 0,0 0 0,0 1 0,0-1 0,0 1 0,0-1 0,0 1 0,0 0 0,-1 0 0,1 0 0,1 2 0,0 1 0,-1 0 0,1 0 0,-1 1 0,0-1 0,-1 0 0,1 1 0,0 7 0,0 3 0,-1 0 0,-1 1 0,0-1 0,-4 24 0,2-26 0,-1-1 0,-1 1 0,0-1 0,-1 0 0,0 0 0,-1 0 0,-10 16 0,-6 3 0,-32 38 0,28-37 0,24-31 0,1-1 0,-1 1 0,1-1 0,0 1 0,-1 0 0,1-1 0,0 1 0,0 0 0,0 0 0,1 0 0,-1 0 0,0 0 0,1 0 0,-1 0 0,1 0 0,0 0 0,0 0 0,-1 0 0,2 3 0,0-4 0,0 0 0,0 1 0,0-1 0,0 0 0,0 0 0,1 0 0,-1 0 0,0 0 0,1-1 0,-1 1 0,1 0 0,-1 0 0,1-1 0,-1 1 0,1-1 0,0 0 0,-1 1 0,1-1 0,-1 0 0,1 0 0,0 0 0,-1 0 0,1 0 0,2-1 0,358-6 0,-356 7-97,1-1-1,0 1 1,-1-1-1,1 0 1,0-1-1,-1 1 1,1-1-1,-1-1 1,0 1-1,0-1 1,0 0-1,0-1 0,7-4 1,3-5-6729</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18.505"/>
    </inkml:context>
    <inkml:brush xml:id="br0">
      <inkml:brushProperty name="width" value="0.05" units="cm"/>
      <inkml:brushProperty name="height" value="0.05" units="cm"/>
      <inkml:brushProperty name="color" value="#5B2D90"/>
    </inkml:brush>
  </inkml:definitions>
  <inkml:trace contextRef="#ctx0" brushRef="#br0">484 0 24575,'-17'45'0,"-26"49"0,12-30 0,-98 209 0,83-186 0,-61 86 0,99-161-89,-11 15-230,0 0 0,2 2 0,-25 56 0,36-68-6507</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19.207"/>
    </inkml:context>
    <inkml:brush xml:id="br0">
      <inkml:brushProperty name="width" value="0.05" units="cm"/>
      <inkml:brushProperty name="height" value="0.05" units="cm"/>
      <inkml:brushProperty name="color" value="#5B2D90"/>
    </inkml:brush>
  </inkml:definitions>
  <inkml:trace contextRef="#ctx0" brushRef="#br0">0 1 24575,'3'0'0,"1"1"0,-1-1 0,0 1 0,0 0 0,0 0 0,0 0 0,0 0 0,0 1 0,-1-1 0,1 1 0,0 0 0,2 2 0,33 30 0,-22-19 0,150 158 0,-121-122 0,1-2 0,103 83 0,-6-21-1365,-129-100-5461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20.756"/>
    </inkml:context>
    <inkml:brush xml:id="br0">
      <inkml:brushProperty name="width" value="0.05" units="cm"/>
      <inkml:brushProperty name="height" value="0.05" units="cm"/>
      <inkml:brushProperty name="color" value="#5B2D90"/>
    </inkml:brush>
  </inkml:definitions>
  <inkml:trace contextRef="#ctx0" brushRef="#br0">0 121 24575,'0'-4'0,"1"-1"0,0 1 0,-1 0 0,1-1 0,1 1 0,-1 0 0,1 0 0,-1 0 0,1 0 0,0 0 0,1 0 0,-1 0 0,1 1 0,-1-1 0,1 1 0,0 0 0,0 0 0,1 0 0,-1 0 0,1 0 0,-1 1 0,1-1 0,0 1 0,0 0 0,7-2 0,2-2 0,2 2 0,-1-1 0,0 2 0,1 0 0,0 1 0,19-1 0,-15 1 0,0 2 0,1 0 0,-1 1 0,36 7 0,-50-7 0,-1 0 0,1 1 0,0 0 0,0 0 0,-1 0 0,1 0 0,-1 1 0,0-1 0,0 1 0,0 0 0,0 1 0,0-1 0,-1 1 0,1-1 0,-1 1 0,0 0 0,0 1 0,-1-1 0,1 0 0,-1 1 0,0-1 0,0 1 0,3 9 0,-5-9 0,1 0 0,-1-1 0,0 1 0,-1 0 0,1 0 0,-1-1 0,0 1 0,0 0 0,0-1 0,0 1 0,-1-1 0,0 0 0,0 1 0,0-1 0,0 0 0,-1 0 0,0 0 0,0 0 0,-4 3 0,-5 7 0,0-1 0,-1-1 0,-26 19 0,-50 28 0,88-59 0,1 0 0,0 0 0,0 0 0,-1 0 0,1 1 0,0-1 0,0 0 0,-1 0 0,1 0 0,0 0 0,0 1 0,0-1 0,-1 0 0,1 0 0,0 0 0,0 1 0,0-1 0,0 0 0,0 0 0,-1 1 0,1-1 0,0 0 0,0 1 0,0-1 0,0 0 0,0 0 0,0 1 0,0-1 0,0 0 0,0 0 0,0 1 0,0-1 0,0 0 0,0 1 0,0-1 0,0 0 0,0 0 0,0 1 0,1-1 0,12 5 0,29-2 0,-33-3 0,11 2 0,1 1 0,0 0 0,-1 2 0,0 0 0,0 1 0,-1 1 0,0 1 0,0 1 0,0 1 0,24 16 0,-39-22 0,1 1 0,-1-1 0,0 0 0,0 1 0,0 0 0,-1 0 0,1 0 0,-1 1 0,-1-1 0,1 1 0,-1-1 0,0 1 0,0 0 0,0 0 0,-1 0 0,0 0 0,0 0 0,-1 9 0,1-10 0,-1-1 0,0 1 0,0 0 0,-1-1 0,1 1 0,-1 0 0,0-1 0,0 1 0,-1-1 0,1 1 0,-1-1 0,0 1 0,0-1 0,-1 0 0,1 0 0,-1 0 0,0-1 0,0 1 0,0-1 0,0 1 0,-1-1 0,0 0 0,-7 5 0,-1-3 0,1 0 0,-1-1 0,0 0 0,0-1 0,-1-1 0,-24 3 0,-78-5 0,60-2 0,30 2 60,-40-6 0,57 5-209,0-1 1,1 0-1,0 0 1,-1 0-1,1-1 1,0 0-1,0 0 1,0-1-1,-10-8 1,5 1-6678</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3:01.167"/>
    </inkml:context>
    <inkml:brush xml:id="br0">
      <inkml:brushProperty name="width" value="0.05" units="cm"/>
      <inkml:brushProperty name="height" value="0.05" units="cm"/>
      <inkml:brushProperty name="color" value="#5B2D90"/>
    </inkml:brush>
  </inkml:definitions>
  <inkml:trace contextRef="#ctx0" brushRef="#br0">53 0 24575,'1'75'0,"-3"84"0,-9-96 0,7-46 0,0-1 0,-1 28 0,6 39 0,0-52 0,-1 1 0,-2 0 0,-6 42 0,-1-12 0,2 1 0,4-1 0,5 86 0,1-31 0,-3 770 0,1-861 0,9 49 0,1 12 0,-10 25 0,-2-62 0,11 97 0,2-41 0,-6 0 0,-7 123 0,-1-78 0,0 16 0,5 178 0,8-244 0,-5-60 0,0 52 0,-7 633 0,3-688 0,8 48 0,2 28 0,-14 23 0,4 66 0,9-125 0,-6-49 0,2 51 0,-8 525 0,3-571 0,2-2 0,14 63 0,-10-58 0,7 69 0,-13 296 0,-4-201 0,2 2301 0,1-2471 0,10 53 0,-6-53 0,3 50 0,3 48 0,1 3 0,-12-79 0,-1-1 0,3 0 0,10 67 0,-5-59 0,-2 0 0,-6 107 0,-1-59 0,1-79 0,2 0 0,1 1 0,1-1 0,2 0 0,10 37 0,-8-40 0,-1-1 0,-1 1 0,2 52 0,-8 82 0,-2-58 0,3-87 0,0 34 0,1 0 0,12 71 0,-6-66 0,-2 0 0,-6 108 0,-1-61 0,2-53-1365,0-27-5461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3:08.693"/>
    </inkml:context>
    <inkml:brush xml:id="br0">
      <inkml:brushProperty name="width" value="0.05" units="cm"/>
      <inkml:brushProperty name="height" value="0.05" units="cm"/>
      <inkml:brushProperty name="color" value="#5B2D90"/>
    </inkml:brush>
  </inkml:definitions>
  <inkml:trace contextRef="#ctx0" brushRef="#br0">11072 0 24575,'-20'1'0,"1"1"0,-24 5 0,-17 2 0,-804 19-559,706-28-46,-3307 2-2138,1693-4 1895,-389 2 5603,1586-12-4755,23 0 0,-810 13-1365,1341-1-5461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5:14.571"/>
    </inkml:context>
    <inkml:brush xml:id="br0">
      <inkml:brushProperty name="width" value="0.05" units="cm"/>
      <inkml:brushProperty name="height" value="0.05" units="cm"/>
      <inkml:brushProperty name="color" value="#5B2D90"/>
    </inkml:brush>
  </inkml:definitions>
  <inkml:trace contextRef="#ctx0" brushRef="#br0">1 117 24575,'46'1'0,"49"0"0,0-4 0,155-24 0,-54-25 0,-105 25 0,-66 21-1365,-5 2-5461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3:11.879"/>
    </inkml:context>
    <inkml:brush xml:id="br0">
      <inkml:brushProperty name="width" value="0.05" units="cm"/>
      <inkml:brushProperty name="height" value="0.05" units="cm"/>
      <inkml:brushProperty name="color" value="#5B2D90"/>
    </inkml:brush>
  </inkml:definitions>
  <inkml:trace contextRef="#ctx0" brushRef="#br0">11115 1 24575,'-2'2'0,"1"0"0,-1 0 0,1 0 0,-1 0 0,0-1 0,1 1 0,-1 0 0,0-1 0,0 1 0,0-1 0,0 0 0,-1 0 0,1 0 0,0 0 0,-4 1 0,1 1 0,-23 9 0,0 0 0,-2-2 0,1-1 0,-1-2 0,-44 6 0,-161 4 0,192-15 0,-991 19-1258,773-18 1145,-2674 4-1282,1853-9 420,451 14 2593,-29 0 505,-3296-12-3488,3937 0-5461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3:14.985"/>
    </inkml:context>
    <inkml:brush xml:id="br0">
      <inkml:brushProperty name="width" value="0.05" units="cm"/>
      <inkml:brushProperty name="height" value="0.05" units="cm"/>
      <inkml:brushProperty name="color" value="#5B2D90"/>
    </inkml:brush>
  </inkml:definitions>
  <inkml:trace contextRef="#ctx0" brushRef="#br0">11207 1 24575,'-12'0'0,"1"2"0,0-1 0,-1 1 0,-17 6 0,-13 3 0,-123 15 17,-195 7 1,-170-22-548,428-11 203,-983 19 162,-273 10 29,487 15 924,284-21-455,466-20-331,-135 7-2,-73 1 0,-674 3 0,-452-2 0,904-15 0,-911 3 0,1241-14 0,108 4 0,11 2 0,-209-8 0,223 17-1365,68-1-5461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5:41.024"/>
    </inkml:context>
    <inkml:brush xml:id="br0">
      <inkml:brushProperty name="width" value="0.05" units="cm"/>
      <inkml:brushProperty name="height" value="0.05" units="cm"/>
      <inkml:brushProperty name="color" value="#5B2D90"/>
    </inkml:brush>
  </inkml:definitions>
  <inkml:trace contextRef="#ctx0" brushRef="#br0">702 1772 24575,'504'-11'0,"-98"1"0,469 5-838,775-18 436,-328-1-110,-4 25-230,-470 1 539,2602-2 2900,-3445 0-2697,1 0 0,-1 0 0,0-1 0,1 0 0,-1 0 0,0 0 0,0 0 0,0-1 0,0 0 0,0 0 0,0 0 0,0-1 0,0 0 0,-1 0 0,0 0 0,1 0 0,-1-1 0,0 1 0,4-6 0,-3 2 0,-1 0 0,0 0 0,0-1 0,0 1 0,-1-1 0,0 0 0,-1 0 0,0 0 0,0 0 0,-1 0 0,1-16 0,18-174 0,2-55 0,-18 108 0,-7-1 0,-6 2 0,-48-244 0,57 385 0,-4-18 0,-1 1 0,-1-1 0,-11-26 0,14 41 0,0 0 0,0 1 0,0 0 0,-1 0 0,1 0 0,-1 0 0,0 1 0,-1-1 0,1 1 0,-1 0 0,0 0 0,0 1 0,0-1 0,0 1 0,0 0 0,-9-3 0,-22-4 0,0 2 0,0 2 0,0 1 0,-73-1 0,86 5 0,-519-7-10,71 2-963,-843-28 667,-5 32 296,567 46 760,145-4-201,-576-12-549,795-21 0,79 3 0,-91 2 0,-1205-13 0,1584 2 0,1 2 0,0 0 0,0 1 0,0 2 0,-28 10 0,23-8 0,0 0 0,-48 8 0,-50-8 0,-141-9 0,104-2 0,-316 3 0,465 0 0,0 0 0,0 1 0,0 1 0,1-1 0,-1 2 0,0-1 0,-10 5 0,15-4 0,0 0 0,0 0 0,1 1 0,-1-1 0,1 1 0,0 0 0,0 1 0,0-1 0,0 1 0,1 0 0,0 0 0,-7 11 0,-156 233 0,151-226 0,1 0 0,1 1 0,1 1 0,-13 34 0,-29 109 0,22-63 0,-46 168 0,69-225 0,3 0 0,1 1 0,2 89 0,4-120 0,2 0 0,0 0 0,1 1 0,1-2 0,0 1 0,9 20 0,-11-32 0,1 1 0,1 0 0,-1-1 0,1 0 0,0 0 0,1 0 0,-1 0 0,1-1 0,0 0 0,1 0 0,-1 0 0,1 0 0,0-1 0,0 0 0,1 0 0,-1-1 0,1 0 0,8 3 0,41 8 0,1-2 0,0-3 0,109 3 0,-156-11 0,211 4 0,60 3 0,79 7 0,-322-18 14,0-1-1,49-11 1,1-1-1420,15 2-5420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5:47.165"/>
    </inkml:context>
    <inkml:brush xml:id="br0">
      <inkml:brushProperty name="width" value="0.05" units="cm"/>
      <inkml:brushProperty name="height" value="0.05" units="cm"/>
      <inkml:brushProperty name="color" value="#5B2D90"/>
    </inkml:brush>
  </inkml:definitions>
  <inkml:trace contextRef="#ctx0" brushRef="#br0">243 2056 24575,'2244'0'0,"-2236"0"0,-1 0 0,1 0 0,-1-1 0,1 0 0,-1 0 0,1-1 0,-1 0 0,0 0 0,13-7 0,-15 6 0,-1 0 0,1 0 0,-1-1 0,0 0 0,0 0 0,0 0 0,0-1 0,-1 1 0,0-1 0,0 0 0,0 0 0,0 0 0,3-9 0,2-8 0,-1-1 0,-1 0 0,-1 0 0,5-48 0,-5-100 0,-5 110 0,-1-118 0,-7 1 0,-8 0 0,-7 1 0,-91-333 0,73 381 0,-16-53 0,56 180 0,0-1 0,0 1 0,0 0 0,0 0 0,-1 0 0,1 0 0,-1 0 0,1 0 0,-1 0 0,0 0 0,1 0 0,-1 0 0,0 1 0,0-1 0,0 1 0,-1 0 0,1 0 0,0-1 0,0 1 0,-1 1 0,1-1 0,-1 0 0,1 1 0,0-1 0,-4 0 0,-8 0 0,0 0 0,0 0 0,-20 3 0,25-2 0,-252 34 0,131-13 0,-472 33 0,-3-39 0,541-14 0,27 0 0,1 2 0,-1 1 0,-62 16 0,59-13 0,1-1 0,-1-3 0,0-1 0,-44-4 0,31 1 0,46 1 0,1 0 0,0 0 0,-1 1 0,1 0 0,0 0 0,-7 2 0,11-2 0,-1 0 0,1 0 0,0 0 0,-1 1 0,1-1 0,0 1 0,0-1 0,0 1 0,0 0 0,1 0 0,-1 0 0,0 0 0,1 0 0,-1 0 0,1 0 0,0 0 0,0 1 0,-1 2 0,-4 12 0,2 1 0,0-1 0,1 1 0,1 0 0,1 0 0,0 0 0,3 22 0,-2-4 0,3 96 0,6 0 0,36 182 0,37 155 120,-64-332-863,0 198 1,-19-299-6084</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5:52.071"/>
    </inkml:context>
    <inkml:brush xml:id="br0">
      <inkml:brushProperty name="width" value="0.05" units="cm"/>
      <inkml:brushProperty name="height" value="0.05" units="cm"/>
      <inkml:brushProperty name="color" value="#5B2D90"/>
    </inkml:brush>
  </inkml:definitions>
  <inkml:trace contextRef="#ctx0" brushRef="#br0">7667 9744 24575,'0'-166'63,"19"-1063"-1017,34-130 719,-23 541-1027,10-545 767,-39 1179 399,-5-614 76,-1 686 153,-5 0-1,-6 1 1,-3 1-1,-6 1 1,-52-143-1,-299-674 1420,327 831-1422,-5 2 1,-3 3-1,-4 2 1,-141-155-1,-150-111-130,267 278 0,-3 4 0,-132-83 0,-548-244 0,679 356 0,-36-12 0,-252-75 0,-147 11 0,328 88 0,-225-7 0,-203 25 0,462 13 0,-665 7 0,568 11 0,-480 98 0,650-96 0,-125 45 0,165-46 0,2 2 0,0 2 0,1 3 0,-43 30 0,12 0 0,3 2 0,2 4 0,-96 105 0,152-146-1365,6-3-5461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5:54"/>
    </inkml:context>
    <inkml:brush xml:id="br0">
      <inkml:brushProperty name="width" value="0.05" units="cm"/>
      <inkml:brushProperty name="height" value="0.05" units="cm"/>
      <inkml:brushProperty name="color" value="#5B2D90"/>
    </inkml:brush>
  </inkml:definitions>
  <inkml:trace contextRef="#ctx0" brushRef="#br0">228 186 24575,'-1'30'0,"-2"-1"0,-1 1 0,-1-1 0,-1 0 0,-12 33 0,-61 137 0,14-43 0,55-127 0,1-7 0,1 1 0,1 0 0,-5 32 0,12-52 0,-1-1 0,1 0 0,0 0 0,0 1 0,1-1 0,-1 0 0,0 1 0,1-1 0,-1 0 0,1 0 0,0 0 0,0 0 0,-1 0 0,2 1 0,-1-1 0,0-1 0,0 1 0,1 0 0,-1 0 0,1 0 0,-1-1 0,1 1 0,0-1 0,-1 1 0,1-1 0,0 0 0,0 0 0,0 0 0,0 0 0,0 0 0,0 0 0,1 0 0,-1-1 0,0 1 0,0-1 0,3 1 0,11 1 0,-1 0 0,0-2 0,1 1 0,19-4 0,-18 2 0,36-2 0,-24 0 0,0 2 0,0 0 0,1 2 0,-1 2 0,37 6 0,-29 0 0,-20-6 0,-1 1 0,0 1 0,1 0 0,21 11 0,36 18 0,-54-26 0,0 0 0,0 2 0,0 1 0,23 17 0,-43-28 0,0 1 0,1-1 0,-1 0 0,1 1 0,-1-1 0,0 0 0,1 0 0,-1 1 0,1-1 0,-1 0 0,1 0 0,-1 1 0,1-1 0,-1 0 0,1 0 0,-1 0 0,1 0 0,-1 0 0,1 0 0,-1 0 0,1 0 0,-1 0 0,1 0 0,-1 0 0,1 0 0,-1 0 0,1-1 0,-1 1 0,2 0 0,5-16 0,-4-32 0,-3 39 0,3-108 0,-5 0 0,-25-162 0,19 235 0,2 16 0,1-1 0,-1-48 0,5 69 0,0 0 0,0 0 0,0 0 0,-1 0 0,0 0 0,-1 0 0,0 1 0,0-1 0,0 1 0,-1 0 0,0 0 0,-9-11 0,-6-5 0,-1 1 0,-26-23 0,-9-9 0,46 43 0,0 1 0,-1 1 0,-1 0 0,0 0 0,0 1 0,-24-13 0,28 18 0,1 0 0,-1 0 0,0 1 0,0 0 0,0 1 0,-1-1 0,1 1 0,0 1 0,-1-1 0,1 1 0,0 1 0,-1-1 0,1 1 0,-12 3 0,-7 4-227,1 0-1,0 1 1,0 2-1,1 0 1,-27 18-1,30-14-6598</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6:06.583"/>
    </inkml:context>
    <inkml:brush xml:id="br0">
      <inkml:brushProperty name="width" value="0.05" units="cm"/>
      <inkml:brushProperty name="height" value="0.05" units="cm"/>
      <inkml:brushProperty name="color" value="#5B2D90"/>
    </inkml:brush>
  </inkml:definitions>
  <inkml:trace contextRef="#ctx0" brushRef="#br0">1 0 24575,'320'24'0,"-30"0"0,-21-13 0,88 1 0,-344-12-341,0 1 0,1 1-1,19 4 1,-13-1-6485</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2:18.247"/>
    </inkml:context>
    <inkml:brush xml:id="br0">
      <inkml:brushProperty name="width" value="0.05" units="cm"/>
      <inkml:brushProperty name="height" value="0.05" units="cm"/>
      <inkml:brushProperty name="color" value="#5B2D90"/>
    </inkml:brush>
  </inkml:definitions>
  <inkml:trace contextRef="#ctx0" brushRef="#br0">1 1 24575,'0'0'-8191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2:22.472"/>
    </inkml:context>
    <inkml:brush xml:id="br0">
      <inkml:brushProperty name="width" value="0.05" units="cm"/>
      <inkml:brushProperty name="height" value="0.05" units="cm"/>
      <inkml:brushProperty name="color" value="#5B2D90"/>
    </inkml:brush>
  </inkml:definitions>
  <inkml:trace contextRef="#ctx0" brushRef="#br0">0 0 24575,'975'0'-1365,"-942"0"-5461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2:24.204"/>
    </inkml:context>
    <inkml:brush xml:id="br0">
      <inkml:brushProperty name="width" value="0.05" units="cm"/>
      <inkml:brushProperty name="height" value="0.05" units="cm"/>
      <inkml:brushProperty name="color" value="#5B2D90"/>
    </inkml:brush>
  </inkml:definitions>
  <inkml:trace contextRef="#ctx0" brushRef="#br0">1 0 24575,'1'18'0,"0"-1"0,6 21 0,2 21 0,10 403 0,-18-457 0,4 82 0,22 104 0,-16-120 0,-3 0 0,-4 1 0,-4 74 0,0-126 0,1-1 0,0 0 0,2 0 0,0 0 0,1-1 0,1 1 0,1-1 0,0 0 0,13 24 0,-7-10 0,-9-23 0,0 0 0,0-1 0,9 16 0,-10-21 0,0-1 0,0 1 0,0-1 0,0 0 0,1 1 0,-1-1 0,1 0 0,-1 0 0,1-1 0,0 1 0,-1-1 0,1 1 0,0-1 0,0 0 0,4 1 0,26 6 0,0-1 0,1-2 0,36 1 0,106-6 0,-90-1 0,685-28 0,-659 22 0,-1-5 0,144-34 0,-202 30 0,-1-3 0,0-1 0,68-40 0,45-12 0,-22 10 0,-136 58 0,-1 1 0,0 0 0,1 1 0,0-1 0,0 1 0,-1 1 0,13-2 0,-17 3 0,0 0 0,1 0 0,-1 0 0,0 1 0,0-1 0,0 1 0,0-1 0,0 1 0,0 0 0,0 0 0,0 0 0,-1 0 0,1 0 0,0 0 0,0 0 0,-1 1 0,1-1 0,-1 1 0,1-1 0,-1 1 0,0 0 0,0-1 0,1 1 0,-1 0 0,0 0 0,-1 0 0,1 0 0,0 0 0,0 3 0,9 29 0,-2 1 0,-1 0 0,-2 0 0,1 40 0,8 62 0,-10-114-1365,-1-3-5461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5:15.385"/>
    </inkml:context>
    <inkml:brush xml:id="br0">
      <inkml:brushProperty name="width" value="0.05" units="cm"/>
      <inkml:brushProperty name="height" value="0.05" units="cm"/>
      <inkml:brushProperty name="color" value="#5B2D90"/>
    </inkml:brush>
  </inkml:definitions>
  <inkml:trace contextRef="#ctx0" brushRef="#br0">1 0 24575,'4'0'0,"13"0"0,15 0 0,15 0 0,15 0 0,9 0 0,7 0 0,12 0 0,1 0 0,2 0 0,4 0 0,-2 0 0,-5 0 0,-14 0 0,-13 0 0,-12 0 0,-11 0 0,-13 0-8191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2:26.797"/>
    </inkml:context>
    <inkml:brush xml:id="br0">
      <inkml:brushProperty name="width" value="0.05" units="cm"/>
      <inkml:brushProperty name="height" value="0.05" units="cm"/>
      <inkml:brushProperty name="color" value="#5B2D90"/>
    </inkml:brush>
  </inkml:definitions>
  <inkml:trace contextRef="#ctx0" brushRef="#br0">3218 323 24575,'0'-9'0,"-1"0"0,0 0 0,0 0 0,-1 0 0,-1 0 0,1 1 0,-1-1 0,-1 1 0,-8-16 0,-3 0 0,-33-40 0,8 11 0,30 39 0,5 4 0,-1 1 0,-1 0 0,-12-14 0,18 22 0,0 0 0,0 0 0,0 0 0,0 0 0,-1 0 0,1 0 0,0 0 0,0 0 0,-1 1 0,1-1 0,0 0 0,-1 1 0,1-1 0,-1 1 0,1-1 0,-1 1 0,1 0 0,-1 0 0,1 0 0,-1 0 0,1 0 0,-1 0 0,1 0 0,-1 0 0,1 0 0,-1 1 0,1-1 0,-1 1 0,1-1 0,0 1 0,-1-1 0,1 1 0,-3 1 0,-25 24 0,-42 44 0,50-47 0,-1-1 0,-1-1 0,-50 36 0,33-35 0,0-1 0,-73 26 0,-93 17 0,170-57 0,-1-1 0,0-2 0,0-2 0,0-1 0,-42-4 0,-4 1 0,-1408 1 0,1340 13 0,-4 0 0,111-14 0,26 1 0,-1 1 0,1 0 0,-21 3 0,36-2 0,-1 0 0,1 1 0,0-1 0,0 1 0,-1-1 0,1 1 0,0 0 0,0 0 0,0 0 0,1 1 0,-1-1 0,1 1 0,-1-1 0,1 1 0,0 0 0,0 0 0,0 0 0,0 0 0,0 0 0,1 1 0,-1-1 0,1 0 0,0 1 0,-1 4 0,-1 7 0,0-1 0,1 1 0,1 0 0,0 22 0,2 10-1365,0-27-5461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2:48.606"/>
    </inkml:context>
    <inkml:brush xml:id="br0">
      <inkml:brushProperty name="width" value="0.05" units="cm"/>
      <inkml:brushProperty name="height" value="0.05" units="cm"/>
      <inkml:brushProperty name="color" value="#5B2D90"/>
    </inkml:brush>
  </inkml:definitions>
  <inkml:trace contextRef="#ctx0" brushRef="#br0">1 3 24575,'433'-2'0,"452"5"0,-471 19 0,76 2 0,873-24 0,-609-1 0,-463 13 109,27 0-1583,-300-12-5352</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2:56.283"/>
    </inkml:context>
    <inkml:brush xml:id="br0">
      <inkml:brushProperty name="width" value="0.05" units="cm"/>
      <inkml:brushProperty name="height" value="0.05" units="cm"/>
      <inkml:brushProperty name="color" value="#5B2D90"/>
    </inkml:brush>
  </inkml:definitions>
  <inkml:trace contextRef="#ctx0" brushRef="#br0">0 0 24575,'7215'0'0,"-7006"13"0,10-2 0,557 3 0,-405-4 0,88 4 0,166-3 0,-65-4 0,-428-2 0,919 42 0,-173-37 0,-542-12 0,1967 2 0,-2252-4-1365,-33-1-5461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3:02.694"/>
    </inkml:context>
    <inkml:brush xml:id="br0">
      <inkml:brushProperty name="width" value="0.05" units="cm"/>
      <inkml:brushProperty name="height" value="0.05" units="cm"/>
      <inkml:brushProperty name="color" value="#5B2D90"/>
    </inkml:brush>
  </inkml:definitions>
  <inkml:trace contextRef="#ctx0" brushRef="#br0">1069 1 24575,'-49'18'0,"8"-12"0,0-3 0,-1-1 0,-44-5 0,8 2 0,-472 0 0,547 1 0,-1 0 0,1 0 0,-1 0 0,1 1 0,-1 0 0,1-1 0,-1 1 0,1 0 0,0 1 0,-1-1 0,1 1 0,0-1 0,0 1 0,0 0 0,0 0 0,0 0 0,1 1 0,-4 2 0,3 0 0,-1-1 0,2 1 0,-1 0 0,0 0 0,1 0 0,0 0 0,0 0 0,1 0 0,-1 1 0,1-1 0,-1 10 0,-23 499 0,11-127 0,6-218 0,-3-4 0,-2 61 0,3-118 0,6-85 0,1-1 0,1 0 0,1 1 0,1 0 0,5 38 0,-3-51 0,11 53 0,-2 1 0,3 103 0,-14-148 0,0 0 0,2 0 0,0-1 0,1 1 0,8 29 0,-9-45 0,-1-1 0,1 1 0,-1 0 0,1-1 0,0 1 0,0-1 0,0 0 0,0 1 0,1-1 0,-1 0 0,1-1 0,-1 1 0,1 0 0,-1-1 0,1 1 0,0-1 0,0 0 0,0 0 0,0 0 0,0 0 0,0 0 0,0-1 0,0 1 0,3-1 0,12 1 0,-1 0 0,0-1 0,20-3 0,-18 1 0,420-16 0,-374 18-1365,-50 0-5461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3:04.326"/>
    </inkml:context>
    <inkml:brush xml:id="br0">
      <inkml:brushProperty name="width" value="0.05" units="cm"/>
      <inkml:brushProperty name="height" value="0.05" units="cm"/>
      <inkml:brushProperty name="color" value="#5B2D90"/>
    </inkml:brush>
  </inkml:definitions>
  <inkml:trace contextRef="#ctx0" brushRef="#br0">0 45 24575,'87'1'0,"28"0"0,139-17 0,-252 16 0,136-24 0,-120 20-1365,-2 2-5461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3:12.193"/>
    </inkml:context>
    <inkml:brush xml:id="br0">
      <inkml:brushProperty name="width" value="0.05" units="cm"/>
      <inkml:brushProperty name="height" value="0.05" units="cm"/>
      <inkml:brushProperty name="color" value="#5B2D90"/>
    </inkml:brush>
  </inkml:definitions>
  <inkml:trace contextRef="#ctx0" brushRef="#br0">1 119 24575,'12'-5'0,"-1"1"0,1 0 0,1 1 0,-1 0 0,0 1 0,17-1 0,-4 0 0,163-13 0,229 10 0,-273 7 0,4940 1 0,-4491-14 0,-49 0 0,638 13 0,-1163-1 0,1-1 0,-1 0 0,0-1 0,0-1 0,-1-1 0,1-1 0,24-10 0,-32 12-227,-1-1-1,1 1 1,0 1-1,0 0 1,21-1-1,-9 2-6598</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3:06.542"/>
    </inkml:context>
    <inkml:brush xml:id="br0">
      <inkml:brushProperty name="width" value="0.05" units="cm"/>
      <inkml:brushProperty name="height" value="0.05" units="cm"/>
      <inkml:brushProperty name="color" value="#5B2D90"/>
    </inkml:brush>
  </inkml:definitions>
  <inkml:trace contextRef="#ctx0" brushRef="#br0">819 0 24575,'-13'2'0,"0"0"0,1 0 0,-1 1 0,1 1 0,-1 0 0,1 1 0,1 0 0,-13 8 0,-35 12 0,29-16 0,0-2 0,-1-2 0,0-1 0,0-1 0,-48-1 0,5 0 0,55 0 0,-1 1 0,1 1 0,0 1 0,-35 14 0,31-10 0,0-2 0,-33 7 0,38-11 0,12-3 0,0 1 0,0 0 0,0 0 0,0 1 0,-10 4 0,14-5 0,0 0 0,0 1 0,0-1 0,0 0 0,0 1 0,1 0 0,-1 0 0,0-1 0,1 1 0,0 0 0,-1 0 0,1 0 0,0 0 0,0 0 0,0 1 0,0-1 0,0 0 0,1 0 0,-1 3 0,-2 16 0,2 0 0,0 0 0,1-1 0,1 1 0,8 40 0,-2 2 0,8 59 0,3 70 0,-14-124 0,16 85 0,-10-89 0,3 103 0,-12-88 0,-4 107 0,-6-137 0,6-40 0,1 1 0,0-1 0,0 1 0,1-1 0,1 1 0,0 16 0,1-23 0,-1-1 0,1 1 0,0-1 0,0 1 0,0-1 0,0 0 0,0 1 0,1-1 0,-1 0 0,1 0 0,0 0 0,-1 0 0,1 0 0,0 0 0,0 0 0,0-1 0,0 1 0,1-1 0,-1 1 0,0-1 0,1 0 0,-1 0 0,0 0 0,1 0 0,-1-1 0,1 1 0,0 0 0,-1-1 0,5 0 0,23 2 0,0-1 0,0-2 0,0-1 0,52-10 0,-42 6 0,40-12-1365,-62 14-5461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3:07.822"/>
    </inkml:context>
    <inkml:brush xml:id="br0">
      <inkml:brushProperty name="width" value="0.05" units="cm"/>
      <inkml:brushProperty name="height" value="0.05" units="cm"/>
      <inkml:brushProperty name="color" value="#5B2D90"/>
    </inkml:brush>
  </inkml:definitions>
  <inkml:trace contextRef="#ctx0" brushRef="#br0">0 0 24575,'4'0'0,"10"0"0,9 0 0,18 0 0,13 0 0,25 4 0,27 2 0,8-1 0,-1-1 0,-2 2 0,-17 1 0,-21-1 0,-18-1 0,-19-2-8191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3:14.586"/>
    </inkml:context>
    <inkml:brush xml:id="br0">
      <inkml:brushProperty name="width" value="0.05" units="cm"/>
      <inkml:brushProperty name="height" value="0.05" units="cm"/>
      <inkml:brushProperty name="color" value="#5B2D90"/>
    </inkml:brush>
  </inkml:definitions>
  <inkml:trace contextRef="#ctx0" brushRef="#br0">0 0 24575,'1192'19'-164,"1060"34"-659,2946-55 445,-5174 2-6448</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3:20.897"/>
    </inkml:context>
    <inkml:brush xml:id="br0">
      <inkml:brushProperty name="width" value="0.05" units="cm"/>
      <inkml:brushProperty name="height" value="0.05" units="cm"/>
      <inkml:brushProperty name="color" value="#5B2D90"/>
    </inkml:brush>
  </inkml:definitions>
  <inkml:trace contextRef="#ctx0" brushRef="#br0">1 1 24575,'980'0'-1365,"-960"0"-5461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5:17.984"/>
    </inkml:context>
    <inkml:brush xml:id="br0">
      <inkml:brushProperty name="width" value="0.05" units="cm"/>
      <inkml:brushProperty name="height" value="0.05" units="cm"/>
      <inkml:brushProperty name="color" value="#5B2D90"/>
    </inkml:brush>
  </inkml:definitions>
  <inkml:trace contextRef="#ctx0" brushRef="#br0">2798 27 24575,'-128'-7'0,"28"0"0,-1214-6-788,875 15 640,219-2 148,-247 2 0,449-2 0,11-1 0,-1 1 0,1 0 0,0 0 0,0 1 0,0 0 0,-1 0 0,1 0 0,0 1 0,0 0 0,0 1 0,-12 6 0,18-8-2,0 0 0,0 0 0,-1 0 0,1 1 0,0-1 0,1 0 1,-1 1-1,0-1 0,0 1 0,1-1 0,-1 1 0,1-1 0,-1 1 1,1-1-1,-1 1 0,1-1 0,0 1 0,0 0 0,0-1 0,0 3 1,9 34 196,7 4 200,35 65 1,-7-18-407,121 318 11,-131-303 0,-4 2 0,16 111 0,-39-160 0,-4-30 0,1 0 0,12 41 0,25 20 0,-40-85 0,1 4 0,0 1 0,1-1 0,0 0 0,0 0 0,6 9 0,-7-14 0,-1 0 0,1 0 0,0 0 0,0 0 0,0 0 0,0 0 0,1-1 0,-1 1 0,0-1 0,1 0 0,-1 0 0,0 0 0,1 0 0,0 0 0,-1 0 0,1-1 0,0 1 0,-1-1 0,5 0 0,24-1 0,0-1 0,-1-1 0,1-2 0,36-11 0,-3 2 0,135-30 0,230-35 0,310 60 0,-535 22 0,-167-1 0,0 2 0,55 13 0,2 0 0,-25-7 0,377 35 0,-437-44 0,0-1 0,-1-1 0,1 1 0,0-2 0,-1 1 0,1-1 0,-1 0 0,11-5 0,-15 5 0,-1 0 0,1 0 0,0 0 0,-1-1 0,0 1 0,1-1 0,-1 0 0,0 0 0,0 0 0,-1-1 0,1 1 0,-1-1 0,0 1 0,1-1 0,-2 0 0,1 0 0,0 0 0,1-7 0,3-24 0,-1 0 0,-2 1 0,-1-2 0,-2 1 0,-5-36 0,4 40 0,-55-520 0,8 320 0,14 83 0,30 122-455,1 1 0,1-37 0,2 40-6371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3:22.008"/>
    </inkml:context>
    <inkml:brush xml:id="br0">
      <inkml:brushProperty name="width" value="0.05" units="cm"/>
      <inkml:brushProperty name="height" value="0.05" units="cm"/>
      <inkml:brushProperty name="color" value="#5B2D90"/>
    </inkml:brush>
  </inkml:definitions>
  <inkml:trace contextRef="#ctx0" brushRef="#br0">0 1 24575,'1547'15'0,"-960"-5"-1365,-502-10-5461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3:58.455"/>
    </inkml:context>
    <inkml:brush xml:id="br0">
      <inkml:brushProperty name="width" value="0.05" units="cm"/>
      <inkml:brushProperty name="height" value="0.05" units="cm"/>
      <inkml:brushProperty name="color" value="#5B2D90"/>
    </inkml:brush>
  </inkml:definitions>
  <inkml:trace contextRef="#ctx0" brushRef="#br0">5761 214 24575,'-92'0'0,"-576"19"0,-9 13 0,-3-33 0,259-2 0,72 15 0,-9 1 0,-382 47 0,536-39 0,-92 14 0,-95 47 0,154-29 0,170-41 0,-123 5 0,-69-17 0,200-1 0,56 1 0,0-1 0,1 1 0,-1 1 0,0-1 0,0 0 0,0 1 0,1-1 0,-1 1 0,0 0 0,1 0 0,-1 0 0,0 0 0,1 0 0,-1 1 0,1-1 0,-4 4 0,4-2 0,-1 0 0,1 0 0,0 0 0,1 0 0,-1 1 0,0-1 0,1 1 0,0-1 0,0 1 0,0-1 0,0 1 0,0 7 0,-2 40 0,3 0 0,1 0 0,14 84 0,-7-74 0,84 528 0,-47-365 0,-38-190 0,-7-31 0,1-1 0,0 1 0,-1-1 0,1 1 0,1-1 0,-1 0 0,0 1 0,0-1 0,1 0 0,0 0 0,-1 0 0,1 0 0,0 0 0,0 0 0,3 2 0,38 19 0,-9-6 0,-8-1 0,14 8 0,-2 1 0,-1 2 0,45 43 0,-77-66 0,0 0 0,0 0 0,0-1 0,0 0 0,1 1 0,-1-2 0,1 1 0,0-1 0,0 0 0,0 0 0,0 0 0,0-1 0,9 1 0,9 0 0,0-1 0,29-3 0,-9 0 0,274-23 0,29 0 0,-102 14 0,-32 0 0,125-1 0,56 0 0,89-24 0,-246 12 0,405 13 0,-387 13 0,-180-2 0,612-14 0,-151 5 0,-390 9 0,86 12 0,-22 0 0,-163-11 0,99-3 0,-142 1 0,-1 1 0,1-1 0,-1-1 0,0 1 0,0 0 0,0-1 0,0 1 0,0-1 0,0 0 0,0 0 0,0 0 0,-1-1 0,1 1 0,-1 0 0,0-1 0,0 0 0,1 0 0,-2 1 0,1-1 0,0 0 0,-1 0 0,1-1 0,-1 1 0,2-6 0,2-8 0,0-1 0,-1 0 0,2-23 0,-6 37 0,8-73 0,-4-123 0,-23-76 0,8 199 0,-3 1 0,-3 0 0,-41-107 0,37 117 0,3 0 0,-15-108 0,29 154 0,-1-1 0,-1 1 0,-1 1 0,0-1 0,-2 1 0,-15-26 0,7 11 0,13 25 0,1-1 0,0 0 0,0 0 0,1 0 0,0-1 0,0-14 0,1 13 0,0 0 0,-1 1 0,0-1 0,-8-21 0,5 21 0,0-1 0,-1 1 0,-1 0 0,-15-22 0,17 30 0,1-1 0,0 1 0,-1 0 0,0 0 0,0 0 0,0 1 0,-1 0 0,1 0 0,-1 0 0,1 1 0,-1-1 0,0 1 0,-8-1 0,-30-4-204,0 1-1,0 3 0,-58 2 0,84 1-341,-36 1-6280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4:17.345"/>
    </inkml:context>
    <inkml:brush xml:id="br0">
      <inkml:brushProperty name="width" value="0.05" units="cm"/>
      <inkml:brushProperty name="height" value="0.05" units="cm"/>
      <inkml:brushProperty name="color" value="#5B2D90"/>
    </inkml:brush>
  </inkml:definitions>
  <inkml:trace contextRef="#ctx0" brushRef="#br0">0 0 24575,'1241'14'0,"469"-3"-46,-1096-13-1273,-588 2-5507</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4:18.949"/>
    </inkml:context>
    <inkml:brush xml:id="br0">
      <inkml:brushProperty name="width" value="0.05" units="cm"/>
      <inkml:brushProperty name="height" value="0.05" units="cm"/>
      <inkml:brushProperty name="color" value="#5B2D90"/>
    </inkml:brush>
  </inkml:definitions>
  <inkml:trace contextRef="#ctx0" brushRef="#br0">1 0 24575,'21'2'0,"-1"1"0,1 0 0,-1 1 0,34 12 0,20 4 0,160 21 0,287 13 0,-419-44 54,44 1-1473,-126-11-5407</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4:52.653"/>
    </inkml:context>
    <inkml:brush xml:id="br0">
      <inkml:brushProperty name="width" value="0.05" units="cm"/>
      <inkml:brushProperty name="height" value="0.05" units="cm"/>
      <inkml:brushProperty name="color" value="#5B2D90"/>
    </inkml:brush>
  </inkml:definitions>
  <inkml:trace contextRef="#ctx0" brushRef="#br0">0 42 24575,'250'-12'0,"2"0"0,-226 12-341,0-2 0,-1 0-1,33-7 1,-40 4-6485</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4:27.544"/>
    </inkml:context>
    <inkml:brush xml:id="br0">
      <inkml:brushProperty name="width" value="0.05" units="cm"/>
      <inkml:brushProperty name="height" value="0.05" units="cm"/>
      <inkml:brushProperty name="color" value="#5B2D90"/>
    </inkml:brush>
  </inkml:definitions>
  <inkml:trace contextRef="#ctx0" brushRef="#br0">0 1 24575,'7'6'0,"1"0"0,-1-1 0,1 0 0,0 0 0,0 0 0,1-1 0,0 0 0,-1-1 0,1 0 0,12 2 0,15 3 0,48 2 0,-33-4 0,50 11 0,-48-7 0,1-3 0,75 2 0,-61-10-1365,-49 0-5461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4:31.522"/>
    </inkml:context>
    <inkml:brush xml:id="br0">
      <inkml:brushProperty name="width" value="0.05" units="cm"/>
      <inkml:brushProperty name="height" value="0.05" units="cm"/>
      <inkml:brushProperty name="color" value="#5B2D90"/>
    </inkml:brush>
  </inkml:definitions>
  <inkml:trace contextRef="#ctx0" brushRef="#br0">0 0 24575,'4'4'0,"13"1"0,16 0 0,18-1 0,20-1 0,10-1 0,7-1 0,-3-1 0,-5 0 0,-8 0 0,-12 0 0,-12 0 0,-11 0 0,-7-1 0,-9 1-8191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4:34.727"/>
    </inkml:context>
    <inkml:brush xml:id="br0">
      <inkml:brushProperty name="width" value="0.05" units="cm"/>
      <inkml:brushProperty name="height" value="0.05" units="cm"/>
      <inkml:brushProperty name="color" value="#5B2D90"/>
    </inkml:brush>
  </inkml:definitions>
  <inkml:trace contextRef="#ctx0" brushRef="#br0">1 2 24575,'596'-2'0,"592"4"0,-781 10 0,89 0 0,309-13 0,-774-1 66,52-8 0,14-2-1563,-82 12-5329</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4:37.549"/>
    </inkml:context>
    <inkml:brush xml:id="br0">
      <inkml:brushProperty name="width" value="0.05" units="cm"/>
      <inkml:brushProperty name="height" value="0.05" units="cm"/>
      <inkml:brushProperty name="color" value="#5B2D90"/>
    </inkml:brush>
  </inkml:definitions>
  <inkml:trace contextRef="#ctx0" brushRef="#br0">0 2 24575,'852'-2'-252,"912"4"-514,-1166 16-462,-534-15-4717</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4:45.288"/>
    </inkml:context>
    <inkml:brush xml:id="br0">
      <inkml:brushProperty name="width" value="0.05" units="cm"/>
      <inkml:brushProperty name="height" value="0.05" units="cm"/>
      <inkml:brushProperty name="color" value="#5B2D90"/>
    </inkml:brush>
  </inkml:definitions>
  <inkml:trace contextRef="#ctx0" brushRef="#br0">1 1 24575,'796'0'-1365,"-777"0"-5461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5:18.688"/>
    </inkml:context>
    <inkml:brush xml:id="br0">
      <inkml:brushProperty name="width" value="0.05" units="cm"/>
      <inkml:brushProperty name="height" value="0.05" units="cm"/>
      <inkml:brushProperty name="color" value="#5B2D90"/>
    </inkml:brush>
  </inkml:definitions>
  <inkml:trace contextRef="#ctx0" brushRef="#br0">1262 0 24575,'0'4'0,"-4"1"0,-13 0 0,-19-1 0,-24-1 0,-18 3 0,-26 4 0,-16 1 0,-12 2 0,2-1 0,10-2 0,14-4 0,14-2 0,17-1 0,11-3 0,11 0 0,11 0 0,13-1-8191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5:12.708"/>
    </inkml:context>
    <inkml:brush xml:id="br0">
      <inkml:brushProperty name="width" value="0.05" units="cm"/>
      <inkml:brushProperty name="height" value="0.05" units="cm"/>
      <inkml:brushProperty name="color" value="#5B2D90"/>
    </inkml:brush>
  </inkml:definitions>
  <inkml:trace contextRef="#ctx0" brushRef="#br0">1 1 24575,'864'0'0,"-823"4"-1365,-26 1-5461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5:14.483"/>
    </inkml:context>
    <inkml:brush xml:id="br0">
      <inkml:brushProperty name="width" value="0.05" units="cm"/>
      <inkml:brushProperty name="height" value="0.05" units="cm"/>
      <inkml:brushProperty name="color" value="#5B2D90"/>
    </inkml:brush>
  </inkml:definitions>
  <inkml:trace contextRef="#ctx0" brushRef="#br0">0 24 24575,'762'0'0,"-621"-11"0,-10-1 0,213 12-1365,-324 0-5461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5:16.503"/>
    </inkml:context>
    <inkml:brush xml:id="br0">
      <inkml:brushProperty name="width" value="0.05" units="cm"/>
      <inkml:brushProperty name="height" value="0.05" units="cm"/>
      <inkml:brushProperty name="color" value="#5B2D90"/>
    </inkml:brush>
  </inkml:definitions>
  <inkml:trace contextRef="#ctx0" brushRef="#br0">1 51 24575,'4948'0'-1034,"-4934"0"1149,0 0 0,0-1 0,0 0 0,0-1 0,0-1 0,-1 0-1,1-1 1,22-10 0,-24 10-115,0-1 0,0 2 0,0 0 0,1 0 0,-1 1 0,21-1 0,81 5 0,-45 0 0,-46-2-1365,-3 0-5461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5:20.572"/>
    </inkml:context>
    <inkml:brush xml:id="br0">
      <inkml:brushProperty name="width" value="0.05" units="cm"/>
      <inkml:brushProperty name="height" value="0.05" units="cm"/>
      <inkml:brushProperty name="color" value="#5B2D90"/>
    </inkml:brush>
  </inkml:definitions>
  <inkml:trace contextRef="#ctx0" brushRef="#br0">1 1 24575,'16'1'0,"0"1"0,29 6 0,20 3 0,-6-7 0,1-3 0,0-2 0,99-15 0,-81 7-1365,-56 8-5461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5:22.085"/>
    </inkml:context>
    <inkml:brush xml:id="br0">
      <inkml:brushProperty name="width" value="0.05" units="cm"/>
      <inkml:brushProperty name="height" value="0.05" units="cm"/>
      <inkml:brushProperty name="color" value="#5B2D90"/>
    </inkml:brush>
  </inkml:definitions>
  <inkml:trace contextRef="#ctx0" brushRef="#br0">0 48 24575,'318'-24'0,"-11"1"0,-25 24-1365,-256-1-5461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5:28.776"/>
    </inkml:context>
    <inkml:brush xml:id="br0">
      <inkml:brushProperty name="width" value="0.05" units="cm"/>
      <inkml:brushProperty name="height" value="0.05" units="cm"/>
      <inkml:brushProperty name="color" value="#5B2D90"/>
    </inkml:brush>
  </inkml:definitions>
  <inkml:trace contextRef="#ctx0" brushRef="#br0">5171 7010 24575,'-50'-18'0,"-135"0"0,29 4 0,-449-96-517,6-43-93,519 131 597,-670-191-816,505 131 415,-240-116 0,196 58 57,-389-254 0,601 341 297,2-4 1,-111-109-1,136 113 68,2-2-1,3-2 0,2-2 0,-35-65 0,18 10-7,6-2 0,5-2 0,5-2 0,-36-159 0,28 34 0,-26-302 0,57 289 0,12 1 0,39-417 0,-16 552 79,6 1 1,50-168-1,-42 201 42,4 2 0,4 2 1,87-151-1,-34 98 607,6 4-1,5 4 1,147-145 0,-195 225-725,2 2 1,2 3-1,1 2 1,3 3-1,77-39 0,170-66-3,-255 123 0,2 3 0,0 2 0,1 3 0,56-7 0,512-5 0,-379 23 0,162-20 0,-389 22-341,-1-2 0,0 0-1,29-8 1,-30 6-6485</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5:30.103"/>
    </inkml:context>
    <inkml:brush xml:id="br0">
      <inkml:brushProperty name="width" value="0.05" units="cm"/>
      <inkml:brushProperty name="height" value="0.05" units="cm"/>
      <inkml:brushProperty name="color" value="#5B2D90"/>
    </inkml:brush>
  </inkml:definitions>
  <inkml:trace contextRef="#ctx0" brushRef="#br0">631 0 24575,'-1'1'0,"0"-1"0,1 0 0,-1 0 0,0 1 0,0-1 0,0 1 0,1-1 0,-1 1 0,0-1 0,1 1 0,-1-1 0,0 1 0,1 0 0,-1-1 0,1 1 0,-1 0 0,1 0 0,-1-1 0,1 1 0,-1 0 0,1 0 0,0 0 0,-1-1 0,1 1 0,0 0 0,0 0 0,0 0 0,0 0 0,0 0 0,0 0 0,0-1 0,0 1 0,0 0 0,0 0 0,0 0 0,0 0 0,1 1 0,8 36 0,-2-22 0,1 0 0,1-1 0,1 0 0,16 20 0,55 56 0,-35-42 0,-36-37 0,1-1 0,-1-1 0,2 0 0,0 0 0,0-2 0,0 1 0,1-1 0,15 6 0,-25-12 0,1-1 0,-1 1 0,0 0 0,0 0 0,0 0 0,0 0 0,0 1 0,0-1 0,0 1 0,-1 0 0,1-1 0,-1 1 0,0 1 0,0-1 0,0 0 0,0 0 0,0 1 0,-1-1 0,2 5 0,-2-3 0,-1 0 0,1 1 0,-1-1 0,1 0 0,-1 1 0,-1-1 0,1 1 0,-1-1 0,0 0 0,0 0 0,-1 1 0,0-1 0,-2 6 0,-9 15 0,-1 0 0,-1-1 0,-1-1 0,-1-1 0,-1 0 0,-36 34 0,-142 112 0,139-123 0,-78 67 0,-155 120 0,244-198 0,-24 15 0,69-50 0,0 1 0,0 0 0,0-1 0,0 1 0,0-1 0,0 1 0,0-1 0,0 1 0,0-1 0,0 0 0,-1 0 0,1 1 0,0-1 0,0 0 0,0 0 0,0 0 0,0 0 0,0 0 0,-3-1 0,4 0 0,-1 1 0,0-1 0,0 1 0,1-1 0,-1 1 0,1-1 0,-1 0 0,0 0 0,1 1 0,0-1 0,-1 0 0,1 0 0,-1 1 0,1-1 0,0 0 0,-1 0 0,1 0 0,0 0 0,0-1 0,-1-7 0,1 1 0,0-1 0,0 0 0,3-10 0,-2 13 0,66-337 0,-19 118 0,25-344 0,-70 545-1365,2 10-5461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5:45.904"/>
    </inkml:context>
    <inkml:brush xml:id="br0">
      <inkml:brushProperty name="width" value="0.05" units="cm"/>
      <inkml:brushProperty name="height" value="0.05" units="cm"/>
      <inkml:brushProperty name="color" value="#5B2D90"/>
    </inkml:brush>
  </inkml:definitions>
  <inkml:trace contextRef="#ctx0" brushRef="#br0">4825 581 24575,'0'-9'0,"-1"0"0,1 0 0,-1 0 0,-1 0 0,0 0 0,0 1 0,0-1 0,-1 1 0,-1-1 0,0 1 0,0 0 0,0 1 0,-1-1 0,0 1 0,0-1 0,-12-10 0,-8-7 0,-2 2 0,0 1 0,-2 1 0,0 2 0,-1 0 0,-56-24 0,-207-65 0,257 96 0,-59-15 0,-2 4 0,0 3 0,-127-7 0,-300 8 0,357 17 0,-134-9 0,-265 4 0,225 42 0,278-24 0,2 3 0,0 3 0,-85 35 0,-320 176 0,398-193 0,26-12 0,1 3 0,0 1 0,-63 58 0,-93 111 0,173-171 0,-19 23 0,3 1 0,1 2 0,3 2 0,3 1 0,1 1 0,3 2 0,3 1 0,2 2 0,-21 80 0,14-16 0,6 0 0,-18 247 0,33 256 0,10-606 0,1 20 0,10 70 0,-8-92 0,2 0 0,0 0 0,1-1 0,0 1 0,18 31 0,4-4 0,1-1 0,2-2 0,52 55 0,-23-37 0,92 73 0,-39-41 0,246 185 0,-296-236 0,1-2 0,2-4 0,2-2 0,72 25 0,-61-33 0,1-3 0,1-4 0,0-3 0,2-4 0,119 2 0,99-12 0,424-51 0,-475 20 0,354 4 0,-568 26 0,-1-2 0,0-1 0,1-2 0,-1-1 0,-1-2 0,63-20 0,-49 9 0,477-195 0,-501 200 0,-2-1 0,0 0 0,0-2 0,-2-1 0,0-1 0,0 0 0,-2-1 0,-1-2 0,0 1 0,-1-2 0,-2 0 0,0-1 0,12-28 0,-5 3 0,-2 0 0,-2 0 0,-3-2 0,-2 0 0,12-97 0,-9-24 0,-7-1 0,-24-303 0,2 379 0,-3 1 0,-52-156 0,-89-174 0,106 295 0,-5 3 0,-84-136 0,138 258 0,-98-145 0,82 124 0,-3 1 0,0 0 0,-37-31 0,-5 8 0,-139-78 0,169 107 0,-7-5-94,8 4-330,-1 1 1,-44-17-1,56 28-6402</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5:50.766"/>
    </inkml:context>
    <inkml:brush xml:id="br0">
      <inkml:brushProperty name="width" value="0.05" units="cm"/>
      <inkml:brushProperty name="height" value="0.05" units="cm"/>
      <inkml:brushProperty name="color" value="#5B2D90"/>
    </inkml:brush>
  </inkml:definitions>
  <inkml:trace contextRef="#ctx0" brushRef="#br0">0 0 24575,'8'0'0,"19"0"0,16 0 0,21 0 0,15 4 0,14 1 0,4 0 0,-4-1 0,-13-1 0,-13-1 0,-13-1 0,-12-1 0,-9 0 0,-11 0-8191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5:54.523"/>
    </inkml:context>
    <inkml:brush xml:id="br0">
      <inkml:brushProperty name="width" value="0.05" units="cm"/>
      <inkml:brushProperty name="height" value="0.05" units="cm"/>
      <inkml:brushProperty name="color" value="#5B2D90"/>
    </inkml:brush>
  </inkml:definitions>
  <inkml:trace contextRef="#ctx0" brushRef="#br0">1 0 24575,'12'0'0,"15"0"0,20 4 0,17 2 0,18-1 0,10-1 0,2-2 0,1 0 0,0-1 0,-5-1 0,-9 1 0,-11-2 0,-12 1 0,-14 0 0,-9 0 0,-7 0 0,-4 0 0,-7-1-8191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5:19.453"/>
    </inkml:context>
    <inkml:brush xml:id="br0">
      <inkml:brushProperty name="width" value="0.05" units="cm"/>
      <inkml:brushProperty name="height" value="0.05" units="cm"/>
      <inkml:brushProperty name="color" value="#5B2D90"/>
    </inkml:brush>
  </inkml:definitions>
  <inkml:trace contextRef="#ctx0" brushRef="#br0">1 1 24575,'0'3'0,"1"1"0,0-1 0,0 1 0,0-1 0,0 0 0,1 1 0,-1-1 0,1 0 0,3 5 0,4 8 0,164 288 0,53 111 0,-198-354 0,-4-9 0,30 94 0,-46-99-1365,-7-29-5461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5:56.201"/>
    </inkml:context>
    <inkml:brush xml:id="br0">
      <inkml:brushProperty name="width" value="0.05" units="cm"/>
      <inkml:brushProperty name="height" value="0.05" units="cm"/>
      <inkml:brushProperty name="color" value="#5B2D90"/>
    </inkml:brush>
  </inkml:definitions>
  <inkml:trace contextRef="#ctx0" brushRef="#br0">1 0 24575,'6'5'0,"0"0"0,0 0 0,0-1 0,1 0 0,0 0 0,0-1 0,0 0 0,0 0 0,0 0 0,1-1 0,11 2 0,11 1 0,51 0 0,-21-2 0,372 10-423,-355-13-519,-58 0-5884</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7:58.891"/>
    </inkml:context>
    <inkml:brush xml:id="br0">
      <inkml:brushProperty name="width" value="0.05" units="cm"/>
      <inkml:brushProperty name="height" value="0.05" units="cm"/>
      <inkml:brushProperty name="color" value="#5B2D90"/>
    </inkml:brush>
  </inkml:definitions>
  <inkml:trace contextRef="#ctx0" brushRef="#br0">1 5755 24575,'54'18'0,"6"-12"0,118-5 0,-92-2 0,75-13 0,-62 3 0,382-60 0,-437 63 0,72-9 0,186-3 0,-221 17 0,0-3 0,-1-5 0,79-19 0,-70 10 0,-30 8 0,0-3 0,0-2 0,67-30 0,-100 34 0,30-21 0,-51 31 0,5-3 0,0 1 0,1 0 0,0 1 0,19-5 0,-16 5 0,1-1 0,19-9 0,164-79 0,-109 53 0,-67 31 0,1 1 0,1 2 0,43-8 0,23-6 0,36-11 0,160-20 0,-130 27 0,-52 8 0,-41 7 0,-1-2 0,77-24 0,260-118 0,-306 115 0,29-20 0,15-5 0,-98 47 0,0-1 0,-2-2 0,0-2 0,-1-1 0,41-34 0,-13 4 0,3 2 0,96-54 0,102-28 0,82-47 0,-165 82 0,-80 45 0,152-106 0,-176 103 0,-21 15 0,77-71 0,-117 96 0,-2-2 0,0 0 0,-1-1 0,0 0 0,-2-1 0,0 0 0,-1-1 0,14-37 0,45-124 0,-53 143 0,2 2 0,41-60 0,-8 22 0,-3-2 0,42-88 0,-76 131 0,206-383 0,-157 310 0,-4-4 0,77-199 0,-123 273 0,58-169 0,-64 173 0,0 0 0,-3-1 0,0 0 0,-1-52 0,-4 70 0,-7-219 0,2 178 0,-2 2 0,-17-67 0,-5 24 0,16 58 0,2-1 0,2 1 0,-5-46 0,8 43 0,-19-75 0,21 104 0,-2-21-88,2-1 0,1 1 0,1-1 0,4-39 0,-2 38-837,1 16-5901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8:26.641"/>
    </inkml:context>
    <inkml:brush xml:id="br0">
      <inkml:brushProperty name="width" value="0.05" units="cm"/>
      <inkml:brushProperty name="height" value="0.05" units="cm"/>
      <inkml:brushProperty name="color" value="#5B2D90"/>
    </inkml:brush>
  </inkml:definitions>
  <inkml:trace contextRef="#ctx0" brushRef="#br0">164 1 24575,'-7'27'0,"0"-2"0,0 41 0,2 119 0,5-53 0,-30 460 0,1 0 0,20 293 0,0-3 0,-9-53 0,8-319 0,-18 312 0,23-419-1365,5-385-5461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8:28.092"/>
    </inkml:context>
    <inkml:brush xml:id="br0">
      <inkml:brushProperty name="width" value="0.05" units="cm"/>
      <inkml:brushProperty name="height" value="0.05" units="cm"/>
      <inkml:brushProperty name="color" value="#5B2D90"/>
    </inkml:brush>
  </inkml:definitions>
  <inkml:trace contextRef="#ctx0" brushRef="#br0">0 1 24575,'37'1419'-848,"46"-472"639,-16-245 248,2 1200-81,-69-1622 849,2 89-554,9-231-161,1 26-1549,-13-145-5369</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8:34.241"/>
    </inkml:context>
    <inkml:brush xml:id="br0">
      <inkml:brushProperty name="width" value="0.05" units="cm"/>
      <inkml:brushProperty name="height" value="0.05" units="cm"/>
      <inkml:brushProperty name="color" value="#5B2D90"/>
    </inkml:brush>
  </inkml:definitions>
  <inkml:trace contextRef="#ctx0" brushRef="#br0">95 2982 24575,'12'-252'0,"0"-14"0,-11 21 0,-4-156 0,-8 266 0,-1-39 0,12 133 0,1-3 0,-3 1 0,-1-1 0,-2 1 0,-13-52 0,9 52 0,1 0 0,-3-70 0,4 29 0,0-30 0,7-116 0,-1-30 0,-11 160 0,7 61 0,-2-44 0,8 14-1365,-1 49-5461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8:38.867"/>
    </inkml:context>
    <inkml:brush xml:id="br0">
      <inkml:brushProperty name="width" value="0.05" units="cm"/>
      <inkml:brushProperty name="height" value="0.05" units="cm"/>
      <inkml:brushProperty name="color" value="#5B2D90"/>
    </inkml:brush>
  </inkml:definitions>
  <inkml:trace contextRef="#ctx0" brushRef="#br0">2 1 24575,'-1'692'0,"3"686"0,9-968 0,1 105 0,-12-424 0,-1 27 0,15 135 0,-8-196-682,-2 67-1,-4-105-6143</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8:45.328"/>
    </inkml:context>
    <inkml:brush xml:id="br0">
      <inkml:brushProperty name="width" value="0.05" units="cm"/>
      <inkml:brushProperty name="height" value="0.05" units="cm"/>
      <inkml:brushProperty name="color" value="#5B2D90"/>
    </inkml:brush>
  </inkml:definitions>
  <inkml:trace contextRef="#ctx0" brushRef="#br0">1 4122 24575,'62'0'0,"485"-14"0,-397 5 0,143-17 0,-114-9 0,116-16 0,-214 43 0,243-36 0,-288 35 0,0-1 0,0-1 0,-1-3 0,-1 0 0,0-2 0,57-38 0,-32 18 0,109-50 0,34-21 0,-3-35 0,-121 83 0,138-80 0,-199 130 0,63-32 0,-3-4 0,82-62 0,-71 43 0,-45 34 0,55-50 0,-5-6 0,-31 30 0,64-75 0,-63 57 0,184-225 0,-207 242 0,61-116 0,-46 74 0,27-55 0,97-255 0,-138 278 0,4-9 0,26-70 0,-28 76 0,-37 111 0,0 0 0,-1 1 0,-1-2 0,1-34 0,-7-98 0,-1 52 0,3 82 0,-2 0 0,0 0 0,-8-38 0,-14-55 0,17 75-1365,5 22-5461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8:30.311"/>
    </inkml:context>
    <inkml:brush xml:id="br0">
      <inkml:brushProperty name="width" value="0.05" units="cm"/>
      <inkml:brushProperty name="height" value="0.05" units="cm"/>
      <inkml:brushProperty name="color" value="#5B2D90"/>
    </inkml:brush>
  </inkml:definitions>
  <inkml:trace contextRef="#ctx0" brushRef="#br0">1 1 24575,'2597'0'0,"-2439"12"0,2 0 0,118-13-1365,-258 1-5461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8:31.838"/>
    </inkml:context>
    <inkml:brush xml:id="br0">
      <inkml:brushProperty name="width" value="0.05" units="cm"/>
      <inkml:brushProperty name="height" value="0.05" units="cm"/>
      <inkml:brushProperty name="color" value="#5B2D90"/>
    </inkml:brush>
  </inkml:definitions>
  <inkml:trace contextRef="#ctx0" brushRef="#br0">1006 259 24575,'-23'-9'0,"1"1"0,-1 1 0,0 1 0,-1 1 0,-32-2 0,-25-7 0,-159-39 0,-274-51 0,997 166 0,74 12 0,-551-73 0,1 0 0,1 0 0,-1 0 0,0 1 0,9 4 0,-15-6 0,0 0 0,0 0 0,-1 1 0,1-1 0,-1 0 0,1 1 0,0-1 0,-1 1 0,1-1 0,-1 1 0,1-1 0,-1 1 0,1-1 0,-1 1 0,1-1 0,-1 1 0,0 0 0,1-1 0,-1 1 0,0-1 0,0 1 0,1 0 0,-1-1 0,0 1 0,0 0 0,0 0 0,0-1 0,0 1 0,0 0 0,0-1 0,0 1 0,0 0 0,0 0 0,0-1 0,0 1 0,0 0 0,-1-1 0,1 1 0,0 0 0,-1-1 0,1 1 0,0-1 0,-1 1 0,1 0 0,-1-1 0,1 1 0,-1-1 0,1 1 0,-1-1 0,1 1 0,-1-1 0,1 0 0,-2 1 0,-9 9 0,0 0 0,0-1 0,-1-1 0,0 0 0,-16 7 0,-72 30 0,25-13 0,-19 18 0,52-27 0,-1-1 0,-50 17 0,91-38 0,0-1 0,-1 1 0,1-1 0,-1 1 0,1-1 0,-1 0 0,1 0 0,-1 0 0,1-1 0,-1 1 0,1-1 0,-1 1 0,1-1 0,-1 0 0,1 0 0,0 0 0,-1 0 0,1 0 0,0 0 0,0-1 0,0 1 0,0-1 0,0 0 0,0 1 0,1-1 0,-1 0 0,0 0 0,1 0 0,0 0 0,-3-4 0,-3-6 0,0-2 0,1 1 0,1-1 0,-5-14 0,8 21 0,-19-56-341,2 0 0,4-2-1,-11-90 1,24 125-6485</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9:09.921"/>
    </inkml:context>
    <inkml:brush xml:id="br0">
      <inkml:brushProperty name="width" value="0.05" units="cm"/>
      <inkml:brushProperty name="height" value="0.05" units="cm"/>
      <inkml:brushProperty name="color" value="#5B2D90"/>
    </inkml:brush>
  </inkml:definitions>
  <inkml:trace contextRef="#ctx0" brushRef="#br0">4186 47 24575,'-1486'15'-553,"-116"-5"442,1154-45 500,95 2-114,314 32-275,-124-1 0,159 2 0,0 1 0,-1 0 0,1-1 0,0 2 0,0-1 0,1 0 0,-1 1 0,0-1 0,0 1 0,1 0 0,-1 1 0,1-1 0,0 1 0,-1-1 0,1 1 0,0 0 0,1 0 0,-1 0 0,0 0 0,1 1 0,0-1 0,0 1 0,0 0 0,0-1 0,0 1 0,1 0 0,0 0 0,0 0 0,0 0 0,-1 7 0,-1 13 0,2-1 0,0 0 0,1 1 0,4 29 0,-2-39 0,12 112 0,31 123 0,48 126 0,-51-216 0,18 74 0,48 191 0,-103-400 0,-2-8 0,0-1 0,2 0 0,8 21 0,-11-32 0,0 0 0,0 1 0,1-1 0,0 0 0,-1-1 0,2 1 0,-1 0 0,0-1 0,1 0 0,-1 1 0,1-2 0,0 1 0,0 0 0,0-1 0,7 4 0,10 0 0,-1-1 0,1-1 0,-1-1 0,1 0 0,0-2 0,29-1 0,-40 1 0,649-9-457,-258 0 17,1180 41-1193,-121 2 1427,-1345-28 2179,-114-7-1960,-1 0 1,1 0-1,-1 0 1,1 0 0,-1 0-1,1 0 1,0-1-1,-1 1 1,1 0 0,-1 0-1,1 0 1,-1 0-1,1-1 1,-1 1-1,1 0 1,-1 0 0,1-1-1,-1 1 1,0 0-1,1-1 1,-1 1 0,1-1-1,-1 1 1,0 0-1,1-1 1,-1 1 0,0-1-1,0 1 1,1-1-1,-1 1 1,0-2 0,2-20 195,-2 19-174,-4-52-15,-2 0-1,-2 0 0,-25-82 1,14 59-14,1 3-6,-105-558 0,77 317 0,33 255 0,-2 1 0,-4 0 0,-27-63 0,18 67 0,-50-79 0,75 129-136,0-1-1,0 0 1,0 1-1,1-1 1,0 0-1,0-1 1,1 1-1,0 0 0,0-10 1,0-2-6690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5:21.899"/>
    </inkml:context>
    <inkml:brush xml:id="br0">
      <inkml:brushProperty name="width" value="0.05" units="cm"/>
      <inkml:brushProperty name="height" value="0.05" units="cm"/>
      <inkml:brushProperty name="color" value="#5B2D90"/>
    </inkml:brush>
  </inkml:definitions>
  <inkml:trace contextRef="#ctx0" brushRef="#br0">487 155 24575,'-19'0'0,"0"2"0,0 0 0,1 1 0,-1 1 0,1 0 0,0 2 0,0 0 0,1 1 0,-1 0 0,2 2 0,-19 11 0,12-6 0,0 1 0,2 1 0,0 1 0,0 1 0,2 0 0,0 2 0,-28 38 0,40-48 0,0 1 0,0 0 0,1 0 0,1 1 0,0-1 0,0 1 0,1 0 0,1 1 0,0-1 0,1 0 0,0 1 0,1 0 0,0-1 0,1 1 0,0 0 0,1-1 0,1 1 0,4 19 0,1-7 0,2-1 0,0-1 0,2 0 0,1 0 0,0-1 0,2 0 0,0-1 0,1-1 0,19 19 0,-11-16 0,0-2 0,2 0 0,0-2 0,1-1 0,1-1 0,44 21 0,-17-15 0,1-3 0,1-2 0,0-3 0,1-2 0,1-3 0,0-2 0,89 0 0,-121-8 0,1 0 0,-1-2 0,0-2 0,1 0 0,-1-1 0,-1-2 0,1-1 0,-1-1 0,32-16 0,-39 15 0,0 0 0,-1-2 0,0 0 0,0-1 0,-2 0 0,0-2 0,0 1 0,-1-2 0,-1 0 0,-1-1 0,0 0 0,13-27 0,-13 16 0,0 0 0,-2-1 0,-1 0 0,-2-1 0,-1 1 0,-1-2 0,-1 1 0,-2 0 0,-3-61 0,-3 47 0,-1 1 0,-3-1 0,-1 1 0,-2 1 0,-2 0 0,-24-52 0,31 80 0,-1 0 0,0 0 0,-2 1 0,1 0 0,-2 0 0,-18-20 0,21 27 0,-1-1 0,1 2 0,-1-1 0,0 1 0,0 0 0,-1 1 0,0-1 0,1 2 0,-1-1 0,-1 1 0,1 1 0,-11-2 0,-11 0 0,0 1 0,0 1 0,0 2 0,-1 1 0,1 2 0,0 0 0,0 3 0,1 0 0,0 2 0,0 1 0,0 2 0,1 1 0,-52 29 0,46-20-1365,8-4-5461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5:22.382"/>
    </inkml:context>
    <inkml:brush xml:id="br0">
      <inkml:brushProperty name="width" value="0.05" units="cm"/>
      <inkml:brushProperty name="height" value="0.05" units="cm"/>
      <inkml:brushProperty name="color" value="#5B2D90"/>
    </inkml:brush>
  </inkml:definitions>
  <inkml:trace contextRef="#ctx0" brushRef="#br0">1 1 24575,'4'0'0,"5"0"0,6 0 0,3 0 0,3 0 0,-2 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5:23.160"/>
    </inkml:context>
    <inkml:brush xml:id="br0">
      <inkml:brushProperty name="width" value="0.05" units="cm"/>
      <inkml:brushProperty name="height" value="0.05" units="cm"/>
      <inkml:brushProperty name="color" value="#5B2D90"/>
    </inkml:brush>
  </inkml:definitions>
  <inkml:trace contextRef="#ctx0" brushRef="#br0">1 1 24575,'2'38'0,"2"1"0,1-1 0,3 0 0,13 43 0,-13-52 0,0 0 0,0-1 0,1 0 0,2-1 0,18 34 0,-28-59 0,0-1 0,1 1 0,-1-1 0,0 1 0,1-1 0,-1 1 0,1-1 0,-1 0 0,1 0 0,-1 1 0,1-1 0,0-1 0,0 1 0,0 0 0,-1 0 0,1-1 0,0 1 0,0-1 0,0 1 0,0-1 0,0 0 0,0 0 0,0 0 0,0 0 0,2 0 0,5-2 0,-1 1 0,0-1 0,0-1 0,14-6 0,-14 6 0,250-127 0,-115 53 0,147-51 0,-223 105 0,1 2 0,102-17 0,-160 36 0,7-1 0,0 1 0,1 1 0,22 0 0,-37 1 0,1 0 0,-1 0 0,1 1 0,-1-1 0,0 1 0,0 0 0,1 0 0,-1 0 0,0 0 0,0 1 0,0-1 0,0 1 0,0 0 0,0 0 0,-1 0 0,1 0 0,-1 0 0,1 0 0,-1 1 0,0 0 0,0-1 0,0 1 0,2 4 0,2 9 0,-1 0 0,-1 1 0,0-1 0,-1 1 0,-1 0 0,0 30 0,1 4 0,11 88 0,22 415 0,-36-545 0,0 0 0,-1 0 0,0 0 0,-1 0 0,0 0 0,0 0 0,-1 0 0,0-1 0,0 0 0,-1 1 0,0-1 0,-9 12 0,5-10 0,0 0 0,-1-1 0,-1 0 0,1 0 0,-2-1 0,1 0 0,-1-1 0,-12 7 0,4-3 0,-1-1 0,0 0 0,-33 10 0,44-18 0,1 0 0,-1-1 0,0 1 0,1-2 0,-1 1 0,0-1 0,0-1 0,1 1 0,-1-1 0,0-1 0,1 0 0,-10-3 0,2-1-455,0-1 0,-28-17 0,7 1-6371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5:24.172"/>
    </inkml:context>
    <inkml:brush xml:id="br0">
      <inkml:brushProperty name="width" value="0.05" units="cm"/>
      <inkml:brushProperty name="height" value="0.05" units="cm"/>
      <inkml:brushProperty name="color" value="#5B2D90"/>
    </inkml:brush>
  </inkml:definitions>
  <inkml:trace contextRef="#ctx0" brushRef="#br0">0 524 24575,'1'-2'0,"-1"-1"0,0 1 0,1 0 0,0-1 0,0 1 0,-1 0 0,1 0 0,1 0 0,-1 0 0,0-1 0,0 1 0,1 1 0,-1-1 0,1 0 0,0 0 0,0 1 0,-1-1 0,5-2 0,42-24 0,-43 25 0,133-59 0,1 6 0,155-40 0,-40 29 0,104-34 0,-185 41-1365,-148 50-5461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5:57.981"/>
    </inkml:context>
    <inkml:brush xml:id="br0">
      <inkml:brushProperty name="width" value="0.05" units="cm"/>
      <inkml:brushProperty name="height" value="0.05" units="cm"/>
      <inkml:brushProperty name="color" value="#5B2D90"/>
    </inkml:brush>
  </inkml:definitions>
  <inkml:trace contextRef="#ctx0" brushRef="#br0">5640 141 24575,'-336'-1'0,"-813"16"0,1139-15 0,-559 8 0,429-18 0,-59-3 0,-416 14 0,-162-2 0,622-4 0,-217-36 0,227 20 0,0 6 0,-165 4 0,-143-7 0,226-6 0,207 22-1365,3 0-5461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5:25.202"/>
    </inkml:context>
    <inkml:brush xml:id="br0">
      <inkml:brushProperty name="width" value="0.05" units="cm"/>
      <inkml:brushProperty name="height" value="0.05" units="cm"/>
      <inkml:brushProperty name="color" value="#5B2D90"/>
    </inkml:brush>
  </inkml:definitions>
  <inkml:trace contextRef="#ctx0" brushRef="#br0">806 0 24575,'-2'26'0,"-1"0"0,-1-1 0,-1 1 0,-2-1 0,0-1 0,-15 35 0,14-39 0,-265 574 0,173-395 0,8-15 0,-129 279 0,164-301-1365,53-153-5461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5:25.843"/>
    </inkml:context>
    <inkml:brush xml:id="br0">
      <inkml:brushProperty name="width" value="0.05" units="cm"/>
      <inkml:brushProperty name="height" value="0.05" units="cm"/>
      <inkml:brushProperty name="color" value="#5B2D90"/>
    </inkml:brush>
  </inkml:definitions>
  <inkml:trace contextRef="#ctx0" brushRef="#br0">0 0 24575,'9'12'0,"0"-1"0,0 0 0,15 12 0,5 6 0,158 172-88,426 419-427,-410-443 515,8-8 0,279 169 0,-309-222-863,-158-103-5862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5:31.747"/>
    </inkml:context>
    <inkml:brush xml:id="br0">
      <inkml:brushProperty name="width" value="0.05" units="cm"/>
      <inkml:brushProperty name="height" value="0.05" units="cm"/>
      <inkml:brushProperty name="color" value="#5B2D90"/>
    </inkml:brush>
  </inkml:definitions>
  <inkml:trace contextRef="#ctx0" brushRef="#br0">0 48 24575,'10'-4'0,"0"1"0,1 0 0,-1 0 0,0 1 0,1 1 0,0-1 0,-1 2 0,18 0 0,5 0 0,772-9 0,-47 3 0,394-9-789,-1051 15 213,-87 0-6250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5:36.193"/>
    </inkml:context>
    <inkml:brush xml:id="br0">
      <inkml:brushProperty name="width" value="0.05" units="cm"/>
      <inkml:brushProperty name="height" value="0.05" units="cm"/>
      <inkml:brushProperty name="color" value="#5B2D90"/>
    </inkml:brush>
  </inkml:definitions>
  <inkml:trace contextRef="#ctx0" brushRef="#br0">1 1 24575,'7'0'0,"20"0"0,28 0 0,36 0 0,47 0 0,43 0 0,31 0 0,34 0 0,27 0-1230,11 0 1230,-3 0 0,-14 0 0,-21 8 0,-28 2 0,-48 1-30,-48-3 30,-49-2 0,-37-3-6931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5:56.450"/>
    </inkml:context>
    <inkml:brush xml:id="br0">
      <inkml:brushProperty name="width" value="0.05" units="cm"/>
      <inkml:brushProperty name="height" value="0.05" units="cm"/>
      <inkml:brushProperty name="color" value="#5B2D90"/>
    </inkml:brush>
  </inkml:definitions>
  <inkml:trace contextRef="#ctx0" brushRef="#br0">1 157 24575,'148'0'0,"186"-23"0,480-83 0,-743 100 2,-46 5-344,0-1 0,0-1 1,29-8-1,-40 7-6484</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5:57.007"/>
    </inkml:context>
    <inkml:brush xml:id="br0">
      <inkml:brushProperty name="width" value="0.05" units="cm"/>
      <inkml:brushProperty name="height" value="0.05" units="cm"/>
      <inkml:brushProperty name="color" value="#5B2D90"/>
    </inkml:brush>
  </inkml:definitions>
  <inkml:trace contextRef="#ctx0" brushRef="#br0">1 0 24575,'1241'0'-1365,"-1215"0"-5461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5:57.882"/>
    </inkml:context>
    <inkml:brush xml:id="br0">
      <inkml:brushProperty name="width" value="0.05" units="cm"/>
      <inkml:brushProperty name="height" value="0.05" units="cm"/>
      <inkml:brushProperty name="color" value="#5B2D90"/>
    </inkml:brush>
  </inkml:definitions>
  <inkml:trace contextRef="#ctx0" brushRef="#br0">0 1 24575,'1347'14'0,"450"-3"0,-1092-13 0,-153 2-1365,-529 0-5461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6:06.421"/>
    </inkml:context>
    <inkml:brush xml:id="br0">
      <inkml:brushProperty name="width" value="0.05" units="cm"/>
      <inkml:brushProperty name="height" value="0.05" units="cm"/>
      <inkml:brushProperty name="color" value="#5B2D90"/>
    </inkml:brush>
  </inkml:definitions>
  <inkml:trace contextRef="#ctx0" brushRef="#br0">1 48 24575,'247'-12'0,"-30"1"0,1144 8 0,-693 5 0,2776-2 0,-3235-11 0,-14-1 0,435 12-1365,-610 0-5461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6:21.021"/>
    </inkml:context>
    <inkml:brush xml:id="br0">
      <inkml:brushProperty name="width" value="0.05" units="cm"/>
      <inkml:brushProperty name="height" value="0.05" units="cm"/>
      <inkml:brushProperty name="color" value="#5B2D90"/>
    </inkml:brush>
  </inkml:definitions>
  <inkml:trace contextRef="#ctx0" brushRef="#br0">0 143 24575,'8'-1'0,"-1"0"0,0 0 0,0 0 0,0-1 0,8-3 0,28-6 0,-33 9 0,-1 0 0,1 0 0,0-1 0,-1 0 0,17-9 0,6-2 0,-18 10 0,1 0 0,-1 1 0,1 0 0,17 0 0,5-1 0,136-14 0,-70 8 0,-16 4 0,62-10 0,-93 9 0,0 3 0,97 4 0,-57 2 0,944 12 0,-24-3 0,-120-4 0,1481 9 0,-1569-18 0,-314 2-1365,-472 0-5461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6:25.103"/>
    </inkml:context>
    <inkml:brush xml:id="br0">
      <inkml:brushProperty name="width" value="0.05" units="cm"/>
      <inkml:brushProperty name="height" value="0.05" units="cm"/>
      <inkml:brushProperty name="color" value="#5B2D90"/>
    </inkml:brush>
  </inkml:definitions>
  <inkml:trace contextRef="#ctx0" brushRef="#br0">0 1 24575,'4544'0'-1365,"-4521"0"-5461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58.618"/>
    </inkml:context>
    <inkml:brush xml:id="br0">
      <inkml:brushProperty name="width" value="0.05" units="cm"/>
      <inkml:brushProperty name="height" value="0.05" units="cm"/>
      <inkml:brushProperty name="color" value="#5B2D90"/>
    </inkml:brush>
  </inkml:definitions>
  <inkml:trace contextRef="#ctx0" brushRef="#br0">109 482 24575,'-1'3'0,"0"0"0,0-1 0,0 1 0,0 0 0,-1-1 0,1 1 0,-1-1 0,0 1 0,-2 2 0,-9 13 0,-2 13 0,0 1 0,2 1 0,2 1 0,-12 51 0,23-81 0,-1-1 0,0 0 0,1 0 0,0 0 0,0 0 0,0 0 0,0 0 0,0 1 0,0-1 0,1 0 0,0 0 0,-1 0 0,1 0 0,1 0 0,-1 0 0,0 0 0,1 0 0,-1-1 0,1 1 0,0 0 0,0-1 0,0 0 0,4 5 0,-2-5 0,0 1 0,1-1 0,-1 0 0,1 0 0,0 0 0,0 0 0,0-1 0,0 0 0,0 0 0,0 0 0,0-1 0,0 0 0,0 0 0,6 0 0,-1-2 0,0 1 0,1-1 0,-1 0 0,-1-1 0,1-1 0,0 1 0,-1-1 0,1-1 0,-1 0 0,12-9 0,8-7 0,43-42 0,-50 39 0,-1-1 0,-1 0 0,33-56 0,-35 50 0,3 0 0,44-51 0,-33 51 0,1 1 0,72-48 0,83-35 0,-118 68 0,-55 34 0,0 1 0,1 0 0,0 1 0,0 0 0,1 2 0,34-12 0,-27 14-455,-1-1 0,34-14 0,-43 13-6371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6:33.629"/>
    </inkml:context>
    <inkml:brush xml:id="br0">
      <inkml:brushProperty name="width" value="0.05" units="cm"/>
      <inkml:brushProperty name="height" value="0.05" units="cm"/>
      <inkml:brushProperty name="color" value="#5B2D90"/>
    </inkml:brush>
  </inkml:definitions>
  <inkml:trace contextRef="#ctx0" brushRef="#br0">1 116 24575,'335'-10'0,"-82"2"0,60 2-301,1618-18-281,-1604 26 566,690-17-72,-957 10-29,-1-2 0,0-3 0,61-17 0,-102 21-6619</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6:38.994"/>
    </inkml:context>
    <inkml:brush xml:id="br0">
      <inkml:brushProperty name="width" value="0.05" units="cm"/>
      <inkml:brushProperty name="height" value="0.05" units="cm"/>
      <inkml:brushProperty name="color" value="#5B2D90"/>
    </inkml:brush>
  </inkml:definitions>
  <inkml:trace contextRef="#ctx0" brushRef="#br0">0 14 24575,'5041'0'-2533,"-5015"1"2419,-9-1 242,-1 0 0,1-1 0,0 0 0,28-7 0,-32 3-6312</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6:41.421"/>
    </inkml:context>
    <inkml:brush xml:id="br0">
      <inkml:brushProperty name="width" value="0.05" units="cm"/>
      <inkml:brushProperty name="height" value="0.05" units="cm"/>
      <inkml:brushProperty name="color" value="#5B2D90"/>
    </inkml:brush>
  </inkml:definitions>
  <inkml:trace contextRef="#ctx0" brushRef="#br0">1 334 24575,'5'-4'0,"1"-1"0,0 1 0,0 0 0,0 0 0,0 1 0,1 0 0,9-3 0,7-4 0,81-33 9,2 5-1,177-40 1,232-6-721,230 37 579,2 50 88,-268 2-593,-441-5-6051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6:42.274"/>
    </inkml:context>
    <inkml:brush xml:id="br0">
      <inkml:brushProperty name="width" value="0.05" units="cm"/>
      <inkml:brushProperty name="height" value="0.05" units="cm"/>
      <inkml:brushProperty name="color" value="#5B2D90"/>
    </inkml:brush>
  </inkml:definitions>
  <inkml:trace contextRef="#ctx0" brushRef="#br0">0 46 24575,'626'-14'0,"-321"2"0,42-3 0,-305 12-1365,-10 1-5461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6:43.742"/>
    </inkml:context>
    <inkml:brush xml:id="br0">
      <inkml:brushProperty name="width" value="0.05" units="cm"/>
      <inkml:brushProperty name="height" value="0.05" units="cm"/>
      <inkml:brushProperty name="color" value="#5B2D90"/>
    </inkml:brush>
  </inkml:definitions>
  <inkml:trace contextRef="#ctx0" brushRef="#br0">1 38 24575,'2673'0'-658,"-2640"-1"516,0-1 1,0-1 0,0-2-1,48-14 1,-57 12-6685</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1.004"/>
    </inkml:context>
    <inkml:brush xml:id="br0">
      <inkml:brushProperty name="width" value="0.05" units="cm"/>
      <inkml:brushProperty name="height" value="0.05" units="cm"/>
      <inkml:brushProperty name="color" value="#5B2D90"/>
    </inkml:brush>
  </inkml:definitions>
  <inkml:trace contextRef="#ctx0" brushRef="#br0">1 0 24575,'0'0'-8191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1.341"/>
    </inkml:context>
    <inkml:brush xml:id="br0">
      <inkml:brushProperty name="width" value="0.05" units="cm"/>
      <inkml:brushProperty name="height" value="0.05" units="cm"/>
      <inkml:brushProperty name="color" value="#5B2D90"/>
    </inkml:brush>
  </inkml:definitions>
  <inkml:trace contextRef="#ctx0" brushRef="#br0">0 19 24575,'16'-8'0,"5"-3"-8191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1.668"/>
    </inkml:context>
    <inkml:brush xml:id="br0">
      <inkml:brushProperty name="width" value="0.05" units="cm"/>
      <inkml:brushProperty name="height" value="0.05" units="cm"/>
      <inkml:brushProperty name="color" value="#5B2D90"/>
    </inkml:brush>
  </inkml:definitions>
  <inkml:trace contextRef="#ctx0" brushRef="#br0">0 1 24575,'0'0'-8191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2.025"/>
    </inkml:context>
    <inkml:brush xml:id="br0">
      <inkml:brushProperty name="width" value="0.05" units="cm"/>
      <inkml:brushProperty name="height" value="0.05" units="cm"/>
      <inkml:brushProperty name="color" value="#5B2D90"/>
    </inkml:brush>
  </inkml:definitions>
  <inkml:trace contextRef="#ctx0" brushRef="#br0">1 1 24575,'0'0'-8191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2.354"/>
    </inkml:context>
    <inkml:brush xml:id="br0">
      <inkml:brushProperty name="width" value="0.05" units="cm"/>
      <inkml:brushProperty name="height" value="0.05" units="cm"/>
      <inkml:brushProperty name="color" value="#5B2D90"/>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9:00.288"/>
    </inkml:context>
    <inkml:brush xml:id="br0">
      <inkml:brushProperty name="width" value="0.05" units="cm"/>
      <inkml:brushProperty name="height" value="0.05" units="cm"/>
      <inkml:brushProperty name="color" value="#5B2D90"/>
    </inkml:brush>
  </inkml:definitions>
  <inkml:trace contextRef="#ctx0" brushRef="#br0">0 71 24575,'58'0'0,"1288"-23"0,1184-25 0,623 49 0,-3002 11 118,1 0-1601,-133-12-5343</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2.713"/>
    </inkml:context>
    <inkml:brush xml:id="br0">
      <inkml:brushProperty name="width" value="0.05" units="cm"/>
      <inkml:brushProperty name="height" value="0.05" units="cm"/>
      <inkml:brushProperty name="color" value="#5B2D90"/>
    </inkml:brush>
  </inkml:definitions>
  <inkml:trace contextRef="#ctx0" brushRef="#br0">163 700 24575,'0'0'-8191</inkml:trace>
  <inkml:trace contextRef="#ctx0" brushRef="#br0" timeOffset="1">0 1 24575,'0'0'-8191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3.070"/>
    </inkml:context>
    <inkml:brush xml:id="br0">
      <inkml:brushProperty name="width" value="0.05" units="cm"/>
      <inkml:brushProperty name="height" value="0.05" units="cm"/>
      <inkml:brushProperty name="color" value="#5B2D90"/>
    </inkml:brush>
  </inkml:definitions>
  <inkml:trace contextRef="#ctx0" brushRef="#br0">1 0 24575,'0'0'-8191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3.428"/>
    </inkml:context>
    <inkml:brush xml:id="br0">
      <inkml:brushProperty name="width" value="0.05" units="cm"/>
      <inkml:brushProperty name="height" value="0.05" units="cm"/>
      <inkml:brushProperty name="color" value="#5B2D90"/>
    </inkml:brush>
  </inkml:definitions>
  <inkml:trace contextRef="#ctx0" brushRef="#br0">0 148 24575,'1'-4'0,"-1"-6"0,0-4 0,0-4 0,0-11 0,0-8 0,0 1-8191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4.084"/>
    </inkml:context>
    <inkml:brush xml:id="br0">
      <inkml:brushProperty name="width" value="0.05" units="cm"/>
      <inkml:brushProperty name="height" value="0.05" units="cm"/>
      <inkml:brushProperty name="color" value="#5B2D90"/>
    </inkml:brush>
  </inkml:definitions>
  <inkml:trace contextRef="#ctx0" brushRef="#br0">1 1 24575,'0'0'-8191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4.425"/>
    </inkml:context>
    <inkml:brush xml:id="br0">
      <inkml:brushProperty name="width" value="0.05" units="cm"/>
      <inkml:brushProperty name="height" value="0.05" units="cm"/>
      <inkml:brushProperty name="color" value="#5B2D90"/>
    </inkml:brush>
  </inkml:definitions>
  <inkml:trace contextRef="#ctx0" brushRef="#br0">0 1 24575,'0'0'-8191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4.769"/>
    </inkml:context>
    <inkml:brush xml:id="br0">
      <inkml:brushProperty name="width" value="0.05" units="cm"/>
      <inkml:brushProperty name="height" value="0.05" units="cm"/>
      <inkml:brushProperty name="color" value="#5B2D90"/>
    </inkml:brush>
  </inkml:definitions>
  <inkml:trace contextRef="#ctx0" brushRef="#br0">0 0 24575,'0'0'-8191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5.100"/>
    </inkml:context>
    <inkml:brush xml:id="br0">
      <inkml:brushProperty name="width" value="0.05" units="cm"/>
      <inkml:brushProperty name="height" value="0.05" units="cm"/>
      <inkml:brushProperty name="color" value="#5B2D90"/>
    </inkml:brush>
  </inkml:definitions>
  <inkml:trace contextRef="#ctx0" brushRef="#br0">0 0 24575,'0'0'-8191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5.788"/>
    </inkml:context>
    <inkml:brush xml:id="br0">
      <inkml:brushProperty name="width" value="0.05" units="cm"/>
      <inkml:brushProperty name="height" value="0.05" units="cm"/>
      <inkml:brushProperty name="color" value="#5B2D90"/>
    </inkml:brush>
  </inkml:definitions>
  <inkml:trace contextRef="#ctx0" brushRef="#br0">0 1 24575,'0'0'-8191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6.131"/>
    </inkml:context>
    <inkml:brush xml:id="br0">
      <inkml:brushProperty name="width" value="0.05" units="cm"/>
      <inkml:brushProperty name="height" value="0.05" units="cm"/>
      <inkml:brushProperty name="color" value="#5B2D90"/>
    </inkml:brush>
  </inkml:definitions>
  <inkml:trace contextRef="#ctx0" brushRef="#br0">1 0 24575,'0'12'0,"0"4"-8191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3.755"/>
    </inkml:context>
    <inkml:brush xml:id="br0">
      <inkml:brushProperty name="width" value="0.05" units="cm"/>
      <inkml:brushProperty name="height" value="0.05" units="cm"/>
      <inkml:brushProperty name="color" value="#5B2D90"/>
    </inkml:brush>
  </inkml:definitions>
  <inkml:trace contextRef="#ctx0" brushRef="#br0">10 5 24575,'-4'0'0,"-1"-4"0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9:30.837"/>
    </inkml:context>
    <inkml:brush xml:id="br0">
      <inkml:brushProperty name="width" value="0.05" units="cm"/>
      <inkml:brushProperty name="height" value="0.05" units="cm"/>
      <inkml:brushProperty name="color" value="#5B2D90"/>
    </inkml:brush>
  </inkml:definitions>
  <inkml:trace contextRef="#ctx0" brushRef="#br0">1 26 24575,'808'-12'0,"-67"0"0,-416 11 0,1059 3 0,-865 9 0,216 1 0,1254-12 0,-1656 12 0,22 1 0,357-14-1365,-692 1-5461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6.473"/>
    </inkml:context>
    <inkml:brush xml:id="br0">
      <inkml:brushProperty name="width" value="0.05" units="cm"/>
      <inkml:brushProperty name="height" value="0.05" units="cm"/>
      <inkml:brushProperty name="color" value="#5B2D90"/>
    </inkml:brush>
  </inkml:definitions>
  <inkml:trace contextRef="#ctx0" brushRef="#br0">1 1 24575,'0'0'-8191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5.458"/>
    </inkml:context>
    <inkml:brush xml:id="br0">
      <inkml:brushProperty name="width" value="0.05" units="cm"/>
      <inkml:brushProperty name="height" value="0.05" units="cm"/>
      <inkml:brushProperty name="color" value="#5B2D90"/>
    </inkml:brush>
  </inkml:definitions>
  <inkml:trace contextRef="#ctx0" brushRef="#br0">1 285 24575,'8'-4'0,"3"-2"-8191</inkml:trace>
  <inkml:trace contextRef="#ctx0" brushRef="#br0" timeOffset="1">280 5 24575,'0'-4'0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6.800"/>
    </inkml:context>
    <inkml:brush xml:id="br0">
      <inkml:brushProperty name="width" value="0.05" units="cm"/>
      <inkml:brushProperty name="height" value="0.05" units="cm"/>
      <inkml:brushProperty name="color" value="#5B2D90"/>
    </inkml:brush>
  </inkml:definitions>
  <inkml:trace contextRef="#ctx0" brushRef="#br0">0 0 24575,'0'0'-8191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7.378"/>
    </inkml:context>
    <inkml:brush xml:id="br0">
      <inkml:brushProperty name="width" value="0.05" units="cm"/>
      <inkml:brushProperty name="height" value="0.05" units="cm"/>
      <inkml:brushProperty name="color" value="#5B2D90"/>
    </inkml:brush>
  </inkml:definitions>
  <inkml:trace contextRef="#ctx0" brushRef="#br0">0 1 24575,'0'0'-8191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8:08.633"/>
    </inkml:context>
    <inkml:brush xml:id="br0">
      <inkml:brushProperty name="width" value="0.05" units="cm"/>
      <inkml:brushProperty name="height" value="0.05" units="cm"/>
      <inkml:brushProperty name="color" value="#5B2D90"/>
    </inkml:brush>
  </inkml:definitions>
  <inkml:trace contextRef="#ctx0" brushRef="#br0">119 1 24575,'-1'78'0,"-12"90"0,-34 268 0,20-170 0,7 45 0,9 173 0,13-302 0,13 148 0,-1-65 0,-4-47 0,-1-31 0,5 46 0,13 74 0,-23 111 0,-15-310 0,-1 26 0,11 1885 0,3-949 0,-2 153 0,1-1205 43,0 0-1,8 30 1,-4-29-541,-2 0 1,1 20-1,-3-19-6328</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8:15.041"/>
    </inkml:context>
    <inkml:brush xml:id="br0">
      <inkml:brushProperty name="width" value="0.05" units="cm"/>
      <inkml:brushProperty name="height" value="0.05" units="cm"/>
      <inkml:brushProperty name="color" value="#5B2D90"/>
    </inkml:brush>
  </inkml:definitions>
  <inkml:trace contextRef="#ctx0" brushRef="#br0">13500 1 24575,'-20'0'0,"-2292"0"0,2040 12 0,5 0 0,-3268-11 0,1628-3 0,1539 14 0,5 0 0,203-10 0,-290 42 0,343-31 0,-204-2 0,160-10 0,56 6 0,-107 20 0,-73 7 0,138-31 0,-116 8 0,89-3 0,-14 2 0,-76 20 0,172-22 0,-1-3 0,-91-7 0,41-1 0,-420 3 0,508 2 0,-46 8 0,-43 2 0,1-14 0,-106 4 0,203 7-1365,21-4-5461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8:29.734"/>
    </inkml:context>
    <inkml:brush xml:id="br0">
      <inkml:brushProperty name="width" value="0.05" units="cm"/>
      <inkml:brushProperty name="height" value="0.05" units="cm"/>
      <inkml:brushProperty name="color" value="#5B2D90"/>
    </inkml:brush>
  </inkml:definitions>
  <inkml:trace contextRef="#ctx0" brushRef="#br0">98 256 24575,'0'-2'0,"1"-1"0,0 1 0,-1-1 0,1 1 0,0-1 0,1 1 0,-1-1 0,0 1 0,1 0 0,-1 0 0,1 0 0,-1 0 0,1 0 0,0 0 0,0 0 0,0 0 0,3-1 0,-1 0 0,0 0 0,0 0 0,1 0 0,-1 1 0,1-1 0,0 1 0,8-2 0,-10 3 0,0 1 0,0 0 0,1 0 0,-1 0 0,0 1 0,0-1 0,0 1 0,0-1 0,0 1 0,0 0 0,0 0 0,4 3 0,-6-4 0,0 1 0,-1-1 0,1 0 0,0 1 0,0 0 0,-1-1 0,1 1 0,0-1 0,0 1 0,-1 0 0,1-1 0,-1 1 0,1 0 0,-1 0 0,1-1 0,-1 1 0,1 0 0,-1 0 0,0 0 0,1 0 0,-1-1 0,0 1 0,0 0 0,0 0 0,1 0 0,-1 0 0,0 0 0,0 0 0,0 0 0,-1 0 0,1 0 0,0 0 0,0-1 0,0 1 0,-1 0 0,1 0 0,0 0 0,-1 0 0,1 0 0,-1-1 0,1 1 0,-1 0 0,1 0 0,-2 0 0,0 1 0,0 0 0,-1 0 0,1 0 0,0-1 0,-1 1 0,0-1 0,1 1 0,-1-1 0,0 0 0,0 0 0,1 0 0,-1 0 0,0-1 0,0 1 0,0-1 0,0 0 0,0 0 0,0 0 0,0 0 0,0 0 0,0-1 0,0 1 0,0-1 0,0 0 0,0 0 0,-2-1 0,4 1 0,1 0 0,0 1 0,-1-1 0,1 0 0,0 0 0,-1 0 0,1 0 0,0 1 0,0-1 0,0 0 0,0 0 0,0 0 0,0 0 0,0 0 0,0 0 0,0 1 0,0-1 0,0 0 0,0 0 0,1 0 0,-1 0 0,0 0 0,1 1 0,-1-1 0,1 0 0,-1 0 0,1 1 0,-1-1 0,1 0 0,-1 1 0,2-2 0,23-27 0,-20 24 0,4-4 0,0 0 0,0 0 0,1 1 0,0 0 0,0 1 0,1 0 0,0 0 0,1 1 0,-1 1 0,1 0 0,0 1 0,15-4 0,-25 8 0,-1-1 0,1 1 0,0 0 0,0 0 0,0 0 0,-1 0 0,1 0 0,0 1 0,0-1 0,-1 0 0,1 1 0,0-1 0,-1 1 0,1 0 0,0 0 0,-1-1 0,1 1 0,-1 0 0,1 0 0,-1 0 0,2 3 0,-1-2 0,0 0 0,-1 1 0,1-1 0,-1 1 0,0-1 0,0 1 0,0 0 0,0-1 0,0 1 0,-1 0 0,1 0 0,-1 3 0,1 2 0,-1 0 0,-1-1 0,1 1 0,-1 0 0,-1-1 0,1 1 0,-1-1 0,0 0 0,-5 11 0,4-13 0,0 0 0,-1 0 0,1 0 0,-1 0 0,0-1 0,0 1 0,-1-1 0,1 0 0,-1 0 0,0-1 0,0 1 0,0-1 0,-1 0 0,1-1 0,-1 1 0,1-1 0,-1 0 0,0 0 0,-11 1 0,-6 0 0,-2-1 0,1-2 0,-42-3 0,14 0 0,49 3 0,-1 0 0,1 0 0,-1 0 0,1 0 0,0-1 0,-1 0 0,1 0 0,0 0 0,0 0 0,-1 0 0,1-1 0,0 1 0,0-1 0,-4-3 0,5 3 0,0 0 0,0-1 0,1 1 0,-1-1 0,0 0 0,1 0 0,0 0 0,0 1 0,0-1 0,0 0 0,0 0 0,0-1 0,1 1 0,-1 0 0,1 0 0,0-4 0,0 1 0,1-1 0,-1 0 0,1 0 0,1 1 0,-1-1 0,1 1 0,0-1 0,1 1 0,-1 0 0,1 0 0,1 0 0,-1 0 0,1 0 0,7-8 0,-8 11 0,-1-1 0,1 1 0,0 0 0,0 0 0,1 1 0,-1-1 0,1 1 0,-1-1 0,1 1 0,0 0 0,0 1 0,0-1 0,0 1 0,0-1 0,0 1 0,0 0 0,0 1 0,1-1 0,-1 1 0,0 0 0,0 0 0,1 0 0,-1 0 0,6 2 0,-7-1 0,-1 0 0,1 0 0,-1 0 0,1 0 0,-1 0 0,1 0 0,-1 1 0,0-1 0,0 1 0,1 0 0,-1 0 0,0 0 0,-1 0 0,1 0 0,0 0 0,-1 0 0,1 0 0,-1 1 0,1-1 0,-1 1 0,0-1 0,0 1 0,0-1 0,-1 1 0,1 0 0,-1 0 0,1-1 0,-1 1 0,0 0 0,0-1 0,0 1 0,0 0 0,-1 0 0,0 4 0,0-2 0,0-1 0,0 1 0,-1-1 0,1 0 0,-1 0 0,0 0 0,0 0 0,0 0 0,-1 0 0,1 0 0,-1 0 0,0-1 0,0 0 0,-1 0 0,1 1 0,0-2 0,-1 1 0,0 0 0,0-1 0,-7 4 0,7-5 0,1 1 0,-1-1 0,-1 0 0,1 0 0,0-1 0,0 1 0,0-1 0,0 0 0,0 0 0,0 0 0,-1-1 0,1 1 0,0-1 0,0 0 0,0 0 0,0-1 0,0 1 0,1-1 0,-1 0 0,0 0 0,1 0 0,-6-4 0,6 3 0,1 0 0,-1 1 0,1-1 0,0 0 0,0 0 0,0 0 0,1 0 0,-1-1 0,1 1 0,0 0 0,0-1 0,0 1 0,0-1 0,0 1 0,1-1 0,-1 0 0,1 1 0,0-1 0,0 1 0,1-1 0,-1 1 0,1-1 0,0 0 0,0 1 0,0 0 0,2-6 0,0 4 0,-1 0 0,1 0 0,0 1 0,0-1 0,0 1 0,1 0 0,-1 0 0,1 0 0,0 0 0,0 1 0,1 0 0,-1-1 0,0 2 0,7-4 0,9-4 0,0 1 0,26-7 0,-11 4 0,-22 7 0,1-1 0,0 1 0,0 0 0,0 1 0,30-4 0,-41 7 0,0 1 0,0 0 0,0 0 0,1 1 0,-1-1 0,0 0 0,0 1 0,0 0 0,0 0 0,0 0 0,0 0 0,0 0 0,0 1 0,0-1 0,0 1 0,-1 0 0,1 0 0,-1 0 0,1 0 0,-1 0 0,0 0 0,0 1 0,0-1 0,0 1 0,0-1 0,0 1 0,-1 0 0,3 4 0,-1 1 0,0 0 0,0 1 0,0-1 0,-1 1 0,0-1 0,-1 1 0,0 0 0,0-1 0,-1 1 0,0 0 0,-1-1 0,0 1 0,0 0 0,-4 14 0,3-17 0,0-1 0,-1 0 0,1 0 0,-1 0 0,0 0 0,-1 0 0,1-1 0,-1 1 0,0-1 0,0 0 0,0 0 0,0 0 0,-1-1 0,1 1 0,-1-1 0,0-1 0,0 1 0,0 0 0,-1-1 0,1 0 0,0 0 0,-1-1 0,-7 2 0,9-3 0,-1 1 0,1-1 0,-1 1 0,1-1 0,-1-1 0,1 1 0,-1-1 0,1 1 0,0-1 0,-1-1 0,1 1 0,0 0 0,0-1 0,0 0 0,0 0 0,0 0 0,0-1 0,1 1 0,-1-1 0,1 0 0,-1 0 0,1 0 0,0 0 0,-4-7 0,4 6 0,0 0 0,1-1 0,0 1 0,-1-1 0,1 0 0,1 1 0,-1-1 0,1 0 0,0 0 0,0 0 0,0 0 0,1 0 0,0-1 0,0 1 0,0 0 0,1 0 0,-1 0 0,1 0 0,0 0 0,1 0 0,2-7 0,-3 10 0,0 0 0,0 0 0,0 1 0,1-1 0,-1 0 0,0 1 0,1-1 0,-1 0 0,1 1 0,0 0 0,-1-1 0,1 1 0,0 0 0,0 0 0,0 0 0,0 0 0,0 0 0,0 1 0,0-1 0,0 1 0,0-1 0,0 1 0,0 0 0,0-1 0,1 1 0,1 1 0,-2-1 0,-1 0 0,1 0 0,0 0 0,-1 0 0,1 1 0,-1-1 0,1 1 0,-1-1 0,1 1 0,-1 0 0,0-1 0,1 1 0,-1 0 0,0 0 0,1 0 0,-1 0 0,0 0 0,0 0 0,0 1 0,0-1 0,0 0 0,0 0 0,0 1 0,-1-1 0,1 1 0,0-1 0,-1 0 0,1 1 0,-1-1 0,1 1 0,-1 0 0,0-1 0,0 1 0,1 2 0,-1-4-33,0 0 0,0 1-1,0-1 1,0 0 0,0 1-1,0-1 1,0 0 0,0 0 0,0 1-1,0-1 1,0 0 0,0 1-1,0-1 1,0 0 0,0 0-1,0 1 1,0-1 0,0 0 0,-1 1-1,1-1 1,0 0 0,0 0-1,0 1 1,0-1 0,-1 0-1,1 0 1,0 1 0,0-1 0,0 0-1,-1 0 1,1 0 0,0 0-1,0 1 1,-1-1 0,1 0-1,0 0 1,0 0 0,-1 0 0,1 0-1,-1 0 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8:34.409"/>
    </inkml:context>
    <inkml:brush xml:id="br0">
      <inkml:brushProperty name="width" value="0.05" units="cm"/>
      <inkml:brushProperty name="height" value="0.05" units="cm"/>
      <inkml:brushProperty name="color" value="#5B2D90"/>
    </inkml:brush>
  </inkml:definitions>
  <inkml:trace contextRef="#ctx0" brushRef="#br0">13513 1 24575,'-1858'0'0,"1502"24"0,-9 0 0,105-26 0,-382 4 0,411 8 0,-104 3 0,-190-12 0,-568 11 0,588-1 0,-67 2 0,-534-2 0,687-13 0,-326 2 0,550-12 0,16 0 0,-870 11 0,506 3 0,521-4 0,-1 0 0,-27-6 0,25 3 0,-39-2 0,-427 6 0,237 2 0,220-2 0,-49-9 0,47 4 0,-37 0 0,26 7 0,0 2 0,-48 10 0,87-12 0,-15 2 0,-1-2 0,0 0 0,1-2 0,-1-1 0,-43-8 0,-2 2 0,-1 3 0,-112 6 0,61 1 0,95-3 0,0-1 0,-27-7 0,26 4 0,-50-3 0,-44-3 0,80 5 0,-40 0 0,0 6-1365,58 1-5461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8:49.020"/>
    </inkml:context>
    <inkml:brush xml:id="br0">
      <inkml:brushProperty name="width" value="0.05" units="cm"/>
      <inkml:brushProperty name="height" value="0.05" units="cm"/>
      <inkml:brushProperty name="color" value="#5B2D90"/>
    </inkml:brush>
  </inkml:definitions>
  <inkml:trace contextRef="#ctx0" brushRef="#br0">629 1 24575,'-332'13'0,"98"-2"0,190-3-1365,25-3-5461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4:33.643"/>
    </inkml:context>
    <inkml:brush xml:id="br0">
      <inkml:brushProperty name="width" value="0.05" units="cm"/>
      <inkml:brushProperty name="height" value="0.05" units="cm"/>
      <inkml:brushProperty name="color" value="#5B2D90"/>
    </inkml:brush>
  </inkml:definitions>
  <inkml:trace contextRef="#ctx0" brushRef="#br0">0 1 24575,'34'729'0,"50"-19"0,-19-368 0,-28-171 0,14 271 0,-37-271 0,24 292 0,20 537 0,-51-813 0,4 1122 0,-13-791 0,1-440 0,1 40 0,15 130 0,-9-171-682,-3 96-1,-3-152-6143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9:37.463"/>
    </inkml:context>
    <inkml:brush xml:id="br0">
      <inkml:brushProperty name="width" value="0.05" units="cm"/>
      <inkml:brushProperty name="height" value="0.05" units="cm"/>
      <inkml:brushProperty name="color" value="#5B2D90"/>
    </inkml:brush>
  </inkml:definitions>
  <inkml:trace contextRef="#ctx0" brushRef="#br0">0 1 24575,'0'1'0,"0"0"0,1-1 0,-1 1 0,0 0 0,0-1 0,1 1 0,-1 0 0,0-1 0,1 1 0,-1 0 0,1-1 0,-1 1 0,1-1 0,-1 1 0,1-1 0,-1 1 0,1-1 0,0 0 0,-1 1 0,1-1 0,0 1 0,-1-1 0,1 0 0,0 0 0,-1 1 0,1-1 0,0 0 0,0 0 0,26 4 0,-21-4 0,332 8 0,-213-10 0,392 4 0,598-5 0,-766-9 0,99 0 0,2801 14 0,-1774-3 0,-1169 23 0,-104-4 0,536 13 0,-327-10 0,32 2 0,352-21 0,-119-1 0,-311 10 0,95 1 0,-103-1 0,-30 1 0,-107-12 0,427 14 0,-484-2-66,280 9-1233,-424-21-5527</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8:42.444"/>
    </inkml:context>
    <inkml:brush xml:id="br0">
      <inkml:brushProperty name="width" value="0.05" units="cm"/>
      <inkml:brushProperty name="height" value="0.05" units="cm"/>
      <inkml:brushProperty name="color" value="#5B2D90"/>
    </inkml:brush>
  </inkml:definitions>
  <inkml:trace contextRef="#ctx0" brushRef="#br0">38 1 24575,'0'22'0,"2"1"0,0-1 0,8 35 0,-4-17 0,-1 1 0,-3 0 0,-4 75 0,0-32 0,4 56 0,-4 133 0,-10-173 0,0 37 0,14-27 0,-4 84 0,-9-117 0,6-48 0,-2 51 0,9 1-49,0-49-214,-2 1 0,-1 0-1,-1-1 1,-7 36 0,4-48-6563</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8:45.121"/>
    </inkml:context>
    <inkml:brush xml:id="br0">
      <inkml:brushProperty name="width" value="0.05" units="cm"/>
      <inkml:brushProperty name="height" value="0.05" units="cm"/>
      <inkml:brushProperty name="color" value="#5B2D90"/>
    </inkml:brush>
  </inkml:definitions>
  <inkml:trace contextRef="#ctx0" brushRef="#br0">0 1 24575,'0'1'0,"1"0"0,-1 0 0,1 0 0,-1 0 0,1 0 0,-1 0 0,1 0 0,0 0 0,-1 0 0,1 0 0,0-1 0,0 1 0,0 0 0,0 0 0,0-1 0,0 1 0,-1 0 0,2-1 0,0 1 0,25 11 0,-23-11 0,17 5 0,1 0 0,0-2 0,0-1 0,1-1 0,-1 0 0,45-4 0,-36 1 0,1 1 0,51 7 0,27 16 0,-60-11 0,1-2 0,101 6 0,-44-18 0,79 3 0,-132 13-1365,-39-10-5461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5:09.716"/>
    </inkml:context>
    <inkml:brush xml:id="br0">
      <inkml:brushProperty name="width" value="0.05" units="cm"/>
      <inkml:brushProperty name="height" value="0.05" units="cm"/>
      <inkml:brushProperty name="color" value="#5B2D90"/>
    </inkml:brush>
  </inkml:definitions>
  <inkml:trace contextRef="#ctx0" brushRef="#br0">68 207 24575,'1'-9'0,"-1"2"0,-11 3 0,8 3 0,0 0 0,-1-1 0,1 1 0,0 0 0,1-1 0,-1 0 0,0 1 0,0-1 0,1 0 0,-1 0 0,1-1 0,-1 1 0,1 0 0,0-1 0,0 0 0,0 1 0,1-1 0,-1 0 0,0 0 0,1 0 0,0 0 0,0 0 0,0 0 0,0 0 0,0-1 0,1 1 0,-1 0 0,1-1 0,0 1 0,0 0 0,1-4 0,-2 3 0,1 0 0,1-1 0,-1 1 0,1 0 0,-1 0 0,1-1 0,1 1 0,-1 0 0,0 0 0,1 0 0,0 0 0,0 1 0,0-1 0,1 0 0,-1 1 0,1-1 0,0 1 0,-1 0 0,2 0 0,-1 0 0,0 0 0,0 1 0,8-5 0,-10 7 0,0-1 0,1 1 0,-1-1 0,0 1 0,1 0 0,-1 0 0,1 0 0,-1-1 0,1 1 0,-1 0 0,0 1 0,1-1 0,-1 0 0,1 0 0,-1 1 0,0-1 0,1 0 0,-1 1 0,0 0 0,1-1 0,-1 1 0,2 1 0,-1 0 0,1 0 0,0 1 0,-1-1 0,0 1 0,0 0 0,0 0 0,0 0 0,0 0 0,1 3 0,3 7 0,-2-1 0,1 1 0,3 23 0,-6-29 0,-1 0 0,0 1 0,0-1 0,-1 0 0,0 0 0,0 0 0,0 0 0,-3 10 0,3-15 0,-1 1 0,0-1 0,0 0 0,0 0 0,-1 0 0,1 0 0,0 0 0,-1 0 0,1 0 0,-1-1 0,1 1 0,-1 0 0,0-1 0,0 1 0,0-1 0,0 0 0,0 0 0,0 0 0,0 0 0,0 0 0,-1 0 0,1 0 0,0-1 0,-1 1 0,1-1 0,0 1 0,-1-1 0,-2 0 0,3 0 0,0 0 0,0 0 0,0 0 0,0-1 0,0 1 0,0 0 0,0-1 0,0 0 0,0 1 0,0-1 0,0 0 0,1 0 0,-1 0 0,0 0 0,1 0 0,-1 0 0,1-1 0,-1 1 0,-2-3 0,2 0 0,-1 1 0,0-1 0,1 0 0,0 0 0,0 0 0,0 0 0,0 0 0,-1-9 0,1 9 0,1 0 0,0 0 0,1 0 0,-1 1 0,1-1 0,-1 0 0,1 0 0,1 0 0,-1 0 0,0 0 0,1 0 0,0 0 0,0 0 0,0 0 0,0 1 0,1-1 0,-1 0 0,1 1 0,0-1 0,0 1 0,5-6 0,-4 6 0,0 1 0,0 0 0,0 0 0,1 0 0,-1 1 0,1-1 0,-1 1 0,1-1 0,-1 1 0,1 0 0,0 1 0,-1-1 0,1 1 0,0-1 0,0 1 0,-1 0 0,8 1 0,-5 1 0,-1-1 0,1 1 0,0 0 0,-1 1 0,1-1 0,-1 1 0,0 0 0,0 0 0,0 1 0,6 5 0,-2-1 0,-1-1 0,-1 2 0,0-1 0,0 1 0,-1 0 0,0 0 0,0 1 0,-1 0 0,0 0 0,-1 0 0,5 19 0,-8-27 0,-1 0 0,0 1 0,0-1 0,0 0 0,0 0 0,0 0 0,-1 0 0,1 0 0,-1 0 0,1 0 0,-1 0 0,0 0 0,0 0 0,0 0 0,0 0 0,0 0 0,0 0 0,0-1 0,0 1 0,-1 0 0,1-1 0,-1 1 0,0-1 0,1 0 0,-1 1 0,0-1 0,0 0 0,1 0 0,-1 0 0,0 0 0,0-1 0,0 1 0,0 0 0,0-1 0,0 1 0,-1-1 0,1 0 0,-3 0 0,1 1 0,1-1 0,-1 1 0,1-1 0,0 0 0,-1 0 0,1-1 0,-1 1 0,1-1 0,0 1 0,0-1 0,-1 0 0,1 0 0,0-1 0,0 1 0,0-1 0,0 1 0,0-1 0,0 0 0,0 0 0,1 0 0,-1 0 0,1-1 0,0 1 0,-3-4 0,3 2 0,1 0 0,0 0 0,0 0 0,1 1 0,-1-1 0,1 0 0,-1 0 0,1 0 0,1 0 0,-1 0 0,0 0 0,1 0 0,0 0 0,0 0 0,0 1 0,0-1 0,1 0 0,0 1 0,2-5 0,-3 6 0,0 0 0,0-1 0,0 1 0,1 0 0,-1 0 0,1 0 0,0 1 0,-1-1 0,1 0 0,0 0 0,0 1 0,0-1 0,0 1 0,0 0 0,0 0 0,1 0 0,-1 0 0,0 0 0,1 0 0,-1 0 0,0 1 0,1-1 0,-1 1 0,1 0 0,-1-1 0,1 1 0,-1 1 0,1-1 0,-1 0 0,1 0 0,3 2 0,-4-1 0,0 0 0,0 0 0,0 0 0,0 0 0,0 0 0,-1 1 0,1-1 0,0 1 0,-1-1 0,1 1 0,-1 0 0,1-1 0,-1 1 0,0 0 0,0 0 0,0 0 0,0 0 0,0 0 0,0 0 0,-1 0 0,1 1 0,-1-1 0,1 0 0,-1 0 0,0 0 0,0 1 0,0 2 0,0-2 0,0-1 0,0 1 0,-1-1 0,1 1 0,-1-1 0,1 1 0,-1-1 0,0 1 0,0-1 0,0 0 0,0 0 0,-1 1 0,1-1 0,0 0 0,-1 0 0,0 0 0,1 0 0,-1 0 0,0-1 0,0 1 0,0-1 0,0 1 0,0-1 0,-3 2 0,-3 0 0,-1 0 0,0-1 0,1 0 0,-1 0 0,0-1 0,0 0 0,0 0 0,0-1 0,-16-2 0,21 2 0,1 0 0,-1-1 0,1 0 0,0 0 0,-1 0 0,1 0 0,0 0 0,0-1 0,0 1 0,0-1 0,0 0 0,0 0 0,0 0 0,0 0 0,1 0 0,-1-1 0,1 0 0,0 1 0,0-1 0,0 0 0,0 0 0,0 0 0,0 0 0,1 0 0,-1 0 0,1 0 0,-1-6 0,0-2 0,0 0 0,1-1 0,0 1 0,2-16 0,-1 23 0,0 1 0,0 0 0,1 0 0,-1 0 0,1 0 0,0 0 0,-1 0 0,1 0 0,1 1 0,-1-1 0,0 0 0,1 0 0,-1 1 0,1-1 0,0 1 0,0 0 0,0-1 0,0 1 0,0 0 0,5-3 0,-5 4 0,-1 1 0,0 0 0,0 0 0,0-1 0,0 1 0,1 0 0,-1 0 0,0 0 0,0 1 0,0-1 0,1 0 0,-1 0 0,0 1 0,0-1 0,0 1 0,0-1 0,0 1 0,0-1 0,0 1 0,0 0 0,0-1 0,0 1 0,0 0 0,0 0 0,0-1 0,0 1 0,-1 0 0,1 0 0,0 0 0,-1 0 0,1 0 0,-1 1 0,1-1 0,-1 0 0,1 1 0,19 48 0,-19-45 0,9 36 0,-9-39 0,-1 0 0,0-1 0,1 1 0,-1 0 0,0 0 0,0 0 0,-1-1 0,1 1 0,0 0 0,-1 0 0,1 0 0,-1-1 0,1 1 0,-1 0 0,0-1 0,0 1 0,1-1 0,-1 1 0,-3 2 0,4-4 0,0 1 0,0-1 0,-1 0 0,1 0 0,0 1 0,-1-1 0,1 0 0,0 0 0,-1 0 0,1 1 0,0-1 0,-1 0 0,1 0 0,0 0 0,-1 0 0,1 0 0,-1 0 0,1 0 0,0 0 0,-1 0 0,1 0 0,0 0 0,-1 0 0,1 0 0,0 0 0,-1 0 0,1 0 0,-1-1 0,1 1 0,0 0 0,-1 0 0,1 0 0,0-1 0,0 1 0,-1 0 0,0-1 0,-8-16 0,1-20 0,8 30 0,1 1 0,-1 0 0,1 0 0,0 0 0,1 0 0,0 0 0,0 0 0,0 0 0,0 1 0,1-1 0,0 1 0,0 0 0,0-1 0,1 1 0,0 1 0,0-1 0,6-5 0,-5 5 0,1-1 0,1 1 0,-1 0 0,1 0 0,0 1 0,0 0 0,0 0 0,0 0 0,1 1 0,-1 0 0,1 1 0,12-3 0,-18 5 0,0 0 0,0 0 0,0 0 0,-1 0 0,1 0 0,0 0 0,0 1 0,-1-1 0,1 0 0,0 1 0,0 0 0,-1-1 0,1 1 0,-1 0 0,1 0 0,-1 0 0,1 0 0,2 2 0,-1 1 0,0-1 0,-1 0 0,1 1 0,-1-1 0,0 1 0,0 0 0,3 6 0,0 6 0,0-1 0,-1 1 0,2 18 0,-4-19 0,0 0 0,-1 1 0,-1-1 0,-1 0 0,0 1 0,-3 17 0,3-29 0,0 0 0,0 0 0,-1 1 0,1-1 0,-1 0 0,0-1 0,0 1 0,-1 0 0,1-1 0,-1 1 0,-4 4 0,4-6 0,1 0 0,-1 0 0,1 0 0,-1-1 0,0 1 0,0-1 0,0 0 0,1 0 0,-1 0 0,0 0 0,0-1 0,-1 1 0,1-1 0,0 1 0,0-1 0,0 0 0,0-1 0,-4 1 0,4-1 0,-1 1 0,1-1 0,0 0 0,0 0 0,0 0 0,-1 0 0,1-1 0,0 1 0,1-1 0,-1 0 0,0 0 0,0 0 0,1 0 0,-1 0 0,1 0 0,0-1 0,-1 1 0,-1-4 0,1 2 0,1-1 0,-1 0 0,1-1 0,0 1 0,0 0 0,0-1 0,1 1 0,-1-1 0,1 1 0,0-8 0,1 7 0,-1-1 0,1 1 0,0 0 0,1 0 0,0 0 0,0-1 0,0 1 0,0 0 0,1 0 0,0 0 0,1 1 0,-1-1 0,1 0 0,0 1 0,0 0 0,1-1 0,0 1 0,0 1 0,0-1 0,5-4 0,-4 5 0,0 1 0,1 0 0,-1 0 0,0 1 0,1-1 0,0 1 0,-1 1 0,11-3 0,-14 4 0,-1 0 0,1 0 0,-1 0 0,1 0 0,-1 0 0,0 0 0,1 0 0,-1 1 0,1-1 0,-1 1 0,0-1 0,1 1 0,-1-1 0,0 1 0,1 0 0,-1 0 0,0-1 0,0 1 0,0 0 0,0 0 0,0 0 0,0 0 0,0 1 0,0-1 0,0 0 0,0 0 0,0 0 0,-1 1 0,1-1 0,-1 0 0,1 1 0,-1-1 0,1 1 0,-1-1 0,0 1 0,0-1 0,0 0 0,0 1 0,0-1 0,0 3 0,0 0 0,0 0 0,0-1 0,-1 1 0,0 0 0,1-1 0,-1 1 0,0-1 0,-1 1 0,1-1 0,-1 0 0,1 1 0,-1-1 0,0 0 0,0 0 0,-1 0 0,1 0 0,0-1 0,-1 1 0,0 0 0,0-1 0,1 0 0,-1 0 0,-1 0 0,1 0 0,0 0 0,0-1 0,-1 1 0,1-1 0,-5 1 0,-4 2 0,-1 0 0,1-1 0,-1-1 0,1 0 0,-1-1 0,0 0 0,-16-2 0,27 1 0,-1 0 0,1-1 0,-1 1 0,1-1 0,-1 1 0,1-1 0,-1 0 0,1 0 0,-1 0 0,1-1 0,0 1 0,0 0 0,0-1 0,0 0 0,0 1 0,0-1 0,0 0 0,0 0 0,0 0 0,1 0 0,-1 0 0,1 0 0,0-1 0,0 1 0,0 0 0,0-1 0,0 1 0,0-1 0,0 1 0,1-1 0,-1 1 0,1-1 0,0 0 0,0 1 0,0-1 0,0-3 0,1 2 0,-1 0 0,0 0 0,1-1 0,0 1 0,0 0 0,0 0 0,0 0 0,1 0 0,0 1 0,-1-1 0,1 0 0,1 1 0,-1-1 0,0 1 0,1 0 0,0-1 0,0 1 0,0 1 0,0-1 0,0 0 0,1 1 0,3-3 0,-6 5 0,0-1 0,0 1 0,0-1 0,0 1 0,0 0 0,0-1 0,0 1 0,0 0 0,0 0 0,1 0 0,-1 0 0,0 0 0,0 0 0,0 0 0,0 0 0,0 0 0,0 1 0,0-1 0,1 0 0,-1 1 0,0-1 0,0 1 0,0-1 0,0 1 0,-1 0 0,1-1 0,0 1 0,0 0 0,0-1 0,0 1 0,-1 0 0,2 1 0,1 3 0,0 1 0,0-1 0,0 1 0,4 12 0,8 14 0,-13-30-91,1 1 0,-1-1 0,1 0 0,0 0 0,0 0 0,0-1 0,0 1 0,0-1 0,1 1 0,-1-1 0,0 0 0,0 0 0,1-1 0,5 1 0,9 1-6735</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4:57.695"/>
    </inkml:context>
    <inkml:brush xml:id="br0">
      <inkml:brushProperty name="width" value="0.05" units="cm"/>
      <inkml:brushProperty name="height" value="0.05" units="cm"/>
      <inkml:brushProperty name="color" value="#5B2D90"/>
    </inkml:brush>
  </inkml:definitions>
  <inkml:trace contextRef="#ctx0" brushRef="#br0">1 0 24575,'10'1381'-421,"41"-7"-1,-15-261 698,-37 0 174,-2-430-333,1-412-117,5 292 0,20-321 0,1 52 0,-24-281 0,0-1 0,1 1 0,1-1 0,0 1 0,0-1 0,1 0 0,1 0 0,0 0 0,1 0 0,7 14 0,-5-11 4,-2 0 0,1 0 0,-2 0-1,0 0 1,-1 1 0,-1-1 0,1 32 0,4 22-1400,-3-44-5430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5:00.272"/>
    </inkml:context>
    <inkml:brush xml:id="br0">
      <inkml:brushProperty name="width" value="0.05" units="cm"/>
      <inkml:brushProperty name="height" value="0.05" units="cm"/>
      <inkml:brushProperty name="color" value="#5B2D90"/>
    </inkml:brush>
  </inkml:definitions>
  <inkml:trace contextRef="#ctx0" brushRef="#br0">6826 3 24575,'-430'-2'0,"-457"4"0,625 10 0,-74 0 0,282-13 0,-12 0 0,1 3 0,-68 11 0,62-5 0,0-4 0,-97-5 0,62-1 0,-301 16 0,179-4 0,7 0 0,-204 3 0,78-2 0,17 1 0,-759-13 0,883 14 0,-5-1 0,-482-13-1365,674 1-5461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5:13.141"/>
    </inkml:context>
    <inkml:brush xml:id="br0">
      <inkml:brushProperty name="width" value="0.05" units="cm"/>
      <inkml:brushProperty name="height" value="0.05" units="cm"/>
      <inkml:brushProperty name="color" value="#5B2D90"/>
    </inkml:brush>
  </inkml:definitions>
  <inkml:trace contextRef="#ctx0" brushRef="#br0">6496 1 24575,'-1733'0'0,"1535"11"0,11 1 0,-121 0 0,-31-1 0,-337 13 0,-66 0 0,427-26 0,-401 4 0,481 9 0,-75 1 0,265-10 0,0 3 0,0 2 0,-67 18 0,19-4 0,20-8-455,-1-3 0,-146 0 0,190-10-6371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5:15.743"/>
    </inkml:context>
    <inkml:brush xml:id="br0">
      <inkml:brushProperty name="width" value="0.05" units="cm"/>
      <inkml:brushProperty name="height" value="0.05" units="cm"/>
      <inkml:brushProperty name="color" value="#5B2D90"/>
    </inkml:brush>
  </inkml:definitions>
  <inkml:trace contextRef="#ctx0" brushRef="#br0">657 0 24575,'-65'4'0,"0"3"0,-81 18 0,93-15 0,8-1 0,24-4 0,1-1 0,-41 3 0,-69-7 0,127 0 0,1 1 0,0-1 0,0 1 0,0 0 0,0 0 0,0 0 0,0 0 0,0 0 0,0 0 0,0 0 0,0 1 0,0-1 0,1 1 0,-1-1 0,1 1 0,-1 0 0,1-1 0,0 1 0,-1 0 0,1 0 0,0 0 0,0 0 0,0 0 0,1 0 0,-1 0 0,0 1 0,1-1 0,-1 3 0,-1 9 0,0 0 0,0 0 0,2 20 0,0-21 0,2 261 0,0-83 0,0-156 0,8 49 0,-4-51 0,0 54 0,-7-53 0,0-18 0,0 0 0,2-1 0,0 1 0,5 27 0,-6-40 0,1 1 0,0-1 0,1 1 0,-1-1 0,1 1 0,-1-1 0,1 0 0,0 0 0,0 0 0,1 0 0,-1 0 0,0-1 0,1 1 0,0 0 0,0-1 0,-1 0 0,1 0 0,1 0 0,-1 0 0,0 0 0,0-1 0,1 1 0,-1-1 0,1 0 0,5 1 0,30 3 0,0-2 0,1-1 0,60-6 0,-2 1 0,-71 1 65,48-8-1,-46 5-811,34-2 0,-43 7-6079</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34.647"/>
    </inkml:context>
    <inkml:brush xml:id="br0">
      <inkml:brushProperty name="width" value="0.05" units="cm"/>
      <inkml:brushProperty name="height" value="0.05" units="cm"/>
      <inkml:brushProperty name="color" value="#5B2D90"/>
    </inkml:brush>
  </inkml:definitions>
  <inkml:trace contextRef="#ctx0" brushRef="#br0">1 120 24575,'0'13'0,"7"179"0,-4-169 0,1 0 0,1 0 0,0 0 0,2-1 0,1 0 0,12 24 0,-19-44 0,0 1 0,0-1 0,1 1 0,-1-1 0,1 0 0,-1 0 0,1 0 0,0 0 0,0 0 0,0 0 0,0 0 0,1-1 0,-1 1 0,0-1 0,1 0 0,-1 1 0,0-1 0,6 1 0,-4-1 0,-1-1 0,1 1 0,0-1 0,0 0 0,0-1 0,0 1 0,-1-1 0,1 1 0,0-1 0,-1 0 0,1-1 0,3-1 0,11-6 0,-2 0 0,1-1 0,-1-1 0,20-18 0,-22 18 0,231-221 0,-127 113 0,-85 84 0,-24 24 0,0 2 0,0-1 0,1 1 0,1 0 0,15-10 0,-25 19 0,-1-1 0,1 1 0,0 0 0,0-1 0,-1 1 0,1 0 0,0-1 0,0 1 0,0 0 0,-1 0 0,1 0 0,0 0 0,0 0 0,0 0 0,0 0 0,-1 0 0,1 0 0,0 0 0,0 0 0,0 1 0,-1-1 0,1 0 0,0 0 0,0 1 0,-1-1 0,1 1 0,0-1 0,-1 1 0,1-1 0,0 1 0,1 1 0,0 1 0,-1-1 0,1 0 0,-1 1 0,1-1 0,-1 1 0,0-1 0,1 5 0,4 21 0,-1 0 0,-1 0 0,-1 1 0,-2 52 0,-1-36 0,-5 680 0,4-701 0,0 0 0,-2 0 0,-9 36 0,10-52 0,0 0 0,-1-1 0,0 0 0,0 1 0,-1-1 0,0-1 0,0 1 0,-1 0 0,0-1 0,0 0 0,0 0 0,-1 0 0,1-1 0,-12 8 0,-2-2 0,0-1 0,-1-1 0,0-1 0,0 0 0,-1-1 0,-35 6 0,-131 10 0,175-22 0,-13 2 0,10-1 0,0-1 0,0 0 0,0-1 0,-23-3 0,35 3 0,-1-1 0,1 1 0,0-1 0,0 0 0,0 0 0,-1-1 0,1 1 0,0 0 0,1-1 0,-1 0 0,0 0 0,0 0 0,1 0 0,-1 0 0,1-1 0,0 1 0,0-1 0,0 1 0,0-1 0,0 0 0,0 0 0,1 0 0,-1 0 0,1 0 0,0 0 0,-1-4 0,-3-22 0,1-1 0,2 0 0,1 0 0,4-49 0,0 34 0,-3 27 0,1-20 0,8-46 0,-8 74 0,1 0 0,1 1 0,0-1 0,0 1 0,0-1 0,1 1 0,1 0 0,0 0 0,10-15 0,-11 20 0,1 0 0,-1 0 0,1 1 0,-1 0 0,1-1 0,0 2 0,0-1 0,1 0 0,-1 1 0,0 0 0,1 0 0,-1 1 0,1 0 0,0 0 0,8-1 0,11 1 0,0 0 0,32 5 0,-34-2 0,163 24 89,-134-15-574,0-3 1,71 1-1,-103-9-6341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35.054"/>
    </inkml:context>
    <inkml:brush xml:id="br0">
      <inkml:brushProperty name="width" value="0.05" units="cm"/>
      <inkml:brushProperty name="height" value="0.05" units="cm"/>
      <inkml:brushProperty name="color" value="#5B2D90"/>
    </inkml:brush>
  </inkml:definitions>
  <inkml:trace contextRef="#ctx0" brushRef="#br0">0 25 24575,'4'0'0,"6"0"0,4 0 0,8 0 0,4 0 0,6 0 0,2-4 0,-2-1 0,2 0 0,-1 1 0,-2 1 0,-2 1 0,-2 1 0,-2 1 0,-1 0 0,-1 0 0,-4 0-8191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35.630"/>
    </inkml:context>
    <inkml:brush xml:id="br0">
      <inkml:brushProperty name="width" value="0.05" units="cm"/>
      <inkml:brushProperty name="height" value="0.05" units="cm"/>
      <inkml:brushProperty name="color" value="#5B2D90"/>
    </inkml:brush>
  </inkml:definitions>
  <inkml:trace contextRef="#ctx0" brushRef="#br0">0 0 24575,'4'0'0,"5"0"0,2 4 0,2 1 0,3 0 0,6 3 0,9 0 0,5-1 0,10 2 0,8 0 0,0-3 0,-3-1 0,-5-2 0,-6-1 0,-7-2 0,-9 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9:41.729"/>
    </inkml:context>
    <inkml:brush xml:id="br0">
      <inkml:brushProperty name="width" value="0.05" units="cm"/>
      <inkml:brushProperty name="height" value="0.05" units="cm"/>
      <inkml:brushProperty name="color" value="#5B2D90"/>
    </inkml:brush>
  </inkml:definitions>
  <inkml:trace contextRef="#ctx0" brushRef="#br0">0 119 24575,'704'2'0,"754"-5"0,-990-8 0,186-1 0,-155 1 0,-75 0 0,311 0 0,347-2 0,-1002 14 0,-16 1 0,0-3 0,65-10 0,11-8 0,250-1 0,187 21-1365,-547-1-5461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39.510"/>
    </inkml:context>
    <inkml:brush xml:id="br0">
      <inkml:brushProperty name="width" value="0.05" units="cm"/>
      <inkml:brushProperty name="height" value="0.05" units="cm"/>
      <inkml:brushProperty name="color" value="#5B2D90"/>
    </inkml:brush>
  </inkml:definitions>
  <inkml:trace contextRef="#ctx0" brushRef="#br0">0 1 24575,'2'1'0,"0"1"0,0-1 0,0 1 0,0 0 0,0-1 0,-1 1 0,1 0 0,-1 0 0,1 0 0,-1 0 0,0 0 0,0 0 0,0 1 0,0-1 0,0 0 0,0 3 0,2 2 0,95 261 0,-77-200 0,-18-59 0,0 0 0,1 0 0,0 0 0,0 0 0,1 0 0,0-1 0,0 0 0,1 0 0,0-1 0,1 1 0,0-1 0,11 9 0,-15-14 0,-1-1 0,1-1 0,-1 1 0,1 0 0,-1-1 0,1 1 0,-1-1 0,1 0 0,-1 0 0,1 0 0,0 0 0,-1 0 0,1 0 0,-1-1 0,1 1 0,-1-1 0,1 0 0,-1 0 0,1 0 0,2-2 0,8-3 0,0-2 0,17-11 0,-16 9 0,-7 5 0,125-76 0,-110 70 0,0 0 0,1 2 0,0 0 0,32-7 0,-50 15 0,1 0 0,-1 1 0,1-1 0,0 1 0,-1 0 0,1 0 0,-1 1 0,1-1 0,0 1 0,-1 1 0,0-1 0,1 1 0,-1 0 0,8 4 0,-9-4 0,-1 0 0,1 1 0,-1-1 0,0 1 0,0 0 0,0 0 0,0 0 0,-1 0 0,1 0 0,-1 1 0,0-1 0,0 1 0,0 0 0,0-1 0,-1 1 0,0 0 0,1 0 0,-1 0 0,-1 0 0,2 7 0,-1-4 0,0 1 0,-1-1 0,0 1 0,0-1 0,-1 1 0,0-1 0,0 1 0,0-1 0,-1 1 0,0-1 0,-1 0 0,0 0 0,0 0 0,0 0 0,-1-1 0,0 0 0,0 1 0,-10 9 0,-5 7 0,-2-1 0,0 0 0,-1-2 0,-27 19 0,41-34 0,-1 1 0,0-2 0,0 1 0,0-1 0,0 0 0,-1-1 0,-9 2 0,13-4 0,1 0 0,-1 0 0,0-1 0,1 0 0,-1 0 0,0-1 0,1 1 0,-1-1 0,1 0 0,-1-1 0,1 1 0,0-1 0,-8-4 0,6 2 0,0 0 0,1-1 0,0 0 0,0 0 0,0-1 0,1 1 0,0-1 0,0 0 0,0-1 0,-5-9 0,1 0 0,0-1 0,1-1 0,-6-20 0,-14-67-1365,22 90-5461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40.197"/>
    </inkml:context>
    <inkml:brush xml:id="br0">
      <inkml:brushProperty name="width" value="0.05" units="cm"/>
      <inkml:brushProperty name="height" value="0.05" units="cm"/>
      <inkml:brushProperty name="color" value="#5B2D90"/>
    </inkml:brush>
  </inkml:definitions>
  <inkml:trace contextRef="#ctx0" brushRef="#br0">331 0 24575,'-4'0'0,"-13"0"0,-16 0 0,-10 4 0,-6 1 0,-2 4 0,7 5 0,8-1 0,5-2 0,9-3-8191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40.820"/>
    </inkml:context>
    <inkml:brush xml:id="br0">
      <inkml:brushProperty name="width" value="0.05" units="cm"/>
      <inkml:brushProperty name="height" value="0.05" units="cm"/>
      <inkml:brushProperty name="color" value="#5B2D90"/>
    </inkml:brush>
  </inkml:definitions>
  <inkml:trace contextRef="#ctx0" brushRef="#br0">0 1 24575,'0'8'0,"0"10"0,0 11 0,0 7 0,0 3 0,0 1 0,0 3 0,0 6 0,0-2 0,0-5 0,0-5 0,0-5 0,0-5 0,0-6-8191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42.159"/>
    </inkml:context>
    <inkml:brush xml:id="br0">
      <inkml:brushProperty name="width" value="0.05" units="cm"/>
      <inkml:brushProperty name="height" value="0.05" units="cm"/>
      <inkml:brushProperty name="color" value="#5B2D90"/>
    </inkml:brush>
  </inkml:definitions>
  <inkml:trace contextRef="#ctx0" brushRef="#br0">90 1 24575,'-1'4'0,"0"0"0,-1 0 0,1 1 0,-1-1 0,0 0 0,0 0 0,-1 0 0,1-1 0,-1 1 0,0-1 0,-4 5 0,-5 8 0,5-7 0,1 1 0,0 0 0,0 0 0,2 1 0,-1-1 0,1 1 0,1 0 0,-4 15 0,7-22 0,-1 1 0,1-1 0,0 1 0,0-1 0,1 1 0,-1-1 0,1 0 0,0 1 0,0-1 0,0 0 0,1 1 0,0-1 0,-1 0 0,2 0 0,-1 0 0,0 0 0,1-1 0,-1 1 0,1-1 0,0 1 0,0-1 0,1 0 0,-1 0 0,5 3 0,4 1 0,0 1 0,1-1 0,0-1 0,0 0 0,0-1 0,20 4 0,2 0 0,51 4 0,-74-11 0,-1-2 0,1 1 0,0-2 0,0 1 0,0-1 0,0-1 0,-1 0 0,1-1 0,-1-1 0,20-7 0,3-2 0,-11 5 0,0-1 0,-1-1 0,0-1 0,37-24 0,-55 32 0,-1 0 0,1 0 0,-1 0 0,1 0 0,-1-1 0,0 1 0,0-1 0,0 1 0,-1-1 0,0 0 0,1 0 0,-1-1 0,0 1 0,-1 0 0,1-1 0,-1 1 0,0-1 0,0 1 0,-1-1 0,1 1 0,-1-1 0,0 0 0,0 1 0,0-1 0,-1 0 0,1 1 0,-1-1 0,-1 1 0,1-1 0,0 1 0,-4-7 0,2 7 0,1 0 0,-1 0 0,0 0 0,0 0 0,0 1 0,-1-1 0,1 1 0,-1 0 0,0 0 0,0 0 0,0 0 0,0 1 0,-1 0 0,1 0 0,0 0 0,-1 0 0,-6-1 0,-11-3 0,1 1 0,-33-2 0,52 7 0,-73-7 0,0 3 0,-115 9 0,184-5-91,-1 1 0,1 0 0,-1 0 0,1 1 0,-1 0 0,1 0 0,0 0 0,0 1 0,0 0 0,0 0 0,1 0 0,-1 1 0,1 0 0,-5 4 0,0 4-6735</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43.615"/>
    </inkml:context>
    <inkml:brush xml:id="br0">
      <inkml:brushProperty name="width" value="0.05" units="cm"/>
      <inkml:brushProperty name="height" value="0.05" units="cm"/>
      <inkml:brushProperty name="color" value="#5B2D90"/>
    </inkml:brush>
  </inkml:definitions>
  <inkml:trace contextRef="#ctx0" brushRef="#br0">1 1 24575,'18'510'0,"-17"-462"0,0-27 0,0 1 0,6 35 0,-7-55 0,1-1 0,-1 1 0,0 0 0,1-1 0,-1 1 0,1-1 0,0 1 0,0-1 0,-1 1 0,1-1 0,0 1 0,0-1 0,0 0 0,1 1 0,-1-1 0,0 0 0,0 0 0,1 0 0,-1 0 0,0 0 0,1 0 0,-1 0 0,1-1 0,-1 1 0,1 0 0,0-1 0,-1 0 0,1 1 0,0-1 0,-1 0 0,1 1 0,0-1 0,-1 0 0,1 0 0,0-1 0,-1 1 0,1 0 0,0 0 0,1-2 0,8-1 0,-1 0 0,0-1 0,1-1 0,16-10 0,-23 12 0,245-127 0,-205 111 0,1 1 0,1 3 0,87-18 0,-129 32 0,1 0 0,-1 1 0,1-1 0,-1 1 0,1 0 0,-1 0 0,1 0 0,-1 1 0,1-1 0,-1 1 0,0 0 0,1 1 0,6 2 0,-8-2 0,0 1 0,1 0 0,-1 0 0,0 0 0,-1 0 0,1 0 0,0 0 0,-1 1 0,0-1 0,0 1 0,0 0 0,0-1 0,-1 1 0,3 7 0,4 11 0,-1 0 0,-1 0 0,-1 0 0,-1 1 0,0 0 0,-2 0 0,-1 0 0,-1 0 0,0 0 0,-7 35 0,5-51 0,-1 1 0,0-1 0,0 1 0,-1-1 0,1 0 0,-2 0 0,1-1 0,-1 1 0,0-1 0,0 0 0,-1 0 0,1-1 0,-1 0 0,-1 0 0,1 0 0,-1-1 0,0 1 0,-8 2 0,-15 7 0,0-2 0,-1-1 0,-35 8 0,44-13 0,-24 6 0,-67 9 0,95-18 0,-1-2 0,0 0 0,1-1 0,-1-1 0,1-1 0,-32-6 0,44 5 0,0 1 0,0-1 0,1 0 0,-1 0 0,1-1 0,0 1 0,0-1 0,0 0 0,0-1 0,1 1 0,0-1 0,0 0 0,0 0 0,0 0 0,1-1 0,0 1 0,0-1 0,0 0 0,-2-6 0,-1-4 0,1 0 0,1-1 0,0 0 0,1 1 0,-2-34 0,5 46 0,0 0 0,0 1 0,0-1 0,1 1 0,-1-1 0,1 0 0,0 1 0,-1-1 0,2 1 0,-1 0 0,0-1 0,1 1 0,0 0 0,-1 0 0,5-5 0,-2 4 0,1 0 0,0 0 0,-1 0 0,2 0 0,-1 1 0,0 0 0,1 0 0,7-2 0,33-16-1365,-25 11-5461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44.235"/>
    </inkml:context>
    <inkml:brush xml:id="br0">
      <inkml:brushProperty name="width" value="0.05" units="cm"/>
      <inkml:brushProperty name="height" value="0.05" units="cm"/>
      <inkml:brushProperty name="color" value="#5B2D90"/>
    </inkml:brush>
  </inkml:definitions>
  <inkml:trace contextRef="#ctx0" brushRef="#br0">1 6 24575,'4'-4'0,"5"3"0,2 9 0,2 12 0,-1 9 0,-2 13 0,-3 6 0,-3 0 0,-2 3 0,-1-3 0,3-2 0,1 0 0,-1-5 0,0-5 0,-2-5 0,-1-7-8191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44.906"/>
    </inkml:context>
    <inkml:brush xml:id="br0">
      <inkml:brushProperty name="width" value="0.05" units="cm"/>
      <inkml:brushProperty name="height" value="0.05" units="cm"/>
      <inkml:brushProperty name="color" value="#5B2D90"/>
    </inkml:brush>
  </inkml:definitions>
  <inkml:trace contextRef="#ctx0" brushRef="#br0">538 0 24575,'0'4'0,"-8"17"0,-10 21 0,-15 27 0,-17 22 0,-12 18 0,-11 16 0,-1-3 0,11-17 0,10-19 0,13-20 0,13-17 0,12-14 0,4-7 0,4-6 0,3-6-8191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45.519"/>
    </inkml:context>
    <inkml:brush xml:id="br0">
      <inkml:brushProperty name="width" value="0.05" units="cm"/>
      <inkml:brushProperty name="height" value="0.05" units="cm"/>
      <inkml:brushProperty name="color" value="#5B2D90"/>
    </inkml:brush>
  </inkml:definitions>
  <inkml:trace contextRef="#ctx0" brushRef="#br0">0 0 24575,'8'4'0,"11"5"0,2 10 0,9 12 0,3 18 0,9 12 0,4 11 0,3 6 0,1-3 0,-5-6 0,-5-3 0,-6-8 0,-5-11 0,-3-13 0,-2-12 0,-5-7 0,-6-5-8191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45.991"/>
    </inkml:context>
    <inkml:brush xml:id="br0">
      <inkml:brushProperty name="width" value="0.05" units="cm"/>
      <inkml:brushProperty name="height" value="0.05" units="cm"/>
      <inkml:brushProperty name="color" value="#5B2D90"/>
    </inkml:brush>
  </inkml:definitions>
  <inkml:trace contextRef="#ctx0" brushRef="#br0">0 1 24575,'0'3'0,"4"7"0,6 16 0,4 12 0,4 11 0,0 6 0,-4 1 0,-5-2 0,-3-5 0,1-7 0,0-7 0,-2-1 0,-2-3 0,3-7 0,0-3 0,4-5 0,3-1 0,0-4-8191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46.791"/>
    </inkml:context>
    <inkml:brush xml:id="br0">
      <inkml:brushProperty name="width" value="0.05" units="cm"/>
      <inkml:brushProperty name="height" value="0.05" units="cm"/>
      <inkml:brushProperty name="color" value="#5B2D90"/>
    </inkml:brush>
  </inkml:definitions>
  <inkml:trace contextRef="#ctx0" brushRef="#br0">784 0 24575,'-8'0'0,"-26"0"0,-28 4 0,-18 6 0,-16 0 0,-15 7 0,-1 1 0,3 0 0,12-2 0,23-3-8191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9:56.256"/>
    </inkml:context>
    <inkml:brush xml:id="br0">
      <inkml:brushProperty name="width" value="0.05" units="cm"/>
      <inkml:brushProperty name="height" value="0.05" units="cm"/>
      <inkml:brushProperty name="color" value="#5B2D90"/>
    </inkml:brush>
  </inkml:definitions>
  <inkml:trace contextRef="#ctx0" brushRef="#br0">1 2 24575,'463'-2'-12,"568"5"-486,-185 31 370,43 1 153,-266-33 177,376 10 209,-421-5-411,-140-4 0,93 32 0,73 0 0,-94-37 0,314 3 0,-548 11 0,74 0 0,137-24 0,-8-1 0,-224 0 0,-117 3 0,164 8 0,-133 5 0,1410-3-1365,-1563 0-5461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47.355"/>
    </inkml:context>
    <inkml:brush xml:id="br0">
      <inkml:brushProperty name="width" value="0.05" units="cm"/>
      <inkml:brushProperty name="height" value="0.05" units="cm"/>
      <inkml:brushProperty name="color" value="#5B2D90"/>
    </inkml:brush>
  </inkml:definitions>
  <inkml:trace contextRef="#ctx0" brushRef="#br0">1 0 24575,'0'8'0,"3"15"0,7 18 0,8 19 0,6 15 0,-2 7 0,0 5 0,-1-1 0,2-2 0,-5-13 0,-4-9 0,-5-12 0,-4-10 0,1-12 0,-1-11-8191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48.403"/>
    </inkml:context>
    <inkml:brush xml:id="br0">
      <inkml:brushProperty name="width" value="0.05" units="cm"/>
      <inkml:brushProperty name="height" value="0.05" units="cm"/>
      <inkml:brushProperty name="color" value="#5B2D90"/>
    </inkml:brush>
  </inkml:definitions>
  <inkml:trace contextRef="#ctx0" brushRef="#br0">1 8 24575,'0'0'0,"0"0"0,0-1 0,0 1 0,0 0 0,0-1 0,0 1 0,0 0 0,0 0 0,0-1 0,0 1 0,0 0 0,0 0 0,0-1 0,0 1 0,0 0 0,0 0 0,0-1 0,0 1 0,1 0 0,-1 0 0,0 0 0,0-1 0,0 1 0,0 0 0,0 0 0,1 0 0,-1-1 0,0 1 0,0 0 0,0 0 0,1 0 0,-1 0 0,0 0 0,0-1 0,1 1 0,7 6 0,8 16 0,98 276 0,-16-33 0,-96-261 0,-1 0 0,1-1 0,0 1 0,1 0 0,-1-1 0,1 1 0,-1-1 0,1 0 0,5 5 0,-6-7 0,-1 0 0,0-1 0,0 1 0,1-1 0,-1 1 0,0-1 0,1 1 0,-1-1 0,0 0 0,1 0 0,-1 0 0,1 0 0,-1 0 0,0 0 0,1 0 0,-1 0 0,1 0 0,-1-1 0,0 1 0,1-1 0,-1 1 0,0-1 0,0 1 0,1-1 0,-1 0 0,0 1 0,0-1 0,0 0 0,0 0 0,0 0 0,2-2 0,20-20 0,35-42 0,-43 46 0,1 0 0,1 1 0,1 0 0,34-26 0,-45 40 0,-1 0 0,1 0 0,-1 1 0,1-1 0,0 1 0,0 1 0,1 0 0,-1 0 0,12-2 0,-14 4 0,-1 0 0,0 0 0,0 0 0,1 1 0,-1 0 0,0 0 0,0 0 0,0 0 0,0 0 0,0 1 0,0 0 0,0 0 0,0 0 0,-1 0 0,1 1 0,-1-1 0,0 1 0,5 4 0,1 3 0,0 1 0,-1 0 0,0 0 0,-1 0 0,0 1 0,-1 0 0,0 1 0,-1-1 0,6 26 0,1 10 0,6 67 0,-13-76 0,-1-11 0,0-10 0,-2 1 0,0 0 0,-1 0 0,0 0 0,-4 23 0,3-39 0,-1-1 0,0 0 0,0 0 0,1 0 0,-2 0 0,1 0 0,0 0 0,0 0 0,-1 0 0,1-1 0,-1 1 0,1 0 0,-1-1 0,0 1 0,1-1 0,-1 0 0,0 1 0,0-1 0,0 0 0,0 0 0,0 0 0,0-1 0,-1 1 0,1 0 0,-4 0 0,-6 1 0,0-1 0,0 0 0,-19 0 0,18-1 0,-29 1 0,6 0 0,-65-5 0,93 3 0,0 0 0,0-1 0,0 0 0,0 0 0,0 0 0,0-1 0,0 0 0,1-1 0,-1 0 0,1 0 0,0-1 0,0 1 0,-8-9 0,10 7 0,1-1 0,-1 1 0,1-1 0,0 0 0,1-1 0,-1 1 0,2-1 0,-1 1 0,1-1 0,-2-13 0,1 5 0,1-1 0,1 1 0,0 0 0,3-22 0,-1 26 0,0 0 0,0 1 0,1-1 0,1 1 0,0-1 0,0 1 0,1 0 0,1 0 0,0 0 0,0 1 0,9-13 0,-5 10 29,0-1 0,-1 1-1,7-19 1,8-12-1509,-13 27-5346</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49.313"/>
    </inkml:context>
    <inkml:brush xml:id="br0">
      <inkml:brushProperty name="width" value="0.05" units="cm"/>
      <inkml:brushProperty name="height" value="0.05" units="cm"/>
      <inkml:brushProperty name="color" value="#5B2D90"/>
    </inkml:brush>
  </inkml:definitions>
  <inkml:trace contextRef="#ctx0" brushRef="#br0">0 51 24575,'12'-1'0,"1"0"0,-1-1 0,0-1 0,0 0 0,12-5 0,27-6 0,-33 11 0,10-3 0,34-2 0,-56 7 0,0 1 0,0 0 0,-1 0 0,1 0 0,0 1 0,0 0 0,-1 0 0,1 0 0,0 1 0,-1 0 0,1 0 0,7 4 0,-10-3 0,0 0 0,0 0 0,-1 1 0,1-1 0,-1 0 0,0 1 0,0 0 0,0 0 0,0 0 0,0 0 0,-1 0 0,0 0 0,0 0 0,0 0 0,0 0 0,-1 0 0,0 1 0,0-1 0,0 0 0,0 5 0,-2 11 0,0-1 0,-9 39 0,6-41 0,-1 1 0,0-1 0,-2 0 0,0 0 0,0 0 0,-2-2 0,0 1 0,-14 16 0,-14 10 0,-55 50 0,6-8 0,86-83 0,0 0 0,0 0 0,0 0 0,0 0 0,0 0 0,0 1 0,0-1 0,0 0 0,1 0 0,-1 1 0,0-1 0,1 0 0,-1 1 0,1-1 0,-1 1 0,1-1 0,0 0 0,0 1 0,-1 2 0,2-3 0,-1-1 0,1 1 0,-1 0 0,1 0 0,-1-1 0,1 1 0,0 0 0,-1-1 0,1 1 0,0-1 0,-1 1 0,1-1 0,0 1 0,0-1 0,0 1 0,-1-1 0,1 0 0,0 1 0,0-1 0,0 0 0,0 0 0,0 0 0,1 0 0,10 2 0,1-2 0,-1 0 0,21-2 0,-18 1 0,281-11 0,-284 11 12,0-1 0,0-1 0,1 0 0,-2-1 0,1 0 0,0 0 0,-1-2 0,0 1 0,16-11 0,2-6-755,52-45 1,-49 37-6084</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49.904"/>
    </inkml:context>
    <inkml:brush xml:id="br0">
      <inkml:brushProperty name="width" value="0.05" units="cm"/>
      <inkml:brushProperty name="height" value="0.05" units="cm"/>
      <inkml:brushProperty name="color" value="#5B2D90"/>
    </inkml:brush>
  </inkml:definitions>
  <inkml:trace contextRef="#ctx0" brushRef="#br0">154 63 24575,'87'-60'0,"-87"60"0,1-1 0,-1 1 0,0 0 0,1 0 0,-1-1 0,1 1 0,-1 0 0,1 0 0,-1 0 0,1-1 0,-1 1 0,1 0 0,-1 0 0,1 0 0,-1 0 0,1 0 0,-1 0 0,1 0 0,-1 0 0,1 0 0,-1 0 0,1 1 0,-1-1 0,1 0 0,-1 0 0,1 0 0,-1 0 0,1 1 0,-1-1 0,0 0 0,1 1 0,0-1 0,6 22 0,-5 6 0,-1 1 0,-1-1 0,-2 0 0,-6 37 0,-30 117 0,-13 11 0,-87 216 0,114-342-1365,18-57-5461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50.523"/>
    </inkml:context>
    <inkml:brush xml:id="br0">
      <inkml:brushProperty name="width" value="0.05" units="cm"/>
      <inkml:brushProperty name="height" value="0.05" units="cm"/>
      <inkml:brushProperty name="color" value="#5B2D90"/>
    </inkml:brush>
  </inkml:definitions>
  <inkml:trace contextRef="#ctx0" brushRef="#br0">0 1 24575,'5'0'0,"-1"1"0,0 0 0,0-1 0,0 2 0,0-1 0,0 0 0,0 1 0,0 0 0,0 0 0,6 4 0,36 30 0,-39-29 0,78 72 0,131 160 0,-31-10 0,-154-185 36,-24-33-316,1 0 0,0 0-1,0-1 1,13 12 0,-8-13-6546</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51.362"/>
    </inkml:context>
    <inkml:brush xml:id="br0">
      <inkml:brushProperty name="width" value="0.05" units="cm"/>
      <inkml:brushProperty name="height" value="0.05" units="cm"/>
      <inkml:brushProperty name="color" value="#5B2D90"/>
    </inkml:brush>
  </inkml:definitions>
  <inkml:trace contextRef="#ctx0" brushRef="#br0">1 5 24575,'52'-2'0,"-34"1"0,0 0 0,0 1 0,0 1 0,0 0 0,26 6 0,-41-6 0,-1 0 0,1 0 0,0 0 0,-1 0 0,1 1 0,0-1 0,-1 1 0,0-1 0,1 1 0,-1 0 0,0 0 0,0 0 0,0 0 0,0 0 0,0 1 0,-1-1 0,1 1 0,-1-1 0,1 1 0,-1-1 0,0 1 0,0 0 0,0 0 0,-1-1 0,1 1 0,0 0 0,-1 0 0,0 0 0,0 0 0,0 0 0,0 0 0,-1 3 0,0 4 0,-1 0 0,0 0 0,-1-1 0,0 1 0,0-1 0,-1 0 0,0 0 0,-8 11 0,-5 6 0,-2-1 0,0 0 0,-2-2 0,-1 0 0,0-1 0,-36 25 0,57-46 0,-1 0 0,1 0 0,-1 1 0,0-1 0,1 0 0,0 1 0,-1-1 0,1 1 0,0-1 0,0 1 0,0 0 0,-1 1 0,7 4 0,15-4 0,277-1 42,-164-5-1449,-90 3-5419</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01.145"/>
    </inkml:context>
    <inkml:brush xml:id="br0">
      <inkml:brushProperty name="width" value="0.05" units="cm"/>
      <inkml:brushProperty name="height" value="0.05" units="cm"/>
      <inkml:brushProperty name="color" value="#5B2D90"/>
    </inkml:brush>
  </inkml:definitions>
  <inkml:trace contextRef="#ctx0" brushRef="#br0">1 92 24575,'0'0'0,"3"-43"0,4 26 0,-7 17 0,1 0 0,-1 0 0,1 0 0,-1 0 0,1 0 0,-1-1 0,0 1 0,1 0 0,-1 0 0,1 0 0,-1 0 0,1 0 0,-1 1 0,1-1 0,-1 0 0,0 0 0,1 0 0,-1 0 0,1 0 0,-1 1 0,1-1 0,-1 0 0,0 0 0,1 1 0,-1-1 0,0 0 0,1 0 0,-1 1 0,0-1 0,1 0 0,-1 1 0,0-1 0,0 1 0,1-1 0,-1 1 0,6 9 0,0-1 0,0 2 0,-1-1 0,-1 0 0,0 1 0,5 17 0,10 26 0,-7-29 0,0 0 0,2-1 0,1-1 0,0 0 0,2-1 0,20 20 0,-36-40 0,1 0 0,0 0 0,0-1 0,0 1 0,0 0 0,1-1 0,-1 0 0,0 1 0,1-1 0,-1 0 0,1 0 0,-1 0 0,1-1 0,-1 1 0,1 0 0,0-1 0,-1 0 0,1 0 0,4 0 0,-4 0 0,1-1 0,0 0 0,-1-1 0,1 1 0,-1-1 0,1 1 0,-1-1 0,0 0 0,0 0 0,0 0 0,0-1 0,4-3 0,6-9 0,0 0 0,-1-1 0,-1 0 0,12-23 0,-15 25 0,42-78 0,25-42 0,-74 133 0,0-1 0,0 1 0,0-1 0,0 1 0,1 0 0,-1-1 0,0 1 0,0 0 0,1 0 0,-1 0 0,1 0 0,-1 0 0,1 0 0,0 0 0,1 0 0,-2 1 0,0 0 0,0 0 0,0 0 0,0 0 0,-1 0 0,1 0 0,0 0 0,0 0 0,0 1 0,0-1 0,-1 0 0,1 1 0,0-1 0,0 0 0,-1 1 0,1-1 0,0 1 0,-1-1 0,1 1 0,0-1 0,-1 1 0,2 1 0,1 2 0,0 1 0,-1-1 0,1 1 0,-1 0 0,0 0 0,0 0 0,-1 0 0,2 10 0,7 60 0,-3 1 0,-7 143 0,-2-68 0,13 40 0,-2 67 0,-9-254 0,0 0 0,0 1 0,-1-1 0,1 0 0,-1 0 0,0 0 0,0 0 0,0 0 0,-1 0 0,1-1 0,-1 1 0,0 0 0,0-1 0,0 1 0,-1-1 0,1 0 0,-5 5 0,3-5 0,0-1 0,0 0 0,0 0 0,-1 0 0,1 0 0,0-1 0,-1 0 0,1 1 0,-1-2 0,0 1 0,1 0 0,-1-1 0,0 0 0,1 0 0,-6-1 0,-2 0 0,1 0 0,0-1 0,0-1 0,0 0 0,0 0 0,0-1 0,1 0 0,-1-1 0,1 0 0,0-1 0,1 0 0,-13-10 0,10 6 0,1-1 0,-1 0 0,2-1 0,0-1 0,0 1 0,1-2 0,1 1 0,-10-21 0,11 19 0,0-1 0,1 0 0,1-1 0,0 1 0,1-1 0,1 0 0,1 0 0,0 0 0,2 0 0,-1 0 0,2-1 0,0 1 0,2 0 0,-1 0 0,2 0 0,0 1 0,9-21 0,-5 22 0,0 0 0,1 1 0,1 0 0,0 0 0,22-22 0,70-55 0,-49 46 0,-36 30-682,32-20-1,-25 20-6143</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01.531"/>
    </inkml:context>
    <inkml:brush xml:id="br0">
      <inkml:brushProperty name="width" value="0.05" units="cm"/>
      <inkml:brushProperty name="height" value="0.05" units="cm"/>
      <inkml:brushProperty name="color" value="#5B2D90"/>
    </inkml:brush>
  </inkml:definitions>
  <inkml:trace contextRef="#ctx0" brushRef="#br0">1 11 24575,'4'0'0,"5"0"0,9 0 0,6 0 0,10 0 0,12 0 0,9 0 0,12 0 0,13 0 0,10 0 0,1 0 0,-2 0 0,-10-4 0,-25-2 0,-34 5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02.015"/>
    </inkml:context>
    <inkml:brush xml:id="br0">
      <inkml:brushProperty name="width" value="0.05" units="cm"/>
      <inkml:brushProperty name="height" value="0.05" units="cm"/>
      <inkml:brushProperty name="color" value="#5B2D90"/>
    </inkml:brush>
  </inkml:definitions>
  <inkml:trace contextRef="#ctx0" brushRef="#br0">0 58 24575,'4'0'0,"9"0"0,19 0 0,19 0 0,13 0 0,15 0 0,19 0 0,-1-4 0,-3-5 0,-7-2 0,-14 2 0,-15 2 0,-14 3 0,-11-3 0,-10 0-8191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03.077"/>
    </inkml:context>
    <inkml:brush xml:id="br0">
      <inkml:brushProperty name="width" value="0.05" units="cm"/>
      <inkml:brushProperty name="height" value="0.05" units="cm"/>
      <inkml:brushProperty name="color" value="#5B2D90"/>
    </inkml:brush>
  </inkml:definitions>
  <inkml:trace contextRef="#ctx0" brushRef="#br0">196 1 24575,'-1'280'0,"3"300"0,-2-565 0,4 47 0,-4-59 0,1 1 0,-1-1 0,1 0 0,0 0 0,0 0 0,0 0 0,0-1 0,1 1 0,-1 0 0,1 0 0,-1-1 0,1 1 0,0-1 0,0 1 0,4 2 0,-5-4 0,0-1 0,0 1 0,1-1 0,-1 1 0,0-1 0,1 0 0,-1 1 0,0-1 0,1 0 0,-1 0 0,1 0 0,-1 0 0,0 0 0,1 0 0,-1-1 0,0 1 0,1 0 0,-1-1 0,0 1 0,1-1 0,-1 1 0,0-1 0,0 0 0,0 0 0,1 1 0,0-2 0,30-27 0,-29 26 0,30-31 0,0 3 0,48-36 0,-66 57 0,0 1 0,1 0 0,-1 1 0,2 0 0,-1 1 0,1 1 0,0 1 0,0 0 0,20-2 0,-14 4 0,0 1 0,0 0 0,1 2 0,-1 1 0,35 5 0,-50-5 0,0 1 0,1 0 0,-1 1 0,0 0 0,0 0 0,0 1 0,-1-1 0,1 2 0,-1-1 0,0 1 0,0 0 0,-1 1 0,1 0 0,-1 0 0,0 0 0,-1 0 0,0 1 0,6 9 0,-4-3 0,0 1 0,-1 0 0,0 1 0,-1-1 0,0 1 0,-2 0 0,0 0 0,0 1 0,0 30 0,-3-40 0,0 1 0,0-1 0,-1 1 0,0-1 0,0 1 0,-1-1 0,0 1 0,0-1 0,0 0 0,-1 0 0,0 0 0,0 0 0,0-1 0,-1 1 0,0-1 0,0 0 0,0 0 0,-1 0 0,1-1 0,-1 1 0,0-1 0,-1 0 0,1 0 0,-1-1 0,-11 6 0,-8 0 0,0-1 0,-1-1 0,0-2 0,-35 4 0,-111 2 0,133-9 0,-3-1 0,-151 4 0,152-6 0,1-2 0,-70-14 0,105 16 0,0 0 0,0-1 0,0 1 0,0-1 0,0 0 0,1 0 0,-1-1 0,1 1 0,-1-1 0,1 0 0,0 0 0,0-1 0,-5-4 0,6 4 0,1-1 0,-1 1 0,1-1 0,-1 0 0,1 0 0,1 0 0,-1 0 0,1 0 0,0 0 0,0-1 0,0 1 0,1-9 0,-2-29 0,5-65 0,-1 92 0,0 0 0,1 1 0,1 0 0,0-1 0,1 1 0,0 0 0,13-22 0,-16 34-85,0-1 0,0 1-1,1-1 1,0 1 0,0 0-1,0 0 1,0 0 0,0 0-1,0 1 1,1-1 0,-1 1-1,1 0 1,0 0 0,0 0-1,6-2 1,9 0-6741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0:22.312"/>
    </inkml:context>
    <inkml:brush xml:id="br0">
      <inkml:brushProperty name="width" value="0.05" units="cm"/>
      <inkml:brushProperty name="height" value="0.05" units="cm"/>
      <inkml:brushProperty name="color" value="#5B2D90"/>
    </inkml:brush>
  </inkml:definitions>
  <inkml:trace contextRef="#ctx0" brushRef="#br0">0 49 24575,'350'-14'0,"-103"1"0,-31 2 0,434 0 0,-412 13 0,1321-2 0,-1386 12 0,-3 0 0,2657-10 0,-1335-4 0,-790 2-1365,-683 0-5461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03.966"/>
    </inkml:context>
    <inkml:brush xml:id="br0">
      <inkml:brushProperty name="width" value="0.05" units="cm"/>
      <inkml:brushProperty name="height" value="0.05" units="cm"/>
      <inkml:brushProperty name="color" value="#5B2D90"/>
    </inkml:brush>
  </inkml:definitions>
  <inkml:trace contextRef="#ctx0" brushRef="#br0">123 2 24575,'-5'0'0,"1"1"0,0-1 0,0 1 0,0 0 0,-1 0 0,1 0 0,0 1 0,0 0 0,1-1 0,-1 1 0,0 1 0,1-1 0,-1 0 0,1 1 0,-1 0 0,1 0 0,0 0 0,0 0 0,1 0 0,-1 1 0,1-1 0,-1 1 0,1-1 0,0 1 0,-1 5 0,-3 5 0,1 0 0,1 0 0,0 0 0,1 1 0,-3 28 0,5-30 0,-1 6 0,0 0 0,2 0 0,0 0 0,5 32 0,-5-47 0,1 0 0,0 0 0,0 0 0,0 0 0,0 0 0,1-1 0,0 1 0,0-1 0,0 1 0,0-1 0,0 0 0,1 1 0,-1-1 0,1 0 0,0-1 0,0 1 0,0 0 0,0-1 0,0 0 0,1 0 0,-1 0 0,1 0 0,0 0 0,-1-1 0,1 1 0,0-1 0,0 0 0,6 1 0,3-2 0,-1 1 0,1-2 0,0 1 0,-1-2 0,1 0 0,-1 0 0,1-1 0,-1-1 0,23-9 0,-9 1 0,0-1 0,-1-1 0,30-23 0,-47 31 0,-1 0 0,0 0 0,-1-1 0,0 0 0,0 0 0,0-1 0,-1 1 0,0-1 0,7-15 0,-12 22 0,6-10 0,0 1 0,-1-1 0,-1-1 0,1 1 0,-2 0 0,3-16 0,-5 24 0,-1 0 0,1 0 0,-1-1 0,0 1 0,-1 0 0,1 0 0,0-1 0,-1 1 0,0 0 0,0 0 0,0 0 0,0 0 0,0 0 0,0 0 0,-1 0 0,0 0 0,1 0 0,-1 1 0,0-1 0,0 1 0,-1-1 0,1 1 0,0 0 0,-1 0 0,0 0 0,1 0 0,-1 0 0,-4-1 0,-10-5-170,0 2-1,-1 0 0,0 1 1,0 1-1,-1 1 0,1 0 1,-29 0-1,20 2-6655</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04.593"/>
    </inkml:context>
    <inkml:brush xml:id="br0">
      <inkml:brushProperty name="width" value="0.05" units="cm"/>
      <inkml:brushProperty name="height" value="0.05" units="cm"/>
      <inkml:brushProperty name="color" value="#5B2D90"/>
    </inkml:brush>
  </inkml:definitions>
  <inkml:trace contextRef="#ctx0" brushRef="#br0">312 0 24575,'0'8'0,"-4"19"0,-17 31 0,-13 23 0,-9 17 0,-5 0 0,2-9 0,5-12 0,9-14 0,11-15 0,8-11 0,6-8 0,5-5 0,3-7-8191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05.137"/>
    </inkml:context>
    <inkml:brush xml:id="br0">
      <inkml:brushProperty name="width" value="0.05" units="cm"/>
      <inkml:brushProperty name="height" value="0.05" units="cm"/>
      <inkml:brushProperty name="color" value="#5B2D90"/>
    </inkml:brush>
  </inkml:definitions>
  <inkml:trace contextRef="#ctx0" brushRef="#br0">1 0 24575,'1'6'0,"0"-1"0,0 1 0,1-1 0,0 0 0,0 0 0,0 0 0,1 0 0,0 0 0,0 0 0,5 6 0,3 6 0,272 400 0,-259-384 0,9 15-341,2-2 0,3-2-1,63 59 1,-89-92-6485</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06.382"/>
    </inkml:context>
    <inkml:brush xml:id="br0">
      <inkml:brushProperty name="width" value="0.05" units="cm"/>
      <inkml:brushProperty name="height" value="0.05" units="cm"/>
      <inkml:brushProperty name="color" value="#5B2D90"/>
    </inkml:brush>
  </inkml:definitions>
  <inkml:trace contextRef="#ctx0" brushRef="#br0">506 25 24575,'-8'0'0,"-11"0"0,-9 0 0,-9 0 0,-5-4 0,-8-1 0,-7 0 0,2 1 0,2 1 0,7 1 0,3 1 0,4 1 0,10 0-8191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07.259"/>
    </inkml:context>
    <inkml:brush xml:id="br0">
      <inkml:brushProperty name="width" value="0.05" units="cm"/>
      <inkml:brushProperty name="height" value="0.05" units="cm"/>
      <inkml:brushProperty name="color" value="#5B2D90"/>
    </inkml:brush>
  </inkml:definitions>
  <inkml:trace contextRef="#ctx0" brushRef="#br0">1 1 24575,'0'56'0,"2"0"0,3-1 0,2 1 0,25 91 0,-25-115 0,-1 0 0,-1 1 0,1 33 0,-4-36 0,6 6-1365,-3-22-5461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09.029"/>
    </inkml:context>
    <inkml:brush xml:id="br0">
      <inkml:brushProperty name="width" value="0.05" units="cm"/>
      <inkml:brushProperty name="height" value="0.05" units="cm"/>
      <inkml:brushProperty name="color" value="#5B2D90"/>
    </inkml:brush>
  </inkml:definitions>
  <inkml:trace contextRef="#ctx0" brushRef="#br0">134 0 24575,'-1'168'0,"3"185"0,7-221 0,-6-110 0,1-1 0,1 0 0,14 40 0,-19-60 0,0 0 0,1 0 0,-1 0 0,1 0 0,-1 0 0,1 0 0,-1 0 0,1 0 0,0 0 0,-1-1 0,1 1 0,0 0 0,0 0 0,0-1 0,0 1 0,0-1 0,-1 1 0,1 0 0,0-1 0,0 0 0,0 1 0,0-1 0,1 0 0,0 1 0,0-1 0,1 0 0,-1 0 0,0-1 0,0 1 0,0-1 0,0 1 0,-1-1 0,1 0 0,0 0 0,0 0 0,0 0 0,2-2 0,6-5 0,0 0 0,0-1 0,12-14 0,-15 15 0,4-3 0,0 0 0,1 0 0,1 1 0,0 1 0,0 0 0,1 0 0,23-10 0,-32 17 0,0 0 0,0 0 0,1 0 0,-1 1 0,1 0 0,-1 0 0,1 0 0,-1 1 0,1-1 0,-1 1 0,1 1 0,0-1 0,-1 1 0,1 0 0,-1 0 0,0 0 0,1 1 0,-1 0 0,0 0 0,0 1 0,0-1 0,0 1 0,0 0 0,-1 0 0,5 4 0,-2-1 0,15 13 0,-2 2 0,31 36 0,-45-48 0,0-1 0,-1 1 0,0 0 0,-1 0 0,0 1 0,0-1 0,-1 1 0,0 0 0,-1 0 0,0 0 0,1 13 0,-2-13 0,-1 0 0,0 0 0,0 0 0,-1 0 0,0 0 0,-1-1 0,-3 12 0,3-16 0,0 0 0,0 0 0,-1-1 0,1 1 0,-1-1 0,0 0 0,-1 1 0,1-1 0,-1 0 0,0-1 0,0 1 0,0-1 0,0 0 0,-1 0 0,-5 3 0,-9 3 0,0 0 0,-1-1 0,-1-2 0,1 0 0,-1-1 0,0-1 0,0-1 0,-1 0 0,1-2 0,-38-2 0,51-1 0,-1 1 0,0-1 0,1-1 0,-1 0 0,1 0 0,0 0 0,-10-6 0,-54-38 0,27 18 0,-5 1 0,33 20 0,1-1 0,-1-1 0,2 0 0,-25-21 0,39 30 3,0 0 0,0 0 0,0 0 1,0 0-1,0 0 0,0 0 0,0 0 0,1 0 0,-1 0 0,0 0 0,1-1 0,-1 1 0,1 0 0,-1 0 0,1-1 0,-1 1 0,1 0 1,0-1-1,0 1 0,0-1 0,0 1 0,0 0 0,0-1 0,0 1 0,0-1 0,0 1 0,1 0 0,-1-1 0,0 1 0,1 0 0,-1-1 1,1 1-1,0 0 0,-1 0 0,1 0 0,0-1 0,0 1 0,2-2 0,1 0-168,0-1 0,0 1 0,1 0 0,0 0 0,-1 1 0,1-1 0,0 1 0,9-3 0,5 0-6661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09.718"/>
    </inkml:context>
    <inkml:brush xml:id="br0">
      <inkml:brushProperty name="width" value="0.05" units="cm"/>
      <inkml:brushProperty name="height" value="0.05" units="cm"/>
      <inkml:brushProperty name="color" value="#5B2D90"/>
    </inkml:brush>
  </inkml:definitions>
  <inkml:trace contextRef="#ctx0" brushRef="#br0">1 1 24575,'3'0'0,"7"7"0,8 12 0,6 13 0,2 14 0,1 11 0,-4 3 0,-7 4 0,0 2 0,-1-1 0,2-13 0,-2-10 0,-3-13-8191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10.295"/>
    </inkml:context>
    <inkml:brush xml:id="br0">
      <inkml:brushProperty name="width" value="0.05" units="cm"/>
      <inkml:brushProperty name="height" value="0.05" units="cm"/>
      <inkml:brushProperty name="color" value="#5B2D90"/>
    </inkml:brush>
  </inkml:definitions>
  <inkml:trace contextRef="#ctx0" brushRef="#br0">142 1 24575,'0'4'0,"0"21"0,0 22 0,-4 19 0,-2 27 0,1 4 0,-6 2 0,-3-4 0,-1-10 0,-4-15 0,3-13 0,-1-15 0,3-11 0,4-7 0,3-3 0,3-6-8191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10.932"/>
    </inkml:context>
    <inkml:brush xml:id="br0">
      <inkml:brushProperty name="width" value="0.05" units="cm"/>
      <inkml:brushProperty name="height" value="0.05" units="cm"/>
      <inkml:brushProperty name="color" value="#5B2D90"/>
    </inkml:brush>
  </inkml:definitions>
  <inkml:trace contextRef="#ctx0" brushRef="#br0">0 0 24575,'8'8'0,"11"14"0,13 24 0,10 23 0,9 8 0,8 3 0,3 0 0,-3-2 0,-2-7 0,-8-6 0,-4-16 0,-9-11 0,-7-12 0,-9-7 0,-7-3 0,-7-3-8191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11.384"/>
    </inkml:context>
    <inkml:brush xml:id="br0">
      <inkml:brushProperty name="width" value="0.05" units="cm"/>
      <inkml:brushProperty name="height" value="0.05" units="cm"/>
      <inkml:brushProperty name="color" value="#5B2D90"/>
    </inkml:brush>
  </inkml:definitions>
  <inkml:trace contextRef="#ctx0" brushRef="#br0">0 1 24575,'4'0'0,"1"12"0,0 7 0,3 17 0,0 14 0,-1 11 0,-2 2 0,-2-1 0,-1-7 0,-1-6 0,-1-6 0,0-7 0,0-6 0,-1-3 0,5-8 0,1-5-8191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4FFFBE-A9EA-49FB-A9FD-3F92A437E41C}" type="datetimeFigureOut">
              <a:rPr lang="en-US" smtClean="0"/>
              <a:t>1/17/2023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6A581E-B29D-4C51-B219-220CDB5B01C1}" type="slidenum">
              <a:rPr lang="en-US" smtClean="0"/>
              <a:t>‹#›</a:t>
            </a:fld>
            <a:endParaRPr lang="en-US"/>
          </a:p>
        </p:txBody>
      </p:sp>
    </p:spTree>
    <p:extLst>
      <p:ext uri="{BB962C8B-B14F-4D97-AF65-F5344CB8AC3E}">
        <p14:creationId xmlns:p14="http://schemas.microsoft.com/office/powerpoint/2010/main" val="186071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F9B484FA-2B5D-402C-8866-82FB9580E88F}" type="datetime1">
              <a:rPr lang="en-US" altLang="zh-CN" smtClean="0"/>
              <a:pPr/>
              <a:t>1/17/2023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B6564DFE-E7DF-4452-BBDD-5AC735392A4A}" type="slidenum">
              <a:rPr lang="zh-CN" altLang="en-US"/>
              <a:pPr/>
              <a:t>5</a:t>
            </a:fld>
            <a:endParaRPr lang="en-US" altLang="zh-CN"/>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763008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24096D65-E56D-40B0-B2DC-8460DA41BF34}" type="datetime1">
              <a:rPr lang="en-US" altLang="zh-CN" smtClean="0"/>
              <a:pPr/>
              <a:t>1/17/2023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40CECBC7-DC80-4713-8E48-6A7BBA60D42A}" type="slidenum">
              <a:rPr lang="zh-CN" altLang="en-US"/>
              <a:pPr/>
              <a:t>19</a:t>
            </a:fld>
            <a:endParaRPr lang="en-US" altLang="zh-CN"/>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26795A1D-195E-4C89-8A3A-51E535689754}" type="datetime1">
              <a:rPr lang="en-US" altLang="zh-CN" smtClean="0"/>
              <a:pPr/>
              <a:t>1/17/2023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085F34C4-CA40-4FE1-902D-F335B0B86EEA}" type="slidenum">
              <a:rPr lang="zh-CN" altLang="en-US"/>
              <a:pPr/>
              <a:t>20</a:t>
            </a:fld>
            <a:endParaRPr lang="en-US" altLang="zh-CN"/>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0C466540-4692-41FC-A07E-838FACA0943E}" type="datetime1">
              <a:rPr lang="en-US" altLang="zh-CN" smtClean="0"/>
              <a:pPr/>
              <a:t>1/17/2023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82544E05-5256-4719-AD56-757F7F6D10A4}" type="slidenum">
              <a:rPr lang="zh-CN" altLang="en-US"/>
              <a:pPr/>
              <a:t>21</a:t>
            </a:fld>
            <a:endParaRPr lang="en-US" altLang="zh-CN"/>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3A4BE0D9-54AE-45F8-9B39-8786D4095431}" type="datetime1">
              <a:rPr lang="en-US" altLang="zh-CN" smtClean="0"/>
              <a:pPr/>
              <a:t>1/17/2023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8CFAD64A-6092-4B90-BD3D-5163D8E625EB}" type="slidenum">
              <a:rPr lang="zh-CN" altLang="en-US"/>
              <a:pPr/>
              <a:t>22</a:t>
            </a:fld>
            <a:endParaRPr lang="en-US" altLang="zh-CN"/>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398F7DB3-8BFD-4340-8D9C-4049D2DACC6C}" type="datetime1">
              <a:rPr lang="en-US" altLang="zh-CN" smtClean="0"/>
              <a:pPr/>
              <a:t>1/17/2023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06EA4936-B10C-480E-B382-01A6306F0D7B}" type="slidenum">
              <a:rPr lang="zh-CN" altLang="en-US"/>
              <a:pPr/>
              <a:t>26</a:t>
            </a:fld>
            <a:endParaRPr lang="en-US" altLang="zh-CN"/>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B762D7FB-9B65-46D4-A415-A10CCD7E22FE}" type="datetime1">
              <a:rPr lang="en-US" altLang="zh-CN" smtClean="0"/>
              <a:pPr/>
              <a:t>1/17/2023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C398406A-5E73-46D6-B51F-75F94DDD6730}" type="slidenum">
              <a:rPr lang="zh-CN" altLang="en-US"/>
              <a:pPr/>
              <a:t>27</a:t>
            </a:fld>
            <a:endParaRPr lang="en-US" altLang="zh-CN"/>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C887C9DE-81A7-4EA3-BB32-073F2B72CA34}" type="datetime1">
              <a:rPr lang="en-US" altLang="zh-CN" smtClean="0"/>
              <a:pPr/>
              <a:t>1/17/2023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FB1ED653-056C-402E-B52A-201128346E12}" type="slidenum">
              <a:rPr lang="zh-CN" altLang="en-US"/>
              <a:pPr/>
              <a:t>29</a:t>
            </a:fld>
            <a:endParaRPr lang="en-US" altLang="zh-CN"/>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D3AB1E12-3E03-46F5-9D06-4D2A0E1FF12A}" type="datetime1">
              <a:rPr lang="en-US" altLang="zh-CN" smtClean="0"/>
              <a:pPr/>
              <a:t>1/17/2023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32BCD84E-DDDA-43D2-B10D-97B3766A1666}" type="slidenum">
              <a:rPr lang="zh-CN" altLang="en-US"/>
              <a:pPr/>
              <a:t>32</a:t>
            </a:fld>
            <a:endParaRPr lang="en-US" altLang="zh-CN"/>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4D679B29-DAD1-452C-B403-82A7438CDCBB}" type="datetime1">
              <a:rPr lang="en-US" altLang="zh-CN" smtClean="0"/>
              <a:pPr/>
              <a:t>1/17/2023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F893C0FA-2C16-4C09-AECF-83D49F9D5AFC}" type="slidenum">
              <a:rPr lang="zh-CN" altLang="en-US"/>
              <a:pPr/>
              <a:t>33</a:t>
            </a:fld>
            <a:endParaRPr lang="en-US" altLang="zh-CN"/>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05C0E408-3543-4193-AF2D-B85C7FEE31BA}" type="datetime1">
              <a:rPr lang="en-US" altLang="zh-CN" smtClean="0"/>
              <a:pPr/>
              <a:t>1/17/2023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AA76E42F-65D2-4FE0-8B7B-34CA2521E14E}" type="slidenum">
              <a:rPr lang="zh-CN" altLang="en-US"/>
              <a:pPr/>
              <a:t>34</a:t>
            </a:fld>
            <a:endParaRPr lang="en-US" altLang="zh-CN"/>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99CB4B83-133F-4148-A06C-E677B946CD30}" type="datetime1">
              <a:rPr lang="en-US" altLang="zh-CN" smtClean="0"/>
              <a:pPr/>
              <a:t>1/17/2023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5A533ADE-AC68-4BFD-8B09-227369CB2792}" type="slidenum">
              <a:rPr lang="zh-CN" altLang="en-US"/>
              <a:pPr/>
              <a:t>10</a:t>
            </a:fld>
            <a:endParaRPr lang="en-US" altLang="zh-CN"/>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131235C4-27EB-43DB-804C-ABF2FF6C41AC}" type="datetime1">
              <a:rPr lang="en-US" altLang="zh-CN" smtClean="0"/>
              <a:pPr/>
              <a:t>1/17/2023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EA6C3D8F-9D0A-4613-B29F-6A154C4F8182}" type="slidenum">
              <a:rPr lang="zh-CN" altLang="en-US"/>
              <a:pPr/>
              <a:t>35</a:t>
            </a:fld>
            <a:endParaRPr lang="en-US" altLang="zh-CN"/>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D783C69A-9A04-433E-9A9C-FABB728E58F9}" type="datetime1">
              <a:rPr lang="en-US" altLang="zh-CN" smtClean="0"/>
              <a:pPr/>
              <a:t>1/17/2023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03C48406-C87E-4861-AD35-F5F56129FF3A}" type="slidenum">
              <a:rPr lang="zh-CN" altLang="en-US"/>
              <a:pPr/>
              <a:t>36</a:t>
            </a:fld>
            <a:endParaRPr lang="en-US" altLang="zh-CN"/>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6A581E-B29D-4C51-B219-220CDB5B01C1}" type="slidenum">
              <a:rPr lang="en-US" smtClean="0"/>
              <a:t>44</a:t>
            </a:fld>
            <a:endParaRPr lang="en-US"/>
          </a:p>
        </p:txBody>
      </p:sp>
    </p:spTree>
    <p:extLst>
      <p:ext uri="{BB962C8B-B14F-4D97-AF65-F5344CB8AC3E}">
        <p14:creationId xmlns:p14="http://schemas.microsoft.com/office/powerpoint/2010/main" val="555259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C0A6B9EA-6A8B-44B8-BB92-B61C100788E6}" type="datetime1">
              <a:rPr lang="en-US" altLang="zh-CN" smtClean="0"/>
              <a:pPr/>
              <a:t>1/17/2023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514D6584-DB4D-42FF-9372-A5EFB02A6F51}" type="slidenum">
              <a:rPr lang="zh-CN" altLang="en-US"/>
              <a:pPr/>
              <a:t>11</a:t>
            </a:fld>
            <a:endParaRPr lang="en-US" altLang="zh-CN"/>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1C9C5817-D650-4A33-AE0E-A322916835D6}" type="datetime1">
              <a:rPr lang="en-US" altLang="zh-CN" smtClean="0"/>
              <a:pPr/>
              <a:t>1/17/2023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92DFF039-4481-4578-9BE2-97275C87634F}" type="slidenum">
              <a:rPr lang="zh-CN" altLang="en-US"/>
              <a:pPr/>
              <a:t>12</a:t>
            </a:fld>
            <a:endParaRPr lang="en-US" altLang="zh-CN"/>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67D57328-D70F-46B4-964C-2A33FC8E121F}" type="datetime1">
              <a:rPr lang="en-US" altLang="zh-CN" smtClean="0"/>
              <a:pPr/>
              <a:t>1/17/2023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294733C9-49CC-456A-8247-4D0CE6F96574}" type="slidenum">
              <a:rPr lang="zh-CN" altLang="en-US"/>
              <a:pPr/>
              <a:t>13</a:t>
            </a:fld>
            <a:endParaRPr lang="en-US" altLang="zh-CN"/>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99CB4B83-133F-4148-A06C-E677B946CD30}" type="datetime1">
              <a:rPr lang="en-US" altLang="zh-CN" smtClean="0"/>
              <a:pPr/>
              <a:t>1/17/2023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5A533ADE-AC68-4BFD-8B09-227369CB2792}" type="slidenum">
              <a:rPr lang="zh-CN" altLang="en-US"/>
              <a:pPr/>
              <a:t>14</a:t>
            </a:fld>
            <a:endParaRPr lang="en-US" altLang="zh-CN"/>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5C56F91C-5AEF-4EF5-A446-2E7AE6A75F24}" type="datetime1">
              <a:rPr lang="en-US" altLang="zh-CN" smtClean="0"/>
              <a:pPr/>
              <a:t>1/17/2023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DBC3A720-8775-4D0D-B10C-D26D0870FCA1}" type="slidenum">
              <a:rPr lang="zh-CN" altLang="en-US"/>
              <a:pPr/>
              <a:t>16</a:t>
            </a:fld>
            <a:endParaRPr lang="en-US" altLang="zh-CN"/>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FCA1D0D5-C3DD-4551-9A69-053CEE642E26}" type="datetime1">
              <a:rPr lang="en-US" altLang="zh-CN" smtClean="0"/>
              <a:pPr/>
              <a:t>1/17/2023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0B260227-0BF1-4DED-B782-B6A911BFA108}" type="slidenum">
              <a:rPr lang="zh-CN" altLang="en-US"/>
              <a:pPr/>
              <a:t>17</a:t>
            </a:fld>
            <a:endParaRPr lang="en-US" altLang="zh-CN"/>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0C6D1811-1288-4AFA-A75C-C93CF94D5BE1}" type="datetime1">
              <a:rPr lang="en-US" altLang="zh-CN" smtClean="0"/>
              <a:pPr/>
              <a:t>1/17/2023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ADBF88E4-9EF1-4BC4-A439-B53AE9E5BB7E}" type="slidenum">
              <a:rPr lang="zh-CN" altLang="en-US"/>
              <a:pPr/>
              <a:t>18</a:t>
            </a:fld>
            <a:endParaRPr lang="en-US" altLang="zh-CN"/>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D7EED-2504-69E6-4692-DB8DBA82DD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E4BE89-AD43-F535-5F0A-19C54EB1CF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B2CB4A-6F9E-17A1-BC6C-251AA1A6ABFE}"/>
              </a:ext>
            </a:extLst>
          </p:cNvPr>
          <p:cNvSpPr>
            <a:spLocks noGrp="1"/>
          </p:cNvSpPr>
          <p:nvPr>
            <p:ph type="dt" sz="half" idx="10"/>
          </p:nvPr>
        </p:nvSpPr>
        <p:spPr/>
        <p:txBody>
          <a:bodyPr/>
          <a:lstStyle/>
          <a:p>
            <a:fld id="{ADA5A25F-A10E-4FB8-9995-7C14268F19FD}" type="datetimeFigureOut">
              <a:rPr lang="en-US" smtClean="0"/>
              <a:t>1/17/2023</a:t>
            </a:fld>
            <a:endParaRPr lang="en-US"/>
          </a:p>
        </p:txBody>
      </p:sp>
      <p:sp>
        <p:nvSpPr>
          <p:cNvPr id="5" name="Footer Placeholder 4">
            <a:extLst>
              <a:ext uri="{FF2B5EF4-FFF2-40B4-BE49-F238E27FC236}">
                <a16:creationId xmlns:a16="http://schemas.microsoft.com/office/drawing/2014/main" id="{43217A5F-FB3D-CA07-E755-1D981F2774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C1BAEB-3101-2804-F172-049D41C08358}"/>
              </a:ext>
            </a:extLst>
          </p:cNvPr>
          <p:cNvSpPr>
            <a:spLocks noGrp="1"/>
          </p:cNvSpPr>
          <p:nvPr>
            <p:ph type="sldNum" sz="quarter" idx="12"/>
          </p:nvPr>
        </p:nvSpPr>
        <p:spPr/>
        <p:txBody>
          <a:bodyPr/>
          <a:lstStyle/>
          <a:p>
            <a:fld id="{514A0B9E-5CF7-4843-8799-C3DB539456DA}" type="slidenum">
              <a:rPr lang="en-US" smtClean="0"/>
              <a:t>‹#›</a:t>
            </a:fld>
            <a:endParaRPr lang="en-US"/>
          </a:p>
        </p:txBody>
      </p:sp>
    </p:spTree>
    <p:extLst>
      <p:ext uri="{BB962C8B-B14F-4D97-AF65-F5344CB8AC3E}">
        <p14:creationId xmlns:p14="http://schemas.microsoft.com/office/powerpoint/2010/main" val="2815206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F45D5-FDEC-A029-CD21-8A60FCC071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A3A662-25A8-D396-8667-8C431F30C8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B42876-A015-5979-6B2D-FF8E1D104446}"/>
              </a:ext>
            </a:extLst>
          </p:cNvPr>
          <p:cNvSpPr>
            <a:spLocks noGrp="1"/>
          </p:cNvSpPr>
          <p:nvPr>
            <p:ph type="dt" sz="half" idx="10"/>
          </p:nvPr>
        </p:nvSpPr>
        <p:spPr/>
        <p:txBody>
          <a:bodyPr/>
          <a:lstStyle/>
          <a:p>
            <a:fld id="{ADA5A25F-A10E-4FB8-9995-7C14268F19FD}" type="datetimeFigureOut">
              <a:rPr lang="en-US" smtClean="0"/>
              <a:t>1/17/2023</a:t>
            </a:fld>
            <a:endParaRPr lang="en-US"/>
          </a:p>
        </p:txBody>
      </p:sp>
      <p:sp>
        <p:nvSpPr>
          <p:cNvPr id="5" name="Footer Placeholder 4">
            <a:extLst>
              <a:ext uri="{FF2B5EF4-FFF2-40B4-BE49-F238E27FC236}">
                <a16:creationId xmlns:a16="http://schemas.microsoft.com/office/drawing/2014/main" id="{E3F6029C-B85A-85DD-2BBA-9520D38590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EE42F-ADEF-218E-2A3B-F08273458E43}"/>
              </a:ext>
            </a:extLst>
          </p:cNvPr>
          <p:cNvSpPr>
            <a:spLocks noGrp="1"/>
          </p:cNvSpPr>
          <p:nvPr>
            <p:ph type="sldNum" sz="quarter" idx="12"/>
          </p:nvPr>
        </p:nvSpPr>
        <p:spPr/>
        <p:txBody>
          <a:bodyPr/>
          <a:lstStyle/>
          <a:p>
            <a:fld id="{514A0B9E-5CF7-4843-8799-C3DB539456DA}" type="slidenum">
              <a:rPr lang="en-US" smtClean="0"/>
              <a:t>‹#›</a:t>
            </a:fld>
            <a:endParaRPr lang="en-US"/>
          </a:p>
        </p:txBody>
      </p:sp>
    </p:spTree>
    <p:extLst>
      <p:ext uri="{BB962C8B-B14F-4D97-AF65-F5344CB8AC3E}">
        <p14:creationId xmlns:p14="http://schemas.microsoft.com/office/powerpoint/2010/main" val="3095780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C16F34-1114-1B6E-D12F-5DE7111563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DB6E8F-D0B0-0A74-204A-31E20D44C8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863FF-582F-0C1B-E8BD-AED5EA658355}"/>
              </a:ext>
            </a:extLst>
          </p:cNvPr>
          <p:cNvSpPr>
            <a:spLocks noGrp="1"/>
          </p:cNvSpPr>
          <p:nvPr>
            <p:ph type="dt" sz="half" idx="10"/>
          </p:nvPr>
        </p:nvSpPr>
        <p:spPr/>
        <p:txBody>
          <a:bodyPr/>
          <a:lstStyle/>
          <a:p>
            <a:fld id="{ADA5A25F-A10E-4FB8-9995-7C14268F19FD}" type="datetimeFigureOut">
              <a:rPr lang="en-US" smtClean="0"/>
              <a:t>1/17/2023</a:t>
            </a:fld>
            <a:endParaRPr lang="en-US"/>
          </a:p>
        </p:txBody>
      </p:sp>
      <p:sp>
        <p:nvSpPr>
          <p:cNvPr id="5" name="Footer Placeholder 4">
            <a:extLst>
              <a:ext uri="{FF2B5EF4-FFF2-40B4-BE49-F238E27FC236}">
                <a16:creationId xmlns:a16="http://schemas.microsoft.com/office/drawing/2014/main" id="{94EBC7AB-23C8-0070-D6FB-07ACF209B6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48FD89-7193-B742-3AED-94BBCCEAF034}"/>
              </a:ext>
            </a:extLst>
          </p:cNvPr>
          <p:cNvSpPr>
            <a:spLocks noGrp="1"/>
          </p:cNvSpPr>
          <p:nvPr>
            <p:ph type="sldNum" sz="quarter" idx="12"/>
          </p:nvPr>
        </p:nvSpPr>
        <p:spPr/>
        <p:txBody>
          <a:bodyPr/>
          <a:lstStyle/>
          <a:p>
            <a:fld id="{514A0B9E-5CF7-4843-8799-C3DB539456DA}" type="slidenum">
              <a:rPr lang="en-US" smtClean="0"/>
              <a:t>‹#›</a:t>
            </a:fld>
            <a:endParaRPr lang="en-US"/>
          </a:p>
        </p:txBody>
      </p:sp>
    </p:spTree>
    <p:extLst>
      <p:ext uri="{BB962C8B-B14F-4D97-AF65-F5344CB8AC3E}">
        <p14:creationId xmlns:p14="http://schemas.microsoft.com/office/powerpoint/2010/main" val="3833999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684000" cy="609600"/>
          </a:xfrm>
        </p:spPr>
        <p:txBody>
          <a:bodyPr/>
          <a:lstStyle/>
          <a:p>
            <a:r>
              <a:rPr lang="en-US"/>
              <a:t>Click to edit Master title style</a:t>
            </a:r>
          </a:p>
        </p:txBody>
      </p:sp>
      <p:sp>
        <p:nvSpPr>
          <p:cNvPr id="3" name="Text Placeholder 2"/>
          <p:cNvSpPr>
            <a:spLocks noGrp="1"/>
          </p:cNvSpPr>
          <p:nvPr>
            <p:ph type="body" sz="half" idx="1"/>
          </p:nvPr>
        </p:nvSpPr>
        <p:spPr>
          <a:xfrm>
            <a:off x="321734" y="914400"/>
            <a:ext cx="5833533"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58467" y="914400"/>
            <a:ext cx="5833533"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14400" y="6248400"/>
            <a:ext cx="2540000" cy="457200"/>
          </a:xfrm>
        </p:spPr>
        <p:txBody>
          <a:bodyPr/>
          <a:lstStyle>
            <a:lvl1pPr>
              <a:defRPr/>
            </a:lvl1pPr>
          </a:lstStyle>
          <a:p>
            <a:fld id="{F0816EF0-2F1F-4C77-83E5-BF94D208BAC4}" type="datetime1">
              <a:rPr lang="en-US" altLang="zh-CN" smtClean="0"/>
              <a:pPr/>
              <a:t>1/17/2023</a:t>
            </a:fld>
            <a:endParaRPr lang="en-US" altLang="zh-CN"/>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r>
              <a:rPr lang="en-US" altLang="zh-CN"/>
              <a:t>Towson University - J. Jung</a:t>
            </a:r>
          </a:p>
        </p:txBody>
      </p:sp>
      <p:sp>
        <p:nvSpPr>
          <p:cNvPr id="7" name="Slide Number Placeholder 6"/>
          <p:cNvSpPr>
            <a:spLocks noGrp="1"/>
          </p:cNvSpPr>
          <p:nvPr>
            <p:ph type="sldNum" sz="quarter" idx="12"/>
          </p:nvPr>
        </p:nvSpPr>
        <p:spPr>
          <a:xfrm>
            <a:off x="9652000" y="6553200"/>
            <a:ext cx="2540000" cy="304800"/>
          </a:xfrm>
        </p:spPr>
        <p:txBody>
          <a:bodyPr/>
          <a:lstStyle>
            <a:lvl1pPr>
              <a:defRPr/>
            </a:lvl1pPr>
          </a:lstStyle>
          <a:p>
            <a:r>
              <a:rPr lang="en-US" altLang="zh-CN"/>
              <a:t>18.</a:t>
            </a:r>
            <a:fld id="{2F40EE03-46BC-4664-B9D5-5264100DDA89}" type="slidenum">
              <a:rPr lang="en-US" altLang="zh-CN"/>
              <a:pPr/>
              <a:t>‹#›</a:t>
            </a:fld>
            <a:endParaRPr lang="en-US" altLang="zh-CN"/>
          </a:p>
        </p:txBody>
      </p:sp>
    </p:spTree>
    <p:extLst>
      <p:ext uri="{BB962C8B-B14F-4D97-AF65-F5344CB8AC3E}">
        <p14:creationId xmlns:p14="http://schemas.microsoft.com/office/powerpoint/2010/main" val="803633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09C09-FBE3-39A7-A13B-285CF68298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B19AA7-5B54-10F8-F58D-5FF430FAF4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780BFC-5199-EC64-4622-E5809ACF83CD}"/>
              </a:ext>
            </a:extLst>
          </p:cNvPr>
          <p:cNvSpPr>
            <a:spLocks noGrp="1"/>
          </p:cNvSpPr>
          <p:nvPr>
            <p:ph type="dt" sz="half" idx="10"/>
          </p:nvPr>
        </p:nvSpPr>
        <p:spPr/>
        <p:txBody>
          <a:bodyPr/>
          <a:lstStyle/>
          <a:p>
            <a:fld id="{ADA5A25F-A10E-4FB8-9995-7C14268F19FD}" type="datetimeFigureOut">
              <a:rPr lang="en-US" smtClean="0"/>
              <a:t>1/17/2023</a:t>
            </a:fld>
            <a:endParaRPr lang="en-US"/>
          </a:p>
        </p:txBody>
      </p:sp>
      <p:sp>
        <p:nvSpPr>
          <p:cNvPr id="5" name="Footer Placeholder 4">
            <a:extLst>
              <a:ext uri="{FF2B5EF4-FFF2-40B4-BE49-F238E27FC236}">
                <a16:creationId xmlns:a16="http://schemas.microsoft.com/office/drawing/2014/main" id="{BE191AD8-E516-81CC-183A-A0B9B7E915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18EF88-D0D6-2305-951A-35F07E595AAB}"/>
              </a:ext>
            </a:extLst>
          </p:cNvPr>
          <p:cNvSpPr>
            <a:spLocks noGrp="1"/>
          </p:cNvSpPr>
          <p:nvPr>
            <p:ph type="sldNum" sz="quarter" idx="12"/>
          </p:nvPr>
        </p:nvSpPr>
        <p:spPr/>
        <p:txBody>
          <a:bodyPr/>
          <a:lstStyle/>
          <a:p>
            <a:fld id="{514A0B9E-5CF7-4843-8799-C3DB539456DA}" type="slidenum">
              <a:rPr lang="en-US" smtClean="0"/>
              <a:t>‹#›</a:t>
            </a:fld>
            <a:endParaRPr lang="en-US"/>
          </a:p>
        </p:txBody>
      </p:sp>
    </p:spTree>
    <p:extLst>
      <p:ext uri="{BB962C8B-B14F-4D97-AF65-F5344CB8AC3E}">
        <p14:creationId xmlns:p14="http://schemas.microsoft.com/office/powerpoint/2010/main" val="607360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2AA3F-67D1-76AD-D386-1602A811BF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DAE398-FAD5-34DB-01E9-26360A877D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610F0A-F67D-4D48-3A23-96508612D631}"/>
              </a:ext>
            </a:extLst>
          </p:cNvPr>
          <p:cNvSpPr>
            <a:spLocks noGrp="1"/>
          </p:cNvSpPr>
          <p:nvPr>
            <p:ph type="dt" sz="half" idx="10"/>
          </p:nvPr>
        </p:nvSpPr>
        <p:spPr/>
        <p:txBody>
          <a:bodyPr/>
          <a:lstStyle/>
          <a:p>
            <a:fld id="{ADA5A25F-A10E-4FB8-9995-7C14268F19FD}" type="datetimeFigureOut">
              <a:rPr lang="en-US" smtClean="0"/>
              <a:t>1/17/2023</a:t>
            </a:fld>
            <a:endParaRPr lang="en-US"/>
          </a:p>
        </p:txBody>
      </p:sp>
      <p:sp>
        <p:nvSpPr>
          <p:cNvPr id="5" name="Footer Placeholder 4">
            <a:extLst>
              <a:ext uri="{FF2B5EF4-FFF2-40B4-BE49-F238E27FC236}">
                <a16:creationId xmlns:a16="http://schemas.microsoft.com/office/drawing/2014/main" id="{30BD22A9-9D97-E3DA-2666-4D1829D3C8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79E349-290D-5F0B-71F5-A1355E366C4B}"/>
              </a:ext>
            </a:extLst>
          </p:cNvPr>
          <p:cNvSpPr>
            <a:spLocks noGrp="1"/>
          </p:cNvSpPr>
          <p:nvPr>
            <p:ph type="sldNum" sz="quarter" idx="12"/>
          </p:nvPr>
        </p:nvSpPr>
        <p:spPr/>
        <p:txBody>
          <a:bodyPr/>
          <a:lstStyle/>
          <a:p>
            <a:fld id="{514A0B9E-5CF7-4843-8799-C3DB539456DA}" type="slidenum">
              <a:rPr lang="en-US" smtClean="0"/>
              <a:t>‹#›</a:t>
            </a:fld>
            <a:endParaRPr lang="en-US"/>
          </a:p>
        </p:txBody>
      </p:sp>
    </p:spTree>
    <p:extLst>
      <p:ext uri="{BB962C8B-B14F-4D97-AF65-F5344CB8AC3E}">
        <p14:creationId xmlns:p14="http://schemas.microsoft.com/office/powerpoint/2010/main" val="2216085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13489-64DF-2CBA-13A0-85FB2A9A34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9C6740-AD3E-5392-EF6C-F6ACA9BCED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EC90DA-4505-ACCA-13A3-981A0529E5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2FB96D-35EE-0A73-DB97-B8DB3ABE07E8}"/>
              </a:ext>
            </a:extLst>
          </p:cNvPr>
          <p:cNvSpPr>
            <a:spLocks noGrp="1"/>
          </p:cNvSpPr>
          <p:nvPr>
            <p:ph type="dt" sz="half" idx="10"/>
          </p:nvPr>
        </p:nvSpPr>
        <p:spPr/>
        <p:txBody>
          <a:bodyPr/>
          <a:lstStyle/>
          <a:p>
            <a:fld id="{ADA5A25F-A10E-4FB8-9995-7C14268F19FD}" type="datetimeFigureOut">
              <a:rPr lang="en-US" smtClean="0"/>
              <a:t>1/17/2023</a:t>
            </a:fld>
            <a:endParaRPr lang="en-US"/>
          </a:p>
        </p:txBody>
      </p:sp>
      <p:sp>
        <p:nvSpPr>
          <p:cNvPr id="6" name="Footer Placeholder 5">
            <a:extLst>
              <a:ext uri="{FF2B5EF4-FFF2-40B4-BE49-F238E27FC236}">
                <a16:creationId xmlns:a16="http://schemas.microsoft.com/office/drawing/2014/main" id="{9CB96D9C-B2B9-C5CB-94D6-7C14AB53EA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38D037-6D3F-1D4F-CFA1-B1B9B3E5DA9A}"/>
              </a:ext>
            </a:extLst>
          </p:cNvPr>
          <p:cNvSpPr>
            <a:spLocks noGrp="1"/>
          </p:cNvSpPr>
          <p:nvPr>
            <p:ph type="sldNum" sz="quarter" idx="12"/>
          </p:nvPr>
        </p:nvSpPr>
        <p:spPr/>
        <p:txBody>
          <a:bodyPr/>
          <a:lstStyle/>
          <a:p>
            <a:fld id="{514A0B9E-5CF7-4843-8799-C3DB539456DA}" type="slidenum">
              <a:rPr lang="en-US" smtClean="0"/>
              <a:t>‹#›</a:t>
            </a:fld>
            <a:endParaRPr lang="en-US"/>
          </a:p>
        </p:txBody>
      </p:sp>
    </p:spTree>
    <p:extLst>
      <p:ext uri="{BB962C8B-B14F-4D97-AF65-F5344CB8AC3E}">
        <p14:creationId xmlns:p14="http://schemas.microsoft.com/office/powerpoint/2010/main" val="2070354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2095C-5956-30C7-18DD-C45EA70783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6E1EFF-EBBE-D47B-51DD-A4B1417F37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073C1C-92FB-E578-7E90-5A53EF43E4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8F9835-F7BA-FF2C-F2F1-7010AEC20D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370703-2B8F-1621-6724-4D0C71E862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CBE7A3-FBE7-C362-2281-EAA4E5E85111}"/>
              </a:ext>
            </a:extLst>
          </p:cNvPr>
          <p:cNvSpPr>
            <a:spLocks noGrp="1"/>
          </p:cNvSpPr>
          <p:nvPr>
            <p:ph type="dt" sz="half" idx="10"/>
          </p:nvPr>
        </p:nvSpPr>
        <p:spPr/>
        <p:txBody>
          <a:bodyPr/>
          <a:lstStyle/>
          <a:p>
            <a:fld id="{ADA5A25F-A10E-4FB8-9995-7C14268F19FD}" type="datetimeFigureOut">
              <a:rPr lang="en-US" smtClean="0"/>
              <a:t>1/17/2023</a:t>
            </a:fld>
            <a:endParaRPr lang="en-US"/>
          </a:p>
        </p:txBody>
      </p:sp>
      <p:sp>
        <p:nvSpPr>
          <p:cNvPr id="8" name="Footer Placeholder 7">
            <a:extLst>
              <a:ext uri="{FF2B5EF4-FFF2-40B4-BE49-F238E27FC236}">
                <a16:creationId xmlns:a16="http://schemas.microsoft.com/office/drawing/2014/main" id="{8A24441A-954B-F4C2-9E6A-F787A641E9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CAF60F-540E-CC08-A94B-E1B6B41F7EC1}"/>
              </a:ext>
            </a:extLst>
          </p:cNvPr>
          <p:cNvSpPr>
            <a:spLocks noGrp="1"/>
          </p:cNvSpPr>
          <p:nvPr>
            <p:ph type="sldNum" sz="quarter" idx="12"/>
          </p:nvPr>
        </p:nvSpPr>
        <p:spPr/>
        <p:txBody>
          <a:bodyPr/>
          <a:lstStyle/>
          <a:p>
            <a:fld id="{514A0B9E-5CF7-4843-8799-C3DB539456DA}" type="slidenum">
              <a:rPr lang="en-US" smtClean="0"/>
              <a:t>‹#›</a:t>
            </a:fld>
            <a:endParaRPr lang="en-US"/>
          </a:p>
        </p:txBody>
      </p:sp>
    </p:spTree>
    <p:extLst>
      <p:ext uri="{BB962C8B-B14F-4D97-AF65-F5344CB8AC3E}">
        <p14:creationId xmlns:p14="http://schemas.microsoft.com/office/powerpoint/2010/main" val="4261940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69AEA-73B5-8139-F5E5-756B8907A2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13C75A-C3AD-8083-7B1A-63DFD6737EC2}"/>
              </a:ext>
            </a:extLst>
          </p:cNvPr>
          <p:cNvSpPr>
            <a:spLocks noGrp="1"/>
          </p:cNvSpPr>
          <p:nvPr>
            <p:ph type="dt" sz="half" idx="10"/>
          </p:nvPr>
        </p:nvSpPr>
        <p:spPr/>
        <p:txBody>
          <a:bodyPr/>
          <a:lstStyle/>
          <a:p>
            <a:fld id="{ADA5A25F-A10E-4FB8-9995-7C14268F19FD}" type="datetimeFigureOut">
              <a:rPr lang="en-US" smtClean="0"/>
              <a:t>1/17/2023</a:t>
            </a:fld>
            <a:endParaRPr lang="en-US"/>
          </a:p>
        </p:txBody>
      </p:sp>
      <p:sp>
        <p:nvSpPr>
          <p:cNvPr id="4" name="Footer Placeholder 3">
            <a:extLst>
              <a:ext uri="{FF2B5EF4-FFF2-40B4-BE49-F238E27FC236}">
                <a16:creationId xmlns:a16="http://schemas.microsoft.com/office/drawing/2014/main" id="{6C2D07B3-4BE4-B379-926B-6EA4E0814B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2C39DD-CF59-C0A6-74BE-1F226D5990BE}"/>
              </a:ext>
            </a:extLst>
          </p:cNvPr>
          <p:cNvSpPr>
            <a:spLocks noGrp="1"/>
          </p:cNvSpPr>
          <p:nvPr>
            <p:ph type="sldNum" sz="quarter" idx="12"/>
          </p:nvPr>
        </p:nvSpPr>
        <p:spPr/>
        <p:txBody>
          <a:bodyPr/>
          <a:lstStyle/>
          <a:p>
            <a:fld id="{514A0B9E-5CF7-4843-8799-C3DB539456DA}" type="slidenum">
              <a:rPr lang="en-US" smtClean="0"/>
              <a:t>‹#›</a:t>
            </a:fld>
            <a:endParaRPr lang="en-US"/>
          </a:p>
        </p:txBody>
      </p:sp>
    </p:spTree>
    <p:extLst>
      <p:ext uri="{BB962C8B-B14F-4D97-AF65-F5344CB8AC3E}">
        <p14:creationId xmlns:p14="http://schemas.microsoft.com/office/powerpoint/2010/main" val="2935816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2C0991-F80A-BD13-F606-07F7F38CF246}"/>
              </a:ext>
            </a:extLst>
          </p:cNvPr>
          <p:cNvSpPr>
            <a:spLocks noGrp="1"/>
          </p:cNvSpPr>
          <p:nvPr>
            <p:ph type="dt" sz="half" idx="10"/>
          </p:nvPr>
        </p:nvSpPr>
        <p:spPr/>
        <p:txBody>
          <a:bodyPr/>
          <a:lstStyle/>
          <a:p>
            <a:fld id="{ADA5A25F-A10E-4FB8-9995-7C14268F19FD}" type="datetimeFigureOut">
              <a:rPr lang="en-US" smtClean="0"/>
              <a:t>1/17/2023</a:t>
            </a:fld>
            <a:endParaRPr lang="en-US"/>
          </a:p>
        </p:txBody>
      </p:sp>
      <p:sp>
        <p:nvSpPr>
          <p:cNvPr id="3" name="Footer Placeholder 2">
            <a:extLst>
              <a:ext uri="{FF2B5EF4-FFF2-40B4-BE49-F238E27FC236}">
                <a16:creationId xmlns:a16="http://schemas.microsoft.com/office/drawing/2014/main" id="{0B7FEB56-5C34-D783-26B2-71329C495C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CFB2BA-410B-72C3-2E0F-AF0E6B0C0E96}"/>
              </a:ext>
            </a:extLst>
          </p:cNvPr>
          <p:cNvSpPr>
            <a:spLocks noGrp="1"/>
          </p:cNvSpPr>
          <p:nvPr>
            <p:ph type="sldNum" sz="quarter" idx="12"/>
          </p:nvPr>
        </p:nvSpPr>
        <p:spPr/>
        <p:txBody>
          <a:bodyPr/>
          <a:lstStyle/>
          <a:p>
            <a:fld id="{514A0B9E-5CF7-4843-8799-C3DB539456DA}" type="slidenum">
              <a:rPr lang="en-US" smtClean="0"/>
              <a:t>‹#›</a:t>
            </a:fld>
            <a:endParaRPr lang="en-US"/>
          </a:p>
        </p:txBody>
      </p:sp>
    </p:spTree>
    <p:extLst>
      <p:ext uri="{BB962C8B-B14F-4D97-AF65-F5344CB8AC3E}">
        <p14:creationId xmlns:p14="http://schemas.microsoft.com/office/powerpoint/2010/main" val="4277721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EB7C6-4D9D-627D-774C-C6A6056F03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6E8C9B-B465-B914-033F-E98B79802F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AFD3ED-215D-33FE-8561-A53FC6A752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8C62F2-5BDD-F1B6-DA10-8456A078E87C}"/>
              </a:ext>
            </a:extLst>
          </p:cNvPr>
          <p:cNvSpPr>
            <a:spLocks noGrp="1"/>
          </p:cNvSpPr>
          <p:nvPr>
            <p:ph type="dt" sz="half" idx="10"/>
          </p:nvPr>
        </p:nvSpPr>
        <p:spPr/>
        <p:txBody>
          <a:bodyPr/>
          <a:lstStyle/>
          <a:p>
            <a:fld id="{ADA5A25F-A10E-4FB8-9995-7C14268F19FD}" type="datetimeFigureOut">
              <a:rPr lang="en-US" smtClean="0"/>
              <a:t>1/17/2023</a:t>
            </a:fld>
            <a:endParaRPr lang="en-US"/>
          </a:p>
        </p:txBody>
      </p:sp>
      <p:sp>
        <p:nvSpPr>
          <p:cNvPr id="6" name="Footer Placeholder 5">
            <a:extLst>
              <a:ext uri="{FF2B5EF4-FFF2-40B4-BE49-F238E27FC236}">
                <a16:creationId xmlns:a16="http://schemas.microsoft.com/office/drawing/2014/main" id="{7A03D06B-E529-BB7E-9943-C71E193961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FEC063-BBC6-687E-C030-075D76A9F7C5}"/>
              </a:ext>
            </a:extLst>
          </p:cNvPr>
          <p:cNvSpPr>
            <a:spLocks noGrp="1"/>
          </p:cNvSpPr>
          <p:nvPr>
            <p:ph type="sldNum" sz="quarter" idx="12"/>
          </p:nvPr>
        </p:nvSpPr>
        <p:spPr/>
        <p:txBody>
          <a:bodyPr/>
          <a:lstStyle/>
          <a:p>
            <a:fld id="{514A0B9E-5CF7-4843-8799-C3DB539456DA}" type="slidenum">
              <a:rPr lang="en-US" smtClean="0"/>
              <a:t>‹#›</a:t>
            </a:fld>
            <a:endParaRPr lang="en-US"/>
          </a:p>
        </p:txBody>
      </p:sp>
    </p:spTree>
    <p:extLst>
      <p:ext uri="{BB962C8B-B14F-4D97-AF65-F5344CB8AC3E}">
        <p14:creationId xmlns:p14="http://schemas.microsoft.com/office/powerpoint/2010/main" val="30735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1ACB9-C55D-20F8-4650-03B65EB715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83EDAC-F374-0186-93B7-9E911557A5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261089-F326-DF77-BA9F-585F8072D7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5E01AF-7570-416F-BF15-317CCEA67B13}"/>
              </a:ext>
            </a:extLst>
          </p:cNvPr>
          <p:cNvSpPr>
            <a:spLocks noGrp="1"/>
          </p:cNvSpPr>
          <p:nvPr>
            <p:ph type="dt" sz="half" idx="10"/>
          </p:nvPr>
        </p:nvSpPr>
        <p:spPr/>
        <p:txBody>
          <a:bodyPr/>
          <a:lstStyle/>
          <a:p>
            <a:fld id="{ADA5A25F-A10E-4FB8-9995-7C14268F19FD}" type="datetimeFigureOut">
              <a:rPr lang="en-US" smtClean="0"/>
              <a:t>1/17/2023</a:t>
            </a:fld>
            <a:endParaRPr lang="en-US"/>
          </a:p>
        </p:txBody>
      </p:sp>
      <p:sp>
        <p:nvSpPr>
          <p:cNvPr id="6" name="Footer Placeholder 5">
            <a:extLst>
              <a:ext uri="{FF2B5EF4-FFF2-40B4-BE49-F238E27FC236}">
                <a16:creationId xmlns:a16="http://schemas.microsoft.com/office/drawing/2014/main" id="{79CAA6FB-D18B-B123-B7F8-155CF0A836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3DE036-A2FF-8FEC-B1C1-603E0AA1933E}"/>
              </a:ext>
            </a:extLst>
          </p:cNvPr>
          <p:cNvSpPr>
            <a:spLocks noGrp="1"/>
          </p:cNvSpPr>
          <p:nvPr>
            <p:ph type="sldNum" sz="quarter" idx="12"/>
          </p:nvPr>
        </p:nvSpPr>
        <p:spPr/>
        <p:txBody>
          <a:bodyPr/>
          <a:lstStyle/>
          <a:p>
            <a:fld id="{514A0B9E-5CF7-4843-8799-C3DB539456DA}" type="slidenum">
              <a:rPr lang="en-US" smtClean="0"/>
              <a:t>‹#›</a:t>
            </a:fld>
            <a:endParaRPr lang="en-US"/>
          </a:p>
        </p:txBody>
      </p:sp>
    </p:spTree>
    <p:extLst>
      <p:ext uri="{BB962C8B-B14F-4D97-AF65-F5344CB8AC3E}">
        <p14:creationId xmlns:p14="http://schemas.microsoft.com/office/powerpoint/2010/main" val="1371281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A8B2F3-9F97-5451-6384-CC68A81F80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BA2814-2623-B71D-6C7E-D5DC7129E8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46CAA7-A002-8A1E-DDA7-73D7404F49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A5A25F-A10E-4FB8-9995-7C14268F19FD}" type="datetimeFigureOut">
              <a:rPr lang="en-US" smtClean="0"/>
              <a:t>1/17/2023</a:t>
            </a:fld>
            <a:endParaRPr lang="en-US"/>
          </a:p>
        </p:txBody>
      </p:sp>
      <p:sp>
        <p:nvSpPr>
          <p:cNvPr id="5" name="Footer Placeholder 4">
            <a:extLst>
              <a:ext uri="{FF2B5EF4-FFF2-40B4-BE49-F238E27FC236}">
                <a16:creationId xmlns:a16="http://schemas.microsoft.com/office/drawing/2014/main" id="{9777930E-EB0F-E229-71E8-6F8B279EF9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C8F8EA-DF25-88C8-59E3-592D0E4643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4A0B9E-5CF7-4843-8799-C3DB539456DA}" type="slidenum">
              <a:rPr lang="en-US" smtClean="0"/>
              <a:t>‹#›</a:t>
            </a:fld>
            <a:endParaRPr lang="en-US"/>
          </a:p>
        </p:txBody>
      </p:sp>
    </p:spTree>
    <p:extLst>
      <p:ext uri="{BB962C8B-B14F-4D97-AF65-F5344CB8AC3E}">
        <p14:creationId xmlns:p14="http://schemas.microsoft.com/office/powerpoint/2010/main" val="2800775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customXml" Target="../ink/ink110.xml"/><Relationship Id="rId13" Type="http://schemas.openxmlformats.org/officeDocument/2006/relationships/image" Target="../media/image106.png"/><Relationship Id="rId18" Type="http://schemas.openxmlformats.org/officeDocument/2006/relationships/customXml" Target="../ink/ink115.xml"/><Relationship Id="rId3" Type="http://schemas.openxmlformats.org/officeDocument/2006/relationships/image" Target="../media/image59.png"/><Relationship Id="rId21" Type="http://schemas.openxmlformats.org/officeDocument/2006/relationships/image" Target="../media/image110.png"/><Relationship Id="rId7" Type="http://schemas.openxmlformats.org/officeDocument/2006/relationships/image" Target="../media/image103.png"/><Relationship Id="rId12" Type="http://schemas.openxmlformats.org/officeDocument/2006/relationships/customXml" Target="../ink/ink112.xml"/><Relationship Id="rId17" Type="http://schemas.openxmlformats.org/officeDocument/2006/relationships/image" Target="../media/image108.png"/><Relationship Id="rId2" Type="http://schemas.openxmlformats.org/officeDocument/2006/relationships/notesSlide" Target="../notesSlides/notesSlide7.xml"/><Relationship Id="rId16" Type="http://schemas.openxmlformats.org/officeDocument/2006/relationships/customXml" Target="../ink/ink114.xml"/><Relationship Id="rId20" Type="http://schemas.openxmlformats.org/officeDocument/2006/relationships/customXml" Target="../ink/ink116.xml"/><Relationship Id="rId1" Type="http://schemas.openxmlformats.org/officeDocument/2006/relationships/slideLayout" Target="../slideLayouts/slideLayout2.xml"/><Relationship Id="rId6" Type="http://schemas.openxmlformats.org/officeDocument/2006/relationships/customXml" Target="../ink/ink109.xml"/><Relationship Id="rId11" Type="http://schemas.openxmlformats.org/officeDocument/2006/relationships/image" Target="../media/image105.png"/><Relationship Id="rId5" Type="http://schemas.openxmlformats.org/officeDocument/2006/relationships/image" Target="../media/image102.png"/><Relationship Id="rId15" Type="http://schemas.openxmlformats.org/officeDocument/2006/relationships/image" Target="../media/image107.png"/><Relationship Id="rId10" Type="http://schemas.openxmlformats.org/officeDocument/2006/relationships/customXml" Target="../ink/ink111.xml"/><Relationship Id="rId19" Type="http://schemas.openxmlformats.org/officeDocument/2006/relationships/image" Target="../media/image109.png"/><Relationship Id="rId4" Type="http://schemas.openxmlformats.org/officeDocument/2006/relationships/customXml" Target="../ink/ink108.xml"/><Relationship Id="rId9" Type="http://schemas.openxmlformats.org/officeDocument/2006/relationships/image" Target="../media/image104.png"/><Relationship Id="rId14" Type="http://schemas.openxmlformats.org/officeDocument/2006/relationships/customXml" Target="../ink/ink113.xml"/></Relationships>
</file>

<file path=ppt/slides/_rels/slide1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1.png"/><Relationship Id="rId4" Type="http://schemas.openxmlformats.org/officeDocument/2006/relationships/image" Target="../media/image112.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4.png"/><Relationship Id="rId7" Type="http://schemas.openxmlformats.org/officeDocument/2006/relationships/image" Target="../media/image11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1.png"/><Relationship Id="rId5" Type="http://schemas.openxmlformats.org/officeDocument/2006/relationships/image" Target="../media/image116.png"/><Relationship Id="rId4" Type="http://schemas.openxmlformats.org/officeDocument/2006/relationships/image" Target="../media/image115.png"/></Relationships>
</file>

<file path=ppt/slides/_rels/slide22.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customXml" Target="../ink/ink119.xml"/><Relationship Id="rId13" Type="http://schemas.openxmlformats.org/officeDocument/2006/relationships/image" Target="../media/image123.png"/><Relationship Id="rId18" Type="http://schemas.openxmlformats.org/officeDocument/2006/relationships/customXml" Target="../ink/ink124.xml"/><Relationship Id="rId26" Type="http://schemas.openxmlformats.org/officeDocument/2006/relationships/customXml" Target="../ink/ink128.xml"/><Relationship Id="rId3" Type="http://schemas.openxmlformats.org/officeDocument/2006/relationships/image" Target="../media/image118.wmf"/><Relationship Id="rId21" Type="http://schemas.openxmlformats.org/officeDocument/2006/relationships/image" Target="../media/image127.png"/><Relationship Id="rId7" Type="http://schemas.openxmlformats.org/officeDocument/2006/relationships/image" Target="../media/image120.png"/><Relationship Id="rId12" Type="http://schemas.openxmlformats.org/officeDocument/2006/relationships/customXml" Target="../ink/ink121.xml"/><Relationship Id="rId17" Type="http://schemas.openxmlformats.org/officeDocument/2006/relationships/image" Target="../media/image125.png"/><Relationship Id="rId25" Type="http://schemas.openxmlformats.org/officeDocument/2006/relationships/image" Target="../media/image129.png"/><Relationship Id="rId2" Type="http://schemas.openxmlformats.org/officeDocument/2006/relationships/oleObject" Target="../embeddings/oleObject1.bin"/><Relationship Id="rId16" Type="http://schemas.openxmlformats.org/officeDocument/2006/relationships/customXml" Target="../ink/ink123.xml"/><Relationship Id="rId20" Type="http://schemas.openxmlformats.org/officeDocument/2006/relationships/customXml" Target="../ink/ink125.xml"/><Relationship Id="rId1" Type="http://schemas.openxmlformats.org/officeDocument/2006/relationships/slideLayout" Target="../slideLayouts/slideLayout2.xml"/><Relationship Id="rId6" Type="http://schemas.openxmlformats.org/officeDocument/2006/relationships/customXml" Target="../ink/ink118.xml"/><Relationship Id="rId11" Type="http://schemas.openxmlformats.org/officeDocument/2006/relationships/image" Target="../media/image122.png"/><Relationship Id="rId24" Type="http://schemas.openxmlformats.org/officeDocument/2006/relationships/customXml" Target="../ink/ink127.xml"/><Relationship Id="rId5" Type="http://schemas.openxmlformats.org/officeDocument/2006/relationships/image" Target="../media/image39.png"/><Relationship Id="rId15" Type="http://schemas.openxmlformats.org/officeDocument/2006/relationships/image" Target="../media/image124.png"/><Relationship Id="rId23" Type="http://schemas.openxmlformats.org/officeDocument/2006/relationships/image" Target="../media/image128.png"/><Relationship Id="rId10" Type="http://schemas.openxmlformats.org/officeDocument/2006/relationships/customXml" Target="../ink/ink120.xml"/><Relationship Id="rId19" Type="http://schemas.openxmlformats.org/officeDocument/2006/relationships/image" Target="../media/image126.png"/><Relationship Id="rId4" Type="http://schemas.openxmlformats.org/officeDocument/2006/relationships/customXml" Target="../ink/ink117.xml"/><Relationship Id="rId9" Type="http://schemas.openxmlformats.org/officeDocument/2006/relationships/image" Target="../media/image121.png"/><Relationship Id="rId14" Type="http://schemas.openxmlformats.org/officeDocument/2006/relationships/customXml" Target="../ink/ink122.xml"/><Relationship Id="rId22" Type="http://schemas.openxmlformats.org/officeDocument/2006/relationships/customXml" Target="../ink/ink126.xml"/><Relationship Id="rId27" Type="http://schemas.openxmlformats.org/officeDocument/2006/relationships/image" Target="../media/image130.png"/></Relationships>
</file>

<file path=ppt/slides/_rels/slide24.xml.rels><?xml version="1.0" encoding="UTF-8" standalone="yes"?>
<Relationships xmlns="http://schemas.openxmlformats.org/package/2006/relationships"><Relationship Id="rId8" Type="http://schemas.openxmlformats.org/officeDocument/2006/relationships/customXml" Target="../ink/ink130.xml"/><Relationship Id="rId13" Type="http://schemas.openxmlformats.org/officeDocument/2006/relationships/image" Target="../media/image136.png"/><Relationship Id="rId3" Type="http://schemas.openxmlformats.org/officeDocument/2006/relationships/image" Target="../media/image119.wmf"/><Relationship Id="rId7" Type="http://schemas.openxmlformats.org/officeDocument/2006/relationships/image" Target="../media/image133.png"/><Relationship Id="rId12" Type="http://schemas.openxmlformats.org/officeDocument/2006/relationships/customXml" Target="../ink/ink132.xml"/><Relationship Id="rId17" Type="http://schemas.openxmlformats.org/officeDocument/2006/relationships/image" Target="../media/image138.png"/><Relationship Id="rId2" Type="http://schemas.openxmlformats.org/officeDocument/2006/relationships/oleObject" Target="../embeddings/oleObject2.bin"/><Relationship Id="rId16" Type="http://schemas.openxmlformats.org/officeDocument/2006/relationships/customXml" Target="../ink/ink134.xml"/><Relationship Id="rId1" Type="http://schemas.openxmlformats.org/officeDocument/2006/relationships/slideLayout" Target="../slideLayouts/slideLayout2.xml"/><Relationship Id="rId6" Type="http://schemas.openxmlformats.org/officeDocument/2006/relationships/customXml" Target="../ink/ink129.xml"/><Relationship Id="rId11" Type="http://schemas.openxmlformats.org/officeDocument/2006/relationships/image" Target="../media/image135.png"/><Relationship Id="rId5" Type="http://schemas.openxmlformats.org/officeDocument/2006/relationships/image" Target="../media/image120.wmf"/><Relationship Id="rId15" Type="http://schemas.openxmlformats.org/officeDocument/2006/relationships/image" Target="../media/image137.png"/><Relationship Id="rId10" Type="http://schemas.openxmlformats.org/officeDocument/2006/relationships/customXml" Target="../ink/ink131.xml"/><Relationship Id="rId4" Type="http://schemas.openxmlformats.org/officeDocument/2006/relationships/oleObject" Target="../embeddings/oleObject3.bin"/><Relationship Id="rId9" Type="http://schemas.openxmlformats.org/officeDocument/2006/relationships/image" Target="../media/image134.png"/><Relationship Id="rId14" Type="http://schemas.openxmlformats.org/officeDocument/2006/relationships/customXml" Target="../ink/ink133.xml"/></Relationships>
</file>

<file path=ppt/slides/_rels/slide25.xml.rels><?xml version="1.0" encoding="UTF-8" standalone="yes"?>
<Relationships xmlns="http://schemas.openxmlformats.org/package/2006/relationships"><Relationship Id="rId8" Type="http://schemas.openxmlformats.org/officeDocument/2006/relationships/customXml" Target="../ink/ink137.xml"/><Relationship Id="rId13" Type="http://schemas.openxmlformats.org/officeDocument/2006/relationships/image" Target="../media/image144.png"/><Relationship Id="rId3" Type="http://schemas.openxmlformats.org/officeDocument/2006/relationships/image" Target="../media/image121.wmf"/><Relationship Id="rId7" Type="http://schemas.openxmlformats.org/officeDocument/2006/relationships/image" Target="../media/image141.png"/><Relationship Id="rId12" Type="http://schemas.openxmlformats.org/officeDocument/2006/relationships/customXml" Target="../ink/ink139.xml"/><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customXml" Target="../ink/ink136.xml"/><Relationship Id="rId11" Type="http://schemas.openxmlformats.org/officeDocument/2006/relationships/image" Target="../media/image143.png"/><Relationship Id="rId5" Type="http://schemas.openxmlformats.org/officeDocument/2006/relationships/image" Target="../media/image140.png"/><Relationship Id="rId10" Type="http://schemas.openxmlformats.org/officeDocument/2006/relationships/customXml" Target="../ink/ink138.xml"/><Relationship Id="rId4" Type="http://schemas.openxmlformats.org/officeDocument/2006/relationships/customXml" Target="../ink/ink135.xml"/><Relationship Id="rId9" Type="http://schemas.openxmlformats.org/officeDocument/2006/relationships/image" Target="../media/image142.png"/></Relationships>
</file>

<file path=ppt/slides/_rels/slide26.xml.rels><?xml version="1.0" encoding="UTF-8" standalone="yes"?>
<Relationships xmlns="http://schemas.openxmlformats.org/package/2006/relationships"><Relationship Id="rId8" Type="http://schemas.openxmlformats.org/officeDocument/2006/relationships/image" Target="../media/image147.png"/><Relationship Id="rId13" Type="http://schemas.openxmlformats.org/officeDocument/2006/relationships/customXml" Target="../ink/ink144.xml"/><Relationship Id="rId18" Type="http://schemas.openxmlformats.org/officeDocument/2006/relationships/image" Target="../media/image152.png"/><Relationship Id="rId26" Type="http://schemas.openxmlformats.org/officeDocument/2006/relationships/image" Target="../media/image156.png"/><Relationship Id="rId3" Type="http://schemas.openxmlformats.org/officeDocument/2006/relationships/image" Target="../media/image131.png"/><Relationship Id="rId21" Type="http://schemas.openxmlformats.org/officeDocument/2006/relationships/customXml" Target="../ink/ink148.xml"/><Relationship Id="rId7" Type="http://schemas.openxmlformats.org/officeDocument/2006/relationships/customXml" Target="../ink/ink141.xml"/><Relationship Id="rId12" Type="http://schemas.openxmlformats.org/officeDocument/2006/relationships/image" Target="../media/image149.png"/><Relationship Id="rId17" Type="http://schemas.openxmlformats.org/officeDocument/2006/relationships/customXml" Target="../ink/ink146.xml"/><Relationship Id="rId25" Type="http://schemas.openxmlformats.org/officeDocument/2006/relationships/customXml" Target="../ink/ink150.xml"/><Relationship Id="rId2" Type="http://schemas.openxmlformats.org/officeDocument/2006/relationships/notesSlide" Target="../notesSlides/notesSlide14.xml"/><Relationship Id="rId16" Type="http://schemas.openxmlformats.org/officeDocument/2006/relationships/image" Target="../media/image151.png"/><Relationship Id="rId20" Type="http://schemas.openxmlformats.org/officeDocument/2006/relationships/image" Target="../media/image153.png"/><Relationship Id="rId1" Type="http://schemas.openxmlformats.org/officeDocument/2006/relationships/slideLayout" Target="../slideLayouts/slideLayout2.xml"/><Relationship Id="rId6" Type="http://schemas.openxmlformats.org/officeDocument/2006/relationships/image" Target="../media/image146.png"/><Relationship Id="rId11" Type="http://schemas.openxmlformats.org/officeDocument/2006/relationships/customXml" Target="../ink/ink143.xml"/><Relationship Id="rId24" Type="http://schemas.openxmlformats.org/officeDocument/2006/relationships/image" Target="../media/image155.png"/><Relationship Id="rId5" Type="http://schemas.openxmlformats.org/officeDocument/2006/relationships/customXml" Target="../ink/ink140.xml"/><Relationship Id="rId15" Type="http://schemas.openxmlformats.org/officeDocument/2006/relationships/customXml" Target="../ink/ink145.xml"/><Relationship Id="rId23" Type="http://schemas.openxmlformats.org/officeDocument/2006/relationships/customXml" Target="../ink/ink149.xml"/><Relationship Id="rId10" Type="http://schemas.openxmlformats.org/officeDocument/2006/relationships/image" Target="../media/image148.png"/><Relationship Id="rId19" Type="http://schemas.openxmlformats.org/officeDocument/2006/relationships/customXml" Target="../ink/ink147.xml"/><Relationship Id="rId4" Type="http://schemas.openxmlformats.org/officeDocument/2006/relationships/image" Target="../media/image114.png"/><Relationship Id="rId9" Type="http://schemas.openxmlformats.org/officeDocument/2006/relationships/customXml" Target="../ink/ink142.xml"/><Relationship Id="rId14" Type="http://schemas.openxmlformats.org/officeDocument/2006/relationships/image" Target="../media/image150.png"/><Relationship Id="rId22" Type="http://schemas.openxmlformats.org/officeDocument/2006/relationships/image" Target="../media/image154.png"/></Relationships>
</file>

<file path=ppt/slides/_rels/slide27.xml.rels><?xml version="1.0" encoding="UTF-8" standalone="yes"?>
<Relationships xmlns="http://schemas.openxmlformats.org/package/2006/relationships"><Relationship Id="rId8" Type="http://schemas.openxmlformats.org/officeDocument/2006/relationships/image" Target="../media/image158.png"/><Relationship Id="rId13" Type="http://schemas.openxmlformats.org/officeDocument/2006/relationships/customXml" Target="../ink/ink155.xml"/><Relationship Id="rId18" Type="http://schemas.openxmlformats.org/officeDocument/2006/relationships/image" Target="../media/image163.png"/><Relationship Id="rId3" Type="http://schemas.openxmlformats.org/officeDocument/2006/relationships/image" Target="../media/image131.png"/><Relationship Id="rId21" Type="http://schemas.openxmlformats.org/officeDocument/2006/relationships/customXml" Target="../ink/ink159.xml"/><Relationship Id="rId7" Type="http://schemas.openxmlformats.org/officeDocument/2006/relationships/customXml" Target="../ink/ink152.xml"/><Relationship Id="rId12" Type="http://schemas.openxmlformats.org/officeDocument/2006/relationships/image" Target="../media/image160.png"/><Relationship Id="rId17" Type="http://schemas.openxmlformats.org/officeDocument/2006/relationships/customXml" Target="../ink/ink157.xml"/><Relationship Id="rId2" Type="http://schemas.openxmlformats.org/officeDocument/2006/relationships/notesSlide" Target="../notesSlides/notesSlide15.xml"/><Relationship Id="rId16" Type="http://schemas.openxmlformats.org/officeDocument/2006/relationships/image" Target="../media/image162.png"/><Relationship Id="rId20" Type="http://schemas.openxmlformats.org/officeDocument/2006/relationships/image" Target="../media/image164.png"/><Relationship Id="rId1" Type="http://schemas.openxmlformats.org/officeDocument/2006/relationships/slideLayout" Target="../slideLayouts/slideLayout2.xml"/><Relationship Id="rId6" Type="http://schemas.openxmlformats.org/officeDocument/2006/relationships/image" Target="../media/image157.png"/><Relationship Id="rId11" Type="http://schemas.openxmlformats.org/officeDocument/2006/relationships/customXml" Target="../ink/ink154.xml"/><Relationship Id="rId5" Type="http://schemas.openxmlformats.org/officeDocument/2006/relationships/customXml" Target="../ink/ink151.xml"/><Relationship Id="rId15" Type="http://schemas.openxmlformats.org/officeDocument/2006/relationships/customXml" Target="../ink/ink156.xml"/><Relationship Id="rId10" Type="http://schemas.openxmlformats.org/officeDocument/2006/relationships/image" Target="../media/image159.png"/><Relationship Id="rId19" Type="http://schemas.openxmlformats.org/officeDocument/2006/relationships/customXml" Target="../ink/ink158.xml"/><Relationship Id="rId4" Type="http://schemas.openxmlformats.org/officeDocument/2006/relationships/image" Target="../media/image117.png"/><Relationship Id="rId9" Type="http://schemas.openxmlformats.org/officeDocument/2006/relationships/customXml" Target="../ink/ink153.xml"/><Relationship Id="rId14" Type="http://schemas.openxmlformats.org/officeDocument/2006/relationships/image" Target="../media/image161.png"/><Relationship Id="rId22" Type="http://schemas.openxmlformats.org/officeDocument/2006/relationships/image" Target="../media/image165.png"/></Relationships>
</file>

<file path=ppt/slides/_rels/slide2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6.xml"/><Relationship Id="rId18" Type="http://schemas.openxmlformats.org/officeDocument/2006/relationships/image" Target="../media/image10.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7.png"/><Relationship Id="rId17" Type="http://schemas.openxmlformats.org/officeDocument/2006/relationships/customXml" Target="../ink/ink8.xml"/><Relationship Id="rId2" Type="http://schemas.openxmlformats.org/officeDocument/2006/relationships/image" Target="../media/image2.jpeg"/><Relationship Id="rId16" Type="http://schemas.openxmlformats.org/officeDocument/2006/relationships/image" Target="../media/image9.png"/><Relationship Id="rId20"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6.png"/><Relationship Id="rId19" Type="http://schemas.openxmlformats.org/officeDocument/2006/relationships/customXml" Target="../ink/ink9.xml"/><Relationship Id="rId4" Type="http://schemas.openxmlformats.org/officeDocument/2006/relationships/image" Target="../media/image3.png"/><Relationship Id="rId9" Type="http://schemas.openxmlformats.org/officeDocument/2006/relationships/customXml" Target="../ink/ink4.xml"/><Relationship Id="rId1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5.png"/></Relationships>
</file>

<file path=ppt/slides/_rels/slide34.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7.png"/></Relationships>
</file>

<file path=ppt/slides/_rels/slide35.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ustomXml" Target="../ink/ink13.xml"/><Relationship Id="rId13" Type="http://schemas.openxmlformats.org/officeDocument/2006/relationships/image" Target="../media/image17.png"/><Relationship Id="rId18" Type="http://schemas.openxmlformats.org/officeDocument/2006/relationships/customXml" Target="../ink/ink18.xml"/><Relationship Id="rId26" Type="http://schemas.openxmlformats.org/officeDocument/2006/relationships/customXml" Target="../ink/ink22.xml"/><Relationship Id="rId3" Type="http://schemas.openxmlformats.org/officeDocument/2006/relationships/image" Target="../media/image12.png"/><Relationship Id="rId21" Type="http://schemas.openxmlformats.org/officeDocument/2006/relationships/image" Target="../media/image21.png"/><Relationship Id="rId7" Type="http://schemas.openxmlformats.org/officeDocument/2006/relationships/image" Target="../media/image14.png"/><Relationship Id="rId12" Type="http://schemas.openxmlformats.org/officeDocument/2006/relationships/customXml" Target="../ink/ink15.xml"/><Relationship Id="rId17" Type="http://schemas.openxmlformats.org/officeDocument/2006/relationships/image" Target="../media/image19.png"/><Relationship Id="rId25" Type="http://schemas.openxmlformats.org/officeDocument/2006/relationships/image" Target="../media/image23.png"/><Relationship Id="rId2" Type="http://schemas.openxmlformats.org/officeDocument/2006/relationships/customXml" Target="../ink/ink10.xml"/><Relationship Id="rId16" Type="http://schemas.openxmlformats.org/officeDocument/2006/relationships/customXml" Target="../ink/ink17.xml"/><Relationship Id="rId20" Type="http://schemas.openxmlformats.org/officeDocument/2006/relationships/customXml" Target="../ink/ink19.xml"/><Relationship Id="rId29"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customXml" Target="../ink/ink12.xml"/><Relationship Id="rId11" Type="http://schemas.openxmlformats.org/officeDocument/2006/relationships/image" Target="../media/image16.png"/><Relationship Id="rId24" Type="http://schemas.openxmlformats.org/officeDocument/2006/relationships/customXml" Target="../ink/ink21.xml"/><Relationship Id="rId5" Type="http://schemas.openxmlformats.org/officeDocument/2006/relationships/image" Target="../media/image13.png"/><Relationship Id="rId15" Type="http://schemas.openxmlformats.org/officeDocument/2006/relationships/image" Target="../media/image18.png"/><Relationship Id="rId23" Type="http://schemas.openxmlformats.org/officeDocument/2006/relationships/image" Target="../media/image22.png"/><Relationship Id="rId28" Type="http://schemas.openxmlformats.org/officeDocument/2006/relationships/customXml" Target="../ink/ink23.xml"/><Relationship Id="rId10" Type="http://schemas.openxmlformats.org/officeDocument/2006/relationships/customXml" Target="../ink/ink14.xml"/><Relationship Id="rId19" Type="http://schemas.openxmlformats.org/officeDocument/2006/relationships/image" Target="../media/image20.png"/><Relationship Id="rId4" Type="http://schemas.openxmlformats.org/officeDocument/2006/relationships/customXml" Target="../ink/ink11.xml"/><Relationship Id="rId9" Type="http://schemas.openxmlformats.org/officeDocument/2006/relationships/image" Target="../media/image15.png"/><Relationship Id="rId14" Type="http://schemas.openxmlformats.org/officeDocument/2006/relationships/customXml" Target="../ink/ink16.xml"/><Relationship Id="rId22" Type="http://schemas.openxmlformats.org/officeDocument/2006/relationships/customXml" Target="../ink/ink20.xml"/><Relationship Id="rId27" Type="http://schemas.openxmlformats.org/officeDocument/2006/relationships/image" Target="../media/image2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customXml" Target="../ink/ink29.xml"/><Relationship Id="rId18" Type="http://schemas.openxmlformats.org/officeDocument/2006/relationships/image" Target="../media/image33.png"/><Relationship Id="rId3" Type="http://schemas.openxmlformats.org/officeDocument/2006/relationships/customXml" Target="../ink/ink24.xml"/><Relationship Id="rId21" Type="http://schemas.openxmlformats.org/officeDocument/2006/relationships/customXml" Target="../ink/ink33.xml"/><Relationship Id="rId7" Type="http://schemas.openxmlformats.org/officeDocument/2006/relationships/customXml" Target="../ink/ink26.xml"/><Relationship Id="rId12" Type="http://schemas.openxmlformats.org/officeDocument/2006/relationships/image" Target="../media/image30.png"/><Relationship Id="rId17" Type="http://schemas.openxmlformats.org/officeDocument/2006/relationships/customXml" Target="../ink/ink31.xml"/><Relationship Id="rId2" Type="http://schemas.openxmlformats.org/officeDocument/2006/relationships/notesSlide" Target="../notesSlides/notesSlide1.xml"/><Relationship Id="rId16" Type="http://schemas.openxmlformats.org/officeDocument/2006/relationships/image" Target="../media/image32.png"/><Relationship Id="rId20"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customXml" Target="../ink/ink28.xml"/><Relationship Id="rId24" Type="http://schemas.openxmlformats.org/officeDocument/2006/relationships/image" Target="../media/image36.png"/><Relationship Id="rId5" Type="http://schemas.openxmlformats.org/officeDocument/2006/relationships/customXml" Target="../ink/ink25.xml"/><Relationship Id="rId15" Type="http://schemas.openxmlformats.org/officeDocument/2006/relationships/customXml" Target="../ink/ink30.xml"/><Relationship Id="rId23" Type="http://schemas.openxmlformats.org/officeDocument/2006/relationships/customXml" Target="../ink/ink34.xml"/><Relationship Id="rId10" Type="http://schemas.openxmlformats.org/officeDocument/2006/relationships/image" Target="../media/image29.png"/><Relationship Id="rId19" Type="http://schemas.openxmlformats.org/officeDocument/2006/relationships/customXml" Target="../ink/ink32.xml"/><Relationship Id="rId4" Type="http://schemas.openxmlformats.org/officeDocument/2006/relationships/image" Target="../media/image26.png"/><Relationship Id="rId9" Type="http://schemas.openxmlformats.org/officeDocument/2006/relationships/customXml" Target="../ink/ink27.xml"/><Relationship Id="rId14" Type="http://schemas.openxmlformats.org/officeDocument/2006/relationships/image" Target="../media/image31.png"/><Relationship Id="rId22" Type="http://schemas.openxmlformats.org/officeDocument/2006/relationships/image" Target="../media/image35.png"/></Relationships>
</file>

<file path=ppt/slides/_rels/slide50.xml.rels><?xml version="1.0" encoding="UTF-8" standalone="yes"?>
<Relationships xmlns="http://schemas.openxmlformats.org/package/2006/relationships"><Relationship Id="rId3" Type="http://schemas.openxmlformats.org/officeDocument/2006/relationships/image" Target="../media/image173.png"/><Relationship Id="rId2" Type="http://schemas.openxmlformats.org/officeDocument/2006/relationships/hyperlink" Target="https://files.realpython.com/media/log-reg-3.b1634d335c4f.png"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4.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ustomXml" Target="../ink/ink37.xml"/><Relationship Id="rId13" Type="http://schemas.openxmlformats.org/officeDocument/2006/relationships/customXml" Target="../ink/ink41.xml"/><Relationship Id="rId18" Type="http://schemas.openxmlformats.org/officeDocument/2006/relationships/customXml" Target="../ink/ink45.xml"/><Relationship Id="rId26" Type="http://schemas.openxmlformats.org/officeDocument/2006/relationships/customXml" Target="../ink/ink51.xml"/><Relationship Id="rId3" Type="http://schemas.openxmlformats.org/officeDocument/2006/relationships/image" Target="../media/image37.png"/><Relationship Id="rId21" Type="http://schemas.openxmlformats.org/officeDocument/2006/relationships/customXml" Target="../ink/ink48.xml"/><Relationship Id="rId7" Type="http://schemas.openxmlformats.org/officeDocument/2006/relationships/image" Target="../media/image40.png"/><Relationship Id="rId12" Type="http://schemas.openxmlformats.org/officeDocument/2006/relationships/image" Target="../media/image41.png"/><Relationship Id="rId17" Type="http://schemas.openxmlformats.org/officeDocument/2006/relationships/customXml" Target="../ink/ink44.xml"/><Relationship Id="rId25" Type="http://schemas.openxmlformats.org/officeDocument/2006/relationships/customXml" Target="../ink/ink50.xml"/><Relationship Id="rId2" Type="http://schemas.openxmlformats.org/officeDocument/2006/relationships/image" Target="../media/image3.emf"/><Relationship Id="rId16" Type="http://schemas.openxmlformats.org/officeDocument/2006/relationships/customXml" Target="../ink/ink43.xml"/><Relationship Id="rId20" Type="http://schemas.openxmlformats.org/officeDocument/2006/relationships/customXml" Target="../ink/ink47.xml"/><Relationship Id="rId29" Type="http://schemas.openxmlformats.org/officeDocument/2006/relationships/customXml" Target="../ink/ink53.xml"/><Relationship Id="rId1" Type="http://schemas.openxmlformats.org/officeDocument/2006/relationships/slideLayout" Target="../slideLayouts/slideLayout2.xml"/><Relationship Id="rId6" Type="http://schemas.openxmlformats.org/officeDocument/2006/relationships/customXml" Target="../ink/ink36.xml"/><Relationship Id="rId11" Type="http://schemas.openxmlformats.org/officeDocument/2006/relationships/customXml" Target="../ink/ink40.xml"/><Relationship Id="rId24" Type="http://schemas.openxmlformats.org/officeDocument/2006/relationships/image" Target="../media/image44.png"/><Relationship Id="rId5" Type="http://schemas.openxmlformats.org/officeDocument/2006/relationships/image" Target="../media/image39.png"/><Relationship Id="rId15" Type="http://schemas.openxmlformats.org/officeDocument/2006/relationships/image" Target="../media/image42.png"/><Relationship Id="rId23" Type="http://schemas.openxmlformats.org/officeDocument/2006/relationships/customXml" Target="../ink/ink49.xml"/><Relationship Id="rId28" Type="http://schemas.openxmlformats.org/officeDocument/2006/relationships/customXml" Target="../ink/ink52.xml"/><Relationship Id="rId10" Type="http://schemas.openxmlformats.org/officeDocument/2006/relationships/customXml" Target="../ink/ink39.xml"/><Relationship Id="rId19" Type="http://schemas.openxmlformats.org/officeDocument/2006/relationships/customXml" Target="../ink/ink46.xml"/><Relationship Id="rId4" Type="http://schemas.openxmlformats.org/officeDocument/2006/relationships/customXml" Target="../ink/ink35.xml"/><Relationship Id="rId9" Type="http://schemas.openxmlformats.org/officeDocument/2006/relationships/customXml" Target="../ink/ink38.xml"/><Relationship Id="rId14" Type="http://schemas.openxmlformats.org/officeDocument/2006/relationships/customXml" Target="../ink/ink42.xml"/><Relationship Id="rId22" Type="http://schemas.openxmlformats.org/officeDocument/2006/relationships/image" Target="../media/image43.png"/><Relationship Id="rId27" Type="http://schemas.openxmlformats.org/officeDocument/2006/relationships/image" Target="../media/image45.png"/></Relationships>
</file>

<file path=ppt/slides/_rels/slide7.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customXml" Target="../ink/ink59.xml"/><Relationship Id="rId18" Type="http://schemas.openxmlformats.org/officeDocument/2006/relationships/image" Target="../media/image53.png"/><Relationship Id="rId26" Type="http://schemas.openxmlformats.org/officeDocument/2006/relationships/image" Target="../media/image57.png"/><Relationship Id="rId3" Type="http://schemas.openxmlformats.org/officeDocument/2006/relationships/customXml" Target="../ink/ink54.xml"/><Relationship Id="rId21" Type="http://schemas.openxmlformats.org/officeDocument/2006/relationships/customXml" Target="../ink/ink63.xml"/><Relationship Id="rId7" Type="http://schemas.openxmlformats.org/officeDocument/2006/relationships/customXml" Target="../ink/ink56.xml"/><Relationship Id="rId12" Type="http://schemas.openxmlformats.org/officeDocument/2006/relationships/image" Target="../media/image50.png"/><Relationship Id="rId17" Type="http://schemas.openxmlformats.org/officeDocument/2006/relationships/customXml" Target="../ink/ink61.xml"/><Relationship Id="rId25" Type="http://schemas.openxmlformats.org/officeDocument/2006/relationships/customXml" Target="../ink/ink65.xml"/><Relationship Id="rId2" Type="http://schemas.openxmlformats.org/officeDocument/2006/relationships/image" Target="../media/image37.png"/><Relationship Id="rId16" Type="http://schemas.openxmlformats.org/officeDocument/2006/relationships/image" Target="../media/image52.png"/><Relationship Id="rId20"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customXml" Target="../ink/ink58.xml"/><Relationship Id="rId24" Type="http://schemas.openxmlformats.org/officeDocument/2006/relationships/image" Target="../media/image56.png"/><Relationship Id="rId5" Type="http://schemas.openxmlformats.org/officeDocument/2006/relationships/customXml" Target="../ink/ink55.xml"/><Relationship Id="rId15" Type="http://schemas.openxmlformats.org/officeDocument/2006/relationships/customXml" Target="../ink/ink60.xml"/><Relationship Id="rId23" Type="http://schemas.openxmlformats.org/officeDocument/2006/relationships/customXml" Target="../ink/ink64.xml"/><Relationship Id="rId28" Type="http://schemas.openxmlformats.org/officeDocument/2006/relationships/image" Target="../media/image58.png"/><Relationship Id="rId10" Type="http://schemas.openxmlformats.org/officeDocument/2006/relationships/image" Target="../media/image49.png"/><Relationship Id="rId19" Type="http://schemas.openxmlformats.org/officeDocument/2006/relationships/customXml" Target="../ink/ink62.xml"/><Relationship Id="rId4" Type="http://schemas.openxmlformats.org/officeDocument/2006/relationships/image" Target="../media/image46.png"/><Relationship Id="rId9" Type="http://schemas.openxmlformats.org/officeDocument/2006/relationships/customXml" Target="../ink/ink57.xml"/><Relationship Id="rId14" Type="http://schemas.openxmlformats.org/officeDocument/2006/relationships/image" Target="../media/image51.png"/><Relationship Id="rId22" Type="http://schemas.openxmlformats.org/officeDocument/2006/relationships/image" Target="../media/image55.png"/><Relationship Id="rId27" Type="http://schemas.openxmlformats.org/officeDocument/2006/relationships/customXml" Target="../ink/ink66.xml"/></Relationships>
</file>

<file path=ppt/slides/_rels/slide8.xml.rels><?xml version="1.0" encoding="UTF-8" standalone="yes"?>
<Relationships xmlns="http://schemas.openxmlformats.org/package/2006/relationships"><Relationship Id="rId26" Type="http://schemas.openxmlformats.org/officeDocument/2006/relationships/image" Target="../media/image71.png"/><Relationship Id="rId21" Type="http://schemas.openxmlformats.org/officeDocument/2006/relationships/customXml" Target="../ink/ink76.xml"/><Relationship Id="rId42" Type="http://schemas.openxmlformats.org/officeDocument/2006/relationships/image" Target="../media/image79.png"/><Relationship Id="rId47" Type="http://schemas.openxmlformats.org/officeDocument/2006/relationships/customXml" Target="../ink/ink89.xml"/><Relationship Id="rId63" Type="http://schemas.openxmlformats.org/officeDocument/2006/relationships/customXml" Target="../ink/ink97.xml"/><Relationship Id="rId68" Type="http://schemas.openxmlformats.org/officeDocument/2006/relationships/image" Target="../media/image92.png"/><Relationship Id="rId84" Type="http://schemas.openxmlformats.org/officeDocument/2006/relationships/image" Target="../media/image100.png"/><Relationship Id="rId16" Type="http://schemas.openxmlformats.org/officeDocument/2006/relationships/image" Target="../media/image66.png"/><Relationship Id="rId11" Type="http://schemas.openxmlformats.org/officeDocument/2006/relationships/customXml" Target="../ink/ink71.xml"/><Relationship Id="rId32" Type="http://schemas.openxmlformats.org/officeDocument/2006/relationships/image" Target="../media/image74.png"/><Relationship Id="rId37" Type="http://schemas.openxmlformats.org/officeDocument/2006/relationships/customXml" Target="../ink/ink84.xml"/><Relationship Id="rId53" Type="http://schemas.openxmlformats.org/officeDocument/2006/relationships/customXml" Target="../ink/ink92.xml"/><Relationship Id="rId58" Type="http://schemas.openxmlformats.org/officeDocument/2006/relationships/image" Target="../media/image87.png"/><Relationship Id="rId74" Type="http://schemas.openxmlformats.org/officeDocument/2006/relationships/image" Target="../media/image95.png"/><Relationship Id="rId79" Type="http://schemas.openxmlformats.org/officeDocument/2006/relationships/customXml" Target="../ink/ink105.xml"/><Relationship Id="rId5" Type="http://schemas.openxmlformats.org/officeDocument/2006/relationships/customXml" Target="../ink/ink68.xml"/><Relationship Id="rId61" Type="http://schemas.openxmlformats.org/officeDocument/2006/relationships/customXml" Target="../ink/ink96.xml"/><Relationship Id="rId82" Type="http://schemas.openxmlformats.org/officeDocument/2006/relationships/image" Target="../media/image99.png"/><Relationship Id="rId19" Type="http://schemas.openxmlformats.org/officeDocument/2006/relationships/customXml" Target="../ink/ink75.xml"/><Relationship Id="rId14" Type="http://schemas.openxmlformats.org/officeDocument/2006/relationships/image" Target="../media/image65.png"/><Relationship Id="rId22" Type="http://schemas.openxmlformats.org/officeDocument/2006/relationships/image" Target="../media/image69.png"/><Relationship Id="rId27" Type="http://schemas.openxmlformats.org/officeDocument/2006/relationships/customXml" Target="../ink/ink79.xml"/><Relationship Id="rId30" Type="http://schemas.openxmlformats.org/officeDocument/2006/relationships/image" Target="../media/image73.png"/><Relationship Id="rId35" Type="http://schemas.openxmlformats.org/officeDocument/2006/relationships/customXml" Target="../ink/ink83.xml"/><Relationship Id="rId43" Type="http://schemas.openxmlformats.org/officeDocument/2006/relationships/customXml" Target="../ink/ink87.xml"/><Relationship Id="rId48" Type="http://schemas.openxmlformats.org/officeDocument/2006/relationships/image" Target="../media/image82.png"/><Relationship Id="rId56" Type="http://schemas.openxmlformats.org/officeDocument/2006/relationships/image" Target="../media/image86.png"/><Relationship Id="rId64" Type="http://schemas.openxmlformats.org/officeDocument/2006/relationships/image" Target="../media/image90.png"/><Relationship Id="rId69" Type="http://schemas.openxmlformats.org/officeDocument/2006/relationships/customXml" Target="../ink/ink100.xml"/><Relationship Id="rId77" Type="http://schemas.openxmlformats.org/officeDocument/2006/relationships/customXml" Target="../ink/ink104.xml"/><Relationship Id="rId8" Type="http://schemas.openxmlformats.org/officeDocument/2006/relationships/image" Target="../media/image62.png"/><Relationship Id="rId51" Type="http://schemas.openxmlformats.org/officeDocument/2006/relationships/customXml" Target="../ink/ink91.xml"/><Relationship Id="rId72" Type="http://schemas.openxmlformats.org/officeDocument/2006/relationships/image" Target="../media/image94.png"/><Relationship Id="rId80" Type="http://schemas.openxmlformats.org/officeDocument/2006/relationships/image" Target="../media/image98.png"/><Relationship Id="rId3" Type="http://schemas.openxmlformats.org/officeDocument/2006/relationships/customXml" Target="../ink/ink67.xml"/><Relationship Id="rId12" Type="http://schemas.openxmlformats.org/officeDocument/2006/relationships/image" Target="../media/image64.png"/><Relationship Id="rId17" Type="http://schemas.openxmlformats.org/officeDocument/2006/relationships/customXml" Target="../ink/ink74.xml"/><Relationship Id="rId25" Type="http://schemas.openxmlformats.org/officeDocument/2006/relationships/customXml" Target="../ink/ink78.xml"/><Relationship Id="rId33" Type="http://schemas.openxmlformats.org/officeDocument/2006/relationships/customXml" Target="../ink/ink82.xml"/><Relationship Id="rId38" Type="http://schemas.openxmlformats.org/officeDocument/2006/relationships/image" Target="../media/image77.png"/><Relationship Id="rId46" Type="http://schemas.openxmlformats.org/officeDocument/2006/relationships/image" Target="../media/image81.png"/><Relationship Id="rId59" Type="http://schemas.openxmlformats.org/officeDocument/2006/relationships/customXml" Target="../ink/ink95.xml"/><Relationship Id="rId67" Type="http://schemas.openxmlformats.org/officeDocument/2006/relationships/customXml" Target="../ink/ink99.xml"/><Relationship Id="rId20" Type="http://schemas.openxmlformats.org/officeDocument/2006/relationships/image" Target="../media/image68.png"/><Relationship Id="rId41" Type="http://schemas.openxmlformats.org/officeDocument/2006/relationships/customXml" Target="../ink/ink86.xml"/><Relationship Id="rId54" Type="http://schemas.openxmlformats.org/officeDocument/2006/relationships/image" Target="../media/image85.png"/><Relationship Id="rId62" Type="http://schemas.openxmlformats.org/officeDocument/2006/relationships/image" Target="../media/image89.png"/><Relationship Id="rId70" Type="http://schemas.openxmlformats.org/officeDocument/2006/relationships/image" Target="../media/image93.png"/><Relationship Id="rId75" Type="http://schemas.openxmlformats.org/officeDocument/2006/relationships/customXml" Target="../ink/ink103.xml"/><Relationship Id="rId83" Type="http://schemas.openxmlformats.org/officeDocument/2006/relationships/customXml" Target="../ink/ink107.xml"/><Relationship Id="rId1" Type="http://schemas.openxmlformats.org/officeDocument/2006/relationships/slideLayout" Target="../slideLayouts/slideLayout2.xml"/><Relationship Id="rId6" Type="http://schemas.openxmlformats.org/officeDocument/2006/relationships/image" Target="../media/image61.png"/><Relationship Id="rId15" Type="http://schemas.openxmlformats.org/officeDocument/2006/relationships/customXml" Target="../ink/ink73.xml"/><Relationship Id="rId23" Type="http://schemas.openxmlformats.org/officeDocument/2006/relationships/customXml" Target="../ink/ink77.xml"/><Relationship Id="rId28" Type="http://schemas.openxmlformats.org/officeDocument/2006/relationships/image" Target="../media/image72.png"/><Relationship Id="rId36" Type="http://schemas.openxmlformats.org/officeDocument/2006/relationships/image" Target="../media/image76.png"/><Relationship Id="rId49" Type="http://schemas.openxmlformats.org/officeDocument/2006/relationships/customXml" Target="../ink/ink90.xml"/><Relationship Id="rId57" Type="http://schemas.openxmlformats.org/officeDocument/2006/relationships/customXml" Target="../ink/ink94.xml"/><Relationship Id="rId10" Type="http://schemas.openxmlformats.org/officeDocument/2006/relationships/image" Target="../media/image63.png"/><Relationship Id="rId31" Type="http://schemas.openxmlformats.org/officeDocument/2006/relationships/customXml" Target="../ink/ink81.xml"/><Relationship Id="rId44" Type="http://schemas.openxmlformats.org/officeDocument/2006/relationships/image" Target="../media/image80.png"/><Relationship Id="rId52" Type="http://schemas.openxmlformats.org/officeDocument/2006/relationships/image" Target="../media/image84.png"/><Relationship Id="rId60" Type="http://schemas.openxmlformats.org/officeDocument/2006/relationships/image" Target="../media/image88.png"/><Relationship Id="rId65" Type="http://schemas.openxmlformats.org/officeDocument/2006/relationships/customXml" Target="../ink/ink98.xml"/><Relationship Id="rId73" Type="http://schemas.openxmlformats.org/officeDocument/2006/relationships/customXml" Target="../ink/ink102.xml"/><Relationship Id="rId78" Type="http://schemas.openxmlformats.org/officeDocument/2006/relationships/image" Target="../media/image97.png"/><Relationship Id="rId81" Type="http://schemas.openxmlformats.org/officeDocument/2006/relationships/customXml" Target="../ink/ink106.xml"/><Relationship Id="rId4" Type="http://schemas.openxmlformats.org/officeDocument/2006/relationships/image" Target="../media/image60.png"/><Relationship Id="rId9" Type="http://schemas.openxmlformats.org/officeDocument/2006/relationships/customXml" Target="../ink/ink70.xml"/><Relationship Id="rId13" Type="http://schemas.openxmlformats.org/officeDocument/2006/relationships/customXml" Target="../ink/ink72.xml"/><Relationship Id="rId18" Type="http://schemas.openxmlformats.org/officeDocument/2006/relationships/image" Target="../media/image67.png"/><Relationship Id="rId39" Type="http://schemas.openxmlformats.org/officeDocument/2006/relationships/customXml" Target="../ink/ink85.xml"/><Relationship Id="rId34" Type="http://schemas.openxmlformats.org/officeDocument/2006/relationships/image" Target="../media/image75.png"/><Relationship Id="rId50" Type="http://schemas.openxmlformats.org/officeDocument/2006/relationships/image" Target="../media/image83.png"/><Relationship Id="rId55" Type="http://schemas.openxmlformats.org/officeDocument/2006/relationships/customXml" Target="../ink/ink93.xml"/><Relationship Id="rId76" Type="http://schemas.openxmlformats.org/officeDocument/2006/relationships/image" Target="../media/image96.png"/><Relationship Id="rId7" Type="http://schemas.openxmlformats.org/officeDocument/2006/relationships/customXml" Target="../ink/ink69.xml"/><Relationship Id="rId71" Type="http://schemas.openxmlformats.org/officeDocument/2006/relationships/customXml" Target="../ink/ink101.xml"/><Relationship Id="rId2" Type="http://schemas.openxmlformats.org/officeDocument/2006/relationships/image" Target="../media/image38.jpeg"/><Relationship Id="rId29" Type="http://schemas.openxmlformats.org/officeDocument/2006/relationships/customXml" Target="../ink/ink80.xml"/><Relationship Id="rId24" Type="http://schemas.openxmlformats.org/officeDocument/2006/relationships/image" Target="../media/image70.png"/><Relationship Id="rId40" Type="http://schemas.openxmlformats.org/officeDocument/2006/relationships/image" Target="../media/image78.png"/><Relationship Id="rId45" Type="http://schemas.openxmlformats.org/officeDocument/2006/relationships/customXml" Target="../ink/ink88.xml"/><Relationship Id="rId66" Type="http://schemas.openxmlformats.org/officeDocument/2006/relationships/image" Target="../media/image9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AC787-2033-01CE-9EFA-A984B6A57FFC}"/>
              </a:ext>
            </a:extLst>
          </p:cNvPr>
          <p:cNvSpPr>
            <a:spLocks noGrp="1"/>
          </p:cNvSpPr>
          <p:nvPr>
            <p:ph type="ctrTitle"/>
          </p:nvPr>
        </p:nvSpPr>
        <p:spPr/>
        <p:txBody>
          <a:bodyPr/>
          <a:lstStyle/>
          <a:p>
            <a:r>
              <a:rPr lang="en-US" dirty="0"/>
              <a:t>Regression </a:t>
            </a:r>
          </a:p>
        </p:txBody>
      </p:sp>
    </p:spTree>
    <p:extLst>
      <p:ext uri="{BB962C8B-B14F-4D97-AF65-F5344CB8AC3E}">
        <p14:creationId xmlns:p14="http://schemas.microsoft.com/office/powerpoint/2010/main" val="1801263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normAutofit/>
          </a:bodyPr>
          <a:lstStyle/>
          <a:p>
            <a:r>
              <a:rPr lang="en-US" altLang="zh-CN" sz="4800" dirty="0">
                <a:ea typeface="宋体" pitchFamily="2" charset="-122"/>
              </a:rPr>
              <a:t>Regression Analysis…</a:t>
            </a:r>
          </a:p>
        </p:txBody>
      </p:sp>
      <p:sp>
        <p:nvSpPr>
          <p:cNvPr id="103427" name="Rectangle 3"/>
          <p:cNvSpPr>
            <a:spLocks noGrp="1" noChangeArrowheads="1"/>
          </p:cNvSpPr>
          <p:nvPr>
            <p:ph idx="1"/>
          </p:nvPr>
        </p:nvSpPr>
        <p:spPr/>
        <p:txBody>
          <a:bodyPr>
            <a:normAutofit/>
          </a:bodyPr>
          <a:lstStyle/>
          <a:p>
            <a:r>
              <a:rPr lang="en-US" altLang="zh-CN" dirty="0">
                <a:latin typeface="+mj-lt"/>
                <a:ea typeface="宋体" pitchFamily="2" charset="-122"/>
              </a:rPr>
              <a:t>Our objective is to </a:t>
            </a:r>
            <a:r>
              <a:rPr lang="en-US" altLang="zh-CN" b="1" i="1" dirty="0">
                <a:latin typeface="+mj-lt"/>
                <a:ea typeface="宋体" pitchFamily="2" charset="-122"/>
              </a:rPr>
              <a:t>analyze the relationship</a:t>
            </a:r>
            <a:r>
              <a:rPr lang="en-US" altLang="zh-CN" dirty="0">
                <a:latin typeface="+mj-lt"/>
                <a:ea typeface="宋体" pitchFamily="2" charset="-122"/>
              </a:rPr>
              <a:t> between interval variables; </a:t>
            </a:r>
          </a:p>
          <a:p>
            <a:r>
              <a:rPr lang="en-US" altLang="zh-CN" dirty="0">
                <a:latin typeface="+mj-lt"/>
                <a:ea typeface="宋体" pitchFamily="2" charset="-122"/>
              </a:rPr>
              <a:t>Regression analysis is used to predict the value of one variable (the </a:t>
            </a:r>
            <a:r>
              <a:rPr lang="en-US" altLang="zh-CN" b="1" i="1" dirty="0">
                <a:solidFill>
                  <a:srgbClr val="FF0000"/>
                </a:solidFill>
                <a:latin typeface="+mj-lt"/>
                <a:ea typeface="宋体" pitchFamily="2" charset="-122"/>
              </a:rPr>
              <a:t>dependent variable</a:t>
            </a:r>
            <a:r>
              <a:rPr lang="en-US" altLang="zh-CN" dirty="0">
                <a:latin typeface="+mj-lt"/>
                <a:ea typeface="宋体" pitchFamily="2" charset="-122"/>
              </a:rPr>
              <a:t>) on the basis of other variables (the </a:t>
            </a:r>
            <a:r>
              <a:rPr lang="en-US" altLang="zh-CN" b="1" i="1" dirty="0">
                <a:solidFill>
                  <a:srgbClr val="008000"/>
                </a:solidFill>
                <a:latin typeface="+mj-lt"/>
                <a:ea typeface="宋体" pitchFamily="2" charset="-122"/>
              </a:rPr>
              <a:t>independent variables</a:t>
            </a:r>
            <a:r>
              <a:rPr lang="en-US" altLang="zh-CN" dirty="0">
                <a:latin typeface="+mj-lt"/>
                <a:ea typeface="宋体" pitchFamily="2" charset="-122"/>
              </a:rPr>
              <a:t>).</a:t>
            </a:r>
          </a:p>
          <a:p>
            <a:r>
              <a:rPr lang="en-US" altLang="zh-CN" dirty="0">
                <a:latin typeface="+mj-lt"/>
                <a:ea typeface="宋体" pitchFamily="2" charset="-122"/>
              </a:rPr>
              <a:t>Dependent variable: denoted </a:t>
            </a:r>
            <a:r>
              <a:rPr lang="en-US" altLang="zh-CN" b="1" dirty="0">
                <a:solidFill>
                  <a:srgbClr val="FF0000"/>
                </a:solidFill>
                <a:latin typeface="+mj-lt"/>
                <a:ea typeface="宋体" pitchFamily="2" charset="-122"/>
              </a:rPr>
              <a:t>Y</a:t>
            </a:r>
            <a:endParaRPr lang="en-US" altLang="zh-CN" dirty="0">
              <a:latin typeface="+mj-lt"/>
              <a:ea typeface="宋体" pitchFamily="2" charset="-122"/>
            </a:endParaRPr>
          </a:p>
          <a:p>
            <a:r>
              <a:rPr lang="en-US" altLang="zh-CN" dirty="0">
                <a:latin typeface="+mj-lt"/>
                <a:ea typeface="宋体" pitchFamily="2" charset="-122"/>
              </a:rPr>
              <a:t>Independent variables: denoted </a:t>
            </a:r>
            <a:r>
              <a:rPr lang="en-US" altLang="zh-CN" b="1" dirty="0">
                <a:solidFill>
                  <a:srgbClr val="008000"/>
                </a:solidFill>
                <a:latin typeface="+mj-lt"/>
                <a:ea typeface="宋体" pitchFamily="2" charset="-122"/>
              </a:rPr>
              <a:t>X</a:t>
            </a:r>
            <a:r>
              <a:rPr lang="en-US" altLang="zh-CN" b="1" baseline="-25000" dirty="0">
                <a:solidFill>
                  <a:srgbClr val="008000"/>
                </a:solidFill>
                <a:latin typeface="+mj-lt"/>
                <a:ea typeface="宋体" pitchFamily="2" charset="-122"/>
              </a:rPr>
              <a:t>1</a:t>
            </a:r>
            <a:r>
              <a:rPr lang="en-US" altLang="zh-CN" b="1" dirty="0">
                <a:solidFill>
                  <a:srgbClr val="008000"/>
                </a:solidFill>
                <a:latin typeface="+mj-lt"/>
                <a:ea typeface="宋体" pitchFamily="2" charset="-122"/>
              </a:rPr>
              <a:t>, X</a:t>
            </a:r>
            <a:r>
              <a:rPr lang="en-US" altLang="zh-CN" b="1" baseline="-25000" dirty="0">
                <a:solidFill>
                  <a:srgbClr val="008000"/>
                </a:solidFill>
                <a:latin typeface="+mj-lt"/>
                <a:ea typeface="宋体" pitchFamily="2" charset="-122"/>
              </a:rPr>
              <a:t>2</a:t>
            </a:r>
            <a:r>
              <a:rPr lang="en-US" altLang="zh-CN" b="1" dirty="0">
                <a:solidFill>
                  <a:srgbClr val="008000"/>
                </a:solidFill>
                <a:latin typeface="+mj-lt"/>
                <a:ea typeface="宋体" pitchFamily="2" charset="-122"/>
              </a:rPr>
              <a:t>, …, </a:t>
            </a:r>
            <a:r>
              <a:rPr lang="en-US" altLang="zh-CN" b="1" dirty="0" err="1">
                <a:solidFill>
                  <a:srgbClr val="008000"/>
                </a:solidFill>
                <a:latin typeface="+mj-lt"/>
                <a:ea typeface="宋体" pitchFamily="2" charset="-122"/>
              </a:rPr>
              <a:t>X</a:t>
            </a:r>
            <a:r>
              <a:rPr lang="en-US" altLang="zh-CN" b="1" baseline="-25000" dirty="0" err="1">
                <a:solidFill>
                  <a:srgbClr val="008000"/>
                </a:solidFill>
                <a:latin typeface="+mj-lt"/>
                <a:ea typeface="宋体" pitchFamily="2" charset="-122"/>
              </a:rPr>
              <a:t>k</a:t>
            </a:r>
            <a:endParaRPr lang="en-US" altLang="zh-CN" dirty="0">
              <a:latin typeface="+mj-lt"/>
              <a:ea typeface="宋体"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1981200" y="274638"/>
            <a:ext cx="8229600" cy="715962"/>
          </a:xfrm>
        </p:spPr>
        <p:txBody>
          <a:bodyPr>
            <a:noAutofit/>
          </a:bodyPr>
          <a:lstStyle/>
          <a:p>
            <a:r>
              <a:rPr lang="en-US" altLang="zh-CN" sz="4800" dirty="0">
                <a:ea typeface="宋体" pitchFamily="2" charset="-122"/>
              </a:rPr>
              <a:t>Regression Analysis…</a:t>
            </a:r>
          </a:p>
        </p:txBody>
      </p:sp>
      <p:sp>
        <p:nvSpPr>
          <p:cNvPr id="105475" name="Rectangle 3"/>
          <p:cNvSpPr>
            <a:spLocks noGrp="1" noChangeArrowheads="1"/>
          </p:cNvSpPr>
          <p:nvPr>
            <p:ph idx="1"/>
          </p:nvPr>
        </p:nvSpPr>
        <p:spPr>
          <a:xfrm>
            <a:off x="1765300" y="1143000"/>
            <a:ext cx="8597900" cy="5257800"/>
          </a:xfrm>
        </p:spPr>
        <p:txBody>
          <a:bodyPr>
            <a:normAutofit/>
          </a:bodyPr>
          <a:lstStyle/>
          <a:p>
            <a:r>
              <a:rPr lang="en-US" altLang="zh-CN" dirty="0">
                <a:ea typeface="宋体" pitchFamily="2" charset="-122"/>
              </a:rPr>
              <a:t>If we are interested </a:t>
            </a:r>
            <a:r>
              <a:rPr lang="en-US" altLang="zh-CN" b="1" i="1" dirty="0">
                <a:ea typeface="宋体" pitchFamily="2" charset="-122"/>
              </a:rPr>
              <a:t>only</a:t>
            </a:r>
            <a:r>
              <a:rPr lang="en-US" altLang="zh-CN" dirty="0">
                <a:ea typeface="宋体" pitchFamily="2" charset="-122"/>
              </a:rPr>
              <a:t> in determining whether a relationship </a:t>
            </a:r>
            <a:r>
              <a:rPr lang="en-US" altLang="zh-CN" b="1" i="1" u="sng" dirty="0">
                <a:ea typeface="宋体" pitchFamily="2" charset="-122"/>
              </a:rPr>
              <a:t>exists</a:t>
            </a:r>
            <a:r>
              <a:rPr lang="en-US" altLang="zh-CN" dirty="0">
                <a:ea typeface="宋体" pitchFamily="2" charset="-122"/>
              </a:rPr>
              <a:t>, we may employ </a:t>
            </a:r>
            <a:r>
              <a:rPr lang="en-US" altLang="zh-CN" b="1" i="1" dirty="0">
                <a:solidFill>
                  <a:srgbClr val="0000FF"/>
                </a:solidFill>
                <a:ea typeface="宋体" pitchFamily="2" charset="-122"/>
              </a:rPr>
              <a:t>correlation analysis</a:t>
            </a:r>
            <a:r>
              <a:rPr lang="en-US" altLang="zh-CN" dirty="0">
                <a:ea typeface="宋体" pitchFamily="2" charset="-122"/>
              </a:rPr>
              <a:t>.</a:t>
            </a:r>
          </a:p>
          <a:p>
            <a:r>
              <a:rPr lang="en-US" altLang="zh-CN" dirty="0">
                <a:ea typeface="宋体" pitchFamily="2" charset="-122"/>
              </a:rPr>
              <a:t>Regression analysis with </a:t>
            </a:r>
            <a:r>
              <a:rPr lang="en-US" altLang="zh-CN" b="1" i="1" dirty="0">
                <a:solidFill>
                  <a:srgbClr val="FF0000"/>
                </a:solidFill>
                <a:ea typeface="宋体" pitchFamily="2" charset="-122"/>
              </a:rPr>
              <a:t>two-variables </a:t>
            </a:r>
            <a:r>
              <a:rPr lang="en-US" altLang="zh-CN" dirty="0">
                <a:ea typeface="宋体" pitchFamily="2" charset="-122"/>
              </a:rPr>
              <a:t>is sometimes called </a:t>
            </a:r>
            <a:r>
              <a:rPr lang="en-US" altLang="zh-CN" b="1" i="1" dirty="0">
                <a:ea typeface="宋体" pitchFamily="2" charset="-122"/>
              </a:rPr>
              <a:t>simple linear regression</a:t>
            </a:r>
            <a:r>
              <a:rPr lang="en-US" altLang="zh-CN" dirty="0">
                <a:ea typeface="宋体" pitchFamily="2" charset="-122"/>
              </a:rPr>
              <a:t>.</a:t>
            </a:r>
          </a:p>
          <a:p>
            <a:r>
              <a:rPr lang="en-US" altLang="zh-CN" dirty="0">
                <a:ea typeface="宋体" pitchFamily="2" charset="-122"/>
              </a:rPr>
              <a:t>Mathematical equations describing their relationships are also called </a:t>
            </a:r>
            <a:r>
              <a:rPr lang="en-US" altLang="zh-CN" b="1" i="1" dirty="0">
                <a:ea typeface="宋体" pitchFamily="2" charset="-122"/>
              </a:rPr>
              <a:t>models</a:t>
            </a:r>
          </a:p>
          <a:p>
            <a:r>
              <a:rPr lang="en-US" altLang="zh-CN" dirty="0">
                <a:ea typeface="宋体" pitchFamily="2" charset="-122"/>
              </a:rPr>
              <a:t>2 types: deterministic or probabilistic.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normAutofit/>
          </a:bodyPr>
          <a:lstStyle/>
          <a:p>
            <a:r>
              <a:rPr lang="en-US" altLang="zh-CN" sz="5400" dirty="0">
                <a:ea typeface="宋体" pitchFamily="2" charset="-122"/>
              </a:rPr>
              <a:t>Model Types…</a:t>
            </a:r>
          </a:p>
        </p:txBody>
      </p:sp>
      <p:sp>
        <p:nvSpPr>
          <p:cNvPr id="107523" name="Rectangle 3"/>
          <p:cNvSpPr>
            <a:spLocks noGrp="1" noChangeArrowheads="1"/>
          </p:cNvSpPr>
          <p:nvPr>
            <p:ph idx="1"/>
          </p:nvPr>
        </p:nvSpPr>
        <p:spPr>
          <a:xfrm>
            <a:off x="1981200" y="1295401"/>
            <a:ext cx="8229600" cy="4830763"/>
          </a:xfrm>
        </p:spPr>
        <p:txBody>
          <a:bodyPr>
            <a:normAutofit/>
          </a:bodyPr>
          <a:lstStyle/>
          <a:p>
            <a:r>
              <a:rPr lang="en-US" altLang="zh-CN" b="1" dirty="0">
                <a:solidFill>
                  <a:srgbClr val="0000FF"/>
                </a:solidFill>
                <a:ea typeface="宋体" pitchFamily="2" charset="-122"/>
              </a:rPr>
              <a:t>Deterministic Model:</a:t>
            </a:r>
            <a:r>
              <a:rPr lang="en-US" altLang="zh-CN" dirty="0">
                <a:ea typeface="宋体" pitchFamily="2" charset="-122"/>
              </a:rPr>
              <a:t> an equation or set of equations that allow us to </a:t>
            </a:r>
            <a:r>
              <a:rPr lang="en-US" altLang="zh-CN" b="1" i="1" dirty="0">
                <a:ea typeface="宋体" pitchFamily="2" charset="-122"/>
              </a:rPr>
              <a:t>fully determine</a:t>
            </a:r>
            <a:r>
              <a:rPr lang="en-US" altLang="zh-CN" dirty="0">
                <a:ea typeface="宋体" pitchFamily="2" charset="-122"/>
              </a:rPr>
              <a:t> the value of the dependent variable from the values of the independent variables.</a:t>
            </a:r>
          </a:p>
          <a:p>
            <a:r>
              <a:rPr lang="en-US" altLang="zh-CN" dirty="0">
                <a:ea typeface="宋体" pitchFamily="2" charset="-122"/>
              </a:rPr>
              <a:t>Contrast this with…</a:t>
            </a:r>
          </a:p>
          <a:p>
            <a:r>
              <a:rPr lang="en-US" altLang="zh-CN" b="1" dirty="0">
                <a:solidFill>
                  <a:srgbClr val="FF0000"/>
                </a:solidFill>
                <a:ea typeface="宋体" pitchFamily="2" charset="-122"/>
              </a:rPr>
              <a:t>Probabilistic Model:</a:t>
            </a:r>
            <a:r>
              <a:rPr lang="en-US" altLang="zh-CN" dirty="0">
                <a:ea typeface="宋体" pitchFamily="2" charset="-122"/>
              </a:rPr>
              <a:t> a method used to capture the </a:t>
            </a:r>
            <a:r>
              <a:rPr lang="en-US" altLang="zh-CN" b="1" i="1" dirty="0">
                <a:ea typeface="宋体" pitchFamily="2" charset="-122"/>
              </a:rPr>
              <a:t>randomness</a:t>
            </a:r>
            <a:r>
              <a:rPr lang="en-US" altLang="zh-CN" dirty="0">
                <a:ea typeface="宋体" pitchFamily="2" charset="-122"/>
              </a:rPr>
              <a:t> that is part of a real-life process.</a:t>
            </a:r>
          </a:p>
          <a:p>
            <a:r>
              <a:rPr lang="en-US" altLang="zh-CN" dirty="0">
                <a:ea typeface="宋体" pitchFamily="2" charset="-122"/>
              </a:rPr>
              <a:t>E.g. do all houses of the same size (measured in square feet) sell for exactly the same price?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1981200" y="274638"/>
            <a:ext cx="8229600" cy="868362"/>
          </a:xfrm>
        </p:spPr>
        <p:txBody>
          <a:bodyPr>
            <a:noAutofit/>
          </a:bodyPr>
          <a:lstStyle/>
          <a:p>
            <a:r>
              <a:rPr lang="en-US" altLang="zh-CN" sz="6000" dirty="0">
                <a:ea typeface="宋体" pitchFamily="2" charset="-122"/>
              </a:rPr>
              <a:t>A Model…</a:t>
            </a:r>
          </a:p>
        </p:txBody>
      </p:sp>
      <p:sp>
        <p:nvSpPr>
          <p:cNvPr id="109571" name="Rectangle 3"/>
          <p:cNvSpPr>
            <a:spLocks noGrp="1" noChangeArrowheads="1"/>
          </p:cNvSpPr>
          <p:nvPr>
            <p:ph idx="1"/>
          </p:nvPr>
        </p:nvSpPr>
        <p:spPr>
          <a:xfrm>
            <a:off x="1981200" y="1295401"/>
            <a:ext cx="8229600" cy="4830763"/>
          </a:xfrm>
        </p:spPr>
        <p:txBody>
          <a:bodyPr>
            <a:normAutofit/>
          </a:bodyPr>
          <a:lstStyle/>
          <a:p>
            <a:r>
              <a:rPr lang="en-US" altLang="zh-CN" dirty="0">
                <a:ea typeface="宋体" pitchFamily="2" charset="-122"/>
              </a:rPr>
              <a:t>To create a probabilistic model, we start with a deterministic model that </a:t>
            </a:r>
            <a:r>
              <a:rPr lang="en-US" altLang="zh-CN" b="1" i="1" dirty="0">
                <a:ea typeface="宋体" pitchFamily="2" charset="-122"/>
              </a:rPr>
              <a:t>approximates the relationship</a:t>
            </a:r>
            <a:r>
              <a:rPr lang="en-US" altLang="zh-CN" dirty="0">
                <a:ea typeface="宋体" pitchFamily="2" charset="-122"/>
              </a:rPr>
              <a:t> we want to model and add a </a:t>
            </a:r>
            <a:r>
              <a:rPr lang="en-US" altLang="zh-CN" b="1" i="1" dirty="0">
                <a:solidFill>
                  <a:srgbClr val="FF0000"/>
                </a:solidFill>
                <a:ea typeface="宋体" pitchFamily="2" charset="-122"/>
              </a:rPr>
              <a:t>random term</a:t>
            </a:r>
            <a:r>
              <a:rPr lang="en-US" altLang="zh-CN" dirty="0">
                <a:ea typeface="宋体" pitchFamily="2" charset="-122"/>
              </a:rPr>
              <a:t> that measures the </a:t>
            </a:r>
            <a:r>
              <a:rPr lang="en-US" altLang="zh-CN" b="1" i="1" dirty="0">
                <a:solidFill>
                  <a:srgbClr val="FF0000"/>
                </a:solidFill>
                <a:ea typeface="宋体" pitchFamily="2" charset="-122"/>
              </a:rPr>
              <a:t>error</a:t>
            </a:r>
            <a:r>
              <a:rPr lang="en-US" altLang="zh-CN" dirty="0">
                <a:ea typeface="宋体" pitchFamily="2" charset="-122"/>
              </a:rPr>
              <a:t> of the deterministic component.</a:t>
            </a:r>
          </a:p>
          <a:p>
            <a:r>
              <a:rPr lang="en-US" altLang="zh-CN" dirty="0">
                <a:ea typeface="宋体" pitchFamily="2" charset="-122"/>
              </a:rPr>
              <a:t>Deterministic Model:</a:t>
            </a:r>
          </a:p>
          <a:p>
            <a:pPr lvl="1"/>
            <a:r>
              <a:rPr lang="en-US" altLang="zh-CN" dirty="0">
                <a:ea typeface="宋体" pitchFamily="2" charset="-122"/>
              </a:rPr>
              <a:t>The cost of building a new house is about $75 per square foot and most lots sell for about $25,000.</a:t>
            </a:r>
          </a:p>
          <a:p>
            <a:pPr lvl="1"/>
            <a:r>
              <a:rPr lang="en-US" altLang="zh-CN" dirty="0">
                <a:ea typeface="宋体" pitchFamily="2" charset="-122"/>
              </a:rPr>
              <a:t>Hence the approximate selling price (</a:t>
            </a:r>
            <a:r>
              <a:rPr lang="en-US" altLang="zh-CN" b="1" dirty="0">
                <a:ea typeface="宋体" pitchFamily="2" charset="-122"/>
              </a:rPr>
              <a:t>y</a:t>
            </a:r>
            <a:r>
              <a:rPr lang="en-US" altLang="zh-CN" dirty="0">
                <a:ea typeface="宋体" pitchFamily="2" charset="-122"/>
              </a:rPr>
              <a:t>) would be: </a:t>
            </a:r>
          </a:p>
          <a:p>
            <a:pPr lvl="1">
              <a:buNone/>
            </a:pPr>
            <a:r>
              <a:rPr lang="en-US" altLang="zh-CN" b="1" dirty="0">
                <a:solidFill>
                  <a:srgbClr val="008000"/>
                </a:solidFill>
                <a:latin typeface="Tahoma" pitchFamily="34" charset="0"/>
                <a:ea typeface="宋体" pitchFamily="2" charset="-122"/>
              </a:rPr>
              <a:t>	y = $25,000 + (75$/ft</a:t>
            </a:r>
            <a:r>
              <a:rPr lang="en-US" altLang="zh-CN" b="1" baseline="30000" dirty="0">
                <a:solidFill>
                  <a:srgbClr val="008000"/>
                </a:solidFill>
                <a:latin typeface="Tahoma" pitchFamily="34" charset="0"/>
                <a:ea typeface="宋体" pitchFamily="2" charset="-122"/>
              </a:rPr>
              <a:t>2</a:t>
            </a:r>
            <a:r>
              <a:rPr lang="en-US" altLang="zh-CN" b="1" dirty="0">
                <a:solidFill>
                  <a:srgbClr val="008000"/>
                </a:solidFill>
                <a:latin typeface="Tahoma" pitchFamily="34" charset="0"/>
                <a:ea typeface="宋体" pitchFamily="2" charset="-122"/>
              </a:rPr>
              <a:t>) * x</a:t>
            </a:r>
          </a:p>
          <a:p>
            <a:pPr lvl="1"/>
            <a:r>
              <a:rPr lang="en-US" altLang="zh-CN" dirty="0">
                <a:ea typeface="宋体" pitchFamily="2" charset="-122"/>
              </a:rPr>
              <a:t>(where </a:t>
            </a:r>
            <a:r>
              <a:rPr lang="en-US" altLang="zh-CN" b="1" dirty="0">
                <a:ea typeface="宋体" pitchFamily="2" charset="-122"/>
              </a:rPr>
              <a:t>x</a:t>
            </a:r>
            <a:r>
              <a:rPr lang="en-US" altLang="zh-CN" dirty="0">
                <a:ea typeface="宋体" pitchFamily="2" charset="-122"/>
              </a:rPr>
              <a:t> is the size of the house in square feet)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normAutofit/>
          </a:bodyPr>
          <a:lstStyle/>
          <a:p>
            <a:r>
              <a:rPr lang="en-US" altLang="zh-CN" sz="4800" dirty="0">
                <a:ea typeface="宋体" pitchFamily="2" charset="-122"/>
              </a:rPr>
              <a:t>Regression Analysis…</a:t>
            </a:r>
          </a:p>
        </p:txBody>
      </p:sp>
      <p:sp>
        <p:nvSpPr>
          <p:cNvPr id="103427" name="Rectangle 3"/>
          <p:cNvSpPr>
            <a:spLocks noGrp="1" noChangeArrowheads="1"/>
          </p:cNvSpPr>
          <p:nvPr>
            <p:ph idx="1"/>
          </p:nvPr>
        </p:nvSpPr>
        <p:spPr/>
        <p:txBody>
          <a:bodyPr>
            <a:normAutofit/>
          </a:bodyPr>
          <a:lstStyle/>
          <a:p>
            <a:r>
              <a:rPr lang="en-US" altLang="zh-CN" dirty="0">
                <a:latin typeface="+mj-lt"/>
                <a:ea typeface="宋体" pitchFamily="2" charset="-122"/>
              </a:rPr>
              <a:t>Our objective is to </a:t>
            </a:r>
            <a:r>
              <a:rPr lang="en-US" altLang="zh-CN" b="1" i="1" dirty="0">
                <a:latin typeface="+mj-lt"/>
                <a:ea typeface="宋体" pitchFamily="2" charset="-122"/>
              </a:rPr>
              <a:t>analyze the relationship</a:t>
            </a:r>
            <a:r>
              <a:rPr lang="en-US" altLang="zh-CN" dirty="0">
                <a:latin typeface="+mj-lt"/>
                <a:ea typeface="宋体" pitchFamily="2" charset="-122"/>
              </a:rPr>
              <a:t> between interval variables; </a:t>
            </a:r>
          </a:p>
          <a:p>
            <a:r>
              <a:rPr lang="en-US" altLang="zh-CN" dirty="0">
                <a:latin typeface="+mj-lt"/>
                <a:ea typeface="宋体" pitchFamily="2" charset="-122"/>
              </a:rPr>
              <a:t>Regression analysis is used to predict the value of one variable (the </a:t>
            </a:r>
            <a:r>
              <a:rPr lang="en-US" altLang="zh-CN" b="1" i="1" dirty="0">
                <a:solidFill>
                  <a:srgbClr val="FF0000"/>
                </a:solidFill>
                <a:latin typeface="+mj-lt"/>
                <a:ea typeface="宋体" pitchFamily="2" charset="-122"/>
              </a:rPr>
              <a:t>dependent variable</a:t>
            </a:r>
            <a:r>
              <a:rPr lang="en-US" altLang="zh-CN" dirty="0">
                <a:latin typeface="+mj-lt"/>
                <a:ea typeface="宋体" pitchFamily="2" charset="-122"/>
              </a:rPr>
              <a:t>) on the basis of other variables (the </a:t>
            </a:r>
            <a:r>
              <a:rPr lang="en-US" altLang="zh-CN" b="1" i="1" dirty="0">
                <a:solidFill>
                  <a:srgbClr val="008000"/>
                </a:solidFill>
                <a:latin typeface="+mj-lt"/>
                <a:ea typeface="宋体" pitchFamily="2" charset="-122"/>
              </a:rPr>
              <a:t>independent variables</a:t>
            </a:r>
            <a:r>
              <a:rPr lang="en-US" altLang="zh-CN" dirty="0">
                <a:latin typeface="+mj-lt"/>
                <a:ea typeface="宋体" pitchFamily="2" charset="-122"/>
              </a:rPr>
              <a:t>).</a:t>
            </a:r>
          </a:p>
          <a:p>
            <a:r>
              <a:rPr lang="en-US" altLang="zh-CN" dirty="0">
                <a:latin typeface="+mj-lt"/>
                <a:ea typeface="宋体" pitchFamily="2" charset="-122"/>
              </a:rPr>
              <a:t>Dependent variable: denoted </a:t>
            </a:r>
            <a:r>
              <a:rPr lang="en-US" altLang="zh-CN" b="1" dirty="0">
                <a:solidFill>
                  <a:srgbClr val="FF0000"/>
                </a:solidFill>
                <a:latin typeface="+mj-lt"/>
                <a:ea typeface="宋体" pitchFamily="2" charset="-122"/>
              </a:rPr>
              <a:t>Y</a:t>
            </a:r>
            <a:endParaRPr lang="en-US" altLang="zh-CN" dirty="0">
              <a:latin typeface="+mj-lt"/>
              <a:ea typeface="宋体" pitchFamily="2" charset="-122"/>
            </a:endParaRPr>
          </a:p>
          <a:p>
            <a:r>
              <a:rPr lang="en-US" altLang="zh-CN" dirty="0">
                <a:latin typeface="+mj-lt"/>
                <a:ea typeface="宋体" pitchFamily="2" charset="-122"/>
              </a:rPr>
              <a:t>Independent variables: denoted </a:t>
            </a:r>
            <a:r>
              <a:rPr lang="en-US" altLang="zh-CN" b="1" dirty="0">
                <a:solidFill>
                  <a:srgbClr val="008000"/>
                </a:solidFill>
                <a:latin typeface="+mj-lt"/>
                <a:ea typeface="宋体" pitchFamily="2" charset="-122"/>
              </a:rPr>
              <a:t>X</a:t>
            </a:r>
            <a:r>
              <a:rPr lang="en-US" altLang="zh-CN" b="1" baseline="-25000" dirty="0">
                <a:solidFill>
                  <a:srgbClr val="008000"/>
                </a:solidFill>
                <a:latin typeface="+mj-lt"/>
                <a:ea typeface="宋体" pitchFamily="2" charset="-122"/>
              </a:rPr>
              <a:t>1</a:t>
            </a:r>
            <a:r>
              <a:rPr lang="en-US" altLang="zh-CN" b="1" dirty="0">
                <a:solidFill>
                  <a:srgbClr val="008000"/>
                </a:solidFill>
                <a:latin typeface="+mj-lt"/>
                <a:ea typeface="宋体" pitchFamily="2" charset="-122"/>
              </a:rPr>
              <a:t>, X</a:t>
            </a:r>
            <a:r>
              <a:rPr lang="en-US" altLang="zh-CN" b="1" baseline="-25000" dirty="0">
                <a:solidFill>
                  <a:srgbClr val="008000"/>
                </a:solidFill>
                <a:latin typeface="+mj-lt"/>
                <a:ea typeface="宋体" pitchFamily="2" charset="-122"/>
              </a:rPr>
              <a:t>2</a:t>
            </a:r>
            <a:r>
              <a:rPr lang="en-US" altLang="zh-CN" b="1" dirty="0">
                <a:solidFill>
                  <a:srgbClr val="008000"/>
                </a:solidFill>
                <a:latin typeface="+mj-lt"/>
                <a:ea typeface="宋体" pitchFamily="2" charset="-122"/>
              </a:rPr>
              <a:t>, …, </a:t>
            </a:r>
            <a:r>
              <a:rPr lang="en-US" altLang="zh-CN" b="1" dirty="0" err="1">
                <a:solidFill>
                  <a:srgbClr val="008000"/>
                </a:solidFill>
                <a:latin typeface="+mj-lt"/>
                <a:ea typeface="宋体" pitchFamily="2" charset="-122"/>
              </a:rPr>
              <a:t>X</a:t>
            </a:r>
            <a:r>
              <a:rPr lang="en-US" altLang="zh-CN" b="1" baseline="-25000" dirty="0" err="1">
                <a:solidFill>
                  <a:srgbClr val="008000"/>
                </a:solidFill>
                <a:latin typeface="+mj-lt"/>
                <a:ea typeface="宋体" pitchFamily="2" charset="-122"/>
              </a:rPr>
              <a:t>k</a:t>
            </a:r>
            <a:endParaRPr lang="en-US" altLang="zh-CN" dirty="0">
              <a:latin typeface="+mj-lt"/>
              <a:ea typeface="宋体"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222B-4F3C-466B-A5DF-20B3DF6B8816}"/>
              </a:ext>
            </a:extLst>
          </p:cNvPr>
          <p:cNvSpPr>
            <a:spLocks noGrp="1"/>
          </p:cNvSpPr>
          <p:nvPr>
            <p:ph type="title"/>
          </p:nvPr>
        </p:nvSpPr>
        <p:spPr/>
        <p:txBody>
          <a:bodyPr/>
          <a:lstStyle/>
          <a:p>
            <a:r>
              <a:rPr lang="en-US" dirty="0"/>
              <a:t>A Model…</a:t>
            </a:r>
          </a:p>
        </p:txBody>
      </p:sp>
      <p:sp>
        <p:nvSpPr>
          <p:cNvPr id="3" name="Content Placeholder 2">
            <a:extLst>
              <a:ext uri="{FF2B5EF4-FFF2-40B4-BE49-F238E27FC236}">
                <a16:creationId xmlns:a16="http://schemas.microsoft.com/office/drawing/2014/main" id="{4590C67E-01D9-49BA-930F-2E0B94DFD740}"/>
              </a:ext>
            </a:extLst>
          </p:cNvPr>
          <p:cNvSpPr>
            <a:spLocks noGrp="1"/>
          </p:cNvSpPr>
          <p:nvPr>
            <p:ph idx="1"/>
          </p:nvPr>
        </p:nvSpPr>
        <p:spPr/>
        <p:txBody>
          <a:bodyPr/>
          <a:lstStyle/>
          <a:p>
            <a:r>
              <a:rPr lang="en-US" altLang="zh-CN" dirty="0">
                <a:ea typeface="宋体" pitchFamily="2" charset="-122"/>
              </a:rPr>
              <a:t>A model of the relationship between house size (</a:t>
            </a:r>
            <a:r>
              <a:rPr lang="en-US" altLang="zh-CN" b="1" dirty="0">
                <a:solidFill>
                  <a:srgbClr val="008000"/>
                </a:solidFill>
                <a:ea typeface="宋体" pitchFamily="2" charset="-122"/>
              </a:rPr>
              <a:t>independent variable</a:t>
            </a:r>
            <a:r>
              <a:rPr lang="en-US" altLang="zh-CN" dirty="0">
                <a:ea typeface="宋体" pitchFamily="2" charset="-122"/>
              </a:rPr>
              <a:t>) and house price (</a:t>
            </a:r>
            <a:r>
              <a:rPr lang="en-US" altLang="zh-CN" b="1" dirty="0">
                <a:solidFill>
                  <a:srgbClr val="FF0000"/>
                </a:solidFill>
                <a:ea typeface="宋体" pitchFamily="2" charset="-122"/>
              </a:rPr>
              <a:t>dependent variable</a:t>
            </a:r>
            <a:r>
              <a:rPr lang="en-US" altLang="zh-CN" dirty="0">
                <a:ea typeface="宋体" pitchFamily="2" charset="-122"/>
              </a:rPr>
              <a:t>) would be: </a:t>
            </a:r>
          </a:p>
          <a:p>
            <a:endParaRPr lang="en-US" dirty="0"/>
          </a:p>
        </p:txBody>
      </p:sp>
      <p:sp>
        <p:nvSpPr>
          <p:cNvPr id="4" name="Text Box 12">
            <a:extLst>
              <a:ext uri="{FF2B5EF4-FFF2-40B4-BE49-F238E27FC236}">
                <a16:creationId xmlns:a16="http://schemas.microsoft.com/office/drawing/2014/main" id="{EB393AE1-CAA3-441D-8485-9B4558AB0649}"/>
              </a:ext>
            </a:extLst>
          </p:cNvPr>
          <p:cNvSpPr txBox="1">
            <a:spLocks noChangeArrowheads="1"/>
          </p:cNvSpPr>
          <p:nvPr/>
        </p:nvSpPr>
        <p:spPr bwMode="auto">
          <a:xfrm>
            <a:off x="1486140" y="6308725"/>
            <a:ext cx="7874000" cy="368300"/>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pPr algn="l"/>
            <a:r>
              <a:rPr lang="en-US" altLang="zh-CN" sz="1800" dirty="0">
                <a:solidFill>
                  <a:srgbClr val="0000FF"/>
                </a:solidFill>
                <a:latin typeface="Tahoma" pitchFamily="34" charset="0"/>
                <a:ea typeface="宋体" pitchFamily="2" charset="-122"/>
              </a:rPr>
              <a:t>In this model, the price of the house is completely </a:t>
            </a:r>
            <a:r>
              <a:rPr lang="en-US" altLang="zh-CN" sz="1800" b="1" dirty="0">
                <a:solidFill>
                  <a:srgbClr val="0000FF"/>
                </a:solidFill>
                <a:latin typeface="Tahoma" pitchFamily="34" charset="0"/>
                <a:ea typeface="宋体" pitchFamily="2" charset="-122"/>
              </a:rPr>
              <a:t>determined</a:t>
            </a:r>
            <a:r>
              <a:rPr lang="en-US" altLang="zh-CN" sz="1800" dirty="0">
                <a:solidFill>
                  <a:srgbClr val="0000FF"/>
                </a:solidFill>
                <a:latin typeface="Tahoma" pitchFamily="34" charset="0"/>
                <a:ea typeface="宋体" pitchFamily="2" charset="-122"/>
              </a:rPr>
              <a:t> by the size.</a:t>
            </a:r>
          </a:p>
        </p:txBody>
      </p:sp>
      <p:sp>
        <p:nvSpPr>
          <p:cNvPr id="5" name="Text Box 4">
            <a:extLst>
              <a:ext uri="{FF2B5EF4-FFF2-40B4-BE49-F238E27FC236}">
                <a16:creationId xmlns:a16="http://schemas.microsoft.com/office/drawing/2014/main" id="{964202A9-9C14-48EE-A72E-713FBEBE503D}"/>
              </a:ext>
            </a:extLst>
          </p:cNvPr>
          <p:cNvSpPr txBox="1">
            <a:spLocks noChangeArrowheads="1"/>
          </p:cNvSpPr>
          <p:nvPr/>
        </p:nvSpPr>
        <p:spPr bwMode="auto">
          <a:xfrm>
            <a:off x="6937401" y="5939393"/>
            <a:ext cx="1557286" cy="369332"/>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r>
              <a:rPr lang="en-US" altLang="zh-CN" sz="1800" dirty="0">
                <a:latin typeface="Tahoma" pitchFamily="34" charset="0"/>
                <a:ea typeface="宋体" pitchFamily="2" charset="-122"/>
              </a:rPr>
              <a:t>House size: X</a:t>
            </a:r>
          </a:p>
        </p:txBody>
      </p:sp>
      <p:sp>
        <p:nvSpPr>
          <p:cNvPr id="6" name="Text Box 5">
            <a:extLst>
              <a:ext uri="{FF2B5EF4-FFF2-40B4-BE49-F238E27FC236}">
                <a16:creationId xmlns:a16="http://schemas.microsoft.com/office/drawing/2014/main" id="{3A7D0E17-8280-43DF-889F-A5E9073DE894}"/>
              </a:ext>
            </a:extLst>
          </p:cNvPr>
          <p:cNvSpPr txBox="1">
            <a:spLocks noChangeArrowheads="1"/>
          </p:cNvSpPr>
          <p:nvPr/>
        </p:nvSpPr>
        <p:spPr bwMode="auto">
          <a:xfrm>
            <a:off x="2816080" y="2738993"/>
            <a:ext cx="817853" cy="923330"/>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r>
              <a:rPr lang="en-US" altLang="zh-CN" sz="1800" dirty="0">
                <a:latin typeface="Tahoma" pitchFamily="34" charset="0"/>
                <a:ea typeface="宋体" pitchFamily="2" charset="-122"/>
              </a:rPr>
              <a:t>House</a:t>
            </a:r>
          </a:p>
          <a:p>
            <a:r>
              <a:rPr lang="en-US" altLang="zh-CN" sz="1800" dirty="0">
                <a:latin typeface="Tahoma" pitchFamily="34" charset="0"/>
                <a:ea typeface="宋体" pitchFamily="2" charset="-122"/>
              </a:rPr>
              <a:t>Price:</a:t>
            </a:r>
          </a:p>
          <a:p>
            <a:r>
              <a:rPr lang="en-US" altLang="zh-CN" sz="1800" dirty="0">
                <a:latin typeface="Tahoma" pitchFamily="34" charset="0"/>
                <a:ea typeface="宋体" pitchFamily="2" charset="-122"/>
              </a:rPr>
              <a:t>Y</a:t>
            </a:r>
          </a:p>
        </p:txBody>
      </p:sp>
      <p:sp>
        <p:nvSpPr>
          <p:cNvPr id="7" name="Freeform 6">
            <a:extLst>
              <a:ext uri="{FF2B5EF4-FFF2-40B4-BE49-F238E27FC236}">
                <a16:creationId xmlns:a16="http://schemas.microsoft.com/office/drawing/2014/main" id="{A818E0EE-67D6-44DA-9606-DA5AAF248AFC}"/>
              </a:ext>
            </a:extLst>
          </p:cNvPr>
          <p:cNvSpPr>
            <a:spLocks/>
          </p:cNvSpPr>
          <p:nvPr/>
        </p:nvSpPr>
        <p:spPr bwMode="auto">
          <a:xfrm>
            <a:off x="3733800" y="2738993"/>
            <a:ext cx="4724400" cy="3179763"/>
          </a:xfrm>
          <a:custGeom>
            <a:avLst/>
            <a:gdLst/>
            <a:ahLst/>
            <a:cxnLst>
              <a:cxn ang="0">
                <a:pos x="0" y="0"/>
              </a:cxn>
              <a:cxn ang="0">
                <a:pos x="0" y="1824"/>
              </a:cxn>
              <a:cxn ang="0">
                <a:pos x="2304" y="1824"/>
              </a:cxn>
            </a:cxnLst>
            <a:rect l="0" t="0" r="r" b="b"/>
            <a:pathLst>
              <a:path w="2304" h="1824">
                <a:moveTo>
                  <a:pt x="0" y="0"/>
                </a:moveTo>
                <a:lnTo>
                  <a:pt x="0" y="1824"/>
                </a:lnTo>
                <a:lnTo>
                  <a:pt x="2304" y="1824"/>
                </a:lnTo>
              </a:path>
            </a:pathLst>
          </a:custGeom>
          <a:noFill/>
          <a:ln w="19050" cap="flat" cmpd="sng">
            <a:solidFill>
              <a:schemeClr val="tx1"/>
            </a:solidFill>
            <a:prstDash val="solid"/>
            <a:round/>
            <a:headEnd type="arrow" w="med" len="med"/>
            <a:tailEnd type="arrow" w="med" len="med"/>
          </a:ln>
          <a:effectLst/>
        </p:spPr>
        <p:txBody>
          <a:bodyPr anchor="ctr">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8" name="Text Box 7">
            <a:extLst>
              <a:ext uri="{FF2B5EF4-FFF2-40B4-BE49-F238E27FC236}">
                <a16:creationId xmlns:a16="http://schemas.microsoft.com/office/drawing/2014/main" id="{DCCC185E-8AD4-4F64-A83A-F2E7DC82C92E}"/>
              </a:ext>
            </a:extLst>
          </p:cNvPr>
          <p:cNvSpPr txBox="1">
            <a:spLocks noChangeArrowheads="1"/>
          </p:cNvSpPr>
          <p:nvPr/>
        </p:nvSpPr>
        <p:spPr bwMode="auto">
          <a:xfrm>
            <a:off x="1676400" y="4643993"/>
            <a:ext cx="1611313" cy="674688"/>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pPr algn="l"/>
            <a:r>
              <a:rPr lang="en-US" altLang="zh-CN" sz="2000" u="sng">
                <a:latin typeface="Tahoma" pitchFamily="34" charset="0"/>
                <a:ea typeface="宋体" pitchFamily="2" charset="-122"/>
              </a:rPr>
              <a:t>Most</a:t>
            </a:r>
            <a:r>
              <a:rPr lang="en-US" altLang="zh-CN" sz="1800">
                <a:latin typeface="Tahoma" pitchFamily="34" charset="0"/>
                <a:ea typeface="宋体" pitchFamily="2" charset="-122"/>
              </a:rPr>
              <a:t> lots sell </a:t>
            </a:r>
          </a:p>
          <a:p>
            <a:pPr algn="l"/>
            <a:r>
              <a:rPr lang="en-US" altLang="zh-CN" sz="1800">
                <a:latin typeface="Tahoma" pitchFamily="34" charset="0"/>
                <a:ea typeface="宋体" pitchFamily="2" charset="-122"/>
              </a:rPr>
              <a:t>for $25,000</a:t>
            </a:r>
          </a:p>
        </p:txBody>
      </p:sp>
      <p:sp>
        <p:nvSpPr>
          <p:cNvPr id="9" name="Text Box 8">
            <a:extLst>
              <a:ext uri="{FF2B5EF4-FFF2-40B4-BE49-F238E27FC236}">
                <a16:creationId xmlns:a16="http://schemas.microsoft.com/office/drawing/2014/main" id="{38F67B2C-DFD9-4810-A88E-D84B7F3709AC}"/>
              </a:ext>
            </a:extLst>
          </p:cNvPr>
          <p:cNvSpPr txBox="1">
            <a:spLocks noChangeArrowheads="1"/>
          </p:cNvSpPr>
          <p:nvPr/>
        </p:nvSpPr>
        <p:spPr bwMode="auto">
          <a:xfrm rot="-1345203">
            <a:off x="3786188" y="3594656"/>
            <a:ext cx="3473450" cy="704850"/>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pPr algn="l"/>
            <a:r>
              <a:rPr lang="en-US" altLang="zh-CN" sz="2000">
                <a:latin typeface="Tahoma" pitchFamily="34" charset="0"/>
                <a:ea typeface="宋体" pitchFamily="2" charset="-122"/>
              </a:rPr>
              <a:t>Building a house costs </a:t>
            </a:r>
            <a:r>
              <a:rPr lang="en-US" altLang="zh-CN" sz="2000" u="sng">
                <a:latin typeface="Tahoma" pitchFamily="34" charset="0"/>
                <a:ea typeface="宋体" pitchFamily="2" charset="-122"/>
              </a:rPr>
              <a:t>about</a:t>
            </a:r>
            <a:r>
              <a:rPr lang="en-US" altLang="zh-CN" sz="2000">
                <a:latin typeface="Tahoma" pitchFamily="34" charset="0"/>
                <a:ea typeface="宋体" pitchFamily="2" charset="-122"/>
              </a:rPr>
              <a:t> </a:t>
            </a:r>
          </a:p>
          <a:p>
            <a:pPr algn="l"/>
            <a:r>
              <a:rPr lang="en-US" altLang="zh-CN" sz="2000">
                <a:latin typeface="Tahoma" pitchFamily="34" charset="0"/>
                <a:ea typeface="宋体" pitchFamily="2" charset="-122"/>
              </a:rPr>
              <a:t>$75 per square foot. </a:t>
            </a:r>
          </a:p>
        </p:txBody>
      </p:sp>
      <p:sp>
        <p:nvSpPr>
          <p:cNvPr id="10" name="Line 9">
            <a:extLst>
              <a:ext uri="{FF2B5EF4-FFF2-40B4-BE49-F238E27FC236}">
                <a16:creationId xmlns:a16="http://schemas.microsoft.com/office/drawing/2014/main" id="{5AB96AFD-DCAE-4257-BD4E-2BE0ADA8EAB3}"/>
              </a:ext>
            </a:extLst>
          </p:cNvPr>
          <p:cNvSpPr>
            <a:spLocks noChangeShapeType="1"/>
          </p:cNvSpPr>
          <p:nvPr/>
        </p:nvSpPr>
        <p:spPr bwMode="auto">
          <a:xfrm flipV="1">
            <a:off x="3733800" y="2967593"/>
            <a:ext cx="4876800" cy="2036763"/>
          </a:xfrm>
          <a:prstGeom prst="line">
            <a:avLst/>
          </a:prstGeom>
          <a:noFill/>
          <a:ln w="19050">
            <a:solidFill>
              <a:srgbClr val="FF0000"/>
            </a:solidFill>
            <a:round/>
            <a:headEnd/>
            <a:tailEnd type="arrow" w="med" len="med"/>
          </a:ln>
          <a:effectLst/>
        </p:spPr>
        <p:txBody>
          <a:bodyPr anchor="ctr">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11" name="Text Box 10">
            <a:extLst>
              <a:ext uri="{FF2B5EF4-FFF2-40B4-BE49-F238E27FC236}">
                <a16:creationId xmlns:a16="http://schemas.microsoft.com/office/drawing/2014/main" id="{5B741FFA-19CD-43F2-A624-F71116D9E448}"/>
              </a:ext>
            </a:extLst>
          </p:cNvPr>
          <p:cNvSpPr txBox="1">
            <a:spLocks noChangeArrowheads="1"/>
          </p:cNvSpPr>
          <p:nvPr/>
        </p:nvSpPr>
        <p:spPr bwMode="auto">
          <a:xfrm rot="-1342336">
            <a:off x="3878772" y="4109770"/>
            <a:ext cx="3932808" cy="400110"/>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pPr algn="l"/>
            <a:r>
              <a:rPr lang="en-US" altLang="zh-CN" sz="2000" dirty="0">
                <a:latin typeface="Tahoma" pitchFamily="34" charset="0"/>
                <a:ea typeface="宋体" pitchFamily="2" charset="-122"/>
              </a:rPr>
              <a:t>House Price = 25000 + 75 * Size</a:t>
            </a:r>
          </a:p>
        </p:txBody>
      </p:sp>
      <p:sp>
        <p:nvSpPr>
          <p:cNvPr id="12" name="Line 11">
            <a:extLst>
              <a:ext uri="{FF2B5EF4-FFF2-40B4-BE49-F238E27FC236}">
                <a16:creationId xmlns:a16="http://schemas.microsoft.com/office/drawing/2014/main" id="{24D532B6-7DA7-4E3B-87B6-CBC9B4B8AA93}"/>
              </a:ext>
            </a:extLst>
          </p:cNvPr>
          <p:cNvSpPr>
            <a:spLocks noChangeShapeType="1"/>
          </p:cNvSpPr>
          <p:nvPr/>
        </p:nvSpPr>
        <p:spPr bwMode="auto">
          <a:xfrm>
            <a:off x="3276600" y="5024993"/>
            <a:ext cx="457200" cy="0"/>
          </a:xfrm>
          <a:prstGeom prst="line">
            <a:avLst/>
          </a:prstGeom>
          <a:noFill/>
          <a:ln w="19050">
            <a:solidFill>
              <a:srgbClr val="0000FF"/>
            </a:solidFill>
            <a:round/>
            <a:headEnd/>
            <a:tailEnd type="arrow" w="med" len="med"/>
          </a:ln>
          <a:effectLst/>
        </p:spPr>
        <p:txBody>
          <a:bodyPr anchor="ctr">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Tree>
    <p:extLst>
      <p:ext uri="{BB962C8B-B14F-4D97-AF65-F5344CB8AC3E}">
        <p14:creationId xmlns:p14="http://schemas.microsoft.com/office/powerpoint/2010/main" val="1667759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1981200" y="274638"/>
            <a:ext cx="8229600" cy="868362"/>
          </a:xfrm>
        </p:spPr>
        <p:txBody>
          <a:bodyPr>
            <a:noAutofit/>
          </a:bodyPr>
          <a:lstStyle/>
          <a:p>
            <a:r>
              <a:rPr lang="en-US" altLang="zh-CN" sz="5400" dirty="0">
                <a:ea typeface="宋体" pitchFamily="2" charset="-122"/>
              </a:rPr>
              <a:t>A Model…</a:t>
            </a:r>
          </a:p>
        </p:txBody>
      </p:sp>
      <p:sp>
        <p:nvSpPr>
          <p:cNvPr id="113667" name="Rectangle 3"/>
          <p:cNvSpPr>
            <a:spLocks noGrp="1" noChangeArrowheads="1"/>
          </p:cNvSpPr>
          <p:nvPr>
            <p:ph idx="1"/>
          </p:nvPr>
        </p:nvSpPr>
        <p:spPr>
          <a:xfrm>
            <a:off x="161285" y="1115799"/>
            <a:ext cx="11818189" cy="761999"/>
          </a:xfrm>
        </p:spPr>
        <p:txBody>
          <a:bodyPr>
            <a:normAutofit fontScale="92500" lnSpcReduction="10000"/>
          </a:bodyPr>
          <a:lstStyle/>
          <a:p>
            <a:r>
              <a:rPr lang="en-US" altLang="zh-CN" dirty="0">
                <a:ea typeface="宋体" pitchFamily="2" charset="-122"/>
              </a:rPr>
              <a:t>In real life however, the cost of houses will vary, even among for houses of the same size: </a:t>
            </a:r>
          </a:p>
        </p:txBody>
      </p:sp>
      <p:grpSp>
        <p:nvGrpSpPr>
          <p:cNvPr id="2" name="Group 1">
            <a:extLst>
              <a:ext uri="{FF2B5EF4-FFF2-40B4-BE49-F238E27FC236}">
                <a16:creationId xmlns:a16="http://schemas.microsoft.com/office/drawing/2014/main" id="{F67FECD6-7139-4547-9DFB-F3470F3E981B}"/>
              </a:ext>
            </a:extLst>
          </p:cNvPr>
          <p:cNvGrpSpPr/>
          <p:nvPr/>
        </p:nvGrpSpPr>
        <p:grpSpPr>
          <a:xfrm>
            <a:off x="1981201" y="1881360"/>
            <a:ext cx="8439508" cy="4976640"/>
            <a:chOff x="2584450" y="1881360"/>
            <a:chExt cx="7023100" cy="4026932"/>
          </a:xfrm>
        </p:grpSpPr>
        <p:sp>
          <p:nvSpPr>
            <p:cNvPr id="72" name="Text Box 4">
              <a:extLst>
                <a:ext uri="{FF2B5EF4-FFF2-40B4-BE49-F238E27FC236}">
                  <a16:creationId xmlns:a16="http://schemas.microsoft.com/office/drawing/2014/main" id="{E440E5D4-08F0-44B0-9220-D3C26A18A68F}"/>
                </a:ext>
              </a:extLst>
            </p:cNvPr>
            <p:cNvSpPr txBox="1">
              <a:spLocks noChangeArrowheads="1"/>
            </p:cNvSpPr>
            <p:nvPr/>
          </p:nvSpPr>
          <p:spPr bwMode="auto">
            <a:xfrm>
              <a:off x="6931051" y="5538960"/>
              <a:ext cx="1557286" cy="369332"/>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r>
                <a:rPr lang="en-US" altLang="zh-CN" sz="1800" dirty="0">
                  <a:latin typeface="Tahoma" pitchFamily="34" charset="0"/>
                  <a:ea typeface="宋体" pitchFamily="2" charset="-122"/>
                </a:rPr>
                <a:t>House size: X</a:t>
              </a:r>
            </a:p>
          </p:txBody>
        </p:sp>
        <p:sp>
          <p:nvSpPr>
            <p:cNvPr id="73" name="Text Box 5">
              <a:extLst>
                <a:ext uri="{FF2B5EF4-FFF2-40B4-BE49-F238E27FC236}">
                  <a16:creationId xmlns:a16="http://schemas.microsoft.com/office/drawing/2014/main" id="{02426B6C-9DDE-4AE4-88E2-47373A10BC3C}"/>
                </a:ext>
              </a:extLst>
            </p:cNvPr>
            <p:cNvSpPr txBox="1">
              <a:spLocks noChangeArrowheads="1"/>
            </p:cNvSpPr>
            <p:nvPr/>
          </p:nvSpPr>
          <p:spPr bwMode="auto">
            <a:xfrm>
              <a:off x="2809730" y="2338560"/>
              <a:ext cx="817853" cy="923330"/>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r>
                <a:rPr lang="en-US" altLang="zh-CN" sz="1800" dirty="0">
                  <a:latin typeface="Tahoma" pitchFamily="34" charset="0"/>
                  <a:ea typeface="宋体" pitchFamily="2" charset="-122"/>
                </a:rPr>
                <a:t>House</a:t>
              </a:r>
            </a:p>
            <a:p>
              <a:r>
                <a:rPr lang="en-US" altLang="zh-CN" sz="1800" dirty="0">
                  <a:latin typeface="Tahoma" pitchFamily="34" charset="0"/>
                  <a:ea typeface="宋体" pitchFamily="2" charset="-122"/>
                </a:rPr>
                <a:t>Price:</a:t>
              </a:r>
            </a:p>
            <a:p>
              <a:r>
                <a:rPr lang="en-US" altLang="zh-CN" sz="1800" dirty="0">
                  <a:latin typeface="Tahoma" pitchFamily="34" charset="0"/>
                  <a:ea typeface="宋体" pitchFamily="2" charset="-122"/>
                </a:rPr>
                <a:t>Y</a:t>
              </a:r>
            </a:p>
          </p:txBody>
        </p:sp>
        <p:sp>
          <p:nvSpPr>
            <p:cNvPr id="74" name="Freeform 6">
              <a:extLst>
                <a:ext uri="{FF2B5EF4-FFF2-40B4-BE49-F238E27FC236}">
                  <a16:creationId xmlns:a16="http://schemas.microsoft.com/office/drawing/2014/main" id="{8CAC1785-AFC8-4637-ACD8-C0AF9A2BECFE}"/>
                </a:ext>
              </a:extLst>
            </p:cNvPr>
            <p:cNvSpPr>
              <a:spLocks/>
            </p:cNvSpPr>
            <p:nvPr/>
          </p:nvSpPr>
          <p:spPr bwMode="auto">
            <a:xfrm>
              <a:off x="3727450" y="2338560"/>
              <a:ext cx="4724400" cy="3179763"/>
            </a:xfrm>
            <a:custGeom>
              <a:avLst/>
              <a:gdLst/>
              <a:ahLst/>
              <a:cxnLst>
                <a:cxn ang="0">
                  <a:pos x="0" y="0"/>
                </a:cxn>
                <a:cxn ang="0">
                  <a:pos x="0" y="1824"/>
                </a:cxn>
                <a:cxn ang="0">
                  <a:pos x="2304" y="1824"/>
                </a:cxn>
              </a:cxnLst>
              <a:rect l="0" t="0" r="r" b="b"/>
              <a:pathLst>
                <a:path w="2304" h="1824">
                  <a:moveTo>
                    <a:pt x="0" y="0"/>
                  </a:moveTo>
                  <a:lnTo>
                    <a:pt x="0" y="1824"/>
                  </a:lnTo>
                  <a:lnTo>
                    <a:pt x="2304" y="1824"/>
                  </a:lnTo>
                </a:path>
              </a:pathLst>
            </a:custGeom>
            <a:noFill/>
            <a:ln w="19050" cap="flat" cmpd="sng">
              <a:solidFill>
                <a:schemeClr val="tx1"/>
              </a:solidFill>
              <a:prstDash val="solid"/>
              <a:round/>
              <a:headEnd type="arrow" w="med" len="med"/>
              <a:tailEnd type="arrow" w="med" len="med"/>
            </a:ln>
            <a:effectLst/>
          </p:spPr>
          <p:txBody>
            <a:bodyPr anchor="ctr">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75" name="Text Box 7">
              <a:extLst>
                <a:ext uri="{FF2B5EF4-FFF2-40B4-BE49-F238E27FC236}">
                  <a16:creationId xmlns:a16="http://schemas.microsoft.com/office/drawing/2014/main" id="{1315EFE2-1E72-4EA4-9B79-4EB5E4AD61DB}"/>
                </a:ext>
              </a:extLst>
            </p:cNvPr>
            <p:cNvSpPr txBox="1">
              <a:spLocks noChangeArrowheads="1"/>
            </p:cNvSpPr>
            <p:nvPr/>
          </p:nvSpPr>
          <p:spPr bwMode="auto">
            <a:xfrm>
              <a:off x="2584450" y="4395960"/>
              <a:ext cx="695325" cy="368300"/>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pPr algn="l"/>
              <a:r>
                <a:rPr lang="en-US" altLang="zh-CN" sz="1800">
                  <a:latin typeface="Tahoma" pitchFamily="34" charset="0"/>
                  <a:ea typeface="宋体" pitchFamily="2" charset="-122"/>
                </a:rPr>
                <a:t>25K$</a:t>
              </a:r>
            </a:p>
          </p:txBody>
        </p:sp>
        <p:sp>
          <p:nvSpPr>
            <p:cNvPr id="76" name="Line 8">
              <a:extLst>
                <a:ext uri="{FF2B5EF4-FFF2-40B4-BE49-F238E27FC236}">
                  <a16:creationId xmlns:a16="http://schemas.microsoft.com/office/drawing/2014/main" id="{F7FF489E-D0D1-4390-A3F3-3CD174BED19B}"/>
                </a:ext>
              </a:extLst>
            </p:cNvPr>
            <p:cNvSpPr>
              <a:spLocks noChangeShapeType="1"/>
            </p:cNvSpPr>
            <p:nvPr/>
          </p:nvSpPr>
          <p:spPr bwMode="auto">
            <a:xfrm flipV="1">
              <a:off x="3727450" y="2567160"/>
              <a:ext cx="4876800" cy="2036763"/>
            </a:xfrm>
            <a:prstGeom prst="line">
              <a:avLst/>
            </a:prstGeom>
            <a:noFill/>
            <a:ln w="19050">
              <a:solidFill>
                <a:srgbClr val="FF0000"/>
              </a:solidFill>
              <a:round/>
              <a:headEnd/>
              <a:tailEnd type="arrow" w="med" len="med"/>
            </a:ln>
            <a:effectLst/>
          </p:spPr>
          <p:txBody>
            <a:bodyPr anchor="ctr">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77" name="Line 9">
              <a:extLst>
                <a:ext uri="{FF2B5EF4-FFF2-40B4-BE49-F238E27FC236}">
                  <a16:creationId xmlns:a16="http://schemas.microsoft.com/office/drawing/2014/main" id="{79F7E089-C4D8-4F16-B996-5FEFAFFCD81A}"/>
                </a:ext>
              </a:extLst>
            </p:cNvPr>
            <p:cNvSpPr>
              <a:spLocks noChangeShapeType="1"/>
            </p:cNvSpPr>
            <p:nvPr/>
          </p:nvSpPr>
          <p:spPr bwMode="auto">
            <a:xfrm>
              <a:off x="3270250" y="4624560"/>
              <a:ext cx="457200" cy="0"/>
            </a:xfrm>
            <a:prstGeom prst="line">
              <a:avLst/>
            </a:prstGeom>
            <a:noFill/>
            <a:ln w="19050">
              <a:solidFill>
                <a:srgbClr val="0000FF"/>
              </a:solidFill>
              <a:round/>
              <a:headEnd/>
              <a:tailEnd type="arrow" w="med" len="med"/>
            </a:ln>
            <a:effectLst/>
          </p:spPr>
          <p:txBody>
            <a:bodyPr anchor="ctr">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78" name="Oval 77">
              <a:extLst>
                <a:ext uri="{FF2B5EF4-FFF2-40B4-BE49-F238E27FC236}">
                  <a16:creationId xmlns:a16="http://schemas.microsoft.com/office/drawing/2014/main" id="{0D7D4FFD-B3EF-49CC-9EB9-8F921CB71393}"/>
                </a:ext>
              </a:extLst>
            </p:cNvPr>
            <p:cNvSpPr>
              <a:spLocks noChangeArrowheads="1"/>
            </p:cNvSpPr>
            <p:nvPr/>
          </p:nvSpPr>
          <p:spPr bwMode="auto">
            <a:xfrm>
              <a:off x="4794250" y="3405360"/>
              <a:ext cx="76200" cy="76200"/>
            </a:xfrm>
            <a:prstGeom prst="ellipse">
              <a:avLst/>
            </a:prstGeom>
            <a:solidFill>
              <a:srgbClr val="0000FF"/>
            </a:solid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79" name="Oval 78">
              <a:extLst>
                <a:ext uri="{FF2B5EF4-FFF2-40B4-BE49-F238E27FC236}">
                  <a16:creationId xmlns:a16="http://schemas.microsoft.com/office/drawing/2014/main" id="{16295E02-2310-419C-8145-F2CA98B70569}"/>
                </a:ext>
              </a:extLst>
            </p:cNvPr>
            <p:cNvSpPr>
              <a:spLocks noChangeArrowheads="1"/>
            </p:cNvSpPr>
            <p:nvPr/>
          </p:nvSpPr>
          <p:spPr bwMode="auto">
            <a:xfrm>
              <a:off x="4794250" y="3633960"/>
              <a:ext cx="76200" cy="76200"/>
            </a:xfrm>
            <a:prstGeom prst="ellipse">
              <a:avLst/>
            </a:prstGeom>
            <a:solidFill>
              <a:srgbClr val="0000FF"/>
            </a:solid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80" name="Oval 79">
              <a:extLst>
                <a:ext uri="{FF2B5EF4-FFF2-40B4-BE49-F238E27FC236}">
                  <a16:creationId xmlns:a16="http://schemas.microsoft.com/office/drawing/2014/main" id="{9FB5B1E3-646B-4728-B585-0CB1A6173A56}"/>
                </a:ext>
              </a:extLst>
            </p:cNvPr>
            <p:cNvSpPr>
              <a:spLocks noChangeArrowheads="1"/>
            </p:cNvSpPr>
            <p:nvPr/>
          </p:nvSpPr>
          <p:spPr bwMode="auto">
            <a:xfrm>
              <a:off x="4794250" y="4014960"/>
              <a:ext cx="76200" cy="76200"/>
            </a:xfrm>
            <a:prstGeom prst="ellipse">
              <a:avLst/>
            </a:prstGeom>
            <a:solidFill>
              <a:srgbClr val="0000FF"/>
            </a:solid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81" name="Oval 80">
              <a:extLst>
                <a:ext uri="{FF2B5EF4-FFF2-40B4-BE49-F238E27FC236}">
                  <a16:creationId xmlns:a16="http://schemas.microsoft.com/office/drawing/2014/main" id="{38BE171F-E7E1-4BD1-8068-9594F7C229D5}"/>
                </a:ext>
              </a:extLst>
            </p:cNvPr>
            <p:cNvSpPr>
              <a:spLocks noChangeArrowheads="1"/>
            </p:cNvSpPr>
            <p:nvPr/>
          </p:nvSpPr>
          <p:spPr bwMode="auto">
            <a:xfrm>
              <a:off x="4794250" y="4624560"/>
              <a:ext cx="76200" cy="76200"/>
            </a:xfrm>
            <a:prstGeom prst="ellipse">
              <a:avLst/>
            </a:prstGeom>
            <a:solidFill>
              <a:srgbClr val="0000FF"/>
            </a:solid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82" name="Oval 81">
              <a:extLst>
                <a:ext uri="{FF2B5EF4-FFF2-40B4-BE49-F238E27FC236}">
                  <a16:creationId xmlns:a16="http://schemas.microsoft.com/office/drawing/2014/main" id="{2C0D6A0A-3261-412E-9668-1610901BCE91}"/>
                </a:ext>
              </a:extLst>
            </p:cNvPr>
            <p:cNvSpPr>
              <a:spLocks noChangeArrowheads="1"/>
            </p:cNvSpPr>
            <p:nvPr/>
          </p:nvSpPr>
          <p:spPr bwMode="auto">
            <a:xfrm>
              <a:off x="5861050" y="3176760"/>
              <a:ext cx="76200" cy="76200"/>
            </a:xfrm>
            <a:prstGeom prst="ellipse">
              <a:avLst/>
            </a:prstGeom>
            <a:solidFill>
              <a:srgbClr val="0000FF"/>
            </a:solid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83" name="Oval 82">
              <a:extLst>
                <a:ext uri="{FF2B5EF4-FFF2-40B4-BE49-F238E27FC236}">
                  <a16:creationId xmlns:a16="http://schemas.microsoft.com/office/drawing/2014/main" id="{169F0896-DB51-4258-917C-AD01A7732B49}"/>
                </a:ext>
              </a:extLst>
            </p:cNvPr>
            <p:cNvSpPr>
              <a:spLocks noChangeArrowheads="1"/>
            </p:cNvSpPr>
            <p:nvPr/>
          </p:nvSpPr>
          <p:spPr bwMode="auto">
            <a:xfrm>
              <a:off x="5861050" y="3481560"/>
              <a:ext cx="76200" cy="76200"/>
            </a:xfrm>
            <a:prstGeom prst="ellipse">
              <a:avLst/>
            </a:prstGeom>
            <a:solidFill>
              <a:srgbClr val="0000FF"/>
            </a:solid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84" name="Oval 83">
              <a:extLst>
                <a:ext uri="{FF2B5EF4-FFF2-40B4-BE49-F238E27FC236}">
                  <a16:creationId xmlns:a16="http://schemas.microsoft.com/office/drawing/2014/main" id="{2239CF01-5456-4EDF-83D8-22E9C4791CDA}"/>
                </a:ext>
              </a:extLst>
            </p:cNvPr>
            <p:cNvSpPr>
              <a:spLocks noChangeArrowheads="1"/>
            </p:cNvSpPr>
            <p:nvPr/>
          </p:nvSpPr>
          <p:spPr bwMode="auto">
            <a:xfrm>
              <a:off x="5861050" y="3633960"/>
              <a:ext cx="76200" cy="76200"/>
            </a:xfrm>
            <a:prstGeom prst="ellipse">
              <a:avLst/>
            </a:prstGeom>
            <a:solidFill>
              <a:srgbClr val="0000FF"/>
            </a:solid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85" name="Oval 84">
              <a:extLst>
                <a:ext uri="{FF2B5EF4-FFF2-40B4-BE49-F238E27FC236}">
                  <a16:creationId xmlns:a16="http://schemas.microsoft.com/office/drawing/2014/main" id="{A81911C2-E24A-4C3D-A384-E378F9BE32D9}"/>
                </a:ext>
              </a:extLst>
            </p:cNvPr>
            <p:cNvSpPr>
              <a:spLocks noChangeArrowheads="1"/>
            </p:cNvSpPr>
            <p:nvPr/>
          </p:nvSpPr>
          <p:spPr bwMode="auto">
            <a:xfrm>
              <a:off x="5861050" y="3862560"/>
              <a:ext cx="76200" cy="76200"/>
            </a:xfrm>
            <a:prstGeom prst="ellipse">
              <a:avLst/>
            </a:prstGeom>
            <a:solidFill>
              <a:srgbClr val="0000FF"/>
            </a:solid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86" name="Oval 85">
              <a:extLst>
                <a:ext uri="{FF2B5EF4-FFF2-40B4-BE49-F238E27FC236}">
                  <a16:creationId xmlns:a16="http://schemas.microsoft.com/office/drawing/2014/main" id="{F9C0C802-EB9F-48EB-B9B1-0529044409AB}"/>
                </a:ext>
              </a:extLst>
            </p:cNvPr>
            <p:cNvSpPr>
              <a:spLocks noChangeArrowheads="1"/>
            </p:cNvSpPr>
            <p:nvPr/>
          </p:nvSpPr>
          <p:spPr bwMode="auto">
            <a:xfrm>
              <a:off x="5861050" y="3938760"/>
              <a:ext cx="76200" cy="76200"/>
            </a:xfrm>
            <a:prstGeom prst="ellipse">
              <a:avLst/>
            </a:prstGeom>
            <a:solidFill>
              <a:srgbClr val="0000FF"/>
            </a:solid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87" name="Oval 86">
              <a:extLst>
                <a:ext uri="{FF2B5EF4-FFF2-40B4-BE49-F238E27FC236}">
                  <a16:creationId xmlns:a16="http://schemas.microsoft.com/office/drawing/2014/main" id="{A71B6FAC-32DC-4E4F-B72A-5DB4420C1F02}"/>
                </a:ext>
              </a:extLst>
            </p:cNvPr>
            <p:cNvSpPr>
              <a:spLocks noChangeArrowheads="1"/>
            </p:cNvSpPr>
            <p:nvPr/>
          </p:nvSpPr>
          <p:spPr bwMode="auto">
            <a:xfrm>
              <a:off x="7004050" y="2795760"/>
              <a:ext cx="76200" cy="76200"/>
            </a:xfrm>
            <a:prstGeom prst="ellipse">
              <a:avLst/>
            </a:prstGeom>
            <a:solidFill>
              <a:srgbClr val="0000FF"/>
            </a:solid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88" name="Oval 87">
              <a:extLst>
                <a:ext uri="{FF2B5EF4-FFF2-40B4-BE49-F238E27FC236}">
                  <a16:creationId xmlns:a16="http://schemas.microsoft.com/office/drawing/2014/main" id="{50E17269-7C23-487F-9F67-D6988085D7C2}"/>
                </a:ext>
              </a:extLst>
            </p:cNvPr>
            <p:cNvSpPr>
              <a:spLocks noChangeArrowheads="1"/>
            </p:cNvSpPr>
            <p:nvPr/>
          </p:nvSpPr>
          <p:spPr bwMode="auto">
            <a:xfrm>
              <a:off x="7004050" y="3024360"/>
              <a:ext cx="76200" cy="76200"/>
            </a:xfrm>
            <a:prstGeom prst="ellipse">
              <a:avLst/>
            </a:prstGeom>
            <a:solidFill>
              <a:srgbClr val="0000FF"/>
            </a:solid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89" name="Oval 88">
              <a:extLst>
                <a:ext uri="{FF2B5EF4-FFF2-40B4-BE49-F238E27FC236}">
                  <a16:creationId xmlns:a16="http://schemas.microsoft.com/office/drawing/2014/main" id="{6C1790A5-7C4C-4DC8-B6C9-58371E14A46E}"/>
                </a:ext>
              </a:extLst>
            </p:cNvPr>
            <p:cNvSpPr>
              <a:spLocks noChangeArrowheads="1"/>
            </p:cNvSpPr>
            <p:nvPr/>
          </p:nvSpPr>
          <p:spPr bwMode="auto">
            <a:xfrm>
              <a:off x="7004050" y="3405360"/>
              <a:ext cx="76200" cy="76200"/>
            </a:xfrm>
            <a:prstGeom prst="ellipse">
              <a:avLst/>
            </a:prstGeom>
            <a:solidFill>
              <a:srgbClr val="0000FF"/>
            </a:solid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90" name="Oval 89">
              <a:extLst>
                <a:ext uri="{FF2B5EF4-FFF2-40B4-BE49-F238E27FC236}">
                  <a16:creationId xmlns:a16="http://schemas.microsoft.com/office/drawing/2014/main" id="{5ABE81BA-5F5B-4EB7-A091-052AABDE2FFF}"/>
                </a:ext>
              </a:extLst>
            </p:cNvPr>
            <p:cNvSpPr>
              <a:spLocks noChangeArrowheads="1"/>
            </p:cNvSpPr>
            <p:nvPr/>
          </p:nvSpPr>
          <p:spPr bwMode="auto">
            <a:xfrm>
              <a:off x="7004050" y="3633960"/>
              <a:ext cx="76200" cy="76200"/>
            </a:xfrm>
            <a:prstGeom prst="ellipse">
              <a:avLst/>
            </a:prstGeom>
            <a:solidFill>
              <a:srgbClr val="0000FF"/>
            </a:solid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91" name="Oval 90">
              <a:extLst>
                <a:ext uri="{FF2B5EF4-FFF2-40B4-BE49-F238E27FC236}">
                  <a16:creationId xmlns:a16="http://schemas.microsoft.com/office/drawing/2014/main" id="{AC91BF06-D870-40C1-9ACD-407EB4F8DF87}"/>
                </a:ext>
              </a:extLst>
            </p:cNvPr>
            <p:cNvSpPr>
              <a:spLocks noChangeArrowheads="1"/>
            </p:cNvSpPr>
            <p:nvPr/>
          </p:nvSpPr>
          <p:spPr bwMode="auto">
            <a:xfrm>
              <a:off x="7004050" y="3710160"/>
              <a:ext cx="76200" cy="76200"/>
            </a:xfrm>
            <a:prstGeom prst="ellipse">
              <a:avLst/>
            </a:prstGeom>
            <a:solidFill>
              <a:srgbClr val="0000FF"/>
            </a:solid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92" name="Oval 91">
              <a:extLst>
                <a:ext uri="{FF2B5EF4-FFF2-40B4-BE49-F238E27FC236}">
                  <a16:creationId xmlns:a16="http://schemas.microsoft.com/office/drawing/2014/main" id="{2AB5B4CC-C04B-488F-A7A7-DB142DB60D50}"/>
                </a:ext>
              </a:extLst>
            </p:cNvPr>
            <p:cNvSpPr>
              <a:spLocks noChangeArrowheads="1"/>
            </p:cNvSpPr>
            <p:nvPr/>
          </p:nvSpPr>
          <p:spPr bwMode="auto">
            <a:xfrm>
              <a:off x="7004050" y="4548360"/>
              <a:ext cx="76200" cy="76200"/>
            </a:xfrm>
            <a:prstGeom prst="ellipse">
              <a:avLst/>
            </a:prstGeom>
            <a:solidFill>
              <a:srgbClr val="0000FF"/>
            </a:solid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93" name="Oval 92">
              <a:extLst>
                <a:ext uri="{FF2B5EF4-FFF2-40B4-BE49-F238E27FC236}">
                  <a16:creationId xmlns:a16="http://schemas.microsoft.com/office/drawing/2014/main" id="{71DF4616-0928-48AC-A764-5080DA1DAC39}"/>
                </a:ext>
              </a:extLst>
            </p:cNvPr>
            <p:cNvSpPr>
              <a:spLocks noChangeArrowheads="1"/>
            </p:cNvSpPr>
            <p:nvPr/>
          </p:nvSpPr>
          <p:spPr bwMode="auto">
            <a:xfrm>
              <a:off x="7004050" y="4243560"/>
              <a:ext cx="76200" cy="76200"/>
            </a:xfrm>
            <a:prstGeom prst="ellipse">
              <a:avLst/>
            </a:prstGeom>
            <a:solidFill>
              <a:srgbClr val="0000FF"/>
            </a:solid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94" name="Oval 93">
              <a:extLst>
                <a:ext uri="{FF2B5EF4-FFF2-40B4-BE49-F238E27FC236}">
                  <a16:creationId xmlns:a16="http://schemas.microsoft.com/office/drawing/2014/main" id="{C27C3063-0F52-4FE3-8182-829562BDB7EE}"/>
                </a:ext>
              </a:extLst>
            </p:cNvPr>
            <p:cNvSpPr>
              <a:spLocks noChangeArrowheads="1"/>
            </p:cNvSpPr>
            <p:nvPr/>
          </p:nvSpPr>
          <p:spPr bwMode="auto">
            <a:xfrm>
              <a:off x="7004050" y="2109960"/>
              <a:ext cx="76200" cy="76200"/>
            </a:xfrm>
            <a:prstGeom prst="ellipse">
              <a:avLst/>
            </a:prstGeom>
            <a:solidFill>
              <a:srgbClr val="0000FF"/>
            </a:solid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95" name="Oval 94">
              <a:extLst>
                <a:ext uri="{FF2B5EF4-FFF2-40B4-BE49-F238E27FC236}">
                  <a16:creationId xmlns:a16="http://schemas.microsoft.com/office/drawing/2014/main" id="{AC3954EE-EC1A-4440-A458-EEB9F40280A5}"/>
                </a:ext>
              </a:extLst>
            </p:cNvPr>
            <p:cNvSpPr>
              <a:spLocks noChangeArrowheads="1"/>
            </p:cNvSpPr>
            <p:nvPr/>
          </p:nvSpPr>
          <p:spPr bwMode="auto">
            <a:xfrm>
              <a:off x="4565650" y="2948160"/>
              <a:ext cx="533400" cy="2819400"/>
            </a:xfrm>
            <a:prstGeom prst="ellipse">
              <a:avLst/>
            </a:prstGeom>
            <a:no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96" name="Text Box 29">
              <a:extLst>
                <a:ext uri="{FF2B5EF4-FFF2-40B4-BE49-F238E27FC236}">
                  <a16:creationId xmlns:a16="http://schemas.microsoft.com/office/drawing/2014/main" id="{4C2C2AEE-E7BE-432E-92E6-506AC6C4ACF2}"/>
                </a:ext>
              </a:extLst>
            </p:cNvPr>
            <p:cNvSpPr txBox="1">
              <a:spLocks noChangeArrowheads="1"/>
            </p:cNvSpPr>
            <p:nvPr/>
          </p:nvSpPr>
          <p:spPr bwMode="auto">
            <a:xfrm>
              <a:off x="4870450" y="1881360"/>
              <a:ext cx="1887538" cy="644525"/>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r>
                <a:rPr lang="en-US" altLang="zh-CN" sz="1800">
                  <a:solidFill>
                    <a:srgbClr val="008000"/>
                  </a:solidFill>
                  <a:latin typeface="Tahoma" pitchFamily="34" charset="0"/>
                  <a:ea typeface="宋体" pitchFamily="2" charset="-122"/>
                </a:rPr>
                <a:t>Lower vs. Higher</a:t>
              </a:r>
            </a:p>
            <a:p>
              <a:r>
                <a:rPr lang="en-US" altLang="zh-CN" sz="1800">
                  <a:solidFill>
                    <a:srgbClr val="008000"/>
                  </a:solidFill>
                  <a:latin typeface="Tahoma" pitchFamily="34" charset="0"/>
                  <a:ea typeface="宋体" pitchFamily="2" charset="-122"/>
                </a:rPr>
                <a:t>Variability</a:t>
              </a:r>
            </a:p>
          </p:txBody>
        </p:sp>
        <p:sp>
          <p:nvSpPr>
            <p:cNvPr id="97" name="Freeform 30">
              <a:extLst>
                <a:ext uri="{FF2B5EF4-FFF2-40B4-BE49-F238E27FC236}">
                  <a16:creationId xmlns:a16="http://schemas.microsoft.com/office/drawing/2014/main" id="{F0284251-4FC1-4EB5-8B9D-846C74AD2D1A}"/>
                </a:ext>
              </a:extLst>
            </p:cNvPr>
            <p:cNvSpPr>
              <a:spLocks/>
            </p:cNvSpPr>
            <p:nvPr/>
          </p:nvSpPr>
          <p:spPr bwMode="auto">
            <a:xfrm>
              <a:off x="4946650" y="2262360"/>
              <a:ext cx="762000" cy="1219200"/>
            </a:xfrm>
            <a:custGeom>
              <a:avLst/>
              <a:gdLst/>
              <a:ahLst/>
              <a:cxnLst>
                <a:cxn ang="0">
                  <a:pos x="192" y="0"/>
                </a:cxn>
                <a:cxn ang="0">
                  <a:pos x="48" y="336"/>
                </a:cxn>
                <a:cxn ang="0">
                  <a:pos x="480" y="768"/>
                </a:cxn>
              </a:cxnLst>
              <a:rect l="0" t="0" r="r" b="b"/>
              <a:pathLst>
                <a:path w="480" h="768">
                  <a:moveTo>
                    <a:pt x="192" y="0"/>
                  </a:moveTo>
                  <a:cubicBezTo>
                    <a:pt x="96" y="104"/>
                    <a:pt x="0" y="208"/>
                    <a:pt x="48" y="336"/>
                  </a:cubicBezTo>
                  <a:cubicBezTo>
                    <a:pt x="96" y="464"/>
                    <a:pt x="288" y="616"/>
                    <a:pt x="480" y="768"/>
                  </a:cubicBezTo>
                </a:path>
              </a:pathLst>
            </a:custGeom>
            <a:noFill/>
            <a:ln w="9525" cap="flat" cmpd="sng">
              <a:solidFill>
                <a:srgbClr val="008000"/>
              </a:solidFill>
              <a:prstDash val="solid"/>
              <a:round/>
              <a:headEnd type="none" w="med" len="med"/>
              <a:tailEnd type="arrow" w="med" len="me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98" name="Freeform 31">
              <a:extLst>
                <a:ext uri="{FF2B5EF4-FFF2-40B4-BE49-F238E27FC236}">
                  <a16:creationId xmlns:a16="http://schemas.microsoft.com/office/drawing/2014/main" id="{0DE3856C-9F12-4A55-AEAB-6CB9630A3AB2}"/>
                </a:ext>
              </a:extLst>
            </p:cNvPr>
            <p:cNvSpPr>
              <a:spLocks/>
            </p:cNvSpPr>
            <p:nvPr/>
          </p:nvSpPr>
          <p:spPr bwMode="auto">
            <a:xfrm>
              <a:off x="6165850" y="2262360"/>
              <a:ext cx="762000" cy="1219200"/>
            </a:xfrm>
            <a:custGeom>
              <a:avLst/>
              <a:gdLst/>
              <a:ahLst/>
              <a:cxnLst>
                <a:cxn ang="0">
                  <a:pos x="192" y="0"/>
                </a:cxn>
                <a:cxn ang="0">
                  <a:pos x="48" y="336"/>
                </a:cxn>
                <a:cxn ang="0">
                  <a:pos x="480" y="768"/>
                </a:cxn>
              </a:cxnLst>
              <a:rect l="0" t="0" r="r" b="b"/>
              <a:pathLst>
                <a:path w="480" h="768">
                  <a:moveTo>
                    <a:pt x="192" y="0"/>
                  </a:moveTo>
                  <a:cubicBezTo>
                    <a:pt x="96" y="104"/>
                    <a:pt x="0" y="208"/>
                    <a:pt x="48" y="336"/>
                  </a:cubicBezTo>
                  <a:cubicBezTo>
                    <a:pt x="96" y="464"/>
                    <a:pt x="288" y="616"/>
                    <a:pt x="480" y="768"/>
                  </a:cubicBezTo>
                </a:path>
              </a:pathLst>
            </a:custGeom>
            <a:noFill/>
            <a:ln w="9525" cap="flat" cmpd="sng">
              <a:solidFill>
                <a:srgbClr val="008000"/>
              </a:solidFill>
              <a:prstDash val="solid"/>
              <a:round/>
              <a:headEnd type="none" w="med" len="med"/>
              <a:tailEnd type="arrow" w="med" len="me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99" name="Oval 98">
              <a:extLst>
                <a:ext uri="{FF2B5EF4-FFF2-40B4-BE49-F238E27FC236}">
                  <a16:creationId xmlns:a16="http://schemas.microsoft.com/office/drawing/2014/main" id="{6F8FFC53-6B1A-4167-9ED8-C5DA3EEBB9B0}"/>
                </a:ext>
              </a:extLst>
            </p:cNvPr>
            <p:cNvSpPr>
              <a:spLocks noChangeArrowheads="1"/>
            </p:cNvSpPr>
            <p:nvPr/>
          </p:nvSpPr>
          <p:spPr bwMode="auto">
            <a:xfrm>
              <a:off x="5632450" y="2948160"/>
              <a:ext cx="533400" cy="1295400"/>
            </a:xfrm>
            <a:prstGeom prst="ellipse">
              <a:avLst/>
            </a:prstGeom>
            <a:noFill/>
            <a:ln w="9525">
              <a:solidFill>
                <a:srgbClr val="008000"/>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100" name="Oval 99">
              <a:extLst>
                <a:ext uri="{FF2B5EF4-FFF2-40B4-BE49-F238E27FC236}">
                  <a16:creationId xmlns:a16="http://schemas.microsoft.com/office/drawing/2014/main" id="{A5305EBD-E2DD-45F2-B037-3A96B801A655}"/>
                </a:ext>
              </a:extLst>
            </p:cNvPr>
            <p:cNvSpPr>
              <a:spLocks noChangeArrowheads="1"/>
            </p:cNvSpPr>
            <p:nvPr/>
          </p:nvSpPr>
          <p:spPr bwMode="auto">
            <a:xfrm>
              <a:off x="6775450" y="1957560"/>
              <a:ext cx="533400" cy="2895600"/>
            </a:xfrm>
            <a:prstGeom prst="ellipse">
              <a:avLst/>
            </a:prstGeom>
            <a:noFill/>
            <a:ln w="9525">
              <a:solidFill>
                <a:srgbClr val="008000"/>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101" name="Text Box 34">
              <a:extLst>
                <a:ext uri="{FF2B5EF4-FFF2-40B4-BE49-F238E27FC236}">
                  <a16:creationId xmlns:a16="http://schemas.microsoft.com/office/drawing/2014/main" id="{3BB1DB23-A1BF-47C2-85A4-63E69657601F}"/>
                </a:ext>
              </a:extLst>
            </p:cNvPr>
            <p:cNvSpPr txBox="1">
              <a:spLocks noChangeArrowheads="1"/>
            </p:cNvSpPr>
            <p:nvPr/>
          </p:nvSpPr>
          <p:spPr bwMode="auto">
            <a:xfrm>
              <a:off x="4675188" y="5411960"/>
              <a:ext cx="322262" cy="368300"/>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r>
                <a:rPr lang="en-US" altLang="zh-CN" sz="1800" b="1">
                  <a:solidFill>
                    <a:srgbClr val="0000FF"/>
                  </a:solidFill>
                  <a:latin typeface="Tahoma" pitchFamily="34" charset="0"/>
                  <a:ea typeface="宋体" pitchFamily="2" charset="-122"/>
                </a:rPr>
                <a:t>x</a:t>
              </a:r>
            </a:p>
          </p:txBody>
        </p:sp>
        <p:sp>
          <p:nvSpPr>
            <p:cNvPr id="102" name="Text Box 35">
              <a:extLst>
                <a:ext uri="{FF2B5EF4-FFF2-40B4-BE49-F238E27FC236}">
                  <a16:creationId xmlns:a16="http://schemas.microsoft.com/office/drawing/2014/main" id="{00CE6D99-82FA-4782-8FBD-47382D6CB91A}"/>
                </a:ext>
              </a:extLst>
            </p:cNvPr>
            <p:cNvSpPr txBox="1">
              <a:spLocks noChangeArrowheads="1"/>
            </p:cNvSpPr>
            <p:nvPr/>
          </p:nvSpPr>
          <p:spPr bwMode="auto">
            <a:xfrm>
              <a:off x="5327650" y="4835698"/>
              <a:ext cx="4115550" cy="400110"/>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pPr algn="l"/>
              <a:r>
                <a:rPr lang="en-US" altLang="zh-CN" sz="2000" dirty="0">
                  <a:latin typeface="Tahoma" pitchFamily="34" charset="0"/>
                  <a:ea typeface="宋体" pitchFamily="2" charset="-122"/>
                </a:rPr>
                <a:t>House Price = 25,000 + 75*Size +</a:t>
              </a:r>
            </a:p>
          </p:txBody>
        </p:sp>
        <p:pic>
          <p:nvPicPr>
            <p:cNvPr id="103" name="Picture 102">
              <a:extLst>
                <a:ext uri="{FF2B5EF4-FFF2-40B4-BE49-F238E27FC236}">
                  <a16:creationId xmlns:a16="http://schemas.microsoft.com/office/drawing/2014/main" id="{A05CC29E-6E71-490A-8A77-61CE121CB255}"/>
                </a:ext>
              </a:extLst>
            </p:cNvPr>
            <p:cNvPicPr>
              <a:picLocks noChangeAspect="1" noChangeArrowheads="1"/>
            </p:cNvPicPr>
            <p:nvPr/>
          </p:nvPicPr>
          <p:blipFill>
            <a:blip r:embed="rId3" cstate="print"/>
            <a:srcRect/>
            <a:stretch>
              <a:fillRect/>
            </a:stretch>
          </p:blipFill>
          <p:spPr bwMode="auto">
            <a:xfrm>
              <a:off x="9366250" y="4878560"/>
              <a:ext cx="241300" cy="317500"/>
            </a:xfrm>
            <a:prstGeom prst="rect">
              <a:avLst/>
            </a:prstGeom>
            <a:noFill/>
            <a:ln w="9525">
              <a:solidFill>
                <a:srgbClr val="FF0000"/>
              </a:solidFill>
              <a:miter lim="800000"/>
              <a:headEnd/>
              <a:tailEnd/>
            </a:ln>
          </p:spPr>
        </p:pic>
      </p:gr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8F3DF877-1C20-C523-40A4-7F64C4858A45}"/>
                  </a:ext>
                </a:extLst>
              </p14:cNvPr>
              <p14:cNvContentPartPr/>
              <p14:nvPr/>
            </p14:nvContentPartPr>
            <p14:xfrm>
              <a:off x="7321502" y="2155812"/>
              <a:ext cx="111960" cy="4236480"/>
            </p14:xfrm>
          </p:contentPart>
        </mc:Choice>
        <mc:Fallback xmlns="">
          <p:pic>
            <p:nvPicPr>
              <p:cNvPr id="3" name="Ink 2">
                <a:extLst>
                  <a:ext uri="{FF2B5EF4-FFF2-40B4-BE49-F238E27FC236}">
                    <a16:creationId xmlns:a16="http://schemas.microsoft.com/office/drawing/2014/main" id="{8F3DF877-1C20-C523-40A4-7F64C4858A45}"/>
                  </a:ext>
                </a:extLst>
              </p:cNvPr>
              <p:cNvPicPr/>
              <p:nvPr/>
            </p:nvPicPr>
            <p:blipFill>
              <a:blip r:embed="rId5"/>
              <a:stretch>
                <a:fillRect/>
              </a:stretch>
            </p:blipFill>
            <p:spPr>
              <a:xfrm>
                <a:off x="7312862" y="2146812"/>
                <a:ext cx="129600" cy="4254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18CEE32E-8F87-B85F-F7CC-773F7ADFECE6}"/>
                  </a:ext>
                </a:extLst>
              </p14:cNvPr>
              <p14:cNvContentPartPr/>
              <p14:nvPr/>
            </p14:nvContentPartPr>
            <p14:xfrm>
              <a:off x="3337742" y="5243172"/>
              <a:ext cx="3986280" cy="17640"/>
            </p14:xfrm>
          </p:contentPart>
        </mc:Choice>
        <mc:Fallback xmlns="">
          <p:pic>
            <p:nvPicPr>
              <p:cNvPr id="4" name="Ink 3">
                <a:extLst>
                  <a:ext uri="{FF2B5EF4-FFF2-40B4-BE49-F238E27FC236}">
                    <a16:creationId xmlns:a16="http://schemas.microsoft.com/office/drawing/2014/main" id="{18CEE32E-8F87-B85F-F7CC-773F7ADFECE6}"/>
                  </a:ext>
                </a:extLst>
              </p:cNvPr>
              <p:cNvPicPr/>
              <p:nvPr/>
            </p:nvPicPr>
            <p:blipFill>
              <a:blip r:embed="rId7"/>
              <a:stretch>
                <a:fillRect/>
              </a:stretch>
            </p:blipFill>
            <p:spPr>
              <a:xfrm>
                <a:off x="3328742" y="5234172"/>
                <a:ext cx="400392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63263BFA-C82D-D6BD-BEE7-4EDB9C262429}"/>
                  </a:ext>
                </a:extLst>
              </p14:cNvPr>
              <p14:cNvContentPartPr/>
              <p14:nvPr/>
            </p14:nvContentPartPr>
            <p14:xfrm>
              <a:off x="3330542" y="3045012"/>
              <a:ext cx="4001400" cy="59400"/>
            </p14:xfrm>
          </p:contentPart>
        </mc:Choice>
        <mc:Fallback xmlns="">
          <p:pic>
            <p:nvPicPr>
              <p:cNvPr id="5" name="Ink 4">
                <a:extLst>
                  <a:ext uri="{FF2B5EF4-FFF2-40B4-BE49-F238E27FC236}">
                    <a16:creationId xmlns:a16="http://schemas.microsoft.com/office/drawing/2014/main" id="{63263BFA-C82D-D6BD-BEE7-4EDB9C262429}"/>
                  </a:ext>
                </a:extLst>
              </p:cNvPr>
              <p:cNvPicPr/>
              <p:nvPr/>
            </p:nvPicPr>
            <p:blipFill>
              <a:blip r:embed="rId9"/>
              <a:stretch>
                <a:fillRect/>
              </a:stretch>
            </p:blipFill>
            <p:spPr>
              <a:xfrm>
                <a:off x="3321902" y="3036372"/>
                <a:ext cx="401904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F7735A44-773C-84E3-D800-6CB6929B79DE}"/>
                  </a:ext>
                </a:extLst>
              </p14:cNvPr>
              <p14:cNvContentPartPr/>
              <p14:nvPr/>
            </p14:nvContentPartPr>
            <p14:xfrm>
              <a:off x="3306062" y="3791652"/>
              <a:ext cx="4034880" cy="93600"/>
            </p14:xfrm>
          </p:contentPart>
        </mc:Choice>
        <mc:Fallback xmlns="">
          <p:pic>
            <p:nvPicPr>
              <p:cNvPr id="6" name="Ink 5">
                <a:extLst>
                  <a:ext uri="{FF2B5EF4-FFF2-40B4-BE49-F238E27FC236}">
                    <a16:creationId xmlns:a16="http://schemas.microsoft.com/office/drawing/2014/main" id="{F7735A44-773C-84E3-D800-6CB6929B79DE}"/>
                  </a:ext>
                </a:extLst>
              </p:cNvPr>
              <p:cNvPicPr/>
              <p:nvPr/>
            </p:nvPicPr>
            <p:blipFill>
              <a:blip r:embed="rId11"/>
              <a:stretch>
                <a:fillRect/>
              </a:stretch>
            </p:blipFill>
            <p:spPr>
              <a:xfrm>
                <a:off x="3297062" y="3783012"/>
                <a:ext cx="405252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0959F06E-0A38-F1EC-C5B8-482BD3DD0141}"/>
                  </a:ext>
                </a:extLst>
              </p14:cNvPr>
              <p14:cNvContentPartPr/>
              <p14:nvPr/>
            </p14:nvContentPartPr>
            <p14:xfrm>
              <a:off x="5326022" y="5410572"/>
              <a:ext cx="4052880" cy="663480"/>
            </p14:xfrm>
          </p:contentPart>
        </mc:Choice>
        <mc:Fallback xmlns="">
          <p:pic>
            <p:nvPicPr>
              <p:cNvPr id="7" name="Ink 6">
                <a:extLst>
                  <a:ext uri="{FF2B5EF4-FFF2-40B4-BE49-F238E27FC236}">
                    <a16:creationId xmlns:a16="http://schemas.microsoft.com/office/drawing/2014/main" id="{0959F06E-0A38-F1EC-C5B8-482BD3DD0141}"/>
                  </a:ext>
                </a:extLst>
              </p:cNvPr>
              <p:cNvPicPr/>
              <p:nvPr/>
            </p:nvPicPr>
            <p:blipFill>
              <a:blip r:embed="rId13"/>
              <a:stretch>
                <a:fillRect/>
              </a:stretch>
            </p:blipFill>
            <p:spPr>
              <a:xfrm>
                <a:off x="5317382" y="5401932"/>
                <a:ext cx="4070520" cy="681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7C2A3D88-DC6C-9C62-F78C-E6F0F8E83FC3}"/>
                  </a:ext>
                </a:extLst>
              </p14:cNvPr>
              <p14:cNvContentPartPr/>
              <p14:nvPr/>
            </p14:nvContentPartPr>
            <p14:xfrm>
              <a:off x="9761222" y="5341812"/>
              <a:ext cx="961560" cy="740520"/>
            </p14:xfrm>
          </p:contentPart>
        </mc:Choice>
        <mc:Fallback xmlns="">
          <p:pic>
            <p:nvPicPr>
              <p:cNvPr id="8" name="Ink 7">
                <a:extLst>
                  <a:ext uri="{FF2B5EF4-FFF2-40B4-BE49-F238E27FC236}">
                    <a16:creationId xmlns:a16="http://schemas.microsoft.com/office/drawing/2014/main" id="{7C2A3D88-DC6C-9C62-F78C-E6F0F8E83FC3}"/>
                  </a:ext>
                </a:extLst>
              </p:cNvPr>
              <p:cNvPicPr/>
              <p:nvPr/>
            </p:nvPicPr>
            <p:blipFill>
              <a:blip r:embed="rId15"/>
              <a:stretch>
                <a:fillRect/>
              </a:stretch>
            </p:blipFill>
            <p:spPr>
              <a:xfrm>
                <a:off x="9752222" y="5332812"/>
                <a:ext cx="979200" cy="758160"/>
              </a:xfrm>
              <a:prstGeom prst="rect">
                <a:avLst/>
              </a:prstGeom>
            </p:spPr>
          </p:pic>
        </mc:Fallback>
      </mc:AlternateContent>
      <p:grpSp>
        <p:nvGrpSpPr>
          <p:cNvPr id="13" name="Group 12">
            <a:extLst>
              <a:ext uri="{FF2B5EF4-FFF2-40B4-BE49-F238E27FC236}">
                <a16:creationId xmlns:a16="http://schemas.microsoft.com/office/drawing/2014/main" id="{FB2B984E-C7FD-FCF4-5B38-7D1526EA7D9D}"/>
              </a:ext>
            </a:extLst>
          </p:cNvPr>
          <p:cNvGrpSpPr/>
          <p:nvPr/>
        </p:nvGrpSpPr>
        <p:grpSpPr>
          <a:xfrm>
            <a:off x="5066462" y="1845492"/>
            <a:ext cx="5152680" cy="3574080"/>
            <a:chOff x="5066462" y="1845492"/>
            <a:chExt cx="5152680" cy="3574080"/>
          </a:xfrm>
        </p:grpSpPr>
        <mc:AlternateContent xmlns:mc="http://schemas.openxmlformats.org/markup-compatibility/2006" xmlns:p14="http://schemas.microsoft.com/office/powerpoint/2010/main">
          <mc:Choice Requires="p14">
            <p:contentPart p14:bwMode="auto" r:id="rId16">
              <p14:nvContentPartPr>
                <p14:cNvPr id="9" name="Ink 8">
                  <a:extLst>
                    <a:ext uri="{FF2B5EF4-FFF2-40B4-BE49-F238E27FC236}">
                      <a16:creationId xmlns:a16="http://schemas.microsoft.com/office/drawing/2014/main" id="{CB4F6D0A-7368-AE28-4863-2ED1E20B5193}"/>
                    </a:ext>
                  </a:extLst>
                </p14:cNvPr>
                <p14:cNvContentPartPr/>
                <p14:nvPr/>
              </p14:nvContentPartPr>
              <p14:xfrm>
                <a:off x="7407542" y="1911372"/>
                <a:ext cx="2811600" cy="3508200"/>
              </p14:xfrm>
            </p:contentPart>
          </mc:Choice>
          <mc:Fallback xmlns="">
            <p:pic>
              <p:nvPicPr>
                <p:cNvPr id="9" name="Ink 8">
                  <a:extLst>
                    <a:ext uri="{FF2B5EF4-FFF2-40B4-BE49-F238E27FC236}">
                      <a16:creationId xmlns:a16="http://schemas.microsoft.com/office/drawing/2014/main" id="{CB4F6D0A-7368-AE28-4863-2ED1E20B5193}"/>
                    </a:ext>
                  </a:extLst>
                </p:cNvPr>
                <p:cNvPicPr/>
                <p:nvPr/>
              </p:nvPicPr>
              <p:blipFill>
                <a:blip r:embed="rId17"/>
                <a:stretch>
                  <a:fillRect/>
                </a:stretch>
              </p:blipFill>
              <p:spPr>
                <a:xfrm>
                  <a:off x="7398902" y="1902732"/>
                  <a:ext cx="2829240" cy="35258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 name="Ink 9">
                  <a:extLst>
                    <a:ext uri="{FF2B5EF4-FFF2-40B4-BE49-F238E27FC236}">
                      <a16:creationId xmlns:a16="http://schemas.microsoft.com/office/drawing/2014/main" id="{46F7A759-7A34-EDBA-24E0-F0410593E0F8}"/>
                    </a:ext>
                  </a:extLst>
                </p14:cNvPr>
                <p14:cNvContentPartPr/>
                <p14:nvPr/>
              </p14:nvContentPartPr>
              <p14:xfrm>
                <a:off x="7434542" y="1845492"/>
                <a:ext cx="286200" cy="401400"/>
              </p14:xfrm>
            </p:contentPart>
          </mc:Choice>
          <mc:Fallback xmlns="">
            <p:pic>
              <p:nvPicPr>
                <p:cNvPr id="10" name="Ink 9">
                  <a:extLst>
                    <a:ext uri="{FF2B5EF4-FFF2-40B4-BE49-F238E27FC236}">
                      <a16:creationId xmlns:a16="http://schemas.microsoft.com/office/drawing/2014/main" id="{46F7A759-7A34-EDBA-24E0-F0410593E0F8}"/>
                    </a:ext>
                  </a:extLst>
                </p:cNvPr>
                <p:cNvPicPr/>
                <p:nvPr/>
              </p:nvPicPr>
              <p:blipFill>
                <a:blip r:embed="rId19"/>
                <a:stretch>
                  <a:fillRect/>
                </a:stretch>
              </p:blipFill>
              <p:spPr>
                <a:xfrm>
                  <a:off x="7425542" y="1836492"/>
                  <a:ext cx="30384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EC8EC6F4-90BA-7DB7-79D5-1A263987F790}"/>
                    </a:ext>
                  </a:extLst>
                </p14:cNvPr>
                <p14:cNvContentPartPr/>
                <p14:nvPr/>
              </p14:nvContentPartPr>
              <p14:xfrm>
                <a:off x="5066462" y="2206212"/>
                <a:ext cx="478800" cy="30960"/>
              </p14:xfrm>
            </p:contentPart>
          </mc:Choice>
          <mc:Fallback xmlns="">
            <p:pic>
              <p:nvPicPr>
                <p:cNvPr id="12" name="Ink 11">
                  <a:extLst>
                    <a:ext uri="{FF2B5EF4-FFF2-40B4-BE49-F238E27FC236}">
                      <a16:creationId xmlns:a16="http://schemas.microsoft.com/office/drawing/2014/main" id="{EC8EC6F4-90BA-7DB7-79D5-1A263987F790}"/>
                    </a:ext>
                  </a:extLst>
                </p:cNvPr>
                <p:cNvPicPr/>
                <p:nvPr/>
              </p:nvPicPr>
              <p:blipFill>
                <a:blip r:embed="rId21"/>
                <a:stretch>
                  <a:fillRect/>
                </a:stretch>
              </p:blipFill>
              <p:spPr>
                <a:xfrm>
                  <a:off x="5057822" y="2197212"/>
                  <a:ext cx="496440" cy="48600"/>
                </a:xfrm>
                <a:prstGeom prst="rect">
                  <a:avLst/>
                </a:prstGeom>
              </p:spPr>
            </p:pic>
          </mc:Fallback>
        </mc:AlternateContent>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1981200" y="274638"/>
            <a:ext cx="8229600" cy="868362"/>
          </a:xfrm>
        </p:spPr>
        <p:txBody>
          <a:bodyPr>
            <a:noAutofit/>
          </a:bodyPr>
          <a:lstStyle/>
          <a:p>
            <a:r>
              <a:rPr lang="en-US" altLang="zh-CN" sz="6000" dirty="0">
                <a:ea typeface="宋体" pitchFamily="2" charset="-122"/>
              </a:rPr>
              <a:t>Random Term…</a:t>
            </a:r>
          </a:p>
        </p:txBody>
      </p:sp>
      <p:sp>
        <p:nvSpPr>
          <p:cNvPr id="115715" name="Rectangle 3"/>
          <p:cNvSpPr>
            <a:spLocks noGrp="1" noChangeArrowheads="1"/>
          </p:cNvSpPr>
          <p:nvPr>
            <p:ph idx="1"/>
          </p:nvPr>
        </p:nvSpPr>
        <p:spPr>
          <a:xfrm>
            <a:off x="1981200" y="1447801"/>
            <a:ext cx="8229600" cy="4678363"/>
          </a:xfrm>
        </p:spPr>
        <p:txBody>
          <a:bodyPr>
            <a:noAutofit/>
          </a:bodyPr>
          <a:lstStyle/>
          <a:p>
            <a:r>
              <a:rPr lang="en-US" altLang="zh-CN" sz="2600" dirty="0">
                <a:ea typeface="宋体" pitchFamily="2" charset="-122"/>
              </a:rPr>
              <a:t>We now represent the price of a house as a function of its size in this Probabilistic Model:</a:t>
            </a:r>
          </a:p>
          <a:p>
            <a:pPr>
              <a:buNone/>
            </a:pPr>
            <a:r>
              <a:rPr lang="en-US" altLang="zh-CN" sz="2600" dirty="0">
                <a:ea typeface="宋体" pitchFamily="2" charset="-122"/>
              </a:rPr>
              <a:t>			y = 25,000 + 75x +    ,</a:t>
            </a:r>
          </a:p>
          <a:p>
            <a:pPr>
              <a:buNone/>
            </a:pPr>
            <a:r>
              <a:rPr lang="en-US" altLang="zh-CN" sz="2600" dirty="0">
                <a:ea typeface="宋体" pitchFamily="2" charset="-122"/>
              </a:rPr>
              <a:t>	where      (Greek letter epsilon) is the </a:t>
            </a:r>
            <a:r>
              <a:rPr lang="en-US" altLang="zh-CN" sz="2600" b="1" i="1" dirty="0">
                <a:ea typeface="宋体" pitchFamily="2" charset="-122"/>
              </a:rPr>
              <a:t>random term</a:t>
            </a:r>
            <a:r>
              <a:rPr lang="en-US" altLang="zh-CN" sz="2600" dirty="0">
                <a:ea typeface="宋体" pitchFamily="2" charset="-122"/>
              </a:rPr>
              <a:t> (a.k.a. </a:t>
            </a:r>
            <a:r>
              <a:rPr lang="en-US" altLang="zh-CN" sz="2600" b="1" i="1" dirty="0">
                <a:ea typeface="宋体" pitchFamily="2" charset="-122"/>
              </a:rPr>
              <a:t>error variable</a:t>
            </a:r>
            <a:r>
              <a:rPr lang="en-US" altLang="zh-CN" sz="2600" dirty="0">
                <a:ea typeface="宋体" pitchFamily="2" charset="-122"/>
              </a:rPr>
              <a:t>). </a:t>
            </a:r>
          </a:p>
          <a:p>
            <a:r>
              <a:rPr lang="en-US" altLang="zh-CN" sz="2600" dirty="0">
                <a:ea typeface="宋体" pitchFamily="2" charset="-122"/>
              </a:rPr>
              <a:t>It is the difference between the </a:t>
            </a:r>
            <a:r>
              <a:rPr lang="en-US" altLang="zh-CN" sz="2600" b="1" i="1" dirty="0">
                <a:solidFill>
                  <a:srgbClr val="0000FF"/>
                </a:solidFill>
                <a:ea typeface="宋体" pitchFamily="2" charset="-122"/>
              </a:rPr>
              <a:t>actual</a:t>
            </a:r>
            <a:r>
              <a:rPr lang="en-US" altLang="zh-CN" sz="2600" dirty="0">
                <a:ea typeface="宋体" pitchFamily="2" charset="-122"/>
              </a:rPr>
              <a:t> selling price and the </a:t>
            </a:r>
            <a:r>
              <a:rPr lang="en-US" altLang="zh-CN" sz="2600" b="1" i="1" dirty="0">
                <a:solidFill>
                  <a:srgbClr val="FF0000"/>
                </a:solidFill>
                <a:ea typeface="宋体" pitchFamily="2" charset="-122"/>
              </a:rPr>
              <a:t>estimated</a:t>
            </a:r>
            <a:r>
              <a:rPr lang="en-US" altLang="zh-CN" sz="2600" dirty="0">
                <a:ea typeface="宋体" pitchFamily="2" charset="-122"/>
              </a:rPr>
              <a:t> price based on the size of the house (model based price) . </a:t>
            </a:r>
          </a:p>
          <a:p>
            <a:r>
              <a:rPr lang="en-US" altLang="zh-CN" sz="2600" dirty="0">
                <a:ea typeface="宋体" pitchFamily="2" charset="-122"/>
              </a:rPr>
              <a:t>Its value will vary from house sale to house sale, even if the square footage (i.e. </a:t>
            </a:r>
            <a:r>
              <a:rPr lang="en-US" altLang="zh-CN" sz="2600" b="1" dirty="0">
                <a:ea typeface="宋体" pitchFamily="2" charset="-122"/>
              </a:rPr>
              <a:t>x</a:t>
            </a:r>
            <a:r>
              <a:rPr lang="en-US" altLang="zh-CN" sz="2600" dirty="0">
                <a:ea typeface="宋体" pitchFamily="2" charset="-122"/>
              </a:rPr>
              <a:t>) remains the same.</a:t>
            </a:r>
          </a:p>
        </p:txBody>
      </p:sp>
      <p:pic>
        <p:nvPicPr>
          <p:cNvPr id="115716" name="Picture 4"/>
          <p:cNvPicPr>
            <a:picLocks noChangeAspect="1" noChangeArrowheads="1"/>
          </p:cNvPicPr>
          <p:nvPr/>
        </p:nvPicPr>
        <p:blipFill>
          <a:blip r:embed="rId3" cstate="print"/>
          <a:srcRect/>
          <a:stretch>
            <a:fillRect/>
          </a:stretch>
        </p:blipFill>
        <p:spPr bwMode="auto">
          <a:xfrm>
            <a:off x="6324600" y="2438400"/>
            <a:ext cx="241300" cy="317500"/>
          </a:xfrm>
          <a:prstGeom prst="rect">
            <a:avLst/>
          </a:prstGeom>
          <a:noFill/>
          <a:ln w="9525">
            <a:noFill/>
            <a:miter lim="800000"/>
            <a:headEnd/>
            <a:tailEnd/>
          </a:ln>
        </p:spPr>
      </p:pic>
      <p:pic>
        <p:nvPicPr>
          <p:cNvPr id="115717" name="Picture 5"/>
          <p:cNvPicPr>
            <a:picLocks noChangeAspect="1" noChangeArrowheads="1"/>
          </p:cNvPicPr>
          <p:nvPr/>
        </p:nvPicPr>
        <p:blipFill>
          <a:blip r:embed="rId3" cstate="print"/>
          <a:srcRect/>
          <a:stretch>
            <a:fillRect/>
          </a:stretch>
        </p:blipFill>
        <p:spPr bwMode="auto">
          <a:xfrm>
            <a:off x="3352800" y="2895600"/>
            <a:ext cx="241300" cy="3175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1981200" y="274638"/>
            <a:ext cx="8229600" cy="868362"/>
          </a:xfrm>
        </p:spPr>
        <p:txBody>
          <a:bodyPr/>
          <a:lstStyle/>
          <a:p>
            <a:r>
              <a:rPr lang="en-US" altLang="zh-CN" dirty="0">
                <a:ea typeface="宋体" pitchFamily="2" charset="-122"/>
              </a:rPr>
              <a:t>Simple Linear Regression Model…</a:t>
            </a:r>
          </a:p>
        </p:txBody>
      </p:sp>
      <p:sp>
        <p:nvSpPr>
          <p:cNvPr id="117763" name="Rectangle 3"/>
          <p:cNvSpPr>
            <a:spLocks noGrp="1" noChangeArrowheads="1"/>
          </p:cNvSpPr>
          <p:nvPr>
            <p:ph idx="1"/>
          </p:nvPr>
        </p:nvSpPr>
        <p:spPr>
          <a:xfrm>
            <a:off x="1981200" y="1371601"/>
            <a:ext cx="8229600" cy="1371600"/>
          </a:xfrm>
        </p:spPr>
        <p:txBody>
          <a:bodyPr>
            <a:normAutofit/>
          </a:bodyPr>
          <a:lstStyle/>
          <a:p>
            <a:r>
              <a:rPr lang="en-US" altLang="zh-CN" dirty="0">
                <a:ea typeface="宋体" pitchFamily="2" charset="-122"/>
              </a:rPr>
              <a:t>Generally, a straight-line model with one independent variable is called a </a:t>
            </a:r>
            <a:r>
              <a:rPr lang="en-US" altLang="zh-CN" b="1" i="1" dirty="0">
                <a:ea typeface="宋体" pitchFamily="2" charset="-122"/>
              </a:rPr>
              <a:t>simple linear regression model</a:t>
            </a:r>
            <a:r>
              <a:rPr lang="en-US" altLang="zh-CN" dirty="0">
                <a:ea typeface="宋体" pitchFamily="2" charset="-122"/>
              </a:rPr>
              <a:t>.</a:t>
            </a:r>
          </a:p>
        </p:txBody>
      </p:sp>
      <p:sp>
        <p:nvSpPr>
          <p:cNvPr id="117764" name="Rectangle 4"/>
          <p:cNvSpPr>
            <a:spLocks noChangeArrowheads="1"/>
          </p:cNvSpPr>
          <p:nvPr/>
        </p:nvSpPr>
        <p:spPr bwMode="auto">
          <a:xfrm>
            <a:off x="8237538" y="4419601"/>
            <a:ext cx="1219200" cy="366713"/>
          </a:xfrm>
          <a:prstGeom prst="rect">
            <a:avLst/>
          </a:prstGeom>
          <a:noFill/>
          <a:ln w="9525">
            <a:noFill/>
            <a:miter lim="800000"/>
            <a:headEnd/>
            <a:tailEnd/>
          </a:ln>
          <a:effectLst/>
        </p:spPr>
        <p:txBody>
          <a:bodyPr wrap="none" anchor="ctr">
            <a:spAutoFit/>
          </a:bodyPr>
          <a:lstStyle/>
          <a:p>
            <a:r>
              <a:rPr lang="en-US" altLang="zh-CN">
                <a:latin typeface="Tahoma" pitchFamily="34" charset="0"/>
                <a:ea typeface="宋体" pitchFamily="2" charset="-122"/>
              </a:rPr>
              <a:t>error term</a:t>
            </a:r>
          </a:p>
        </p:txBody>
      </p:sp>
      <p:sp>
        <p:nvSpPr>
          <p:cNvPr id="117765" name="Rectangle 5"/>
          <p:cNvSpPr>
            <a:spLocks noChangeArrowheads="1"/>
          </p:cNvSpPr>
          <p:nvPr/>
        </p:nvSpPr>
        <p:spPr bwMode="auto">
          <a:xfrm>
            <a:off x="3276600" y="2708276"/>
            <a:ext cx="1257300" cy="644525"/>
          </a:xfrm>
          <a:prstGeom prst="rect">
            <a:avLst/>
          </a:prstGeom>
          <a:noFill/>
          <a:ln w="9525">
            <a:noFill/>
            <a:miter lim="800000"/>
            <a:headEnd/>
            <a:tailEnd/>
          </a:ln>
          <a:effectLst/>
        </p:spPr>
        <p:txBody>
          <a:bodyPr wrap="none" anchor="ctr">
            <a:spAutoFit/>
          </a:bodyPr>
          <a:lstStyle/>
          <a:p>
            <a:r>
              <a:rPr lang="en-US" altLang="zh-CN">
                <a:solidFill>
                  <a:srgbClr val="FF0000"/>
                </a:solidFill>
                <a:latin typeface="Tahoma" pitchFamily="34" charset="0"/>
                <a:ea typeface="宋体" pitchFamily="2" charset="-122"/>
              </a:rPr>
              <a:t>dependent</a:t>
            </a:r>
          </a:p>
          <a:p>
            <a:r>
              <a:rPr lang="en-US" altLang="zh-CN">
                <a:solidFill>
                  <a:srgbClr val="FF0000"/>
                </a:solidFill>
                <a:latin typeface="Tahoma" pitchFamily="34" charset="0"/>
                <a:ea typeface="宋体" pitchFamily="2" charset="-122"/>
              </a:rPr>
              <a:t>variable</a:t>
            </a:r>
          </a:p>
        </p:txBody>
      </p:sp>
      <p:sp>
        <p:nvSpPr>
          <p:cNvPr id="117766" name="Rectangle 6"/>
          <p:cNvSpPr>
            <a:spLocks noChangeArrowheads="1"/>
          </p:cNvSpPr>
          <p:nvPr/>
        </p:nvSpPr>
        <p:spPr bwMode="auto">
          <a:xfrm>
            <a:off x="6553200" y="2632076"/>
            <a:ext cx="1436688" cy="644525"/>
          </a:xfrm>
          <a:prstGeom prst="rect">
            <a:avLst/>
          </a:prstGeom>
          <a:noFill/>
          <a:ln w="9525">
            <a:noFill/>
            <a:miter lim="800000"/>
            <a:headEnd/>
            <a:tailEnd/>
          </a:ln>
          <a:effectLst/>
        </p:spPr>
        <p:txBody>
          <a:bodyPr wrap="none" anchor="ctr">
            <a:spAutoFit/>
          </a:bodyPr>
          <a:lstStyle/>
          <a:p>
            <a:r>
              <a:rPr lang="en-US" altLang="zh-CN">
                <a:solidFill>
                  <a:srgbClr val="FF0000"/>
                </a:solidFill>
                <a:latin typeface="Tahoma" pitchFamily="34" charset="0"/>
                <a:ea typeface="宋体" pitchFamily="2" charset="-122"/>
              </a:rPr>
              <a:t>independent</a:t>
            </a:r>
          </a:p>
          <a:p>
            <a:r>
              <a:rPr lang="en-US" altLang="zh-CN">
                <a:solidFill>
                  <a:srgbClr val="FF0000"/>
                </a:solidFill>
                <a:latin typeface="Tahoma" pitchFamily="34" charset="0"/>
                <a:ea typeface="宋体" pitchFamily="2" charset="-122"/>
              </a:rPr>
              <a:t>variable</a:t>
            </a:r>
          </a:p>
        </p:txBody>
      </p:sp>
      <p:sp>
        <p:nvSpPr>
          <p:cNvPr id="117767" name="Rectangle 7"/>
          <p:cNvSpPr>
            <a:spLocks noChangeArrowheads="1"/>
          </p:cNvSpPr>
          <p:nvPr/>
        </p:nvSpPr>
        <p:spPr bwMode="auto">
          <a:xfrm>
            <a:off x="4724401" y="4419600"/>
            <a:ext cx="1268413" cy="368300"/>
          </a:xfrm>
          <a:prstGeom prst="rect">
            <a:avLst/>
          </a:prstGeom>
          <a:noFill/>
          <a:ln w="9525">
            <a:noFill/>
            <a:miter lim="800000"/>
            <a:headEnd/>
            <a:tailEnd/>
          </a:ln>
          <a:effectLst/>
        </p:spPr>
        <p:txBody>
          <a:bodyPr wrap="none" anchor="ctr">
            <a:spAutoFit/>
          </a:bodyPr>
          <a:lstStyle/>
          <a:p>
            <a:r>
              <a:rPr lang="en-US" altLang="zh-CN">
                <a:solidFill>
                  <a:srgbClr val="0000FF"/>
                </a:solidFill>
                <a:latin typeface="Tahoma" pitchFamily="34" charset="0"/>
                <a:ea typeface="宋体" pitchFamily="2" charset="-122"/>
              </a:rPr>
              <a:t>y-intercept</a:t>
            </a:r>
          </a:p>
        </p:txBody>
      </p:sp>
      <p:sp>
        <p:nvSpPr>
          <p:cNvPr id="117768" name="Rectangle 8"/>
          <p:cNvSpPr>
            <a:spLocks noChangeArrowheads="1"/>
          </p:cNvSpPr>
          <p:nvPr/>
        </p:nvSpPr>
        <p:spPr bwMode="auto">
          <a:xfrm>
            <a:off x="6172200" y="4419600"/>
            <a:ext cx="1797050" cy="368300"/>
          </a:xfrm>
          <a:prstGeom prst="rect">
            <a:avLst/>
          </a:prstGeom>
          <a:noFill/>
          <a:ln w="9525">
            <a:noFill/>
            <a:miter lim="800000"/>
            <a:headEnd/>
            <a:tailEnd/>
          </a:ln>
          <a:effectLst/>
        </p:spPr>
        <p:txBody>
          <a:bodyPr wrap="none" anchor="ctr">
            <a:spAutoFit/>
          </a:bodyPr>
          <a:lstStyle/>
          <a:p>
            <a:r>
              <a:rPr lang="en-US" altLang="zh-CN">
                <a:solidFill>
                  <a:srgbClr val="008000"/>
                </a:solidFill>
                <a:latin typeface="Tahoma" pitchFamily="34" charset="0"/>
                <a:ea typeface="宋体" pitchFamily="2" charset="-122"/>
              </a:rPr>
              <a:t>slope of the line</a:t>
            </a:r>
          </a:p>
        </p:txBody>
      </p:sp>
      <p:pic>
        <p:nvPicPr>
          <p:cNvPr id="117769" name="Picture 9"/>
          <p:cNvPicPr>
            <a:picLocks noChangeAspect="1" noChangeArrowheads="1"/>
          </p:cNvPicPr>
          <p:nvPr/>
        </p:nvPicPr>
        <p:blipFill>
          <a:blip r:embed="rId3" cstate="print"/>
          <a:srcRect/>
          <a:stretch>
            <a:fillRect/>
          </a:stretch>
        </p:blipFill>
        <p:spPr bwMode="auto">
          <a:xfrm>
            <a:off x="3505200" y="3403600"/>
            <a:ext cx="5003800" cy="863600"/>
          </a:xfrm>
          <a:prstGeom prst="rect">
            <a:avLst/>
          </a:prstGeom>
          <a:noFill/>
        </p:spPr>
      </p:pic>
      <p:sp>
        <p:nvSpPr>
          <p:cNvPr id="117770" name="Rectangle 10"/>
          <p:cNvSpPr>
            <a:spLocks noChangeArrowheads="1"/>
          </p:cNvSpPr>
          <p:nvPr/>
        </p:nvSpPr>
        <p:spPr bwMode="auto">
          <a:xfrm>
            <a:off x="3429000" y="3352800"/>
            <a:ext cx="685800" cy="1066800"/>
          </a:xfrm>
          <a:prstGeom prst="rect">
            <a:avLst/>
          </a:prstGeom>
          <a:noFill/>
          <a:ln w="9525">
            <a:solidFill>
              <a:srgbClr val="FF0000"/>
            </a:solidFill>
            <a:miter lim="800000"/>
            <a:headEnd/>
            <a:tailEnd/>
          </a:ln>
          <a:effectLst/>
        </p:spPr>
        <p:txBody>
          <a:bodyPr wrap="none" anchor="ctr"/>
          <a:lstStyle/>
          <a:p>
            <a:endParaRPr lang="en-US"/>
          </a:p>
        </p:txBody>
      </p:sp>
      <p:sp>
        <p:nvSpPr>
          <p:cNvPr id="117771" name="Rectangle 11"/>
          <p:cNvSpPr>
            <a:spLocks noChangeArrowheads="1"/>
          </p:cNvSpPr>
          <p:nvPr/>
        </p:nvSpPr>
        <p:spPr bwMode="auto">
          <a:xfrm>
            <a:off x="7010400" y="3276600"/>
            <a:ext cx="533400" cy="1066800"/>
          </a:xfrm>
          <a:prstGeom prst="rect">
            <a:avLst/>
          </a:prstGeom>
          <a:noFill/>
          <a:ln w="9525">
            <a:solidFill>
              <a:srgbClr val="FF0000"/>
            </a:solidFill>
            <a:miter lim="800000"/>
            <a:headEnd/>
            <a:tailEnd/>
          </a:ln>
          <a:effectLst/>
        </p:spPr>
        <p:txBody>
          <a:bodyPr wrap="none" anchor="ctr"/>
          <a:lstStyle/>
          <a:p>
            <a:endParaRPr lang="en-US"/>
          </a:p>
        </p:txBody>
      </p:sp>
      <p:sp>
        <p:nvSpPr>
          <p:cNvPr id="117772" name="Rectangle 12"/>
          <p:cNvSpPr>
            <a:spLocks noChangeArrowheads="1"/>
          </p:cNvSpPr>
          <p:nvPr/>
        </p:nvSpPr>
        <p:spPr bwMode="auto">
          <a:xfrm>
            <a:off x="4953000" y="3352800"/>
            <a:ext cx="838200" cy="1066800"/>
          </a:xfrm>
          <a:prstGeom prst="rect">
            <a:avLst/>
          </a:prstGeom>
          <a:noFill/>
          <a:ln w="9525">
            <a:solidFill>
              <a:schemeClr val="accent2"/>
            </a:solidFill>
            <a:miter lim="800000"/>
            <a:headEnd/>
            <a:tailEnd/>
          </a:ln>
          <a:effectLst/>
        </p:spPr>
        <p:txBody>
          <a:bodyPr wrap="none" anchor="ctr"/>
          <a:lstStyle/>
          <a:p>
            <a:endParaRPr lang="en-US"/>
          </a:p>
        </p:txBody>
      </p:sp>
      <p:sp>
        <p:nvSpPr>
          <p:cNvPr id="117773" name="Rectangle 13"/>
          <p:cNvSpPr>
            <a:spLocks noChangeArrowheads="1"/>
          </p:cNvSpPr>
          <p:nvPr/>
        </p:nvSpPr>
        <p:spPr bwMode="auto">
          <a:xfrm>
            <a:off x="6451600" y="3276600"/>
            <a:ext cx="533400" cy="1066800"/>
          </a:xfrm>
          <a:prstGeom prst="rect">
            <a:avLst/>
          </a:prstGeom>
          <a:noFill/>
          <a:ln w="9525">
            <a:solidFill>
              <a:srgbClr val="008000"/>
            </a:solidFill>
            <a:miter lim="800000"/>
            <a:headEnd/>
            <a:tailEnd/>
          </a:ln>
          <a:effectLst/>
        </p:spPr>
        <p:txBody>
          <a:bodyPr wrap="none" anchor="ctr"/>
          <a:lstStyle/>
          <a:p>
            <a:endParaRPr lang="zh-CN" altLang="en-US">
              <a:solidFill>
                <a:srgbClr val="008000"/>
              </a:solidFill>
              <a:latin typeface="Times" pitchFamily="18" charset="0"/>
              <a:ea typeface="宋体" pitchFamily="2" charset="-122"/>
            </a:endParaRPr>
          </a:p>
        </p:txBody>
      </p:sp>
      <p:sp>
        <p:nvSpPr>
          <p:cNvPr id="117774" name="Rectangle 14"/>
          <p:cNvSpPr>
            <a:spLocks noChangeArrowheads="1"/>
          </p:cNvSpPr>
          <p:nvPr/>
        </p:nvSpPr>
        <p:spPr bwMode="auto">
          <a:xfrm>
            <a:off x="7975600" y="3276600"/>
            <a:ext cx="533400" cy="1066800"/>
          </a:xfrm>
          <a:prstGeom prst="rect">
            <a:avLst/>
          </a:prstGeom>
          <a:noFill/>
          <a:ln w="9525">
            <a:solidFill>
              <a:schemeClr val="tx1"/>
            </a:solidFill>
            <a:miter lim="800000"/>
            <a:headEnd/>
            <a:tailEnd/>
          </a:ln>
          <a:effectLst/>
        </p:spPr>
        <p:txBody>
          <a:bodyPr wrap="none" anchor="ct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1981200" y="274638"/>
            <a:ext cx="8229600" cy="944562"/>
          </a:xfrm>
        </p:spPr>
        <p:txBody>
          <a:bodyPr/>
          <a:lstStyle/>
          <a:p>
            <a:r>
              <a:rPr lang="en-US" altLang="zh-CN" dirty="0">
                <a:ea typeface="宋体" pitchFamily="2" charset="-122"/>
              </a:rPr>
              <a:t>Simple Linear Regression Model…</a:t>
            </a:r>
          </a:p>
        </p:txBody>
      </p:sp>
      <p:sp>
        <p:nvSpPr>
          <p:cNvPr id="119811" name="Rectangle 3"/>
          <p:cNvSpPr>
            <a:spLocks noGrp="1" noChangeArrowheads="1"/>
          </p:cNvSpPr>
          <p:nvPr>
            <p:ph idx="1"/>
          </p:nvPr>
        </p:nvSpPr>
        <p:spPr>
          <a:xfrm>
            <a:off x="2208361" y="1219201"/>
            <a:ext cx="9661585" cy="1219201"/>
          </a:xfrm>
        </p:spPr>
        <p:txBody>
          <a:bodyPr>
            <a:normAutofit/>
          </a:bodyPr>
          <a:lstStyle/>
          <a:p>
            <a:r>
              <a:rPr lang="en-US" altLang="zh-CN" dirty="0">
                <a:ea typeface="宋体" pitchFamily="2" charset="-122"/>
              </a:rPr>
              <a:t>Note that both     and      are </a:t>
            </a:r>
            <a:r>
              <a:rPr lang="en-US" altLang="zh-CN" b="1" i="1" dirty="0">
                <a:ea typeface="宋体" pitchFamily="2" charset="-122"/>
              </a:rPr>
              <a:t>population parameters</a:t>
            </a:r>
            <a:r>
              <a:rPr lang="en-US" altLang="zh-CN" dirty="0">
                <a:ea typeface="宋体" pitchFamily="2" charset="-122"/>
              </a:rPr>
              <a:t> which are usually unknown and hence </a:t>
            </a:r>
            <a:r>
              <a:rPr lang="en-US" altLang="zh-CN" b="1" i="1" dirty="0">
                <a:solidFill>
                  <a:srgbClr val="FF0000"/>
                </a:solidFill>
                <a:ea typeface="宋体" pitchFamily="2" charset="-122"/>
              </a:rPr>
              <a:t>estimated</a:t>
            </a:r>
            <a:r>
              <a:rPr lang="en-US" altLang="zh-CN" dirty="0">
                <a:ea typeface="宋体" pitchFamily="2" charset="-122"/>
              </a:rPr>
              <a:t> from the data. </a:t>
            </a:r>
          </a:p>
        </p:txBody>
      </p:sp>
      <p:pic>
        <p:nvPicPr>
          <p:cNvPr id="119826" name="Picture 18"/>
          <p:cNvPicPr>
            <a:picLocks noChangeAspect="1" noChangeArrowheads="1"/>
          </p:cNvPicPr>
          <p:nvPr/>
        </p:nvPicPr>
        <p:blipFill>
          <a:blip r:embed="rId3" cstate="print"/>
          <a:srcRect/>
          <a:stretch>
            <a:fillRect/>
          </a:stretch>
        </p:blipFill>
        <p:spPr bwMode="auto">
          <a:xfrm>
            <a:off x="4724400" y="1219200"/>
            <a:ext cx="292100" cy="338138"/>
          </a:xfrm>
          <a:prstGeom prst="rect">
            <a:avLst/>
          </a:prstGeom>
          <a:noFill/>
        </p:spPr>
      </p:pic>
      <p:pic>
        <p:nvPicPr>
          <p:cNvPr id="119827" name="Picture 19"/>
          <p:cNvPicPr>
            <a:picLocks noChangeAspect="1" noChangeArrowheads="1"/>
          </p:cNvPicPr>
          <p:nvPr/>
        </p:nvPicPr>
        <p:blipFill>
          <a:blip r:embed="rId4" cstate="print"/>
          <a:srcRect/>
          <a:stretch>
            <a:fillRect/>
          </a:stretch>
        </p:blipFill>
        <p:spPr bwMode="auto">
          <a:xfrm>
            <a:off x="5791201" y="1219200"/>
            <a:ext cx="265113" cy="349250"/>
          </a:xfrm>
          <a:prstGeom prst="rect">
            <a:avLst/>
          </a:prstGeom>
          <a:noFill/>
        </p:spPr>
      </p:pic>
      <p:grpSp>
        <p:nvGrpSpPr>
          <p:cNvPr id="2" name="Group 1">
            <a:extLst>
              <a:ext uri="{FF2B5EF4-FFF2-40B4-BE49-F238E27FC236}">
                <a16:creationId xmlns:a16="http://schemas.microsoft.com/office/drawing/2014/main" id="{8CA5A7A6-B02B-4F17-816A-96659A65C713}"/>
              </a:ext>
            </a:extLst>
          </p:cNvPr>
          <p:cNvGrpSpPr/>
          <p:nvPr/>
        </p:nvGrpSpPr>
        <p:grpSpPr>
          <a:xfrm>
            <a:off x="1397000" y="2242868"/>
            <a:ext cx="7453702" cy="4615132"/>
            <a:chOff x="1397000" y="2658134"/>
            <a:chExt cx="6870700" cy="3784600"/>
          </a:xfrm>
        </p:grpSpPr>
        <p:sp>
          <p:nvSpPr>
            <p:cNvPr id="23" name="Text Box 4">
              <a:extLst>
                <a:ext uri="{FF2B5EF4-FFF2-40B4-BE49-F238E27FC236}">
                  <a16:creationId xmlns:a16="http://schemas.microsoft.com/office/drawing/2014/main" id="{8C4C2915-8B53-4DC6-BDE1-25C988EC8583}"/>
                </a:ext>
              </a:extLst>
            </p:cNvPr>
            <p:cNvSpPr txBox="1">
              <a:spLocks noChangeArrowheads="1"/>
            </p:cNvSpPr>
            <p:nvPr/>
          </p:nvSpPr>
          <p:spPr bwMode="auto">
            <a:xfrm>
              <a:off x="2470150" y="2658134"/>
              <a:ext cx="298450" cy="368300"/>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r>
                <a:rPr lang="en-US" altLang="zh-CN" sz="1800">
                  <a:latin typeface="Tahoma" pitchFamily="34" charset="0"/>
                  <a:ea typeface="宋体" pitchFamily="2" charset="-122"/>
                </a:rPr>
                <a:t>y</a:t>
              </a:r>
            </a:p>
          </p:txBody>
        </p:sp>
        <p:sp>
          <p:nvSpPr>
            <p:cNvPr id="24" name="Freeform 5">
              <a:extLst>
                <a:ext uri="{FF2B5EF4-FFF2-40B4-BE49-F238E27FC236}">
                  <a16:creationId xmlns:a16="http://schemas.microsoft.com/office/drawing/2014/main" id="{E671928D-A14C-4C53-A5E1-671C910EA882}"/>
                </a:ext>
              </a:extLst>
            </p:cNvPr>
            <p:cNvSpPr>
              <a:spLocks/>
            </p:cNvSpPr>
            <p:nvPr/>
          </p:nvSpPr>
          <p:spPr bwMode="auto">
            <a:xfrm>
              <a:off x="2844800" y="2658134"/>
              <a:ext cx="4724400" cy="3179763"/>
            </a:xfrm>
            <a:custGeom>
              <a:avLst/>
              <a:gdLst/>
              <a:ahLst/>
              <a:cxnLst>
                <a:cxn ang="0">
                  <a:pos x="0" y="0"/>
                </a:cxn>
                <a:cxn ang="0">
                  <a:pos x="0" y="1824"/>
                </a:cxn>
                <a:cxn ang="0">
                  <a:pos x="2304" y="1824"/>
                </a:cxn>
              </a:cxnLst>
              <a:rect l="0" t="0" r="r" b="b"/>
              <a:pathLst>
                <a:path w="2304" h="1824">
                  <a:moveTo>
                    <a:pt x="0" y="0"/>
                  </a:moveTo>
                  <a:lnTo>
                    <a:pt x="0" y="1824"/>
                  </a:lnTo>
                  <a:lnTo>
                    <a:pt x="2304" y="1824"/>
                  </a:lnTo>
                </a:path>
              </a:pathLst>
            </a:custGeom>
            <a:noFill/>
            <a:ln w="19050" cap="flat" cmpd="sng">
              <a:solidFill>
                <a:schemeClr val="tx1"/>
              </a:solidFill>
              <a:prstDash val="solid"/>
              <a:round/>
              <a:headEnd type="arrow" w="med" len="med"/>
              <a:tailEnd type="arrow" w="med" len="med"/>
            </a:ln>
            <a:effectLst/>
          </p:spPr>
          <p:txBody>
            <a:bodyPr anchor="ctr">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25" name="Line 6">
              <a:extLst>
                <a:ext uri="{FF2B5EF4-FFF2-40B4-BE49-F238E27FC236}">
                  <a16:creationId xmlns:a16="http://schemas.microsoft.com/office/drawing/2014/main" id="{12865627-FC48-464E-830A-D37937831488}"/>
                </a:ext>
              </a:extLst>
            </p:cNvPr>
            <p:cNvSpPr>
              <a:spLocks noChangeShapeType="1"/>
            </p:cNvSpPr>
            <p:nvPr/>
          </p:nvSpPr>
          <p:spPr bwMode="auto">
            <a:xfrm flipV="1">
              <a:off x="2844800" y="2886734"/>
              <a:ext cx="4876800" cy="2036763"/>
            </a:xfrm>
            <a:prstGeom prst="line">
              <a:avLst/>
            </a:prstGeom>
            <a:noFill/>
            <a:ln w="19050">
              <a:solidFill>
                <a:srgbClr val="FF0000"/>
              </a:solidFill>
              <a:round/>
              <a:headEnd/>
              <a:tailEnd type="arrow" w="med" len="med"/>
            </a:ln>
            <a:effectLst/>
          </p:spPr>
          <p:txBody>
            <a:bodyPr anchor="ctr">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26" name="Line 7">
              <a:extLst>
                <a:ext uri="{FF2B5EF4-FFF2-40B4-BE49-F238E27FC236}">
                  <a16:creationId xmlns:a16="http://schemas.microsoft.com/office/drawing/2014/main" id="{5731107F-C3C6-4DFC-A0F8-63F5AAE0B374}"/>
                </a:ext>
              </a:extLst>
            </p:cNvPr>
            <p:cNvSpPr>
              <a:spLocks noChangeShapeType="1"/>
            </p:cNvSpPr>
            <p:nvPr/>
          </p:nvSpPr>
          <p:spPr bwMode="auto">
            <a:xfrm>
              <a:off x="2387600" y="4944134"/>
              <a:ext cx="457200" cy="0"/>
            </a:xfrm>
            <a:prstGeom prst="line">
              <a:avLst/>
            </a:prstGeom>
            <a:noFill/>
            <a:ln w="19050">
              <a:solidFill>
                <a:srgbClr val="0000FF"/>
              </a:solidFill>
              <a:round/>
              <a:headEnd/>
              <a:tailEnd type="arrow" w="med" len="med"/>
            </a:ln>
            <a:effectLst/>
          </p:spPr>
          <p:txBody>
            <a:bodyPr anchor="ctr">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27" name="Text Box 8">
              <a:extLst>
                <a:ext uri="{FF2B5EF4-FFF2-40B4-BE49-F238E27FC236}">
                  <a16:creationId xmlns:a16="http://schemas.microsoft.com/office/drawing/2014/main" id="{8DC4AB9D-FB07-49B8-ADAA-5F06E0E7A1AA}"/>
                </a:ext>
              </a:extLst>
            </p:cNvPr>
            <p:cNvSpPr txBox="1">
              <a:spLocks noChangeArrowheads="1"/>
            </p:cNvSpPr>
            <p:nvPr/>
          </p:nvSpPr>
          <p:spPr bwMode="auto">
            <a:xfrm>
              <a:off x="7188200" y="5782334"/>
              <a:ext cx="296863" cy="368300"/>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r>
                <a:rPr lang="en-US" altLang="zh-CN" sz="1800">
                  <a:latin typeface="Tahoma" pitchFamily="34" charset="0"/>
                  <a:ea typeface="宋体" pitchFamily="2" charset="-122"/>
                </a:rPr>
                <a:t>x</a:t>
              </a:r>
            </a:p>
          </p:txBody>
        </p:sp>
        <p:sp>
          <p:nvSpPr>
            <p:cNvPr id="28" name="Line 9">
              <a:extLst>
                <a:ext uri="{FF2B5EF4-FFF2-40B4-BE49-F238E27FC236}">
                  <a16:creationId xmlns:a16="http://schemas.microsoft.com/office/drawing/2014/main" id="{0B78EF97-5F8B-4CFE-A5F4-14D5B03EDB2F}"/>
                </a:ext>
              </a:extLst>
            </p:cNvPr>
            <p:cNvSpPr>
              <a:spLocks noChangeShapeType="1"/>
            </p:cNvSpPr>
            <p:nvPr/>
          </p:nvSpPr>
          <p:spPr bwMode="auto">
            <a:xfrm>
              <a:off x="4292600" y="4334534"/>
              <a:ext cx="1752600" cy="0"/>
            </a:xfrm>
            <a:prstGeom prst="line">
              <a:avLst/>
            </a:prstGeom>
            <a:noFill/>
            <a:ln w="19050">
              <a:solidFill>
                <a:srgbClr val="008000"/>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29" name="Line 10">
              <a:extLst>
                <a:ext uri="{FF2B5EF4-FFF2-40B4-BE49-F238E27FC236}">
                  <a16:creationId xmlns:a16="http://schemas.microsoft.com/office/drawing/2014/main" id="{0BF6412C-802B-4C80-8EE5-7F41512E21A1}"/>
                </a:ext>
              </a:extLst>
            </p:cNvPr>
            <p:cNvSpPr>
              <a:spLocks noChangeShapeType="1"/>
            </p:cNvSpPr>
            <p:nvPr/>
          </p:nvSpPr>
          <p:spPr bwMode="auto">
            <a:xfrm flipV="1">
              <a:off x="6045200" y="3572534"/>
              <a:ext cx="0" cy="762000"/>
            </a:xfrm>
            <a:prstGeom prst="line">
              <a:avLst/>
            </a:prstGeom>
            <a:noFill/>
            <a:ln w="19050">
              <a:solidFill>
                <a:srgbClr val="008000"/>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30" name="Text Box 11">
              <a:extLst>
                <a:ext uri="{FF2B5EF4-FFF2-40B4-BE49-F238E27FC236}">
                  <a16:creationId xmlns:a16="http://schemas.microsoft.com/office/drawing/2014/main" id="{BD0365FE-C455-43A5-BFC6-8357437E2224}"/>
                </a:ext>
              </a:extLst>
            </p:cNvPr>
            <p:cNvSpPr txBox="1">
              <a:spLocks noChangeArrowheads="1"/>
            </p:cNvSpPr>
            <p:nvPr/>
          </p:nvSpPr>
          <p:spPr bwMode="auto">
            <a:xfrm>
              <a:off x="5054600" y="4334534"/>
              <a:ext cx="520700" cy="368300"/>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r>
                <a:rPr lang="en-US" altLang="zh-CN" sz="1800">
                  <a:solidFill>
                    <a:srgbClr val="008000"/>
                  </a:solidFill>
                  <a:latin typeface="Tahoma" pitchFamily="34" charset="0"/>
                  <a:ea typeface="宋体" pitchFamily="2" charset="-122"/>
                </a:rPr>
                <a:t>run</a:t>
              </a:r>
            </a:p>
          </p:txBody>
        </p:sp>
        <p:sp>
          <p:nvSpPr>
            <p:cNvPr id="31" name="Text Box 12">
              <a:extLst>
                <a:ext uri="{FF2B5EF4-FFF2-40B4-BE49-F238E27FC236}">
                  <a16:creationId xmlns:a16="http://schemas.microsoft.com/office/drawing/2014/main" id="{B6BA1E13-7F95-40F0-A383-4209B7E8FFD3}"/>
                </a:ext>
              </a:extLst>
            </p:cNvPr>
            <p:cNvSpPr txBox="1">
              <a:spLocks noChangeArrowheads="1"/>
            </p:cNvSpPr>
            <p:nvPr/>
          </p:nvSpPr>
          <p:spPr bwMode="auto">
            <a:xfrm>
              <a:off x="6045200" y="3724934"/>
              <a:ext cx="541338" cy="368300"/>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r>
                <a:rPr lang="en-US" altLang="zh-CN" sz="1800">
                  <a:solidFill>
                    <a:srgbClr val="008000"/>
                  </a:solidFill>
                  <a:latin typeface="Tahoma" pitchFamily="34" charset="0"/>
                  <a:ea typeface="宋体" pitchFamily="2" charset="-122"/>
                </a:rPr>
                <a:t>rise</a:t>
              </a:r>
            </a:p>
          </p:txBody>
        </p:sp>
        <p:sp>
          <p:nvSpPr>
            <p:cNvPr id="32" name="Text Box 13">
              <a:extLst>
                <a:ext uri="{FF2B5EF4-FFF2-40B4-BE49-F238E27FC236}">
                  <a16:creationId xmlns:a16="http://schemas.microsoft.com/office/drawing/2014/main" id="{0463B3F8-88FC-4E01-B13E-CFB67788E24C}"/>
                </a:ext>
              </a:extLst>
            </p:cNvPr>
            <p:cNvSpPr txBox="1">
              <a:spLocks noChangeArrowheads="1"/>
            </p:cNvSpPr>
            <p:nvPr/>
          </p:nvSpPr>
          <p:spPr bwMode="auto">
            <a:xfrm>
              <a:off x="6197600" y="4563134"/>
              <a:ext cx="2070100" cy="368300"/>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r>
                <a:rPr lang="en-US" altLang="zh-CN" sz="1800">
                  <a:solidFill>
                    <a:srgbClr val="008000"/>
                  </a:solidFill>
                  <a:latin typeface="Tahoma" pitchFamily="34" charset="0"/>
                  <a:ea typeface="宋体" pitchFamily="2" charset="-122"/>
                </a:rPr>
                <a:t>=slope (=rise/run)</a:t>
              </a:r>
            </a:p>
          </p:txBody>
        </p:sp>
        <p:pic>
          <p:nvPicPr>
            <p:cNvPr id="33" name="Picture 32">
              <a:extLst>
                <a:ext uri="{FF2B5EF4-FFF2-40B4-BE49-F238E27FC236}">
                  <a16:creationId xmlns:a16="http://schemas.microsoft.com/office/drawing/2014/main" id="{F7E03CCE-B3A0-452B-92D3-68C2B2832CAF}"/>
                </a:ext>
              </a:extLst>
            </p:cNvPr>
            <p:cNvPicPr>
              <a:picLocks noChangeAspect="1" noChangeArrowheads="1"/>
            </p:cNvPicPr>
            <p:nvPr/>
          </p:nvPicPr>
          <p:blipFill>
            <a:blip r:embed="rId5" cstate="print"/>
            <a:srcRect/>
            <a:stretch>
              <a:fillRect/>
            </a:stretch>
          </p:blipFill>
          <p:spPr bwMode="auto">
            <a:xfrm>
              <a:off x="3683000" y="6010934"/>
              <a:ext cx="2413000" cy="431800"/>
            </a:xfrm>
            <a:prstGeom prst="rect">
              <a:avLst/>
            </a:prstGeom>
            <a:noFill/>
          </p:spPr>
        </p:pic>
        <p:pic>
          <p:nvPicPr>
            <p:cNvPr id="34" name="Picture 33">
              <a:extLst>
                <a:ext uri="{FF2B5EF4-FFF2-40B4-BE49-F238E27FC236}">
                  <a16:creationId xmlns:a16="http://schemas.microsoft.com/office/drawing/2014/main" id="{60EC7D00-45AC-4828-845A-486B445D78A1}"/>
                </a:ext>
              </a:extLst>
            </p:cNvPr>
            <p:cNvPicPr>
              <a:picLocks noChangeAspect="1" noChangeArrowheads="1"/>
            </p:cNvPicPr>
            <p:nvPr/>
          </p:nvPicPr>
          <p:blipFill>
            <a:blip r:embed="rId3" cstate="print"/>
            <a:srcRect/>
            <a:stretch>
              <a:fillRect/>
            </a:stretch>
          </p:blipFill>
          <p:spPr bwMode="auto">
            <a:xfrm>
              <a:off x="1930400" y="4639334"/>
              <a:ext cx="482600" cy="558800"/>
            </a:xfrm>
            <a:prstGeom prst="rect">
              <a:avLst/>
            </a:prstGeom>
            <a:noFill/>
          </p:spPr>
        </p:pic>
        <p:pic>
          <p:nvPicPr>
            <p:cNvPr id="35" name="Picture 34">
              <a:extLst>
                <a:ext uri="{FF2B5EF4-FFF2-40B4-BE49-F238E27FC236}">
                  <a16:creationId xmlns:a16="http://schemas.microsoft.com/office/drawing/2014/main" id="{36F79198-3239-441D-A761-D101797D47BF}"/>
                </a:ext>
              </a:extLst>
            </p:cNvPr>
            <p:cNvPicPr>
              <a:picLocks noChangeAspect="1" noChangeArrowheads="1"/>
            </p:cNvPicPr>
            <p:nvPr/>
          </p:nvPicPr>
          <p:blipFill>
            <a:blip r:embed="rId4" cstate="print"/>
            <a:srcRect/>
            <a:stretch>
              <a:fillRect/>
            </a:stretch>
          </p:blipFill>
          <p:spPr bwMode="auto">
            <a:xfrm>
              <a:off x="5816600" y="4486934"/>
              <a:ext cx="431800" cy="571500"/>
            </a:xfrm>
            <a:prstGeom prst="rect">
              <a:avLst/>
            </a:prstGeom>
            <a:noFill/>
          </p:spPr>
        </p:pic>
        <p:sp>
          <p:nvSpPr>
            <p:cNvPr id="36" name="Text Box 17">
              <a:extLst>
                <a:ext uri="{FF2B5EF4-FFF2-40B4-BE49-F238E27FC236}">
                  <a16:creationId xmlns:a16="http://schemas.microsoft.com/office/drawing/2014/main" id="{44F87DFC-3752-469A-8183-D357A402D553}"/>
                </a:ext>
              </a:extLst>
            </p:cNvPr>
            <p:cNvSpPr txBox="1">
              <a:spLocks noChangeArrowheads="1"/>
            </p:cNvSpPr>
            <p:nvPr/>
          </p:nvSpPr>
          <p:spPr bwMode="auto">
            <a:xfrm>
              <a:off x="1397000" y="5248934"/>
              <a:ext cx="1435100" cy="368300"/>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r>
                <a:rPr lang="en-US" altLang="zh-CN" sz="1800">
                  <a:solidFill>
                    <a:srgbClr val="0000FF"/>
                  </a:solidFill>
                  <a:latin typeface="Tahoma" pitchFamily="34" charset="0"/>
                  <a:ea typeface="宋体" pitchFamily="2" charset="-122"/>
                </a:rPr>
                <a:t>=y-intercept</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45DDD24-40A6-08C5-5057-7F84754EDC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5075" y="0"/>
            <a:ext cx="97218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351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981200" y="457200"/>
            <a:ext cx="8229600" cy="639762"/>
          </a:xfrm>
        </p:spPr>
        <p:txBody>
          <a:bodyPr>
            <a:noAutofit/>
          </a:bodyPr>
          <a:lstStyle/>
          <a:p>
            <a:r>
              <a:rPr lang="en-US" altLang="zh-CN" sz="3600" dirty="0">
                <a:ea typeface="宋体" pitchFamily="2" charset="-122"/>
              </a:rPr>
              <a:t>Which line has the best “fit” to the data?</a:t>
            </a:r>
          </a:p>
        </p:txBody>
      </p:sp>
      <p:pic>
        <p:nvPicPr>
          <p:cNvPr id="121859" name="Picture 3"/>
          <p:cNvPicPr>
            <a:picLocks noChangeAspect="1" noChangeArrowheads="1"/>
          </p:cNvPicPr>
          <p:nvPr/>
        </p:nvPicPr>
        <p:blipFill rotWithShape="1">
          <a:blip r:embed="rId3" cstate="print"/>
          <a:srcRect t="6198"/>
          <a:stretch/>
        </p:blipFill>
        <p:spPr bwMode="auto">
          <a:xfrm>
            <a:off x="2438401" y="1676400"/>
            <a:ext cx="7459663" cy="4613276"/>
          </a:xfrm>
          <a:prstGeom prst="rect">
            <a:avLst/>
          </a:prstGeom>
          <a:noFill/>
        </p:spPr>
      </p:pic>
      <p:sp>
        <p:nvSpPr>
          <p:cNvPr id="121860" name="Text Box 4"/>
          <p:cNvSpPr txBox="1">
            <a:spLocks noChangeArrowheads="1"/>
          </p:cNvSpPr>
          <p:nvPr/>
        </p:nvSpPr>
        <p:spPr bwMode="auto">
          <a:xfrm>
            <a:off x="9677400" y="1950521"/>
            <a:ext cx="293670" cy="369332"/>
          </a:xfrm>
          <a:prstGeom prst="rect">
            <a:avLst/>
          </a:prstGeom>
          <a:noFill/>
          <a:ln w="9525">
            <a:noFill/>
            <a:miter lim="800000"/>
            <a:headEnd/>
            <a:tailEnd/>
          </a:ln>
          <a:effectLst/>
        </p:spPr>
        <p:txBody>
          <a:bodyPr wrap="none" anchor="ctr">
            <a:spAutoFit/>
          </a:bodyPr>
          <a:lstStyle/>
          <a:p>
            <a:r>
              <a:rPr lang="en-US" altLang="zh-CN">
                <a:solidFill>
                  <a:srgbClr val="FF0000"/>
                </a:solidFill>
                <a:latin typeface="Tahoma" pitchFamily="34" charset="0"/>
                <a:ea typeface="宋体" pitchFamily="2" charset="-122"/>
              </a:rPr>
              <a:t>?</a:t>
            </a:r>
          </a:p>
        </p:txBody>
      </p:sp>
      <p:sp>
        <p:nvSpPr>
          <p:cNvPr id="121861" name="Line 5"/>
          <p:cNvSpPr>
            <a:spLocks noChangeShapeType="1"/>
          </p:cNvSpPr>
          <p:nvPr/>
        </p:nvSpPr>
        <p:spPr bwMode="auto">
          <a:xfrm flipV="1">
            <a:off x="2933700" y="1676400"/>
            <a:ext cx="6743700" cy="3962400"/>
          </a:xfrm>
          <a:prstGeom prst="line">
            <a:avLst/>
          </a:prstGeom>
          <a:noFill/>
          <a:ln w="19050">
            <a:solidFill>
              <a:srgbClr val="008000"/>
            </a:solidFill>
            <a:round/>
            <a:headEnd/>
            <a:tailEnd/>
          </a:ln>
          <a:effectLst/>
        </p:spPr>
        <p:txBody>
          <a:bodyPr wrap="none" anchor="ctr"/>
          <a:lstStyle/>
          <a:p>
            <a:endParaRPr lang="en-US"/>
          </a:p>
        </p:txBody>
      </p:sp>
      <p:sp>
        <p:nvSpPr>
          <p:cNvPr id="121862" name="Text Box 6"/>
          <p:cNvSpPr txBox="1">
            <a:spLocks noChangeArrowheads="1"/>
          </p:cNvSpPr>
          <p:nvPr/>
        </p:nvSpPr>
        <p:spPr bwMode="auto">
          <a:xfrm>
            <a:off x="9601200" y="1490146"/>
            <a:ext cx="293670" cy="369332"/>
          </a:xfrm>
          <a:prstGeom prst="rect">
            <a:avLst/>
          </a:prstGeom>
          <a:noFill/>
          <a:ln w="9525">
            <a:noFill/>
            <a:miter lim="800000"/>
            <a:headEnd/>
            <a:tailEnd/>
          </a:ln>
          <a:effectLst/>
        </p:spPr>
        <p:txBody>
          <a:bodyPr wrap="none" anchor="ctr">
            <a:spAutoFit/>
          </a:bodyPr>
          <a:lstStyle/>
          <a:p>
            <a:r>
              <a:rPr lang="en-US" altLang="zh-CN">
                <a:solidFill>
                  <a:srgbClr val="008000"/>
                </a:solidFill>
                <a:latin typeface="Tahoma" pitchFamily="34" charset="0"/>
                <a:ea typeface="宋体" pitchFamily="2" charset="-122"/>
              </a:rPr>
              <a:t>?</a:t>
            </a:r>
          </a:p>
        </p:txBody>
      </p:sp>
      <p:sp>
        <p:nvSpPr>
          <p:cNvPr id="121863" name="Text Box 7"/>
          <p:cNvSpPr txBox="1">
            <a:spLocks noChangeArrowheads="1"/>
          </p:cNvSpPr>
          <p:nvPr/>
        </p:nvSpPr>
        <p:spPr bwMode="auto">
          <a:xfrm>
            <a:off x="9677400" y="2407721"/>
            <a:ext cx="293670" cy="369332"/>
          </a:xfrm>
          <a:prstGeom prst="rect">
            <a:avLst/>
          </a:prstGeom>
          <a:noFill/>
          <a:ln w="9525">
            <a:noFill/>
            <a:miter lim="800000"/>
            <a:headEnd/>
            <a:tailEnd/>
          </a:ln>
          <a:effectLst/>
        </p:spPr>
        <p:txBody>
          <a:bodyPr wrap="none" anchor="ctr">
            <a:spAutoFit/>
          </a:bodyPr>
          <a:lstStyle/>
          <a:p>
            <a:r>
              <a:rPr lang="en-US" altLang="zh-CN">
                <a:solidFill>
                  <a:srgbClr val="0000FF"/>
                </a:solidFill>
                <a:latin typeface="Tahoma" pitchFamily="34" charset="0"/>
                <a:ea typeface="宋体" pitchFamily="2" charset="-122"/>
              </a:rPr>
              <a:t>?</a:t>
            </a:r>
          </a:p>
        </p:txBody>
      </p:sp>
      <p:sp>
        <p:nvSpPr>
          <p:cNvPr id="121864" name="Line 8"/>
          <p:cNvSpPr>
            <a:spLocks noChangeShapeType="1"/>
          </p:cNvSpPr>
          <p:nvPr/>
        </p:nvSpPr>
        <p:spPr bwMode="auto">
          <a:xfrm flipV="1">
            <a:off x="4191000" y="2362200"/>
            <a:ext cx="5562600" cy="3352800"/>
          </a:xfrm>
          <a:prstGeom prst="line">
            <a:avLst/>
          </a:prstGeom>
          <a:noFill/>
          <a:ln w="19050">
            <a:solidFill>
              <a:srgbClr val="0000FF"/>
            </a:solidFill>
            <a:round/>
            <a:headEnd/>
            <a:tailEnd/>
          </a:ln>
          <a:effectLst/>
        </p:spPr>
        <p:txBody>
          <a:bodyPr wrap="none" anchor="ct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4"/>
          <p:cNvSpPr>
            <a:spLocks noGrp="1" noChangeArrowheads="1"/>
          </p:cNvSpPr>
          <p:nvPr>
            <p:ph type="title"/>
          </p:nvPr>
        </p:nvSpPr>
        <p:spPr/>
        <p:txBody>
          <a:bodyPr/>
          <a:lstStyle/>
          <a:p>
            <a:r>
              <a:rPr lang="en-US" altLang="zh-CN" dirty="0">
                <a:ea typeface="宋体" pitchFamily="2" charset="-122"/>
              </a:rPr>
              <a:t>Estimating the Coefficients…</a:t>
            </a:r>
          </a:p>
        </p:txBody>
      </p:sp>
      <p:sp>
        <p:nvSpPr>
          <p:cNvPr id="123909" name="Rectangle 5"/>
          <p:cNvSpPr>
            <a:spLocks noGrp="1" noChangeArrowheads="1"/>
          </p:cNvSpPr>
          <p:nvPr>
            <p:ph idx="1"/>
          </p:nvPr>
        </p:nvSpPr>
        <p:spPr>
          <a:xfrm>
            <a:off x="1761689" y="1371601"/>
            <a:ext cx="8800050" cy="4754563"/>
          </a:xfrm>
        </p:spPr>
        <p:txBody>
          <a:bodyPr>
            <a:normAutofit/>
          </a:bodyPr>
          <a:lstStyle/>
          <a:p>
            <a:r>
              <a:rPr lang="en-US" altLang="zh-CN" dirty="0">
                <a:ea typeface="宋体" pitchFamily="2" charset="-122"/>
              </a:rPr>
              <a:t>In much the same way we based estimates of     on     , we estimate      from b</a:t>
            </a:r>
            <a:r>
              <a:rPr lang="en-US" altLang="zh-CN" baseline="-25000" dirty="0">
                <a:ea typeface="宋体" pitchFamily="2" charset="-122"/>
              </a:rPr>
              <a:t>0</a:t>
            </a:r>
            <a:r>
              <a:rPr lang="en-US" altLang="zh-CN" dirty="0">
                <a:ea typeface="宋体" pitchFamily="2" charset="-122"/>
              </a:rPr>
              <a:t> and      from b</a:t>
            </a:r>
            <a:r>
              <a:rPr lang="en-US" altLang="zh-CN" baseline="-25000" dirty="0">
                <a:ea typeface="宋体" pitchFamily="2" charset="-122"/>
              </a:rPr>
              <a:t>1</a:t>
            </a:r>
            <a:r>
              <a:rPr lang="en-US" altLang="zh-CN" dirty="0">
                <a:ea typeface="宋体" pitchFamily="2" charset="-122"/>
              </a:rPr>
              <a:t>, the y-intercept and slope (respectively) of the </a:t>
            </a:r>
            <a:r>
              <a:rPr lang="en-US" altLang="zh-CN" b="1" i="1" dirty="0">
                <a:ea typeface="宋体" pitchFamily="2" charset="-122"/>
              </a:rPr>
              <a:t>least squares </a:t>
            </a:r>
            <a:r>
              <a:rPr lang="en-US" altLang="zh-CN" dirty="0">
                <a:ea typeface="宋体" pitchFamily="2" charset="-122"/>
              </a:rPr>
              <a:t>or</a:t>
            </a:r>
            <a:r>
              <a:rPr lang="en-US" altLang="zh-CN" b="1" i="1" dirty="0">
                <a:ea typeface="宋体" pitchFamily="2" charset="-122"/>
              </a:rPr>
              <a:t> regression line</a:t>
            </a:r>
            <a:r>
              <a:rPr lang="en-US" altLang="zh-CN" dirty="0">
                <a:ea typeface="宋体" pitchFamily="2" charset="-122"/>
              </a:rPr>
              <a:t> given by:</a:t>
            </a:r>
          </a:p>
          <a:p>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(Recall: this is an application of the least squares method and it produces a straight line that </a:t>
            </a:r>
            <a:r>
              <a:rPr lang="en-US" altLang="zh-CN" b="1" i="1" dirty="0">
                <a:ea typeface="宋体" pitchFamily="2" charset="-122"/>
              </a:rPr>
              <a:t>minimizes</a:t>
            </a:r>
            <a:r>
              <a:rPr lang="en-US" altLang="zh-CN" dirty="0">
                <a:ea typeface="宋体" pitchFamily="2" charset="-122"/>
              </a:rPr>
              <a:t> the sum of the squared differences between the points and the line)</a:t>
            </a:r>
          </a:p>
        </p:txBody>
      </p:sp>
      <p:pic>
        <p:nvPicPr>
          <p:cNvPr id="123906" name="Picture 2"/>
          <p:cNvPicPr>
            <a:picLocks noChangeAspect="1" noChangeArrowheads="1"/>
          </p:cNvPicPr>
          <p:nvPr/>
        </p:nvPicPr>
        <p:blipFill>
          <a:blip r:embed="rId3" cstate="print"/>
          <a:srcRect/>
          <a:stretch>
            <a:fillRect/>
          </a:stretch>
        </p:blipFill>
        <p:spPr bwMode="auto">
          <a:xfrm>
            <a:off x="4191000" y="3276600"/>
            <a:ext cx="2032000" cy="584200"/>
          </a:xfrm>
          <a:prstGeom prst="rect">
            <a:avLst/>
          </a:prstGeom>
          <a:noFill/>
          <a:ln w="9525">
            <a:solidFill>
              <a:srgbClr val="008000"/>
            </a:solidFill>
            <a:miter lim="800000"/>
            <a:headEnd/>
            <a:tailEnd/>
          </a:ln>
        </p:spPr>
      </p:pic>
      <p:pic>
        <p:nvPicPr>
          <p:cNvPr id="123907" name="Picture 3"/>
          <p:cNvPicPr>
            <a:picLocks noChangeAspect="1" noChangeArrowheads="1"/>
          </p:cNvPicPr>
          <p:nvPr/>
        </p:nvPicPr>
        <p:blipFill>
          <a:blip r:embed="rId4" cstate="print"/>
          <a:srcRect/>
          <a:stretch>
            <a:fillRect/>
          </a:stretch>
        </p:blipFill>
        <p:spPr bwMode="auto">
          <a:xfrm>
            <a:off x="3381229" y="1706855"/>
            <a:ext cx="466725" cy="504825"/>
          </a:xfrm>
          <a:prstGeom prst="rect">
            <a:avLst/>
          </a:prstGeom>
          <a:noFill/>
        </p:spPr>
      </p:pic>
      <p:pic>
        <p:nvPicPr>
          <p:cNvPr id="123910" name="Picture 6"/>
          <p:cNvPicPr>
            <a:picLocks noChangeAspect="1" noChangeArrowheads="1"/>
          </p:cNvPicPr>
          <p:nvPr/>
        </p:nvPicPr>
        <p:blipFill>
          <a:blip r:embed="rId5" cstate="print"/>
          <a:srcRect/>
          <a:stretch>
            <a:fillRect/>
          </a:stretch>
        </p:blipFill>
        <p:spPr bwMode="auto">
          <a:xfrm>
            <a:off x="9448800" y="1371601"/>
            <a:ext cx="420688" cy="466725"/>
          </a:xfrm>
          <a:prstGeom prst="rect">
            <a:avLst/>
          </a:prstGeom>
          <a:noFill/>
        </p:spPr>
      </p:pic>
      <p:pic>
        <p:nvPicPr>
          <p:cNvPr id="123911" name="Picture 7"/>
          <p:cNvPicPr>
            <a:picLocks noChangeAspect="1" noChangeArrowheads="1"/>
          </p:cNvPicPr>
          <p:nvPr/>
        </p:nvPicPr>
        <p:blipFill>
          <a:blip r:embed="rId6" cstate="print"/>
          <a:srcRect/>
          <a:stretch>
            <a:fillRect/>
          </a:stretch>
        </p:blipFill>
        <p:spPr bwMode="auto">
          <a:xfrm>
            <a:off x="5640220" y="1790198"/>
            <a:ext cx="292100" cy="338138"/>
          </a:xfrm>
          <a:prstGeom prst="rect">
            <a:avLst/>
          </a:prstGeom>
          <a:noFill/>
        </p:spPr>
      </p:pic>
      <p:pic>
        <p:nvPicPr>
          <p:cNvPr id="123912" name="Picture 8"/>
          <p:cNvPicPr>
            <a:picLocks noChangeAspect="1" noChangeArrowheads="1"/>
          </p:cNvPicPr>
          <p:nvPr/>
        </p:nvPicPr>
        <p:blipFill>
          <a:blip r:embed="rId7" cstate="print"/>
          <a:srcRect/>
          <a:stretch>
            <a:fillRect/>
          </a:stretch>
        </p:blipFill>
        <p:spPr bwMode="auto">
          <a:xfrm>
            <a:off x="7735888" y="1860550"/>
            <a:ext cx="265112" cy="34925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1981200" y="274638"/>
            <a:ext cx="8229600" cy="715962"/>
          </a:xfrm>
        </p:spPr>
        <p:txBody>
          <a:bodyPr>
            <a:normAutofit/>
          </a:bodyPr>
          <a:lstStyle/>
          <a:p>
            <a:r>
              <a:rPr lang="en-US" altLang="zh-CN" dirty="0">
                <a:ea typeface="宋体" pitchFamily="2" charset="-122"/>
              </a:rPr>
              <a:t>Least Squares Line…</a:t>
            </a:r>
          </a:p>
        </p:txBody>
      </p:sp>
      <p:grpSp>
        <p:nvGrpSpPr>
          <p:cNvPr id="2" name="Group 1">
            <a:extLst>
              <a:ext uri="{FF2B5EF4-FFF2-40B4-BE49-F238E27FC236}">
                <a16:creationId xmlns:a16="http://schemas.microsoft.com/office/drawing/2014/main" id="{C8BDB877-AA54-4460-9A0B-08DE776BE2D7}"/>
              </a:ext>
            </a:extLst>
          </p:cNvPr>
          <p:cNvGrpSpPr/>
          <p:nvPr/>
        </p:nvGrpSpPr>
        <p:grpSpPr>
          <a:xfrm>
            <a:off x="1498121" y="990600"/>
            <a:ext cx="9195758" cy="5219542"/>
            <a:chOff x="1828800" y="1363820"/>
            <a:chExt cx="8445500" cy="4519456"/>
          </a:xfrm>
        </p:grpSpPr>
        <p:pic>
          <p:nvPicPr>
            <p:cNvPr id="125955" name="Picture 3"/>
            <p:cNvPicPr>
              <a:picLocks noChangeAspect="1" noChangeArrowheads="1"/>
            </p:cNvPicPr>
            <p:nvPr/>
          </p:nvPicPr>
          <p:blipFill rotWithShape="1">
            <a:blip r:embed="rId3" cstate="print"/>
            <a:srcRect t="7956"/>
            <a:stretch/>
          </p:blipFill>
          <p:spPr bwMode="auto">
            <a:xfrm>
              <a:off x="2398714" y="1363820"/>
              <a:ext cx="7394575" cy="4519456"/>
            </a:xfrm>
            <a:prstGeom prst="rect">
              <a:avLst/>
            </a:prstGeom>
            <a:noFill/>
          </p:spPr>
        </p:pic>
        <p:sp>
          <p:nvSpPr>
            <p:cNvPr id="125956" name="Line 4"/>
            <p:cNvSpPr>
              <a:spLocks noChangeShapeType="1"/>
            </p:cNvSpPr>
            <p:nvPr/>
          </p:nvSpPr>
          <p:spPr bwMode="auto">
            <a:xfrm>
              <a:off x="3670300" y="4292600"/>
              <a:ext cx="0" cy="609600"/>
            </a:xfrm>
            <a:prstGeom prst="line">
              <a:avLst/>
            </a:prstGeom>
            <a:noFill/>
            <a:ln w="9525">
              <a:solidFill>
                <a:schemeClr val="tx1"/>
              </a:solidFill>
              <a:round/>
              <a:headEnd type="arrow" w="med" len="med"/>
              <a:tailEnd type="arrow" w="med" len="med"/>
            </a:ln>
            <a:effectLst/>
          </p:spPr>
          <p:txBody>
            <a:bodyPr wrap="none" anchor="ctr"/>
            <a:lstStyle/>
            <a:p>
              <a:endParaRPr lang="en-US"/>
            </a:p>
          </p:txBody>
        </p:sp>
        <p:sp>
          <p:nvSpPr>
            <p:cNvPr id="125957" name="Line 5"/>
            <p:cNvSpPr>
              <a:spLocks noChangeShapeType="1"/>
            </p:cNvSpPr>
            <p:nvPr/>
          </p:nvSpPr>
          <p:spPr bwMode="auto">
            <a:xfrm>
              <a:off x="4673600" y="4495800"/>
              <a:ext cx="0" cy="838200"/>
            </a:xfrm>
            <a:prstGeom prst="line">
              <a:avLst/>
            </a:prstGeom>
            <a:noFill/>
            <a:ln w="9525">
              <a:solidFill>
                <a:schemeClr val="tx1"/>
              </a:solidFill>
              <a:round/>
              <a:headEnd type="arrow" w="med" len="med"/>
              <a:tailEnd type="arrow" w="med" len="med"/>
            </a:ln>
            <a:effectLst/>
          </p:spPr>
          <p:txBody>
            <a:bodyPr wrap="none" anchor="ctr"/>
            <a:lstStyle/>
            <a:p>
              <a:endParaRPr lang="en-US"/>
            </a:p>
          </p:txBody>
        </p:sp>
        <p:sp>
          <p:nvSpPr>
            <p:cNvPr id="125958" name="Line 6"/>
            <p:cNvSpPr>
              <a:spLocks noChangeShapeType="1"/>
            </p:cNvSpPr>
            <p:nvPr/>
          </p:nvSpPr>
          <p:spPr bwMode="auto">
            <a:xfrm>
              <a:off x="5689600" y="3606800"/>
              <a:ext cx="0" cy="381000"/>
            </a:xfrm>
            <a:prstGeom prst="line">
              <a:avLst/>
            </a:prstGeom>
            <a:noFill/>
            <a:ln w="9525">
              <a:solidFill>
                <a:schemeClr val="tx1"/>
              </a:solidFill>
              <a:round/>
              <a:headEnd type="arrow" w="med" len="med"/>
              <a:tailEnd type="arrow" w="med" len="med"/>
            </a:ln>
            <a:effectLst/>
          </p:spPr>
          <p:txBody>
            <a:bodyPr wrap="none" anchor="ctr"/>
            <a:lstStyle/>
            <a:p>
              <a:endParaRPr lang="en-US"/>
            </a:p>
          </p:txBody>
        </p:sp>
        <p:sp>
          <p:nvSpPr>
            <p:cNvPr id="125959" name="Line 7"/>
            <p:cNvSpPr>
              <a:spLocks noChangeShapeType="1"/>
            </p:cNvSpPr>
            <p:nvPr/>
          </p:nvSpPr>
          <p:spPr bwMode="auto">
            <a:xfrm>
              <a:off x="6680200" y="3556000"/>
              <a:ext cx="0" cy="914400"/>
            </a:xfrm>
            <a:prstGeom prst="line">
              <a:avLst/>
            </a:prstGeom>
            <a:noFill/>
            <a:ln w="9525">
              <a:solidFill>
                <a:schemeClr val="tx1"/>
              </a:solidFill>
              <a:round/>
              <a:headEnd type="arrow" w="med" len="med"/>
              <a:tailEnd type="arrow" w="med" len="med"/>
            </a:ln>
            <a:effectLst/>
          </p:spPr>
          <p:txBody>
            <a:bodyPr wrap="none" anchor="ctr"/>
            <a:lstStyle/>
            <a:p>
              <a:endParaRPr lang="en-US"/>
            </a:p>
          </p:txBody>
        </p:sp>
        <p:sp>
          <p:nvSpPr>
            <p:cNvPr id="125960" name="Line 8"/>
            <p:cNvSpPr>
              <a:spLocks noChangeShapeType="1"/>
            </p:cNvSpPr>
            <p:nvPr/>
          </p:nvSpPr>
          <p:spPr bwMode="auto">
            <a:xfrm>
              <a:off x="7696200" y="1828800"/>
              <a:ext cx="0" cy="1219200"/>
            </a:xfrm>
            <a:prstGeom prst="line">
              <a:avLst/>
            </a:prstGeom>
            <a:noFill/>
            <a:ln w="9525">
              <a:solidFill>
                <a:schemeClr val="tx1"/>
              </a:solidFill>
              <a:round/>
              <a:headEnd type="arrow" w="med" len="med"/>
              <a:tailEnd type="arrow" w="med" len="med"/>
            </a:ln>
            <a:effectLst/>
          </p:spPr>
          <p:txBody>
            <a:bodyPr wrap="none" anchor="ctr"/>
            <a:lstStyle/>
            <a:p>
              <a:endParaRPr lang="en-US"/>
            </a:p>
          </p:txBody>
        </p:sp>
        <p:sp>
          <p:nvSpPr>
            <p:cNvPr id="125961" name="Line 9"/>
            <p:cNvSpPr>
              <a:spLocks noChangeShapeType="1"/>
            </p:cNvSpPr>
            <p:nvPr/>
          </p:nvSpPr>
          <p:spPr bwMode="auto">
            <a:xfrm>
              <a:off x="8686800" y="2590800"/>
              <a:ext cx="0" cy="304800"/>
            </a:xfrm>
            <a:prstGeom prst="line">
              <a:avLst/>
            </a:prstGeom>
            <a:noFill/>
            <a:ln w="9525">
              <a:solidFill>
                <a:schemeClr val="tx1"/>
              </a:solidFill>
              <a:round/>
              <a:headEnd type="arrow" w="med" len="med"/>
              <a:tailEnd type="arrow" w="med" len="med"/>
            </a:ln>
            <a:effectLst/>
          </p:spPr>
          <p:txBody>
            <a:bodyPr wrap="none" anchor="ctr"/>
            <a:lstStyle/>
            <a:p>
              <a:endParaRPr lang="en-US"/>
            </a:p>
          </p:txBody>
        </p:sp>
        <p:sp>
          <p:nvSpPr>
            <p:cNvPr id="125962" name="Text Box 10"/>
            <p:cNvSpPr txBox="1">
              <a:spLocks noChangeArrowheads="1"/>
            </p:cNvSpPr>
            <p:nvPr/>
          </p:nvSpPr>
          <p:spPr bwMode="auto">
            <a:xfrm rot="-1520121">
              <a:off x="3124200" y="2605089"/>
              <a:ext cx="5689600" cy="644525"/>
            </a:xfrm>
            <a:prstGeom prst="rect">
              <a:avLst/>
            </a:prstGeom>
            <a:noFill/>
            <a:ln w="9525">
              <a:noFill/>
              <a:miter lim="800000"/>
              <a:headEnd/>
              <a:tailEnd/>
            </a:ln>
            <a:effectLst/>
          </p:spPr>
          <p:txBody>
            <a:bodyPr wrap="none" anchor="ctr">
              <a:spAutoFit/>
            </a:bodyPr>
            <a:lstStyle/>
            <a:p>
              <a:r>
                <a:rPr lang="en-US" altLang="zh-CN">
                  <a:solidFill>
                    <a:srgbClr val="0000FF"/>
                  </a:solidFill>
                  <a:latin typeface="Tahoma" pitchFamily="34" charset="0"/>
                  <a:ea typeface="宋体" pitchFamily="2" charset="-122"/>
                </a:rPr>
                <a:t>This line minimizes the sum of the squared differences</a:t>
              </a:r>
            </a:p>
            <a:p>
              <a:r>
                <a:rPr lang="en-US" altLang="zh-CN">
                  <a:solidFill>
                    <a:srgbClr val="0000FF"/>
                  </a:solidFill>
                  <a:latin typeface="Tahoma" pitchFamily="34" charset="0"/>
                  <a:ea typeface="宋体" pitchFamily="2" charset="-122"/>
                </a:rPr>
                <a:t>between the points and the line…</a:t>
              </a:r>
            </a:p>
          </p:txBody>
        </p:sp>
        <p:sp>
          <p:nvSpPr>
            <p:cNvPr id="125963" name="Text Box 11"/>
            <p:cNvSpPr txBox="1">
              <a:spLocks noChangeArrowheads="1"/>
            </p:cNvSpPr>
            <p:nvPr/>
          </p:nvSpPr>
          <p:spPr bwMode="auto">
            <a:xfrm rot="-1520121">
              <a:off x="4038600" y="4572001"/>
              <a:ext cx="6235700" cy="644525"/>
            </a:xfrm>
            <a:prstGeom prst="rect">
              <a:avLst/>
            </a:prstGeom>
            <a:solidFill>
              <a:srgbClr val="FFFFFF"/>
            </a:solidFill>
            <a:ln w="9525">
              <a:noFill/>
              <a:miter lim="800000"/>
              <a:headEnd/>
              <a:tailEnd/>
            </a:ln>
            <a:effectLst/>
          </p:spPr>
          <p:txBody>
            <a:bodyPr wrap="none" anchor="ctr">
              <a:spAutoFit/>
            </a:bodyPr>
            <a:lstStyle/>
            <a:p>
              <a:r>
                <a:rPr lang="en-US" altLang="zh-CN">
                  <a:solidFill>
                    <a:srgbClr val="008000"/>
                  </a:solidFill>
                  <a:latin typeface="Tahoma" pitchFamily="34" charset="0"/>
                  <a:ea typeface="宋体" pitchFamily="2" charset="-122"/>
                </a:rPr>
                <a:t>…but where did the line equation come from?</a:t>
              </a:r>
            </a:p>
            <a:p>
              <a:r>
                <a:rPr lang="en-US" altLang="zh-CN">
                  <a:solidFill>
                    <a:srgbClr val="008000"/>
                  </a:solidFill>
                  <a:latin typeface="Tahoma" pitchFamily="34" charset="0"/>
                  <a:ea typeface="宋体" pitchFamily="2" charset="-122"/>
                </a:rPr>
                <a:t>How did we get .934 for a y-intercept and 2.114 for slope??</a:t>
              </a:r>
            </a:p>
          </p:txBody>
        </p:sp>
        <p:grpSp>
          <p:nvGrpSpPr>
            <p:cNvPr id="125964" name="Group 12"/>
            <p:cNvGrpSpPr>
              <a:grpSpLocks/>
            </p:cNvGrpSpPr>
            <p:nvPr/>
          </p:nvGrpSpPr>
          <p:grpSpPr bwMode="auto">
            <a:xfrm>
              <a:off x="6934201" y="3489326"/>
              <a:ext cx="92075" cy="92075"/>
              <a:chOff x="4944" y="192"/>
              <a:chExt cx="192" cy="96"/>
            </a:xfrm>
          </p:grpSpPr>
          <p:sp>
            <p:nvSpPr>
              <p:cNvPr id="125965" name="Line 13"/>
              <p:cNvSpPr>
                <a:spLocks noChangeShapeType="1"/>
              </p:cNvSpPr>
              <p:nvPr/>
            </p:nvSpPr>
            <p:spPr bwMode="auto">
              <a:xfrm flipV="1">
                <a:off x="4944" y="192"/>
                <a:ext cx="96" cy="96"/>
              </a:xfrm>
              <a:prstGeom prst="line">
                <a:avLst/>
              </a:prstGeom>
              <a:noFill/>
              <a:ln w="19050">
                <a:solidFill>
                  <a:srgbClr val="FF0000"/>
                </a:solidFill>
                <a:round/>
                <a:headEnd/>
                <a:tailEnd/>
              </a:ln>
              <a:effectLst/>
            </p:spPr>
            <p:txBody>
              <a:bodyPr wrap="none" anchor="ctr"/>
              <a:lstStyle/>
              <a:p>
                <a:endParaRPr lang="en-US"/>
              </a:p>
            </p:txBody>
          </p:sp>
          <p:sp>
            <p:nvSpPr>
              <p:cNvPr id="125966" name="Line 14"/>
              <p:cNvSpPr>
                <a:spLocks noChangeShapeType="1"/>
              </p:cNvSpPr>
              <p:nvPr/>
            </p:nvSpPr>
            <p:spPr bwMode="auto">
              <a:xfrm>
                <a:off x="5040" y="192"/>
                <a:ext cx="96" cy="96"/>
              </a:xfrm>
              <a:prstGeom prst="line">
                <a:avLst/>
              </a:prstGeom>
              <a:noFill/>
              <a:ln w="19050">
                <a:solidFill>
                  <a:srgbClr val="FF0000"/>
                </a:solidFill>
                <a:round/>
                <a:headEnd/>
                <a:tailEnd/>
              </a:ln>
              <a:effectLst/>
            </p:spPr>
            <p:txBody>
              <a:bodyPr wrap="none" anchor="ctr"/>
              <a:lstStyle/>
              <a:p>
                <a:endParaRPr lang="en-US"/>
              </a:p>
            </p:txBody>
          </p:sp>
        </p:grpSp>
        <p:sp>
          <p:nvSpPr>
            <p:cNvPr id="125967" name="Text Box 15"/>
            <p:cNvSpPr txBox="1">
              <a:spLocks noChangeArrowheads="1"/>
            </p:cNvSpPr>
            <p:nvPr/>
          </p:nvSpPr>
          <p:spPr bwMode="auto">
            <a:xfrm>
              <a:off x="1828800" y="2209801"/>
              <a:ext cx="2362200" cy="644525"/>
            </a:xfrm>
            <a:prstGeom prst="rect">
              <a:avLst/>
            </a:prstGeom>
            <a:solidFill>
              <a:srgbClr val="FFFFFF"/>
            </a:solidFill>
            <a:ln w="9525">
              <a:noFill/>
              <a:miter lim="800000"/>
              <a:headEnd/>
              <a:tailEnd/>
            </a:ln>
            <a:effectLst/>
          </p:spPr>
          <p:txBody>
            <a:bodyPr anchor="ctr">
              <a:spAutoFit/>
            </a:bodyPr>
            <a:lstStyle/>
            <a:p>
              <a:r>
                <a:rPr lang="en-US" altLang="zh-CN">
                  <a:solidFill>
                    <a:srgbClr val="800080"/>
                  </a:solidFill>
                  <a:latin typeface="Tahoma" pitchFamily="34" charset="0"/>
                  <a:ea typeface="宋体" pitchFamily="2" charset="-122"/>
                </a:rPr>
                <a:t>these differences are called </a:t>
              </a:r>
              <a:r>
                <a:rPr lang="en-US" altLang="zh-CN" b="1" i="1">
                  <a:solidFill>
                    <a:srgbClr val="800080"/>
                  </a:solidFill>
                  <a:latin typeface="Tahoma" pitchFamily="34" charset="0"/>
                  <a:ea typeface="宋体" pitchFamily="2" charset="-122"/>
                </a:rPr>
                <a:t>residuals</a:t>
              </a:r>
              <a:endParaRPr lang="en-US" altLang="zh-CN">
                <a:solidFill>
                  <a:srgbClr val="800080"/>
                </a:solidFill>
                <a:latin typeface="Tahoma" pitchFamily="34" charset="0"/>
                <a:ea typeface="宋体" pitchFamily="2" charset="-122"/>
              </a:endParaRPr>
            </a:p>
          </p:txBody>
        </p:sp>
        <p:sp>
          <p:nvSpPr>
            <p:cNvPr id="125968" name="Freeform 16"/>
            <p:cNvSpPr>
              <a:spLocks/>
            </p:cNvSpPr>
            <p:nvPr/>
          </p:nvSpPr>
          <p:spPr bwMode="auto">
            <a:xfrm>
              <a:off x="2921000" y="2819400"/>
              <a:ext cx="736600" cy="1752600"/>
            </a:xfrm>
            <a:custGeom>
              <a:avLst/>
              <a:gdLst/>
              <a:ahLst/>
              <a:cxnLst>
                <a:cxn ang="0">
                  <a:pos x="272" y="0"/>
                </a:cxn>
                <a:cxn ang="0">
                  <a:pos x="32" y="576"/>
                </a:cxn>
                <a:cxn ang="0">
                  <a:pos x="464" y="1104"/>
                </a:cxn>
              </a:cxnLst>
              <a:rect l="0" t="0" r="r" b="b"/>
              <a:pathLst>
                <a:path w="464" h="1104">
                  <a:moveTo>
                    <a:pt x="272" y="0"/>
                  </a:moveTo>
                  <a:cubicBezTo>
                    <a:pt x="136" y="196"/>
                    <a:pt x="0" y="392"/>
                    <a:pt x="32" y="576"/>
                  </a:cubicBezTo>
                  <a:cubicBezTo>
                    <a:pt x="64" y="760"/>
                    <a:pt x="264" y="932"/>
                    <a:pt x="464" y="1104"/>
                  </a:cubicBezTo>
                </a:path>
              </a:pathLst>
            </a:custGeom>
            <a:noFill/>
            <a:ln w="9525" cap="flat" cmpd="sng">
              <a:solidFill>
                <a:srgbClr val="800080"/>
              </a:solidFill>
              <a:prstDash val="solid"/>
              <a:round/>
              <a:headEnd type="none" w="med" len="med"/>
              <a:tailEnd type="arrow" w="med" len="med"/>
            </a:ln>
            <a:effectLst/>
          </p:spPr>
          <p:txBody>
            <a:bodyPr wrap="none" anchor="ctr"/>
            <a:lstStyle/>
            <a:p>
              <a:endParaRPr lang="en-US"/>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495" y="136525"/>
            <a:ext cx="11187023" cy="1325563"/>
          </a:xfrm>
        </p:spPr>
        <p:txBody>
          <a:bodyPr>
            <a:normAutofit/>
          </a:bodyPr>
          <a:lstStyle/>
          <a:p>
            <a:r>
              <a:rPr lang="en-US" dirty="0"/>
              <a:t>Mathematical Optimization Routine</a:t>
            </a:r>
          </a:p>
        </p:txBody>
      </p:sp>
      <p:graphicFrame>
        <p:nvGraphicFramePr>
          <p:cNvPr id="7" name="Content Placeholder 6"/>
          <p:cNvGraphicFramePr>
            <a:graphicFrameLocks noGrp="1" noChangeAspect="1"/>
          </p:cNvGraphicFramePr>
          <p:nvPr>
            <p:ph idx="1"/>
            <p:extLst>
              <p:ext uri="{D42A27DB-BD31-4B8C-83A1-F6EECF244321}">
                <p14:modId xmlns:p14="http://schemas.microsoft.com/office/powerpoint/2010/main" val="3514792795"/>
              </p:ext>
            </p:extLst>
          </p:nvPr>
        </p:nvGraphicFramePr>
        <p:xfrm>
          <a:off x="2898475" y="990861"/>
          <a:ext cx="7125419" cy="5757783"/>
        </p:xfrm>
        <a:graphic>
          <a:graphicData uri="http://schemas.openxmlformats.org/presentationml/2006/ole">
            <mc:AlternateContent xmlns:mc="http://schemas.openxmlformats.org/markup-compatibility/2006">
              <mc:Choice xmlns:v="urn:schemas-microsoft-com:vml" Requires="v">
                <p:oleObj name="Equation" r:id="rId2" imgW="3174840" imgH="2565360" progId="Equation.3">
                  <p:embed/>
                </p:oleObj>
              </mc:Choice>
              <mc:Fallback>
                <p:oleObj name="Equation" r:id="rId2" imgW="3174840" imgH="2565360" progId="Equation.3">
                  <p:embed/>
                  <p:pic>
                    <p:nvPicPr>
                      <p:cNvPr id="7" name="Content Placeholder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8475" y="990861"/>
                        <a:ext cx="7125419" cy="5757783"/>
                      </a:xfrm>
                      <a:prstGeom prst="rect">
                        <a:avLst/>
                      </a:prstGeom>
                      <a:noFill/>
                    </p:spPr>
                  </p:pic>
                </p:oleObj>
              </mc:Fallback>
            </mc:AlternateContent>
          </a:graphicData>
        </a:graphic>
      </p:graphicFrame>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BD16744E-804C-AA6C-4509-9C0D2A295504}"/>
                  </a:ext>
                </a:extLst>
              </p14:cNvPr>
              <p14:cNvContentPartPr/>
              <p14:nvPr/>
            </p14:nvContentPartPr>
            <p14:xfrm>
              <a:off x="-377818" y="1761252"/>
              <a:ext cx="360" cy="360"/>
            </p14:xfrm>
          </p:contentPart>
        </mc:Choice>
        <mc:Fallback xmlns="">
          <p:pic>
            <p:nvPicPr>
              <p:cNvPr id="3" name="Ink 2">
                <a:extLst>
                  <a:ext uri="{FF2B5EF4-FFF2-40B4-BE49-F238E27FC236}">
                    <a16:creationId xmlns:a16="http://schemas.microsoft.com/office/drawing/2014/main" id="{BD16744E-804C-AA6C-4509-9C0D2A295504}"/>
                  </a:ext>
                </a:extLst>
              </p:cNvPr>
              <p:cNvPicPr/>
              <p:nvPr/>
            </p:nvPicPr>
            <p:blipFill>
              <a:blip r:embed="rId5"/>
              <a:stretch>
                <a:fillRect/>
              </a:stretch>
            </p:blipFill>
            <p:spPr>
              <a:xfrm>
                <a:off x="-386458" y="1752612"/>
                <a:ext cx="18000" cy="18000"/>
              </a:xfrm>
              <a:prstGeom prst="rect">
                <a:avLst/>
              </a:prstGeom>
            </p:spPr>
          </p:pic>
        </mc:Fallback>
      </mc:AlternateContent>
      <p:grpSp>
        <p:nvGrpSpPr>
          <p:cNvPr id="9" name="Group 8">
            <a:extLst>
              <a:ext uri="{FF2B5EF4-FFF2-40B4-BE49-F238E27FC236}">
                <a16:creationId xmlns:a16="http://schemas.microsoft.com/office/drawing/2014/main" id="{4C4217D3-B3FF-8F27-BF8C-57E4D62863D9}"/>
              </a:ext>
            </a:extLst>
          </p:cNvPr>
          <p:cNvGrpSpPr/>
          <p:nvPr/>
        </p:nvGrpSpPr>
        <p:grpSpPr>
          <a:xfrm>
            <a:off x="5385782" y="1778532"/>
            <a:ext cx="1611000" cy="753840"/>
            <a:chOff x="5385782" y="1778532"/>
            <a:chExt cx="1611000" cy="753840"/>
          </a:xfrm>
        </p:grpSpPr>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E433B71F-FBFA-338A-3435-F8BFD2CDB799}"/>
                    </a:ext>
                  </a:extLst>
                </p14:cNvPr>
                <p14:cNvContentPartPr/>
                <p14:nvPr/>
              </p14:nvContentPartPr>
              <p14:xfrm>
                <a:off x="5385782" y="1778532"/>
                <a:ext cx="362880" cy="360"/>
              </p14:xfrm>
            </p:contentPart>
          </mc:Choice>
          <mc:Fallback xmlns="">
            <p:pic>
              <p:nvPicPr>
                <p:cNvPr id="4" name="Ink 3">
                  <a:extLst>
                    <a:ext uri="{FF2B5EF4-FFF2-40B4-BE49-F238E27FC236}">
                      <a16:creationId xmlns:a16="http://schemas.microsoft.com/office/drawing/2014/main" id="{E433B71F-FBFA-338A-3435-F8BFD2CDB799}"/>
                    </a:ext>
                  </a:extLst>
                </p:cNvPr>
                <p:cNvPicPr/>
                <p:nvPr/>
              </p:nvPicPr>
              <p:blipFill>
                <a:blip r:embed="rId7"/>
                <a:stretch>
                  <a:fillRect/>
                </a:stretch>
              </p:blipFill>
              <p:spPr>
                <a:xfrm>
                  <a:off x="5376782" y="1769532"/>
                  <a:ext cx="3805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DD620B25-7AC7-5543-8C09-5CAEE360916C}"/>
                    </a:ext>
                  </a:extLst>
                </p14:cNvPr>
                <p14:cNvContentPartPr/>
                <p14:nvPr/>
              </p14:nvContentPartPr>
              <p14:xfrm>
                <a:off x="5477942" y="1795092"/>
                <a:ext cx="956160" cy="595800"/>
              </p14:xfrm>
            </p:contentPart>
          </mc:Choice>
          <mc:Fallback xmlns="">
            <p:pic>
              <p:nvPicPr>
                <p:cNvPr id="5" name="Ink 4">
                  <a:extLst>
                    <a:ext uri="{FF2B5EF4-FFF2-40B4-BE49-F238E27FC236}">
                      <a16:creationId xmlns:a16="http://schemas.microsoft.com/office/drawing/2014/main" id="{DD620B25-7AC7-5543-8C09-5CAEE360916C}"/>
                    </a:ext>
                  </a:extLst>
                </p:cNvPr>
                <p:cNvPicPr/>
                <p:nvPr/>
              </p:nvPicPr>
              <p:blipFill>
                <a:blip r:embed="rId9"/>
                <a:stretch>
                  <a:fillRect/>
                </a:stretch>
              </p:blipFill>
              <p:spPr>
                <a:xfrm>
                  <a:off x="5469302" y="1786092"/>
                  <a:ext cx="973800" cy="613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0F401F35-8817-BFFA-CCB4-48317CB596AD}"/>
                    </a:ext>
                  </a:extLst>
                </p14:cNvPr>
                <p14:cNvContentPartPr/>
                <p14:nvPr/>
              </p14:nvContentPartPr>
              <p14:xfrm>
                <a:off x="5837942" y="2299452"/>
                <a:ext cx="1158840" cy="232920"/>
              </p14:xfrm>
            </p:contentPart>
          </mc:Choice>
          <mc:Fallback xmlns="">
            <p:pic>
              <p:nvPicPr>
                <p:cNvPr id="8" name="Ink 7">
                  <a:extLst>
                    <a:ext uri="{FF2B5EF4-FFF2-40B4-BE49-F238E27FC236}">
                      <a16:creationId xmlns:a16="http://schemas.microsoft.com/office/drawing/2014/main" id="{0F401F35-8817-BFFA-CCB4-48317CB596AD}"/>
                    </a:ext>
                  </a:extLst>
                </p:cNvPr>
                <p:cNvPicPr/>
                <p:nvPr/>
              </p:nvPicPr>
              <p:blipFill>
                <a:blip r:embed="rId11"/>
                <a:stretch>
                  <a:fillRect/>
                </a:stretch>
              </p:blipFill>
              <p:spPr>
                <a:xfrm>
                  <a:off x="5828942" y="2290812"/>
                  <a:ext cx="1176480" cy="250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AF85EA98-77E1-A04C-A425-B12FD7D9E1C5}"/>
                  </a:ext>
                </a:extLst>
              </p14:cNvPr>
              <p14:cNvContentPartPr/>
              <p14:nvPr/>
            </p14:nvContentPartPr>
            <p14:xfrm>
              <a:off x="5049902" y="3983892"/>
              <a:ext cx="1788480" cy="26280"/>
            </p14:xfrm>
          </p:contentPart>
        </mc:Choice>
        <mc:Fallback xmlns="">
          <p:pic>
            <p:nvPicPr>
              <p:cNvPr id="10" name="Ink 9">
                <a:extLst>
                  <a:ext uri="{FF2B5EF4-FFF2-40B4-BE49-F238E27FC236}">
                    <a16:creationId xmlns:a16="http://schemas.microsoft.com/office/drawing/2014/main" id="{AF85EA98-77E1-A04C-A425-B12FD7D9E1C5}"/>
                  </a:ext>
                </a:extLst>
              </p:cNvPr>
              <p:cNvPicPr/>
              <p:nvPr/>
            </p:nvPicPr>
            <p:blipFill>
              <a:blip r:embed="rId13"/>
              <a:stretch>
                <a:fillRect/>
              </a:stretch>
            </p:blipFill>
            <p:spPr>
              <a:xfrm>
                <a:off x="5041262" y="3975252"/>
                <a:ext cx="180612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4B713B72-C502-2E72-11B8-EAB811B3A28D}"/>
                  </a:ext>
                </a:extLst>
              </p14:cNvPr>
              <p14:cNvContentPartPr/>
              <p14:nvPr/>
            </p14:nvContentPartPr>
            <p14:xfrm>
              <a:off x="4152422" y="4571772"/>
              <a:ext cx="5473440" cy="51480"/>
            </p14:xfrm>
          </p:contentPart>
        </mc:Choice>
        <mc:Fallback xmlns="">
          <p:pic>
            <p:nvPicPr>
              <p:cNvPr id="11" name="Ink 10">
                <a:extLst>
                  <a:ext uri="{FF2B5EF4-FFF2-40B4-BE49-F238E27FC236}">
                    <a16:creationId xmlns:a16="http://schemas.microsoft.com/office/drawing/2014/main" id="{4B713B72-C502-2E72-11B8-EAB811B3A28D}"/>
                  </a:ext>
                </a:extLst>
              </p:cNvPr>
              <p:cNvPicPr/>
              <p:nvPr/>
            </p:nvPicPr>
            <p:blipFill>
              <a:blip r:embed="rId15"/>
              <a:stretch>
                <a:fillRect/>
              </a:stretch>
            </p:blipFill>
            <p:spPr>
              <a:xfrm>
                <a:off x="4143422" y="4562772"/>
                <a:ext cx="5491080" cy="69120"/>
              </a:xfrm>
              <a:prstGeom prst="rect">
                <a:avLst/>
              </a:prstGeom>
            </p:spPr>
          </p:pic>
        </mc:Fallback>
      </mc:AlternateContent>
      <p:grpSp>
        <p:nvGrpSpPr>
          <p:cNvPr id="17" name="Group 16">
            <a:extLst>
              <a:ext uri="{FF2B5EF4-FFF2-40B4-BE49-F238E27FC236}">
                <a16:creationId xmlns:a16="http://schemas.microsoft.com/office/drawing/2014/main" id="{2B0D647F-DF04-659A-10A3-25AE5AAD804F}"/>
              </a:ext>
            </a:extLst>
          </p:cNvPr>
          <p:cNvGrpSpPr/>
          <p:nvPr/>
        </p:nvGrpSpPr>
        <p:grpSpPr>
          <a:xfrm>
            <a:off x="2702342" y="4831692"/>
            <a:ext cx="695520" cy="847440"/>
            <a:chOff x="2702342" y="4831692"/>
            <a:chExt cx="695520" cy="847440"/>
          </a:xfrm>
        </p:grpSpPr>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F184E1D5-04B1-EEB2-5550-9E8F02A4D2CC}"/>
                    </a:ext>
                  </a:extLst>
                </p14:cNvPr>
                <p14:cNvContentPartPr/>
                <p14:nvPr/>
              </p14:nvContentPartPr>
              <p14:xfrm>
                <a:off x="2702342" y="4831692"/>
                <a:ext cx="385200" cy="847440"/>
              </p14:xfrm>
            </p:contentPart>
          </mc:Choice>
          <mc:Fallback xmlns="">
            <p:pic>
              <p:nvPicPr>
                <p:cNvPr id="12" name="Ink 11">
                  <a:extLst>
                    <a:ext uri="{FF2B5EF4-FFF2-40B4-BE49-F238E27FC236}">
                      <a16:creationId xmlns:a16="http://schemas.microsoft.com/office/drawing/2014/main" id="{F184E1D5-04B1-EEB2-5550-9E8F02A4D2CC}"/>
                    </a:ext>
                  </a:extLst>
                </p:cNvPr>
                <p:cNvPicPr/>
                <p:nvPr/>
              </p:nvPicPr>
              <p:blipFill>
                <a:blip r:embed="rId17"/>
                <a:stretch>
                  <a:fillRect/>
                </a:stretch>
              </p:blipFill>
              <p:spPr>
                <a:xfrm>
                  <a:off x="2693342" y="4823052"/>
                  <a:ext cx="402840" cy="865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6666DBF1-60B8-2D92-526C-49157A5752C2}"/>
                    </a:ext>
                  </a:extLst>
                </p14:cNvPr>
                <p14:cNvContentPartPr/>
                <p14:nvPr/>
              </p14:nvContentPartPr>
              <p14:xfrm>
                <a:off x="3171062" y="5654652"/>
                <a:ext cx="226800" cy="16920"/>
              </p14:xfrm>
            </p:contentPart>
          </mc:Choice>
          <mc:Fallback xmlns="">
            <p:pic>
              <p:nvPicPr>
                <p:cNvPr id="13" name="Ink 12">
                  <a:extLst>
                    <a:ext uri="{FF2B5EF4-FFF2-40B4-BE49-F238E27FC236}">
                      <a16:creationId xmlns:a16="http://schemas.microsoft.com/office/drawing/2014/main" id="{6666DBF1-60B8-2D92-526C-49157A5752C2}"/>
                    </a:ext>
                  </a:extLst>
                </p:cNvPr>
                <p:cNvPicPr/>
                <p:nvPr/>
              </p:nvPicPr>
              <p:blipFill>
                <a:blip r:embed="rId19"/>
                <a:stretch>
                  <a:fillRect/>
                </a:stretch>
              </p:blipFill>
              <p:spPr>
                <a:xfrm>
                  <a:off x="3162062" y="5646012"/>
                  <a:ext cx="244440" cy="34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id="{27CB7098-60C1-D28D-EB79-F21B24BB6A1C}"/>
                  </a:ext>
                </a:extLst>
              </p14:cNvPr>
              <p14:cNvContentPartPr/>
              <p14:nvPr/>
            </p14:nvContentPartPr>
            <p14:xfrm>
              <a:off x="3825182" y="5435052"/>
              <a:ext cx="3083040" cy="42840"/>
            </p14:xfrm>
          </p:contentPart>
        </mc:Choice>
        <mc:Fallback xmlns="">
          <p:pic>
            <p:nvPicPr>
              <p:cNvPr id="18" name="Ink 17">
                <a:extLst>
                  <a:ext uri="{FF2B5EF4-FFF2-40B4-BE49-F238E27FC236}">
                    <a16:creationId xmlns:a16="http://schemas.microsoft.com/office/drawing/2014/main" id="{27CB7098-60C1-D28D-EB79-F21B24BB6A1C}"/>
                  </a:ext>
                </a:extLst>
              </p:cNvPr>
              <p:cNvPicPr/>
              <p:nvPr/>
            </p:nvPicPr>
            <p:blipFill>
              <a:blip r:embed="rId21"/>
              <a:stretch>
                <a:fillRect/>
              </a:stretch>
            </p:blipFill>
            <p:spPr>
              <a:xfrm>
                <a:off x="3816542" y="5426412"/>
                <a:ext cx="3100680" cy="60480"/>
              </a:xfrm>
              <a:prstGeom prst="rect">
                <a:avLst/>
              </a:prstGeom>
            </p:spPr>
          </p:pic>
        </mc:Fallback>
      </mc:AlternateContent>
      <p:grpSp>
        <p:nvGrpSpPr>
          <p:cNvPr id="20" name="Group 19">
            <a:extLst>
              <a:ext uri="{FF2B5EF4-FFF2-40B4-BE49-F238E27FC236}">
                <a16:creationId xmlns:a16="http://schemas.microsoft.com/office/drawing/2014/main" id="{AE6E78DB-DC71-1496-87A8-FD86E73BC0D9}"/>
              </a:ext>
            </a:extLst>
          </p:cNvPr>
          <p:cNvGrpSpPr/>
          <p:nvPr/>
        </p:nvGrpSpPr>
        <p:grpSpPr>
          <a:xfrm>
            <a:off x="2683262" y="5989452"/>
            <a:ext cx="4480200" cy="754920"/>
            <a:chOff x="2683262" y="5989452"/>
            <a:chExt cx="4480200" cy="754920"/>
          </a:xfrm>
        </p:grpSpPr>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4C3F7485-30B6-455B-138F-A826C2187515}"/>
                    </a:ext>
                  </a:extLst>
                </p14:cNvPr>
                <p14:cNvContentPartPr/>
                <p14:nvPr/>
              </p14:nvContentPartPr>
              <p14:xfrm>
                <a:off x="2683262" y="5989452"/>
                <a:ext cx="294840" cy="596520"/>
              </p14:xfrm>
            </p:contentPart>
          </mc:Choice>
          <mc:Fallback xmlns="">
            <p:pic>
              <p:nvPicPr>
                <p:cNvPr id="14" name="Ink 13">
                  <a:extLst>
                    <a:ext uri="{FF2B5EF4-FFF2-40B4-BE49-F238E27FC236}">
                      <a16:creationId xmlns:a16="http://schemas.microsoft.com/office/drawing/2014/main" id="{4C3F7485-30B6-455B-138F-A826C2187515}"/>
                    </a:ext>
                  </a:extLst>
                </p:cNvPr>
                <p:cNvPicPr/>
                <p:nvPr/>
              </p:nvPicPr>
              <p:blipFill>
                <a:blip r:embed="rId23"/>
                <a:stretch>
                  <a:fillRect/>
                </a:stretch>
              </p:blipFill>
              <p:spPr>
                <a:xfrm>
                  <a:off x="2674622" y="5980452"/>
                  <a:ext cx="312480" cy="614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20E633DC-39A0-BDDB-1D8E-B0EA6A6DBDAA}"/>
                    </a:ext>
                  </a:extLst>
                </p14:cNvPr>
                <p14:cNvContentPartPr/>
                <p14:nvPr/>
              </p14:nvContentPartPr>
              <p14:xfrm>
                <a:off x="3103742" y="6727812"/>
                <a:ext cx="330480" cy="16560"/>
              </p14:xfrm>
            </p:contentPart>
          </mc:Choice>
          <mc:Fallback xmlns="">
            <p:pic>
              <p:nvPicPr>
                <p:cNvPr id="15" name="Ink 14">
                  <a:extLst>
                    <a:ext uri="{FF2B5EF4-FFF2-40B4-BE49-F238E27FC236}">
                      <a16:creationId xmlns:a16="http://schemas.microsoft.com/office/drawing/2014/main" id="{20E633DC-39A0-BDDB-1D8E-B0EA6A6DBDAA}"/>
                    </a:ext>
                  </a:extLst>
                </p:cNvPr>
                <p:cNvPicPr/>
                <p:nvPr/>
              </p:nvPicPr>
              <p:blipFill>
                <a:blip r:embed="rId25"/>
                <a:stretch>
                  <a:fillRect/>
                </a:stretch>
              </p:blipFill>
              <p:spPr>
                <a:xfrm>
                  <a:off x="3094742" y="6718812"/>
                  <a:ext cx="34812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CA2965D9-6E59-766C-EB76-76ECB025F4DF}"/>
                    </a:ext>
                  </a:extLst>
                </p14:cNvPr>
                <p14:cNvContentPartPr/>
                <p14:nvPr/>
              </p14:nvContentPartPr>
              <p14:xfrm>
                <a:off x="4043342" y="6660852"/>
                <a:ext cx="3120120" cy="26280"/>
              </p14:xfrm>
            </p:contentPart>
          </mc:Choice>
          <mc:Fallback xmlns="">
            <p:pic>
              <p:nvPicPr>
                <p:cNvPr id="19" name="Ink 18">
                  <a:extLst>
                    <a:ext uri="{FF2B5EF4-FFF2-40B4-BE49-F238E27FC236}">
                      <a16:creationId xmlns:a16="http://schemas.microsoft.com/office/drawing/2014/main" id="{CA2965D9-6E59-766C-EB76-76ECB025F4DF}"/>
                    </a:ext>
                  </a:extLst>
                </p:cNvPr>
                <p:cNvPicPr/>
                <p:nvPr/>
              </p:nvPicPr>
              <p:blipFill>
                <a:blip r:embed="rId27"/>
                <a:stretch>
                  <a:fillRect/>
                </a:stretch>
              </p:blipFill>
              <p:spPr>
                <a:xfrm>
                  <a:off x="4034342" y="6651852"/>
                  <a:ext cx="3137760" cy="43920"/>
                </a:xfrm>
                <a:prstGeom prst="rect">
                  <a:avLst/>
                </a:prstGeom>
              </p:spPr>
            </p:pic>
          </mc:Fallback>
        </mc:AlternateContent>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noChangeAspect="1"/>
          </p:cNvGraphicFramePr>
          <p:nvPr>
            <p:ph idx="1"/>
          </p:nvPr>
        </p:nvGraphicFramePr>
        <p:xfrm>
          <a:off x="5715000" y="3141663"/>
          <a:ext cx="762000" cy="1439862"/>
        </p:xfrm>
        <a:graphic>
          <a:graphicData uri="http://schemas.openxmlformats.org/presentationml/2006/ole">
            <mc:AlternateContent xmlns:mc="http://schemas.openxmlformats.org/markup-compatibility/2006">
              <mc:Choice xmlns:v="urn:schemas-microsoft-com:vml" Requires="v">
                <p:oleObj name="Equation" r:id="rId2" imgW="114120" imgH="215640" progId="Equation.3">
                  <p:embed/>
                </p:oleObj>
              </mc:Choice>
              <mc:Fallback>
                <p:oleObj name="Equation" r:id="rId2" imgW="114120" imgH="215640" progId="Equation.3">
                  <p:embed/>
                  <p:pic>
                    <p:nvPicPr>
                      <p:cNvPr id="7" name="Content Placeholder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3141663"/>
                        <a:ext cx="762000" cy="1439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2691" name="Content Placeholder 6"/>
          <p:cNvGraphicFramePr>
            <a:graphicFrameLocks noChangeAspect="1"/>
          </p:cNvGraphicFramePr>
          <p:nvPr/>
        </p:nvGraphicFramePr>
        <p:xfrm>
          <a:off x="3200400" y="260004"/>
          <a:ext cx="6324600" cy="6213822"/>
        </p:xfrm>
        <a:graphic>
          <a:graphicData uri="http://schemas.openxmlformats.org/presentationml/2006/ole">
            <mc:AlternateContent xmlns:mc="http://schemas.openxmlformats.org/markup-compatibility/2006">
              <mc:Choice xmlns:v="urn:schemas-microsoft-com:vml" Requires="v">
                <p:oleObj name="Equation" r:id="rId4" imgW="2806560" imgH="2920680" progId="Equation.3">
                  <p:embed/>
                </p:oleObj>
              </mc:Choice>
              <mc:Fallback>
                <p:oleObj name="Equation" r:id="rId4" imgW="2806560" imgH="2920680" progId="Equation.3">
                  <p:embed/>
                  <p:pic>
                    <p:nvPicPr>
                      <p:cNvPr id="242691" name="Content Placeholder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260004"/>
                        <a:ext cx="6324600" cy="62138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5FB5FC32-32B7-51D1-8CDD-71533C498544}"/>
                  </a:ext>
                </a:extLst>
              </p14:cNvPr>
              <p14:cNvContentPartPr/>
              <p14:nvPr/>
            </p14:nvContentPartPr>
            <p14:xfrm>
              <a:off x="4756142" y="653892"/>
              <a:ext cx="360360" cy="360"/>
            </p14:xfrm>
          </p:contentPart>
        </mc:Choice>
        <mc:Fallback xmlns="">
          <p:pic>
            <p:nvPicPr>
              <p:cNvPr id="2" name="Ink 1">
                <a:extLst>
                  <a:ext uri="{FF2B5EF4-FFF2-40B4-BE49-F238E27FC236}">
                    <a16:creationId xmlns:a16="http://schemas.microsoft.com/office/drawing/2014/main" id="{5FB5FC32-32B7-51D1-8CDD-71533C498544}"/>
                  </a:ext>
                </a:extLst>
              </p:cNvPr>
              <p:cNvPicPr/>
              <p:nvPr/>
            </p:nvPicPr>
            <p:blipFill>
              <a:blip r:embed="rId7"/>
              <a:stretch>
                <a:fillRect/>
              </a:stretch>
            </p:blipFill>
            <p:spPr>
              <a:xfrm>
                <a:off x="4747502" y="645252"/>
                <a:ext cx="37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 name="Ink 2">
                <a:extLst>
                  <a:ext uri="{FF2B5EF4-FFF2-40B4-BE49-F238E27FC236}">
                    <a16:creationId xmlns:a16="http://schemas.microsoft.com/office/drawing/2014/main" id="{0551B404-5C42-DB2C-EC5F-80BFB8102830}"/>
                  </a:ext>
                </a:extLst>
              </p14:cNvPr>
              <p14:cNvContentPartPr/>
              <p14:nvPr/>
            </p14:nvContentPartPr>
            <p14:xfrm>
              <a:off x="5754782" y="653892"/>
              <a:ext cx="799200" cy="9360"/>
            </p14:xfrm>
          </p:contentPart>
        </mc:Choice>
        <mc:Fallback xmlns="">
          <p:pic>
            <p:nvPicPr>
              <p:cNvPr id="3" name="Ink 2">
                <a:extLst>
                  <a:ext uri="{FF2B5EF4-FFF2-40B4-BE49-F238E27FC236}">
                    <a16:creationId xmlns:a16="http://schemas.microsoft.com/office/drawing/2014/main" id="{0551B404-5C42-DB2C-EC5F-80BFB8102830}"/>
                  </a:ext>
                </a:extLst>
              </p:cNvPr>
              <p:cNvPicPr/>
              <p:nvPr/>
            </p:nvPicPr>
            <p:blipFill>
              <a:blip r:embed="rId9"/>
              <a:stretch>
                <a:fillRect/>
              </a:stretch>
            </p:blipFill>
            <p:spPr>
              <a:xfrm>
                <a:off x="5745782" y="645252"/>
                <a:ext cx="81684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 name="Ink 3">
                <a:extLst>
                  <a:ext uri="{FF2B5EF4-FFF2-40B4-BE49-F238E27FC236}">
                    <a16:creationId xmlns:a16="http://schemas.microsoft.com/office/drawing/2014/main" id="{DE325ACD-F6E0-51DC-477B-B71B3A6932D1}"/>
                  </a:ext>
                </a:extLst>
              </p14:cNvPr>
              <p14:cNvContentPartPr/>
              <p14:nvPr/>
            </p14:nvContentPartPr>
            <p14:xfrm>
              <a:off x="2934182" y="4352172"/>
              <a:ext cx="2293920" cy="758880"/>
            </p14:xfrm>
          </p:contentPart>
        </mc:Choice>
        <mc:Fallback xmlns="">
          <p:pic>
            <p:nvPicPr>
              <p:cNvPr id="4" name="Ink 3">
                <a:extLst>
                  <a:ext uri="{FF2B5EF4-FFF2-40B4-BE49-F238E27FC236}">
                    <a16:creationId xmlns:a16="http://schemas.microsoft.com/office/drawing/2014/main" id="{DE325ACD-F6E0-51DC-477B-B71B3A6932D1}"/>
                  </a:ext>
                </a:extLst>
              </p:cNvPr>
              <p:cNvPicPr/>
              <p:nvPr/>
            </p:nvPicPr>
            <p:blipFill>
              <a:blip r:embed="rId11"/>
              <a:stretch>
                <a:fillRect/>
              </a:stretch>
            </p:blipFill>
            <p:spPr>
              <a:xfrm>
                <a:off x="2925542" y="4343172"/>
                <a:ext cx="2311560" cy="7765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 name="Ink 4">
                <a:extLst>
                  <a:ext uri="{FF2B5EF4-FFF2-40B4-BE49-F238E27FC236}">
                    <a16:creationId xmlns:a16="http://schemas.microsoft.com/office/drawing/2014/main" id="{20442B0B-11CC-E79B-E5EC-EB5E4597E969}"/>
                  </a:ext>
                </a:extLst>
              </p14:cNvPr>
              <p14:cNvContentPartPr/>
              <p14:nvPr/>
            </p14:nvContentPartPr>
            <p14:xfrm>
              <a:off x="5570102" y="5469612"/>
              <a:ext cx="1293120" cy="9360"/>
            </p14:xfrm>
          </p:contentPart>
        </mc:Choice>
        <mc:Fallback xmlns="">
          <p:pic>
            <p:nvPicPr>
              <p:cNvPr id="5" name="Ink 4">
                <a:extLst>
                  <a:ext uri="{FF2B5EF4-FFF2-40B4-BE49-F238E27FC236}">
                    <a16:creationId xmlns:a16="http://schemas.microsoft.com/office/drawing/2014/main" id="{20442B0B-11CC-E79B-E5EC-EB5E4597E969}"/>
                  </a:ext>
                </a:extLst>
              </p:cNvPr>
              <p:cNvPicPr/>
              <p:nvPr/>
            </p:nvPicPr>
            <p:blipFill>
              <a:blip r:embed="rId13"/>
              <a:stretch>
                <a:fillRect/>
              </a:stretch>
            </p:blipFill>
            <p:spPr>
              <a:xfrm>
                <a:off x="5561102" y="5460612"/>
                <a:ext cx="131076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 name="Ink 5">
                <a:extLst>
                  <a:ext uri="{FF2B5EF4-FFF2-40B4-BE49-F238E27FC236}">
                    <a16:creationId xmlns:a16="http://schemas.microsoft.com/office/drawing/2014/main" id="{3BBC7C21-8D18-C180-70C4-71E60083675F}"/>
                  </a:ext>
                </a:extLst>
              </p14:cNvPr>
              <p14:cNvContentPartPr/>
              <p14:nvPr/>
            </p14:nvContentPartPr>
            <p14:xfrm>
              <a:off x="7088582" y="2474772"/>
              <a:ext cx="444240" cy="59400"/>
            </p14:xfrm>
          </p:contentPart>
        </mc:Choice>
        <mc:Fallback xmlns="">
          <p:pic>
            <p:nvPicPr>
              <p:cNvPr id="6" name="Ink 5">
                <a:extLst>
                  <a:ext uri="{FF2B5EF4-FFF2-40B4-BE49-F238E27FC236}">
                    <a16:creationId xmlns:a16="http://schemas.microsoft.com/office/drawing/2014/main" id="{3BBC7C21-8D18-C180-70C4-71E60083675F}"/>
                  </a:ext>
                </a:extLst>
              </p:cNvPr>
              <p:cNvPicPr/>
              <p:nvPr/>
            </p:nvPicPr>
            <p:blipFill>
              <a:blip r:embed="rId15"/>
              <a:stretch>
                <a:fillRect/>
              </a:stretch>
            </p:blipFill>
            <p:spPr>
              <a:xfrm>
                <a:off x="7079942" y="2465772"/>
                <a:ext cx="46188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8" name="Ink 7">
                <a:extLst>
                  <a:ext uri="{FF2B5EF4-FFF2-40B4-BE49-F238E27FC236}">
                    <a16:creationId xmlns:a16="http://schemas.microsoft.com/office/drawing/2014/main" id="{1DC51900-4A67-4C41-7EEB-C641248B764D}"/>
                  </a:ext>
                </a:extLst>
              </p14:cNvPr>
              <p14:cNvContentPartPr/>
              <p14:nvPr/>
            </p14:nvContentPartPr>
            <p14:xfrm>
              <a:off x="3221462" y="5009892"/>
              <a:ext cx="236160" cy="15120"/>
            </p14:xfrm>
          </p:contentPart>
        </mc:Choice>
        <mc:Fallback xmlns="">
          <p:pic>
            <p:nvPicPr>
              <p:cNvPr id="8" name="Ink 7">
                <a:extLst>
                  <a:ext uri="{FF2B5EF4-FFF2-40B4-BE49-F238E27FC236}">
                    <a16:creationId xmlns:a16="http://schemas.microsoft.com/office/drawing/2014/main" id="{1DC51900-4A67-4C41-7EEB-C641248B764D}"/>
                  </a:ext>
                </a:extLst>
              </p:cNvPr>
              <p:cNvPicPr/>
              <p:nvPr/>
            </p:nvPicPr>
            <p:blipFill>
              <a:blip r:embed="rId17"/>
              <a:stretch>
                <a:fillRect/>
              </a:stretch>
            </p:blipFill>
            <p:spPr>
              <a:xfrm>
                <a:off x="3212462" y="5000892"/>
                <a:ext cx="253800" cy="32760"/>
              </a:xfrm>
              <a:prstGeom prst="rect">
                <a:avLst/>
              </a:prstGeom>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3714" name="Object 2"/>
          <p:cNvGraphicFramePr>
            <a:graphicFrameLocks noChangeAspect="1"/>
          </p:cNvGraphicFramePr>
          <p:nvPr/>
        </p:nvGraphicFramePr>
        <p:xfrm>
          <a:off x="2895600" y="274639"/>
          <a:ext cx="6248400" cy="6232525"/>
        </p:xfrm>
        <a:graphic>
          <a:graphicData uri="http://schemas.openxmlformats.org/presentationml/2006/ole">
            <mc:AlternateContent xmlns:mc="http://schemas.openxmlformats.org/markup-compatibility/2006">
              <mc:Choice xmlns:v="urn:schemas-microsoft-com:vml" Requires="v">
                <p:oleObj name="Equation" r:id="rId2" imgW="2476440" imgH="2616120" progId="Equation.3">
                  <p:embed/>
                </p:oleObj>
              </mc:Choice>
              <mc:Fallback>
                <p:oleObj name="Equation" r:id="rId2" imgW="2476440" imgH="2616120" progId="Equation.3">
                  <p:embed/>
                  <p:pic>
                    <p:nvPicPr>
                      <p:cNvPr id="24371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274639"/>
                        <a:ext cx="6248400" cy="6232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49CD3FA4-14C4-9F04-59C4-182A27AA3F0D}"/>
                  </a:ext>
                </a:extLst>
              </p14:cNvPr>
              <p14:cNvContentPartPr/>
              <p14:nvPr/>
            </p14:nvContentPartPr>
            <p14:xfrm>
              <a:off x="3422702" y="2608692"/>
              <a:ext cx="251280" cy="42840"/>
            </p14:xfrm>
          </p:contentPart>
        </mc:Choice>
        <mc:Fallback xmlns="">
          <p:pic>
            <p:nvPicPr>
              <p:cNvPr id="2" name="Ink 1">
                <a:extLst>
                  <a:ext uri="{FF2B5EF4-FFF2-40B4-BE49-F238E27FC236}">
                    <a16:creationId xmlns:a16="http://schemas.microsoft.com/office/drawing/2014/main" id="{49CD3FA4-14C4-9F04-59C4-182A27AA3F0D}"/>
                  </a:ext>
                </a:extLst>
              </p:cNvPr>
              <p:cNvPicPr/>
              <p:nvPr/>
            </p:nvPicPr>
            <p:blipFill>
              <a:blip r:embed="rId5"/>
              <a:stretch>
                <a:fillRect/>
              </a:stretch>
            </p:blipFill>
            <p:spPr>
              <a:xfrm>
                <a:off x="3413702" y="2600052"/>
                <a:ext cx="26892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3EC3D037-C908-55B0-59E2-4ACF9B4C60C7}"/>
                  </a:ext>
                </a:extLst>
              </p14:cNvPr>
              <p14:cNvContentPartPr/>
              <p14:nvPr/>
            </p14:nvContentPartPr>
            <p14:xfrm>
              <a:off x="3405782" y="6216252"/>
              <a:ext cx="280440" cy="9000"/>
            </p14:xfrm>
          </p:contentPart>
        </mc:Choice>
        <mc:Fallback xmlns="">
          <p:pic>
            <p:nvPicPr>
              <p:cNvPr id="3" name="Ink 2">
                <a:extLst>
                  <a:ext uri="{FF2B5EF4-FFF2-40B4-BE49-F238E27FC236}">
                    <a16:creationId xmlns:a16="http://schemas.microsoft.com/office/drawing/2014/main" id="{3EC3D037-C908-55B0-59E2-4ACF9B4C60C7}"/>
                  </a:ext>
                </a:extLst>
              </p:cNvPr>
              <p:cNvPicPr/>
              <p:nvPr/>
            </p:nvPicPr>
            <p:blipFill>
              <a:blip r:embed="rId7"/>
              <a:stretch>
                <a:fillRect/>
              </a:stretch>
            </p:blipFill>
            <p:spPr>
              <a:xfrm>
                <a:off x="3396782" y="6207252"/>
                <a:ext cx="29808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1D1F586C-14A8-E2C2-B065-A566D49DD28C}"/>
                  </a:ext>
                </a:extLst>
              </p14:cNvPr>
              <p14:cNvContentPartPr/>
              <p14:nvPr/>
            </p14:nvContentPartPr>
            <p14:xfrm>
              <a:off x="4202462" y="5871732"/>
              <a:ext cx="1338840" cy="9720"/>
            </p14:xfrm>
          </p:contentPart>
        </mc:Choice>
        <mc:Fallback xmlns="">
          <p:pic>
            <p:nvPicPr>
              <p:cNvPr id="4" name="Ink 3">
                <a:extLst>
                  <a:ext uri="{FF2B5EF4-FFF2-40B4-BE49-F238E27FC236}">
                    <a16:creationId xmlns:a16="http://schemas.microsoft.com/office/drawing/2014/main" id="{1D1F586C-14A8-E2C2-B065-A566D49DD28C}"/>
                  </a:ext>
                </a:extLst>
              </p:cNvPr>
              <p:cNvPicPr/>
              <p:nvPr/>
            </p:nvPicPr>
            <p:blipFill>
              <a:blip r:embed="rId9"/>
              <a:stretch>
                <a:fillRect/>
              </a:stretch>
            </p:blipFill>
            <p:spPr>
              <a:xfrm>
                <a:off x="4193822" y="5862732"/>
                <a:ext cx="135648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Ink 4">
                <a:extLst>
                  <a:ext uri="{FF2B5EF4-FFF2-40B4-BE49-F238E27FC236}">
                    <a16:creationId xmlns:a16="http://schemas.microsoft.com/office/drawing/2014/main" id="{89A72D44-217C-127F-9AEC-C65D58A94C6F}"/>
                  </a:ext>
                </a:extLst>
              </p14:cNvPr>
              <p14:cNvContentPartPr/>
              <p14:nvPr/>
            </p14:nvContentPartPr>
            <p14:xfrm>
              <a:off x="4462742" y="6501012"/>
              <a:ext cx="1180440" cy="8640"/>
            </p14:xfrm>
          </p:contentPart>
        </mc:Choice>
        <mc:Fallback xmlns="">
          <p:pic>
            <p:nvPicPr>
              <p:cNvPr id="5" name="Ink 4">
                <a:extLst>
                  <a:ext uri="{FF2B5EF4-FFF2-40B4-BE49-F238E27FC236}">
                    <a16:creationId xmlns:a16="http://schemas.microsoft.com/office/drawing/2014/main" id="{89A72D44-217C-127F-9AEC-C65D58A94C6F}"/>
                  </a:ext>
                </a:extLst>
              </p:cNvPr>
              <p:cNvPicPr/>
              <p:nvPr/>
            </p:nvPicPr>
            <p:blipFill>
              <a:blip r:embed="rId11"/>
              <a:stretch>
                <a:fillRect/>
              </a:stretch>
            </p:blipFill>
            <p:spPr>
              <a:xfrm>
                <a:off x="4453742" y="6492012"/>
                <a:ext cx="119808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 name="Ink 5">
                <a:extLst>
                  <a:ext uri="{FF2B5EF4-FFF2-40B4-BE49-F238E27FC236}">
                    <a16:creationId xmlns:a16="http://schemas.microsoft.com/office/drawing/2014/main" id="{19808F1F-4A68-2505-5AA6-5453426EC2B8}"/>
                  </a:ext>
                </a:extLst>
              </p14:cNvPr>
              <p14:cNvContentPartPr/>
              <p14:nvPr/>
            </p14:nvContentPartPr>
            <p14:xfrm>
              <a:off x="3372302" y="6249732"/>
              <a:ext cx="293760" cy="360"/>
            </p14:xfrm>
          </p:contentPart>
        </mc:Choice>
        <mc:Fallback xmlns="">
          <p:pic>
            <p:nvPicPr>
              <p:cNvPr id="6" name="Ink 5">
                <a:extLst>
                  <a:ext uri="{FF2B5EF4-FFF2-40B4-BE49-F238E27FC236}">
                    <a16:creationId xmlns:a16="http://schemas.microsoft.com/office/drawing/2014/main" id="{19808F1F-4A68-2505-5AA6-5453426EC2B8}"/>
                  </a:ext>
                </a:extLst>
              </p:cNvPr>
              <p:cNvPicPr/>
              <p:nvPr/>
            </p:nvPicPr>
            <p:blipFill>
              <a:blip r:embed="rId13"/>
              <a:stretch>
                <a:fillRect/>
              </a:stretch>
            </p:blipFill>
            <p:spPr>
              <a:xfrm>
                <a:off x="3363662" y="6241092"/>
                <a:ext cx="311400" cy="18000"/>
              </a:xfrm>
              <a:prstGeom prst="rect">
                <a:avLst/>
              </a:prstGeom>
            </p:spPr>
          </p:pic>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349250" y="291860"/>
            <a:ext cx="8229600" cy="868362"/>
          </a:xfrm>
        </p:spPr>
        <p:txBody>
          <a:bodyPr/>
          <a:lstStyle/>
          <a:p>
            <a:pPr algn="l"/>
            <a:r>
              <a:rPr lang="en-US" altLang="zh-CN" dirty="0">
                <a:ea typeface="宋体" pitchFamily="2" charset="-122"/>
              </a:rPr>
              <a:t>Least Squares Line…</a:t>
            </a:r>
          </a:p>
        </p:txBody>
      </p:sp>
      <p:sp>
        <p:nvSpPr>
          <p:cNvPr id="128003" name="Rectangle 3"/>
          <p:cNvSpPr>
            <a:spLocks noGrp="1" noChangeArrowheads="1"/>
          </p:cNvSpPr>
          <p:nvPr>
            <p:ph idx="1"/>
          </p:nvPr>
        </p:nvSpPr>
        <p:spPr>
          <a:xfrm>
            <a:off x="615950" y="1143000"/>
            <a:ext cx="5397500" cy="5181600"/>
          </a:xfrm>
        </p:spPr>
        <p:txBody>
          <a:bodyPr/>
          <a:lstStyle/>
          <a:p>
            <a:r>
              <a:rPr lang="en-US" altLang="zh-CN" dirty="0">
                <a:ea typeface="宋体" pitchFamily="2" charset="-122"/>
              </a:rPr>
              <a:t>The coefficients </a:t>
            </a:r>
            <a:r>
              <a:rPr lang="en-US" altLang="zh-CN" b="1" dirty="0">
                <a:solidFill>
                  <a:srgbClr val="FF0000"/>
                </a:solidFill>
                <a:ea typeface="宋体" pitchFamily="2" charset="-122"/>
              </a:rPr>
              <a:t>b</a:t>
            </a:r>
            <a:r>
              <a:rPr lang="en-US" altLang="zh-CN" b="1" baseline="-25000" dirty="0">
                <a:solidFill>
                  <a:srgbClr val="FF0000"/>
                </a:solidFill>
                <a:ea typeface="宋体" pitchFamily="2" charset="-122"/>
              </a:rPr>
              <a:t>1</a:t>
            </a:r>
            <a:r>
              <a:rPr lang="en-US" altLang="zh-CN" dirty="0">
                <a:ea typeface="宋体" pitchFamily="2" charset="-122"/>
              </a:rPr>
              <a:t> and </a:t>
            </a:r>
            <a:r>
              <a:rPr lang="en-US" altLang="zh-CN" b="1" dirty="0">
                <a:solidFill>
                  <a:srgbClr val="0000FF"/>
                </a:solidFill>
                <a:ea typeface="宋体" pitchFamily="2" charset="-122"/>
              </a:rPr>
              <a:t>b</a:t>
            </a:r>
            <a:r>
              <a:rPr lang="en-US" altLang="zh-CN" b="1" baseline="-25000" dirty="0">
                <a:solidFill>
                  <a:srgbClr val="0000FF"/>
                </a:solidFill>
                <a:ea typeface="宋体" pitchFamily="2" charset="-122"/>
              </a:rPr>
              <a:t>0</a:t>
            </a:r>
            <a:r>
              <a:rPr lang="en-US" altLang="zh-CN" dirty="0">
                <a:ea typeface="宋体" pitchFamily="2" charset="-122"/>
              </a:rPr>
              <a:t> for the least squares line…</a:t>
            </a:r>
          </a:p>
          <a:p>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…are calculated as:</a:t>
            </a:r>
          </a:p>
        </p:txBody>
      </p:sp>
      <p:grpSp>
        <p:nvGrpSpPr>
          <p:cNvPr id="2" name="Group 1">
            <a:extLst>
              <a:ext uri="{FF2B5EF4-FFF2-40B4-BE49-F238E27FC236}">
                <a16:creationId xmlns:a16="http://schemas.microsoft.com/office/drawing/2014/main" id="{98FED80D-DB7E-4942-97AD-DFE00CCD6DD5}"/>
              </a:ext>
            </a:extLst>
          </p:cNvPr>
          <p:cNvGrpSpPr/>
          <p:nvPr/>
        </p:nvGrpSpPr>
        <p:grpSpPr>
          <a:xfrm>
            <a:off x="6607834" y="0"/>
            <a:ext cx="4968216" cy="6858000"/>
            <a:chOff x="6527800" y="533400"/>
            <a:chExt cx="3810000" cy="5943600"/>
          </a:xfrm>
        </p:grpSpPr>
        <p:pic>
          <p:nvPicPr>
            <p:cNvPr id="128004" name="Picture 4"/>
            <p:cNvPicPr>
              <a:picLocks noChangeAspect="1" noChangeArrowheads="1"/>
            </p:cNvPicPr>
            <p:nvPr/>
          </p:nvPicPr>
          <p:blipFill>
            <a:blip r:embed="rId3" cstate="print"/>
            <a:srcRect/>
            <a:stretch>
              <a:fillRect/>
            </a:stretch>
          </p:blipFill>
          <p:spPr bwMode="auto">
            <a:xfrm>
              <a:off x="7162800" y="533400"/>
              <a:ext cx="3175000" cy="5905500"/>
            </a:xfrm>
            <a:prstGeom prst="rect">
              <a:avLst/>
            </a:prstGeom>
            <a:noFill/>
          </p:spPr>
        </p:pic>
        <p:sp>
          <p:nvSpPr>
            <p:cNvPr id="128005" name="Freeform 5"/>
            <p:cNvSpPr>
              <a:spLocks/>
            </p:cNvSpPr>
            <p:nvPr/>
          </p:nvSpPr>
          <p:spPr bwMode="auto">
            <a:xfrm>
              <a:off x="7213600" y="3200400"/>
              <a:ext cx="1905000" cy="914400"/>
            </a:xfrm>
            <a:custGeom>
              <a:avLst/>
              <a:gdLst/>
              <a:ahLst/>
              <a:cxnLst>
                <a:cxn ang="0">
                  <a:pos x="160" y="0"/>
                </a:cxn>
                <a:cxn ang="0">
                  <a:pos x="160" y="96"/>
                </a:cxn>
                <a:cxn ang="0">
                  <a:pos x="1120" y="192"/>
                </a:cxn>
                <a:cxn ang="0">
                  <a:pos x="640" y="576"/>
                </a:cxn>
              </a:cxnLst>
              <a:rect l="0" t="0" r="r" b="b"/>
              <a:pathLst>
                <a:path w="1200" h="576">
                  <a:moveTo>
                    <a:pt x="160" y="0"/>
                  </a:moveTo>
                  <a:cubicBezTo>
                    <a:pt x="80" y="32"/>
                    <a:pt x="0" y="64"/>
                    <a:pt x="160" y="96"/>
                  </a:cubicBezTo>
                  <a:cubicBezTo>
                    <a:pt x="320" y="128"/>
                    <a:pt x="1040" y="112"/>
                    <a:pt x="1120" y="192"/>
                  </a:cubicBezTo>
                  <a:cubicBezTo>
                    <a:pt x="1200" y="272"/>
                    <a:pt x="920" y="424"/>
                    <a:pt x="640" y="576"/>
                  </a:cubicBezTo>
                </a:path>
              </a:pathLst>
            </a:custGeom>
            <a:noFill/>
            <a:ln w="9525" cap="flat" cmpd="sng">
              <a:solidFill>
                <a:srgbClr val="FF0000"/>
              </a:solidFill>
              <a:prstDash val="solid"/>
              <a:round/>
              <a:headEnd type="none" w="med" len="med"/>
              <a:tailEnd type="arrow" w="med" len="med"/>
            </a:ln>
            <a:effectLst/>
          </p:spPr>
          <p:txBody>
            <a:bodyPr wrap="none" anchor="ctr"/>
            <a:lstStyle/>
            <a:p>
              <a:endParaRPr lang="en-US"/>
            </a:p>
          </p:txBody>
        </p:sp>
        <p:sp>
          <p:nvSpPr>
            <p:cNvPr id="128006" name="Freeform 6"/>
            <p:cNvSpPr>
              <a:spLocks/>
            </p:cNvSpPr>
            <p:nvPr/>
          </p:nvSpPr>
          <p:spPr bwMode="auto">
            <a:xfrm>
              <a:off x="6527800" y="1600200"/>
              <a:ext cx="1244600" cy="2133600"/>
            </a:xfrm>
            <a:custGeom>
              <a:avLst/>
              <a:gdLst/>
              <a:ahLst/>
              <a:cxnLst>
                <a:cxn ang="0">
                  <a:pos x="496" y="0"/>
                </a:cxn>
                <a:cxn ang="0">
                  <a:pos x="112" y="672"/>
                </a:cxn>
                <a:cxn ang="0">
                  <a:pos x="112" y="1152"/>
                </a:cxn>
                <a:cxn ang="0">
                  <a:pos x="784" y="1344"/>
                </a:cxn>
              </a:cxnLst>
              <a:rect l="0" t="0" r="r" b="b"/>
              <a:pathLst>
                <a:path w="784" h="1344">
                  <a:moveTo>
                    <a:pt x="496" y="0"/>
                  </a:moveTo>
                  <a:cubicBezTo>
                    <a:pt x="336" y="240"/>
                    <a:pt x="176" y="480"/>
                    <a:pt x="112" y="672"/>
                  </a:cubicBezTo>
                  <a:cubicBezTo>
                    <a:pt x="48" y="864"/>
                    <a:pt x="0" y="1040"/>
                    <a:pt x="112" y="1152"/>
                  </a:cubicBezTo>
                  <a:cubicBezTo>
                    <a:pt x="224" y="1264"/>
                    <a:pt x="504" y="1304"/>
                    <a:pt x="784" y="1344"/>
                  </a:cubicBezTo>
                </a:path>
              </a:pathLst>
            </a:custGeom>
            <a:noFill/>
            <a:ln w="9525" cap="flat" cmpd="sng">
              <a:solidFill>
                <a:srgbClr val="FF0000"/>
              </a:solidFill>
              <a:prstDash val="solid"/>
              <a:round/>
              <a:headEnd type="none" w="med" len="med"/>
              <a:tailEnd type="arrow" w="med" len="med"/>
            </a:ln>
            <a:effectLst/>
          </p:spPr>
          <p:txBody>
            <a:bodyPr wrap="none" anchor="ctr"/>
            <a:lstStyle/>
            <a:p>
              <a:endParaRPr lang="en-US"/>
            </a:p>
          </p:txBody>
        </p:sp>
        <p:sp>
          <p:nvSpPr>
            <p:cNvPr id="128007" name="Line 7"/>
            <p:cNvSpPr>
              <a:spLocks noChangeShapeType="1"/>
            </p:cNvSpPr>
            <p:nvPr/>
          </p:nvSpPr>
          <p:spPr bwMode="auto">
            <a:xfrm>
              <a:off x="7391400" y="5562600"/>
              <a:ext cx="457200" cy="381000"/>
            </a:xfrm>
            <a:prstGeom prst="line">
              <a:avLst/>
            </a:prstGeom>
            <a:noFill/>
            <a:ln w="9525">
              <a:solidFill>
                <a:srgbClr val="0000FF"/>
              </a:solidFill>
              <a:round/>
              <a:headEnd/>
              <a:tailEnd type="arrow" w="med" len="med"/>
            </a:ln>
            <a:effectLst/>
          </p:spPr>
          <p:txBody>
            <a:bodyPr wrap="none" anchor="ctr"/>
            <a:lstStyle/>
            <a:p>
              <a:endParaRPr lang="en-US"/>
            </a:p>
          </p:txBody>
        </p:sp>
        <p:sp>
          <p:nvSpPr>
            <p:cNvPr id="128008" name="Line 8"/>
            <p:cNvSpPr>
              <a:spLocks noChangeShapeType="1"/>
            </p:cNvSpPr>
            <p:nvPr/>
          </p:nvSpPr>
          <p:spPr bwMode="auto">
            <a:xfrm flipH="1">
              <a:off x="8763000" y="5562600"/>
              <a:ext cx="304800" cy="381000"/>
            </a:xfrm>
            <a:prstGeom prst="line">
              <a:avLst/>
            </a:prstGeom>
            <a:noFill/>
            <a:ln w="9525">
              <a:solidFill>
                <a:srgbClr val="0000FF"/>
              </a:solidFill>
              <a:round/>
              <a:headEnd/>
              <a:tailEnd type="arrow" w="med" len="med"/>
            </a:ln>
            <a:effectLst/>
          </p:spPr>
          <p:txBody>
            <a:bodyPr wrap="none" anchor="ctr"/>
            <a:lstStyle/>
            <a:p>
              <a:endParaRPr lang="en-US"/>
            </a:p>
          </p:txBody>
        </p:sp>
        <p:sp>
          <p:nvSpPr>
            <p:cNvPr id="128009" name="Rectangle 9"/>
            <p:cNvSpPr>
              <a:spLocks noChangeArrowheads="1"/>
            </p:cNvSpPr>
            <p:nvPr/>
          </p:nvSpPr>
          <p:spPr bwMode="auto">
            <a:xfrm>
              <a:off x="7086600" y="3505200"/>
              <a:ext cx="1524000" cy="914400"/>
            </a:xfrm>
            <a:prstGeom prst="rect">
              <a:avLst/>
            </a:prstGeom>
            <a:noFill/>
            <a:ln w="19050">
              <a:solidFill>
                <a:srgbClr val="FF0000"/>
              </a:solidFill>
              <a:miter lim="800000"/>
              <a:headEnd/>
              <a:tailEnd/>
            </a:ln>
            <a:effectLst/>
          </p:spPr>
          <p:txBody>
            <a:bodyPr wrap="none" anchor="ctr"/>
            <a:lstStyle/>
            <a:p>
              <a:endParaRPr lang="en-US"/>
            </a:p>
          </p:txBody>
        </p:sp>
        <p:sp>
          <p:nvSpPr>
            <p:cNvPr id="128010" name="Rectangle 10"/>
            <p:cNvSpPr>
              <a:spLocks noChangeArrowheads="1"/>
            </p:cNvSpPr>
            <p:nvPr/>
          </p:nvSpPr>
          <p:spPr bwMode="auto">
            <a:xfrm>
              <a:off x="7162800" y="5791200"/>
              <a:ext cx="1828800" cy="685800"/>
            </a:xfrm>
            <a:prstGeom prst="rect">
              <a:avLst/>
            </a:prstGeom>
            <a:noFill/>
            <a:ln w="19050">
              <a:solidFill>
                <a:srgbClr val="0000FF"/>
              </a:solidFill>
              <a:miter lim="800000"/>
              <a:headEnd/>
              <a:tailEnd/>
            </a:ln>
            <a:effectLst/>
          </p:spPr>
          <p:txBody>
            <a:bodyPr wrap="none" anchor="ctr"/>
            <a:lstStyle/>
            <a:p>
              <a:endParaRPr lang="en-US"/>
            </a:p>
          </p:txBody>
        </p:sp>
        <p:sp>
          <p:nvSpPr>
            <p:cNvPr id="128011" name="Freeform 11"/>
            <p:cNvSpPr>
              <a:spLocks/>
            </p:cNvSpPr>
            <p:nvPr/>
          </p:nvSpPr>
          <p:spPr bwMode="auto">
            <a:xfrm>
              <a:off x="7467600" y="4114800"/>
              <a:ext cx="1447800" cy="1828800"/>
            </a:xfrm>
            <a:custGeom>
              <a:avLst/>
              <a:gdLst/>
              <a:ahLst/>
              <a:cxnLst>
                <a:cxn ang="0">
                  <a:pos x="0" y="0"/>
                </a:cxn>
                <a:cxn ang="0">
                  <a:pos x="288" y="192"/>
                </a:cxn>
                <a:cxn ang="0">
                  <a:pos x="816" y="384"/>
                </a:cxn>
                <a:cxn ang="0">
                  <a:pos x="864" y="624"/>
                </a:cxn>
                <a:cxn ang="0">
                  <a:pos x="672" y="1152"/>
                </a:cxn>
              </a:cxnLst>
              <a:rect l="0" t="0" r="r" b="b"/>
              <a:pathLst>
                <a:path w="912" h="1152">
                  <a:moveTo>
                    <a:pt x="0" y="0"/>
                  </a:moveTo>
                  <a:cubicBezTo>
                    <a:pt x="76" y="64"/>
                    <a:pt x="152" y="128"/>
                    <a:pt x="288" y="192"/>
                  </a:cubicBezTo>
                  <a:cubicBezTo>
                    <a:pt x="424" y="256"/>
                    <a:pt x="720" y="312"/>
                    <a:pt x="816" y="384"/>
                  </a:cubicBezTo>
                  <a:cubicBezTo>
                    <a:pt x="912" y="456"/>
                    <a:pt x="888" y="496"/>
                    <a:pt x="864" y="624"/>
                  </a:cubicBezTo>
                  <a:cubicBezTo>
                    <a:pt x="840" y="752"/>
                    <a:pt x="756" y="952"/>
                    <a:pt x="672" y="1152"/>
                  </a:cubicBezTo>
                </a:path>
              </a:pathLst>
            </a:custGeom>
            <a:noFill/>
            <a:ln w="9525" cap="flat" cmpd="sng">
              <a:solidFill>
                <a:srgbClr val="0000FF"/>
              </a:solidFill>
              <a:prstDash val="solid"/>
              <a:round/>
              <a:headEnd type="none" w="med" len="med"/>
              <a:tailEnd type="arrow" w="med" len="med"/>
            </a:ln>
            <a:effectLst/>
          </p:spPr>
          <p:txBody>
            <a:bodyPr wrap="none" anchor="ctr"/>
            <a:lstStyle/>
            <a:p>
              <a:endParaRPr lang="en-US"/>
            </a:p>
          </p:txBody>
        </p:sp>
      </p:grpSp>
      <p:pic>
        <p:nvPicPr>
          <p:cNvPr id="128012" name="Picture 12"/>
          <p:cNvPicPr>
            <a:picLocks noChangeAspect="1" noChangeArrowheads="1"/>
          </p:cNvPicPr>
          <p:nvPr/>
        </p:nvPicPr>
        <p:blipFill>
          <a:blip r:embed="rId4" cstate="print"/>
          <a:srcRect/>
          <a:stretch>
            <a:fillRect/>
          </a:stretch>
        </p:blipFill>
        <p:spPr bwMode="auto">
          <a:xfrm>
            <a:off x="1089025" y="2082800"/>
            <a:ext cx="2032000" cy="5842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4534B4FE-F9FE-0F6F-F6AA-6ABC906FF4F0}"/>
                  </a:ext>
                </a:extLst>
              </p14:cNvPr>
              <p14:cNvContentPartPr/>
              <p14:nvPr/>
            </p14:nvContentPartPr>
            <p14:xfrm>
              <a:off x="3187622" y="1568652"/>
              <a:ext cx="331560" cy="3600"/>
            </p14:xfrm>
          </p:contentPart>
        </mc:Choice>
        <mc:Fallback xmlns="">
          <p:pic>
            <p:nvPicPr>
              <p:cNvPr id="3" name="Ink 2">
                <a:extLst>
                  <a:ext uri="{FF2B5EF4-FFF2-40B4-BE49-F238E27FC236}">
                    <a16:creationId xmlns:a16="http://schemas.microsoft.com/office/drawing/2014/main" id="{4534B4FE-F9FE-0F6F-F6AA-6ABC906FF4F0}"/>
                  </a:ext>
                </a:extLst>
              </p:cNvPr>
              <p:cNvPicPr/>
              <p:nvPr/>
            </p:nvPicPr>
            <p:blipFill>
              <a:blip r:embed="rId6"/>
              <a:stretch>
                <a:fillRect/>
              </a:stretch>
            </p:blipFill>
            <p:spPr>
              <a:xfrm>
                <a:off x="3178982" y="1560012"/>
                <a:ext cx="34920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7BEEF4ED-4975-3012-83DB-F37CF2FA1F8D}"/>
                  </a:ext>
                </a:extLst>
              </p14:cNvPr>
              <p14:cNvContentPartPr/>
              <p14:nvPr/>
            </p14:nvContentPartPr>
            <p14:xfrm>
              <a:off x="4160702" y="1543092"/>
              <a:ext cx="503640" cy="9000"/>
            </p14:xfrm>
          </p:contentPart>
        </mc:Choice>
        <mc:Fallback xmlns="">
          <p:pic>
            <p:nvPicPr>
              <p:cNvPr id="4" name="Ink 3">
                <a:extLst>
                  <a:ext uri="{FF2B5EF4-FFF2-40B4-BE49-F238E27FC236}">
                    <a16:creationId xmlns:a16="http://schemas.microsoft.com/office/drawing/2014/main" id="{7BEEF4ED-4975-3012-83DB-F37CF2FA1F8D}"/>
                  </a:ext>
                </a:extLst>
              </p:cNvPr>
              <p:cNvPicPr/>
              <p:nvPr/>
            </p:nvPicPr>
            <p:blipFill>
              <a:blip r:embed="rId8"/>
              <a:stretch>
                <a:fillRect/>
              </a:stretch>
            </p:blipFill>
            <p:spPr>
              <a:xfrm>
                <a:off x="4151702" y="1534452"/>
                <a:ext cx="52128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87AA26EA-9D04-D7AA-4616-7FF877DF3BA4}"/>
                  </a:ext>
                </a:extLst>
              </p14:cNvPr>
              <p14:cNvContentPartPr/>
              <p14:nvPr/>
            </p14:nvContentPartPr>
            <p14:xfrm>
              <a:off x="1107182" y="2649372"/>
              <a:ext cx="1954080" cy="18720"/>
            </p14:xfrm>
          </p:contentPart>
        </mc:Choice>
        <mc:Fallback xmlns="">
          <p:pic>
            <p:nvPicPr>
              <p:cNvPr id="5" name="Ink 4">
                <a:extLst>
                  <a:ext uri="{FF2B5EF4-FFF2-40B4-BE49-F238E27FC236}">
                    <a16:creationId xmlns:a16="http://schemas.microsoft.com/office/drawing/2014/main" id="{87AA26EA-9D04-D7AA-4616-7FF877DF3BA4}"/>
                  </a:ext>
                </a:extLst>
              </p:cNvPr>
              <p:cNvPicPr/>
              <p:nvPr/>
            </p:nvPicPr>
            <p:blipFill>
              <a:blip r:embed="rId10"/>
              <a:stretch>
                <a:fillRect/>
              </a:stretch>
            </p:blipFill>
            <p:spPr>
              <a:xfrm>
                <a:off x="1098542" y="2640372"/>
                <a:ext cx="197172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BC35F1F1-07BA-D3E0-DC3C-526CD7CBD93E}"/>
                  </a:ext>
                </a:extLst>
              </p14:cNvPr>
              <p14:cNvContentPartPr/>
              <p14:nvPr/>
            </p14:nvContentPartPr>
            <p14:xfrm>
              <a:off x="7767902" y="1358412"/>
              <a:ext cx="209160" cy="10440"/>
            </p14:xfrm>
          </p:contentPart>
        </mc:Choice>
        <mc:Fallback xmlns="">
          <p:pic>
            <p:nvPicPr>
              <p:cNvPr id="6" name="Ink 5">
                <a:extLst>
                  <a:ext uri="{FF2B5EF4-FFF2-40B4-BE49-F238E27FC236}">
                    <a16:creationId xmlns:a16="http://schemas.microsoft.com/office/drawing/2014/main" id="{BC35F1F1-07BA-D3E0-DC3C-526CD7CBD93E}"/>
                  </a:ext>
                </a:extLst>
              </p:cNvPr>
              <p:cNvPicPr/>
              <p:nvPr/>
            </p:nvPicPr>
            <p:blipFill>
              <a:blip r:embed="rId12"/>
              <a:stretch>
                <a:fillRect/>
              </a:stretch>
            </p:blipFill>
            <p:spPr>
              <a:xfrm>
                <a:off x="7759262" y="1349772"/>
                <a:ext cx="22680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 name="Ink 6">
                <a:extLst>
                  <a:ext uri="{FF2B5EF4-FFF2-40B4-BE49-F238E27FC236}">
                    <a16:creationId xmlns:a16="http://schemas.microsoft.com/office/drawing/2014/main" id="{F22547AA-EE00-141B-5874-B988930304AF}"/>
                  </a:ext>
                </a:extLst>
              </p14:cNvPr>
              <p14:cNvContentPartPr/>
              <p14:nvPr/>
            </p14:nvContentPartPr>
            <p14:xfrm>
              <a:off x="7793462" y="4109892"/>
              <a:ext cx="336240" cy="17640"/>
            </p14:xfrm>
          </p:contentPart>
        </mc:Choice>
        <mc:Fallback xmlns="">
          <p:pic>
            <p:nvPicPr>
              <p:cNvPr id="7" name="Ink 6">
                <a:extLst>
                  <a:ext uri="{FF2B5EF4-FFF2-40B4-BE49-F238E27FC236}">
                    <a16:creationId xmlns:a16="http://schemas.microsoft.com/office/drawing/2014/main" id="{F22547AA-EE00-141B-5874-B988930304AF}"/>
                  </a:ext>
                </a:extLst>
              </p:cNvPr>
              <p:cNvPicPr/>
              <p:nvPr/>
            </p:nvPicPr>
            <p:blipFill>
              <a:blip r:embed="rId14"/>
              <a:stretch>
                <a:fillRect/>
              </a:stretch>
            </p:blipFill>
            <p:spPr>
              <a:xfrm>
                <a:off x="7784462" y="4101252"/>
                <a:ext cx="353880" cy="35280"/>
              </a:xfrm>
              <a:prstGeom prst="rect">
                <a:avLst/>
              </a:prstGeom>
            </p:spPr>
          </p:pic>
        </mc:Fallback>
      </mc:AlternateContent>
      <p:grpSp>
        <p:nvGrpSpPr>
          <p:cNvPr id="10" name="Group 9">
            <a:extLst>
              <a:ext uri="{FF2B5EF4-FFF2-40B4-BE49-F238E27FC236}">
                <a16:creationId xmlns:a16="http://schemas.microsoft.com/office/drawing/2014/main" id="{1FBDC818-8552-D18C-E48E-6EBEC7396C4A}"/>
              </a:ext>
            </a:extLst>
          </p:cNvPr>
          <p:cNvGrpSpPr/>
          <p:nvPr/>
        </p:nvGrpSpPr>
        <p:grpSpPr>
          <a:xfrm>
            <a:off x="6376142" y="1048452"/>
            <a:ext cx="1861920" cy="2667960"/>
            <a:chOff x="6376142" y="1048452"/>
            <a:chExt cx="1861920" cy="2667960"/>
          </a:xfrm>
        </p:grpSpPr>
        <mc:AlternateContent xmlns:mc="http://schemas.openxmlformats.org/markup-compatibility/2006" xmlns:p14="http://schemas.microsoft.com/office/powerpoint/2010/main">
          <mc:Choice Requires="p14">
            <p:contentPart p14:bwMode="auto" r:id="rId15">
              <p14:nvContentPartPr>
                <p14:cNvPr id="8" name="Ink 7">
                  <a:extLst>
                    <a:ext uri="{FF2B5EF4-FFF2-40B4-BE49-F238E27FC236}">
                      <a16:creationId xmlns:a16="http://schemas.microsoft.com/office/drawing/2014/main" id="{D0BE9E9C-EC0C-5E45-D60D-F8331F6281FB}"/>
                    </a:ext>
                  </a:extLst>
                </p14:cNvPr>
                <p14:cNvContentPartPr/>
                <p14:nvPr/>
              </p14:nvContentPartPr>
              <p14:xfrm>
                <a:off x="6376142" y="1192812"/>
                <a:ext cx="1861920" cy="2523600"/>
              </p14:xfrm>
            </p:contentPart>
          </mc:Choice>
          <mc:Fallback xmlns="">
            <p:pic>
              <p:nvPicPr>
                <p:cNvPr id="8" name="Ink 7">
                  <a:extLst>
                    <a:ext uri="{FF2B5EF4-FFF2-40B4-BE49-F238E27FC236}">
                      <a16:creationId xmlns:a16="http://schemas.microsoft.com/office/drawing/2014/main" id="{D0BE9E9C-EC0C-5E45-D60D-F8331F6281FB}"/>
                    </a:ext>
                  </a:extLst>
                </p:cNvPr>
                <p:cNvPicPr/>
                <p:nvPr/>
              </p:nvPicPr>
              <p:blipFill>
                <a:blip r:embed="rId16"/>
                <a:stretch>
                  <a:fillRect/>
                </a:stretch>
              </p:blipFill>
              <p:spPr>
                <a:xfrm>
                  <a:off x="6367142" y="1183812"/>
                  <a:ext cx="1879560" cy="25412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9" name="Ink 8">
                  <a:extLst>
                    <a:ext uri="{FF2B5EF4-FFF2-40B4-BE49-F238E27FC236}">
                      <a16:creationId xmlns:a16="http://schemas.microsoft.com/office/drawing/2014/main" id="{311B3E3C-EFA1-B7D0-0C2E-7DF9C2CD99FA}"/>
                    </a:ext>
                  </a:extLst>
                </p14:cNvPr>
                <p14:cNvContentPartPr/>
                <p14:nvPr/>
              </p14:nvContentPartPr>
              <p14:xfrm>
                <a:off x="7255622" y="1048452"/>
                <a:ext cx="355680" cy="499680"/>
              </p14:xfrm>
            </p:contentPart>
          </mc:Choice>
          <mc:Fallback xmlns="">
            <p:pic>
              <p:nvPicPr>
                <p:cNvPr id="9" name="Ink 8">
                  <a:extLst>
                    <a:ext uri="{FF2B5EF4-FFF2-40B4-BE49-F238E27FC236}">
                      <a16:creationId xmlns:a16="http://schemas.microsoft.com/office/drawing/2014/main" id="{311B3E3C-EFA1-B7D0-0C2E-7DF9C2CD99FA}"/>
                    </a:ext>
                  </a:extLst>
                </p:cNvPr>
                <p:cNvPicPr/>
                <p:nvPr/>
              </p:nvPicPr>
              <p:blipFill>
                <a:blip r:embed="rId18"/>
                <a:stretch>
                  <a:fillRect/>
                </a:stretch>
              </p:blipFill>
              <p:spPr>
                <a:xfrm>
                  <a:off x="7246982" y="1039452"/>
                  <a:ext cx="373320" cy="517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
            <p14:nvContentPartPr>
              <p14:cNvPr id="11" name="Ink 10">
                <a:extLst>
                  <a:ext uri="{FF2B5EF4-FFF2-40B4-BE49-F238E27FC236}">
                    <a16:creationId xmlns:a16="http://schemas.microsoft.com/office/drawing/2014/main" id="{355915C5-B7D2-39BF-BD8D-EB3A055C23DF}"/>
                  </a:ext>
                </a:extLst>
              </p14:cNvPr>
              <p14:cNvContentPartPr/>
              <p14:nvPr/>
            </p14:nvContentPartPr>
            <p14:xfrm>
              <a:off x="7440662" y="4681932"/>
              <a:ext cx="1831320" cy="1470240"/>
            </p14:xfrm>
          </p:contentPart>
        </mc:Choice>
        <mc:Fallback xmlns="">
          <p:pic>
            <p:nvPicPr>
              <p:cNvPr id="11" name="Ink 10">
                <a:extLst>
                  <a:ext uri="{FF2B5EF4-FFF2-40B4-BE49-F238E27FC236}">
                    <a16:creationId xmlns:a16="http://schemas.microsoft.com/office/drawing/2014/main" id="{355915C5-B7D2-39BF-BD8D-EB3A055C23DF}"/>
                  </a:ext>
                </a:extLst>
              </p:cNvPr>
              <p:cNvPicPr/>
              <p:nvPr/>
            </p:nvPicPr>
            <p:blipFill>
              <a:blip r:embed="rId20"/>
              <a:stretch>
                <a:fillRect/>
              </a:stretch>
            </p:blipFill>
            <p:spPr>
              <a:xfrm>
                <a:off x="7431662" y="4673292"/>
                <a:ext cx="1848960" cy="14878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2" name="Ink 11">
                <a:extLst>
                  <a:ext uri="{FF2B5EF4-FFF2-40B4-BE49-F238E27FC236}">
                    <a16:creationId xmlns:a16="http://schemas.microsoft.com/office/drawing/2014/main" id="{0B69408D-D022-E466-2CBE-0F92A4056BCB}"/>
                  </a:ext>
                </a:extLst>
              </p14:cNvPr>
              <p14:cNvContentPartPr/>
              <p14:nvPr/>
            </p14:nvContentPartPr>
            <p14:xfrm>
              <a:off x="9647102" y="5779932"/>
              <a:ext cx="289080" cy="9000"/>
            </p14:xfrm>
          </p:contentPart>
        </mc:Choice>
        <mc:Fallback xmlns="">
          <p:pic>
            <p:nvPicPr>
              <p:cNvPr id="12" name="Ink 11">
                <a:extLst>
                  <a:ext uri="{FF2B5EF4-FFF2-40B4-BE49-F238E27FC236}">
                    <a16:creationId xmlns:a16="http://schemas.microsoft.com/office/drawing/2014/main" id="{0B69408D-D022-E466-2CBE-0F92A4056BCB}"/>
                  </a:ext>
                </a:extLst>
              </p:cNvPr>
              <p:cNvPicPr/>
              <p:nvPr/>
            </p:nvPicPr>
            <p:blipFill>
              <a:blip r:embed="rId22"/>
              <a:stretch>
                <a:fillRect/>
              </a:stretch>
            </p:blipFill>
            <p:spPr>
              <a:xfrm>
                <a:off x="9638102" y="5770932"/>
                <a:ext cx="30672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3" name="Ink 12">
                <a:extLst>
                  <a:ext uri="{FF2B5EF4-FFF2-40B4-BE49-F238E27FC236}">
                    <a16:creationId xmlns:a16="http://schemas.microsoft.com/office/drawing/2014/main" id="{63C3EAE9-1668-1EED-FBB7-3DE757E6384E}"/>
                  </a:ext>
                </a:extLst>
              </p14:cNvPr>
              <p14:cNvContentPartPr/>
              <p14:nvPr/>
            </p14:nvContentPartPr>
            <p14:xfrm>
              <a:off x="7642262" y="6660852"/>
              <a:ext cx="380160" cy="9000"/>
            </p14:xfrm>
          </p:contentPart>
        </mc:Choice>
        <mc:Fallback xmlns="">
          <p:pic>
            <p:nvPicPr>
              <p:cNvPr id="13" name="Ink 12">
                <a:extLst>
                  <a:ext uri="{FF2B5EF4-FFF2-40B4-BE49-F238E27FC236}">
                    <a16:creationId xmlns:a16="http://schemas.microsoft.com/office/drawing/2014/main" id="{63C3EAE9-1668-1EED-FBB7-3DE757E6384E}"/>
                  </a:ext>
                </a:extLst>
              </p:cNvPr>
              <p:cNvPicPr/>
              <p:nvPr/>
            </p:nvPicPr>
            <p:blipFill>
              <a:blip r:embed="rId24"/>
              <a:stretch>
                <a:fillRect/>
              </a:stretch>
            </p:blipFill>
            <p:spPr>
              <a:xfrm>
                <a:off x="7633622" y="6651852"/>
                <a:ext cx="39780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4" name="Ink 13">
                <a:extLst>
                  <a:ext uri="{FF2B5EF4-FFF2-40B4-BE49-F238E27FC236}">
                    <a16:creationId xmlns:a16="http://schemas.microsoft.com/office/drawing/2014/main" id="{A5023882-0B1E-8875-6085-BD4F44038FAC}"/>
                  </a:ext>
                </a:extLst>
              </p14:cNvPr>
              <p14:cNvContentPartPr/>
              <p14:nvPr/>
            </p14:nvContentPartPr>
            <p14:xfrm>
              <a:off x="7650542" y="4118892"/>
              <a:ext cx="285480" cy="25920"/>
            </p14:xfrm>
          </p:contentPart>
        </mc:Choice>
        <mc:Fallback xmlns="">
          <p:pic>
            <p:nvPicPr>
              <p:cNvPr id="14" name="Ink 13">
                <a:extLst>
                  <a:ext uri="{FF2B5EF4-FFF2-40B4-BE49-F238E27FC236}">
                    <a16:creationId xmlns:a16="http://schemas.microsoft.com/office/drawing/2014/main" id="{A5023882-0B1E-8875-6085-BD4F44038FAC}"/>
                  </a:ext>
                </a:extLst>
              </p:cNvPr>
              <p:cNvPicPr/>
              <p:nvPr/>
            </p:nvPicPr>
            <p:blipFill>
              <a:blip r:embed="rId26"/>
              <a:stretch>
                <a:fillRect/>
              </a:stretch>
            </p:blipFill>
            <p:spPr>
              <a:xfrm>
                <a:off x="7641902" y="4109892"/>
                <a:ext cx="303120" cy="43560"/>
              </a:xfrm>
              <a:prstGeom prst="rect">
                <a:avLst/>
              </a:prstGeom>
            </p:spPr>
          </p:pic>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105" name="Rectangle 57"/>
          <p:cNvSpPr>
            <a:spLocks noGrp="1" noChangeArrowheads="1"/>
          </p:cNvSpPr>
          <p:nvPr>
            <p:ph type="title"/>
          </p:nvPr>
        </p:nvSpPr>
        <p:spPr>
          <a:xfrm>
            <a:off x="1981200" y="274638"/>
            <a:ext cx="8229600" cy="792162"/>
          </a:xfrm>
        </p:spPr>
        <p:txBody>
          <a:bodyPr/>
          <a:lstStyle/>
          <a:p>
            <a:r>
              <a:rPr lang="en-US" altLang="zh-CN" dirty="0">
                <a:ea typeface="宋体" pitchFamily="2" charset="-122"/>
              </a:rPr>
              <a:t>Least Squares Line…</a:t>
            </a:r>
          </a:p>
        </p:txBody>
      </p:sp>
      <p:sp>
        <p:nvSpPr>
          <p:cNvPr id="130106" name="Rectangle 58"/>
          <p:cNvSpPr>
            <a:spLocks noGrp="1" noChangeArrowheads="1"/>
          </p:cNvSpPr>
          <p:nvPr>
            <p:ph idx="1"/>
          </p:nvPr>
        </p:nvSpPr>
        <p:spPr>
          <a:xfrm>
            <a:off x="1981200" y="1219201"/>
            <a:ext cx="8229600" cy="4906963"/>
          </a:xfrm>
        </p:spPr>
        <p:txBody>
          <a:bodyPr/>
          <a:lstStyle/>
          <a:p>
            <a:pPr>
              <a:buNone/>
            </a:pPr>
            <a:r>
              <a:rPr lang="en-US" altLang="zh-CN" dirty="0">
                <a:ea typeface="宋体" pitchFamily="2" charset="-122"/>
              </a:rPr>
              <a:t>Recall…</a:t>
            </a:r>
          </a:p>
        </p:txBody>
      </p:sp>
      <p:sp>
        <p:nvSpPr>
          <p:cNvPr id="130050" name="Rectangle 2"/>
          <p:cNvSpPr>
            <a:spLocks noChangeArrowheads="1"/>
          </p:cNvSpPr>
          <p:nvPr/>
        </p:nvSpPr>
        <p:spPr bwMode="auto">
          <a:xfrm>
            <a:off x="1524000" y="1981200"/>
            <a:ext cx="2514600" cy="457200"/>
          </a:xfrm>
          <a:prstGeom prst="rect">
            <a:avLst/>
          </a:prstGeom>
          <a:solidFill>
            <a:srgbClr val="99CCFF"/>
          </a:solidFill>
          <a:ln w="9525">
            <a:solidFill>
              <a:schemeClr val="tx1"/>
            </a:solidFill>
            <a:miter lim="800000"/>
            <a:headEnd/>
            <a:tailEnd/>
          </a:ln>
          <a:effectLst/>
        </p:spPr>
        <p:txBody>
          <a:bodyPr anchor="ctr"/>
          <a:lstStyle/>
          <a:p>
            <a:r>
              <a:rPr lang="en-US" altLang="zh-CN">
                <a:latin typeface="Times" pitchFamily="18" charset="0"/>
                <a:ea typeface="宋体" pitchFamily="2" charset="-122"/>
              </a:rPr>
              <a:t>Data</a:t>
            </a:r>
          </a:p>
        </p:txBody>
      </p:sp>
      <p:sp>
        <p:nvSpPr>
          <p:cNvPr id="130051" name="Rectangle 3"/>
          <p:cNvSpPr>
            <a:spLocks noChangeArrowheads="1"/>
          </p:cNvSpPr>
          <p:nvPr/>
        </p:nvSpPr>
        <p:spPr bwMode="auto">
          <a:xfrm>
            <a:off x="4572000" y="1143000"/>
            <a:ext cx="2438400" cy="457200"/>
          </a:xfrm>
          <a:prstGeom prst="rect">
            <a:avLst/>
          </a:prstGeom>
          <a:solidFill>
            <a:srgbClr val="CCFFCC"/>
          </a:solidFill>
          <a:ln w="9525">
            <a:solidFill>
              <a:schemeClr val="tx1"/>
            </a:solidFill>
            <a:miter lim="800000"/>
            <a:headEnd/>
            <a:tailEnd/>
          </a:ln>
          <a:effectLst/>
        </p:spPr>
        <p:txBody>
          <a:bodyPr anchor="ctr"/>
          <a:lstStyle/>
          <a:p>
            <a:r>
              <a:rPr lang="en-US" altLang="zh-CN">
                <a:latin typeface="Times" pitchFamily="18" charset="0"/>
                <a:ea typeface="宋体" pitchFamily="2" charset="-122"/>
              </a:rPr>
              <a:t>Statistics</a:t>
            </a:r>
          </a:p>
        </p:txBody>
      </p:sp>
      <p:sp>
        <p:nvSpPr>
          <p:cNvPr id="130052" name="Rectangle 4"/>
          <p:cNvSpPr>
            <a:spLocks noChangeArrowheads="1"/>
          </p:cNvSpPr>
          <p:nvPr/>
        </p:nvSpPr>
        <p:spPr bwMode="auto">
          <a:xfrm>
            <a:off x="7543800" y="1981200"/>
            <a:ext cx="3124200" cy="457200"/>
          </a:xfrm>
          <a:prstGeom prst="rect">
            <a:avLst/>
          </a:prstGeom>
          <a:solidFill>
            <a:srgbClr val="99CCFF"/>
          </a:solidFill>
          <a:ln w="9525">
            <a:solidFill>
              <a:schemeClr val="tx1"/>
            </a:solidFill>
            <a:miter lim="800000"/>
            <a:headEnd/>
            <a:tailEnd/>
          </a:ln>
          <a:effectLst/>
        </p:spPr>
        <p:txBody>
          <a:bodyPr anchor="ctr"/>
          <a:lstStyle/>
          <a:p>
            <a:r>
              <a:rPr lang="en-US" altLang="zh-CN">
                <a:latin typeface="Times" pitchFamily="18" charset="0"/>
                <a:ea typeface="宋体" pitchFamily="2" charset="-122"/>
              </a:rPr>
              <a:t>Information</a:t>
            </a:r>
          </a:p>
        </p:txBody>
      </p:sp>
      <p:sp>
        <p:nvSpPr>
          <p:cNvPr id="130053" name="Line 5"/>
          <p:cNvSpPr>
            <a:spLocks noChangeShapeType="1"/>
          </p:cNvSpPr>
          <p:nvPr/>
        </p:nvSpPr>
        <p:spPr bwMode="auto">
          <a:xfrm flipV="1">
            <a:off x="4038600" y="1600200"/>
            <a:ext cx="533400" cy="381000"/>
          </a:xfrm>
          <a:prstGeom prst="line">
            <a:avLst/>
          </a:prstGeom>
          <a:noFill/>
          <a:ln w="38100">
            <a:solidFill>
              <a:srgbClr val="0000FF"/>
            </a:solidFill>
            <a:round/>
            <a:headEnd/>
            <a:tailEnd type="arrow" w="med" len="med"/>
          </a:ln>
          <a:effectLst/>
        </p:spPr>
        <p:txBody>
          <a:bodyPr wrap="none" anchor="ctr"/>
          <a:lstStyle/>
          <a:p>
            <a:endParaRPr lang="en-US"/>
          </a:p>
        </p:txBody>
      </p:sp>
      <p:sp>
        <p:nvSpPr>
          <p:cNvPr id="130054" name="Line 6"/>
          <p:cNvSpPr>
            <a:spLocks noChangeShapeType="1"/>
          </p:cNvSpPr>
          <p:nvPr/>
        </p:nvSpPr>
        <p:spPr bwMode="auto">
          <a:xfrm>
            <a:off x="7010400" y="1600200"/>
            <a:ext cx="533400" cy="381000"/>
          </a:xfrm>
          <a:prstGeom prst="line">
            <a:avLst/>
          </a:prstGeom>
          <a:noFill/>
          <a:ln w="38100">
            <a:solidFill>
              <a:srgbClr val="0000FF"/>
            </a:solidFill>
            <a:round/>
            <a:headEnd/>
            <a:tailEnd type="arrow" w="med" len="med"/>
          </a:ln>
          <a:effectLst/>
        </p:spPr>
        <p:txBody>
          <a:bodyPr wrap="none" anchor="ctr"/>
          <a:lstStyle/>
          <a:p>
            <a:endParaRPr lang="en-US"/>
          </a:p>
        </p:txBody>
      </p:sp>
      <p:sp>
        <p:nvSpPr>
          <p:cNvPr id="130055" name="Text Box 7"/>
          <p:cNvSpPr txBox="1">
            <a:spLocks noChangeArrowheads="1"/>
          </p:cNvSpPr>
          <p:nvPr/>
        </p:nvSpPr>
        <p:spPr bwMode="auto">
          <a:xfrm>
            <a:off x="2089150" y="2667000"/>
            <a:ext cx="1416050" cy="368300"/>
          </a:xfrm>
          <a:prstGeom prst="rect">
            <a:avLst/>
          </a:prstGeom>
          <a:noFill/>
          <a:ln w="9525">
            <a:noFill/>
            <a:miter lim="800000"/>
            <a:headEnd/>
            <a:tailEnd/>
          </a:ln>
          <a:effectLst/>
        </p:spPr>
        <p:txBody>
          <a:bodyPr wrap="none" anchor="ctr">
            <a:spAutoFit/>
          </a:bodyPr>
          <a:lstStyle/>
          <a:p>
            <a:r>
              <a:rPr lang="en-US" altLang="zh-CN">
                <a:latin typeface="Tahoma" pitchFamily="34" charset="0"/>
                <a:ea typeface="宋体" pitchFamily="2" charset="-122"/>
              </a:rPr>
              <a:t>Data Points:</a:t>
            </a:r>
          </a:p>
        </p:txBody>
      </p:sp>
      <p:graphicFrame>
        <p:nvGraphicFramePr>
          <p:cNvPr id="130056" name="Group 8"/>
          <p:cNvGraphicFramePr>
            <a:graphicFrameLocks noGrp="1"/>
          </p:cNvGraphicFramePr>
          <p:nvPr/>
        </p:nvGraphicFramePr>
        <p:xfrm>
          <a:off x="2133600" y="3124200"/>
          <a:ext cx="1295400" cy="3022600"/>
        </p:xfrm>
        <a:graphic>
          <a:graphicData uri="http://schemas.openxmlformats.org/drawingml/2006/table">
            <a:tbl>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ahoma" pitchFamily="34" charset="0"/>
                          <a:ea typeface="宋体" pitchFamily="2" charset="-122"/>
                        </a:rPr>
                        <a:t>x</a:t>
                      </a:r>
                    </a:p>
                  </a:txBody>
                  <a:tcPr anchor="ctr" horzOverflow="overflow">
                    <a:lnL cap="flat">
                      <a:noFill/>
                    </a:lnL>
                    <a:lnR w="12700" cap="flat" cmpd="sng" algn="ctr">
                      <a:solidFill>
                        <a:schemeClr val="tx1"/>
                      </a:solidFill>
                      <a:prstDash val="solid"/>
                      <a:round/>
                      <a:headEnd type="none" w="med" len="med"/>
                      <a:tailEnd type="none" w="med" len="med"/>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ahoma" pitchFamily="34" charset="0"/>
                          <a:ea typeface="宋体" pitchFamily="2" charset="-122"/>
                        </a:rPr>
                        <a:t>y</a:t>
                      </a:r>
                    </a:p>
                  </a:txBody>
                  <a:tcPr anchor="ctr" horzOverflow="overflow">
                    <a:lnL w="12700" cap="flat" cmpd="sng" algn="ctr">
                      <a:solidFill>
                        <a:schemeClr val="tx1"/>
                      </a:solidFill>
                      <a:prstDash val="solid"/>
                      <a:round/>
                      <a:headEnd type="none" w="med" len="med"/>
                      <a:tailEnd type="none" w="med" len="med"/>
                    </a:lnL>
                    <a:lnR cap="flat">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Tahoma" pitchFamily="34" charset="0"/>
                          <a:ea typeface="宋体" pitchFamily="2" charset="-122"/>
                        </a:rPr>
                        <a:t>1</a:t>
                      </a:r>
                    </a:p>
                  </a:txBody>
                  <a:tcPr anchor="ctr" horzOverflow="overflow">
                    <a:lnL cap="flat">
                      <a:noFill/>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Tahoma" pitchFamily="34" charset="0"/>
                          <a:ea typeface="宋体" pitchFamily="2" charset="-122"/>
                        </a:rPr>
                        <a:t>6</a:t>
                      </a:r>
                    </a:p>
                  </a:txBody>
                  <a:tcPr anchor="ctr" horzOverflow="overflow">
                    <a:lnL w="12700" cap="flat" cmpd="sng" algn="ctr">
                      <a:solidFill>
                        <a:schemeClr val="tx1"/>
                      </a:solidFill>
                      <a:prstDash val="solid"/>
                      <a:round/>
                      <a:headEnd type="none" w="med" len="med"/>
                      <a:tailEnd type="none" w="med" len="med"/>
                    </a:lnL>
                    <a:lnR cap="flat">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Tahoma" pitchFamily="34" charset="0"/>
                          <a:ea typeface="宋体" pitchFamily="2" charset="-122"/>
                        </a:rPr>
                        <a:t>2</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Tahoma" pitchFamily="34"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Tahoma" pitchFamily="34" charset="0"/>
                          <a:ea typeface="宋体" pitchFamily="2" charset="-122"/>
                        </a:rPr>
                        <a:t>3</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Tahoma" pitchFamily="34" charset="0"/>
                          <a:ea typeface="宋体" pitchFamily="2" charset="-122"/>
                        </a:rPr>
                        <a:t>9</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Tahoma" pitchFamily="34" charset="0"/>
                          <a:ea typeface="宋体" pitchFamily="2" charset="-122"/>
                        </a:rPr>
                        <a:t>4</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Tahoma" pitchFamily="34" charset="0"/>
                          <a:ea typeface="宋体" pitchFamily="2" charset="-122"/>
                        </a:rPr>
                        <a:t>5</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Tahoma" pitchFamily="34" charset="0"/>
                          <a:ea typeface="宋体" pitchFamily="2" charset="-122"/>
                        </a:rPr>
                        <a:t>5</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Tahoma" pitchFamily="34" charset="0"/>
                          <a:ea typeface="宋体" pitchFamily="2" charset="-122"/>
                        </a:rPr>
                        <a:t>17</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Tahoma" pitchFamily="34" charset="0"/>
                          <a:ea typeface="宋体" pitchFamily="2" charset="-122"/>
                        </a:rPr>
                        <a:t>6</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ahoma" pitchFamily="34" charset="0"/>
                          <a:ea typeface="宋体" pitchFamily="2" charset="-122"/>
                        </a:rPr>
                        <a:t>12</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pic>
        <p:nvPicPr>
          <p:cNvPr id="130096" name="Picture 48"/>
          <p:cNvPicPr>
            <a:picLocks noChangeAspect="1" noChangeArrowheads="1"/>
          </p:cNvPicPr>
          <p:nvPr/>
        </p:nvPicPr>
        <p:blipFill>
          <a:blip r:embed="rId3" cstate="print"/>
          <a:srcRect/>
          <a:stretch>
            <a:fillRect/>
          </a:stretch>
        </p:blipFill>
        <p:spPr bwMode="auto">
          <a:xfrm>
            <a:off x="4648201" y="1752600"/>
            <a:ext cx="2093913" cy="3894138"/>
          </a:xfrm>
          <a:prstGeom prst="rect">
            <a:avLst/>
          </a:prstGeom>
          <a:noFill/>
        </p:spPr>
      </p:pic>
      <p:pic>
        <p:nvPicPr>
          <p:cNvPr id="130097" name="Picture 49"/>
          <p:cNvPicPr>
            <a:picLocks noChangeAspect="1" noChangeArrowheads="1"/>
          </p:cNvPicPr>
          <p:nvPr/>
        </p:nvPicPr>
        <p:blipFill rotWithShape="1">
          <a:blip r:embed="rId4" cstate="print"/>
          <a:srcRect t="8717"/>
          <a:stretch/>
        </p:blipFill>
        <p:spPr bwMode="auto">
          <a:xfrm>
            <a:off x="6718300" y="3276600"/>
            <a:ext cx="3949700" cy="2393950"/>
          </a:xfrm>
          <a:prstGeom prst="rect">
            <a:avLst/>
          </a:prstGeom>
          <a:noFill/>
        </p:spPr>
      </p:pic>
      <p:sp>
        <p:nvSpPr>
          <p:cNvPr id="130098" name="Text Box 50"/>
          <p:cNvSpPr txBox="1">
            <a:spLocks noChangeArrowheads="1"/>
          </p:cNvSpPr>
          <p:nvPr/>
        </p:nvSpPr>
        <p:spPr bwMode="auto">
          <a:xfrm>
            <a:off x="7315201" y="5867400"/>
            <a:ext cx="2047875" cy="368300"/>
          </a:xfrm>
          <a:prstGeom prst="rect">
            <a:avLst/>
          </a:prstGeom>
          <a:noFill/>
          <a:ln w="9525">
            <a:noFill/>
            <a:miter lim="800000"/>
            <a:headEnd/>
            <a:tailEnd/>
          </a:ln>
          <a:effectLst/>
        </p:spPr>
        <p:txBody>
          <a:bodyPr wrap="none" anchor="ctr">
            <a:spAutoFit/>
          </a:bodyPr>
          <a:lstStyle/>
          <a:p>
            <a:r>
              <a:rPr lang="en-US" altLang="zh-CN" dirty="0">
                <a:latin typeface="Tahoma" pitchFamily="34" charset="0"/>
                <a:ea typeface="宋体" pitchFamily="2" charset="-122"/>
              </a:rPr>
              <a:t>y = </a:t>
            </a:r>
            <a:r>
              <a:rPr lang="en-US" altLang="zh-CN" dirty="0">
                <a:solidFill>
                  <a:srgbClr val="0000FF"/>
                </a:solidFill>
                <a:latin typeface="Tahoma" pitchFamily="34" charset="0"/>
                <a:ea typeface="宋体" pitchFamily="2" charset="-122"/>
              </a:rPr>
              <a:t>.934</a:t>
            </a:r>
            <a:r>
              <a:rPr lang="en-US" altLang="zh-CN" dirty="0">
                <a:latin typeface="Tahoma" pitchFamily="34" charset="0"/>
                <a:ea typeface="宋体" pitchFamily="2" charset="-122"/>
              </a:rPr>
              <a:t> + </a:t>
            </a:r>
            <a:r>
              <a:rPr lang="en-US" altLang="zh-CN" dirty="0">
                <a:solidFill>
                  <a:srgbClr val="FF0000"/>
                </a:solidFill>
                <a:latin typeface="Tahoma" pitchFamily="34" charset="0"/>
                <a:ea typeface="宋体" pitchFamily="2" charset="-122"/>
              </a:rPr>
              <a:t>2.114</a:t>
            </a:r>
            <a:r>
              <a:rPr lang="en-US" altLang="zh-CN" dirty="0">
                <a:latin typeface="Tahoma" pitchFamily="34" charset="0"/>
                <a:ea typeface="宋体" pitchFamily="2" charset="-122"/>
              </a:rPr>
              <a:t>x</a:t>
            </a:r>
          </a:p>
        </p:txBody>
      </p:sp>
      <p:sp>
        <p:nvSpPr>
          <p:cNvPr id="130099" name="Rectangle 51"/>
          <p:cNvSpPr>
            <a:spLocks noChangeArrowheads="1"/>
          </p:cNvSpPr>
          <p:nvPr/>
        </p:nvSpPr>
        <p:spPr bwMode="auto">
          <a:xfrm>
            <a:off x="4648200" y="3657600"/>
            <a:ext cx="838200" cy="685800"/>
          </a:xfrm>
          <a:prstGeom prst="rect">
            <a:avLst/>
          </a:prstGeom>
          <a:noFill/>
          <a:ln w="9525">
            <a:solidFill>
              <a:srgbClr val="FF0000"/>
            </a:solidFill>
            <a:miter lim="800000"/>
            <a:headEnd/>
            <a:tailEnd/>
          </a:ln>
          <a:effectLst/>
        </p:spPr>
        <p:txBody>
          <a:bodyPr wrap="none" anchor="ctr"/>
          <a:lstStyle/>
          <a:p>
            <a:endParaRPr lang="en-US"/>
          </a:p>
        </p:txBody>
      </p:sp>
      <p:sp>
        <p:nvSpPr>
          <p:cNvPr id="130100" name="Rectangle 52"/>
          <p:cNvSpPr>
            <a:spLocks noChangeArrowheads="1"/>
          </p:cNvSpPr>
          <p:nvPr/>
        </p:nvSpPr>
        <p:spPr bwMode="auto">
          <a:xfrm>
            <a:off x="4648200" y="5181600"/>
            <a:ext cx="1143000" cy="533400"/>
          </a:xfrm>
          <a:prstGeom prst="rect">
            <a:avLst/>
          </a:prstGeom>
          <a:noFill/>
          <a:ln w="9525">
            <a:solidFill>
              <a:srgbClr val="0000FF"/>
            </a:solidFill>
            <a:miter lim="800000"/>
            <a:headEnd/>
            <a:tailEnd/>
          </a:ln>
          <a:effectLst/>
        </p:spPr>
        <p:txBody>
          <a:bodyPr wrap="none" anchor="ctr"/>
          <a:lstStyle/>
          <a:p>
            <a:endParaRPr lang="zh-CN" altLang="en-US">
              <a:solidFill>
                <a:srgbClr val="0000FF"/>
              </a:solidFill>
              <a:latin typeface="Times" pitchFamily="18" charset="0"/>
              <a:ea typeface="宋体" pitchFamily="2" charset="-122"/>
            </a:endParaRPr>
          </a:p>
        </p:txBody>
      </p:sp>
      <p:grpSp>
        <p:nvGrpSpPr>
          <p:cNvPr id="130101" name="Group 53"/>
          <p:cNvGrpSpPr>
            <a:grpSpLocks/>
          </p:cNvGrpSpPr>
          <p:nvPr/>
        </p:nvGrpSpPr>
        <p:grpSpPr bwMode="auto">
          <a:xfrm>
            <a:off x="7416801" y="5892801"/>
            <a:ext cx="92075" cy="92075"/>
            <a:chOff x="4944" y="192"/>
            <a:chExt cx="192" cy="96"/>
          </a:xfrm>
        </p:grpSpPr>
        <p:sp>
          <p:nvSpPr>
            <p:cNvPr id="130102" name="Line 54"/>
            <p:cNvSpPr>
              <a:spLocks noChangeShapeType="1"/>
            </p:cNvSpPr>
            <p:nvPr/>
          </p:nvSpPr>
          <p:spPr bwMode="auto">
            <a:xfrm flipV="1">
              <a:off x="4944" y="192"/>
              <a:ext cx="96" cy="96"/>
            </a:xfrm>
            <a:prstGeom prst="line">
              <a:avLst/>
            </a:prstGeom>
            <a:noFill/>
            <a:ln w="19050">
              <a:solidFill>
                <a:schemeClr val="tx1"/>
              </a:solidFill>
              <a:round/>
              <a:headEnd/>
              <a:tailEnd/>
            </a:ln>
            <a:effectLst/>
          </p:spPr>
          <p:txBody>
            <a:bodyPr wrap="none" anchor="ctr"/>
            <a:lstStyle/>
            <a:p>
              <a:endParaRPr lang="en-US"/>
            </a:p>
          </p:txBody>
        </p:sp>
        <p:sp>
          <p:nvSpPr>
            <p:cNvPr id="130103" name="Line 55"/>
            <p:cNvSpPr>
              <a:spLocks noChangeShapeType="1"/>
            </p:cNvSpPr>
            <p:nvPr/>
          </p:nvSpPr>
          <p:spPr bwMode="auto">
            <a:xfrm>
              <a:off x="5040" y="192"/>
              <a:ext cx="96" cy="96"/>
            </a:xfrm>
            <a:prstGeom prst="line">
              <a:avLst/>
            </a:prstGeom>
            <a:noFill/>
            <a:ln w="19050">
              <a:solidFill>
                <a:schemeClr val="tx1"/>
              </a:solidFill>
              <a:round/>
              <a:headEnd/>
              <a:tailEnd/>
            </a:ln>
            <a:effectLst/>
          </p:spPr>
          <p:txBody>
            <a:bodyPr wrap="none" anchor="ctr"/>
            <a:lstStyle/>
            <a:p>
              <a:endParaRPr lang="en-US"/>
            </a:p>
          </p:txBody>
        </p:sp>
      </p:grpSp>
      <p:sp>
        <p:nvSpPr>
          <p:cNvPr id="130104" name="Rectangle 56"/>
          <p:cNvSpPr>
            <a:spLocks noChangeArrowheads="1"/>
          </p:cNvSpPr>
          <p:nvPr/>
        </p:nvSpPr>
        <p:spPr bwMode="auto">
          <a:xfrm>
            <a:off x="9067800" y="4419600"/>
            <a:ext cx="1066800" cy="152400"/>
          </a:xfrm>
          <a:prstGeom prst="rect">
            <a:avLst/>
          </a:prstGeom>
          <a:solidFill>
            <a:srgbClr val="FFFFFF"/>
          </a:solidFill>
          <a:ln w="9525">
            <a:solidFill>
              <a:srgbClr val="FFFFFF"/>
            </a:solidFill>
            <a:miter lim="800000"/>
            <a:headEnd/>
            <a:tailEnd/>
          </a:ln>
          <a:effectLst/>
        </p:spPr>
        <p:txBody>
          <a:bodyPr wrap="none" anchor="ctr"/>
          <a:lstStyle/>
          <a:p>
            <a:endParaRPr lang="en-US"/>
          </a:p>
        </p:txBody>
      </p:sp>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99B65967-E066-50F1-98EF-C70B96663450}"/>
                  </a:ext>
                </a:extLst>
              </p14:cNvPr>
              <p14:cNvContentPartPr/>
              <p14:nvPr/>
            </p14:nvContentPartPr>
            <p14:xfrm>
              <a:off x="7331582" y="2978412"/>
              <a:ext cx="2837520" cy="2081160"/>
            </p14:xfrm>
          </p:contentPart>
        </mc:Choice>
        <mc:Fallback xmlns="">
          <p:pic>
            <p:nvPicPr>
              <p:cNvPr id="2" name="Ink 1">
                <a:extLst>
                  <a:ext uri="{FF2B5EF4-FFF2-40B4-BE49-F238E27FC236}">
                    <a16:creationId xmlns:a16="http://schemas.microsoft.com/office/drawing/2014/main" id="{99B65967-E066-50F1-98EF-C70B96663450}"/>
                  </a:ext>
                </a:extLst>
              </p:cNvPr>
              <p:cNvPicPr/>
              <p:nvPr/>
            </p:nvPicPr>
            <p:blipFill>
              <a:blip r:embed="rId6"/>
              <a:stretch>
                <a:fillRect/>
              </a:stretch>
            </p:blipFill>
            <p:spPr>
              <a:xfrm>
                <a:off x="7322942" y="2969412"/>
                <a:ext cx="2855160" cy="2098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555924AB-67F5-65D1-A11E-D87EF1414A89}"/>
                  </a:ext>
                </a:extLst>
              </p14:cNvPr>
              <p14:cNvContentPartPr/>
              <p14:nvPr/>
            </p14:nvContentPartPr>
            <p14:xfrm>
              <a:off x="10200782" y="4043292"/>
              <a:ext cx="59400" cy="2148840"/>
            </p14:xfrm>
          </p:contentPart>
        </mc:Choice>
        <mc:Fallback xmlns="">
          <p:pic>
            <p:nvPicPr>
              <p:cNvPr id="3" name="Ink 2">
                <a:extLst>
                  <a:ext uri="{FF2B5EF4-FFF2-40B4-BE49-F238E27FC236}">
                    <a16:creationId xmlns:a16="http://schemas.microsoft.com/office/drawing/2014/main" id="{555924AB-67F5-65D1-A11E-D87EF1414A89}"/>
                  </a:ext>
                </a:extLst>
              </p:cNvPr>
              <p:cNvPicPr/>
              <p:nvPr/>
            </p:nvPicPr>
            <p:blipFill>
              <a:blip r:embed="rId8"/>
              <a:stretch>
                <a:fillRect/>
              </a:stretch>
            </p:blipFill>
            <p:spPr>
              <a:xfrm>
                <a:off x="10191782" y="4034652"/>
                <a:ext cx="77040" cy="2166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Ink 3">
                <a:extLst>
                  <a:ext uri="{FF2B5EF4-FFF2-40B4-BE49-F238E27FC236}">
                    <a16:creationId xmlns:a16="http://schemas.microsoft.com/office/drawing/2014/main" id="{54AA8EB1-A344-447C-53FD-02143B81D234}"/>
                  </a:ext>
                </a:extLst>
              </p14:cNvPr>
              <p14:cNvContentPartPr/>
              <p14:nvPr/>
            </p14:nvContentPartPr>
            <p14:xfrm>
              <a:off x="7046822" y="4110252"/>
              <a:ext cx="101160" cy="2138760"/>
            </p14:xfrm>
          </p:contentPart>
        </mc:Choice>
        <mc:Fallback xmlns="">
          <p:pic>
            <p:nvPicPr>
              <p:cNvPr id="4" name="Ink 3">
                <a:extLst>
                  <a:ext uri="{FF2B5EF4-FFF2-40B4-BE49-F238E27FC236}">
                    <a16:creationId xmlns:a16="http://schemas.microsoft.com/office/drawing/2014/main" id="{54AA8EB1-A344-447C-53FD-02143B81D234}"/>
                  </a:ext>
                </a:extLst>
              </p:cNvPr>
              <p:cNvPicPr/>
              <p:nvPr/>
            </p:nvPicPr>
            <p:blipFill>
              <a:blip r:embed="rId10"/>
              <a:stretch>
                <a:fillRect/>
              </a:stretch>
            </p:blipFill>
            <p:spPr>
              <a:xfrm>
                <a:off x="7037822" y="4101612"/>
                <a:ext cx="118800" cy="21564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8D7E79E5-C98E-F234-4B63-0D62BF2E6E18}"/>
                  </a:ext>
                </a:extLst>
              </p14:cNvPr>
              <p14:cNvContentPartPr/>
              <p14:nvPr/>
            </p14:nvContentPartPr>
            <p14:xfrm>
              <a:off x="10133462" y="2223492"/>
              <a:ext cx="43560" cy="1073520"/>
            </p14:xfrm>
          </p:contentPart>
        </mc:Choice>
        <mc:Fallback xmlns="">
          <p:pic>
            <p:nvPicPr>
              <p:cNvPr id="8" name="Ink 7">
                <a:extLst>
                  <a:ext uri="{FF2B5EF4-FFF2-40B4-BE49-F238E27FC236}">
                    <a16:creationId xmlns:a16="http://schemas.microsoft.com/office/drawing/2014/main" id="{8D7E79E5-C98E-F234-4B63-0D62BF2E6E18}"/>
                  </a:ext>
                </a:extLst>
              </p:cNvPr>
              <p:cNvPicPr/>
              <p:nvPr/>
            </p:nvPicPr>
            <p:blipFill>
              <a:blip r:embed="rId12"/>
              <a:stretch>
                <a:fillRect/>
              </a:stretch>
            </p:blipFill>
            <p:spPr>
              <a:xfrm>
                <a:off x="10124462" y="2214852"/>
                <a:ext cx="61200" cy="1091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CD590906-BAF7-BF0E-017A-12895086BDE4}"/>
                  </a:ext>
                </a:extLst>
              </p14:cNvPr>
              <p14:cNvContentPartPr/>
              <p14:nvPr/>
            </p14:nvContentPartPr>
            <p14:xfrm>
              <a:off x="8967062" y="201012"/>
              <a:ext cx="18000" cy="1317240"/>
            </p14:xfrm>
          </p:contentPart>
        </mc:Choice>
        <mc:Fallback xmlns="">
          <p:pic>
            <p:nvPicPr>
              <p:cNvPr id="9" name="Ink 8">
                <a:extLst>
                  <a:ext uri="{FF2B5EF4-FFF2-40B4-BE49-F238E27FC236}">
                    <a16:creationId xmlns:a16="http://schemas.microsoft.com/office/drawing/2014/main" id="{CD590906-BAF7-BF0E-017A-12895086BDE4}"/>
                  </a:ext>
                </a:extLst>
              </p:cNvPr>
              <p:cNvPicPr/>
              <p:nvPr/>
            </p:nvPicPr>
            <p:blipFill>
              <a:blip r:embed="rId14"/>
              <a:stretch>
                <a:fillRect/>
              </a:stretch>
            </p:blipFill>
            <p:spPr>
              <a:xfrm>
                <a:off x="8958422" y="192372"/>
                <a:ext cx="35640" cy="13348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Ink 9">
                <a:extLst>
                  <a:ext uri="{FF2B5EF4-FFF2-40B4-BE49-F238E27FC236}">
                    <a16:creationId xmlns:a16="http://schemas.microsoft.com/office/drawing/2014/main" id="{ABEB4019-8C3D-ED23-8B21-197FD95FA30A}"/>
                  </a:ext>
                </a:extLst>
              </p14:cNvPr>
              <p14:cNvContentPartPr/>
              <p14:nvPr/>
            </p14:nvContentPartPr>
            <p14:xfrm>
              <a:off x="9051662" y="17772"/>
              <a:ext cx="1797120" cy="1483920"/>
            </p14:xfrm>
          </p:contentPart>
        </mc:Choice>
        <mc:Fallback xmlns="">
          <p:pic>
            <p:nvPicPr>
              <p:cNvPr id="10" name="Ink 9">
                <a:extLst>
                  <a:ext uri="{FF2B5EF4-FFF2-40B4-BE49-F238E27FC236}">
                    <a16:creationId xmlns:a16="http://schemas.microsoft.com/office/drawing/2014/main" id="{ABEB4019-8C3D-ED23-8B21-197FD95FA30A}"/>
                  </a:ext>
                </a:extLst>
              </p:cNvPr>
              <p:cNvPicPr/>
              <p:nvPr/>
            </p:nvPicPr>
            <p:blipFill>
              <a:blip r:embed="rId16"/>
              <a:stretch>
                <a:fillRect/>
              </a:stretch>
            </p:blipFill>
            <p:spPr>
              <a:xfrm>
                <a:off x="9043022" y="8772"/>
                <a:ext cx="1814760" cy="1501560"/>
              </a:xfrm>
              <a:prstGeom prst="rect">
                <a:avLst/>
              </a:prstGeom>
            </p:spPr>
          </p:pic>
        </mc:Fallback>
      </mc:AlternateContent>
      <p:grpSp>
        <p:nvGrpSpPr>
          <p:cNvPr id="12" name="Group 11">
            <a:extLst>
              <a:ext uri="{FF2B5EF4-FFF2-40B4-BE49-F238E27FC236}">
                <a16:creationId xmlns:a16="http://schemas.microsoft.com/office/drawing/2014/main" id="{929F0E06-DAE8-378E-5D76-DEEB2B814EB6}"/>
              </a:ext>
            </a:extLst>
          </p:cNvPr>
          <p:cNvGrpSpPr/>
          <p:nvPr/>
        </p:nvGrpSpPr>
        <p:grpSpPr>
          <a:xfrm>
            <a:off x="10195742" y="5460863"/>
            <a:ext cx="1754280" cy="741960"/>
            <a:chOff x="10195742" y="5460863"/>
            <a:chExt cx="1754280" cy="741960"/>
          </a:xfrm>
        </p:grpSpPr>
        <mc:AlternateContent xmlns:mc="http://schemas.openxmlformats.org/markup-compatibility/2006" xmlns:p14="http://schemas.microsoft.com/office/powerpoint/2010/main">
          <mc:Choice Requires="p14">
            <p:contentPart p14:bwMode="auto" r:id="rId17">
              <p14:nvContentPartPr>
                <p14:cNvPr id="5" name="Ink 4">
                  <a:extLst>
                    <a:ext uri="{FF2B5EF4-FFF2-40B4-BE49-F238E27FC236}">
                      <a16:creationId xmlns:a16="http://schemas.microsoft.com/office/drawing/2014/main" id="{7592353C-B300-D9ED-A597-7288A90EC6C8}"/>
                    </a:ext>
                  </a:extLst>
                </p14:cNvPr>
                <p14:cNvContentPartPr/>
                <p14:nvPr/>
              </p14:nvContentPartPr>
              <p14:xfrm>
                <a:off x="10284662" y="5763012"/>
                <a:ext cx="1157040" cy="9000"/>
              </p14:xfrm>
            </p:contentPart>
          </mc:Choice>
          <mc:Fallback xmlns="">
            <p:pic>
              <p:nvPicPr>
                <p:cNvPr id="5" name="Ink 4">
                  <a:extLst>
                    <a:ext uri="{FF2B5EF4-FFF2-40B4-BE49-F238E27FC236}">
                      <a16:creationId xmlns:a16="http://schemas.microsoft.com/office/drawing/2014/main" id="{7592353C-B300-D9ED-A597-7288A90EC6C8}"/>
                    </a:ext>
                  </a:extLst>
                </p:cNvPr>
                <p:cNvPicPr/>
                <p:nvPr/>
              </p:nvPicPr>
              <p:blipFill>
                <a:blip r:embed="rId18"/>
                <a:stretch>
                  <a:fillRect/>
                </a:stretch>
              </p:blipFill>
              <p:spPr>
                <a:xfrm>
                  <a:off x="10276022" y="5754372"/>
                  <a:ext cx="117468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 name="Ink 5">
                  <a:extLst>
                    <a:ext uri="{FF2B5EF4-FFF2-40B4-BE49-F238E27FC236}">
                      <a16:creationId xmlns:a16="http://schemas.microsoft.com/office/drawing/2014/main" id="{415A54AF-F59B-DB4B-6C0A-34EC7183F9E2}"/>
                    </a:ext>
                  </a:extLst>
                </p14:cNvPr>
                <p14:cNvContentPartPr/>
                <p14:nvPr/>
              </p14:nvContentPartPr>
              <p14:xfrm>
                <a:off x="11147582" y="5636292"/>
                <a:ext cx="397440" cy="179280"/>
              </p14:xfrm>
            </p:contentPart>
          </mc:Choice>
          <mc:Fallback xmlns="">
            <p:pic>
              <p:nvPicPr>
                <p:cNvPr id="6" name="Ink 5">
                  <a:extLst>
                    <a:ext uri="{FF2B5EF4-FFF2-40B4-BE49-F238E27FC236}">
                      <a16:creationId xmlns:a16="http://schemas.microsoft.com/office/drawing/2014/main" id="{415A54AF-F59B-DB4B-6C0A-34EC7183F9E2}"/>
                    </a:ext>
                  </a:extLst>
                </p:cNvPr>
                <p:cNvPicPr/>
                <p:nvPr/>
              </p:nvPicPr>
              <p:blipFill>
                <a:blip r:embed="rId20"/>
                <a:stretch>
                  <a:fillRect/>
                </a:stretch>
              </p:blipFill>
              <p:spPr>
                <a:xfrm>
                  <a:off x="11138582" y="5627652"/>
                  <a:ext cx="41508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1" name="Ink 10">
                  <a:extLst>
                    <a:ext uri="{FF2B5EF4-FFF2-40B4-BE49-F238E27FC236}">
                      <a16:creationId xmlns:a16="http://schemas.microsoft.com/office/drawing/2014/main" id="{6EC21DA2-47A2-AE96-C987-FAFBC5458BA8}"/>
                    </a:ext>
                  </a:extLst>
                </p14:cNvPr>
                <p14:cNvContentPartPr/>
                <p14:nvPr/>
              </p14:nvContentPartPr>
              <p14:xfrm>
                <a:off x="10195742" y="5460863"/>
                <a:ext cx="1754280" cy="741960"/>
              </p14:xfrm>
            </p:contentPart>
          </mc:Choice>
          <mc:Fallback xmlns="">
            <p:pic>
              <p:nvPicPr>
                <p:cNvPr id="11" name="Ink 10">
                  <a:extLst>
                    <a:ext uri="{FF2B5EF4-FFF2-40B4-BE49-F238E27FC236}">
                      <a16:creationId xmlns:a16="http://schemas.microsoft.com/office/drawing/2014/main" id="{6EC21DA2-47A2-AE96-C987-FAFBC5458BA8}"/>
                    </a:ext>
                  </a:extLst>
                </p:cNvPr>
                <p:cNvPicPr/>
                <p:nvPr/>
              </p:nvPicPr>
              <p:blipFill>
                <a:blip r:embed="rId22"/>
                <a:stretch>
                  <a:fillRect/>
                </a:stretch>
              </p:blipFill>
              <p:spPr>
                <a:xfrm>
                  <a:off x="10187102" y="5452223"/>
                  <a:ext cx="1771920" cy="759600"/>
                </a:xfrm>
                <a:prstGeom prst="rect">
                  <a:avLst/>
                </a:prstGeom>
              </p:spPr>
            </p:pic>
          </mc:Fallback>
        </mc:AlternateContent>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944562"/>
          </a:xfrm>
        </p:spPr>
        <p:txBody>
          <a:bodyPr/>
          <a:lstStyle/>
          <a:p>
            <a:r>
              <a:rPr lang="en-US" dirty="0"/>
              <a:t>Excel</a:t>
            </a:r>
          </a:p>
        </p:txBody>
      </p:sp>
      <p:graphicFrame>
        <p:nvGraphicFramePr>
          <p:cNvPr id="7" name="Content Placeholder 6"/>
          <p:cNvGraphicFramePr>
            <a:graphicFrameLocks noGrp="1"/>
          </p:cNvGraphicFramePr>
          <p:nvPr>
            <p:ph idx="1"/>
          </p:nvPr>
        </p:nvGraphicFramePr>
        <p:xfrm>
          <a:off x="3886200" y="2057400"/>
          <a:ext cx="6553200" cy="4343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Table 8"/>
          <p:cNvGraphicFramePr>
            <a:graphicFrameLocks noGrp="1"/>
          </p:cNvGraphicFramePr>
          <p:nvPr/>
        </p:nvGraphicFramePr>
        <p:xfrm>
          <a:off x="2438400" y="2606040"/>
          <a:ext cx="1219200" cy="2880360"/>
        </p:xfrm>
        <a:graphic>
          <a:graphicData uri="http://schemas.openxmlformats.org/drawingml/2006/table">
            <a:tbl>
              <a:tblPr>
                <a:effectLst>
                  <a:outerShdw blurRad="50800" dist="38100" dir="8100000" algn="tr" rotWithShape="0">
                    <a:prstClr val="black">
                      <a:alpha val="40000"/>
                    </a:prstClr>
                  </a:outerShdw>
                </a:effectLst>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411480">
                <a:tc>
                  <a:txBody>
                    <a:bodyPr/>
                    <a:lstStyle/>
                    <a:p>
                      <a:pPr algn="ctr" fontAlgn="b"/>
                      <a:r>
                        <a:rPr lang="en-US" sz="1800" b="0" i="0" u="none" strike="noStrike" dirty="0">
                          <a:solidFill>
                            <a:srgbClr val="000000"/>
                          </a:solidFill>
                          <a:latin typeface="Calibri"/>
                        </a:rPr>
                        <a:t>x</a:t>
                      </a:r>
                    </a:p>
                  </a:txBody>
                  <a:tcPr marL="0" marR="0" marT="0" marB="0" anchor="b">
                    <a:lnL>
                      <a:noFill/>
                    </a:lnL>
                    <a:lnR>
                      <a:noFill/>
                    </a:lnR>
                    <a:lnT>
                      <a:noFill/>
                    </a:lnT>
                    <a:lnB>
                      <a:noFill/>
                    </a:lnB>
                    <a:solidFill>
                      <a:schemeClr val="accent3">
                        <a:lumMod val="20000"/>
                        <a:lumOff val="80000"/>
                      </a:schemeClr>
                    </a:solidFill>
                  </a:tcPr>
                </a:tc>
                <a:tc>
                  <a:txBody>
                    <a:bodyPr/>
                    <a:lstStyle/>
                    <a:p>
                      <a:pPr algn="ctr" fontAlgn="b"/>
                      <a:r>
                        <a:rPr lang="en-US" sz="1800" b="0" i="0" u="none" strike="noStrike">
                          <a:solidFill>
                            <a:srgbClr val="000000"/>
                          </a:solidFill>
                          <a:latin typeface="Calibri"/>
                        </a:rPr>
                        <a:t>y</a:t>
                      </a:r>
                    </a:p>
                  </a:txBody>
                  <a:tcPr marL="0" marR="0" marT="0" marB="0" anchor="b">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10000"/>
                  </a:ext>
                </a:extLst>
              </a:tr>
              <a:tr h="411480">
                <a:tc>
                  <a:txBody>
                    <a:bodyPr/>
                    <a:lstStyle/>
                    <a:p>
                      <a:pPr algn="ctr" fontAlgn="b"/>
                      <a:r>
                        <a:rPr lang="en-US" sz="1800" b="0" i="0" u="none" strike="noStrike" dirty="0">
                          <a:solidFill>
                            <a:srgbClr val="000000"/>
                          </a:solidFill>
                          <a:latin typeface="Calibri"/>
                        </a:rPr>
                        <a:t>1</a:t>
                      </a:r>
                    </a:p>
                  </a:txBody>
                  <a:tcPr marL="0" marR="0" marT="0" marB="0" anchor="b">
                    <a:lnL>
                      <a:noFill/>
                    </a:lnL>
                    <a:lnR>
                      <a:noFill/>
                    </a:lnR>
                    <a:lnT>
                      <a:noFill/>
                    </a:lnT>
                    <a:lnB>
                      <a:noFill/>
                    </a:lnB>
                    <a:solidFill>
                      <a:schemeClr val="accent3">
                        <a:lumMod val="20000"/>
                        <a:lumOff val="80000"/>
                      </a:schemeClr>
                    </a:solidFill>
                  </a:tcPr>
                </a:tc>
                <a:tc>
                  <a:txBody>
                    <a:bodyPr/>
                    <a:lstStyle/>
                    <a:p>
                      <a:pPr algn="ctr" fontAlgn="b"/>
                      <a:r>
                        <a:rPr lang="en-US" sz="1800" b="0" i="0" u="none" strike="noStrike" dirty="0">
                          <a:solidFill>
                            <a:srgbClr val="000000"/>
                          </a:solidFill>
                          <a:latin typeface="Calibri"/>
                        </a:rPr>
                        <a:t>6</a:t>
                      </a:r>
                    </a:p>
                  </a:txBody>
                  <a:tcPr marL="0" marR="0" marT="0" marB="0" anchor="b">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10001"/>
                  </a:ext>
                </a:extLst>
              </a:tr>
              <a:tr h="411480">
                <a:tc>
                  <a:txBody>
                    <a:bodyPr/>
                    <a:lstStyle/>
                    <a:p>
                      <a:pPr algn="ctr" fontAlgn="b"/>
                      <a:r>
                        <a:rPr lang="en-US" sz="1800" b="0" i="0" u="none" strike="noStrike" dirty="0">
                          <a:solidFill>
                            <a:srgbClr val="000000"/>
                          </a:solidFill>
                          <a:latin typeface="Calibri"/>
                        </a:rPr>
                        <a:t>2</a:t>
                      </a:r>
                    </a:p>
                  </a:txBody>
                  <a:tcPr marL="0" marR="0" marT="0" marB="0" anchor="b">
                    <a:lnL>
                      <a:noFill/>
                    </a:lnL>
                    <a:lnR>
                      <a:noFill/>
                    </a:lnR>
                    <a:lnT>
                      <a:noFill/>
                    </a:lnT>
                    <a:lnB>
                      <a:noFill/>
                    </a:lnB>
                    <a:solidFill>
                      <a:schemeClr val="accent3">
                        <a:lumMod val="20000"/>
                        <a:lumOff val="80000"/>
                      </a:schemeClr>
                    </a:solidFill>
                  </a:tcPr>
                </a:tc>
                <a:tc>
                  <a:txBody>
                    <a:bodyPr/>
                    <a:lstStyle/>
                    <a:p>
                      <a:pPr algn="ctr" fontAlgn="b"/>
                      <a:r>
                        <a:rPr lang="en-US" sz="1800" b="0" i="0" u="none" strike="noStrike" dirty="0">
                          <a:solidFill>
                            <a:srgbClr val="000000"/>
                          </a:solidFill>
                          <a:latin typeface="Calibri"/>
                        </a:rPr>
                        <a:t>1</a:t>
                      </a:r>
                    </a:p>
                  </a:txBody>
                  <a:tcPr marL="0" marR="0" marT="0" marB="0" anchor="b">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10002"/>
                  </a:ext>
                </a:extLst>
              </a:tr>
              <a:tr h="411480">
                <a:tc>
                  <a:txBody>
                    <a:bodyPr/>
                    <a:lstStyle/>
                    <a:p>
                      <a:pPr algn="ctr" fontAlgn="b"/>
                      <a:r>
                        <a:rPr lang="en-US" sz="1800" b="0" i="0" u="none" strike="noStrike" dirty="0">
                          <a:solidFill>
                            <a:srgbClr val="000000"/>
                          </a:solidFill>
                          <a:latin typeface="Calibri"/>
                        </a:rPr>
                        <a:t>3</a:t>
                      </a:r>
                    </a:p>
                  </a:txBody>
                  <a:tcPr marL="0" marR="0" marT="0" marB="0" anchor="b">
                    <a:lnL>
                      <a:noFill/>
                    </a:lnL>
                    <a:lnR>
                      <a:noFill/>
                    </a:lnR>
                    <a:lnT>
                      <a:noFill/>
                    </a:lnT>
                    <a:lnB>
                      <a:noFill/>
                    </a:lnB>
                    <a:solidFill>
                      <a:schemeClr val="accent3">
                        <a:lumMod val="20000"/>
                        <a:lumOff val="80000"/>
                      </a:schemeClr>
                    </a:solidFill>
                  </a:tcPr>
                </a:tc>
                <a:tc>
                  <a:txBody>
                    <a:bodyPr/>
                    <a:lstStyle/>
                    <a:p>
                      <a:pPr algn="ctr" fontAlgn="b"/>
                      <a:r>
                        <a:rPr lang="en-US" sz="1800" b="0" i="0" u="none" strike="noStrike" dirty="0">
                          <a:solidFill>
                            <a:srgbClr val="000000"/>
                          </a:solidFill>
                          <a:latin typeface="Calibri"/>
                        </a:rPr>
                        <a:t>9</a:t>
                      </a:r>
                    </a:p>
                  </a:txBody>
                  <a:tcPr marL="0" marR="0" marT="0" marB="0" anchor="b">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10003"/>
                  </a:ext>
                </a:extLst>
              </a:tr>
              <a:tr h="411480">
                <a:tc>
                  <a:txBody>
                    <a:bodyPr/>
                    <a:lstStyle/>
                    <a:p>
                      <a:pPr algn="ctr" fontAlgn="b"/>
                      <a:r>
                        <a:rPr lang="en-US" sz="1800" b="0" i="0" u="none" strike="noStrike">
                          <a:solidFill>
                            <a:srgbClr val="000000"/>
                          </a:solidFill>
                          <a:latin typeface="Calibri"/>
                        </a:rPr>
                        <a:t>4</a:t>
                      </a:r>
                    </a:p>
                  </a:txBody>
                  <a:tcPr marL="0" marR="0" marT="0" marB="0" anchor="b">
                    <a:lnL>
                      <a:noFill/>
                    </a:lnL>
                    <a:lnR>
                      <a:noFill/>
                    </a:lnR>
                    <a:lnT>
                      <a:noFill/>
                    </a:lnT>
                    <a:lnB>
                      <a:noFill/>
                    </a:lnB>
                    <a:solidFill>
                      <a:schemeClr val="accent3">
                        <a:lumMod val="20000"/>
                        <a:lumOff val="80000"/>
                      </a:schemeClr>
                    </a:solidFill>
                  </a:tcPr>
                </a:tc>
                <a:tc>
                  <a:txBody>
                    <a:bodyPr/>
                    <a:lstStyle/>
                    <a:p>
                      <a:pPr algn="ctr" fontAlgn="b"/>
                      <a:r>
                        <a:rPr lang="en-US" sz="1800" b="0" i="0" u="none" strike="noStrike" dirty="0">
                          <a:solidFill>
                            <a:srgbClr val="000000"/>
                          </a:solidFill>
                          <a:latin typeface="Calibri"/>
                        </a:rPr>
                        <a:t>5</a:t>
                      </a:r>
                    </a:p>
                  </a:txBody>
                  <a:tcPr marL="0" marR="0" marT="0" marB="0" anchor="b">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10004"/>
                  </a:ext>
                </a:extLst>
              </a:tr>
              <a:tr h="411480">
                <a:tc>
                  <a:txBody>
                    <a:bodyPr/>
                    <a:lstStyle/>
                    <a:p>
                      <a:pPr algn="ctr" fontAlgn="b"/>
                      <a:r>
                        <a:rPr lang="en-US" sz="1800" b="0" i="0" u="none" strike="noStrike">
                          <a:solidFill>
                            <a:srgbClr val="000000"/>
                          </a:solidFill>
                          <a:latin typeface="Calibri"/>
                        </a:rPr>
                        <a:t>5</a:t>
                      </a:r>
                    </a:p>
                  </a:txBody>
                  <a:tcPr marL="0" marR="0" marT="0" marB="0" anchor="b">
                    <a:lnL>
                      <a:noFill/>
                    </a:lnL>
                    <a:lnR>
                      <a:noFill/>
                    </a:lnR>
                    <a:lnT>
                      <a:noFill/>
                    </a:lnT>
                    <a:lnB>
                      <a:noFill/>
                    </a:lnB>
                    <a:solidFill>
                      <a:schemeClr val="accent3">
                        <a:lumMod val="20000"/>
                        <a:lumOff val="80000"/>
                      </a:schemeClr>
                    </a:solidFill>
                  </a:tcPr>
                </a:tc>
                <a:tc>
                  <a:txBody>
                    <a:bodyPr/>
                    <a:lstStyle/>
                    <a:p>
                      <a:pPr algn="ctr" fontAlgn="b"/>
                      <a:r>
                        <a:rPr lang="en-US" sz="1800" b="0" i="0" u="none" strike="noStrike" dirty="0">
                          <a:solidFill>
                            <a:srgbClr val="000000"/>
                          </a:solidFill>
                          <a:latin typeface="Calibri"/>
                        </a:rPr>
                        <a:t>17</a:t>
                      </a:r>
                    </a:p>
                  </a:txBody>
                  <a:tcPr marL="0" marR="0" marT="0" marB="0" anchor="b">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10005"/>
                  </a:ext>
                </a:extLst>
              </a:tr>
              <a:tr h="411480">
                <a:tc>
                  <a:txBody>
                    <a:bodyPr/>
                    <a:lstStyle/>
                    <a:p>
                      <a:pPr algn="ctr" fontAlgn="b"/>
                      <a:r>
                        <a:rPr lang="en-US" sz="1800" b="0" i="0" u="none" strike="noStrike">
                          <a:solidFill>
                            <a:srgbClr val="000000"/>
                          </a:solidFill>
                          <a:latin typeface="Calibri"/>
                        </a:rPr>
                        <a:t>6</a:t>
                      </a:r>
                    </a:p>
                  </a:txBody>
                  <a:tcPr marL="0" marR="0" marT="0" marB="0" anchor="b">
                    <a:lnL>
                      <a:noFill/>
                    </a:lnL>
                    <a:lnR>
                      <a:noFill/>
                    </a:lnR>
                    <a:lnT>
                      <a:noFill/>
                    </a:lnT>
                    <a:lnB>
                      <a:noFill/>
                    </a:lnB>
                    <a:solidFill>
                      <a:schemeClr val="accent3">
                        <a:lumMod val="20000"/>
                        <a:lumOff val="80000"/>
                      </a:schemeClr>
                    </a:solidFill>
                  </a:tcPr>
                </a:tc>
                <a:tc>
                  <a:txBody>
                    <a:bodyPr/>
                    <a:lstStyle/>
                    <a:p>
                      <a:pPr algn="ctr" fontAlgn="b"/>
                      <a:r>
                        <a:rPr lang="en-US" sz="1800" b="0" i="0" u="none" strike="noStrike" dirty="0">
                          <a:solidFill>
                            <a:srgbClr val="000000"/>
                          </a:solidFill>
                          <a:latin typeface="Calibri"/>
                        </a:rPr>
                        <a:t>12</a:t>
                      </a:r>
                    </a:p>
                  </a:txBody>
                  <a:tcPr marL="0" marR="0" marT="0" marB="0" anchor="b">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10006"/>
                  </a:ext>
                </a:extLst>
              </a:tr>
            </a:tbl>
          </a:graphicData>
        </a:graphic>
      </p:graphicFrame>
      <p:sp>
        <p:nvSpPr>
          <p:cNvPr id="10" name="TextBox 9"/>
          <p:cNvSpPr txBox="1"/>
          <p:nvPr/>
        </p:nvSpPr>
        <p:spPr>
          <a:xfrm>
            <a:off x="2133600" y="1143000"/>
            <a:ext cx="8001000" cy="923330"/>
          </a:xfrm>
          <a:prstGeom prst="rect">
            <a:avLst/>
          </a:prstGeom>
          <a:noFill/>
        </p:spPr>
        <p:txBody>
          <a:bodyPr wrap="square" rtlCol="0">
            <a:spAutoFit/>
          </a:bodyPr>
          <a:lstStyle/>
          <a:p>
            <a:pPr algn="l">
              <a:buFont typeface="Arial" pitchFamily="34" charset="0"/>
              <a:buChar char="•"/>
            </a:pPr>
            <a:r>
              <a:rPr lang="en-US" dirty="0">
                <a:latin typeface="+mj-lt"/>
              </a:rPr>
              <a:t>Insert – Scatter </a:t>
            </a:r>
          </a:p>
          <a:p>
            <a:pPr algn="l">
              <a:buFont typeface="Arial" pitchFamily="34" charset="0"/>
              <a:buChar char="•"/>
            </a:pPr>
            <a:r>
              <a:rPr lang="en-US" dirty="0">
                <a:latin typeface="+mj-lt"/>
              </a:rPr>
              <a:t>Right click on data point – add trend line (linear)</a:t>
            </a:r>
          </a:p>
          <a:p>
            <a:pPr algn="l">
              <a:buFont typeface="Arial" pitchFamily="34" charset="0"/>
              <a:buChar char="•"/>
            </a:pPr>
            <a:r>
              <a:rPr lang="en-US" dirty="0">
                <a:latin typeface="+mj-lt"/>
              </a:rPr>
              <a:t>Tick on add equation and add R^2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1752600" y="304800"/>
            <a:ext cx="8763000" cy="609600"/>
          </a:xfrm>
        </p:spPr>
        <p:txBody>
          <a:bodyPr>
            <a:noAutofit/>
          </a:bodyPr>
          <a:lstStyle/>
          <a:p>
            <a:r>
              <a:rPr lang="en-US" altLang="zh-CN" sz="4800" dirty="0">
                <a:ea typeface="宋体" pitchFamily="2" charset="-122"/>
              </a:rPr>
              <a:t>Least Square Line </a:t>
            </a:r>
            <a:r>
              <a:rPr lang="en-US" altLang="zh-CN" sz="3600" dirty="0">
                <a:ea typeface="宋体" pitchFamily="2" charset="-122"/>
              </a:rPr>
              <a:t>…</a:t>
            </a:r>
          </a:p>
        </p:txBody>
      </p:sp>
      <p:sp>
        <p:nvSpPr>
          <p:cNvPr id="152579" name="Rectangle 3"/>
          <p:cNvSpPr>
            <a:spLocks noGrp="1" noChangeArrowheads="1"/>
          </p:cNvSpPr>
          <p:nvPr>
            <p:ph type="body" sz="half" idx="1"/>
          </p:nvPr>
        </p:nvSpPr>
        <p:spPr>
          <a:xfrm>
            <a:off x="1828800" y="914400"/>
            <a:ext cx="8686800" cy="5486400"/>
          </a:xfrm>
        </p:spPr>
        <p:txBody>
          <a:bodyPr/>
          <a:lstStyle/>
          <a:p>
            <a:pPr>
              <a:buNone/>
            </a:pPr>
            <a:r>
              <a:rPr lang="en-US" altLang="zh-CN" sz="2400" dirty="0">
                <a:ea typeface="宋体" pitchFamily="2" charset="-122"/>
              </a:rPr>
              <a:t>   </a:t>
            </a:r>
            <a:r>
              <a:rPr lang="en-US" altLang="zh-CN" sz="3200" b="1" dirty="0">
                <a:ea typeface="宋体" pitchFamily="2" charset="-122"/>
              </a:rPr>
              <a:t>Exercise :</a:t>
            </a:r>
            <a:r>
              <a:rPr lang="en-US" altLang="zh-CN" sz="2400" dirty="0">
                <a:ea typeface="宋体" pitchFamily="2" charset="-122"/>
              </a:rPr>
              <a:t> Decide which of these equations fits the given data best.</a:t>
            </a:r>
          </a:p>
          <a:p>
            <a:endParaRPr lang="en-US" altLang="zh-CN" sz="2400" dirty="0">
              <a:ea typeface="宋体" pitchFamily="2" charset="-122"/>
            </a:endParaRPr>
          </a:p>
          <a:p>
            <a:r>
              <a:rPr lang="en-US" altLang="zh-CN" sz="2400" dirty="0">
                <a:ea typeface="宋体" pitchFamily="2" charset="-122"/>
              </a:rPr>
              <a:t>   MJT = Mean January Temperature</a:t>
            </a:r>
          </a:p>
          <a:p>
            <a:r>
              <a:rPr lang="en-US" altLang="zh-CN" sz="2400" dirty="0">
                <a:ea typeface="宋体" pitchFamily="2" charset="-122"/>
              </a:rPr>
              <a:t>   LAT = Latitude  </a:t>
            </a:r>
          </a:p>
          <a:p>
            <a:endParaRPr lang="en-US" altLang="zh-CN" sz="2400" dirty="0">
              <a:ea typeface="宋体" pitchFamily="2" charset="-122"/>
            </a:endParaRPr>
          </a:p>
          <a:p>
            <a:r>
              <a:rPr lang="en-US" altLang="zh-CN" sz="2400" dirty="0">
                <a:ea typeface="宋体" pitchFamily="2" charset="-122"/>
              </a:rPr>
              <a:t>   A: MJT’ = 100 -1.8 (LAT)</a:t>
            </a:r>
          </a:p>
          <a:p>
            <a:r>
              <a:rPr lang="en-US" altLang="zh-CN" sz="2400" dirty="0">
                <a:ea typeface="宋体" pitchFamily="2" charset="-122"/>
              </a:rPr>
              <a:t>   B: MJT’ = 108 - 2.1 (LAT)</a:t>
            </a:r>
          </a:p>
          <a:p>
            <a:r>
              <a:rPr lang="en-US" altLang="zh-CN" sz="2400" dirty="0">
                <a:ea typeface="宋体" pitchFamily="2" charset="-122"/>
              </a:rPr>
              <a:t>   C: MJT’ = 115 – 2.5 (LAT)</a:t>
            </a:r>
          </a:p>
          <a:p>
            <a:endParaRPr lang="en-US" altLang="zh-CN" sz="2400" dirty="0">
              <a:ea typeface="宋体" pitchFamily="2" charset="-122"/>
            </a:endParaRPr>
          </a:p>
          <a:p>
            <a:endParaRPr lang="zh-CN" altLang="en-US" sz="2400" dirty="0">
              <a:ea typeface="宋体" pitchFamily="2" charset="-122"/>
            </a:endParaRPr>
          </a:p>
        </p:txBody>
      </p:sp>
      <p:graphicFrame>
        <p:nvGraphicFramePr>
          <p:cNvPr id="152580" name="Group 4"/>
          <p:cNvGraphicFramePr>
            <a:graphicFrameLocks noGrp="1"/>
          </p:cNvGraphicFramePr>
          <p:nvPr>
            <p:ph sz="half" idx="2"/>
          </p:nvPr>
        </p:nvGraphicFramePr>
        <p:xfrm>
          <a:off x="5715000" y="2971800"/>
          <a:ext cx="4375150" cy="2209800"/>
        </p:xfrm>
        <a:graphic>
          <a:graphicData uri="http://schemas.openxmlformats.org/drawingml/2006/table">
            <a:tbl>
              <a:tblPr/>
              <a:tblGrid>
                <a:gridCol w="170815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552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pitchFamily="18" charset="0"/>
                          <a:ea typeface="宋体" pitchFamily="2" charset="-122"/>
                        </a:rPr>
                        <a:t>City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pitchFamily="18" charset="0"/>
                          <a:ea typeface="宋体" pitchFamily="2" charset="-122"/>
                        </a:rPr>
                        <a:t>MJT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pitchFamily="18" charset="0"/>
                          <a:ea typeface="宋体" pitchFamily="2" charset="-122"/>
                        </a:rPr>
                        <a:t>LAT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2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pitchFamily="18" charset="0"/>
                          <a:ea typeface="宋体" pitchFamily="2" charset="-122"/>
                        </a:rPr>
                        <a:t>Boise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pitchFamily="18" charset="0"/>
                          <a:ea typeface="宋体"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pitchFamily="18" charset="0"/>
                          <a:ea typeface="宋体" pitchFamily="2" charset="-122"/>
                        </a:rPr>
                        <a:t>43.7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2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Times" pitchFamily="18" charset="0"/>
                          <a:ea typeface="宋体" pitchFamily="2" charset="-122"/>
                        </a:rPr>
                        <a:t>Philly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pitchFamily="18" charset="0"/>
                          <a:ea typeface="宋体" pitchFamily="2" charset="-122"/>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pitchFamily="18" charset="0"/>
                          <a:ea typeface="宋体" pitchFamily="2" charset="-122"/>
                        </a:rPr>
                        <a:t>40.9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2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Times" pitchFamily="18" charset="0"/>
                          <a:ea typeface="宋体" pitchFamily="2" charset="-122"/>
                        </a:rPr>
                        <a:t>Milwaukee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pitchFamily="18"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pitchFamily="18" charset="0"/>
                          <a:ea typeface="宋体" pitchFamily="2" charset="-122"/>
                        </a:rPr>
                        <a:t>43.3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19DC1-D33C-A40B-6449-BAA3FCD5FBEE}"/>
              </a:ext>
            </a:extLst>
          </p:cNvPr>
          <p:cNvSpPr>
            <a:spLocks noGrp="1"/>
          </p:cNvSpPr>
          <p:nvPr>
            <p:ph type="title"/>
          </p:nvPr>
        </p:nvSpPr>
        <p:spPr/>
        <p:txBody>
          <a:bodyPr/>
          <a:lstStyle/>
          <a:p>
            <a:r>
              <a:rPr lang="en-US" dirty="0"/>
              <a:t>Regression </a:t>
            </a:r>
          </a:p>
        </p:txBody>
      </p:sp>
      <p:sp>
        <p:nvSpPr>
          <p:cNvPr id="3" name="Content Placeholder 2">
            <a:extLst>
              <a:ext uri="{FF2B5EF4-FFF2-40B4-BE49-F238E27FC236}">
                <a16:creationId xmlns:a16="http://schemas.microsoft.com/office/drawing/2014/main" id="{F0F862AE-D99C-98D0-C24E-BD537234876D}"/>
              </a:ext>
            </a:extLst>
          </p:cNvPr>
          <p:cNvSpPr>
            <a:spLocks noGrp="1"/>
          </p:cNvSpPr>
          <p:nvPr>
            <p:ph idx="1"/>
          </p:nvPr>
        </p:nvSpPr>
        <p:spPr/>
        <p:txBody>
          <a:bodyPr/>
          <a:lstStyle/>
          <a:p>
            <a:r>
              <a:rPr lang="en-US" b="0" i="1" dirty="0">
                <a:solidFill>
                  <a:srgbClr val="464848"/>
                </a:solidFill>
                <a:effectLst/>
                <a:latin typeface="merriweather" panose="00000500000000000000" pitchFamily="2" charset="0"/>
              </a:rPr>
              <a:t>"Draw a line through these dots” </a:t>
            </a:r>
          </a:p>
          <a:p>
            <a:pPr algn="l"/>
            <a:r>
              <a:rPr lang="en-US" b="0" i="0" dirty="0">
                <a:solidFill>
                  <a:srgbClr val="464848"/>
                </a:solidFill>
                <a:effectLst/>
                <a:latin typeface="merriweather" panose="00000500000000000000" pitchFamily="2" charset="0"/>
              </a:rPr>
              <a:t>Today this is used for:</a:t>
            </a:r>
          </a:p>
          <a:p>
            <a:pPr lvl="1"/>
            <a:r>
              <a:rPr lang="en-US" b="0" i="0" dirty="0">
                <a:solidFill>
                  <a:srgbClr val="464848"/>
                </a:solidFill>
                <a:effectLst/>
                <a:latin typeface="merriweather" panose="00000500000000000000" pitchFamily="2" charset="0"/>
              </a:rPr>
              <a:t>Stock price forecasts</a:t>
            </a:r>
          </a:p>
          <a:p>
            <a:pPr lvl="1"/>
            <a:r>
              <a:rPr lang="en-US" b="0" i="0" dirty="0">
                <a:solidFill>
                  <a:srgbClr val="464848"/>
                </a:solidFill>
                <a:effectLst/>
                <a:latin typeface="merriweather" panose="00000500000000000000" pitchFamily="2" charset="0"/>
              </a:rPr>
              <a:t>Demand and sales volume analysis</a:t>
            </a:r>
          </a:p>
          <a:p>
            <a:pPr lvl="1"/>
            <a:r>
              <a:rPr lang="en-US" b="0" i="0" dirty="0">
                <a:solidFill>
                  <a:srgbClr val="464848"/>
                </a:solidFill>
                <a:effectLst/>
                <a:latin typeface="merriweather" panose="00000500000000000000" pitchFamily="2" charset="0"/>
              </a:rPr>
              <a:t>Medical diagnosis</a:t>
            </a:r>
          </a:p>
          <a:p>
            <a:pPr lvl="1"/>
            <a:r>
              <a:rPr lang="en-US" b="0" i="0" dirty="0">
                <a:solidFill>
                  <a:srgbClr val="464848"/>
                </a:solidFill>
                <a:effectLst/>
                <a:latin typeface="merriweather" panose="00000500000000000000" pitchFamily="2" charset="0"/>
              </a:rPr>
              <a:t>Any number-time correlations</a:t>
            </a:r>
          </a:p>
          <a:p>
            <a:pPr lvl="1"/>
            <a:r>
              <a:rPr lang="en-US" dirty="0">
                <a:solidFill>
                  <a:srgbClr val="464848"/>
                </a:solidFill>
                <a:latin typeface="merriweather" panose="00000500000000000000" pitchFamily="2" charset="0"/>
              </a:rPr>
              <a:t>House price prediction </a:t>
            </a:r>
          </a:p>
          <a:p>
            <a:pPr lvl="1"/>
            <a:r>
              <a:rPr lang="en-US" b="0" i="0" dirty="0">
                <a:solidFill>
                  <a:srgbClr val="464848"/>
                </a:solidFill>
                <a:effectLst/>
                <a:latin typeface="merriweather" panose="00000500000000000000" pitchFamily="2" charset="0"/>
              </a:rPr>
              <a:t>Flight price prediction </a:t>
            </a:r>
          </a:p>
          <a:p>
            <a:pPr lvl="1"/>
            <a:r>
              <a:rPr lang="en-US" b="0" i="0" dirty="0">
                <a:solidFill>
                  <a:srgbClr val="464848"/>
                </a:solidFill>
                <a:effectLst/>
                <a:latin typeface="merriweather" panose="00000500000000000000" pitchFamily="2" charset="0"/>
              </a:rPr>
              <a:t>… </a:t>
            </a:r>
          </a:p>
          <a:p>
            <a:endParaRPr lang="en-US" dirty="0"/>
          </a:p>
        </p:txBody>
      </p:sp>
      <p:pic>
        <p:nvPicPr>
          <p:cNvPr id="2050" name="Picture 2">
            <a:extLst>
              <a:ext uri="{FF2B5EF4-FFF2-40B4-BE49-F238E27FC236}">
                <a16:creationId xmlns:a16="http://schemas.microsoft.com/office/drawing/2014/main" id="{7C179A1A-2CF4-141D-C2F9-07CA62CA01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5141" y="1401661"/>
            <a:ext cx="4876800" cy="48768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E274556A-280A-98D5-E58D-7C9996FE316F}"/>
              </a:ext>
            </a:extLst>
          </p:cNvPr>
          <p:cNvGrpSpPr/>
          <p:nvPr/>
        </p:nvGrpSpPr>
        <p:grpSpPr>
          <a:xfrm>
            <a:off x="7549742" y="4219332"/>
            <a:ext cx="2064240" cy="1116000"/>
            <a:chOff x="7549742" y="4219332"/>
            <a:chExt cx="2064240" cy="111600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63A7A20-DACD-AFC7-4B37-175F65D3EC93}"/>
                    </a:ext>
                  </a:extLst>
                </p14:cNvPr>
                <p14:cNvContentPartPr/>
                <p14:nvPr/>
              </p14:nvContentPartPr>
              <p14:xfrm>
                <a:off x="9588422" y="4303932"/>
                <a:ext cx="25560" cy="1031400"/>
              </p14:xfrm>
            </p:contentPart>
          </mc:Choice>
          <mc:Fallback xmlns="">
            <p:pic>
              <p:nvPicPr>
                <p:cNvPr id="4" name="Ink 3">
                  <a:extLst>
                    <a:ext uri="{FF2B5EF4-FFF2-40B4-BE49-F238E27FC236}">
                      <a16:creationId xmlns:a16="http://schemas.microsoft.com/office/drawing/2014/main" id="{E63A7A20-DACD-AFC7-4B37-175F65D3EC93}"/>
                    </a:ext>
                  </a:extLst>
                </p:cNvPr>
                <p:cNvPicPr/>
                <p:nvPr/>
              </p:nvPicPr>
              <p:blipFill>
                <a:blip r:embed="rId4"/>
                <a:stretch>
                  <a:fillRect/>
                </a:stretch>
              </p:blipFill>
              <p:spPr>
                <a:xfrm>
                  <a:off x="9579422" y="4295292"/>
                  <a:ext cx="43200" cy="1049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42AAA23D-EE5F-7816-401A-EAE9F75312ED}"/>
                    </a:ext>
                  </a:extLst>
                </p14:cNvPr>
                <p14:cNvContentPartPr/>
                <p14:nvPr/>
              </p14:nvContentPartPr>
              <p14:xfrm>
                <a:off x="7549742" y="4219332"/>
                <a:ext cx="2030760" cy="58680"/>
              </p14:xfrm>
            </p:contentPart>
          </mc:Choice>
          <mc:Fallback xmlns="">
            <p:pic>
              <p:nvPicPr>
                <p:cNvPr id="5" name="Ink 4">
                  <a:extLst>
                    <a:ext uri="{FF2B5EF4-FFF2-40B4-BE49-F238E27FC236}">
                      <a16:creationId xmlns:a16="http://schemas.microsoft.com/office/drawing/2014/main" id="{42AAA23D-EE5F-7816-401A-EAE9F75312ED}"/>
                    </a:ext>
                  </a:extLst>
                </p:cNvPr>
                <p:cNvPicPr/>
                <p:nvPr/>
              </p:nvPicPr>
              <p:blipFill>
                <a:blip r:embed="rId6"/>
                <a:stretch>
                  <a:fillRect/>
                </a:stretch>
              </p:blipFill>
              <p:spPr>
                <a:xfrm>
                  <a:off x="7541102" y="4210692"/>
                  <a:ext cx="2048400" cy="76320"/>
                </a:xfrm>
                <a:prstGeom prst="rect">
                  <a:avLst/>
                </a:prstGeom>
              </p:spPr>
            </p:pic>
          </mc:Fallback>
        </mc:AlternateContent>
      </p:grpSp>
      <p:grpSp>
        <p:nvGrpSpPr>
          <p:cNvPr id="9" name="Group 8">
            <a:extLst>
              <a:ext uri="{FF2B5EF4-FFF2-40B4-BE49-F238E27FC236}">
                <a16:creationId xmlns:a16="http://schemas.microsoft.com/office/drawing/2014/main" id="{44B2752E-C2E7-5CEA-5147-011A0E1231A0}"/>
              </a:ext>
            </a:extLst>
          </p:cNvPr>
          <p:cNvGrpSpPr/>
          <p:nvPr/>
        </p:nvGrpSpPr>
        <p:grpSpPr>
          <a:xfrm>
            <a:off x="1395182" y="2712372"/>
            <a:ext cx="3327840" cy="417240"/>
            <a:chOff x="1395182" y="2712372"/>
            <a:chExt cx="3327840" cy="417240"/>
          </a:xfrm>
        </p:grpSpPr>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53986B7F-4666-6003-E641-53A9272AA574}"/>
                    </a:ext>
                  </a:extLst>
                </p14:cNvPr>
                <p14:cNvContentPartPr/>
                <p14:nvPr/>
              </p14:nvContentPartPr>
              <p14:xfrm>
                <a:off x="1395182" y="2712372"/>
                <a:ext cx="444960" cy="302040"/>
              </p14:xfrm>
            </p:contentPart>
          </mc:Choice>
          <mc:Fallback xmlns="">
            <p:pic>
              <p:nvPicPr>
                <p:cNvPr id="7" name="Ink 6">
                  <a:extLst>
                    <a:ext uri="{FF2B5EF4-FFF2-40B4-BE49-F238E27FC236}">
                      <a16:creationId xmlns:a16="http://schemas.microsoft.com/office/drawing/2014/main" id="{53986B7F-4666-6003-E641-53A9272AA574}"/>
                    </a:ext>
                  </a:extLst>
                </p:cNvPr>
                <p:cNvPicPr/>
                <p:nvPr/>
              </p:nvPicPr>
              <p:blipFill>
                <a:blip r:embed="rId8"/>
                <a:stretch>
                  <a:fillRect/>
                </a:stretch>
              </p:blipFill>
              <p:spPr>
                <a:xfrm>
                  <a:off x="1386542" y="2703372"/>
                  <a:ext cx="462600" cy="319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558C182A-5D48-2B29-819F-8F6D9CBBFD92}"/>
                    </a:ext>
                  </a:extLst>
                </p14:cNvPr>
                <p14:cNvContentPartPr/>
                <p14:nvPr/>
              </p14:nvContentPartPr>
              <p14:xfrm>
                <a:off x="2055422" y="3103692"/>
                <a:ext cx="2667600" cy="25920"/>
              </p14:xfrm>
            </p:contentPart>
          </mc:Choice>
          <mc:Fallback xmlns="">
            <p:pic>
              <p:nvPicPr>
                <p:cNvPr id="8" name="Ink 7">
                  <a:extLst>
                    <a:ext uri="{FF2B5EF4-FFF2-40B4-BE49-F238E27FC236}">
                      <a16:creationId xmlns:a16="http://schemas.microsoft.com/office/drawing/2014/main" id="{558C182A-5D48-2B29-819F-8F6D9CBBFD92}"/>
                    </a:ext>
                  </a:extLst>
                </p:cNvPr>
                <p:cNvPicPr/>
                <p:nvPr/>
              </p:nvPicPr>
              <p:blipFill>
                <a:blip r:embed="rId10"/>
                <a:stretch>
                  <a:fillRect/>
                </a:stretch>
              </p:blipFill>
              <p:spPr>
                <a:xfrm>
                  <a:off x="2046422" y="3094692"/>
                  <a:ext cx="2685240" cy="43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17B72623-5F70-79B1-CA22-299D7AF418D5}"/>
                  </a:ext>
                </a:extLst>
              </p14:cNvPr>
              <p14:cNvContentPartPr/>
              <p14:nvPr/>
            </p14:nvContentPartPr>
            <p14:xfrm>
              <a:off x="1736102" y="3111252"/>
              <a:ext cx="2851920" cy="18360"/>
            </p14:xfrm>
          </p:contentPart>
        </mc:Choice>
        <mc:Fallback xmlns="">
          <p:pic>
            <p:nvPicPr>
              <p:cNvPr id="10" name="Ink 9">
                <a:extLst>
                  <a:ext uri="{FF2B5EF4-FFF2-40B4-BE49-F238E27FC236}">
                    <a16:creationId xmlns:a16="http://schemas.microsoft.com/office/drawing/2014/main" id="{17B72623-5F70-79B1-CA22-299D7AF418D5}"/>
                  </a:ext>
                </a:extLst>
              </p:cNvPr>
              <p:cNvPicPr/>
              <p:nvPr/>
            </p:nvPicPr>
            <p:blipFill>
              <a:blip r:embed="rId12"/>
              <a:stretch>
                <a:fillRect/>
              </a:stretch>
            </p:blipFill>
            <p:spPr>
              <a:xfrm>
                <a:off x="1727462" y="3102612"/>
                <a:ext cx="28695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51E0FC4C-4E64-8AB2-595F-919A32F7ECA7}"/>
                  </a:ext>
                </a:extLst>
              </p14:cNvPr>
              <p14:cNvContentPartPr/>
              <p14:nvPr/>
            </p14:nvContentPartPr>
            <p14:xfrm>
              <a:off x="1552142" y="3514452"/>
              <a:ext cx="5125320" cy="76320"/>
            </p14:xfrm>
          </p:contentPart>
        </mc:Choice>
        <mc:Fallback xmlns="">
          <p:pic>
            <p:nvPicPr>
              <p:cNvPr id="11" name="Ink 10">
                <a:extLst>
                  <a:ext uri="{FF2B5EF4-FFF2-40B4-BE49-F238E27FC236}">
                    <a16:creationId xmlns:a16="http://schemas.microsoft.com/office/drawing/2014/main" id="{51E0FC4C-4E64-8AB2-595F-919A32F7ECA7}"/>
                  </a:ext>
                </a:extLst>
              </p:cNvPr>
              <p:cNvPicPr/>
              <p:nvPr/>
            </p:nvPicPr>
            <p:blipFill>
              <a:blip r:embed="rId14"/>
              <a:stretch>
                <a:fillRect/>
              </a:stretch>
            </p:blipFill>
            <p:spPr>
              <a:xfrm>
                <a:off x="1543142" y="3505452"/>
                <a:ext cx="514296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715E5B6E-E1EE-DF2F-0356-50D2E55592A0}"/>
                  </a:ext>
                </a:extLst>
              </p14:cNvPr>
              <p14:cNvContentPartPr/>
              <p14:nvPr/>
            </p14:nvContentPartPr>
            <p14:xfrm>
              <a:off x="1518302" y="3925212"/>
              <a:ext cx="2699280" cy="43560"/>
            </p14:xfrm>
          </p:contentPart>
        </mc:Choice>
        <mc:Fallback xmlns="">
          <p:pic>
            <p:nvPicPr>
              <p:cNvPr id="12" name="Ink 11">
                <a:extLst>
                  <a:ext uri="{FF2B5EF4-FFF2-40B4-BE49-F238E27FC236}">
                    <a16:creationId xmlns:a16="http://schemas.microsoft.com/office/drawing/2014/main" id="{715E5B6E-E1EE-DF2F-0356-50D2E55592A0}"/>
                  </a:ext>
                </a:extLst>
              </p:cNvPr>
              <p:cNvPicPr/>
              <p:nvPr/>
            </p:nvPicPr>
            <p:blipFill>
              <a:blip r:embed="rId16"/>
              <a:stretch>
                <a:fillRect/>
              </a:stretch>
            </p:blipFill>
            <p:spPr>
              <a:xfrm>
                <a:off x="1509302" y="3916572"/>
                <a:ext cx="271692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330FF779-B168-3198-BD15-CFA8EE801F04}"/>
                  </a:ext>
                </a:extLst>
              </p14:cNvPr>
              <p14:cNvContentPartPr/>
              <p14:nvPr/>
            </p14:nvContentPartPr>
            <p14:xfrm>
              <a:off x="1711262" y="4218972"/>
              <a:ext cx="4460040" cy="68400"/>
            </p14:xfrm>
          </p:contentPart>
        </mc:Choice>
        <mc:Fallback xmlns="">
          <p:pic>
            <p:nvPicPr>
              <p:cNvPr id="13" name="Ink 12">
                <a:extLst>
                  <a:ext uri="{FF2B5EF4-FFF2-40B4-BE49-F238E27FC236}">
                    <a16:creationId xmlns:a16="http://schemas.microsoft.com/office/drawing/2014/main" id="{330FF779-B168-3198-BD15-CFA8EE801F04}"/>
                  </a:ext>
                </a:extLst>
              </p:cNvPr>
              <p:cNvPicPr/>
              <p:nvPr/>
            </p:nvPicPr>
            <p:blipFill>
              <a:blip r:embed="rId18"/>
              <a:stretch>
                <a:fillRect/>
              </a:stretch>
            </p:blipFill>
            <p:spPr>
              <a:xfrm>
                <a:off x="1702622" y="4209972"/>
                <a:ext cx="447768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04E043D9-26C2-4545-F641-EF9D07EAA90B}"/>
                  </a:ext>
                </a:extLst>
              </p14:cNvPr>
              <p14:cNvContentPartPr/>
              <p14:nvPr/>
            </p14:nvContentPartPr>
            <p14:xfrm>
              <a:off x="1643942" y="4688772"/>
              <a:ext cx="3111840" cy="17640"/>
            </p14:xfrm>
          </p:contentPart>
        </mc:Choice>
        <mc:Fallback xmlns="">
          <p:pic>
            <p:nvPicPr>
              <p:cNvPr id="14" name="Ink 13">
                <a:extLst>
                  <a:ext uri="{FF2B5EF4-FFF2-40B4-BE49-F238E27FC236}">
                    <a16:creationId xmlns:a16="http://schemas.microsoft.com/office/drawing/2014/main" id="{04E043D9-26C2-4545-F641-EF9D07EAA90B}"/>
                  </a:ext>
                </a:extLst>
              </p:cNvPr>
              <p:cNvPicPr/>
              <p:nvPr/>
            </p:nvPicPr>
            <p:blipFill>
              <a:blip r:embed="rId20"/>
              <a:stretch>
                <a:fillRect/>
              </a:stretch>
            </p:blipFill>
            <p:spPr>
              <a:xfrm>
                <a:off x="1634942" y="4679772"/>
                <a:ext cx="3129480" cy="35280"/>
              </a:xfrm>
              <a:prstGeom prst="rect">
                <a:avLst/>
              </a:prstGeom>
            </p:spPr>
          </p:pic>
        </mc:Fallback>
      </mc:AlternateContent>
    </p:spTree>
    <p:extLst>
      <p:ext uri="{BB962C8B-B14F-4D97-AF65-F5344CB8AC3E}">
        <p14:creationId xmlns:p14="http://schemas.microsoft.com/office/powerpoint/2010/main" val="3451669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Comparison</a:t>
            </a:r>
          </a:p>
        </p:txBody>
      </p:sp>
      <p:sp>
        <p:nvSpPr>
          <p:cNvPr id="9" name="TextBox 8"/>
          <p:cNvSpPr txBox="1"/>
          <p:nvPr/>
        </p:nvSpPr>
        <p:spPr>
          <a:xfrm>
            <a:off x="1676400" y="152400"/>
            <a:ext cx="1936556" cy="369332"/>
          </a:xfrm>
          <a:prstGeom prst="rect">
            <a:avLst/>
          </a:prstGeom>
          <a:solidFill>
            <a:schemeClr val="accent1">
              <a:lumMod val="20000"/>
              <a:lumOff val="80000"/>
            </a:schemeClr>
          </a:solidFill>
          <a:ln>
            <a:solidFill>
              <a:schemeClr val="tx2"/>
            </a:solidFill>
          </a:ln>
        </p:spPr>
        <p:txBody>
          <a:bodyPr wrap="none" rtlCol="0">
            <a:spAutoFit/>
          </a:bodyPr>
          <a:lstStyle/>
          <a:p>
            <a:r>
              <a:rPr lang="en-US" dirty="0">
                <a:latin typeface="+mj-lt"/>
              </a:rPr>
              <a:t>Model predictions:</a:t>
            </a:r>
          </a:p>
        </p:txBody>
      </p:sp>
      <p:cxnSp>
        <p:nvCxnSpPr>
          <p:cNvPr id="11" name="Straight Arrow Connector 10"/>
          <p:cNvCxnSpPr>
            <a:cxnSpLocks/>
            <a:stCxn id="9" idx="2"/>
          </p:cNvCxnSpPr>
          <p:nvPr/>
        </p:nvCxnSpPr>
        <p:spPr>
          <a:xfrm>
            <a:off x="2644678" y="521732"/>
            <a:ext cx="1138757" cy="9715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nvGraphicFramePr>
        <p:xfrm>
          <a:off x="2209801" y="1219192"/>
          <a:ext cx="8229598" cy="5060640"/>
        </p:xfrm>
        <a:graphic>
          <a:graphicData uri="http://schemas.openxmlformats.org/drawingml/2006/table">
            <a:tbl>
              <a:tblPr/>
              <a:tblGrid>
                <a:gridCol w="1219199">
                  <a:extLst>
                    <a:ext uri="{9D8B030D-6E8A-4147-A177-3AD203B41FA5}">
                      <a16:colId xmlns:a16="http://schemas.microsoft.com/office/drawing/2014/main" val="20000"/>
                    </a:ext>
                  </a:extLst>
                </a:gridCol>
                <a:gridCol w="1949963">
                  <a:extLst>
                    <a:ext uri="{9D8B030D-6E8A-4147-A177-3AD203B41FA5}">
                      <a16:colId xmlns:a16="http://schemas.microsoft.com/office/drawing/2014/main" val="20001"/>
                    </a:ext>
                  </a:extLst>
                </a:gridCol>
                <a:gridCol w="1916832">
                  <a:extLst>
                    <a:ext uri="{9D8B030D-6E8A-4147-A177-3AD203B41FA5}">
                      <a16:colId xmlns:a16="http://schemas.microsoft.com/office/drawing/2014/main" val="20002"/>
                    </a:ext>
                  </a:extLst>
                </a:gridCol>
                <a:gridCol w="1916832">
                  <a:extLst>
                    <a:ext uri="{9D8B030D-6E8A-4147-A177-3AD203B41FA5}">
                      <a16:colId xmlns:a16="http://schemas.microsoft.com/office/drawing/2014/main" val="20003"/>
                    </a:ext>
                  </a:extLst>
                </a:gridCol>
                <a:gridCol w="1226772">
                  <a:extLst>
                    <a:ext uri="{9D8B030D-6E8A-4147-A177-3AD203B41FA5}">
                      <a16:colId xmlns:a16="http://schemas.microsoft.com/office/drawing/2014/main" val="20004"/>
                    </a:ext>
                  </a:extLst>
                </a:gridCol>
              </a:tblGrid>
              <a:tr h="316290">
                <a:tc>
                  <a:txBody>
                    <a:bodyPr/>
                    <a:lstStyle/>
                    <a:p>
                      <a:pPr algn="ctr" fontAlgn="b"/>
                      <a:r>
                        <a:rPr lang="en-US" sz="1800" b="0" i="0" u="sng" strike="noStrike" dirty="0">
                          <a:solidFill>
                            <a:srgbClr val="000000"/>
                          </a:solidFill>
                          <a:latin typeface="Calibri"/>
                        </a:rPr>
                        <a:t>Lat (x)</a:t>
                      </a:r>
                    </a:p>
                  </a:txBody>
                  <a:tcPr marL="0" marR="0" marT="0" marB="0" anchor="b">
                    <a:lnL>
                      <a:noFill/>
                    </a:lnL>
                    <a:lnR>
                      <a:noFill/>
                    </a:lnR>
                    <a:lnT>
                      <a:noFill/>
                    </a:lnT>
                    <a:lnB>
                      <a:noFill/>
                    </a:lnB>
                  </a:tcPr>
                </a:tc>
                <a:tc>
                  <a:txBody>
                    <a:bodyPr/>
                    <a:lstStyle/>
                    <a:p>
                      <a:pPr algn="ctr" fontAlgn="b"/>
                      <a:r>
                        <a:rPr lang="en-US" sz="1800" b="0" i="0" u="sng" strike="noStrike" dirty="0">
                          <a:solidFill>
                            <a:srgbClr val="000000"/>
                          </a:solidFill>
                          <a:latin typeface="Calibri"/>
                        </a:rPr>
                        <a:t>A (y’)</a:t>
                      </a:r>
                    </a:p>
                  </a:txBody>
                  <a:tcPr marL="0" marR="0" marT="0" marB="0" anchor="b">
                    <a:lnL>
                      <a:noFill/>
                    </a:lnL>
                    <a:lnR>
                      <a:noFill/>
                    </a:lnR>
                    <a:lnT>
                      <a:noFill/>
                    </a:lnT>
                    <a:lnB>
                      <a:noFill/>
                    </a:lnB>
                  </a:tcPr>
                </a:tc>
                <a:tc>
                  <a:txBody>
                    <a:bodyPr/>
                    <a:lstStyle/>
                    <a:p>
                      <a:pPr algn="ctr" fontAlgn="b"/>
                      <a:r>
                        <a:rPr lang="en-US" sz="1800" b="0" i="0" u="sng" strike="noStrike" dirty="0">
                          <a:solidFill>
                            <a:srgbClr val="000000"/>
                          </a:solidFill>
                          <a:latin typeface="+mn-lt"/>
                        </a:rPr>
                        <a:t>B (y’)</a:t>
                      </a:r>
                      <a:endParaRPr lang="en-US" sz="1800" b="0" i="0" u="sng" strike="noStrike" dirty="0">
                        <a:solidFill>
                          <a:srgbClr val="000000"/>
                        </a:solidFill>
                        <a:latin typeface="Calibri"/>
                      </a:endParaRPr>
                    </a:p>
                  </a:txBody>
                  <a:tcPr marL="0" marR="0" marT="0" marB="0" anchor="b">
                    <a:lnL>
                      <a:noFill/>
                    </a:lnL>
                    <a:lnR>
                      <a:noFill/>
                    </a:lnR>
                    <a:lnT>
                      <a:noFill/>
                    </a:lnT>
                    <a:lnB>
                      <a:noFill/>
                    </a:lnB>
                  </a:tcPr>
                </a:tc>
                <a:tc>
                  <a:txBody>
                    <a:bodyPr/>
                    <a:lstStyle/>
                    <a:p>
                      <a:pPr algn="ctr" fontAlgn="b"/>
                      <a:r>
                        <a:rPr lang="en-US" sz="1800" b="0" i="0" u="sng" strike="noStrike" dirty="0">
                          <a:solidFill>
                            <a:srgbClr val="000000"/>
                          </a:solidFill>
                          <a:latin typeface="+mn-lt"/>
                        </a:rPr>
                        <a:t>C (y’)</a:t>
                      </a:r>
                      <a:endParaRPr lang="en-US" sz="1800" b="0" i="0" u="sng" strike="noStrike" dirty="0">
                        <a:solidFill>
                          <a:srgbClr val="000000"/>
                        </a:solidFill>
                        <a:latin typeface="Calibri"/>
                      </a:endParaRPr>
                    </a:p>
                  </a:txBody>
                  <a:tcPr marL="0" marR="0" marT="0" marB="0" anchor="b">
                    <a:lnL>
                      <a:noFill/>
                    </a:lnL>
                    <a:lnR>
                      <a:noFill/>
                    </a:lnR>
                    <a:lnT>
                      <a:noFill/>
                    </a:lnT>
                    <a:lnB>
                      <a:noFill/>
                    </a:lnB>
                  </a:tcPr>
                </a:tc>
                <a:tc>
                  <a:txBody>
                    <a:bodyPr/>
                    <a:lstStyle/>
                    <a:p>
                      <a:pPr algn="ctr" fontAlgn="b"/>
                      <a:r>
                        <a:rPr lang="en-US" sz="1800" b="0" i="0" u="sng" strike="noStrike" dirty="0">
                          <a:solidFill>
                            <a:srgbClr val="000000"/>
                          </a:solidFill>
                          <a:latin typeface="Calibri"/>
                        </a:rPr>
                        <a:t>MJT (y)</a:t>
                      </a:r>
                    </a:p>
                  </a:txBody>
                  <a:tcPr marL="0" marR="0" marT="0" marB="0" anchor="b">
                    <a:lnL>
                      <a:noFill/>
                    </a:lnL>
                    <a:lnR>
                      <a:noFill/>
                    </a:lnR>
                    <a:lnT>
                      <a:noFill/>
                    </a:lnT>
                    <a:lnB>
                      <a:noFill/>
                    </a:lnB>
                  </a:tcPr>
                </a:tc>
                <a:extLst>
                  <a:ext uri="{0D108BD9-81ED-4DB2-BD59-A6C34878D82A}">
                    <a16:rowId xmlns:a16="http://schemas.microsoft.com/office/drawing/2014/main" val="10000"/>
                  </a:ext>
                </a:extLst>
              </a:tr>
              <a:tr h="316290">
                <a:tc>
                  <a:txBody>
                    <a:bodyPr/>
                    <a:lstStyle/>
                    <a:p>
                      <a:pPr algn="ctr" fontAlgn="b"/>
                      <a:r>
                        <a:rPr lang="en-US" sz="1800" b="0" i="0" u="none" strike="noStrike" dirty="0">
                          <a:solidFill>
                            <a:srgbClr val="000000"/>
                          </a:solidFill>
                          <a:latin typeface="Calibri"/>
                        </a:rPr>
                        <a:t>43.7</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21.34</a:t>
                      </a:r>
                    </a:p>
                  </a:txBody>
                  <a:tcPr marL="0" marR="0" marT="0" marB="0" anchor="b">
                    <a:lnL>
                      <a:noFill/>
                    </a:lnL>
                    <a:lnR>
                      <a:noFill/>
                    </a:lnR>
                    <a:lnT>
                      <a:noFill/>
                    </a:lnT>
                    <a:lnB>
                      <a:noFill/>
                    </a:lnB>
                    <a:solidFill>
                      <a:schemeClr val="accent5">
                        <a:lumMod val="20000"/>
                        <a:lumOff val="80000"/>
                      </a:schemeClr>
                    </a:solidFill>
                  </a:tcPr>
                </a:tc>
                <a:tc>
                  <a:txBody>
                    <a:bodyPr/>
                    <a:lstStyle/>
                    <a:p>
                      <a:pPr algn="ctr" fontAlgn="b"/>
                      <a:r>
                        <a:rPr lang="en-US" sz="1800" b="0" i="0" u="none" strike="noStrike" dirty="0">
                          <a:solidFill>
                            <a:srgbClr val="000000"/>
                          </a:solidFill>
                          <a:latin typeface="Calibri"/>
                        </a:rPr>
                        <a:t>16.23</a:t>
                      </a:r>
                    </a:p>
                  </a:txBody>
                  <a:tcPr marL="0" marR="0" marT="0" marB="0" anchor="b">
                    <a:lnL>
                      <a:noFill/>
                    </a:lnL>
                    <a:lnR>
                      <a:noFill/>
                    </a:lnR>
                    <a:lnT>
                      <a:noFill/>
                    </a:lnT>
                    <a:lnB>
                      <a:noFill/>
                    </a:lnB>
                    <a:solidFill>
                      <a:schemeClr val="accent5">
                        <a:lumMod val="20000"/>
                        <a:lumOff val="80000"/>
                      </a:schemeClr>
                    </a:solidFill>
                  </a:tcPr>
                </a:tc>
                <a:tc>
                  <a:txBody>
                    <a:bodyPr/>
                    <a:lstStyle/>
                    <a:p>
                      <a:pPr algn="ctr" fontAlgn="b"/>
                      <a:r>
                        <a:rPr lang="en-US" sz="1800" b="0" i="0" u="none" strike="noStrike" dirty="0">
                          <a:solidFill>
                            <a:srgbClr val="000000"/>
                          </a:solidFill>
                          <a:latin typeface="Calibri"/>
                        </a:rPr>
                        <a:t>5.75</a:t>
                      </a:r>
                    </a:p>
                  </a:txBody>
                  <a:tcPr marL="0" marR="0" marT="0" marB="0" anchor="b">
                    <a:lnL>
                      <a:noFill/>
                    </a:lnL>
                    <a:lnR>
                      <a:noFill/>
                    </a:lnR>
                    <a:lnT>
                      <a:noFill/>
                    </a:lnT>
                    <a:lnB>
                      <a:noFill/>
                    </a:lnB>
                    <a:solidFill>
                      <a:schemeClr val="accent5">
                        <a:lumMod val="20000"/>
                        <a:lumOff val="80000"/>
                      </a:schemeClr>
                    </a:solidFill>
                  </a:tcPr>
                </a:tc>
                <a:tc>
                  <a:txBody>
                    <a:bodyPr/>
                    <a:lstStyle/>
                    <a:p>
                      <a:pPr algn="ctr" fontAlgn="b"/>
                      <a:r>
                        <a:rPr lang="en-US" sz="1800" b="0" i="0" u="none" strike="noStrike" dirty="0">
                          <a:solidFill>
                            <a:srgbClr val="000000"/>
                          </a:solidFill>
                          <a:latin typeface="Calibri"/>
                        </a:rPr>
                        <a:t>22</a:t>
                      </a:r>
                    </a:p>
                  </a:txBody>
                  <a:tcPr marL="0" marR="0" marT="0" marB="0" anchor="b">
                    <a:lnL>
                      <a:noFill/>
                    </a:lnL>
                    <a:lnR>
                      <a:noFill/>
                    </a:lnR>
                    <a:lnT>
                      <a:noFill/>
                    </a:lnT>
                    <a:lnB>
                      <a:noFill/>
                    </a:lnB>
                  </a:tcPr>
                </a:tc>
                <a:extLst>
                  <a:ext uri="{0D108BD9-81ED-4DB2-BD59-A6C34878D82A}">
                    <a16:rowId xmlns:a16="http://schemas.microsoft.com/office/drawing/2014/main" val="10001"/>
                  </a:ext>
                </a:extLst>
              </a:tr>
              <a:tr h="316290">
                <a:tc>
                  <a:txBody>
                    <a:bodyPr/>
                    <a:lstStyle/>
                    <a:p>
                      <a:pPr algn="ctr" fontAlgn="b"/>
                      <a:r>
                        <a:rPr lang="en-US" sz="1800" b="0" i="0" u="none" strike="noStrike" dirty="0">
                          <a:solidFill>
                            <a:srgbClr val="000000"/>
                          </a:solidFill>
                          <a:latin typeface="Calibri"/>
                        </a:rPr>
                        <a:t>40.9</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26.38</a:t>
                      </a:r>
                    </a:p>
                  </a:txBody>
                  <a:tcPr marL="0" marR="0" marT="0" marB="0" anchor="b">
                    <a:lnL>
                      <a:noFill/>
                    </a:lnL>
                    <a:lnR>
                      <a:noFill/>
                    </a:lnR>
                    <a:lnT>
                      <a:noFill/>
                    </a:lnT>
                    <a:lnB>
                      <a:noFill/>
                    </a:lnB>
                    <a:solidFill>
                      <a:schemeClr val="accent5">
                        <a:lumMod val="20000"/>
                        <a:lumOff val="80000"/>
                      </a:schemeClr>
                    </a:solidFill>
                  </a:tcPr>
                </a:tc>
                <a:tc>
                  <a:txBody>
                    <a:bodyPr/>
                    <a:lstStyle/>
                    <a:p>
                      <a:pPr algn="ctr" fontAlgn="b"/>
                      <a:r>
                        <a:rPr lang="en-US" sz="1800" b="0" i="0" u="none" strike="noStrike" dirty="0">
                          <a:solidFill>
                            <a:srgbClr val="000000"/>
                          </a:solidFill>
                          <a:latin typeface="Calibri"/>
                        </a:rPr>
                        <a:t>22.11</a:t>
                      </a:r>
                    </a:p>
                  </a:txBody>
                  <a:tcPr marL="0" marR="0" marT="0" marB="0" anchor="b">
                    <a:lnL>
                      <a:noFill/>
                    </a:lnL>
                    <a:lnR>
                      <a:noFill/>
                    </a:lnR>
                    <a:lnT>
                      <a:noFill/>
                    </a:lnT>
                    <a:lnB>
                      <a:noFill/>
                    </a:lnB>
                    <a:solidFill>
                      <a:schemeClr val="accent5">
                        <a:lumMod val="20000"/>
                        <a:lumOff val="80000"/>
                      </a:schemeClr>
                    </a:solidFill>
                  </a:tcPr>
                </a:tc>
                <a:tc>
                  <a:txBody>
                    <a:bodyPr/>
                    <a:lstStyle/>
                    <a:p>
                      <a:pPr algn="ctr" fontAlgn="b"/>
                      <a:r>
                        <a:rPr lang="en-US" sz="1800" b="0" i="0" u="none" strike="noStrike" dirty="0">
                          <a:solidFill>
                            <a:srgbClr val="000000"/>
                          </a:solidFill>
                          <a:latin typeface="Calibri"/>
                        </a:rPr>
                        <a:t>12.75</a:t>
                      </a:r>
                    </a:p>
                  </a:txBody>
                  <a:tcPr marL="0" marR="0" marT="0" marB="0" anchor="b">
                    <a:lnL>
                      <a:noFill/>
                    </a:lnL>
                    <a:lnR>
                      <a:noFill/>
                    </a:lnR>
                    <a:lnT>
                      <a:noFill/>
                    </a:lnT>
                    <a:lnB>
                      <a:noFill/>
                    </a:lnB>
                    <a:solidFill>
                      <a:schemeClr val="accent5">
                        <a:lumMod val="20000"/>
                        <a:lumOff val="80000"/>
                      </a:schemeClr>
                    </a:solidFill>
                  </a:tcPr>
                </a:tc>
                <a:tc>
                  <a:txBody>
                    <a:bodyPr/>
                    <a:lstStyle/>
                    <a:p>
                      <a:pPr algn="ctr" fontAlgn="b"/>
                      <a:r>
                        <a:rPr lang="en-US" sz="1800" b="0" i="0" u="none" strike="noStrike" dirty="0">
                          <a:solidFill>
                            <a:srgbClr val="000000"/>
                          </a:solidFill>
                          <a:latin typeface="Calibri"/>
                        </a:rPr>
                        <a:t>24</a:t>
                      </a:r>
                    </a:p>
                  </a:txBody>
                  <a:tcPr marL="0" marR="0" marT="0" marB="0" anchor="b">
                    <a:lnL>
                      <a:noFill/>
                    </a:lnL>
                    <a:lnR>
                      <a:noFill/>
                    </a:lnR>
                    <a:lnT>
                      <a:noFill/>
                    </a:lnT>
                    <a:lnB>
                      <a:noFill/>
                    </a:lnB>
                  </a:tcPr>
                </a:tc>
                <a:extLst>
                  <a:ext uri="{0D108BD9-81ED-4DB2-BD59-A6C34878D82A}">
                    <a16:rowId xmlns:a16="http://schemas.microsoft.com/office/drawing/2014/main" val="10002"/>
                  </a:ext>
                </a:extLst>
              </a:tr>
              <a:tr h="316290">
                <a:tc>
                  <a:txBody>
                    <a:bodyPr/>
                    <a:lstStyle/>
                    <a:p>
                      <a:pPr algn="ctr" fontAlgn="b"/>
                      <a:r>
                        <a:rPr lang="en-US" sz="1800" b="0" i="0" u="none" strike="noStrike" dirty="0">
                          <a:solidFill>
                            <a:srgbClr val="000000"/>
                          </a:solidFill>
                          <a:latin typeface="Calibri"/>
                        </a:rPr>
                        <a:t>43.3</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22.06</a:t>
                      </a:r>
                    </a:p>
                  </a:txBody>
                  <a:tcPr marL="0" marR="0" marT="0" marB="0" anchor="b">
                    <a:lnL>
                      <a:noFill/>
                    </a:lnL>
                    <a:lnR>
                      <a:noFill/>
                    </a:lnR>
                    <a:lnT>
                      <a:noFill/>
                    </a:lnT>
                    <a:lnB>
                      <a:noFill/>
                    </a:lnB>
                    <a:solidFill>
                      <a:schemeClr val="accent5">
                        <a:lumMod val="20000"/>
                        <a:lumOff val="80000"/>
                      </a:schemeClr>
                    </a:solidFill>
                  </a:tcPr>
                </a:tc>
                <a:tc>
                  <a:txBody>
                    <a:bodyPr/>
                    <a:lstStyle/>
                    <a:p>
                      <a:pPr algn="ctr" fontAlgn="b"/>
                      <a:r>
                        <a:rPr lang="en-US" sz="1800" b="0" i="0" u="none" strike="noStrike" dirty="0">
                          <a:solidFill>
                            <a:srgbClr val="000000"/>
                          </a:solidFill>
                          <a:latin typeface="Calibri"/>
                        </a:rPr>
                        <a:t>17.07</a:t>
                      </a:r>
                    </a:p>
                  </a:txBody>
                  <a:tcPr marL="0" marR="0" marT="0" marB="0" anchor="b">
                    <a:lnL>
                      <a:noFill/>
                    </a:lnL>
                    <a:lnR>
                      <a:noFill/>
                    </a:lnR>
                    <a:lnT>
                      <a:noFill/>
                    </a:lnT>
                    <a:lnB>
                      <a:noFill/>
                    </a:lnB>
                    <a:solidFill>
                      <a:schemeClr val="accent5">
                        <a:lumMod val="20000"/>
                        <a:lumOff val="80000"/>
                      </a:schemeClr>
                    </a:solidFill>
                  </a:tcPr>
                </a:tc>
                <a:tc>
                  <a:txBody>
                    <a:bodyPr/>
                    <a:lstStyle/>
                    <a:p>
                      <a:pPr algn="ctr" fontAlgn="b"/>
                      <a:r>
                        <a:rPr lang="en-US" sz="1800" b="0" i="0" u="none" strike="noStrike" dirty="0">
                          <a:solidFill>
                            <a:srgbClr val="000000"/>
                          </a:solidFill>
                          <a:latin typeface="Calibri"/>
                        </a:rPr>
                        <a:t>6.75</a:t>
                      </a:r>
                    </a:p>
                  </a:txBody>
                  <a:tcPr marL="0" marR="0" marT="0" marB="0" anchor="b">
                    <a:lnL>
                      <a:noFill/>
                    </a:lnL>
                    <a:lnR>
                      <a:noFill/>
                    </a:lnR>
                    <a:lnT>
                      <a:noFill/>
                    </a:lnT>
                    <a:lnB>
                      <a:noFill/>
                    </a:lnB>
                    <a:solidFill>
                      <a:schemeClr val="accent5">
                        <a:lumMod val="20000"/>
                        <a:lumOff val="80000"/>
                      </a:schemeClr>
                    </a:solidFill>
                  </a:tcPr>
                </a:tc>
                <a:tc>
                  <a:txBody>
                    <a:bodyPr/>
                    <a:lstStyle/>
                    <a:p>
                      <a:pPr algn="ctr" fontAlgn="b"/>
                      <a:r>
                        <a:rPr lang="en-US" sz="1800" b="0" i="0" u="none" strike="noStrike" dirty="0">
                          <a:solidFill>
                            <a:srgbClr val="000000"/>
                          </a:solidFill>
                          <a:latin typeface="Calibri"/>
                        </a:rPr>
                        <a:t>13</a:t>
                      </a:r>
                    </a:p>
                  </a:txBody>
                  <a:tcPr marL="0" marR="0" marT="0" marB="0" anchor="b">
                    <a:lnL>
                      <a:noFill/>
                    </a:lnL>
                    <a:lnR>
                      <a:noFill/>
                    </a:lnR>
                    <a:lnT>
                      <a:noFill/>
                    </a:lnT>
                    <a:lnB>
                      <a:noFill/>
                    </a:lnB>
                  </a:tcPr>
                </a:tc>
                <a:extLst>
                  <a:ext uri="{0D108BD9-81ED-4DB2-BD59-A6C34878D82A}">
                    <a16:rowId xmlns:a16="http://schemas.microsoft.com/office/drawing/2014/main" val="10003"/>
                  </a:ext>
                </a:extLst>
              </a:tr>
              <a:tr h="316290">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4"/>
                  </a:ext>
                </a:extLst>
              </a:tr>
              <a:tr h="316290">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r>
                        <a:rPr lang="en-US" sz="1800" b="0" i="0" u="sng" strike="noStrike" dirty="0">
                          <a:solidFill>
                            <a:srgbClr val="000000"/>
                          </a:solidFill>
                          <a:latin typeface="Calibri"/>
                        </a:rPr>
                        <a:t>MJT-MJT_A</a:t>
                      </a:r>
                    </a:p>
                  </a:txBody>
                  <a:tcPr marL="0" marR="0" marT="0" marB="0" anchor="b">
                    <a:lnL>
                      <a:noFill/>
                    </a:lnL>
                    <a:lnR>
                      <a:noFill/>
                    </a:lnR>
                    <a:lnT>
                      <a:noFill/>
                    </a:lnT>
                    <a:lnB>
                      <a:noFill/>
                    </a:lnB>
                  </a:tcPr>
                </a:tc>
                <a:tc>
                  <a:txBody>
                    <a:bodyPr/>
                    <a:lstStyle/>
                    <a:p>
                      <a:pPr algn="ctr" fontAlgn="b"/>
                      <a:r>
                        <a:rPr lang="en-US" sz="1800" b="0" i="0" u="sng" strike="noStrike" dirty="0">
                          <a:solidFill>
                            <a:srgbClr val="000000"/>
                          </a:solidFill>
                          <a:latin typeface="Calibri"/>
                        </a:rPr>
                        <a:t>MJT-MJT_B</a:t>
                      </a:r>
                    </a:p>
                  </a:txBody>
                  <a:tcPr marL="0" marR="0" marT="0" marB="0" anchor="b">
                    <a:lnL>
                      <a:noFill/>
                    </a:lnL>
                    <a:lnR>
                      <a:noFill/>
                    </a:lnR>
                    <a:lnT>
                      <a:noFill/>
                    </a:lnT>
                    <a:lnB>
                      <a:noFill/>
                    </a:lnB>
                  </a:tcPr>
                </a:tc>
                <a:tc>
                  <a:txBody>
                    <a:bodyPr/>
                    <a:lstStyle/>
                    <a:p>
                      <a:pPr algn="ctr" fontAlgn="b"/>
                      <a:r>
                        <a:rPr lang="en-US" sz="1800" b="0" i="0" u="sng" strike="noStrike" dirty="0">
                          <a:solidFill>
                            <a:srgbClr val="000000"/>
                          </a:solidFill>
                          <a:latin typeface="Calibri"/>
                        </a:rPr>
                        <a:t>MJT-MJT_C</a:t>
                      </a:r>
                    </a:p>
                  </a:txBody>
                  <a:tcPr marL="0" marR="0" marT="0" marB="0" anchor="b">
                    <a:lnL>
                      <a:noFill/>
                    </a:lnL>
                    <a:lnR>
                      <a:noFill/>
                    </a:lnR>
                    <a:lnT>
                      <a:noFill/>
                    </a:lnT>
                    <a:lnB>
                      <a:noFill/>
                    </a:lnB>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5"/>
                  </a:ext>
                </a:extLst>
              </a:tr>
              <a:tr h="316290">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0.66</a:t>
                      </a:r>
                    </a:p>
                  </a:txBody>
                  <a:tcPr marL="0" marR="0" marT="0" marB="0" anchor="b">
                    <a:lnL>
                      <a:noFill/>
                    </a:lnL>
                    <a:lnR>
                      <a:noFill/>
                    </a:lnR>
                    <a:lnT>
                      <a:noFill/>
                    </a:lnT>
                    <a:lnB>
                      <a:noFill/>
                    </a:lnB>
                    <a:solidFill>
                      <a:schemeClr val="accent2">
                        <a:lumMod val="20000"/>
                        <a:lumOff val="80000"/>
                      </a:schemeClr>
                    </a:solidFill>
                  </a:tcPr>
                </a:tc>
                <a:tc>
                  <a:txBody>
                    <a:bodyPr/>
                    <a:lstStyle/>
                    <a:p>
                      <a:pPr algn="ctr" fontAlgn="b"/>
                      <a:r>
                        <a:rPr lang="en-US" sz="1800" b="0" i="0" u="none" strike="noStrike">
                          <a:solidFill>
                            <a:srgbClr val="000000"/>
                          </a:solidFill>
                          <a:latin typeface="Calibri"/>
                        </a:rPr>
                        <a:t>5.77</a:t>
                      </a:r>
                    </a:p>
                  </a:txBody>
                  <a:tcPr marL="0" marR="0" marT="0" marB="0" anchor="b">
                    <a:lnL>
                      <a:noFill/>
                    </a:lnL>
                    <a:lnR>
                      <a:noFill/>
                    </a:lnR>
                    <a:lnT>
                      <a:noFill/>
                    </a:lnT>
                    <a:lnB>
                      <a:noFill/>
                    </a:lnB>
                    <a:solidFill>
                      <a:schemeClr val="accent2">
                        <a:lumMod val="20000"/>
                        <a:lumOff val="80000"/>
                      </a:schemeClr>
                    </a:solidFill>
                  </a:tcPr>
                </a:tc>
                <a:tc>
                  <a:txBody>
                    <a:bodyPr/>
                    <a:lstStyle/>
                    <a:p>
                      <a:pPr algn="ctr" fontAlgn="b"/>
                      <a:r>
                        <a:rPr lang="en-US" sz="1800" b="0" i="0" u="none" strike="noStrike">
                          <a:solidFill>
                            <a:srgbClr val="000000"/>
                          </a:solidFill>
                          <a:latin typeface="Calibri"/>
                        </a:rPr>
                        <a:t>16.25</a:t>
                      </a:r>
                    </a:p>
                  </a:txBody>
                  <a:tcPr marL="0" marR="0" marT="0" marB="0" anchor="b">
                    <a:lnL>
                      <a:noFill/>
                    </a:lnL>
                    <a:lnR>
                      <a:noFill/>
                    </a:lnR>
                    <a:lnT>
                      <a:noFill/>
                    </a:lnT>
                    <a:lnB>
                      <a:noFill/>
                    </a:lnB>
                    <a:solidFill>
                      <a:schemeClr val="accent2">
                        <a:lumMod val="20000"/>
                        <a:lumOff val="80000"/>
                      </a:schemeClr>
                    </a:solidFill>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6"/>
                  </a:ext>
                </a:extLst>
              </a:tr>
              <a:tr h="316290">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-2.38</a:t>
                      </a:r>
                    </a:p>
                  </a:txBody>
                  <a:tcPr marL="0" marR="0" marT="0" marB="0" anchor="b">
                    <a:lnL>
                      <a:noFill/>
                    </a:lnL>
                    <a:lnR>
                      <a:noFill/>
                    </a:lnR>
                    <a:lnT>
                      <a:noFill/>
                    </a:lnT>
                    <a:lnB>
                      <a:noFill/>
                    </a:lnB>
                    <a:solidFill>
                      <a:schemeClr val="accent2">
                        <a:lumMod val="20000"/>
                        <a:lumOff val="80000"/>
                      </a:schemeClr>
                    </a:solidFill>
                  </a:tcPr>
                </a:tc>
                <a:tc>
                  <a:txBody>
                    <a:bodyPr/>
                    <a:lstStyle/>
                    <a:p>
                      <a:pPr algn="ctr" fontAlgn="b"/>
                      <a:r>
                        <a:rPr lang="en-US" sz="1800" b="0" i="0" u="none" strike="noStrike" dirty="0">
                          <a:solidFill>
                            <a:srgbClr val="000000"/>
                          </a:solidFill>
                          <a:latin typeface="Calibri"/>
                        </a:rPr>
                        <a:t>1.89</a:t>
                      </a:r>
                    </a:p>
                  </a:txBody>
                  <a:tcPr marL="0" marR="0" marT="0" marB="0" anchor="b">
                    <a:lnL>
                      <a:noFill/>
                    </a:lnL>
                    <a:lnR>
                      <a:noFill/>
                    </a:lnR>
                    <a:lnT>
                      <a:noFill/>
                    </a:lnT>
                    <a:lnB>
                      <a:noFill/>
                    </a:lnB>
                    <a:solidFill>
                      <a:schemeClr val="accent2">
                        <a:lumMod val="20000"/>
                        <a:lumOff val="80000"/>
                      </a:schemeClr>
                    </a:solidFill>
                  </a:tcPr>
                </a:tc>
                <a:tc>
                  <a:txBody>
                    <a:bodyPr/>
                    <a:lstStyle/>
                    <a:p>
                      <a:pPr algn="ctr" fontAlgn="b"/>
                      <a:r>
                        <a:rPr lang="en-US" sz="1800" b="0" i="0" u="none" strike="noStrike" dirty="0">
                          <a:solidFill>
                            <a:srgbClr val="000000"/>
                          </a:solidFill>
                          <a:latin typeface="Calibri"/>
                        </a:rPr>
                        <a:t>11.25</a:t>
                      </a:r>
                    </a:p>
                  </a:txBody>
                  <a:tcPr marL="0" marR="0" marT="0" marB="0" anchor="b">
                    <a:lnL>
                      <a:noFill/>
                    </a:lnL>
                    <a:lnR>
                      <a:noFill/>
                    </a:lnR>
                    <a:lnT>
                      <a:noFill/>
                    </a:lnT>
                    <a:lnB>
                      <a:noFill/>
                    </a:lnB>
                    <a:solidFill>
                      <a:schemeClr val="accent2">
                        <a:lumMod val="20000"/>
                        <a:lumOff val="80000"/>
                      </a:schemeClr>
                    </a:solidFill>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7"/>
                  </a:ext>
                </a:extLst>
              </a:tr>
              <a:tr h="316290">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-9.06</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800" b="0" i="0" u="none" strike="noStrike" dirty="0">
                          <a:solidFill>
                            <a:srgbClr val="000000"/>
                          </a:solidFill>
                          <a:latin typeface="Calibri"/>
                        </a:rPr>
                        <a:t>-4.07</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800" b="0" i="0" u="none" strike="noStrike" dirty="0">
                          <a:solidFill>
                            <a:srgbClr val="000000"/>
                          </a:solidFill>
                          <a:latin typeface="Calibri"/>
                        </a:rPr>
                        <a:t>6.25</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l" fontAlgn="b"/>
                      <a:endParaRPr lang="en-US" sz="1800" b="0" i="0" u="none" strike="noStrike" dirty="0">
                        <a:solidFill>
                          <a:srgbClr val="000000"/>
                        </a:solidFill>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8"/>
                  </a:ext>
                </a:extLst>
              </a:tr>
              <a:tr h="316290">
                <a:tc>
                  <a:txBody>
                    <a:bodyPr/>
                    <a:lstStyle/>
                    <a:p>
                      <a:pPr marL="0" algn="r" defTabSz="914400" rtl="0" eaLnBrk="1" fontAlgn="b" latinLnBrk="0" hangingPunct="1"/>
                      <a:r>
                        <a:rPr lang="en-US" sz="1800" b="1" i="0" u="none" strike="noStrike" kern="1200" dirty="0">
                          <a:solidFill>
                            <a:srgbClr val="000000"/>
                          </a:solidFill>
                          <a:latin typeface="Calibri"/>
                          <a:ea typeface="+mn-ea"/>
                          <a:cs typeface="+mn-cs"/>
                        </a:rPr>
                        <a:t>Sum:</a:t>
                      </a:r>
                    </a:p>
                  </a:txBody>
                  <a:tcPr marL="0" marR="0" marT="0" marB="0" anchor="b">
                    <a:lnL>
                      <a:noFill/>
                    </a:lnL>
                    <a:lnR>
                      <a:noFill/>
                    </a:lnR>
                    <a:lnT>
                      <a:noFill/>
                    </a:lnT>
                    <a:lnB>
                      <a:noFill/>
                    </a:lnB>
                  </a:tcPr>
                </a:tc>
                <a:tc>
                  <a:txBody>
                    <a:bodyPr/>
                    <a:lstStyle/>
                    <a:p>
                      <a:pPr algn="ctr" fontAlgn="b"/>
                      <a:r>
                        <a:rPr lang="en-US" sz="1800" b="1" i="0" u="none" strike="noStrike" dirty="0">
                          <a:solidFill>
                            <a:srgbClr val="000000"/>
                          </a:solidFill>
                          <a:latin typeface="Calibri"/>
                        </a:rPr>
                        <a:t>-10.78</a:t>
                      </a:r>
                    </a:p>
                  </a:txBody>
                  <a:tcPr marL="0" marR="0" marT="0"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latin typeface="Calibri"/>
                        </a:rPr>
                        <a:t>3.59</a:t>
                      </a:r>
                    </a:p>
                  </a:txBody>
                  <a:tcPr marL="0" marR="0" marT="0"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latin typeface="Calibri"/>
                        </a:rPr>
                        <a:t>33.75</a:t>
                      </a:r>
                    </a:p>
                  </a:txBody>
                  <a:tcPr marL="0" marR="0" marT="0"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9"/>
                  </a:ext>
                </a:extLst>
              </a:tr>
              <a:tr h="316290">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10"/>
                  </a:ext>
                </a:extLst>
              </a:tr>
              <a:tr h="316290">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(MJT-MJT_A)^2</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(MJT-MJT_B)^2</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(MJT-MJT_C)^2</a:t>
                      </a:r>
                    </a:p>
                  </a:txBody>
                  <a:tcPr marL="0" marR="0" marT="0" marB="0" anchor="b">
                    <a:lnL>
                      <a:noFill/>
                    </a:lnL>
                    <a:lnR>
                      <a:noFill/>
                    </a:lnR>
                    <a:lnT>
                      <a:noFill/>
                    </a:lnT>
                    <a:lnB>
                      <a:noFill/>
                    </a:lnB>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11"/>
                  </a:ext>
                </a:extLst>
              </a:tr>
              <a:tr h="316290">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0.4356</a:t>
                      </a:r>
                    </a:p>
                  </a:txBody>
                  <a:tcPr marL="0" marR="0" marT="0" marB="0" anchor="b">
                    <a:lnL>
                      <a:noFill/>
                    </a:lnL>
                    <a:lnR>
                      <a:noFill/>
                    </a:lnR>
                    <a:lnT>
                      <a:noFill/>
                    </a:lnT>
                    <a:lnB>
                      <a:noFill/>
                    </a:lnB>
                    <a:solidFill>
                      <a:schemeClr val="accent3">
                        <a:lumMod val="20000"/>
                        <a:lumOff val="80000"/>
                      </a:schemeClr>
                    </a:solidFill>
                  </a:tcPr>
                </a:tc>
                <a:tc>
                  <a:txBody>
                    <a:bodyPr/>
                    <a:lstStyle/>
                    <a:p>
                      <a:pPr algn="ctr" fontAlgn="b"/>
                      <a:r>
                        <a:rPr lang="en-US" sz="1800" b="0" i="0" u="none" strike="noStrike">
                          <a:solidFill>
                            <a:srgbClr val="000000"/>
                          </a:solidFill>
                          <a:latin typeface="Calibri"/>
                        </a:rPr>
                        <a:t>33.2929</a:t>
                      </a:r>
                    </a:p>
                  </a:txBody>
                  <a:tcPr marL="0" marR="0" marT="0" marB="0" anchor="b">
                    <a:lnL>
                      <a:noFill/>
                    </a:lnL>
                    <a:lnR>
                      <a:noFill/>
                    </a:lnR>
                    <a:lnT>
                      <a:noFill/>
                    </a:lnT>
                    <a:lnB>
                      <a:noFill/>
                    </a:lnB>
                    <a:solidFill>
                      <a:schemeClr val="accent3">
                        <a:lumMod val="20000"/>
                        <a:lumOff val="80000"/>
                      </a:schemeClr>
                    </a:solidFill>
                  </a:tcPr>
                </a:tc>
                <a:tc>
                  <a:txBody>
                    <a:bodyPr/>
                    <a:lstStyle/>
                    <a:p>
                      <a:pPr algn="ctr" fontAlgn="b"/>
                      <a:r>
                        <a:rPr lang="en-US" sz="1800" b="0" i="0" u="none" strike="noStrike">
                          <a:solidFill>
                            <a:srgbClr val="000000"/>
                          </a:solidFill>
                          <a:latin typeface="Calibri"/>
                        </a:rPr>
                        <a:t>264.0625</a:t>
                      </a:r>
                    </a:p>
                  </a:txBody>
                  <a:tcPr marL="0" marR="0" marT="0" marB="0" anchor="b">
                    <a:lnL>
                      <a:noFill/>
                    </a:lnL>
                    <a:lnR>
                      <a:noFill/>
                    </a:lnR>
                    <a:lnT>
                      <a:noFill/>
                    </a:lnT>
                    <a:lnB>
                      <a:noFill/>
                    </a:lnB>
                    <a:solidFill>
                      <a:schemeClr val="accent3">
                        <a:lumMod val="20000"/>
                        <a:lumOff val="80000"/>
                      </a:schemeClr>
                    </a:solidFill>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12"/>
                  </a:ext>
                </a:extLst>
              </a:tr>
              <a:tr h="316290">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5.6644</a:t>
                      </a:r>
                    </a:p>
                  </a:txBody>
                  <a:tcPr marL="0" marR="0" marT="0" marB="0" anchor="b">
                    <a:lnL>
                      <a:noFill/>
                    </a:lnL>
                    <a:lnR>
                      <a:noFill/>
                    </a:lnR>
                    <a:lnT>
                      <a:noFill/>
                    </a:lnT>
                    <a:lnB>
                      <a:noFill/>
                    </a:lnB>
                    <a:solidFill>
                      <a:schemeClr val="accent3">
                        <a:lumMod val="20000"/>
                        <a:lumOff val="80000"/>
                      </a:schemeClr>
                    </a:solidFill>
                  </a:tcPr>
                </a:tc>
                <a:tc>
                  <a:txBody>
                    <a:bodyPr/>
                    <a:lstStyle/>
                    <a:p>
                      <a:pPr algn="ctr" fontAlgn="b"/>
                      <a:r>
                        <a:rPr lang="en-US" sz="1800" b="0" i="0" u="none" strike="noStrike" dirty="0">
                          <a:solidFill>
                            <a:srgbClr val="000000"/>
                          </a:solidFill>
                          <a:latin typeface="Calibri"/>
                        </a:rPr>
                        <a:t>3.5721</a:t>
                      </a:r>
                    </a:p>
                  </a:txBody>
                  <a:tcPr marL="0" marR="0" marT="0" marB="0" anchor="b">
                    <a:lnL>
                      <a:noFill/>
                    </a:lnL>
                    <a:lnR>
                      <a:noFill/>
                    </a:lnR>
                    <a:lnT>
                      <a:noFill/>
                    </a:lnT>
                    <a:lnB>
                      <a:noFill/>
                    </a:lnB>
                    <a:solidFill>
                      <a:schemeClr val="accent3">
                        <a:lumMod val="20000"/>
                        <a:lumOff val="80000"/>
                      </a:schemeClr>
                    </a:solidFill>
                  </a:tcPr>
                </a:tc>
                <a:tc>
                  <a:txBody>
                    <a:bodyPr/>
                    <a:lstStyle/>
                    <a:p>
                      <a:pPr algn="ctr" fontAlgn="b"/>
                      <a:r>
                        <a:rPr lang="en-US" sz="1800" b="0" i="0" u="none" strike="noStrike">
                          <a:solidFill>
                            <a:srgbClr val="000000"/>
                          </a:solidFill>
                          <a:latin typeface="Calibri"/>
                        </a:rPr>
                        <a:t>126.5625</a:t>
                      </a:r>
                    </a:p>
                  </a:txBody>
                  <a:tcPr marL="0" marR="0" marT="0" marB="0" anchor="b">
                    <a:lnL>
                      <a:noFill/>
                    </a:lnL>
                    <a:lnR>
                      <a:noFill/>
                    </a:lnR>
                    <a:lnT>
                      <a:noFill/>
                    </a:lnT>
                    <a:lnB>
                      <a:noFill/>
                    </a:lnB>
                    <a:solidFill>
                      <a:schemeClr val="accent3">
                        <a:lumMod val="20000"/>
                        <a:lumOff val="80000"/>
                      </a:schemeClr>
                    </a:solidFill>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13"/>
                  </a:ext>
                </a:extLst>
              </a:tr>
              <a:tr h="316290">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82.0836</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US" sz="1800" b="0" i="0" u="none" strike="noStrike" dirty="0">
                          <a:solidFill>
                            <a:srgbClr val="000000"/>
                          </a:solidFill>
                          <a:latin typeface="Calibri"/>
                        </a:rPr>
                        <a:t>16.5649</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US" sz="1800" b="0" i="0" u="none" strike="noStrike" dirty="0">
                          <a:solidFill>
                            <a:srgbClr val="000000"/>
                          </a:solidFill>
                          <a:latin typeface="Calibri"/>
                        </a:rPr>
                        <a:t>39.0625</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14"/>
                  </a:ext>
                </a:extLst>
              </a:tr>
              <a:tr h="316290">
                <a:tc>
                  <a:txBody>
                    <a:bodyPr/>
                    <a:lstStyle/>
                    <a:p>
                      <a:pPr marL="0" algn="r" defTabSz="914400" rtl="0" eaLnBrk="1" fontAlgn="b" latinLnBrk="0" hangingPunct="1"/>
                      <a:r>
                        <a:rPr lang="en-US" sz="1800" b="1" i="0" u="none" strike="noStrike" kern="1200" dirty="0">
                          <a:solidFill>
                            <a:srgbClr val="000000"/>
                          </a:solidFill>
                          <a:latin typeface="Calibri"/>
                          <a:ea typeface="+mn-ea"/>
                          <a:cs typeface="+mn-cs"/>
                        </a:rPr>
                        <a:t>Sum^2:</a:t>
                      </a:r>
                    </a:p>
                  </a:txBody>
                  <a:tcPr marL="0" marR="0" marT="0" marB="0" anchor="b">
                    <a:lnL>
                      <a:noFill/>
                    </a:lnL>
                    <a:lnR>
                      <a:noFill/>
                    </a:lnR>
                    <a:lnT>
                      <a:noFill/>
                    </a:lnT>
                    <a:lnB>
                      <a:noFill/>
                    </a:lnB>
                  </a:tcPr>
                </a:tc>
                <a:tc>
                  <a:txBody>
                    <a:bodyPr/>
                    <a:lstStyle/>
                    <a:p>
                      <a:pPr algn="ctr" fontAlgn="b"/>
                      <a:r>
                        <a:rPr lang="en-US" sz="1800" b="1" i="0" u="none" strike="noStrike" dirty="0">
                          <a:solidFill>
                            <a:srgbClr val="000000"/>
                          </a:solidFill>
                          <a:latin typeface="Calibri"/>
                        </a:rPr>
                        <a:t>88.1836</a:t>
                      </a:r>
                    </a:p>
                  </a:txBody>
                  <a:tcPr marL="0" marR="0" marT="0"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latin typeface="Calibri"/>
                        </a:rPr>
                        <a:t>53.4299</a:t>
                      </a:r>
                    </a:p>
                  </a:txBody>
                  <a:tcPr marL="0" marR="0" marT="0"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latin typeface="Calibri"/>
                        </a:rPr>
                        <a:t>429.6875</a:t>
                      </a:r>
                    </a:p>
                  </a:txBody>
                  <a:tcPr marL="0" marR="0" marT="0"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800" b="0" i="0" u="none" strike="noStrike" dirty="0">
                        <a:solidFill>
                          <a:srgbClr val="000000"/>
                        </a:solidFill>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15"/>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30711-4C39-9A64-0466-EB87E8BF27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6ABC94-DD47-8825-7C6D-880D254E8D2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725265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ltLang="zh-CN" dirty="0">
                <a:ea typeface="宋体" pitchFamily="2" charset="-122"/>
              </a:rPr>
              <a:t>Example</a:t>
            </a:r>
          </a:p>
        </p:txBody>
      </p:sp>
      <p:sp>
        <p:nvSpPr>
          <p:cNvPr id="132099" name="Rectangle 3"/>
          <p:cNvSpPr>
            <a:spLocks noGrp="1" noChangeArrowheads="1"/>
          </p:cNvSpPr>
          <p:nvPr>
            <p:ph idx="1"/>
          </p:nvPr>
        </p:nvSpPr>
        <p:spPr/>
        <p:txBody>
          <a:bodyPr/>
          <a:lstStyle/>
          <a:p>
            <a:r>
              <a:rPr lang="en-US" altLang="zh-CN" dirty="0">
                <a:ea typeface="宋体" pitchFamily="2" charset="-122"/>
              </a:rPr>
              <a:t>A used car dealer recorded the price (in $1,000’s) and odometer reading (also in 1,000s) of 100 three-year old Ford Taurus cars in similar condition with the same options.</a:t>
            </a:r>
          </a:p>
          <a:p>
            <a:r>
              <a:rPr lang="en-US" altLang="zh-CN" dirty="0">
                <a:ea typeface="宋体" pitchFamily="2" charset="-122"/>
              </a:rPr>
              <a:t>Can we use data to find a</a:t>
            </a:r>
            <a:r>
              <a:rPr lang="en-US" altLang="zh-CN" b="1" i="1" dirty="0">
                <a:ea typeface="宋体" pitchFamily="2" charset="-122"/>
              </a:rPr>
              <a:t> regression line</a:t>
            </a:r>
            <a:r>
              <a:rPr lang="en-US" altLang="zh-CN" dirty="0">
                <a:ea typeface="宋体" pitchFamily="2" charset="-122"/>
              </a:rPr>
              <a:t>?</a:t>
            </a:r>
          </a:p>
        </p:txBody>
      </p:sp>
      <p:pic>
        <p:nvPicPr>
          <p:cNvPr id="8" name="Picture 7">
            <a:extLst>
              <a:ext uri="{FF2B5EF4-FFF2-40B4-BE49-F238E27FC236}">
                <a16:creationId xmlns:a16="http://schemas.microsoft.com/office/drawing/2014/main" id="{B84E62EE-55DA-7A3E-83EE-4115CF4F62F6}"/>
              </a:ext>
            </a:extLst>
          </p:cNvPr>
          <p:cNvPicPr>
            <a:picLocks noChangeAspect="1"/>
          </p:cNvPicPr>
          <p:nvPr/>
        </p:nvPicPr>
        <p:blipFill>
          <a:blip r:embed="rId3"/>
          <a:stretch>
            <a:fillRect/>
          </a:stretch>
        </p:blipFill>
        <p:spPr>
          <a:xfrm>
            <a:off x="7191333" y="3799317"/>
            <a:ext cx="4587638" cy="2377646"/>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1981200" y="274638"/>
            <a:ext cx="8229600" cy="639762"/>
          </a:xfrm>
        </p:spPr>
        <p:txBody>
          <a:bodyPr>
            <a:normAutofit fontScale="90000"/>
          </a:bodyPr>
          <a:lstStyle/>
          <a:p>
            <a:r>
              <a:rPr lang="en-US" altLang="zh-CN" dirty="0">
                <a:ea typeface="宋体" pitchFamily="2" charset="-122"/>
              </a:rPr>
              <a:t>Example</a:t>
            </a:r>
          </a:p>
        </p:txBody>
      </p:sp>
      <p:sp>
        <p:nvSpPr>
          <p:cNvPr id="134147" name="Rectangle 3"/>
          <p:cNvSpPr>
            <a:spLocks noGrp="1" noChangeArrowheads="1"/>
          </p:cNvSpPr>
          <p:nvPr>
            <p:ph idx="1"/>
          </p:nvPr>
        </p:nvSpPr>
        <p:spPr>
          <a:xfrm>
            <a:off x="4038600" y="914400"/>
            <a:ext cx="6629400" cy="5486400"/>
          </a:xfrm>
        </p:spPr>
        <p:txBody>
          <a:bodyPr/>
          <a:lstStyle/>
          <a:p>
            <a:r>
              <a:rPr lang="en-US" altLang="zh-CN" sz="1800" dirty="0">
                <a:latin typeface="Tahoma" pitchFamily="34" charset="0"/>
                <a:ea typeface="宋体" pitchFamily="2" charset="-122"/>
              </a:rPr>
              <a:t>Tools &gt;</a:t>
            </a:r>
          </a:p>
          <a:p>
            <a:r>
              <a:rPr lang="en-US" altLang="zh-CN" sz="1800" dirty="0">
                <a:latin typeface="Tahoma" pitchFamily="34" charset="0"/>
                <a:ea typeface="宋体" pitchFamily="2" charset="-122"/>
              </a:rPr>
              <a:t>Data Analysis… &gt;</a:t>
            </a:r>
          </a:p>
          <a:p>
            <a:r>
              <a:rPr lang="en-US" altLang="zh-CN" sz="1800" dirty="0">
                <a:latin typeface="Tahoma" pitchFamily="34" charset="0"/>
                <a:ea typeface="宋体" pitchFamily="2" charset="-122"/>
              </a:rPr>
              <a:t>Regression</a:t>
            </a:r>
          </a:p>
          <a:p>
            <a:endParaRPr lang="en-US" altLang="zh-CN" sz="1800" dirty="0">
              <a:latin typeface="Tahoma" pitchFamily="34" charset="0"/>
              <a:ea typeface="宋体" pitchFamily="2" charset="-122"/>
            </a:endParaRPr>
          </a:p>
          <a:p>
            <a:r>
              <a:rPr lang="en-US" altLang="zh-CN" sz="1800" dirty="0">
                <a:latin typeface="Tahoma" pitchFamily="34" charset="0"/>
                <a:ea typeface="宋体" pitchFamily="2" charset="-122"/>
              </a:rPr>
              <a:t>Y range (price)</a:t>
            </a:r>
          </a:p>
          <a:p>
            <a:endParaRPr lang="en-US" altLang="zh-CN" sz="1800" dirty="0">
              <a:latin typeface="Tahoma" pitchFamily="34" charset="0"/>
              <a:ea typeface="宋体" pitchFamily="2" charset="-122"/>
            </a:endParaRPr>
          </a:p>
          <a:p>
            <a:r>
              <a:rPr lang="en-US" altLang="zh-CN" sz="1800" dirty="0">
                <a:latin typeface="Tahoma" pitchFamily="34" charset="0"/>
                <a:ea typeface="宋体" pitchFamily="2" charset="-122"/>
              </a:rPr>
              <a:t>X range </a:t>
            </a:r>
            <a:br>
              <a:rPr lang="en-US" altLang="zh-CN" sz="1800" dirty="0">
                <a:latin typeface="Tahoma" pitchFamily="34" charset="0"/>
                <a:ea typeface="宋体" pitchFamily="2" charset="-122"/>
              </a:rPr>
            </a:br>
            <a:r>
              <a:rPr lang="en-US" altLang="zh-CN" sz="1800" dirty="0">
                <a:latin typeface="Tahoma" pitchFamily="34" charset="0"/>
                <a:ea typeface="宋体" pitchFamily="2" charset="-122"/>
              </a:rPr>
              <a:t>(odometer)</a:t>
            </a:r>
          </a:p>
          <a:p>
            <a:endParaRPr lang="en-US" altLang="zh-CN" sz="1800" dirty="0">
              <a:latin typeface="Tahoma" pitchFamily="34" charset="0"/>
              <a:ea typeface="宋体" pitchFamily="2" charset="-122"/>
            </a:endParaRPr>
          </a:p>
          <a:p>
            <a:r>
              <a:rPr lang="en-US" altLang="zh-CN" sz="1800" b="1" dirty="0">
                <a:latin typeface="Tahoma" pitchFamily="34" charset="0"/>
                <a:ea typeface="宋体" pitchFamily="2" charset="-122"/>
              </a:rPr>
              <a:t>OK</a:t>
            </a:r>
            <a:endParaRPr lang="en-US" altLang="zh-CN" sz="1800" dirty="0">
              <a:latin typeface="Tahoma" pitchFamily="34" charset="0"/>
              <a:ea typeface="宋体" pitchFamily="2" charset="-122"/>
            </a:endParaRPr>
          </a:p>
        </p:txBody>
      </p:sp>
      <p:pic>
        <p:nvPicPr>
          <p:cNvPr id="134148" name="Picture 4"/>
          <p:cNvPicPr>
            <a:picLocks noChangeAspect="1" noChangeArrowheads="1"/>
          </p:cNvPicPr>
          <p:nvPr/>
        </p:nvPicPr>
        <p:blipFill>
          <a:blip r:embed="rId3" cstate="print"/>
          <a:srcRect/>
          <a:stretch>
            <a:fillRect/>
          </a:stretch>
        </p:blipFill>
        <p:spPr bwMode="auto">
          <a:xfrm>
            <a:off x="1225550" y="960438"/>
            <a:ext cx="2120900" cy="5562600"/>
          </a:xfrm>
          <a:prstGeom prst="rect">
            <a:avLst/>
          </a:prstGeom>
          <a:noFill/>
        </p:spPr>
      </p:pic>
      <p:pic>
        <p:nvPicPr>
          <p:cNvPr id="134149" name="Picture 5"/>
          <p:cNvPicPr>
            <a:picLocks noChangeAspect="1" noChangeArrowheads="1"/>
          </p:cNvPicPr>
          <p:nvPr/>
        </p:nvPicPr>
        <p:blipFill>
          <a:blip r:embed="rId4" cstate="print"/>
          <a:srcRect/>
          <a:stretch>
            <a:fillRect/>
          </a:stretch>
        </p:blipFill>
        <p:spPr bwMode="auto">
          <a:xfrm>
            <a:off x="6293899" y="960438"/>
            <a:ext cx="4086225" cy="5183188"/>
          </a:xfrm>
          <a:prstGeom prst="rect">
            <a:avLst/>
          </a:prstGeom>
          <a:noFill/>
        </p:spPr>
      </p:pic>
      <p:sp>
        <p:nvSpPr>
          <p:cNvPr id="134150" name="AutoShape 6"/>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a:effectLst/>
        </p:spPr>
        <p:txBody>
          <a:bodyPr wrap="none" anchor="ctr"/>
          <a:lstStyle/>
          <a:p>
            <a:r>
              <a:rPr lang="en-US" altLang="zh-CN" b="1">
                <a:latin typeface="Tahoma" pitchFamily="34" charset="0"/>
                <a:ea typeface="宋体" pitchFamily="2" charset="-122"/>
              </a:rPr>
              <a:t>COMPUTE</a:t>
            </a:r>
          </a:p>
        </p:txBody>
      </p:sp>
      <p:sp>
        <p:nvSpPr>
          <p:cNvPr id="134151" name="Rectangle 7"/>
          <p:cNvSpPr>
            <a:spLocks noChangeArrowheads="1"/>
          </p:cNvSpPr>
          <p:nvPr/>
        </p:nvSpPr>
        <p:spPr bwMode="auto">
          <a:xfrm>
            <a:off x="8001000" y="4343400"/>
            <a:ext cx="1219200" cy="457200"/>
          </a:xfrm>
          <a:prstGeom prst="rect">
            <a:avLst/>
          </a:prstGeom>
          <a:noFill/>
          <a:ln w="9525">
            <a:solidFill>
              <a:srgbClr val="0000FF"/>
            </a:solidFill>
            <a:miter lim="800000"/>
            <a:headEnd/>
            <a:tailEnd/>
          </a:ln>
          <a:effectLst/>
        </p:spPr>
        <p:txBody>
          <a:bodyPr wrap="none" anchor="ctr"/>
          <a:lstStyle/>
          <a:p>
            <a:endParaRPr lang="en-US"/>
          </a:p>
        </p:txBody>
      </p:sp>
      <p:sp>
        <p:nvSpPr>
          <p:cNvPr id="134152" name="Text Box 8"/>
          <p:cNvSpPr txBox="1">
            <a:spLocks noChangeArrowheads="1"/>
          </p:cNvSpPr>
          <p:nvPr/>
        </p:nvSpPr>
        <p:spPr bwMode="auto">
          <a:xfrm>
            <a:off x="3733800" y="5029201"/>
            <a:ext cx="2819400" cy="644525"/>
          </a:xfrm>
          <a:prstGeom prst="rect">
            <a:avLst/>
          </a:prstGeom>
          <a:noFill/>
          <a:ln w="9525">
            <a:noFill/>
            <a:miter lim="800000"/>
            <a:headEnd/>
            <a:tailEnd/>
          </a:ln>
          <a:effectLst/>
        </p:spPr>
        <p:txBody>
          <a:bodyPr anchor="ctr">
            <a:spAutoFit/>
          </a:bodyPr>
          <a:lstStyle/>
          <a:p>
            <a:r>
              <a:rPr lang="en-US" altLang="zh-CN" dirty="0">
                <a:solidFill>
                  <a:srgbClr val="0000FF"/>
                </a:solidFill>
                <a:latin typeface="Tahoma" pitchFamily="34" charset="0"/>
                <a:ea typeface="宋体" pitchFamily="2" charset="-122"/>
              </a:rPr>
              <a:t>Check this if you want a scatter plot of the data…</a:t>
            </a:r>
          </a:p>
        </p:txBody>
      </p:sp>
      <p:sp>
        <p:nvSpPr>
          <p:cNvPr id="134153" name="Line 9"/>
          <p:cNvSpPr>
            <a:spLocks noChangeShapeType="1"/>
          </p:cNvSpPr>
          <p:nvPr/>
        </p:nvSpPr>
        <p:spPr bwMode="auto">
          <a:xfrm flipV="1">
            <a:off x="6324600" y="4724400"/>
            <a:ext cx="1676400" cy="685800"/>
          </a:xfrm>
          <a:prstGeom prst="line">
            <a:avLst/>
          </a:prstGeom>
          <a:noFill/>
          <a:ln w="9525">
            <a:solidFill>
              <a:srgbClr val="0000FF"/>
            </a:solidFill>
            <a:round/>
            <a:headEnd/>
            <a:tailEnd type="arrow" w="med" len="med"/>
          </a:ln>
          <a:effectLst/>
        </p:spPr>
        <p:txBody>
          <a:bodyPr wrap="none" anchor="ct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1981200" y="152400"/>
            <a:ext cx="8229600" cy="639762"/>
          </a:xfrm>
        </p:spPr>
        <p:txBody>
          <a:bodyPr>
            <a:normAutofit fontScale="90000"/>
          </a:bodyPr>
          <a:lstStyle/>
          <a:p>
            <a:r>
              <a:rPr lang="en-US" altLang="zh-CN" dirty="0">
                <a:ea typeface="宋体" pitchFamily="2" charset="-122"/>
              </a:rPr>
              <a:t>Example</a:t>
            </a:r>
          </a:p>
        </p:txBody>
      </p:sp>
      <p:pic>
        <p:nvPicPr>
          <p:cNvPr id="136196" name="Picture 4"/>
          <p:cNvPicPr>
            <a:picLocks noChangeAspect="1" noChangeArrowheads="1"/>
          </p:cNvPicPr>
          <p:nvPr/>
        </p:nvPicPr>
        <p:blipFill>
          <a:blip r:embed="rId3" cstate="print"/>
          <a:srcRect/>
          <a:stretch>
            <a:fillRect/>
          </a:stretch>
        </p:blipFill>
        <p:spPr bwMode="auto">
          <a:xfrm>
            <a:off x="2203450" y="838200"/>
            <a:ext cx="7785100" cy="4114800"/>
          </a:xfrm>
          <a:prstGeom prst="rect">
            <a:avLst/>
          </a:prstGeom>
          <a:noFill/>
        </p:spPr>
      </p:pic>
      <p:sp>
        <p:nvSpPr>
          <p:cNvPr id="136197" name="AutoShape 5"/>
          <p:cNvSpPr>
            <a:spLocks noChangeArrowheads="1"/>
          </p:cNvSpPr>
          <p:nvPr/>
        </p:nvSpPr>
        <p:spPr bwMode="auto">
          <a:xfrm>
            <a:off x="5867400" y="1524000"/>
            <a:ext cx="3886200" cy="1295400"/>
          </a:xfrm>
          <a:prstGeom prst="wedgeRectCallout">
            <a:avLst>
              <a:gd name="adj1" fmla="val -67278"/>
              <a:gd name="adj2" fmla="val 164093"/>
            </a:avLst>
          </a:prstGeom>
          <a:solidFill>
            <a:srgbClr val="FFFF33"/>
          </a:solidFill>
          <a:ln w="9525">
            <a:solidFill>
              <a:schemeClr val="tx1"/>
            </a:solidFill>
            <a:miter lim="800000"/>
            <a:headEnd/>
            <a:tailEnd/>
          </a:ln>
          <a:effectLst/>
        </p:spPr>
        <p:txBody>
          <a:bodyPr anchor="ctr"/>
          <a:lstStyle/>
          <a:p>
            <a:r>
              <a:rPr lang="en-US" altLang="zh-CN">
                <a:latin typeface="Tahoma" pitchFamily="34" charset="0"/>
                <a:ea typeface="宋体" pitchFamily="2" charset="-122"/>
              </a:rPr>
              <a:t>Lots of good statistics calculated for us, but for now, all we’re interested in is this… </a:t>
            </a:r>
          </a:p>
        </p:txBody>
      </p:sp>
      <p:pic>
        <p:nvPicPr>
          <p:cNvPr id="136198" name="Picture 6"/>
          <p:cNvPicPr>
            <a:picLocks noChangeAspect="1" noChangeArrowheads="1"/>
          </p:cNvPicPr>
          <p:nvPr/>
        </p:nvPicPr>
        <p:blipFill>
          <a:blip r:embed="rId4" cstate="print"/>
          <a:srcRect/>
          <a:stretch>
            <a:fillRect/>
          </a:stretch>
        </p:blipFill>
        <p:spPr bwMode="auto">
          <a:xfrm>
            <a:off x="1879600" y="5334000"/>
            <a:ext cx="5283200" cy="584200"/>
          </a:xfrm>
          <a:prstGeom prst="rect">
            <a:avLst/>
          </a:prstGeom>
          <a:noFill/>
        </p:spPr>
      </p:pic>
      <p:sp>
        <p:nvSpPr>
          <p:cNvPr id="136199" name="Freeform 7"/>
          <p:cNvSpPr>
            <a:spLocks/>
          </p:cNvSpPr>
          <p:nvPr/>
        </p:nvSpPr>
        <p:spPr bwMode="auto">
          <a:xfrm>
            <a:off x="4102100" y="4572000"/>
            <a:ext cx="622300" cy="762000"/>
          </a:xfrm>
          <a:custGeom>
            <a:avLst/>
            <a:gdLst/>
            <a:ahLst/>
            <a:cxnLst>
              <a:cxn ang="0">
                <a:pos x="392" y="0"/>
              </a:cxn>
              <a:cxn ang="0">
                <a:pos x="8" y="96"/>
              </a:cxn>
              <a:cxn ang="0">
                <a:pos x="344" y="480"/>
              </a:cxn>
            </a:cxnLst>
            <a:rect l="0" t="0" r="r" b="b"/>
            <a:pathLst>
              <a:path w="392" h="480">
                <a:moveTo>
                  <a:pt x="392" y="0"/>
                </a:moveTo>
                <a:cubicBezTo>
                  <a:pt x="204" y="8"/>
                  <a:pt x="16" y="16"/>
                  <a:pt x="8" y="96"/>
                </a:cubicBezTo>
                <a:cubicBezTo>
                  <a:pt x="0" y="176"/>
                  <a:pt x="172" y="328"/>
                  <a:pt x="344" y="480"/>
                </a:cubicBezTo>
              </a:path>
            </a:pathLst>
          </a:custGeom>
          <a:noFill/>
          <a:ln w="9525" cap="flat" cmpd="sng">
            <a:solidFill>
              <a:srgbClr val="0000FF"/>
            </a:solidFill>
            <a:prstDash val="solid"/>
            <a:round/>
            <a:headEnd type="none" w="med" len="med"/>
            <a:tailEnd type="arrow" w="med" len="med"/>
          </a:ln>
          <a:effectLst/>
        </p:spPr>
        <p:txBody>
          <a:bodyPr wrap="none" anchor="ctr"/>
          <a:lstStyle/>
          <a:p>
            <a:endParaRPr lang="en-US"/>
          </a:p>
        </p:txBody>
      </p:sp>
      <p:sp>
        <p:nvSpPr>
          <p:cNvPr id="136200" name="Freeform 8"/>
          <p:cNvSpPr>
            <a:spLocks/>
          </p:cNvSpPr>
          <p:nvPr/>
        </p:nvSpPr>
        <p:spPr bwMode="auto">
          <a:xfrm>
            <a:off x="5257800" y="4724400"/>
            <a:ext cx="914400" cy="609600"/>
          </a:xfrm>
          <a:custGeom>
            <a:avLst/>
            <a:gdLst/>
            <a:ahLst/>
            <a:cxnLst>
              <a:cxn ang="0">
                <a:pos x="0" y="0"/>
              </a:cxn>
              <a:cxn ang="0">
                <a:pos x="384" y="192"/>
              </a:cxn>
              <a:cxn ang="0">
                <a:pos x="192" y="144"/>
              </a:cxn>
              <a:cxn ang="0">
                <a:pos x="576" y="384"/>
              </a:cxn>
            </a:cxnLst>
            <a:rect l="0" t="0" r="r" b="b"/>
            <a:pathLst>
              <a:path w="576" h="384">
                <a:moveTo>
                  <a:pt x="0" y="0"/>
                </a:moveTo>
                <a:cubicBezTo>
                  <a:pt x="176" y="84"/>
                  <a:pt x="352" y="168"/>
                  <a:pt x="384" y="192"/>
                </a:cubicBezTo>
                <a:cubicBezTo>
                  <a:pt x="416" y="216"/>
                  <a:pt x="160" y="112"/>
                  <a:pt x="192" y="144"/>
                </a:cubicBezTo>
                <a:cubicBezTo>
                  <a:pt x="224" y="176"/>
                  <a:pt x="400" y="280"/>
                  <a:pt x="576" y="384"/>
                </a:cubicBezTo>
              </a:path>
            </a:pathLst>
          </a:custGeom>
          <a:noFill/>
          <a:ln w="9525" cap="flat" cmpd="sng">
            <a:solidFill>
              <a:srgbClr val="0000FF"/>
            </a:solidFill>
            <a:prstDash val="solid"/>
            <a:round/>
            <a:headEnd type="none" w="med" len="med"/>
            <a:tailEnd type="arrow" w="med" len="med"/>
          </a:ln>
          <a:effectLst/>
        </p:spPr>
        <p:txBody>
          <a:bodyPr wrap="none" anchor="ct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dirty="0">
                <a:ea typeface="宋体" pitchFamily="2" charset="-122"/>
              </a:rPr>
              <a:t>Example</a:t>
            </a:r>
          </a:p>
        </p:txBody>
      </p:sp>
      <p:sp>
        <p:nvSpPr>
          <p:cNvPr id="138243" name="Rectangle 3"/>
          <p:cNvSpPr>
            <a:spLocks noGrp="1" noChangeArrowheads="1"/>
          </p:cNvSpPr>
          <p:nvPr>
            <p:ph idx="1"/>
          </p:nvPr>
        </p:nvSpPr>
        <p:spPr>
          <a:xfrm>
            <a:off x="1981200" y="1219201"/>
            <a:ext cx="8229600" cy="4906963"/>
          </a:xfrm>
        </p:spPr>
        <p:txBody>
          <a:bodyPr>
            <a:normAutofit/>
          </a:bodyPr>
          <a:lstStyle/>
          <a:p>
            <a:r>
              <a:rPr lang="en-US" altLang="zh-CN" dirty="0">
                <a:ea typeface="宋体" pitchFamily="2" charset="-122"/>
              </a:rPr>
              <a:t>As you might expect with used cars…</a:t>
            </a:r>
          </a:p>
          <a:p>
            <a:r>
              <a:rPr lang="en-US" altLang="zh-CN" dirty="0">
                <a:ea typeface="宋体" pitchFamily="2" charset="-122"/>
              </a:rPr>
              <a:t>The slope coefficient, b</a:t>
            </a:r>
            <a:r>
              <a:rPr lang="en-US" altLang="zh-CN" baseline="-25000" dirty="0">
                <a:ea typeface="宋体" pitchFamily="2" charset="-122"/>
              </a:rPr>
              <a:t>1</a:t>
            </a:r>
            <a:r>
              <a:rPr lang="en-US" altLang="zh-CN" dirty="0">
                <a:ea typeface="宋体" pitchFamily="2" charset="-122"/>
              </a:rPr>
              <a:t>, is –0.0669, that is, each additional mile on the odometer decreases the price by $0.0669 or 6.69¢</a:t>
            </a:r>
          </a:p>
          <a:p>
            <a:r>
              <a:rPr lang="en-US" altLang="zh-CN" dirty="0">
                <a:ea typeface="宋体" pitchFamily="2" charset="-122"/>
              </a:rPr>
              <a:t>The intercept, b</a:t>
            </a:r>
            <a:r>
              <a:rPr lang="en-US" altLang="zh-CN" baseline="-25000" dirty="0">
                <a:ea typeface="宋体" pitchFamily="2" charset="-122"/>
              </a:rPr>
              <a:t>0</a:t>
            </a:r>
            <a:r>
              <a:rPr lang="en-US" altLang="zh-CN" dirty="0">
                <a:ea typeface="宋体" pitchFamily="2" charset="-122"/>
              </a:rPr>
              <a:t>, is 17,250. One interpretation would be that when x = 0 (no miles on the car) the selling price is $17,250. </a:t>
            </a:r>
          </a:p>
          <a:p>
            <a:r>
              <a:rPr lang="en-US" altLang="zh-CN" dirty="0">
                <a:ea typeface="宋体" pitchFamily="2" charset="-122"/>
              </a:rPr>
              <a:t>However, we have no data for cars with less than 19,100 miles on them so this isn’t a correct assessment.</a:t>
            </a:r>
          </a:p>
        </p:txBody>
      </p:sp>
      <p:pic>
        <p:nvPicPr>
          <p:cNvPr id="138245" name="Picture 5"/>
          <p:cNvPicPr>
            <a:picLocks noChangeAspect="1" noChangeArrowheads="1"/>
          </p:cNvPicPr>
          <p:nvPr/>
        </p:nvPicPr>
        <p:blipFill>
          <a:blip r:embed="rId3" cstate="print"/>
          <a:srcRect/>
          <a:stretch>
            <a:fillRect/>
          </a:stretch>
        </p:blipFill>
        <p:spPr bwMode="auto">
          <a:xfrm>
            <a:off x="4318000" y="5791200"/>
            <a:ext cx="5283200" cy="584200"/>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1981200" y="274638"/>
            <a:ext cx="8229600" cy="792162"/>
          </a:xfrm>
        </p:spPr>
        <p:txBody>
          <a:bodyPr/>
          <a:lstStyle/>
          <a:p>
            <a:r>
              <a:rPr lang="en-US" altLang="zh-CN" dirty="0">
                <a:ea typeface="宋体" pitchFamily="2" charset="-122"/>
              </a:rPr>
              <a:t>Example</a:t>
            </a:r>
          </a:p>
        </p:txBody>
      </p:sp>
      <p:sp>
        <p:nvSpPr>
          <p:cNvPr id="140291" name="Rectangle 3"/>
          <p:cNvSpPr>
            <a:spLocks noGrp="1" noChangeArrowheads="1"/>
          </p:cNvSpPr>
          <p:nvPr>
            <p:ph idx="1"/>
          </p:nvPr>
        </p:nvSpPr>
        <p:spPr>
          <a:xfrm>
            <a:off x="1981200" y="990601"/>
            <a:ext cx="8229600" cy="762001"/>
          </a:xfrm>
        </p:spPr>
        <p:txBody>
          <a:bodyPr>
            <a:normAutofit fontScale="85000" lnSpcReduction="10000"/>
          </a:bodyPr>
          <a:lstStyle/>
          <a:p>
            <a:r>
              <a:rPr lang="en-US" altLang="zh-CN" dirty="0">
                <a:ea typeface="宋体" pitchFamily="2" charset="-122"/>
              </a:rPr>
              <a:t>Selecting “line fit plots” on the Regression dialog box, will produce a scatter plot of the data and the regression line…</a:t>
            </a:r>
          </a:p>
        </p:txBody>
      </p:sp>
      <p:pic>
        <p:nvPicPr>
          <p:cNvPr id="140293" name="Picture 5"/>
          <p:cNvPicPr>
            <a:picLocks noChangeAspect="1" noChangeArrowheads="1"/>
          </p:cNvPicPr>
          <p:nvPr/>
        </p:nvPicPr>
        <p:blipFill>
          <a:blip r:embed="rId3" cstate="print"/>
          <a:srcRect/>
          <a:stretch>
            <a:fillRect/>
          </a:stretch>
        </p:blipFill>
        <p:spPr bwMode="auto">
          <a:xfrm>
            <a:off x="2438400" y="1828801"/>
            <a:ext cx="7285038" cy="4862513"/>
          </a:xfrm>
          <a:prstGeom prst="rect">
            <a:avLst/>
          </a:prstGeom>
          <a:noFill/>
        </p:spPr>
      </p:pic>
      <p:pic>
        <p:nvPicPr>
          <p:cNvPr id="140294" name="Picture 6"/>
          <p:cNvPicPr>
            <a:picLocks noChangeAspect="1" noChangeArrowheads="1"/>
          </p:cNvPicPr>
          <p:nvPr/>
        </p:nvPicPr>
        <p:blipFill>
          <a:blip r:embed="rId4" cstate="print"/>
          <a:srcRect/>
          <a:stretch>
            <a:fillRect/>
          </a:stretch>
        </p:blipFill>
        <p:spPr bwMode="auto">
          <a:xfrm>
            <a:off x="1879600" y="5334000"/>
            <a:ext cx="5283200" cy="584200"/>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2C6B0-B319-FF05-F802-D625B9C0EF85}"/>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Polynomial Regression</a:t>
            </a:r>
            <a:endParaRPr lang="en-US" dirty="0"/>
          </a:p>
        </p:txBody>
      </p:sp>
      <p:sp>
        <p:nvSpPr>
          <p:cNvPr id="3" name="Content Placeholder 2">
            <a:extLst>
              <a:ext uri="{FF2B5EF4-FFF2-40B4-BE49-F238E27FC236}">
                <a16:creationId xmlns:a16="http://schemas.microsoft.com/office/drawing/2014/main" id="{D98F6A29-7350-F0E0-380D-68E90AA22BB9}"/>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If your data points clearly will not fit a linear regression (a straight line through all data points), it might be ideal for polynomial regression.</a:t>
            </a:r>
          </a:p>
          <a:p>
            <a:pPr algn="l"/>
            <a:r>
              <a:rPr lang="en-US" b="0" i="0" dirty="0">
                <a:solidFill>
                  <a:srgbClr val="000000"/>
                </a:solidFill>
                <a:effectLst/>
                <a:latin typeface="Verdana" panose="020B0604030504040204" pitchFamily="34" charset="0"/>
              </a:rPr>
              <a:t>Polynomial regression, like linear regression, uses the relationship between the variables x and y to find the best way to draw a line through the data points.</a:t>
            </a:r>
          </a:p>
          <a:p>
            <a:endParaRPr lang="en-US" dirty="0"/>
          </a:p>
        </p:txBody>
      </p:sp>
    </p:spTree>
    <p:extLst>
      <p:ext uri="{BB962C8B-B14F-4D97-AF65-F5344CB8AC3E}">
        <p14:creationId xmlns:p14="http://schemas.microsoft.com/office/powerpoint/2010/main" val="26279721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9BD77-CE00-FCC5-741F-EA77E459FF28}"/>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Polynomial Regression</a:t>
            </a:r>
            <a:endParaRPr lang="en-US" dirty="0"/>
          </a:p>
        </p:txBody>
      </p:sp>
      <p:pic>
        <p:nvPicPr>
          <p:cNvPr id="1026" name="Picture 2">
            <a:extLst>
              <a:ext uri="{FF2B5EF4-FFF2-40B4-BE49-F238E27FC236}">
                <a16:creationId xmlns:a16="http://schemas.microsoft.com/office/drawing/2014/main" id="{BDD8A128-D9C2-50A1-D0E6-B885F2824B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83" t="10465" r="8090" b="5430"/>
          <a:stretch/>
        </p:blipFill>
        <p:spPr bwMode="auto">
          <a:xfrm>
            <a:off x="6031685" y="1937857"/>
            <a:ext cx="5964572" cy="44042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5FC06E0-8E2D-B8CD-430B-86D8263518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684" t="9802" r="7987" b="4241"/>
          <a:stretch/>
        </p:blipFill>
        <p:spPr bwMode="auto">
          <a:xfrm>
            <a:off x="282101" y="2052536"/>
            <a:ext cx="5749584" cy="4293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8789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359D2-8C02-0366-05FB-C461581D83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3C1B4B-EB40-0278-4348-1971F271226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65146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r>
              <a:rPr lang="en-US" dirty="0"/>
              <a:t>One of the most widely used techniques</a:t>
            </a:r>
          </a:p>
          <a:p>
            <a:r>
              <a:rPr lang="en-US"/>
              <a:t>Easy </a:t>
            </a:r>
            <a:r>
              <a:rPr lang="en-US" dirty="0"/>
              <a:t>to interpret</a:t>
            </a:r>
          </a:p>
          <a:p>
            <a:r>
              <a:rPr lang="en-US" dirty="0"/>
              <a:t>Efficient to solve</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A058756-76A7-5A0E-749F-3A35F64CF00A}"/>
                  </a:ext>
                </a:extLst>
              </p14:cNvPr>
              <p14:cNvContentPartPr/>
              <p14:nvPr/>
            </p14:nvContentPartPr>
            <p14:xfrm>
              <a:off x="2246942" y="3814692"/>
              <a:ext cx="848880" cy="1340280"/>
            </p14:xfrm>
          </p:contentPart>
        </mc:Choice>
        <mc:Fallback xmlns="">
          <p:pic>
            <p:nvPicPr>
              <p:cNvPr id="4" name="Ink 3">
                <a:extLst>
                  <a:ext uri="{FF2B5EF4-FFF2-40B4-BE49-F238E27FC236}">
                    <a16:creationId xmlns:a16="http://schemas.microsoft.com/office/drawing/2014/main" id="{1A058756-76A7-5A0E-749F-3A35F64CF00A}"/>
                  </a:ext>
                </a:extLst>
              </p:cNvPr>
              <p:cNvPicPr/>
              <p:nvPr/>
            </p:nvPicPr>
            <p:blipFill>
              <a:blip r:embed="rId3"/>
              <a:stretch>
                <a:fillRect/>
              </a:stretch>
            </p:blipFill>
            <p:spPr>
              <a:xfrm>
                <a:off x="2237942" y="3806052"/>
                <a:ext cx="866520" cy="1357920"/>
              </a:xfrm>
              <a:prstGeom prst="rect">
                <a:avLst/>
              </a:prstGeom>
            </p:spPr>
          </p:pic>
        </mc:Fallback>
      </mc:AlternateContent>
      <p:grpSp>
        <p:nvGrpSpPr>
          <p:cNvPr id="18" name="Group 17">
            <a:extLst>
              <a:ext uri="{FF2B5EF4-FFF2-40B4-BE49-F238E27FC236}">
                <a16:creationId xmlns:a16="http://schemas.microsoft.com/office/drawing/2014/main" id="{73EB8EBF-553D-710C-D11A-AAEC73229A5F}"/>
              </a:ext>
            </a:extLst>
          </p:cNvPr>
          <p:cNvGrpSpPr/>
          <p:nvPr/>
        </p:nvGrpSpPr>
        <p:grpSpPr>
          <a:xfrm>
            <a:off x="3573542" y="3389172"/>
            <a:ext cx="5539680" cy="1080360"/>
            <a:chOff x="3573542" y="3389172"/>
            <a:chExt cx="5539680" cy="108036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4034A80A-F151-B2B4-FEA3-C9396493A79E}"/>
                    </a:ext>
                  </a:extLst>
                </p14:cNvPr>
                <p14:cNvContentPartPr/>
                <p14:nvPr/>
              </p14:nvContentPartPr>
              <p14:xfrm>
                <a:off x="3573542" y="4093692"/>
                <a:ext cx="294840" cy="43200"/>
              </p14:xfrm>
            </p:contentPart>
          </mc:Choice>
          <mc:Fallback xmlns="">
            <p:pic>
              <p:nvPicPr>
                <p:cNvPr id="5" name="Ink 4">
                  <a:extLst>
                    <a:ext uri="{FF2B5EF4-FFF2-40B4-BE49-F238E27FC236}">
                      <a16:creationId xmlns:a16="http://schemas.microsoft.com/office/drawing/2014/main" id="{4034A80A-F151-B2B4-FEA3-C9396493A79E}"/>
                    </a:ext>
                  </a:extLst>
                </p:cNvPr>
                <p:cNvPicPr/>
                <p:nvPr/>
              </p:nvPicPr>
              <p:blipFill>
                <a:blip r:embed="rId5"/>
                <a:stretch>
                  <a:fillRect/>
                </a:stretch>
              </p:blipFill>
              <p:spPr>
                <a:xfrm>
                  <a:off x="3564902" y="4084692"/>
                  <a:ext cx="31248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CFAEFB93-5FD5-D9ED-5886-468BB5D2147B}"/>
                    </a:ext>
                  </a:extLst>
                </p14:cNvPr>
                <p14:cNvContentPartPr/>
                <p14:nvPr/>
              </p14:nvContentPartPr>
              <p14:xfrm>
                <a:off x="3573542" y="4328412"/>
                <a:ext cx="405360" cy="360"/>
              </p14:xfrm>
            </p:contentPart>
          </mc:Choice>
          <mc:Fallback xmlns="">
            <p:pic>
              <p:nvPicPr>
                <p:cNvPr id="6" name="Ink 5">
                  <a:extLst>
                    <a:ext uri="{FF2B5EF4-FFF2-40B4-BE49-F238E27FC236}">
                      <a16:creationId xmlns:a16="http://schemas.microsoft.com/office/drawing/2014/main" id="{CFAEFB93-5FD5-D9ED-5886-468BB5D2147B}"/>
                    </a:ext>
                  </a:extLst>
                </p:cNvPr>
                <p:cNvPicPr/>
                <p:nvPr/>
              </p:nvPicPr>
              <p:blipFill>
                <a:blip r:embed="rId7"/>
                <a:stretch>
                  <a:fillRect/>
                </a:stretch>
              </p:blipFill>
              <p:spPr>
                <a:xfrm>
                  <a:off x="3564902" y="4319412"/>
                  <a:ext cx="423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E11DB1CC-196C-200A-797F-0D9A35306D08}"/>
                    </a:ext>
                  </a:extLst>
                </p14:cNvPr>
                <p14:cNvContentPartPr/>
                <p14:nvPr/>
              </p14:nvContentPartPr>
              <p14:xfrm>
                <a:off x="4319822" y="3924852"/>
                <a:ext cx="1187280" cy="544680"/>
              </p14:xfrm>
            </p:contentPart>
          </mc:Choice>
          <mc:Fallback xmlns="">
            <p:pic>
              <p:nvPicPr>
                <p:cNvPr id="8" name="Ink 7">
                  <a:extLst>
                    <a:ext uri="{FF2B5EF4-FFF2-40B4-BE49-F238E27FC236}">
                      <a16:creationId xmlns:a16="http://schemas.microsoft.com/office/drawing/2014/main" id="{E11DB1CC-196C-200A-797F-0D9A35306D08}"/>
                    </a:ext>
                  </a:extLst>
                </p:cNvPr>
                <p:cNvPicPr/>
                <p:nvPr/>
              </p:nvPicPr>
              <p:blipFill>
                <a:blip r:embed="rId9"/>
                <a:stretch>
                  <a:fillRect/>
                </a:stretch>
              </p:blipFill>
              <p:spPr>
                <a:xfrm>
                  <a:off x="4311182" y="3915852"/>
                  <a:ext cx="1204920" cy="562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CC0C5D91-7AD7-AF53-D4C1-D51F1B309D56}"/>
                    </a:ext>
                  </a:extLst>
                </p14:cNvPr>
                <p14:cNvContentPartPr/>
                <p14:nvPr/>
              </p14:nvContentPartPr>
              <p14:xfrm>
                <a:off x="5862422" y="4118892"/>
                <a:ext cx="454680" cy="34920"/>
              </p14:xfrm>
            </p:contentPart>
          </mc:Choice>
          <mc:Fallback xmlns="">
            <p:pic>
              <p:nvPicPr>
                <p:cNvPr id="9" name="Ink 8">
                  <a:extLst>
                    <a:ext uri="{FF2B5EF4-FFF2-40B4-BE49-F238E27FC236}">
                      <a16:creationId xmlns:a16="http://schemas.microsoft.com/office/drawing/2014/main" id="{CC0C5D91-7AD7-AF53-D4C1-D51F1B309D56}"/>
                    </a:ext>
                  </a:extLst>
                </p:cNvPr>
                <p:cNvPicPr/>
                <p:nvPr/>
              </p:nvPicPr>
              <p:blipFill>
                <a:blip r:embed="rId11"/>
                <a:stretch>
                  <a:fillRect/>
                </a:stretch>
              </p:blipFill>
              <p:spPr>
                <a:xfrm>
                  <a:off x="5853422" y="4109892"/>
                  <a:ext cx="47232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2ED95CB1-9DA2-A0B1-7B41-F2E9620510F2}"/>
                    </a:ext>
                  </a:extLst>
                </p14:cNvPr>
                <p14:cNvContentPartPr/>
                <p14:nvPr/>
              </p14:nvContentPartPr>
              <p14:xfrm>
                <a:off x="6031622" y="3900732"/>
                <a:ext cx="194400" cy="395640"/>
              </p14:xfrm>
            </p:contentPart>
          </mc:Choice>
          <mc:Fallback xmlns="">
            <p:pic>
              <p:nvPicPr>
                <p:cNvPr id="10" name="Ink 9">
                  <a:extLst>
                    <a:ext uri="{FF2B5EF4-FFF2-40B4-BE49-F238E27FC236}">
                      <a16:creationId xmlns:a16="http://schemas.microsoft.com/office/drawing/2014/main" id="{2ED95CB1-9DA2-A0B1-7B41-F2E9620510F2}"/>
                    </a:ext>
                  </a:extLst>
                </p:cNvPr>
                <p:cNvPicPr/>
                <p:nvPr/>
              </p:nvPicPr>
              <p:blipFill>
                <a:blip r:embed="rId13"/>
                <a:stretch>
                  <a:fillRect/>
                </a:stretch>
              </p:blipFill>
              <p:spPr>
                <a:xfrm>
                  <a:off x="6022982" y="3892092"/>
                  <a:ext cx="212040" cy="413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833BA349-C685-1020-5FAB-41FA1F34E8AB}"/>
                    </a:ext>
                  </a:extLst>
                </p14:cNvPr>
                <p14:cNvContentPartPr/>
                <p14:nvPr/>
              </p14:nvContentPartPr>
              <p14:xfrm>
                <a:off x="6586382" y="3727932"/>
                <a:ext cx="530640" cy="419040"/>
              </p14:xfrm>
            </p:contentPart>
          </mc:Choice>
          <mc:Fallback xmlns="">
            <p:pic>
              <p:nvPicPr>
                <p:cNvPr id="12" name="Ink 11">
                  <a:extLst>
                    <a:ext uri="{FF2B5EF4-FFF2-40B4-BE49-F238E27FC236}">
                      <a16:creationId xmlns:a16="http://schemas.microsoft.com/office/drawing/2014/main" id="{833BA349-C685-1020-5FAB-41FA1F34E8AB}"/>
                    </a:ext>
                  </a:extLst>
                </p:cNvPr>
                <p:cNvPicPr/>
                <p:nvPr/>
              </p:nvPicPr>
              <p:blipFill>
                <a:blip r:embed="rId15"/>
                <a:stretch>
                  <a:fillRect/>
                </a:stretch>
              </p:blipFill>
              <p:spPr>
                <a:xfrm>
                  <a:off x="6577742" y="3719292"/>
                  <a:ext cx="548280" cy="436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96731EBB-7105-4629-880F-04B120D2C8F7}"/>
                    </a:ext>
                  </a:extLst>
                </p14:cNvPr>
                <p14:cNvContentPartPr/>
                <p14:nvPr/>
              </p14:nvContentPartPr>
              <p14:xfrm>
                <a:off x="7331582" y="3900732"/>
                <a:ext cx="31320" cy="360"/>
              </p14:xfrm>
            </p:contentPart>
          </mc:Choice>
          <mc:Fallback xmlns="">
            <p:pic>
              <p:nvPicPr>
                <p:cNvPr id="13" name="Ink 12">
                  <a:extLst>
                    <a:ext uri="{FF2B5EF4-FFF2-40B4-BE49-F238E27FC236}">
                      <a16:creationId xmlns:a16="http://schemas.microsoft.com/office/drawing/2014/main" id="{96731EBB-7105-4629-880F-04B120D2C8F7}"/>
                    </a:ext>
                  </a:extLst>
                </p:cNvPr>
                <p:cNvPicPr/>
                <p:nvPr/>
              </p:nvPicPr>
              <p:blipFill>
                <a:blip r:embed="rId17"/>
                <a:stretch>
                  <a:fillRect/>
                </a:stretch>
              </p:blipFill>
              <p:spPr>
                <a:xfrm>
                  <a:off x="7322942" y="3892092"/>
                  <a:ext cx="489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2AC97D82-A579-985A-7CA9-5C9DEBD56E06}"/>
                    </a:ext>
                  </a:extLst>
                </p14:cNvPr>
                <p14:cNvContentPartPr/>
                <p14:nvPr/>
              </p14:nvContentPartPr>
              <p14:xfrm>
                <a:off x="7499702" y="3649092"/>
                <a:ext cx="529560" cy="436320"/>
              </p14:xfrm>
            </p:contentPart>
          </mc:Choice>
          <mc:Fallback xmlns="">
            <p:pic>
              <p:nvPicPr>
                <p:cNvPr id="14" name="Ink 13">
                  <a:extLst>
                    <a:ext uri="{FF2B5EF4-FFF2-40B4-BE49-F238E27FC236}">
                      <a16:creationId xmlns:a16="http://schemas.microsoft.com/office/drawing/2014/main" id="{2AC97D82-A579-985A-7CA9-5C9DEBD56E06}"/>
                    </a:ext>
                  </a:extLst>
                </p:cNvPr>
                <p:cNvPicPr/>
                <p:nvPr/>
              </p:nvPicPr>
              <p:blipFill>
                <a:blip r:embed="rId19"/>
                <a:stretch>
                  <a:fillRect/>
                </a:stretch>
              </p:blipFill>
              <p:spPr>
                <a:xfrm>
                  <a:off x="7491062" y="3640452"/>
                  <a:ext cx="547200" cy="4539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432B475F-CF93-3387-CA4A-80F31E9ED3DE}"/>
                    </a:ext>
                  </a:extLst>
                </p14:cNvPr>
                <p14:cNvContentPartPr/>
                <p14:nvPr/>
              </p14:nvContentPartPr>
              <p14:xfrm>
                <a:off x="7541822" y="3443892"/>
                <a:ext cx="525960" cy="189000"/>
              </p14:xfrm>
            </p:contentPart>
          </mc:Choice>
          <mc:Fallback xmlns="">
            <p:pic>
              <p:nvPicPr>
                <p:cNvPr id="15" name="Ink 14">
                  <a:extLst>
                    <a:ext uri="{FF2B5EF4-FFF2-40B4-BE49-F238E27FC236}">
                      <a16:creationId xmlns:a16="http://schemas.microsoft.com/office/drawing/2014/main" id="{432B475F-CF93-3387-CA4A-80F31E9ED3DE}"/>
                    </a:ext>
                  </a:extLst>
                </p:cNvPr>
                <p:cNvPicPr/>
                <p:nvPr/>
              </p:nvPicPr>
              <p:blipFill>
                <a:blip r:embed="rId21"/>
                <a:stretch>
                  <a:fillRect/>
                </a:stretch>
              </p:blipFill>
              <p:spPr>
                <a:xfrm>
                  <a:off x="7532822" y="3434892"/>
                  <a:ext cx="54360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52D0ACB2-5EA4-C76C-BAC1-027FD5CBB764}"/>
                    </a:ext>
                  </a:extLst>
                </p14:cNvPr>
                <p14:cNvContentPartPr/>
                <p14:nvPr/>
              </p14:nvContentPartPr>
              <p14:xfrm>
                <a:off x="8468102" y="3389172"/>
                <a:ext cx="290160" cy="663480"/>
              </p14:xfrm>
            </p:contentPart>
          </mc:Choice>
          <mc:Fallback xmlns="">
            <p:pic>
              <p:nvPicPr>
                <p:cNvPr id="16" name="Ink 15">
                  <a:extLst>
                    <a:ext uri="{FF2B5EF4-FFF2-40B4-BE49-F238E27FC236}">
                      <a16:creationId xmlns:a16="http://schemas.microsoft.com/office/drawing/2014/main" id="{52D0ACB2-5EA4-C76C-BAC1-027FD5CBB764}"/>
                    </a:ext>
                  </a:extLst>
                </p:cNvPr>
                <p:cNvPicPr/>
                <p:nvPr/>
              </p:nvPicPr>
              <p:blipFill>
                <a:blip r:embed="rId23"/>
                <a:stretch>
                  <a:fillRect/>
                </a:stretch>
              </p:blipFill>
              <p:spPr>
                <a:xfrm>
                  <a:off x="8459462" y="3380172"/>
                  <a:ext cx="307800" cy="6811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7C503F83-89C9-AD5F-434A-4CFD7B06D51A}"/>
                    </a:ext>
                  </a:extLst>
                </p14:cNvPr>
                <p14:cNvContentPartPr/>
                <p14:nvPr/>
              </p14:nvContentPartPr>
              <p14:xfrm>
                <a:off x="8397542" y="3431292"/>
                <a:ext cx="715680" cy="619560"/>
              </p14:xfrm>
            </p:contentPart>
          </mc:Choice>
          <mc:Fallback xmlns="">
            <p:pic>
              <p:nvPicPr>
                <p:cNvPr id="17" name="Ink 16">
                  <a:extLst>
                    <a:ext uri="{FF2B5EF4-FFF2-40B4-BE49-F238E27FC236}">
                      <a16:creationId xmlns:a16="http://schemas.microsoft.com/office/drawing/2014/main" id="{7C503F83-89C9-AD5F-434A-4CFD7B06D51A}"/>
                    </a:ext>
                  </a:extLst>
                </p:cNvPr>
                <p:cNvPicPr/>
                <p:nvPr/>
              </p:nvPicPr>
              <p:blipFill>
                <a:blip r:embed="rId25"/>
                <a:stretch>
                  <a:fillRect/>
                </a:stretch>
              </p:blipFill>
              <p:spPr>
                <a:xfrm>
                  <a:off x="8388542" y="3422292"/>
                  <a:ext cx="733320" cy="637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4834F19D-22DE-4A41-710F-C7846C799942}"/>
                  </a:ext>
                </a:extLst>
              </p14:cNvPr>
              <p14:cNvContentPartPr/>
              <p14:nvPr/>
            </p14:nvContentPartPr>
            <p14:xfrm>
              <a:off x="4337102" y="4630452"/>
              <a:ext cx="1071000" cy="17280"/>
            </p14:xfrm>
          </p:contentPart>
        </mc:Choice>
        <mc:Fallback xmlns="">
          <p:pic>
            <p:nvPicPr>
              <p:cNvPr id="19" name="Ink 18">
                <a:extLst>
                  <a:ext uri="{FF2B5EF4-FFF2-40B4-BE49-F238E27FC236}">
                    <a16:creationId xmlns:a16="http://schemas.microsoft.com/office/drawing/2014/main" id="{4834F19D-22DE-4A41-710F-C7846C799942}"/>
                  </a:ext>
                </a:extLst>
              </p:cNvPr>
              <p:cNvPicPr/>
              <p:nvPr/>
            </p:nvPicPr>
            <p:blipFill>
              <a:blip r:embed="rId27"/>
              <a:stretch>
                <a:fillRect/>
              </a:stretch>
            </p:blipFill>
            <p:spPr>
              <a:xfrm>
                <a:off x="4328102" y="4621452"/>
                <a:ext cx="108864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D9DA550F-426A-D196-7B5F-FA15AC8D5B69}"/>
                  </a:ext>
                </a:extLst>
              </p14:cNvPr>
              <p14:cNvContentPartPr/>
              <p14:nvPr/>
            </p14:nvContentPartPr>
            <p14:xfrm>
              <a:off x="8305022" y="4269732"/>
              <a:ext cx="1054440" cy="17280"/>
            </p14:xfrm>
          </p:contentPart>
        </mc:Choice>
        <mc:Fallback xmlns="">
          <p:pic>
            <p:nvPicPr>
              <p:cNvPr id="20" name="Ink 19">
                <a:extLst>
                  <a:ext uri="{FF2B5EF4-FFF2-40B4-BE49-F238E27FC236}">
                    <a16:creationId xmlns:a16="http://schemas.microsoft.com/office/drawing/2014/main" id="{D9DA550F-426A-D196-7B5F-FA15AC8D5B69}"/>
                  </a:ext>
                </a:extLst>
              </p:cNvPr>
              <p:cNvPicPr/>
              <p:nvPr/>
            </p:nvPicPr>
            <p:blipFill>
              <a:blip r:embed="rId29"/>
              <a:stretch>
                <a:fillRect/>
              </a:stretch>
            </p:blipFill>
            <p:spPr>
              <a:xfrm>
                <a:off x="8296382" y="4261092"/>
                <a:ext cx="1072080" cy="34920"/>
              </a:xfrm>
              <a:prstGeom prst="rect">
                <a:avLst/>
              </a:prstGeom>
            </p:spPr>
          </p:pic>
        </mc:Fallback>
      </mc:AlternateContent>
    </p:spTree>
    <p:extLst>
      <p:ext uri="{BB962C8B-B14F-4D97-AF65-F5344CB8AC3E}">
        <p14:creationId xmlns:p14="http://schemas.microsoft.com/office/powerpoint/2010/main" val="7770005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A3E21-0AE0-0DB4-F8DD-9A5C4C161136}"/>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Logistic Regression</a:t>
            </a:r>
            <a:endParaRPr lang="en-US" dirty="0"/>
          </a:p>
        </p:txBody>
      </p:sp>
      <p:sp>
        <p:nvSpPr>
          <p:cNvPr id="3" name="Content Placeholder 2">
            <a:extLst>
              <a:ext uri="{FF2B5EF4-FFF2-40B4-BE49-F238E27FC236}">
                <a16:creationId xmlns:a16="http://schemas.microsoft.com/office/drawing/2014/main" id="{E0BBEC79-5436-996F-B306-E9304D95F64A}"/>
              </a:ext>
            </a:extLst>
          </p:cNvPr>
          <p:cNvSpPr>
            <a:spLocks noGrp="1"/>
          </p:cNvSpPr>
          <p:nvPr>
            <p:ph idx="1"/>
          </p:nvPr>
        </p:nvSpPr>
        <p:spPr>
          <a:xfrm>
            <a:off x="838200" y="1825625"/>
            <a:ext cx="11113168" cy="4351338"/>
          </a:xfrm>
        </p:spPr>
        <p:txBody>
          <a:bodyPr/>
          <a:lstStyle/>
          <a:p>
            <a:r>
              <a:rPr lang="en-US" dirty="0"/>
              <a:t>Classification Algorithm (not regression) </a:t>
            </a:r>
          </a:p>
          <a:p>
            <a:r>
              <a:rPr lang="en-US" b="0" i="0" dirty="0">
                <a:solidFill>
                  <a:srgbClr val="222222"/>
                </a:solidFill>
                <a:effectLst/>
                <a:latin typeface="source sans pro" panose="020B0503030403020204" pitchFamily="34" charset="0"/>
              </a:rPr>
              <a:t>The nature of the dependent variables differentiates </a:t>
            </a:r>
            <a:r>
              <a:rPr lang="en-US" b="0" i="0" u="none" strike="noStrike" dirty="0">
                <a:solidFill>
                  <a:srgbClr val="619CCD"/>
                </a:solidFill>
                <a:effectLst/>
                <a:latin typeface="source sans pro" panose="020B0503030403020204" pitchFamily="34" charset="0"/>
              </a:rPr>
              <a:t>regression</a:t>
            </a:r>
            <a:r>
              <a:rPr lang="en-US" b="0" i="0" dirty="0">
                <a:solidFill>
                  <a:srgbClr val="222222"/>
                </a:solidFill>
                <a:effectLst/>
                <a:latin typeface="source sans pro" panose="020B0503030403020204" pitchFamily="34" charset="0"/>
              </a:rPr>
              <a:t> and classification problems</a:t>
            </a:r>
          </a:p>
          <a:p>
            <a:pPr lvl="1"/>
            <a:r>
              <a:rPr lang="en-US" b="1" i="0" dirty="0">
                <a:solidFill>
                  <a:srgbClr val="222222"/>
                </a:solidFill>
                <a:effectLst/>
                <a:latin typeface="source sans pro" panose="020B0503030403020204" pitchFamily="34" charset="0"/>
              </a:rPr>
              <a:t>Regression</a:t>
            </a:r>
            <a:r>
              <a:rPr lang="en-US" b="0" i="0" dirty="0">
                <a:solidFill>
                  <a:srgbClr val="222222"/>
                </a:solidFill>
                <a:effectLst/>
                <a:latin typeface="source sans pro" panose="020B0503030403020204" pitchFamily="34" charset="0"/>
              </a:rPr>
              <a:t> problems have continuous and usually unbounded outputs. An example is when you’re estimating the salary as a function of experience and education level. </a:t>
            </a:r>
          </a:p>
          <a:p>
            <a:pPr lvl="1"/>
            <a:r>
              <a:rPr lang="en-US" b="1" dirty="0">
                <a:solidFill>
                  <a:srgbClr val="222222"/>
                </a:solidFill>
                <a:latin typeface="source sans pro" panose="020B0503030403020204" pitchFamily="34" charset="0"/>
              </a:rPr>
              <a:t>Cl</a:t>
            </a:r>
            <a:r>
              <a:rPr lang="en-US" b="1" i="0" dirty="0">
                <a:solidFill>
                  <a:srgbClr val="222222"/>
                </a:solidFill>
                <a:effectLst/>
                <a:latin typeface="source sans pro" panose="020B0503030403020204" pitchFamily="34" charset="0"/>
              </a:rPr>
              <a:t>assification</a:t>
            </a:r>
            <a:r>
              <a:rPr lang="en-US" b="0" i="0" dirty="0">
                <a:solidFill>
                  <a:srgbClr val="222222"/>
                </a:solidFill>
                <a:effectLst/>
                <a:latin typeface="source sans pro" panose="020B0503030403020204" pitchFamily="34" charset="0"/>
              </a:rPr>
              <a:t> problems have discrete and finite outputs called </a:t>
            </a:r>
            <a:r>
              <a:rPr lang="en-US" b="1" i="0" dirty="0">
                <a:solidFill>
                  <a:srgbClr val="222222"/>
                </a:solidFill>
                <a:effectLst/>
                <a:latin typeface="source sans pro" panose="020B0503030403020204" pitchFamily="34" charset="0"/>
              </a:rPr>
              <a:t>classes</a:t>
            </a:r>
            <a:r>
              <a:rPr lang="en-US" b="0" i="0" dirty="0">
                <a:solidFill>
                  <a:srgbClr val="222222"/>
                </a:solidFill>
                <a:effectLst/>
                <a:latin typeface="source sans pro" panose="020B0503030403020204" pitchFamily="34" charset="0"/>
              </a:rPr>
              <a:t> or </a:t>
            </a:r>
            <a:r>
              <a:rPr lang="en-US" b="1" i="0" dirty="0">
                <a:solidFill>
                  <a:srgbClr val="222222"/>
                </a:solidFill>
                <a:effectLst/>
                <a:latin typeface="source sans pro" panose="020B0503030403020204" pitchFamily="34" charset="0"/>
              </a:rPr>
              <a:t>categories</a:t>
            </a:r>
            <a:endParaRPr lang="en-US" dirty="0"/>
          </a:p>
        </p:txBody>
      </p:sp>
    </p:spTree>
    <p:extLst>
      <p:ext uri="{BB962C8B-B14F-4D97-AF65-F5344CB8AC3E}">
        <p14:creationId xmlns:p14="http://schemas.microsoft.com/office/powerpoint/2010/main" val="36191203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98D5A-1D81-C739-6EE0-C0CF9406C4F5}"/>
              </a:ext>
            </a:extLst>
          </p:cNvPr>
          <p:cNvSpPr>
            <a:spLocks noGrp="1"/>
          </p:cNvSpPr>
          <p:nvPr>
            <p:ph type="title"/>
          </p:nvPr>
        </p:nvSpPr>
        <p:spPr/>
        <p:txBody>
          <a:bodyPr>
            <a:normAutofit/>
          </a:bodyPr>
          <a:lstStyle/>
          <a:p>
            <a:r>
              <a:rPr lang="en-US" b="0" i="0" dirty="0">
                <a:solidFill>
                  <a:srgbClr val="222222"/>
                </a:solidFill>
                <a:effectLst/>
                <a:latin typeface="source sans pro" panose="020B0503030403020204" pitchFamily="34" charset="0"/>
              </a:rPr>
              <a:t>There are two main types of classification problems:</a:t>
            </a:r>
            <a:endParaRPr lang="en-US" dirty="0"/>
          </a:p>
        </p:txBody>
      </p:sp>
      <p:sp>
        <p:nvSpPr>
          <p:cNvPr id="3" name="Content Placeholder 2">
            <a:extLst>
              <a:ext uri="{FF2B5EF4-FFF2-40B4-BE49-F238E27FC236}">
                <a16:creationId xmlns:a16="http://schemas.microsoft.com/office/drawing/2014/main" id="{6B82F67F-8036-9780-03E3-67E654319EF6}"/>
              </a:ext>
            </a:extLst>
          </p:cNvPr>
          <p:cNvSpPr>
            <a:spLocks noGrp="1"/>
          </p:cNvSpPr>
          <p:nvPr>
            <p:ph idx="1"/>
          </p:nvPr>
        </p:nvSpPr>
        <p:spPr>
          <a:xfrm>
            <a:off x="838199" y="1825625"/>
            <a:ext cx="11193379" cy="4351338"/>
          </a:xfrm>
        </p:spPr>
        <p:txBody>
          <a:bodyPr>
            <a:normAutofit/>
          </a:bodyPr>
          <a:lstStyle/>
          <a:p>
            <a:pPr marL="514350" indent="-514350">
              <a:buFont typeface="+mj-lt"/>
              <a:buAutoNum type="arabicPeriod"/>
            </a:pPr>
            <a:r>
              <a:rPr lang="en-US" b="1" i="0" dirty="0">
                <a:solidFill>
                  <a:srgbClr val="222222"/>
                </a:solidFill>
                <a:effectLst/>
                <a:latin typeface="source sans pro" panose="020B0503030403020204" pitchFamily="34" charset="0"/>
              </a:rPr>
              <a:t>Binary</a:t>
            </a:r>
            <a:r>
              <a:rPr lang="en-US" b="0" i="0" dirty="0">
                <a:solidFill>
                  <a:srgbClr val="222222"/>
                </a:solidFill>
                <a:effectLst/>
                <a:latin typeface="source sans pro" panose="020B0503030403020204" pitchFamily="34" charset="0"/>
              </a:rPr>
              <a:t> or </a:t>
            </a:r>
            <a:r>
              <a:rPr lang="en-US" b="1" i="0" dirty="0">
                <a:solidFill>
                  <a:srgbClr val="222222"/>
                </a:solidFill>
                <a:effectLst/>
                <a:latin typeface="source sans pro" panose="020B0503030403020204" pitchFamily="34" charset="0"/>
              </a:rPr>
              <a:t>binomial classification:</a:t>
            </a:r>
            <a:r>
              <a:rPr lang="en-US" b="0" i="0" dirty="0">
                <a:solidFill>
                  <a:srgbClr val="222222"/>
                </a:solidFill>
                <a:effectLst/>
                <a:latin typeface="source sans pro" panose="020B0503030403020204" pitchFamily="34" charset="0"/>
              </a:rPr>
              <a:t> exactly two classes to choose between (usually 0 and 1, true and false, or positive and negative</a:t>
            </a:r>
          </a:p>
          <a:p>
            <a:pPr algn="l">
              <a:buFont typeface="+mj-lt"/>
              <a:buAutoNum type="arabicPeriod"/>
            </a:pPr>
            <a:r>
              <a:rPr lang="en-US" b="1" i="0" dirty="0">
                <a:solidFill>
                  <a:srgbClr val="222222"/>
                </a:solidFill>
                <a:effectLst/>
                <a:latin typeface="source sans pro" panose="020B0503030403020204" pitchFamily="34" charset="0"/>
              </a:rPr>
              <a:t>Multiclass</a:t>
            </a:r>
            <a:r>
              <a:rPr lang="en-US" b="0" i="0" dirty="0">
                <a:solidFill>
                  <a:srgbClr val="222222"/>
                </a:solidFill>
                <a:effectLst/>
                <a:latin typeface="source sans pro" panose="020B0503030403020204" pitchFamily="34" charset="0"/>
              </a:rPr>
              <a:t> or </a:t>
            </a:r>
            <a:r>
              <a:rPr lang="en-US" b="1" i="0" dirty="0">
                <a:solidFill>
                  <a:srgbClr val="222222"/>
                </a:solidFill>
                <a:effectLst/>
                <a:latin typeface="source sans pro" panose="020B0503030403020204" pitchFamily="34" charset="0"/>
              </a:rPr>
              <a:t>multinomial classification:</a:t>
            </a:r>
            <a:r>
              <a:rPr lang="en-US" b="0" i="0" dirty="0">
                <a:solidFill>
                  <a:srgbClr val="222222"/>
                </a:solidFill>
                <a:effectLst/>
                <a:latin typeface="source sans pro" panose="020B0503030403020204" pitchFamily="34" charset="0"/>
              </a:rPr>
              <a:t> three or more classes of the outputs to choose from</a:t>
            </a:r>
          </a:p>
          <a:p>
            <a:r>
              <a:rPr lang="en-US" b="0" i="0" dirty="0">
                <a:solidFill>
                  <a:srgbClr val="222222"/>
                </a:solidFill>
                <a:effectLst/>
                <a:latin typeface="source sans pro" panose="020B0503030403020204" pitchFamily="34" charset="0"/>
              </a:rPr>
              <a:t>If there’s only one input variable, then it’s usually denoted with 𝑥.</a:t>
            </a:r>
          </a:p>
          <a:p>
            <a:pPr lvl="1"/>
            <a:r>
              <a:rPr lang="en-US" b="0" i="0" dirty="0">
                <a:solidFill>
                  <a:srgbClr val="222222"/>
                </a:solidFill>
                <a:effectLst/>
                <a:latin typeface="source sans pro" panose="020B0503030403020204" pitchFamily="34" charset="0"/>
              </a:rPr>
              <a:t>For more than one input, you’ll commonly see the vector notation 𝐱 = (𝑥₁, …, 𝑥ᵣ), where 𝑟 is the number of the predictors (or independent features). T</a:t>
            </a:r>
          </a:p>
          <a:p>
            <a:r>
              <a:rPr lang="en-US" b="0" i="0" dirty="0">
                <a:solidFill>
                  <a:srgbClr val="222222"/>
                </a:solidFill>
                <a:effectLst/>
                <a:latin typeface="source sans pro" panose="020B0503030403020204" pitchFamily="34" charset="0"/>
              </a:rPr>
              <a:t>The output variable is often denoted with 𝑦 and takes the values 0 or 1.</a:t>
            </a:r>
            <a:br>
              <a:rPr lang="en-US" dirty="0"/>
            </a:br>
            <a:endParaRPr lang="en-US" dirty="0"/>
          </a:p>
        </p:txBody>
      </p:sp>
    </p:spTree>
    <p:extLst>
      <p:ext uri="{BB962C8B-B14F-4D97-AF65-F5344CB8AC3E}">
        <p14:creationId xmlns:p14="http://schemas.microsoft.com/office/powerpoint/2010/main" val="14916844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E57C-D5CB-DBAA-AAE7-209FBF654C9E}"/>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Logistic Regression Overview</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2741C5AF-FA06-B14E-8F9F-A66184EA4B0C}"/>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Logistic regression is a fundamental classification technique. </a:t>
            </a:r>
          </a:p>
          <a:p>
            <a:r>
              <a:rPr lang="en-US" b="0" i="0" dirty="0">
                <a:solidFill>
                  <a:srgbClr val="222222"/>
                </a:solidFill>
                <a:effectLst/>
                <a:latin typeface="source sans pro" panose="020B0503030403020204" pitchFamily="34" charset="0"/>
              </a:rPr>
              <a:t>It belongs to the group of </a:t>
            </a:r>
            <a:r>
              <a:rPr lang="en-US" b="1" i="0" u="none" strike="noStrike" dirty="0">
                <a:solidFill>
                  <a:srgbClr val="619CCD"/>
                </a:solidFill>
                <a:effectLst/>
                <a:latin typeface="source sans pro" panose="020B0503030403020204" pitchFamily="34" charset="0"/>
              </a:rPr>
              <a:t>linear classifiers</a:t>
            </a:r>
            <a:r>
              <a:rPr lang="en-US" b="0" i="0" dirty="0">
                <a:solidFill>
                  <a:srgbClr val="222222"/>
                </a:solidFill>
                <a:effectLst/>
                <a:latin typeface="source sans pro" panose="020B0503030403020204" pitchFamily="34" charset="0"/>
              </a:rPr>
              <a:t> and is somewhat similar to polynomial and </a:t>
            </a:r>
            <a:r>
              <a:rPr lang="en-US" b="1" i="0" u="none" strike="noStrike" dirty="0">
                <a:solidFill>
                  <a:srgbClr val="619CCD"/>
                </a:solidFill>
                <a:effectLst/>
                <a:latin typeface="source sans pro" panose="020B0503030403020204" pitchFamily="34" charset="0"/>
              </a:rPr>
              <a:t>linear regression</a:t>
            </a:r>
            <a:r>
              <a:rPr lang="en-US" b="0" i="0" dirty="0">
                <a:solidFill>
                  <a:srgbClr val="222222"/>
                </a:solidFill>
                <a:effectLst/>
                <a:latin typeface="source sans pro" panose="020B0503030403020204" pitchFamily="34" charset="0"/>
              </a:rPr>
              <a:t>. </a:t>
            </a:r>
          </a:p>
          <a:p>
            <a:r>
              <a:rPr lang="en-US" b="0" i="0" dirty="0">
                <a:solidFill>
                  <a:srgbClr val="222222"/>
                </a:solidFill>
                <a:effectLst/>
                <a:latin typeface="source sans pro" panose="020B0503030403020204" pitchFamily="34" charset="0"/>
              </a:rPr>
              <a:t>Logistic regression is fast and relatively uncomplicated, and it’s convenient for you to interpret the results. </a:t>
            </a:r>
          </a:p>
          <a:p>
            <a:r>
              <a:rPr lang="en-US" b="0" i="0" dirty="0">
                <a:solidFill>
                  <a:srgbClr val="222222"/>
                </a:solidFill>
                <a:effectLst/>
                <a:latin typeface="source sans pro" panose="020B0503030403020204" pitchFamily="34" charset="0"/>
              </a:rPr>
              <a:t>Although it’s essentially a method for binary classification, it can also be applied to multiclass problems</a:t>
            </a:r>
            <a:endParaRPr lang="en-US" dirty="0"/>
          </a:p>
        </p:txBody>
      </p:sp>
    </p:spTree>
    <p:extLst>
      <p:ext uri="{BB962C8B-B14F-4D97-AF65-F5344CB8AC3E}">
        <p14:creationId xmlns:p14="http://schemas.microsoft.com/office/powerpoint/2010/main" val="19713633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6B519-3601-D760-3301-BE4AC8843B7E}"/>
              </a:ext>
            </a:extLst>
          </p:cNvPr>
          <p:cNvSpPr>
            <a:spLocks noGrp="1"/>
          </p:cNvSpPr>
          <p:nvPr>
            <p:ph type="title"/>
          </p:nvPr>
        </p:nvSpPr>
        <p:spPr>
          <a:xfrm>
            <a:off x="838200" y="-3840"/>
            <a:ext cx="10515600" cy="677612"/>
          </a:xfrm>
        </p:spPr>
        <p:txBody>
          <a:bodyPr>
            <a:normAutofit fontScale="90000"/>
          </a:bodyPr>
          <a:lstStyle/>
          <a:p>
            <a:r>
              <a:rPr lang="en-US" b="0" i="0">
                <a:solidFill>
                  <a:srgbClr val="222222"/>
                </a:solidFill>
                <a:effectLst/>
                <a:latin typeface="source sans pro" panose="020B0503030403020204" pitchFamily="34" charset="0"/>
              </a:rPr>
              <a:t>Math Prerequisites</a:t>
            </a:r>
            <a:endParaRPr lang="en-US" dirty="0"/>
          </a:p>
        </p:txBody>
      </p:sp>
      <p:sp>
        <p:nvSpPr>
          <p:cNvPr id="3" name="Content Placeholder 2">
            <a:extLst>
              <a:ext uri="{FF2B5EF4-FFF2-40B4-BE49-F238E27FC236}">
                <a16:creationId xmlns:a16="http://schemas.microsoft.com/office/drawing/2014/main" id="{85983899-3BA5-51BD-BFF8-2D4B9C3A2DED}"/>
              </a:ext>
            </a:extLst>
          </p:cNvPr>
          <p:cNvSpPr>
            <a:spLocks noGrp="1"/>
          </p:cNvSpPr>
          <p:nvPr>
            <p:ph idx="1"/>
          </p:nvPr>
        </p:nvSpPr>
        <p:spPr>
          <a:xfrm>
            <a:off x="385011" y="1010653"/>
            <a:ext cx="6416842" cy="5694946"/>
          </a:xfrm>
        </p:spPr>
        <p:txBody>
          <a:bodyPr/>
          <a:lstStyle/>
          <a:p>
            <a:r>
              <a:rPr lang="en-US" b="0" i="0" dirty="0">
                <a:solidFill>
                  <a:srgbClr val="222222"/>
                </a:solidFill>
                <a:effectLst/>
                <a:latin typeface="source sans pro" panose="020B0503030403020204" pitchFamily="34" charset="0"/>
              </a:rPr>
              <a:t>You’ll need an understanding of the </a:t>
            </a:r>
            <a:r>
              <a:rPr lang="en-US" b="0" i="0" u="none" strike="noStrike" dirty="0">
                <a:solidFill>
                  <a:srgbClr val="619CCD"/>
                </a:solidFill>
                <a:effectLst/>
                <a:latin typeface="source sans pro" panose="020B0503030403020204" pitchFamily="34" charset="0"/>
              </a:rPr>
              <a:t>sigmoid function</a:t>
            </a:r>
            <a:r>
              <a:rPr lang="en-US" b="0" i="0" dirty="0">
                <a:solidFill>
                  <a:srgbClr val="222222"/>
                </a:solidFill>
                <a:effectLst/>
                <a:latin typeface="source sans pro" panose="020B0503030403020204" pitchFamily="34" charset="0"/>
              </a:rPr>
              <a:t> and the </a:t>
            </a:r>
            <a:r>
              <a:rPr lang="en-US" b="0" i="0" u="none" strike="noStrike" dirty="0">
                <a:solidFill>
                  <a:srgbClr val="619CCD"/>
                </a:solidFill>
                <a:effectLst/>
                <a:latin typeface="source sans pro" panose="020B0503030403020204" pitchFamily="34" charset="0"/>
              </a:rPr>
              <a:t>natural logarithm function</a:t>
            </a:r>
            <a:r>
              <a:rPr lang="en-US" b="0" i="0" dirty="0">
                <a:solidFill>
                  <a:srgbClr val="222222"/>
                </a:solidFill>
                <a:effectLst/>
                <a:latin typeface="source sans pro" panose="020B0503030403020204" pitchFamily="34" charset="0"/>
              </a:rPr>
              <a:t> to understand what logistic regression is and how it works.</a:t>
            </a:r>
          </a:p>
          <a:p>
            <a:r>
              <a:rPr lang="en-US" b="0" i="0" dirty="0">
                <a:solidFill>
                  <a:srgbClr val="222222"/>
                </a:solidFill>
                <a:effectLst/>
                <a:latin typeface="source sans pro" panose="020B0503030403020204" pitchFamily="34" charset="0"/>
              </a:rPr>
              <a:t>This image shows the sigmoid function (or S-shaped curve) of some variable 𝑥</a:t>
            </a:r>
          </a:p>
          <a:p>
            <a:r>
              <a:rPr lang="en-US" dirty="0"/>
              <a:t>The sigmoid function has values very close to either 0 or 1 across most of its domain. This fact makes it suitable for application in classification methods.</a:t>
            </a:r>
          </a:p>
          <a:p>
            <a:r>
              <a:rPr lang="en-US" b="0" i="0" dirty="0">
                <a:solidFill>
                  <a:srgbClr val="222222"/>
                </a:solidFill>
                <a:effectLst/>
                <a:latin typeface="source sans pro" panose="020B0503030403020204" pitchFamily="34" charset="0"/>
              </a:rPr>
              <a:t>As 𝑥 approaches zero, the natural logarithm of 𝑥 drops towards negative infinity. When 𝑥 = 1, log(𝑥) is 0.</a:t>
            </a:r>
            <a:endParaRPr lang="en-US" dirty="0"/>
          </a:p>
          <a:p>
            <a:endParaRPr lang="en-US" dirty="0"/>
          </a:p>
          <a:p>
            <a:endParaRPr lang="en-US" dirty="0"/>
          </a:p>
        </p:txBody>
      </p:sp>
      <p:pic>
        <p:nvPicPr>
          <p:cNvPr id="1026" name="Picture 2">
            <a:extLst>
              <a:ext uri="{FF2B5EF4-FFF2-40B4-BE49-F238E27FC236}">
                <a16:creationId xmlns:a16="http://schemas.microsoft.com/office/drawing/2014/main" id="{80CF599D-D606-5BCE-6341-2063045633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3978" y="1397000"/>
            <a:ext cx="5095875" cy="509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0698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9CB36-46C6-B142-E6AA-7BE5AE749B94}"/>
              </a:ext>
            </a:extLst>
          </p:cNvPr>
          <p:cNvSpPr>
            <a:spLocks noGrp="1"/>
          </p:cNvSpPr>
          <p:nvPr>
            <p:ph type="title"/>
          </p:nvPr>
        </p:nvSpPr>
        <p:spPr/>
        <p:txBody>
          <a:bodyPr/>
          <a:lstStyle/>
          <a:p>
            <a:r>
              <a:rPr lang="en-US" b="0" i="0" dirty="0">
                <a:solidFill>
                  <a:srgbClr val="222222"/>
                </a:solidFill>
                <a:effectLst/>
                <a:latin typeface="source sans pro" panose="020B0503030403020204" pitchFamily="34" charset="0"/>
              </a:rPr>
              <a:t>Methodology</a:t>
            </a:r>
            <a:endParaRPr lang="en-US" dirty="0"/>
          </a:p>
        </p:txBody>
      </p:sp>
      <p:sp>
        <p:nvSpPr>
          <p:cNvPr id="3" name="Content Placeholder 2">
            <a:extLst>
              <a:ext uri="{FF2B5EF4-FFF2-40B4-BE49-F238E27FC236}">
                <a16:creationId xmlns:a16="http://schemas.microsoft.com/office/drawing/2014/main" id="{69850232-678E-DC54-E997-7EFDAB5291F4}"/>
              </a:ext>
            </a:extLst>
          </p:cNvPr>
          <p:cNvSpPr>
            <a:spLocks noGrp="1"/>
          </p:cNvSpPr>
          <p:nvPr>
            <p:ph idx="1"/>
          </p:nvPr>
        </p:nvSpPr>
        <p:spPr/>
        <p:txBody>
          <a:bodyPr>
            <a:normAutofit lnSpcReduction="10000"/>
          </a:bodyPr>
          <a:lstStyle/>
          <a:p>
            <a:r>
              <a:rPr lang="en-US" b="0" i="0" dirty="0">
                <a:solidFill>
                  <a:srgbClr val="222222"/>
                </a:solidFill>
                <a:effectLst/>
                <a:latin typeface="source sans pro" panose="020B0503030403020204" pitchFamily="34" charset="0"/>
              </a:rPr>
              <a:t>Logistic regression is a linear classifier, </a:t>
            </a:r>
            <a:endParaRPr lang="ar-SA" b="0" i="0" dirty="0">
              <a:solidFill>
                <a:srgbClr val="222222"/>
              </a:solidFill>
              <a:effectLst/>
              <a:latin typeface="source sans pro" panose="020B0503030403020204" pitchFamily="34" charset="0"/>
            </a:endParaRPr>
          </a:p>
          <a:p>
            <a:r>
              <a:rPr lang="en-US" dirty="0">
                <a:solidFill>
                  <a:srgbClr val="222222"/>
                </a:solidFill>
                <a:latin typeface="source sans pro" panose="020B0503030403020204" pitchFamily="34" charset="0"/>
              </a:rPr>
              <a:t>U</a:t>
            </a:r>
            <a:r>
              <a:rPr lang="en-US" b="0" i="0" dirty="0">
                <a:solidFill>
                  <a:srgbClr val="222222"/>
                </a:solidFill>
                <a:effectLst/>
                <a:latin typeface="source sans pro" panose="020B0503030403020204" pitchFamily="34" charset="0"/>
              </a:rPr>
              <a:t>se a linear function 𝑓(𝐱) = 𝑏₀ + 𝑏₁𝑥₁ + ⋯ + 𝑏ᵣ𝑥ᵣ, also called the </a:t>
            </a:r>
            <a:r>
              <a:rPr lang="en-US" b="1" i="0" dirty="0">
                <a:solidFill>
                  <a:srgbClr val="222222"/>
                </a:solidFill>
                <a:effectLst/>
                <a:latin typeface="source sans pro" panose="020B0503030403020204" pitchFamily="34" charset="0"/>
              </a:rPr>
              <a:t>logit</a:t>
            </a:r>
            <a:r>
              <a:rPr lang="en-US" b="0" i="0" dirty="0">
                <a:solidFill>
                  <a:srgbClr val="222222"/>
                </a:solidFill>
                <a:effectLst/>
                <a:latin typeface="source sans pro" panose="020B0503030403020204" pitchFamily="34" charset="0"/>
              </a:rPr>
              <a:t>.</a:t>
            </a:r>
          </a:p>
          <a:p>
            <a:r>
              <a:rPr lang="en-US" b="0" i="0" dirty="0">
                <a:solidFill>
                  <a:srgbClr val="222222"/>
                </a:solidFill>
                <a:effectLst/>
                <a:latin typeface="source sans pro" panose="020B0503030403020204" pitchFamily="34" charset="0"/>
              </a:rPr>
              <a:t> The variables 𝑏₀, 𝑏₁, …, 𝑏ᵣ are the </a:t>
            </a:r>
            <a:r>
              <a:rPr lang="en-US" b="1" i="0" dirty="0">
                <a:solidFill>
                  <a:srgbClr val="222222"/>
                </a:solidFill>
                <a:effectLst/>
                <a:latin typeface="source sans pro" panose="020B0503030403020204" pitchFamily="34" charset="0"/>
              </a:rPr>
              <a:t>estimators</a:t>
            </a:r>
            <a:r>
              <a:rPr lang="en-US" b="0" i="0" dirty="0">
                <a:solidFill>
                  <a:srgbClr val="222222"/>
                </a:solidFill>
                <a:effectLst/>
                <a:latin typeface="source sans pro" panose="020B0503030403020204" pitchFamily="34" charset="0"/>
              </a:rPr>
              <a:t> of the regression coefficients, which are also called the </a:t>
            </a:r>
            <a:r>
              <a:rPr lang="en-US" b="1" i="0" dirty="0">
                <a:solidFill>
                  <a:srgbClr val="222222"/>
                </a:solidFill>
                <a:effectLst/>
                <a:latin typeface="source sans pro" panose="020B0503030403020204" pitchFamily="34" charset="0"/>
              </a:rPr>
              <a:t>predicted weights</a:t>
            </a:r>
            <a:r>
              <a:rPr lang="en-US" b="0" i="0" dirty="0">
                <a:solidFill>
                  <a:srgbClr val="222222"/>
                </a:solidFill>
                <a:effectLst/>
                <a:latin typeface="source sans pro" panose="020B0503030403020204" pitchFamily="34" charset="0"/>
              </a:rPr>
              <a:t> or just </a:t>
            </a:r>
            <a:r>
              <a:rPr lang="en-US" b="1" i="0" dirty="0">
                <a:solidFill>
                  <a:srgbClr val="222222"/>
                </a:solidFill>
                <a:effectLst/>
                <a:latin typeface="source sans pro" panose="020B0503030403020204" pitchFamily="34" charset="0"/>
              </a:rPr>
              <a:t>coefficients</a:t>
            </a:r>
            <a:r>
              <a:rPr lang="en-US" b="0" i="0" dirty="0">
                <a:solidFill>
                  <a:srgbClr val="222222"/>
                </a:solidFill>
                <a:effectLst/>
                <a:latin typeface="source sans pro" panose="020B0503030403020204" pitchFamily="34" charset="0"/>
              </a:rPr>
              <a:t>.</a:t>
            </a:r>
          </a:p>
          <a:p>
            <a:r>
              <a:rPr lang="en-US" b="0" i="0" dirty="0">
                <a:solidFill>
                  <a:srgbClr val="222222"/>
                </a:solidFill>
                <a:effectLst/>
                <a:latin typeface="source sans pro" panose="020B0503030403020204" pitchFamily="34" charset="0"/>
              </a:rPr>
              <a:t>The logistic regression function 𝑝(𝐱) is the sigmoid function of 𝑓(𝐱): 𝑝(𝐱) = 1 / (1 + exp(−𝑓(𝐱)).  The value close to either 0 or 1. </a:t>
            </a:r>
          </a:p>
          <a:p>
            <a:r>
              <a:rPr lang="en-US" b="0" i="0" dirty="0">
                <a:solidFill>
                  <a:srgbClr val="222222"/>
                </a:solidFill>
                <a:effectLst/>
                <a:latin typeface="source sans pro" panose="020B0503030403020204" pitchFamily="34" charset="0"/>
              </a:rPr>
              <a:t>The function 𝑝(𝐱) is often interpreted as the predicted probability that the output for a given 𝐱 is equal to 1. Therefore, 1 − 𝑝(𝑥) is the probability that the output is 0.</a:t>
            </a:r>
            <a:endParaRPr lang="en-US" dirty="0"/>
          </a:p>
        </p:txBody>
      </p:sp>
    </p:spTree>
    <p:extLst>
      <p:ext uri="{BB962C8B-B14F-4D97-AF65-F5344CB8AC3E}">
        <p14:creationId xmlns:p14="http://schemas.microsoft.com/office/powerpoint/2010/main" val="3092264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DFB00-0B38-03B6-B8A4-452C8E1F3349}"/>
              </a:ext>
            </a:extLst>
          </p:cNvPr>
          <p:cNvSpPr>
            <a:spLocks noGrp="1"/>
          </p:cNvSpPr>
          <p:nvPr>
            <p:ph type="title"/>
          </p:nvPr>
        </p:nvSpPr>
        <p:spPr/>
        <p:txBody>
          <a:bodyPr/>
          <a:lstStyle/>
          <a:p>
            <a:r>
              <a:rPr lang="en-US" b="0" i="0" dirty="0">
                <a:solidFill>
                  <a:srgbClr val="222222"/>
                </a:solidFill>
                <a:effectLst/>
                <a:latin typeface="source sans pro" panose="020B0503030403020204" pitchFamily="34" charset="0"/>
              </a:rPr>
              <a:t>Methodology</a:t>
            </a:r>
            <a:endParaRPr lang="en-US" dirty="0"/>
          </a:p>
        </p:txBody>
      </p:sp>
      <p:sp>
        <p:nvSpPr>
          <p:cNvPr id="3" name="Content Placeholder 2">
            <a:extLst>
              <a:ext uri="{FF2B5EF4-FFF2-40B4-BE49-F238E27FC236}">
                <a16:creationId xmlns:a16="http://schemas.microsoft.com/office/drawing/2014/main" id="{19AF9576-6A66-03B5-18A8-2B4854020464}"/>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Logistic regression determines the best predicted weights 𝑏₀, 𝑏₁, …, 𝑏ᵣ such that the function 𝑝(𝐱) is as close as possible to all actual responses 𝑦ᵢ, 𝑖 = 1, …, 𝑛, where 𝑛 is the number of observations. </a:t>
            </a:r>
          </a:p>
          <a:p>
            <a:r>
              <a:rPr lang="en-US" b="0" i="0" dirty="0">
                <a:solidFill>
                  <a:srgbClr val="222222"/>
                </a:solidFill>
                <a:effectLst/>
                <a:latin typeface="source sans pro" panose="020B0503030403020204" pitchFamily="34" charset="0"/>
              </a:rPr>
              <a:t>The process of calculating the best weights using available observations is called </a:t>
            </a:r>
            <a:r>
              <a:rPr lang="en-US" b="1" i="0" dirty="0">
                <a:solidFill>
                  <a:srgbClr val="222222"/>
                </a:solidFill>
                <a:effectLst/>
                <a:latin typeface="source sans pro" panose="020B0503030403020204" pitchFamily="34" charset="0"/>
              </a:rPr>
              <a:t>model training</a:t>
            </a:r>
            <a:r>
              <a:rPr lang="en-US" b="0" i="0" dirty="0">
                <a:solidFill>
                  <a:srgbClr val="222222"/>
                </a:solidFill>
                <a:effectLst/>
                <a:latin typeface="source sans pro" panose="020B0503030403020204" pitchFamily="34" charset="0"/>
              </a:rPr>
              <a:t> or </a:t>
            </a:r>
            <a:r>
              <a:rPr lang="en-US" b="1" i="0" dirty="0">
                <a:solidFill>
                  <a:srgbClr val="222222"/>
                </a:solidFill>
                <a:effectLst/>
                <a:latin typeface="source sans pro" panose="020B0503030403020204" pitchFamily="34" charset="0"/>
              </a:rPr>
              <a:t>fitting</a:t>
            </a:r>
            <a:r>
              <a:rPr lang="en-US" b="0" i="0" dirty="0">
                <a:solidFill>
                  <a:srgbClr val="222222"/>
                </a:solidFill>
                <a:effectLst/>
                <a:latin typeface="source sans pro" panose="020B0503030403020204" pitchFamily="34" charset="0"/>
              </a:rPr>
              <a:t>.</a:t>
            </a:r>
          </a:p>
          <a:p>
            <a:r>
              <a:rPr lang="en-US" b="0" i="0" dirty="0">
                <a:solidFill>
                  <a:srgbClr val="222222"/>
                </a:solidFill>
                <a:effectLst/>
                <a:latin typeface="source sans pro" panose="020B0503030403020204" pitchFamily="34" charset="0"/>
              </a:rPr>
              <a:t>To get the best weights, you usually maximize the </a:t>
            </a:r>
            <a:r>
              <a:rPr lang="en-US" b="1" i="0" dirty="0">
                <a:solidFill>
                  <a:srgbClr val="222222"/>
                </a:solidFill>
                <a:effectLst/>
                <a:latin typeface="source sans pro" panose="020B0503030403020204" pitchFamily="34" charset="0"/>
              </a:rPr>
              <a:t>log-likelihood function (LLF)</a:t>
            </a:r>
            <a:r>
              <a:rPr lang="en-US" b="0" i="0" dirty="0">
                <a:solidFill>
                  <a:srgbClr val="222222"/>
                </a:solidFill>
                <a:effectLst/>
                <a:latin typeface="source sans pro" panose="020B0503030403020204" pitchFamily="34" charset="0"/>
              </a:rPr>
              <a:t> for all observations 𝑖 = 1, …, 𝑛. </a:t>
            </a:r>
          </a:p>
          <a:p>
            <a:pPr lvl="1"/>
            <a:r>
              <a:rPr lang="en-US" b="0" i="0" dirty="0">
                <a:solidFill>
                  <a:srgbClr val="222222"/>
                </a:solidFill>
                <a:effectLst/>
                <a:latin typeface="source sans pro" panose="020B0503030403020204" pitchFamily="34" charset="0"/>
              </a:rPr>
              <a:t>This method is called the </a:t>
            </a:r>
            <a:r>
              <a:rPr lang="en-US" b="1" i="0" dirty="0">
                <a:solidFill>
                  <a:srgbClr val="222222"/>
                </a:solidFill>
                <a:effectLst/>
                <a:latin typeface="source sans pro" panose="020B0503030403020204" pitchFamily="34" charset="0"/>
              </a:rPr>
              <a:t>maximum likelihood estimation</a:t>
            </a:r>
            <a:r>
              <a:rPr lang="en-US" b="0" i="0" dirty="0">
                <a:solidFill>
                  <a:srgbClr val="222222"/>
                </a:solidFill>
                <a:effectLst/>
                <a:latin typeface="source sans pro" panose="020B0503030403020204" pitchFamily="34" charset="0"/>
              </a:rPr>
              <a:t> and is represented by the equation LLF = Σᵢ(𝑦ᵢ log(𝑝(𝐱ᵢ)) + (1 − 𝑦ᵢ) log(1 − 𝑝(𝐱ᵢ))).</a:t>
            </a:r>
            <a:endParaRPr lang="en-US" dirty="0"/>
          </a:p>
        </p:txBody>
      </p:sp>
    </p:spTree>
    <p:extLst>
      <p:ext uri="{BB962C8B-B14F-4D97-AF65-F5344CB8AC3E}">
        <p14:creationId xmlns:p14="http://schemas.microsoft.com/office/powerpoint/2010/main" val="21637005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21E00-5755-6E10-ED06-660317841F5F}"/>
              </a:ext>
            </a:extLst>
          </p:cNvPr>
          <p:cNvSpPr>
            <a:spLocks noGrp="1"/>
          </p:cNvSpPr>
          <p:nvPr>
            <p:ph type="title"/>
          </p:nvPr>
        </p:nvSpPr>
        <p:spPr/>
        <p:txBody>
          <a:bodyPr/>
          <a:lstStyle/>
          <a:p>
            <a:r>
              <a:rPr lang="en-US" b="0" i="0" dirty="0">
                <a:solidFill>
                  <a:srgbClr val="222222"/>
                </a:solidFill>
                <a:effectLst/>
                <a:latin typeface="source sans pro" panose="020B0503030403020204" pitchFamily="34" charset="0"/>
              </a:rPr>
              <a:t>the best weights</a:t>
            </a:r>
            <a:endParaRPr lang="en-US" dirty="0"/>
          </a:p>
        </p:txBody>
      </p:sp>
      <p:sp>
        <p:nvSpPr>
          <p:cNvPr id="3" name="Content Placeholder 2">
            <a:extLst>
              <a:ext uri="{FF2B5EF4-FFF2-40B4-BE49-F238E27FC236}">
                <a16:creationId xmlns:a16="http://schemas.microsoft.com/office/drawing/2014/main" id="{EF78108A-E5BC-EB04-C14E-98527EA2B213}"/>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There are several mathematical approaches that will calculate the best weights that correspond to the maximum LLF </a:t>
            </a:r>
          </a:p>
          <a:p>
            <a:r>
              <a:rPr lang="en-US" b="0" i="0" dirty="0">
                <a:solidFill>
                  <a:srgbClr val="222222"/>
                </a:solidFill>
                <a:effectLst/>
                <a:latin typeface="source sans pro" panose="020B0503030403020204" pitchFamily="34" charset="0"/>
              </a:rPr>
              <a:t>Once you determine the best weights that define the function 𝑝(𝐱), you can get the predicted outputs 𝑝(𝐱ᵢ) for any given input 𝐱ᵢ. </a:t>
            </a:r>
          </a:p>
          <a:p>
            <a:r>
              <a:rPr lang="en-US" b="0" i="0" dirty="0">
                <a:solidFill>
                  <a:srgbClr val="222222"/>
                </a:solidFill>
                <a:effectLst/>
                <a:latin typeface="source sans pro" panose="020B0503030403020204" pitchFamily="34" charset="0"/>
              </a:rPr>
              <a:t>For each observation 𝑖 = 1, …, 𝑛, the predicted output is 1 if 𝑝(𝐱ᵢ) &gt; 0.5 and 0 otherwise. </a:t>
            </a:r>
          </a:p>
          <a:p>
            <a:r>
              <a:rPr lang="en-US" b="0" i="0" dirty="0">
                <a:solidFill>
                  <a:srgbClr val="222222"/>
                </a:solidFill>
                <a:effectLst/>
                <a:latin typeface="source sans pro" panose="020B0503030403020204" pitchFamily="34" charset="0"/>
              </a:rPr>
              <a:t>The threshold doesn’t have to be 0.5, but it usually is. You might define a lower or higher value if that’s more convenient for your situation.</a:t>
            </a:r>
            <a:endParaRPr lang="en-US" dirty="0"/>
          </a:p>
        </p:txBody>
      </p:sp>
    </p:spTree>
    <p:extLst>
      <p:ext uri="{BB962C8B-B14F-4D97-AF65-F5344CB8AC3E}">
        <p14:creationId xmlns:p14="http://schemas.microsoft.com/office/powerpoint/2010/main" val="3863290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F3D1B-CBDB-3403-D45A-E61F3D023978}"/>
              </a:ext>
            </a:extLst>
          </p:cNvPr>
          <p:cNvSpPr>
            <a:spLocks noGrp="1"/>
          </p:cNvSpPr>
          <p:nvPr>
            <p:ph type="title"/>
          </p:nvPr>
        </p:nvSpPr>
        <p:spPr>
          <a:xfrm>
            <a:off x="555458" y="0"/>
            <a:ext cx="10515600" cy="1325563"/>
          </a:xfrm>
        </p:spPr>
        <p:txBody>
          <a:bodyPr>
            <a:normAutofit/>
          </a:bodyPr>
          <a:lstStyle/>
          <a:p>
            <a:r>
              <a:rPr lang="en-US" b="0" i="0" dirty="0">
                <a:solidFill>
                  <a:srgbClr val="222222"/>
                </a:solidFill>
                <a:effectLst/>
                <a:latin typeface="source sans pro" panose="020B0503030403020204" pitchFamily="34" charset="0"/>
              </a:rPr>
              <a:t>Single-Variate Logistic Regression</a:t>
            </a:r>
            <a:endParaRPr lang="en-US" dirty="0"/>
          </a:p>
        </p:txBody>
      </p:sp>
      <p:sp>
        <p:nvSpPr>
          <p:cNvPr id="3" name="Content Placeholder 2">
            <a:extLst>
              <a:ext uri="{FF2B5EF4-FFF2-40B4-BE49-F238E27FC236}">
                <a16:creationId xmlns:a16="http://schemas.microsoft.com/office/drawing/2014/main" id="{E7BCE9CB-EEBF-6423-8AFC-4A8F4999B1C7}"/>
              </a:ext>
            </a:extLst>
          </p:cNvPr>
          <p:cNvSpPr>
            <a:spLocks noGrp="1"/>
          </p:cNvSpPr>
          <p:nvPr>
            <p:ph idx="1"/>
          </p:nvPr>
        </p:nvSpPr>
        <p:spPr>
          <a:xfrm>
            <a:off x="555458" y="1325563"/>
            <a:ext cx="11081084" cy="4402221"/>
          </a:xfrm>
        </p:spPr>
        <p:txBody>
          <a:bodyPr/>
          <a:lstStyle/>
          <a:p>
            <a:r>
              <a:rPr lang="en-US" b="1" i="0" dirty="0">
                <a:solidFill>
                  <a:srgbClr val="222222"/>
                </a:solidFill>
                <a:effectLst/>
                <a:latin typeface="source sans pro" panose="020B0503030403020204" pitchFamily="34" charset="0"/>
              </a:rPr>
              <a:t>Single-variate logistic regression</a:t>
            </a:r>
            <a:r>
              <a:rPr lang="en-US" b="0" i="0" dirty="0">
                <a:solidFill>
                  <a:srgbClr val="222222"/>
                </a:solidFill>
                <a:effectLst/>
                <a:latin typeface="source sans pro" panose="020B0503030403020204" pitchFamily="34" charset="0"/>
              </a:rPr>
              <a:t> is the most straightforward case of logistic regression. There is only one independent variable (or feature), which is 𝐱 = 𝑥. This figure illustrates single-variate logistic regression:</a:t>
            </a:r>
            <a:endParaRPr lang="en-US" dirty="0"/>
          </a:p>
        </p:txBody>
      </p:sp>
      <p:pic>
        <p:nvPicPr>
          <p:cNvPr id="2050" name="Picture 2">
            <a:extLst>
              <a:ext uri="{FF2B5EF4-FFF2-40B4-BE49-F238E27FC236}">
                <a16:creationId xmlns:a16="http://schemas.microsoft.com/office/drawing/2014/main" id="{F7975CA4-CEFB-27AA-10CB-5CDA50660D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458" y="2468681"/>
            <a:ext cx="9115015" cy="4389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480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BC4A25-EBDD-D163-211A-D377AFD5F087}"/>
              </a:ext>
            </a:extLst>
          </p:cNvPr>
          <p:cNvSpPr>
            <a:spLocks noGrp="1"/>
          </p:cNvSpPr>
          <p:nvPr>
            <p:ph idx="1"/>
          </p:nvPr>
        </p:nvSpPr>
        <p:spPr>
          <a:xfrm>
            <a:off x="838200" y="0"/>
            <a:ext cx="10515600" cy="6176963"/>
          </a:xfrm>
        </p:spPr>
        <p:txBody>
          <a:bodyPr/>
          <a:lstStyle/>
          <a:p>
            <a:r>
              <a:rPr lang="en-US" b="0" i="0" dirty="0">
                <a:solidFill>
                  <a:srgbClr val="222222"/>
                </a:solidFill>
                <a:effectLst/>
                <a:latin typeface="source sans pro" panose="020B0503030403020204" pitchFamily="34" charset="0"/>
              </a:rPr>
              <a:t>you have a given set of input-output (or 𝑥-𝑦) pairs, represented by green circles. </a:t>
            </a:r>
          </a:p>
          <a:p>
            <a:r>
              <a:rPr lang="en-US" b="0" i="0" dirty="0">
                <a:solidFill>
                  <a:srgbClr val="222222"/>
                </a:solidFill>
                <a:effectLst/>
                <a:latin typeface="source sans pro" panose="020B0503030403020204" pitchFamily="34" charset="0"/>
              </a:rPr>
              <a:t>These are your observations. Remember that 𝑦 can only be 0 or 1. </a:t>
            </a:r>
          </a:p>
          <a:p>
            <a:r>
              <a:rPr lang="en-US" b="0" i="0" dirty="0">
                <a:solidFill>
                  <a:srgbClr val="222222"/>
                </a:solidFill>
                <a:effectLst/>
                <a:latin typeface="source sans pro" panose="020B0503030403020204" pitchFamily="34" charset="0"/>
              </a:rPr>
              <a:t>For example, the leftmost green circle has the input 𝑥 = 0 and the actual output 𝑦 = 0. The rightmost observation has 𝑥 = 9 and 𝑦 = 1.</a:t>
            </a:r>
            <a:endParaRPr lang="en-US" dirty="0"/>
          </a:p>
        </p:txBody>
      </p:sp>
      <p:pic>
        <p:nvPicPr>
          <p:cNvPr id="4" name="Picture 2">
            <a:extLst>
              <a:ext uri="{FF2B5EF4-FFF2-40B4-BE49-F238E27FC236}">
                <a16:creationId xmlns:a16="http://schemas.microsoft.com/office/drawing/2014/main" id="{93FEEB12-A7C3-CE8C-4986-B774C94CD2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353" y="2340344"/>
            <a:ext cx="9115015" cy="4389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3356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B28D44-D140-611F-1315-7F1433E7D66A}"/>
              </a:ext>
            </a:extLst>
          </p:cNvPr>
          <p:cNvSpPr>
            <a:spLocks noGrp="1"/>
          </p:cNvSpPr>
          <p:nvPr>
            <p:ph idx="1"/>
          </p:nvPr>
        </p:nvSpPr>
        <p:spPr>
          <a:xfrm>
            <a:off x="838200" y="141204"/>
            <a:ext cx="10515600" cy="4351338"/>
          </a:xfrm>
        </p:spPr>
        <p:txBody>
          <a:bodyPr/>
          <a:lstStyle/>
          <a:p>
            <a:r>
              <a:rPr lang="en-US" b="0" i="0" dirty="0">
                <a:solidFill>
                  <a:srgbClr val="222222"/>
                </a:solidFill>
                <a:effectLst/>
                <a:latin typeface="source sans pro" panose="020B0503030403020204" pitchFamily="34" charset="0"/>
              </a:rPr>
              <a:t>Logistic regression finds the weights 𝑏₀ and 𝑏₁ that correspond to the maximum LLF. These weights define the logit 𝑓(𝑥) = 𝑏₀ + 𝑏₁𝑥, which is the dashed black line.</a:t>
            </a:r>
            <a:endParaRPr lang="en-US" dirty="0"/>
          </a:p>
        </p:txBody>
      </p:sp>
      <p:pic>
        <p:nvPicPr>
          <p:cNvPr id="4" name="Picture 2">
            <a:extLst>
              <a:ext uri="{FF2B5EF4-FFF2-40B4-BE49-F238E27FC236}">
                <a16:creationId xmlns:a16="http://schemas.microsoft.com/office/drawing/2014/main" id="{57D60533-3A34-5B02-5AA1-727C1EDBB8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790" y="1379621"/>
            <a:ext cx="10677010" cy="5141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387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981200" y="533400"/>
            <a:ext cx="8229600" cy="1143000"/>
          </a:xfrm>
        </p:spPr>
        <p:txBody>
          <a:bodyPr>
            <a:normAutofit/>
          </a:bodyPr>
          <a:lstStyle/>
          <a:p>
            <a:r>
              <a:rPr lang="en-US" altLang="zh-CN" dirty="0">
                <a:ea typeface="宋体" pitchFamily="2" charset="-122"/>
              </a:rPr>
              <a:t>A Simple Linear Regression Model</a:t>
            </a:r>
            <a:endParaRPr lang="zh-CN" altLang="en-US" dirty="0">
              <a:ea typeface="宋体" pitchFamily="2" charset="-122"/>
            </a:endParaRPr>
          </a:p>
        </p:txBody>
      </p:sp>
      <p:sp>
        <p:nvSpPr>
          <p:cNvPr id="71683" name="Rectangle 3"/>
          <p:cNvSpPr>
            <a:spLocks noGrp="1" noChangeArrowheads="1"/>
          </p:cNvSpPr>
          <p:nvPr>
            <p:ph idx="1"/>
          </p:nvPr>
        </p:nvSpPr>
        <p:spPr>
          <a:xfrm>
            <a:off x="1409350" y="1752601"/>
            <a:ext cx="9697674" cy="4373563"/>
          </a:xfrm>
        </p:spPr>
        <p:txBody>
          <a:bodyPr>
            <a:normAutofit/>
          </a:bodyPr>
          <a:lstStyle/>
          <a:p>
            <a:pPr marL="533400" indent="-533400">
              <a:buFontTx/>
              <a:buAutoNum type="arabicPeriod"/>
            </a:pPr>
            <a:r>
              <a:rPr lang="en-US" altLang="zh-CN" dirty="0">
                <a:ea typeface="宋体" pitchFamily="2" charset="-122"/>
              </a:rPr>
              <a:t>It models the relationship between X and Y as a straight line.</a:t>
            </a:r>
          </a:p>
          <a:p>
            <a:pPr marL="533400" indent="-533400">
              <a:buFontTx/>
              <a:buAutoNum type="arabicPeriod"/>
            </a:pPr>
            <a:r>
              <a:rPr lang="en-US" altLang="zh-CN" dirty="0">
                <a:ea typeface="宋体" pitchFamily="2" charset="-122"/>
              </a:rPr>
              <a:t>We have seen this earlier as a least squares line.</a:t>
            </a:r>
          </a:p>
          <a:p>
            <a:pPr marL="533400" indent="-533400">
              <a:buFontTx/>
              <a:buAutoNum type="arabicPeriod"/>
            </a:pPr>
            <a:r>
              <a:rPr lang="en-US" altLang="zh-CN" dirty="0">
                <a:ea typeface="宋体" pitchFamily="2" charset="-122"/>
              </a:rPr>
              <a:t>Values of X are assumed fixed, </a:t>
            </a:r>
            <a:r>
              <a:rPr lang="en-US" altLang="zh-CN" i="1" dirty="0">
                <a:ea typeface="宋体" pitchFamily="2" charset="-122"/>
              </a:rPr>
              <a:t>i.e.</a:t>
            </a:r>
            <a:r>
              <a:rPr lang="en-US" altLang="zh-CN" dirty="0">
                <a:ea typeface="宋体" pitchFamily="2" charset="-122"/>
              </a:rPr>
              <a:t> not random.</a:t>
            </a:r>
          </a:p>
          <a:p>
            <a:pPr marL="533400" indent="-533400">
              <a:buFontTx/>
              <a:buAutoNum type="arabicPeriod"/>
            </a:pPr>
            <a:r>
              <a:rPr lang="en-US" altLang="zh-CN" dirty="0">
                <a:ea typeface="宋体" pitchFamily="2" charset="-122"/>
              </a:rPr>
              <a:t>The only randomness in the model comes from ε, the error term.</a:t>
            </a:r>
          </a:p>
        </p:txBody>
      </p:sp>
      <p:grpSp>
        <p:nvGrpSpPr>
          <p:cNvPr id="5" name="Group 4">
            <a:extLst>
              <a:ext uri="{FF2B5EF4-FFF2-40B4-BE49-F238E27FC236}">
                <a16:creationId xmlns:a16="http://schemas.microsoft.com/office/drawing/2014/main" id="{91179F29-3630-5F55-7770-727A314B00B4}"/>
              </a:ext>
            </a:extLst>
          </p:cNvPr>
          <p:cNvGrpSpPr/>
          <p:nvPr/>
        </p:nvGrpSpPr>
        <p:grpSpPr>
          <a:xfrm>
            <a:off x="6912182" y="2124852"/>
            <a:ext cx="3589560" cy="65880"/>
            <a:chOff x="6912182" y="2124852"/>
            <a:chExt cx="3589560" cy="65880"/>
          </a:xfrm>
        </p:grpSpPr>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EA4387EE-7067-E253-49A2-33B19CF124B8}"/>
                    </a:ext>
                  </a:extLst>
                </p14:cNvPr>
                <p14:cNvContentPartPr/>
                <p14:nvPr/>
              </p14:nvContentPartPr>
              <p14:xfrm>
                <a:off x="6912182" y="2124852"/>
                <a:ext cx="543960" cy="56520"/>
              </p14:xfrm>
            </p:contentPart>
          </mc:Choice>
          <mc:Fallback xmlns="">
            <p:pic>
              <p:nvPicPr>
                <p:cNvPr id="2" name="Ink 1">
                  <a:extLst>
                    <a:ext uri="{FF2B5EF4-FFF2-40B4-BE49-F238E27FC236}">
                      <a16:creationId xmlns:a16="http://schemas.microsoft.com/office/drawing/2014/main" id="{EA4387EE-7067-E253-49A2-33B19CF124B8}"/>
                    </a:ext>
                  </a:extLst>
                </p:cNvPr>
                <p:cNvPicPr/>
                <p:nvPr/>
              </p:nvPicPr>
              <p:blipFill>
                <a:blip r:embed="rId4"/>
                <a:stretch>
                  <a:fillRect/>
                </a:stretch>
              </p:blipFill>
              <p:spPr>
                <a:xfrm>
                  <a:off x="6903542" y="2116212"/>
                  <a:ext cx="56160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B7D8EC6E-6963-5BB8-B4D2-DA3CAB1AB47F}"/>
                    </a:ext>
                  </a:extLst>
                </p14:cNvPr>
                <p14:cNvContentPartPr/>
                <p14:nvPr/>
              </p14:nvContentPartPr>
              <p14:xfrm>
                <a:off x="8019542" y="2164092"/>
                <a:ext cx="456480" cy="360"/>
              </p14:xfrm>
            </p:contentPart>
          </mc:Choice>
          <mc:Fallback xmlns="">
            <p:pic>
              <p:nvPicPr>
                <p:cNvPr id="3" name="Ink 2">
                  <a:extLst>
                    <a:ext uri="{FF2B5EF4-FFF2-40B4-BE49-F238E27FC236}">
                      <a16:creationId xmlns:a16="http://schemas.microsoft.com/office/drawing/2014/main" id="{B7D8EC6E-6963-5BB8-B4D2-DA3CAB1AB47F}"/>
                    </a:ext>
                  </a:extLst>
                </p:cNvPr>
                <p:cNvPicPr/>
                <p:nvPr/>
              </p:nvPicPr>
              <p:blipFill>
                <a:blip r:embed="rId6"/>
                <a:stretch>
                  <a:fillRect/>
                </a:stretch>
              </p:blipFill>
              <p:spPr>
                <a:xfrm>
                  <a:off x="8010902" y="2155092"/>
                  <a:ext cx="4741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46D6985D-E3F6-132F-6F60-80D14012F2D7}"/>
                    </a:ext>
                  </a:extLst>
                </p14:cNvPr>
                <p14:cNvContentPartPr/>
                <p14:nvPr/>
              </p14:nvContentPartPr>
              <p14:xfrm>
                <a:off x="8909102" y="2181012"/>
                <a:ext cx="1592640" cy="9720"/>
              </p14:xfrm>
            </p:contentPart>
          </mc:Choice>
          <mc:Fallback xmlns="">
            <p:pic>
              <p:nvPicPr>
                <p:cNvPr id="4" name="Ink 3">
                  <a:extLst>
                    <a:ext uri="{FF2B5EF4-FFF2-40B4-BE49-F238E27FC236}">
                      <a16:creationId xmlns:a16="http://schemas.microsoft.com/office/drawing/2014/main" id="{46D6985D-E3F6-132F-6F60-80D14012F2D7}"/>
                    </a:ext>
                  </a:extLst>
                </p:cNvPr>
                <p:cNvPicPr/>
                <p:nvPr/>
              </p:nvPicPr>
              <p:blipFill>
                <a:blip r:embed="rId8"/>
                <a:stretch>
                  <a:fillRect/>
                </a:stretch>
              </p:blipFill>
              <p:spPr>
                <a:xfrm>
                  <a:off x="8900102" y="2172372"/>
                  <a:ext cx="1610280" cy="27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
            <p14:nvContentPartPr>
              <p14:cNvPr id="6" name="Ink 5">
                <a:extLst>
                  <a:ext uri="{FF2B5EF4-FFF2-40B4-BE49-F238E27FC236}">
                    <a16:creationId xmlns:a16="http://schemas.microsoft.com/office/drawing/2014/main" id="{95B28610-4410-5677-1791-01FAE7B2191B}"/>
                  </a:ext>
                </a:extLst>
              </p14:cNvPr>
              <p14:cNvContentPartPr/>
              <p14:nvPr/>
            </p14:nvContentPartPr>
            <p14:xfrm>
              <a:off x="6274622" y="2650452"/>
              <a:ext cx="2517120" cy="17280"/>
            </p14:xfrm>
          </p:contentPart>
        </mc:Choice>
        <mc:Fallback xmlns="">
          <p:pic>
            <p:nvPicPr>
              <p:cNvPr id="6" name="Ink 5">
                <a:extLst>
                  <a:ext uri="{FF2B5EF4-FFF2-40B4-BE49-F238E27FC236}">
                    <a16:creationId xmlns:a16="http://schemas.microsoft.com/office/drawing/2014/main" id="{95B28610-4410-5677-1791-01FAE7B2191B}"/>
                  </a:ext>
                </a:extLst>
              </p:cNvPr>
              <p:cNvPicPr/>
              <p:nvPr/>
            </p:nvPicPr>
            <p:blipFill>
              <a:blip r:embed="rId10"/>
              <a:stretch>
                <a:fillRect/>
              </a:stretch>
            </p:blipFill>
            <p:spPr>
              <a:xfrm>
                <a:off x="6265982" y="2641812"/>
                <a:ext cx="253476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8B7B265E-E867-C51D-537B-42105956E4AC}"/>
                  </a:ext>
                </a:extLst>
              </p14:cNvPr>
              <p14:cNvContentPartPr/>
              <p14:nvPr/>
            </p14:nvContentPartPr>
            <p14:xfrm>
              <a:off x="3304982" y="3128172"/>
              <a:ext cx="2827080" cy="51480"/>
            </p14:xfrm>
          </p:contentPart>
        </mc:Choice>
        <mc:Fallback xmlns="">
          <p:pic>
            <p:nvPicPr>
              <p:cNvPr id="7" name="Ink 6">
                <a:extLst>
                  <a:ext uri="{FF2B5EF4-FFF2-40B4-BE49-F238E27FC236}">
                    <a16:creationId xmlns:a16="http://schemas.microsoft.com/office/drawing/2014/main" id="{8B7B265E-E867-C51D-537B-42105956E4AC}"/>
                  </a:ext>
                </a:extLst>
              </p:cNvPr>
              <p:cNvPicPr/>
              <p:nvPr/>
            </p:nvPicPr>
            <p:blipFill>
              <a:blip r:embed="rId12"/>
              <a:stretch>
                <a:fillRect/>
              </a:stretch>
            </p:blipFill>
            <p:spPr>
              <a:xfrm>
                <a:off x="3295982" y="3119532"/>
                <a:ext cx="284472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Ink 7">
                <a:extLst>
                  <a:ext uri="{FF2B5EF4-FFF2-40B4-BE49-F238E27FC236}">
                    <a16:creationId xmlns:a16="http://schemas.microsoft.com/office/drawing/2014/main" id="{7D8E73F3-F370-26C2-5340-4283F691D3A7}"/>
                  </a:ext>
                </a:extLst>
              </p14:cNvPr>
              <p14:cNvContentPartPr/>
              <p14:nvPr/>
            </p14:nvContentPartPr>
            <p14:xfrm>
              <a:off x="6803462" y="3237972"/>
              <a:ext cx="1644120" cy="360"/>
            </p14:xfrm>
          </p:contentPart>
        </mc:Choice>
        <mc:Fallback xmlns="">
          <p:pic>
            <p:nvPicPr>
              <p:cNvPr id="8" name="Ink 7">
                <a:extLst>
                  <a:ext uri="{FF2B5EF4-FFF2-40B4-BE49-F238E27FC236}">
                    <a16:creationId xmlns:a16="http://schemas.microsoft.com/office/drawing/2014/main" id="{7D8E73F3-F370-26C2-5340-4283F691D3A7}"/>
                  </a:ext>
                </a:extLst>
              </p:cNvPr>
              <p:cNvPicPr/>
              <p:nvPr/>
            </p:nvPicPr>
            <p:blipFill>
              <a:blip r:embed="rId14"/>
              <a:stretch>
                <a:fillRect/>
              </a:stretch>
            </p:blipFill>
            <p:spPr>
              <a:xfrm>
                <a:off x="6794462" y="3229332"/>
                <a:ext cx="16617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9" name="Ink 8">
                <a:extLst>
                  <a:ext uri="{FF2B5EF4-FFF2-40B4-BE49-F238E27FC236}">
                    <a16:creationId xmlns:a16="http://schemas.microsoft.com/office/drawing/2014/main" id="{78B646DA-5A93-093C-DA77-99CBFAFDB06C}"/>
                  </a:ext>
                </a:extLst>
              </p14:cNvPr>
              <p14:cNvContentPartPr/>
              <p14:nvPr/>
            </p14:nvContentPartPr>
            <p14:xfrm>
              <a:off x="7021262" y="3120972"/>
              <a:ext cx="1617840" cy="41760"/>
            </p14:xfrm>
          </p:contentPart>
        </mc:Choice>
        <mc:Fallback xmlns="">
          <p:pic>
            <p:nvPicPr>
              <p:cNvPr id="9" name="Ink 8">
                <a:extLst>
                  <a:ext uri="{FF2B5EF4-FFF2-40B4-BE49-F238E27FC236}">
                    <a16:creationId xmlns:a16="http://schemas.microsoft.com/office/drawing/2014/main" id="{78B646DA-5A93-093C-DA77-99CBFAFDB06C}"/>
                  </a:ext>
                </a:extLst>
              </p:cNvPr>
              <p:cNvPicPr/>
              <p:nvPr/>
            </p:nvPicPr>
            <p:blipFill>
              <a:blip r:embed="rId16"/>
              <a:stretch>
                <a:fillRect/>
              </a:stretch>
            </p:blipFill>
            <p:spPr>
              <a:xfrm>
                <a:off x="7012622" y="3111972"/>
                <a:ext cx="163548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 name="Ink 9">
                <a:extLst>
                  <a:ext uri="{FF2B5EF4-FFF2-40B4-BE49-F238E27FC236}">
                    <a16:creationId xmlns:a16="http://schemas.microsoft.com/office/drawing/2014/main" id="{14F1D2A7-656B-3D37-22F9-1BC13FFCD199}"/>
                  </a:ext>
                </a:extLst>
              </p14:cNvPr>
              <p14:cNvContentPartPr/>
              <p14:nvPr/>
            </p14:nvContentPartPr>
            <p14:xfrm>
              <a:off x="3246302" y="3761412"/>
              <a:ext cx="1869480" cy="5760"/>
            </p14:xfrm>
          </p:contentPart>
        </mc:Choice>
        <mc:Fallback xmlns="">
          <p:pic>
            <p:nvPicPr>
              <p:cNvPr id="10" name="Ink 9">
                <a:extLst>
                  <a:ext uri="{FF2B5EF4-FFF2-40B4-BE49-F238E27FC236}">
                    <a16:creationId xmlns:a16="http://schemas.microsoft.com/office/drawing/2014/main" id="{14F1D2A7-656B-3D37-22F9-1BC13FFCD199}"/>
                  </a:ext>
                </a:extLst>
              </p:cNvPr>
              <p:cNvPicPr/>
              <p:nvPr/>
            </p:nvPicPr>
            <p:blipFill>
              <a:blip r:embed="rId18"/>
              <a:stretch>
                <a:fillRect/>
              </a:stretch>
            </p:blipFill>
            <p:spPr>
              <a:xfrm>
                <a:off x="3237302" y="3752412"/>
                <a:ext cx="1887120" cy="23400"/>
              </a:xfrm>
              <a:prstGeom prst="rect">
                <a:avLst/>
              </a:prstGeom>
            </p:spPr>
          </p:pic>
        </mc:Fallback>
      </mc:AlternateContent>
      <p:grpSp>
        <p:nvGrpSpPr>
          <p:cNvPr id="13" name="Group 12">
            <a:extLst>
              <a:ext uri="{FF2B5EF4-FFF2-40B4-BE49-F238E27FC236}">
                <a16:creationId xmlns:a16="http://schemas.microsoft.com/office/drawing/2014/main" id="{0E5FBE96-8C7A-B0D5-D954-40DA0C3BE46B}"/>
              </a:ext>
            </a:extLst>
          </p:cNvPr>
          <p:cNvGrpSpPr/>
          <p:nvPr/>
        </p:nvGrpSpPr>
        <p:grpSpPr>
          <a:xfrm>
            <a:off x="8329862" y="3629652"/>
            <a:ext cx="1854720" cy="120600"/>
            <a:chOff x="8329862" y="3629652"/>
            <a:chExt cx="1854720" cy="120600"/>
          </a:xfrm>
        </p:grpSpPr>
        <mc:AlternateContent xmlns:mc="http://schemas.openxmlformats.org/markup-compatibility/2006" xmlns:p14="http://schemas.microsoft.com/office/powerpoint/2010/main">
          <mc:Choice Requires="p14">
            <p:contentPart p14:bwMode="auto" r:id="rId19">
              <p14:nvContentPartPr>
                <p14:cNvPr id="11" name="Ink 10">
                  <a:extLst>
                    <a:ext uri="{FF2B5EF4-FFF2-40B4-BE49-F238E27FC236}">
                      <a16:creationId xmlns:a16="http://schemas.microsoft.com/office/drawing/2014/main" id="{7B6F7B4C-FEF8-5017-BB2A-1A39E041C92A}"/>
                    </a:ext>
                  </a:extLst>
                </p14:cNvPr>
                <p14:cNvContentPartPr/>
                <p14:nvPr/>
              </p14:nvContentPartPr>
              <p14:xfrm>
                <a:off x="8329862" y="3629652"/>
                <a:ext cx="1115640" cy="120600"/>
              </p14:xfrm>
            </p:contentPart>
          </mc:Choice>
          <mc:Fallback xmlns="">
            <p:pic>
              <p:nvPicPr>
                <p:cNvPr id="11" name="Ink 10">
                  <a:extLst>
                    <a:ext uri="{FF2B5EF4-FFF2-40B4-BE49-F238E27FC236}">
                      <a16:creationId xmlns:a16="http://schemas.microsoft.com/office/drawing/2014/main" id="{7B6F7B4C-FEF8-5017-BB2A-1A39E041C92A}"/>
                    </a:ext>
                  </a:extLst>
                </p:cNvPr>
                <p:cNvPicPr/>
                <p:nvPr/>
              </p:nvPicPr>
              <p:blipFill>
                <a:blip r:embed="rId20"/>
                <a:stretch>
                  <a:fillRect/>
                </a:stretch>
              </p:blipFill>
              <p:spPr>
                <a:xfrm>
                  <a:off x="8321222" y="3621012"/>
                  <a:ext cx="113328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2" name="Ink 11">
                  <a:extLst>
                    <a:ext uri="{FF2B5EF4-FFF2-40B4-BE49-F238E27FC236}">
                      <a16:creationId xmlns:a16="http://schemas.microsoft.com/office/drawing/2014/main" id="{D312E347-FC76-9687-EA08-62B8363C1383}"/>
                    </a:ext>
                  </a:extLst>
                </p14:cNvPr>
                <p14:cNvContentPartPr/>
                <p14:nvPr/>
              </p14:nvContentPartPr>
              <p14:xfrm>
                <a:off x="9697502" y="3682932"/>
                <a:ext cx="487080" cy="16920"/>
              </p14:xfrm>
            </p:contentPart>
          </mc:Choice>
          <mc:Fallback xmlns="">
            <p:pic>
              <p:nvPicPr>
                <p:cNvPr id="12" name="Ink 11">
                  <a:extLst>
                    <a:ext uri="{FF2B5EF4-FFF2-40B4-BE49-F238E27FC236}">
                      <a16:creationId xmlns:a16="http://schemas.microsoft.com/office/drawing/2014/main" id="{D312E347-FC76-9687-EA08-62B8363C1383}"/>
                    </a:ext>
                  </a:extLst>
                </p:cNvPr>
                <p:cNvPicPr/>
                <p:nvPr/>
              </p:nvPicPr>
              <p:blipFill>
                <a:blip r:embed="rId22"/>
                <a:stretch>
                  <a:fillRect/>
                </a:stretch>
              </p:blipFill>
              <p:spPr>
                <a:xfrm>
                  <a:off x="9688502" y="3673932"/>
                  <a:ext cx="504720" cy="34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
            <p14:nvContentPartPr>
              <p14:cNvPr id="14" name="Ink 13">
                <a:extLst>
                  <a:ext uri="{FF2B5EF4-FFF2-40B4-BE49-F238E27FC236}">
                    <a16:creationId xmlns:a16="http://schemas.microsoft.com/office/drawing/2014/main" id="{BEF01E96-809E-CC8D-F5EE-9E051B702FCB}"/>
                  </a:ext>
                </a:extLst>
              </p14:cNvPr>
              <p14:cNvContentPartPr/>
              <p14:nvPr/>
            </p14:nvContentPartPr>
            <p14:xfrm>
              <a:off x="1971182" y="4214292"/>
              <a:ext cx="1047960" cy="13680"/>
            </p14:xfrm>
          </p:contentPart>
        </mc:Choice>
        <mc:Fallback xmlns="">
          <p:pic>
            <p:nvPicPr>
              <p:cNvPr id="14" name="Ink 13">
                <a:extLst>
                  <a:ext uri="{FF2B5EF4-FFF2-40B4-BE49-F238E27FC236}">
                    <a16:creationId xmlns:a16="http://schemas.microsoft.com/office/drawing/2014/main" id="{BEF01E96-809E-CC8D-F5EE-9E051B702FCB}"/>
                  </a:ext>
                </a:extLst>
              </p:cNvPr>
              <p:cNvPicPr/>
              <p:nvPr/>
            </p:nvPicPr>
            <p:blipFill>
              <a:blip r:embed="rId24"/>
              <a:stretch>
                <a:fillRect/>
              </a:stretch>
            </p:blipFill>
            <p:spPr>
              <a:xfrm>
                <a:off x="1962542" y="4205652"/>
                <a:ext cx="1065600" cy="31320"/>
              </a:xfrm>
              <a:prstGeom prst="rect">
                <a:avLst/>
              </a:prstGeom>
            </p:spPr>
          </p:pic>
        </mc:Fallback>
      </mc:AlternateContent>
    </p:spTree>
    <p:extLst>
      <p:ext uri="{BB962C8B-B14F-4D97-AF65-F5344CB8AC3E}">
        <p14:creationId xmlns:p14="http://schemas.microsoft.com/office/powerpoint/2010/main" val="1466146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F111A-7773-1355-E3E9-961D9912211A}"/>
              </a:ext>
            </a:extLst>
          </p:cNvPr>
          <p:cNvSpPr>
            <a:spLocks noGrp="1"/>
          </p:cNvSpPr>
          <p:nvPr>
            <p:ph type="title"/>
          </p:nvPr>
        </p:nvSpPr>
        <p:spPr/>
        <p:txBody>
          <a:bodyPr>
            <a:normAutofit/>
          </a:bodyPr>
          <a:lstStyle/>
          <a:p>
            <a:r>
              <a:rPr lang="en-US" b="0" i="0" dirty="0">
                <a:solidFill>
                  <a:srgbClr val="222222"/>
                </a:solidFill>
                <a:effectLst/>
                <a:latin typeface="source sans pro" panose="020B0503030403020204" pitchFamily="34" charset="0"/>
              </a:rPr>
              <a:t>Multi-Variate Logistic Regression</a:t>
            </a:r>
            <a:endParaRPr lang="en-US" dirty="0"/>
          </a:p>
        </p:txBody>
      </p:sp>
      <p:sp>
        <p:nvSpPr>
          <p:cNvPr id="3" name="Content Placeholder 2">
            <a:extLst>
              <a:ext uri="{FF2B5EF4-FFF2-40B4-BE49-F238E27FC236}">
                <a16:creationId xmlns:a16="http://schemas.microsoft.com/office/drawing/2014/main" id="{080B4951-734B-A0CD-17A9-1D210D83904B}"/>
              </a:ext>
            </a:extLst>
          </p:cNvPr>
          <p:cNvSpPr>
            <a:spLocks noGrp="1"/>
          </p:cNvSpPr>
          <p:nvPr>
            <p:ph idx="1"/>
          </p:nvPr>
        </p:nvSpPr>
        <p:spPr>
          <a:xfrm>
            <a:off x="260684" y="1456657"/>
            <a:ext cx="11353800" cy="4351338"/>
          </a:xfrm>
        </p:spPr>
        <p:txBody>
          <a:bodyPr/>
          <a:lstStyle/>
          <a:p>
            <a:pPr algn="l"/>
            <a:r>
              <a:rPr lang="en-US" b="1" i="0" dirty="0">
                <a:solidFill>
                  <a:srgbClr val="222222"/>
                </a:solidFill>
                <a:effectLst/>
                <a:latin typeface="source sans pro" panose="020B0503030403020204" pitchFamily="34" charset="0"/>
              </a:rPr>
              <a:t>Multi-variate logistic regression</a:t>
            </a:r>
            <a:r>
              <a:rPr lang="en-US" b="0" i="0" dirty="0">
                <a:solidFill>
                  <a:srgbClr val="222222"/>
                </a:solidFill>
                <a:effectLst/>
                <a:latin typeface="source sans pro" panose="020B0503030403020204" pitchFamily="34" charset="0"/>
              </a:rPr>
              <a:t> has more than one input variable. This figure shows the classification with two independent variables, 𝑥₁ and 𝑥₂</a:t>
            </a:r>
            <a:br>
              <a:rPr lang="en-US" u="none" strike="noStrike" dirty="0">
                <a:solidFill>
                  <a:srgbClr val="619CCD"/>
                </a:solidFill>
                <a:effectLst/>
                <a:hlinkClick r:id="rId2"/>
              </a:rPr>
            </a:br>
            <a:endParaRPr lang="en-US" dirty="0"/>
          </a:p>
        </p:txBody>
      </p:sp>
      <p:pic>
        <p:nvPicPr>
          <p:cNvPr id="3074" name="Picture 2">
            <a:extLst>
              <a:ext uri="{FF2B5EF4-FFF2-40B4-BE49-F238E27FC236}">
                <a16:creationId xmlns:a16="http://schemas.microsoft.com/office/drawing/2014/main" id="{630B915D-FF86-A3A7-817B-757D54238C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372" y="2587787"/>
            <a:ext cx="8866523" cy="4269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4176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E1C80-8398-892E-879E-09209C4482AC}"/>
              </a:ext>
            </a:extLst>
          </p:cNvPr>
          <p:cNvSpPr>
            <a:spLocks noGrp="1"/>
          </p:cNvSpPr>
          <p:nvPr>
            <p:ph type="title"/>
          </p:nvPr>
        </p:nvSpPr>
        <p:spPr/>
        <p:txBody>
          <a:bodyPr/>
          <a:lstStyle/>
          <a:p>
            <a:r>
              <a:rPr lang="en-US" b="0" i="0" dirty="0">
                <a:solidFill>
                  <a:srgbClr val="222222"/>
                </a:solidFill>
                <a:effectLst/>
                <a:latin typeface="source sans pro" panose="020B0503030403020204" pitchFamily="34" charset="0"/>
              </a:rPr>
              <a:t>Multi-Variate Logistic Regression</a:t>
            </a:r>
            <a:endParaRPr lang="en-US" dirty="0"/>
          </a:p>
        </p:txBody>
      </p:sp>
      <p:sp>
        <p:nvSpPr>
          <p:cNvPr id="3" name="Content Placeholder 2">
            <a:extLst>
              <a:ext uri="{FF2B5EF4-FFF2-40B4-BE49-F238E27FC236}">
                <a16:creationId xmlns:a16="http://schemas.microsoft.com/office/drawing/2014/main" id="{C1EDD8D0-2866-5B7B-C01C-7DE94C514D42}"/>
              </a:ext>
            </a:extLst>
          </p:cNvPr>
          <p:cNvSpPr>
            <a:spLocks noGrp="1"/>
          </p:cNvSpPr>
          <p:nvPr>
            <p:ph idx="1"/>
          </p:nvPr>
        </p:nvSpPr>
        <p:spPr/>
        <p:txBody>
          <a:bodyPr>
            <a:normAutofit/>
          </a:bodyPr>
          <a:lstStyle/>
          <a:p>
            <a:pPr algn="l"/>
            <a:r>
              <a:rPr lang="en-US" b="0" i="0" dirty="0">
                <a:solidFill>
                  <a:srgbClr val="222222"/>
                </a:solidFill>
                <a:effectLst/>
                <a:latin typeface="source sans pro" panose="020B0503030403020204" pitchFamily="34" charset="0"/>
              </a:rPr>
              <a:t>The graph is different from the single-variate graph because both axes represent the inputs. The outputs also differ in color. The white circles show the observations classified as zeros, while the green circles are those classified as ones.</a:t>
            </a:r>
          </a:p>
          <a:p>
            <a:pPr algn="l"/>
            <a:r>
              <a:rPr lang="en-US" b="0" i="0" dirty="0">
                <a:solidFill>
                  <a:srgbClr val="222222"/>
                </a:solidFill>
                <a:effectLst/>
                <a:latin typeface="source sans pro" panose="020B0503030403020204" pitchFamily="34" charset="0"/>
              </a:rPr>
              <a:t>Logistic regression determines the weights 𝑏₀, 𝑏₁, and 𝑏₂ that maximize the LLF. Once you have 𝑏₀, 𝑏₁, and 𝑏₂, you can get:</a:t>
            </a:r>
          </a:p>
          <a:p>
            <a:pPr lvl="1"/>
            <a:r>
              <a:rPr lang="en-US" b="1" i="0" dirty="0">
                <a:solidFill>
                  <a:srgbClr val="222222"/>
                </a:solidFill>
                <a:effectLst/>
                <a:latin typeface="source sans pro" panose="020B0503030403020204" pitchFamily="34" charset="0"/>
              </a:rPr>
              <a:t>The logit</a:t>
            </a:r>
            <a:r>
              <a:rPr lang="en-US" b="0" i="0" dirty="0">
                <a:solidFill>
                  <a:srgbClr val="222222"/>
                </a:solidFill>
                <a:effectLst/>
                <a:latin typeface="source sans pro" panose="020B0503030403020204" pitchFamily="34" charset="0"/>
              </a:rPr>
              <a:t> 𝑓(𝑥₁, 𝑥₂) = 𝑏₀ + 𝑏₁𝑥₁ + 𝑏₂𝑥₂</a:t>
            </a:r>
          </a:p>
          <a:p>
            <a:pPr lvl="1"/>
            <a:r>
              <a:rPr lang="en-US" b="1" i="0" dirty="0">
                <a:solidFill>
                  <a:srgbClr val="222222"/>
                </a:solidFill>
                <a:effectLst/>
                <a:latin typeface="source sans pro" panose="020B0503030403020204" pitchFamily="34" charset="0"/>
              </a:rPr>
              <a:t>The probabilities</a:t>
            </a:r>
            <a:r>
              <a:rPr lang="en-US" b="0" i="0" dirty="0">
                <a:solidFill>
                  <a:srgbClr val="222222"/>
                </a:solidFill>
                <a:effectLst/>
                <a:latin typeface="source sans pro" panose="020B0503030403020204" pitchFamily="34" charset="0"/>
              </a:rPr>
              <a:t> 𝑝(𝑥₁, 𝑥₂) = 1 / (1 + exp(−𝑓(𝑥₁, 𝑥₂)))</a:t>
            </a:r>
          </a:p>
          <a:p>
            <a:r>
              <a:rPr lang="en-US" dirty="0">
                <a:effectLst/>
              </a:rPr>
              <a:t>The dash-dotted black line linearly separates the two classes. This line corresponds to 𝑝(𝑥₁, 𝑥₂) = 0.5 and 𝑓(𝑥₁, 𝑥₂) = 0.</a:t>
            </a:r>
            <a:endParaRPr lang="en-US" dirty="0"/>
          </a:p>
        </p:txBody>
      </p:sp>
    </p:spTree>
    <p:extLst>
      <p:ext uri="{BB962C8B-B14F-4D97-AF65-F5344CB8AC3E}">
        <p14:creationId xmlns:p14="http://schemas.microsoft.com/office/powerpoint/2010/main" val="32162804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801A9-C418-EC3D-F255-06F1FF209F93}"/>
              </a:ext>
            </a:extLst>
          </p:cNvPr>
          <p:cNvSpPr>
            <a:spLocks noGrp="1"/>
          </p:cNvSpPr>
          <p:nvPr>
            <p:ph type="title"/>
          </p:nvPr>
        </p:nvSpPr>
        <p:spPr/>
        <p:txBody>
          <a:bodyPr/>
          <a:lstStyle/>
          <a:p>
            <a:r>
              <a:rPr lang="en-US" b="0" i="0" dirty="0">
                <a:solidFill>
                  <a:srgbClr val="222222"/>
                </a:solidFill>
                <a:effectLst/>
                <a:latin typeface="source sans pro" panose="020B0503030403020204" pitchFamily="34" charset="0"/>
              </a:rPr>
              <a:t>Regularization</a:t>
            </a:r>
            <a:endParaRPr lang="en-US" dirty="0"/>
          </a:p>
        </p:txBody>
      </p:sp>
      <p:sp>
        <p:nvSpPr>
          <p:cNvPr id="3" name="Content Placeholder 2">
            <a:extLst>
              <a:ext uri="{FF2B5EF4-FFF2-40B4-BE49-F238E27FC236}">
                <a16:creationId xmlns:a16="http://schemas.microsoft.com/office/drawing/2014/main" id="{B3A043B6-F77B-88CE-0B05-D6D3F19A7F89}"/>
              </a:ext>
            </a:extLst>
          </p:cNvPr>
          <p:cNvSpPr>
            <a:spLocks noGrp="1"/>
          </p:cNvSpPr>
          <p:nvPr>
            <p:ph idx="1"/>
          </p:nvPr>
        </p:nvSpPr>
        <p:spPr/>
        <p:txBody>
          <a:bodyPr/>
          <a:lstStyle/>
          <a:p>
            <a:r>
              <a:rPr lang="en-US" b="1" i="0" u="none" strike="noStrike" dirty="0">
                <a:solidFill>
                  <a:srgbClr val="619CCD"/>
                </a:solidFill>
                <a:effectLst/>
                <a:latin typeface="source sans pro" panose="020B0503030403020204" pitchFamily="34" charset="0"/>
              </a:rPr>
              <a:t>Overfitting</a:t>
            </a:r>
            <a:r>
              <a:rPr lang="en-US" b="0" i="0" dirty="0">
                <a:solidFill>
                  <a:srgbClr val="222222"/>
                </a:solidFill>
                <a:effectLst/>
                <a:latin typeface="source sans pro" panose="020B0503030403020204" pitchFamily="34" charset="0"/>
              </a:rPr>
              <a:t> is one of the most serious kinds of problems related to machine learning. It occurs when a model learns the training data too well. </a:t>
            </a:r>
          </a:p>
          <a:p>
            <a:r>
              <a:rPr lang="en-US" b="0" i="0" dirty="0">
                <a:solidFill>
                  <a:srgbClr val="222222"/>
                </a:solidFill>
                <a:effectLst/>
                <a:latin typeface="source sans pro" panose="020B0503030403020204" pitchFamily="34" charset="0"/>
              </a:rPr>
              <a:t>The model then learns not only the relationships among data but also the noise in the dataset. </a:t>
            </a:r>
            <a:endParaRPr lang="en-US" dirty="0">
              <a:solidFill>
                <a:srgbClr val="222222"/>
              </a:solidFill>
              <a:latin typeface="source sans pro" panose="020B0503030403020204" pitchFamily="34" charset="0"/>
            </a:endParaRPr>
          </a:p>
          <a:p>
            <a:r>
              <a:rPr lang="en-US" b="0" i="0" dirty="0">
                <a:solidFill>
                  <a:srgbClr val="222222"/>
                </a:solidFill>
                <a:effectLst/>
                <a:latin typeface="source sans pro" panose="020B0503030403020204" pitchFamily="34" charset="0"/>
              </a:rPr>
              <a:t>Overfitted models tend to have good performance with the data used to fit them (the training data), but they behave poorly with unseen data (or test data, which is data not used to fit the model)</a:t>
            </a:r>
            <a:endParaRPr lang="en-US" dirty="0"/>
          </a:p>
        </p:txBody>
      </p:sp>
    </p:spTree>
    <p:extLst>
      <p:ext uri="{BB962C8B-B14F-4D97-AF65-F5344CB8AC3E}">
        <p14:creationId xmlns:p14="http://schemas.microsoft.com/office/powerpoint/2010/main" val="11140097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DF3CA-8D0A-67F3-390F-DF6C585FD338}"/>
              </a:ext>
            </a:extLst>
          </p:cNvPr>
          <p:cNvSpPr>
            <a:spLocks noGrp="1"/>
          </p:cNvSpPr>
          <p:nvPr>
            <p:ph type="title"/>
          </p:nvPr>
        </p:nvSpPr>
        <p:spPr/>
        <p:txBody>
          <a:bodyPr/>
          <a:lstStyle/>
          <a:p>
            <a:r>
              <a:rPr lang="en-US" dirty="0"/>
              <a:t>Overfitting and underfitting </a:t>
            </a:r>
          </a:p>
        </p:txBody>
      </p:sp>
      <p:pic>
        <p:nvPicPr>
          <p:cNvPr id="4" name="Picture 2" descr="What is Overfitting? | IBM">
            <a:extLst>
              <a:ext uri="{FF2B5EF4-FFF2-40B4-BE49-F238E27FC236}">
                <a16:creationId xmlns:a16="http://schemas.microsoft.com/office/drawing/2014/main" id="{EB6B56D8-98DD-150A-8C73-FAB938A7756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323" t="10540" b="5143"/>
          <a:stretch/>
        </p:blipFill>
        <p:spPr bwMode="auto">
          <a:xfrm>
            <a:off x="1545312" y="1323335"/>
            <a:ext cx="7210761" cy="5534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45655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niques for handling underfitting and overfitting in Machine Learning |  by Manpreet Singh Minhas | Towards Data Science">
            <a:extLst>
              <a:ext uri="{FF2B5EF4-FFF2-40B4-BE49-F238E27FC236}">
                <a16:creationId xmlns:a16="http://schemas.microsoft.com/office/drawing/2014/main" id="{266FC3CA-D3AF-21E2-5B0E-CB82E09E5E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5563" y="-1"/>
            <a:ext cx="8636584" cy="6841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6272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8F4A1-30D1-4354-C981-D8FDF6EC85E1}"/>
              </a:ext>
            </a:extLst>
          </p:cNvPr>
          <p:cNvSpPr>
            <a:spLocks noGrp="1"/>
          </p:cNvSpPr>
          <p:nvPr>
            <p:ph type="title"/>
          </p:nvPr>
        </p:nvSpPr>
        <p:spPr/>
        <p:txBody>
          <a:bodyPr/>
          <a:lstStyle/>
          <a:p>
            <a:r>
              <a:rPr lang="en-US" b="0" i="0" dirty="0">
                <a:solidFill>
                  <a:srgbClr val="222222"/>
                </a:solidFill>
                <a:effectLst/>
                <a:latin typeface="source sans pro" panose="020B0503030403020204" pitchFamily="34" charset="0"/>
              </a:rPr>
              <a:t>Regularization</a:t>
            </a:r>
            <a:br>
              <a:rPr lang="en-US" b="0"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6C2D9BE1-71BD-7EB6-ADD3-83CF1A1EEF2A}"/>
              </a:ext>
            </a:extLst>
          </p:cNvPr>
          <p:cNvSpPr>
            <a:spLocks noGrp="1"/>
          </p:cNvSpPr>
          <p:nvPr>
            <p:ph idx="1"/>
          </p:nvPr>
        </p:nvSpPr>
        <p:spPr>
          <a:xfrm>
            <a:off x="385011" y="1283368"/>
            <a:ext cx="11438021" cy="5209507"/>
          </a:xfrm>
        </p:spPr>
        <p:txBody>
          <a:bodyPr>
            <a:normAutofit/>
          </a:bodyPr>
          <a:lstStyle/>
          <a:p>
            <a:pPr algn="l"/>
            <a:r>
              <a:rPr lang="en-US" b="0" i="0" dirty="0">
                <a:solidFill>
                  <a:srgbClr val="222222"/>
                </a:solidFill>
                <a:effectLst/>
                <a:latin typeface="source sans pro" panose="020B0503030403020204" pitchFamily="34" charset="0"/>
              </a:rPr>
              <a:t>Overfitting usually occurs with complex models. </a:t>
            </a:r>
          </a:p>
          <a:p>
            <a:pPr algn="l"/>
            <a:r>
              <a:rPr lang="en-US" b="1" i="0" dirty="0">
                <a:solidFill>
                  <a:srgbClr val="222222"/>
                </a:solidFill>
                <a:effectLst/>
                <a:latin typeface="source sans pro" panose="020B0503030403020204" pitchFamily="34" charset="0"/>
              </a:rPr>
              <a:t>Regularization</a:t>
            </a:r>
            <a:r>
              <a:rPr lang="en-US" b="0" i="0" dirty="0">
                <a:solidFill>
                  <a:srgbClr val="222222"/>
                </a:solidFill>
                <a:effectLst/>
                <a:latin typeface="source sans pro" panose="020B0503030403020204" pitchFamily="34" charset="0"/>
              </a:rPr>
              <a:t> normally tries to reduce or penalize the complexity of the model. Regularization techniques applied with logistic regression mostly tend to penalize large coefficients 𝑏₀, 𝑏₁, …, 𝑏ᵣ:</a:t>
            </a:r>
          </a:p>
          <a:p>
            <a:pPr lvl="1"/>
            <a:r>
              <a:rPr lang="en-US" b="1" i="0" dirty="0">
                <a:solidFill>
                  <a:srgbClr val="222222"/>
                </a:solidFill>
                <a:effectLst/>
                <a:latin typeface="source sans pro" panose="020B0503030403020204" pitchFamily="34" charset="0"/>
              </a:rPr>
              <a:t>L1 regularization</a:t>
            </a:r>
            <a:r>
              <a:rPr lang="en-US" b="0" i="0" dirty="0">
                <a:solidFill>
                  <a:srgbClr val="222222"/>
                </a:solidFill>
                <a:effectLst/>
                <a:latin typeface="source sans pro" panose="020B0503030403020204" pitchFamily="34" charset="0"/>
              </a:rPr>
              <a:t> penalizes the LLF with the scaled sum of the absolute values of the weights: |𝑏₀|+|𝑏₁|+⋯+|𝑏ᵣ|.</a:t>
            </a:r>
          </a:p>
          <a:p>
            <a:pPr lvl="1"/>
            <a:r>
              <a:rPr lang="en-US" b="1" i="0" dirty="0">
                <a:solidFill>
                  <a:srgbClr val="222222"/>
                </a:solidFill>
                <a:effectLst/>
                <a:latin typeface="source sans pro" panose="020B0503030403020204" pitchFamily="34" charset="0"/>
              </a:rPr>
              <a:t>L2 regularization</a:t>
            </a:r>
            <a:r>
              <a:rPr lang="en-US" b="0" i="0" dirty="0">
                <a:solidFill>
                  <a:srgbClr val="222222"/>
                </a:solidFill>
                <a:effectLst/>
                <a:latin typeface="source sans pro" panose="020B0503030403020204" pitchFamily="34" charset="0"/>
              </a:rPr>
              <a:t> penalizes the LLF with the scaled sum of the squares of the weights: 𝑏₀²+𝑏₁²+⋯+𝑏ᵣ².</a:t>
            </a:r>
          </a:p>
          <a:p>
            <a:pPr lvl="1"/>
            <a:r>
              <a:rPr lang="en-US" b="1" i="0" dirty="0">
                <a:solidFill>
                  <a:srgbClr val="222222"/>
                </a:solidFill>
                <a:effectLst/>
                <a:latin typeface="source sans pro" panose="020B0503030403020204" pitchFamily="34" charset="0"/>
              </a:rPr>
              <a:t>Elastic-net regularization</a:t>
            </a:r>
            <a:r>
              <a:rPr lang="en-US" b="0" i="0" dirty="0">
                <a:solidFill>
                  <a:srgbClr val="222222"/>
                </a:solidFill>
                <a:effectLst/>
                <a:latin typeface="source sans pro" panose="020B0503030403020204" pitchFamily="34" charset="0"/>
              </a:rPr>
              <a:t> is a linear combination of L1 and L2 regularization.</a:t>
            </a:r>
          </a:p>
          <a:p>
            <a:pPr lvl="2"/>
            <a:r>
              <a:rPr lang="en-US" dirty="0">
                <a:solidFill>
                  <a:srgbClr val="222222"/>
                </a:solidFill>
                <a:latin typeface="source sans pro" panose="020B0503030403020204" pitchFamily="34" charset="0"/>
              </a:rPr>
              <a:t>L1 + L2 or 0.3 * L1 + 0.7 * L2  </a:t>
            </a:r>
            <a:endParaRPr lang="en-US" b="0" i="0" dirty="0">
              <a:solidFill>
                <a:srgbClr val="222222"/>
              </a:solidFill>
              <a:effectLst/>
              <a:latin typeface="source sans pro" panose="020B0503030403020204" pitchFamily="34" charset="0"/>
            </a:endParaRPr>
          </a:p>
          <a:p>
            <a:r>
              <a:rPr lang="en-US" dirty="0">
                <a:effectLst/>
              </a:rPr>
              <a:t>Regularization can significantly improve model performance on unseen data.</a:t>
            </a:r>
            <a:endParaRPr lang="en-US" b="0" i="0" dirty="0">
              <a:solidFill>
                <a:srgbClr val="222222"/>
              </a:solidFill>
              <a:effectLst/>
              <a:latin typeface="source sans pro" panose="020B0503030403020204" pitchFamily="34" charset="0"/>
            </a:endParaRPr>
          </a:p>
          <a:p>
            <a:endParaRPr lang="en-US" dirty="0"/>
          </a:p>
        </p:txBody>
      </p:sp>
    </p:spTree>
    <p:extLst>
      <p:ext uri="{BB962C8B-B14F-4D97-AF65-F5344CB8AC3E}">
        <p14:creationId xmlns:p14="http://schemas.microsoft.com/office/powerpoint/2010/main" val="2585887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a:t>
            </a:r>
          </a:p>
        </p:txBody>
      </p:sp>
      <p:pic>
        <p:nvPicPr>
          <p:cNvPr id="5" name="Picture 4"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0325" y="5489740"/>
            <a:ext cx="2527300" cy="368300"/>
          </a:xfrm>
          <a:prstGeom prst="rect">
            <a:avLst/>
          </a:prstGeom>
        </p:spPr>
      </p:pic>
      <p:grpSp>
        <p:nvGrpSpPr>
          <p:cNvPr id="10" name="Group 9"/>
          <p:cNvGrpSpPr/>
          <p:nvPr/>
        </p:nvGrpSpPr>
        <p:grpSpPr>
          <a:xfrm>
            <a:off x="3813510" y="1575636"/>
            <a:ext cx="4778653" cy="3045496"/>
            <a:chOff x="1771129" y="1428756"/>
            <a:chExt cx="5986432" cy="3815228"/>
          </a:xfrm>
        </p:grpSpPr>
        <p:pic>
          <p:nvPicPr>
            <p:cNvPr id="4" name="Picture 3"/>
            <p:cNvPicPr>
              <a:picLocks noChangeAspect="1"/>
            </p:cNvPicPr>
            <p:nvPr/>
          </p:nvPicPr>
          <p:blipFill>
            <a:blip r:embed="rId3"/>
            <a:stretch>
              <a:fillRect/>
            </a:stretch>
          </p:blipFill>
          <p:spPr>
            <a:xfrm>
              <a:off x="1771129" y="1523796"/>
              <a:ext cx="5546663" cy="3660797"/>
            </a:xfrm>
            <a:prstGeom prst="rect">
              <a:avLst/>
            </a:prstGeom>
          </p:spPr>
        </p:pic>
        <p:sp>
          <p:nvSpPr>
            <p:cNvPr id="6" name="TextBox 5"/>
            <p:cNvSpPr txBox="1"/>
            <p:nvPr/>
          </p:nvSpPr>
          <p:spPr>
            <a:xfrm>
              <a:off x="3308989" y="1428756"/>
              <a:ext cx="420105" cy="578348"/>
            </a:xfrm>
            <a:prstGeom prst="rect">
              <a:avLst/>
            </a:prstGeom>
            <a:noFill/>
          </p:spPr>
          <p:txBody>
            <a:bodyPr wrap="none" rtlCol="0">
              <a:spAutoFit/>
            </a:bodyPr>
            <a:lstStyle/>
            <a:p>
              <a:r>
                <a:rPr lang="en-US" sz="2400" dirty="0"/>
                <a:t>Y</a:t>
              </a:r>
            </a:p>
          </p:txBody>
        </p:sp>
        <p:sp>
          <p:nvSpPr>
            <p:cNvPr id="7" name="TextBox 6"/>
            <p:cNvSpPr txBox="1"/>
            <p:nvPr/>
          </p:nvSpPr>
          <p:spPr>
            <a:xfrm>
              <a:off x="7325407" y="4665636"/>
              <a:ext cx="432154" cy="578348"/>
            </a:xfrm>
            <a:prstGeom prst="rect">
              <a:avLst/>
            </a:prstGeom>
            <a:noFill/>
          </p:spPr>
          <p:txBody>
            <a:bodyPr wrap="none" rtlCol="0">
              <a:spAutoFit/>
            </a:bodyPr>
            <a:lstStyle/>
            <a:p>
              <a:r>
                <a:rPr lang="en-US" sz="2400" dirty="0"/>
                <a:t>X</a:t>
              </a:r>
            </a:p>
          </p:txBody>
        </p:sp>
      </p:grpSp>
      <p:sp>
        <p:nvSpPr>
          <p:cNvPr id="8" name="TextBox 7"/>
          <p:cNvSpPr txBox="1"/>
          <p:nvPr/>
        </p:nvSpPr>
        <p:spPr>
          <a:xfrm>
            <a:off x="2655794" y="5466009"/>
            <a:ext cx="1917111" cy="461665"/>
          </a:xfrm>
          <a:prstGeom prst="rect">
            <a:avLst/>
          </a:prstGeom>
          <a:noFill/>
        </p:spPr>
        <p:txBody>
          <a:bodyPr wrap="none" rtlCol="0">
            <a:spAutoFit/>
          </a:bodyPr>
          <a:lstStyle/>
          <a:p>
            <a:r>
              <a:rPr lang="en-US" sz="2400" dirty="0"/>
              <a:t>Linear Model:</a:t>
            </a:r>
          </a:p>
        </p:txBody>
      </p:sp>
      <p:sp>
        <p:nvSpPr>
          <p:cNvPr id="11" name="TextBox 10"/>
          <p:cNvSpPr txBox="1"/>
          <p:nvPr/>
        </p:nvSpPr>
        <p:spPr>
          <a:xfrm>
            <a:off x="4572904" y="4843410"/>
            <a:ext cx="1084552" cy="646331"/>
          </a:xfrm>
          <a:prstGeom prst="rect">
            <a:avLst/>
          </a:prstGeom>
          <a:noFill/>
        </p:spPr>
        <p:txBody>
          <a:bodyPr wrap="none" rtlCol="0">
            <a:spAutoFit/>
          </a:bodyPr>
          <a:lstStyle/>
          <a:p>
            <a:pPr algn="ctr"/>
            <a:r>
              <a:rPr lang="en-US" dirty="0"/>
              <a:t>Response</a:t>
            </a:r>
          </a:p>
          <a:p>
            <a:pPr algn="ctr"/>
            <a:r>
              <a:rPr lang="en-US" dirty="0"/>
              <a:t>Variable</a:t>
            </a:r>
          </a:p>
        </p:txBody>
      </p:sp>
      <p:sp>
        <p:nvSpPr>
          <p:cNvPr id="12" name="TextBox 11"/>
          <p:cNvSpPr txBox="1"/>
          <p:nvPr/>
        </p:nvSpPr>
        <p:spPr>
          <a:xfrm>
            <a:off x="5998261" y="5025374"/>
            <a:ext cx="1080494" cy="369332"/>
          </a:xfrm>
          <a:prstGeom prst="rect">
            <a:avLst/>
          </a:prstGeom>
          <a:noFill/>
        </p:spPr>
        <p:txBody>
          <a:bodyPr wrap="none" rtlCol="0">
            <a:spAutoFit/>
          </a:bodyPr>
          <a:lstStyle/>
          <a:p>
            <a:pPr algn="ctr"/>
            <a:r>
              <a:rPr lang="en-US" dirty="0"/>
              <a:t>Covariate</a:t>
            </a:r>
          </a:p>
        </p:txBody>
      </p:sp>
      <p:sp>
        <p:nvSpPr>
          <p:cNvPr id="13" name="TextBox 12"/>
          <p:cNvSpPr txBox="1"/>
          <p:nvPr/>
        </p:nvSpPr>
        <p:spPr>
          <a:xfrm>
            <a:off x="5740156" y="5955268"/>
            <a:ext cx="701559" cy="369332"/>
          </a:xfrm>
          <a:prstGeom prst="rect">
            <a:avLst/>
          </a:prstGeom>
          <a:noFill/>
        </p:spPr>
        <p:txBody>
          <a:bodyPr wrap="none" rtlCol="0">
            <a:spAutoFit/>
          </a:bodyPr>
          <a:lstStyle/>
          <a:p>
            <a:r>
              <a:rPr lang="en-US" dirty="0"/>
              <a:t>Slope</a:t>
            </a:r>
          </a:p>
        </p:txBody>
      </p:sp>
      <p:sp>
        <p:nvSpPr>
          <p:cNvPr id="14" name="TextBox 13"/>
          <p:cNvSpPr txBox="1"/>
          <p:nvPr/>
        </p:nvSpPr>
        <p:spPr>
          <a:xfrm>
            <a:off x="6897316" y="5955268"/>
            <a:ext cx="1615083" cy="369332"/>
          </a:xfrm>
          <a:prstGeom prst="rect">
            <a:avLst/>
          </a:prstGeom>
          <a:noFill/>
        </p:spPr>
        <p:txBody>
          <a:bodyPr wrap="none" rtlCol="0">
            <a:spAutoFit/>
          </a:bodyPr>
          <a:lstStyle/>
          <a:p>
            <a:r>
              <a:rPr lang="en-US" dirty="0"/>
              <a:t>Intercept (bias)</a:t>
            </a: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53ED5B7E-03B8-E755-BCF8-C50032A391E5}"/>
                  </a:ext>
                </a:extLst>
              </p14:cNvPr>
              <p14:cNvContentPartPr/>
              <p14:nvPr/>
            </p14:nvContentPartPr>
            <p14:xfrm>
              <a:off x="7457582" y="3523092"/>
              <a:ext cx="360" cy="360"/>
            </p14:xfrm>
          </p:contentPart>
        </mc:Choice>
        <mc:Fallback xmlns="">
          <p:pic>
            <p:nvPicPr>
              <p:cNvPr id="3" name="Ink 2">
                <a:extLst>
                  <a:ext uri="{FF2B5EF4-FFF2-40B4-BE49-F238E27FC236}">
                    <a16:creationId xmlns:a16="http://schemas.microsoft.com/office/drawing/2014/main" id="{53ED5B7E-03B8-E755-BCF8-C50032A391E5}"/>
                  </a:ext>
                </a:extLst>
              </p:cNvPr>
              <p:cNvPicPr/>
              <p:nvPr/>
            </p:nvPicPr>
            <p:blipFill>
              <a:blip r:embed="rId5"/>
              <a:stretch>
                <a:fillRect/>
              </a:stretch>
            </p:blipFill>
            <p:spPr>
              <a:xfrm>
                <a:off x="7448942" y="351409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108600DF-6E0F-2499-CFF3-053C4B3EBCFC}"/>
                  </a:ext>
                </a:extLst>
              </p14:cNvPr>
              <p14:cNvContentPartPr/>
              <p14:nvPr/>
            </p14:nvContentPartPr>
            <p14:xfrm>
              <a:off x="7482782" y="3986412"/>
              <a:ext cx="13680" cy="7200"/>
            </p14:xfrm>
          </p:contentPart>
        </mc:Choice>
        <mc:Fallback xmlns="">
          <p:pic>
            <p:nvPicPr>
              <p:cNvPr id="9" name="Ink 8">
                <a:extLst>
                  <a:ext uri="{FF2B5EF4-FFF2-40B4-BE49-F238E27FC236}">
                    <a16:creationId xmlns:a16="http://schemas.microsoft.com/office/drawing/2014/main" id="{108600DF-6E0F-2499-CFF3-053C4B3EBCFC}"/>
                  </a:ext>
                </a:extLst>
              </p:cNvPr>
              <p:cNvPicPr/>
              <p:nvPr/>
            </p:nvPicPr>
            <p:blipFill>
              <a:blip r:embed="rId7"/>
              <a:stretch>
                <a:fillRect/>
              </a:stretch>
            </p:blipFill>
            <p:spPr>
              <a:xfrm>
                <a:off x="7473782" y="3977412"/>
                <a:ext cx="3132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0C254EE8-1F52-8233-D100-FEE68BDB1A26}"/>
                  </a:ext>
                </a:extLst>
              </p14:cNvPr>
              <p14:cNvContentPartPr/>
              <p14:nvPr/>
            </p14:nvContentPartPr>
            <p14:xfrm>
              <a:off x="7852142" y="3590412"/>
              <a:ext cx="360" cy="360"/>
            </p14:xfrm>
          </p:contentPart>
        </mc:Choice>
        <mc:Fallback xmlns="">
          <p:pic>
            <p:nvPicPr>
              <p:cNvPr id="15" name="Ink 14">
                <a:extLst>
                  <a:ext uri="{FF2B5EF4-FFF2-40B4-BE49-F238E27FC236}">
                    <a16:creationId xmlns:a16="http://schemas.microsoft.com/office/drawing/2014/main" id="{0C254EE8-1F52-8233-D100-FEE68BDB1A26}"/>
                  </a:ext>
                </a:extLst>
              </p:cNvPr>
              <p:cNvPicPr/>
              <p:nvPr/>
            </p:nvPicPr>
            <p:blipFill>
              <a:blip r:embed="rId5"/>
              <a:stretch>
                <a:fillRect/>
              </a:stretch>
            </p:blipFill>
            <p:spPr>
              <a:xfrm>
                <a:off x="7843142" y="358177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8163CB9E-B077-9173-8278-5A8B74EE1EB6}"/>
                  </a:ext>
                </a:extLst>
              </p14:cNvPr>
              <p14:cNvContentPartPr/>
              <p14:nvPr/>
            </p14:nvContentPartPr>
            <p14:xfrm>
              <a:off x="7952582" y="3363612"/>
              <a:ext cx="360" cy="360"/>
            </p14:xfrm>
          </p:contentPart>
        </mc:Choice>
        <mc:Fallback xmlns="">
          <p:pic>
            <p:nvPicPr>
              <p:cNvPr id="16" name="Ink 15">
                <a:extLst>
                  <a:ext uri="{FF2B5EF4-FFF2-40B4-BE49-F238E27FC236}">
                    <a16:creationId xmlns:a16="http://schemas.microsoft.com/office/drawing/2014/main" id="{8163CB9E-B077-9173-8278-5A8B74EE1EB6}"/>
                  </a:ext>
                </a:extLst>
              </p:cNvPr>
              <p:cNvPicPr/>
              <p:nvPr/>
            </p:nvPicPr>
            <p:blipFill>
              <a:blip r:embed="rId5"/>
              <a:stretch>
                <a:fillRect/>
              </a:stretch>
            </p:blipFill>
            <p:spPr>
              <a:xfrm>
                <a:off x="7943942" y="335497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547E9DCE-789E-D0B2-99DC-FE1F8E160B44}"/>
                  </a:ext>
                </a:extLst>
              </p14:cNvPr>
              <p14:cNvContentPartPr/>
              <p14:nvPr/>
            </p14:nvContentPartPr>
            <p14:xfrm>
              <a:off x="7751342" y="3271452"/>
              <a:ext cx="360" cy="360"/>
            </p14:xfrm>
          </p:contentPart>
        </mc:Choice>
        <mc:Fallback xmlns="">
          <p:pic>
            <p:nvPicPr>
              <p:cNvPr id="17" name="Ink 16">
                <a:extLst>
                  <a:ext uri="{FF2B5EF4-FFF2-40B4-BE49-F238E27FC236}">
                    <a16:creationId xmlns:a16="http://schemas.microsoft.com/office/drawing/2014/main" id="{547E9DCE-789E-D0B2-99DC-FE1F8E160B44}"/>
                  </a:ext>
                </a:extLst>
              </p:cNvPr>
              <p:cNvPicPr/>
              <p:nvPr/>
            </p:nvPicPr>
            <p:blipFill>
              <a:blip r:embed="rId5"/>
              <a:stretch>
                <a:fillRect/>
              </a:stretch>
            </p:blipFill>
            <p:spPr>
              <a:xfrm>
                <a:off x="7742702" y="326245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a16="http://schemas.microsoft.com/office/drawing/2014/main" id="{6A70D6EC-2D54-B036-A44B-59BB793BB0FC}"/>
                  </a:ext>
                </a:extLst>
              </p14:cNvPr>
              <p14:cNvContentPartPr/>
              <p14:nvPr/>
            </p14:nvContentPartPr>
            <p14:xfrm>
              <a:off x="7290182" y="3179292"/>
              <a:ext cx="59040" cy="252000"/>
            </p14:xfrm>
          </p:contentPart>
        </mc:Choice>
        <mc:Fallback xmlns="">
          <p:pic>
            <p:nvPicPr>
              <p:cNvPr id="18" name="Ink 17">
                <a:extLst>
                  <a:ext uri="{FF2B5EF4-FFF2-40B4-BE49-F238E27FC236}">
                    <a16:creationId xmlns:a16="http://schemas.microsoft.com/office/drawing/2014/main" id="{6A70D6EC-2D54-B036-A44B-59BB793BB0FC}"/>
                  </a:ext>
                </a:extLst>
              </p:cNvPr>
              <p:cNvPicPr/>
              <p:nvPr/>
            </p:nvPicPr>
            <p:blipFill>
              <a:blip r:embed="rId12"/>
              <a:stretch>
                <a:fillRect/>
              </a:stretch>
            </p:blipFill>
            <p:spPr>
              <a:xfrm>
                <a:off x="7281182" y="3170652"/>
                <a:ext cx="7668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DFF63317-02D6-9525-C7FA-22CF4CC8F75E}"/>
                  </a:ext>
                </a:extLst>
              </p14:cNvPr>
              <p14:cNvContentPartPr/>
              <p14:nvPr/>
            </p14:nvContentPartPr>
            <p14:xfrm>
              <a:off x="7465862" y="2969412"/>
              <a:ext cx="360" cy="360"/>
            </p14:xfrm>
          </p:contentPart>
        </mc:Choice>
        <mc:Fallback xmlns="">
          <p:pic>
            <p:nvPicPr>
              <p:cNvPr id="19" name="Ink 18">
                <a:extLst>
                  <a:ext uri="{FF2B5EF4-FFF2-40B4-BE49-F238E27FC236}">
                    <a16:creationId xmlns:a16="http://schemas.microsoft.com/office/drawing/2014/main" id="{DFF63317-02D6-9525-C7FA-22CF4CC8F75E}"/>
                  </a:ext>
                </a:extLst>
              </p:cNvPr>
              <p:cNvPicPr/>
              <p:nvPr/>
            </p:nvPicPr>
            <p:blipFill>
              <a:blip r:embed="rId5"/>
              <a:stretch>
                <a:fillRect/>
              </a:stretch>
            </p:blipFill>
            <p:spPr>
              <a:xfrm>
                <a:off x="7457222" y="296041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EC86B89E-84EE-0011-A495-C36D00394B5B}"/>
                  </a:ext>
                </a:extLst>
              </p14:cNvPr>
              <p14:cNvContentPartPr/>
              <p14:nvPr/>
            </p14:nvContentPartPr>
            <p14:xfrm>
              <a:off x="7315022" y="1750452"/>
              <a:ext cx="360" cy="53280"/>
            </p14:xfrm>
          </p:contentPart>
        </mc:Choice>
        <mc:Fallback xmlns="">
          <p:pic>
            <p:nvPicPr>
              <p:cNvPr id="20" name="Ink 19">
                <a:extLst>
                  <a:ext uri="{FF2B5EF4-FFF2-40B4-BE49-F238E27FC236}">
                    <a16:creationId xmlns:a16="http://schemas.microsoft.com/office/drawing/2014/main" id="{EC86B89E-84EE-0011-A495-C36D00394B5B}"/>
                  </a:ext>
                </a:extLst>
              </p:cNvPr>
              <p:cNvPicPr/>
              <p:nvPr/>
            </p:nvPicPr>
            <p:blipFill>
              <a:blip r:embed="rId15"/>
              <a:stretch>
                <a:fillRect/>
              </a:stretch>
            </p:blipFill>
            <p:spPr>
              <a:xfrm>
                <a:off x="7306022" y="1741452"/>
                <a:ext cx="1800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2" name="Ink 21">
                <a:extLst>
                  <a:ext uri="{FF2B5EF4-FFF2-40B4-BE49-F238E27FC236}">
                    <a16:creationId xmlns:a16="http://schemas.microsoft.com/office/drawing/2014/main" id="{5B8EF963-67E6-8FF3-EEE2-C83931E81056}"/>
                  </a:ext>
                </a:extLst>
              </p14:cNvPr>
              <p14:cNvContentPartPr/>
              <p14:nvPr/>
            </p14:nvContentPartPr>
            <p14:xfrm>
              <a:off x="6786542" y="1442652"/>
              <a:ext cx="360" cy="360"/>
            </p14:xfrm>
          </p:contentPart>
        </mc:Choice>
        <mc:Fallback xmlns="">
          <p:pic>
            <p:nvPicPr>
              <p:cNvPr id="22" name="Ink 21">
                <a:extLst>
                  <a:ext uri="{FF2B5EF4-FFF2-40B4-BE49-F238E27FC236}">
                    <a16:creationId xmlns:a16="http://schemas.microsoft.com/office/drawing/2014/main" id="{5B8EF963-67E6-8FF3-EEE2-C83931E81056}"/>
                  </a:ext>
                </a:extLst>
              </p:cNvPr>
              <p:cNvPicPr/>
              <p:nvPr/>
            </p:nvPicPr>
            <p:blipFill>
              <a:blip r:embed="rId5"/>
              <a:stretch>
                <a:fillRect/>
              </a:stretch>
            </p:blipFill>
            <p:spPr>
              <a:xfrm>
                <a:off x="6777902" y="1434012"/>
                <a:ext cx="18000" cy="18000"/>
              </a:xfrm>
              <a:prstGeom prst="rect">
                <a:avLst/>
              </a:prstGeom>
            </p:spPr>
          </p:pic>
        </mc:Fallback>
      </mc:AlternateContent>
      <p:grpSp>
        <p:nvGrpSpPr>
          <p:cNvPr id="34" name="Group 33">
            <a:extLst>
              <a:ext uri="{FF2B5EF4-FFF2-40B4-BE49-F238E27FC236}">
                <a16:creationId xmlns:a16="http://schemas.microsoft.com/office/drawing/2014/main" id="{BEB5060F-4FC1-124C-CB4F-44CC26605942}"/>
              </a:ext>
            </a:extLst>
          </p:cNvPr>
          <p:cNvGrpSpPr/>
          <p:nvPr/>
        </p:nvGrpSpPr>
        <p:grpSpPr>
          <a:xfrm>
            <a:off x="7113782" y="1643892"/>
            <a:ext cx="360" cy="9000"/>
            <a:chOff x="7113782" y="1643892"/>
            <a:chExt cx="360" cy="9000"/>
          </a:xfrm>
        </p:grpSpPr>
        <mc:AlternateContent xmlns:mc="http://schemas.openxmlformats.org/markup-compatibility/2006" xmlns:p14="http://schemas.microsoft.com/office/powerpoint/2010/main">
          <mc:Choice Requires="p14">
            <p:contentPart p14:bwMode="auto" r:id="rId17">
              <p14:nvContentPartPr>
                <p14:cNvPr id="23" name="Ink 22">
                  <a:extLst>
                    <a:ext uri="{FF2B5EF4-FFF2-40B4-BE49-F238E27FC236}">
                      <a16:creationId xmlns:a16="http://schemas.microsoft.com/office/drawing/2014/main" id="{1B821426-8DE5-2811-53EF-D69CF43F027A}"/>
                    </a:ext>
                  </a:extLst>
                </p14:cNvPr>
                <p14:cNvContentPartPr/>
                <p14:nvPr/>
              </p14:nvContentPartPr>
              <p14:xfrm>
                <a:off x="7113782" y="1643892"/>
                <a:ext cx="360" cy="360"/>
              </p14:xfrm>
            </p:contentPart>
          </mc:Choice>
          <mc:Fallback xmlns="">
            <p:pic>
              <p:nvPicPr>
                <p:cNvPr id="23" name="Ink 22">
                  <a:extLst>
                    <a:ext uri="{FF2B5EF4-FFF2-40B4-BE49-F238E27FC236}">
                      <a16:creationId xmlns:a16="http://schemas.microsoft.com/office/drawing/2014/main" id="{1B821426-8DE5-2811-53EF-D69CF43F027A}"/>
                    </a:ext>
                  </a:extLst>
                </p:cNvPr>
                <p:cNvPicPr/>
                <p:nvPr/>
              </p:nvPicPr>
              <p:blipFill>
                <a:blip r:embed="rId5"/>
                <a:stretch>
                  <a:fillRect/>
                </a:stretch>
              </p:blipFill>
              <p:spPr>
                <a:xfrm>
                  <a:off x="7104782" y="163525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4" name="Ink 23">
                  <a:extLst>
                    <a:ext uri="{FF2B5EF4-FFF2-40B4-BE49-F238E27FC236}">
                      <a16:creationId xmlns:a16="http://schemas.microsoft.com/office/drawing/2014/main" id="{73E53F4F-B151-EE0E-1E8D-0F1B595A499C}"/>
                    </a:ext>
                  </a:extLst>
                </p14:cNvPr>
                <p14:cNvContentPartPr/>
                <p14:nvPr/>
              </p14:nvContentPartPr>
              <p14:xfrm>
                <a:off x="7113782" y="1652532"/>
                <a:ext cx="360" cy="360"/>
              </p14:xfrm>
            </p:contentPart>
          </mc:Choice>
          <mc:Fallback xmlns="">
            <p:pic>
              <p:nvPicPr>
                <p:cNvPr id="24" name="Ink 23">
                  <a:extLst>
                    <a:ext uri="{FF2B5EF4-FFF2-40B4-BE49-F238E27FC236}">
                      <a16:creationId xmlns:a16="http://schemas.microsoft.com/office/drawing/2014/main" id="{73E53F4F-B151-EE0E-1E8D-0F1B595A499C}"/>
                    </a:ext>
                  </a:extLst>
                </p:cNvPr>
                <p:cNvPicPr/>
                <p:nvPr/>
              </p:nvPicPr>
              <p:blipFill>
                <a:blip r:embed="rId5"/>
                <a:stretch>
                  <a:fillRect/>
                </a:stretch>
              </p:blipFill>
              <p:spPr>
                <a:xfrm>
                  <a:off x="7104782" y="1643532"/>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
            <p14:nvContentPartPr>
              <p14:cNvPr id="25" name="Ink 24">
                <a:extLst>
                  <a:ext uri="{FF2B5EF4-FFF2-40B4-BE49-F238E27FC236}">
                    <a16:creationId xmlns:a16="http://schemas.microsoft.com/office/drawing/2014/main" id="{B869D159-7388-4138-1FF7-7A839BD525CB}"/>
                  </a:ext>
                </a:extLst>
              </p14:cNvPr>
              <p14:cNvContentPartPr/>
              <p14:nvPr/>
            </p14:nvContentPartPr>
            <p14:xfrm>
              <a:off x="6929102" y="1652532"/>
              <a:ext cx="360" cy="360"/>
            </p14:xfrm>
          </p:contentPart>
        </mc:Choice>
        <mc:Fallback xmlns="">
          <p:pic>
            <p:nvPicPr>
              <p:cNvPr id="25" name="Ink 24">
                <a:extLst>
                  <a:ext uri="{FF2B5EF4-FFF2-40B4-BE49-F238E27FC236}">
                    <a16:creationId xmlns:a16="http://schemas.microsoft.com/office/drawing/2014/main" id="{B869D159-7388-4138-1FF7-7A839BD525CB}"/>
                  </a:ext>
                </a:extLst>
              </p:cNvPr>
              <p:cNvPicPr/>
              <p:nvPr/>
            </p:nvPicPr>
            <p:blipFill>
              <a:blip r:embed="rId5"/>
              <a:stretch>
                <a:fillRect/>
              </a:stretch>
            </p:blipFill>
            <p:spPr>
              <a:xfrm>
                <a:off x="6920102" y="164353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7" name="Ink 26">
                <a:extLst>
                  <a:ext uri="{FF2B5EF4-FFF2-40B4-BE49-F238E27FC236}">
                    <a16:creationId xmlns:a16="http://schemas.microsoft.com/office/drawing/2014/main" id="{79AC1E42-E2F0-395E-CD69-B65CA97276F8}"/>
                  </a:ext>
                </a:extLst>
              </p14:cNvPr>
              <p14:cNvContentPartPr/>
              <p14:nvPr/>
            </p14:nvContentPartPr>
            <p14:xfrm>
              <a:off x="7248062" y="1317012"/>
              <a:ext cx="360" cy="360"/>
            </p14:xfrm>
          </p:contentPart>
        </mc:Choice>
        <mc:Fallback xmlns="">
          <p:pic>
            <p:nvPicPr>
              <p:cNvPr id="27" name="Ink 26">
                <a:extLst>
                  <a:ext uri="{FF2B5EF4-FFF2-40B4-BE49-F238E27FC236}">
                    <a16:creationId xmlns:a16="http://schemas.microsoft.com/office/drawing/2014/main" id="{79AC1E42-E2F0-395E-CD69-B65CA97276F8}"/>
                  </a:ext>
                </a:extLst>
              </p:cNvPr>
              <p:cNvPicPr/>
              <p:nvPr/>
            </p:nvPicPr>
            <p:blipFill>
              <a:blip r:embed="rId5"/>
              <a:stretch>
                <a:fillRect/>
              </a:stretch>
            </p:blipFill>
            <p:spPr>
              <a:xfrm>
                <a:off x="7239062" y="130837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11C46B02-F651-7C95-FE85-09DAB557D59A}"/>
                  </a:ext>
                </a:extLst>
              </p14:cNvPr>
              <p14:cNvContentPartPr/>
              <p14:nvPr/>
            </p14:nvContentPartPr>
            <p14:xfrm>
              <a:off x="7281182" y="1476492"/>
              <a:ext cx="360" cy="10080"/>
            </p14:xfrm>
          </p:contentPart>
        </mc:Choice>
        <mc:Fallback xmlns="">
          <p:pic>
            <p:nvPicPr>
              <p:cNvPr id="28" name="Ink 27">
                <a:extLst>
                  <a:ext uri="{FF2B5EF4-FFF2-40B4-BE49-F238E27FC236}">
                    <a16:creationId xmlns:a16="http://schemas.microsoft.com/office/drawing/2014/main" id="{11C46B02-F651-7C95-FE85-09DAB557D59A}"/>
                  </a:ext>
                </a:extLst>
              </p:cNvPr>
              <p:cNvPicPr/>
              <p:nvPr/>
            </p:nvPicPr>
            <p:blipFill>
              <a:blip r:embed="rId22"/>
              <a:stretch>
                <a:fillRect/>
              </a:stretch>
            </p:blipFill>
            <p:spPr>
              <a:xfrm>
                <a:off x="7272542" y="1467492"/>
                <a:ext cx="18000" cy="27720"/>
              </a:xfrm>
              <a:prstGeom prst="rect">
                <a:avLst/>
              </a:prstGeom>
            </p:spPr>
          </p:pic>
        </mc:Fallback>
      </mc:AlternateContent>
      <p:grpSp>
        <p:nvGrpSpPr>
          <p:cNvPr id="33" name="Group 32">
            <a:extLst>
              <a:ext uri="{FF2B5EF4-FFF2-40B4-BE49-F238E27FC236}">
                <a16:creationId xmlns:a16="http://schemas.microsoft.com/office/drawing/2014/main" id="{33F6CC90-0CA6-24E9-49F8-3AA31BDE185D}"/>
              </a:ext>
            </a:extLst>
          </p:cNvPr>
          <p:cNvGrpSpPr/>
          <p:nvPr/>
        </p:nvGrpSpPr>
        <p:grpSpPr>
          <a:xfrm>
            <a:off x="7256342" y="1567212"/>
            <a:ext cx="34200" cy="10080"/>
            <a:chOff x="7256342" y="1567212"/>
            <a:chExt cx="34200" cy="10080"/>
          </a:xfrm>
        </p:grpSpPr>
        <mc:AlternateContent xmlns:mc="http://schemas.openxmlformats.org/markup-compatibility/2006" xmlns:p14="http://schemas.microsoft.com/office/powerpoint/2010/main">
          <mc:Choice Requires="p14">
            <p:contentPart p14:bwMode="auto" r:id="rId23">
              <p14:nvContentPartPr>
                <p14:cNvPr id="21" name="Ink 20">
                  <a:extLst>
                    <a:ext uri="{FF2B5EF4-FFF2-40B4-BE49-F238E27FC236}">
                      <a16:creationId xmlns:a16="http://schemas.microsoft.com/office/drawing/2014/main" id="{EA01F588-D755-4204-7C43-FE9470D44AC8}"/>
                    </a:ext>
                  </a:extLst>
                </p14:cNvPr>
                <p14:cNvContentPartPr/>
                <p14:nvPr/>
              </p14:nvContentPartPr>
              <p14:xfrm>
                <a:off x="7286582" y="1567212"/>
                <a:ext cx="3960" cy="1800"/>
              </p14:xfrm>
            </p:contentPart>
          </mc:Choice>
          <mc:Fallback xmlns="">
            <p:pic>
              <p:nvPicPr>
                <p:cNvPr id="21" name="Ink 20">
                  <a:extLst>
                    <a:ext uri="{FF2B5EF4-FFF2-40B4-BE49-F238E27FC236}">
                      <a16:creationId xmlns:a16="http://schemas.microsoft.com/office/drawing/2014/main" id="{EA01F588-D755-4204-7C43-FE9470D44AC8}"/>
                    </a:ext>
                  </a:extLst>
                </p:cNvPr>
                <p:cNvPicPr/>
                <p:nvPr/>
              </p:nvPicPr>
              <p:blipFill>
                <a:blip r:embed="rId24"/>
                <a:stretch>
                  <a:fillRect/>
                </a:stretch>
              </p:blipFill>
              <p:spPr>
                <a:xfrm>
                  <a:off x="7277942" y="1558572"/>
                  <a:ext cx="2160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9" name="Ink 28">
                  <a:extLst>
                    <a:ext uri="{FF2B5EF4-FFF2-40B4-BE49-F238E27FC236}">
                      <a16:creationId xmlns:a16="http://schemas.microsoft.com/office/drawing/2014/main" id="{849E202C-DFE3-98F9-F686-428597B6DF00}"/>
                    </a:ext>
                  </a:extLst>
                </p14:cNvPr>
                <p14:cNvContentPartPr/>
                <p14:nvPr/>
              </p14:nvContentPartPr>
              <p14:xfrm>
                <a:off x="7256342" y="1576932"/>
                <a:ext cx="360" cy="360"/>
              </p14:xfrm>
            </p:contentPart>
          </mc:Choice>
          <mc:Fallback xmlns="">
            <p:pic>
              <p:nvPicPr>
                <p:cNvPr id="29" name="Ink 28">
                  <a:extLst>
                    <a:ext uri="{FF2B5EF4-FFF2-40B4-BE49-F238E27FC236}">
                      <a16:creationId xmlns:a16="http://schemas.microsoft.com/office/drawing/2014/main" id="{849E202C-DFE3-98F9-F686-428597B6DF00}"/>
                    </a:ext>
                  </a:extLst>
                </p:cNvPr>
                <p:cNvPicPr/>
                <p:nvPr/>
              </p:nvPicPr>
              <p:blipFill>
                <a:blip r:embed="rId5"/>
                <a:stretch>
                  <a:fillRect/>
                </a:stretch>
              </p:blipFill>
              <p:spPr>
                <a:xfrm>
                  <a:off x="7247702" y="1568292"/>
                  <a:ext cx="18000" cy="18000"/>
                </a:xfrm>
                <a:prstGeom prst="rect">
                  <a:avLst/>
                </a:prstGeom>
              </p:spPr>
            </p:pic>
          </mc:Fallback>
        </mc:AlternateContent>
      </p:grpSp>
      <p:grpSp>
        <p:nvGrpSpPr>
          <p:cNvPr id="32" name="Group 31">
            <a:extLst>
              <a:ext uri="{FF2B5EF4-FFF2-40B4-BE49-F238E27FC236}">
                <a16:creationId xmlns:a16="http://schemas.microsoft.com/office/drawing/2014/main" id="{13796826-032A-3BA5-90BA-4C9CD878E248}"/>
              </a:ext>
            </a:extLst>
          </p:cNvPr>
          <p:cNvGrpSpPr/>
          <p:nvPr/>
        </p:nvGrpSpPr>
        <p:grpSpPr>
          <a:xfrm>
            <a:off x="7029542" y="1390812"/>
            <a:ext cx="101160" cy="102600"/>
            <a:chOff x="7029542" y="1390812"/>
            <a:chExt cx="101160" cy="102600"/>
          </a:xfrm>
        </p:grpSpPr>
        <mc:AlternateContent xmlns:mc="http://schemas.openxmlformats.org/markup-compatibility/2006" xmlns:p14="http://schemas.microsoft.com/office/powerpoint/2010/main">
          <mc:Choice Requires="p14">
            <p:contentPart p14:bwMode="auto" r:id="rId26">
              <p14:nvContentPartPr>
                <p14:cNvPr id="26" name="Ink 25">
                  <a:extLst>
                    <a:ext uri="{FF2B5EF4-FFF2-40B4-BE49-F238E27FC236}">
                      <a16:creationId xmlns:a16="http://schemas.microsoft.com/office/drawing/2014/main" id="{96BC4AEE-AB09-361E-4BE1-1AB0D4A34291}"/>
                    </a:ext>
                  </a:extLst>
                </p14:cNvPr>
                <p14:cNvContentPartPr/>
                <p14:nvPr/>
              </p14:nvContentPartPr>
              <p14:xfrm>
                <a:off x="7029542" y="1390812"/>
                <a:ext cx="101160" cy="102600"/>
              </p14:xfrm>
            </p:contentPart>
          </mc:Choice>
          <mc:Fallback xmlns="">
            <p:pic>
              <p:nvPicPr>
                <p:cNvPr id="26" name="Ink 25">
                  <a:extLst>
                    <a:ext uri="{FF2B5EF4-FFF2-40B4-BE49-F238E27FC236}">
                      <a16:creationId xmlns:a16="http://schemas.microsoft.com/office/drawing/2014/main" id="{96BC4AEE-AB09-361E-4BE1-1AB0D4A34291}"/>
                    </a:ext>
                  </a:extLst>
                </p:cNvPr>
                <p:cNvPicPr/>
                <p:nvPr/>
              </p:nvPicPr>
              <p:blipFill>
                <a:blip r:embed="rId27"/>
                <a:stretch>
                  <a:fillRect/>
                </a:stretch>
              </p:blipFill>
              <p:spPr>
                <a:xfrm>
                  <a:off x="7020902" y="1382172"/>
                  <a:ext cx="11880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0" name="Ink 29">
                  <a:extLst>
                    <a:ext uri="{FF2B5EF4-FFF2-40B4-BE49-F238E27FC236}">
                      <a16:creationId xmlns:a16="http://schemas.microsoft.com/office/drawing/2014/main" id="{8C668353-9630-8486-0538-C511224ECB3C}"/>
                    </a:ext>
                  </a:extLst>
                </p14:cNvPr>
                <p14:cNvContentPartPr/>
                <p14:nvPr/>
              </p14:nvContentPartPr>
              <p14:xfrm>
                <a:off x="7122062" y="1468212"/>
                <a:ext cx="360" cy="360"/>
              </p14:xfrm>
            </p:contentPart>
          </mc:Choice>
          <mc:Fallback xmlns="">
            <p:pic>
              <p:nvPicPr>
                <p:cNvPr id="30" name="Ink 29">
                  <a:extLst>
                    <a:ext uri="{FF2B5EF4-FFF2-40B4-BE49-F238E27FC236}">
                      <a16:creationId xmlns:a16="http://schemas.microsoft.com/office/drawing/2014/main" id="{8C668353-9630-8486-0538-C511224ECB3C}"/>
                    </a:ext>
                  </a:extLst>
                </p:cNvPr>
                <p:cNvPicPr/>
                <p:nvPr/>
              </p:nvPicPr>
              <p:blipFill>
                <a:blip r:embed="rId5"/>
                <a:stretch>
                  <a:fillRect/>
                </a:stretch>
              </p:blipFill>
              <p:spPr>
                <a:xfrm>
                  <a:off x="7113062" y="1459212"/>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9">
            <p14:nvContentPartPr>
              <p14:cNvPr id="31" name="Ink 30">
                <a:extLst>
                  <a:ext uri="{FF2B5EF4-FFF2-40B4-BE49-F238E27FC236}">
                    <a16:creationId xmlns:a16="http://schemas.microsoft.com/office/drawing/2014/main" id="{7E7B261E-E632-D001-6F00-E0D08838BE2A}"/>
                  </a:ext>
                </a:extLst>
              </p14:cNvPr>
              <p14:cNvContentPartPr/>
              <p14:nvPr/>
            </p14:nvContentPartPr>
            <p14:xfrm>
              <a:off x="6820022" y="1392252"/>
              <a:ext cx="360" cy="360"/>
            </p14:xfrm>
          </p:contentPart>
        </mc:Choice>
        <mc:Fallback xmlns="">
          <p:pic>
            <p:nvPicPr>
              <p:cNvPr id="31" name="Ink 30">
                <a:extLst>
                  <a:ext uri="{FF2B5EF4-FFF2-40B4-BE49-F238E27FC236}">
                    <a16:creationId xmlns:a16="http://schemas.microsoft.com/office/drawing/2014/main" id="{7E7B261E-E632-D001-6F00-E0D08838BE2A}"/>
                  </a:ext>
                </a:extLst>
              </p:cNvPr>
              <p:cNvPicPr/>
              <p:nvPr/>
            </p:nvPicPr>
            <p:blipFill>
              <a:blip r:embed="rId5"/>
              <a:stretch>
                <a:fillRect/>
              </a:stretch>
            </p:blipFill>
            <p:spPr>
              <a:xfrm>
                <a:off x="6811022" y="1383612"/>
                <a:ext cx="18000" cy="18000"/>
              </a:xfrm>
              <a:prstGeom prst="rect">
                <a:avLst/>
              </a:prstGeom>
            </p:spPr>
          </p:pic>
        </mc:Fallback>
      </mc:AlternateContent>
    </p:spTree>
    <p:extLst>
      <p:ext uri="{BB962C8B-B14F-4D97-AF65-F5344CB8AC3E}">
        <p14:creationId xmlns:p14="http://schemas.microsoft.com/office/powerpoint/2010/main" val="323395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54C89-B34A-62F9-80BA-AA2BC8C95A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68C1DB-31E1-54E2-B68F-E8CF95C0B9EE}"/>
              </a:ext>
            </a:extLst>
          </p:cNvPr>
          <p:cNvSpPr>
            <a:spLocks noGrp="1"/>
          </p:cNvSpPr>
          <p:nvPr>
            <p:ph idx="1"/>
          </p:nvPr>
        </p:nvSpPr>
        <p:spPr/>
        <p:txBody>
          <a:bodyPr/>
          <a:lstStyle/>
          <a:p>
            <a:endParaRPr lang="en-US"/>
          </a:p>
        </p:txBody>
      </p:sp>
      <p:grpSp>
        <p:nvGrpSpPr>
          <p:cNvPr id="4" name="Group 3">
            <a:extLst>
              <a:ext uri="{FF2B5EF4-FFF2-40B4-BE49-F238E27FC236}">
                <a16:creationId xmlns:a16="http://schemas.microsoft.com/office/drawing/2014/main" id="{8CD697DA-7130-5EAE-F725-9A7999961702}"/>
              </a:ext>
            </a:extLst>
          </p:cNvPr>
          <p:cNvGrpSpPr/>
          <p:nvPr/>
        </p:nvGrpSpPr>
        <p:grpSpPr>
          <a:xfrm>
            <a:off x="1182848" y="264458"/>
            <a:ext cx="9295001" cy="6127749"/>
            <a:chOff x="1771129" y="1428756"/>
            <a:chExt cx="5986432" cy="3815228"/>
          </a:xfrm>
        </p:grpSpPr>
        <p:pic>
          <p:nvPicPr>
            <p:cNvPr id="5" name="Picture 4">
              <a:extLst>
                <a:ext uri="{FF2B5EF4-FFF2-40B4-BE49-F238E27FC236}">
                  <a16:creationId xmlns:a16="http://schemas.microsoft.com/office/drawing/2014/main" id="{277865F2-0500-506C-F661-BD0FE519C04B}"/>
                </a:ext>
              </a:extLst>
            </p:cNvPr>
            <p:cNvPicPr>
              <a:picLocks noChangeAspect="1"/>
            </p:cNvPicPr>
            <p:nvPr/>
          </p:nvPicPr>
          <p:blipFill>
            <a:blip r:embed="rId2"/>
            <a:stretch>
              <a:fillRect/>
            </a:stretch>
          </p:blipFill>
          <p:spPr>
            <a:xfrm>
              <a:off x="1771129" y="1523796"/>
              <a:ext cx="5546663" cy="3660797"/>
            </a:xfrm>
            <a:prstGeom prst="rect">
              <a:avLst/>
            </a:prstGeom>
          </p:spPr>
        </p:pic>
        <p:sp>
          <p:nvSpPr>
            <p:cNvPr id="6" name="TextBox 5">
              <a:extLst>
                <a:ext uri="{FF2B5EF4-FFF2-40B4-BE49-F238E27FC236}">
                  <a16:creationId xmlns:a16="http://schemas.microsoft.com/office/drawing/2014/main" id="{4DCFCD53-1925-C951-A962-F576603B8890}"/>
                </a:ext>
              </a:extLst>
            </p:cNvPr>
            <p:cNvSpPr txBox="1"/>
            <p:nvPr/>
          </p:nvSpPr>
          <p:spPr>
            <a:xfrm>
              <a:off x="3308989" y="1428756"/>
              <a:ext cx="420105" cy="578348"/>
            </a:xfrm>
            <a:prstGeom prst="rect">
              <a:avLst/>
            </a:prstGeom>
            <a:noFill/>
          </p:spPr>
          <p:txBody>
            <a:bodyPr wrap="none" rtlCol="0">
              <a:spAutoFit/>
            </a:bodyPr>
            <a:lstStyle/>
            <a:p>
              <a:r>
                <a:rPr lang="en-US" sz="2400" dirty="0"/>
                <a:t>Y</a:t>
              </a:r>
            </a:p>
          </p:txBody>
        </p:sp>
        <p:sp>
          <p:nvSpPr>
            <p:cNvPr id="7" name="TextBox 6">
              <a:extLst>
                <a:ext uri="{FF2B5EF4-FFF2-40B4-BE49-F238E27FC236}">
                  <a16:creationId xmlns:a16="http://schemas.microsoft.com/office/drawing/2014/main" id="{7FC901DC-21EE-0C9A-47F7-5D27F44F4CD0}"/>
                </a:ext>
              </a:extLst>
            </p:cNvPr>
            <p:cNvSpPr txBox="1"/>
            <p:nvPr/>
          </p:nvSpPr>
          <p:spPr>
            <a:xfrm>
              <a:off x="7325407" y="4665636"/>
              <a:ext cx="432154" cy="578348"/>
            </a:xfrm>
            <a:prstGeom prst="rect">
              <a:avLst/>
            </a:prstGeom>
            <a:noFill/>
          </p:spPr>
          <p:txBody>
            <a:bodyPr wrap="none" rtlCol="0">
              <a:spAutoFit/>
            </a:bodyPr>
            <a:lstStyle/>
            <a:p>
              <a:r>
                <a:rPr lang="en-US" sz="2400" dirty="0"/>
                <a:t>X</a:t>
              </a:r>
            </a:p>
          </p:txBody>
        </p:sp>
      </p:gr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B57AD814-A839-E1FD-7360-4DD394991EF9}"/>
                  </a:ext>
                </a:extLst>
              </p14:cNvPr>
              <p14:cNvContentPartPr/>
              <p14:nvPr/>
            </p14:nvContentPartPr>
            <p14:xfrm>
              <a:off x="8337782" y="2734692"/>
              <a:ext cx="43200" cy="3102840"/>
            </p14:xfrm>
          </p:contentPart>
        </mc:Choice>
        <mc:Fallback xmlns="">
          <p:pic>
            <p:nvPicPr>
              <p:cNvPr id="8" name="Ink 7">
                <a:extLst>
                  <a:ext uri="{FF2B5EF4-FFF2-40B4-BE49-F238E27FC236}">
                    <a16:creationId xmlns:a16="http://schemas.microsoft.com/office/drawing/2014/main" id="{B57AD814-A839-E1FD-7360-4DD394991EF9}"/>
                  </a:ext>
                </a:extLst>
              </p:cNvPr>
              <p:cNvPicPr/>
              <p:nvPr/>
            </p:nvPicPr>
            <p:blipFill>
              <a:blip r:embed="rId4"/>
              <a:stretch>
                <a:fillRect/>
              </a:stretch>
            </p:blipFill>
            <p:spPr>
              <a:xfrm>
                <a:off x="8328782" y="2726052"/>
                <a:ext cx="60840" cy="3120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3607D907-E6F1-6DE6-3720-CD6AD5259AC4}"/>
                  </a:ext>
                </a:extLst>
              </p14:cNvPr>
              <p14:cNvContentPartPr/>
              <p14:nvPr/>
            </p14:nvContentPartPr>
            <p14:xfrm>
              <a:off x="3487142" y="2684292"/>
              <a:ext cx="4860000" cy="106200"/>
            </p14:xfrm>
          </p:contentPart>
        </mc:Choice>
        <mc:Fallback xmlns="">
          <p:pic>
            <p:nvPicPr>
              <p:cNvPr id="9" name="Ink 8">
                <a:extLst>
                  <a:ext uri="{FF2B5EF4-FFF2-40B4-BE49-F238E27FC236}">
                    <a16:creationId xmlns:a16="http://schemas.microsoft.com/office/drawing/2014/main" id="{3607D907-E6F1-6DE6-3720-CD6AD5259AC4}"/>
                  </a:ext>
                </a:extLst>
              </p:cNvPr>
              <p:cNvPicPr/>
              <p:nvPr/>
            </p:nvPicPr>
            <p:blipFill>
              <a:blip r:embed="rId6"/>
              <a:stretch>
                <a:fillRect/>
              </a:stretch>
            </p:blipFill>
            <p:spPr>
              <a:xfrm>
                <a:off x="3478502" y="2675652"/>
                <a:ext cx="487764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6E17D9C5-5BE0-84D0-A919-CDD13A8FCBB8}"/>
                  </a:ext>
                </a:extLst>
              </p14:cNvPr>
              <p14:cNvContentPartPr/>
              <p14:nvPr/>
            </p14:nvContentPartPr>
            <p14:xfrm>
              <a:off x="8286662" y="1887612"/>
              <a:ext cx="144720" cy="111600"/>
            </p14:xfrm>
          </p:contentPart>
        </mc:Choice>
        <mc:Fallback xmlns="">
          <p:pic>
            <p:nvPicPr>
              <p:cNvPr id="10" name="Ink 9">
                <a:extLst>
                  <a:ext uri="{FF2B5EF4-FFF2-40B4-BE49-F238E27FC236}">
                    <a16:creationId xmlns:a16="http://schemas.microsoft.com/office/drawing/2014/main" id="{6E17D9C5-5BE0-84D0-A919-CDD13A8FCBB8}"/>
                  </a:ext>
                </a:extLst>
              </p:cNvPr>
              <p:cNvPicPr/>
              <p:nvPr/>
            </p:nvPicPr>
            <p:blipFill>
              <a:blip r:embed="rId8"/>
              <a:stretch>
                <a:fillRect/>
              </a:stretch>
            </p:blipFill>
            <p:spPr>
              <a:xfrm>
                <a:off x="8277662" y="1878612"/>
                <a:ext cx="16236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55F2BF61-8167-09D7-8412-098B35DC37C2}"/>
                  </a:ext>
                </a:extLst>
              </p14:cNvPr>
              <p14:cNvContentPartPr/>
              <p14:nvPr/>
            </p14:nvContentPartPr>
            <p14:xfrm>
              <a:off x="3465542" y="1954212"/>
              <a:ext cx="4864680" cy="43560"/>
            </p14:xfrm>
          </p:contentPart>
        </mc:Choice>
        <mc:Fallback xmlns="">
          <p:pic>
            <p:nvPicPr>
              <p:cNvPr id="11" name="Ink 10">
                <a:extLst>
                  <a:ext uri="{FF2B5EF4-FFF2-40B4-BE49-F238E27FC236}">
                    <a16:creationId xmlns:a16="http://schemas.microsoft.com/office/drawing/2014/main" id="{55F2BF61-8167-09D7-8412-098B35DC37C2}"/>
                  </a:ext>
                </a:extLst>
              </p:cNvPr>
              <p:cNvPicPr/>
              <p:nvPr/>
            </p:nvPicPr>
            <p:blipFill>
              <a:blip r:embed="rId10"/>
              <a:stretch>
                <a:fillRect/>
              </a:stretch>
            </p:blipFill>
            <p:spPr>
              <a:xfrm>
                <a:off x="3456542" y="1945212"/>
                <a:ext cx="488232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5A35D387-3257-E995-275F-0BD7070B1B03}"/>
                  </a:ext>
                </a:extLst>
              </p14:cNvPr>
              <p14:cNvContentPartPr/>
              <p14:nvPr/>
            </p14:nvContentPartPr>
            <p14:xfrm>
              <a:off x="3213182" y="1921092"/>
              <a:ext cx="226440" cy="13680"/>
            </p14:xfrm>
          </p:contentPart>
        </mc:Choice>
        <mc:Fallback xmlns="">
          <p:pic>
            <p:nvPicPr>
              <p:cNvPr id="14" name="Ink 13">
                <a:extLst>
                  <a:ext uri="{FF2B5EF4-FFF2-40B4-BE49-F238E27FC236}">
                    <a16:creationId xmlns:a16="http://schemas.microsoft.com/office/drawing/2014/main" id="{5A35D387-3257-E995-275F-0BD7070B1B03}"/>
                  </a:ext>
                </a:extLst>
              </p:cNvPr>
              <p:cNvPicPr/>
              <p:nvPr/>
            </p:nvPicPr>
            <p:blipFill>
              <a:blip r:embed="rId12"/>
              <a:stretch>
                <a:fillRect/>
              </a:stretch>
            </p:blipFill>
            <p:spPr>
              <a:xfrm>
                <a:off x="3204182" y="1912452"/>
                <a:ext cx="24408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43174E2F-D82D-5073-E716-A8B330CD60A1}"/>
                  </a:ext>
                </a:extLst>
              </p14:cNvPr>
              <p14:cNvContentPartPr/>
              <p14:nvPr/>
            </p14:nvContentPartPr>
            <p14:xfrm>
              <a:off x="5889062" y="3548292"/>
              <a:ext cx="151560" cy="2432880"/>
            </p14:xfrm>
          </p:contentPart>
        </mc:Choice>
        <mc:Fallback xmlns="">
          <p:pic>
            <p:nvPicPr>
              <p:cNvPr id="15" name="Ink 14">
                <a:extLst>
                  <a:ext uri="{FF2B5EF4-FFF2-40B4-BE49-F238E27FC236}">
                    <a16:creationId xmlns:a16="http://schemas.microsoft.com/office/drawing/2014/main" id="{43174E2F-D82D-5073-E716-A8B330CD60A1}"/>
                  </a:ext>
                </a:extLst>
              </p:cNvPr>
              <p:cNvPicPr/>
              <p:nvPr/>
            </p:nvPicPr>
            <p:blipFill>
              <a:blip r:embed="rId14"/>
              <a:stretch>
                <a:fillRect/>
              </a:stretch>
            </p:blipFill>
            <p:spPr>
              <a:xfrm>
                <a:off x="5880062" y="3539652"/>
                <a:ext cx="169200" cy="24505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1C320AE9-AD3E-5B8C-CEC4-F3D4A30E4C44}"/>
                  </a:ext>
                </a:extLst>
              </p14:cNvPr>
              <p14:cNvContentPartPr/>
              <p14:nvPr/>
            </p14:nvContentPartPr>
            <p14:xfrm>
              <a:off x="5548142" y="1996332"/>
              <a:ext cx="23760" cy="678960"/>
            </p14:xfrm>
          </p:contentPart>
        </mc:Choice>
        <mc:Fallback xmlns="">
          <p:pic>
            <p:nvPicPr>
              <p:cNvPr id="12" name="Ink 11">
                <a:extLst>
                  <a:ext uri="{FF2B5EF4-FFF2-40B4-BE49-F238E27FC236}">
                    <a16:creationId xmlns:a16="http://schemas.microsoft.com/office/drawing/2014/main" id="{1C320AE9-AD3E-5B8C-CEC4-F3D4A30E4C44}"/>
                  </a:ext>
                </a:extLst>
              </p:cNvPr>
              <p:cNvPicPr/>
              <p:nvPr/>
            </p:nvPicPr>
            <p:blipFill>
              <a:blip r:embed="rId16"/>
              <a:stretch>
                <a:fillRect/>
              </a:stretch>
            </p:blipFill>
            <p:spPr>
              <a:xfrm>
                <a:off x="5539502" y="1987692"/>
                <a:ext cx="41400" cy="696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A3050FEC-96D2-2AE2-6047-703A6BE00398}"/>
                  </a:ext>
                </a:extLst>
              </p14:cNvPr>
              <p14:cNvContentPartPr/>
              <p14:nvPr/>
            </p14:nvContentPartPr>
            <p14:xfrm>
              <a:off x="3095462" y="2809932"/>
              <a:ext cx="403920" cy="48960"/>
            </p14:xfrm>
          </p:contentPart>
        </mc:Choice>
        <mc:Fallback xmlns="">
          <p:pic>
            <p:nvPicPr>
              <p:cNvPr id="13" name="Ink 12">
                <a:extLst>
                  <a:ext uri="{FF2B5EF4-FFF2-40B4-BE49-F238E27FC236}">
                    <a16:creationId xmlns:a16="http://schemas.microsoft.com/office/drawing/2014/main" id="{A3050FEC-96D2-2AE2-6047-703A6BE00398}"/>
                  </a:ext>
                </a:extLst>
              </p:cNvPr>
              <p:cNvPicPr/>
              <p:nvPr/>
            </p:nvPicPr>
            <p:blipFill>
              <a:blip r:embed="rId18"/>
              <a:stretch>
                <a:fillRect/>
              </a:stretch>
            </p:blipFill>
            <p:spPr>
              <a:xfrm>
                <a:off x="3086462" y="2801292"/>
                <a:ext cx="42156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Ink 18">
                <a:extLst>
                  <a:ext uri="{FF2B5EF4-FFF2-40B4-BE49-F238E27FC236}">
                    <a16:creationId xmlns:a16="http://schemas.microsoft.com/office/drawing/2014/main" id="{84441108-F33D-175B-19C2-B013422B5A3C}"/>
                  </a:ext>
                </a:extLst>
              </p14:cNvPr>
              <p14:cNvContentPartPr/>
              <p14:nvPr/>
            </p14:nvContentPartPr>
            <p14:xfrm>
              <a:off x="5831102" y="3071292"/>
              <a:ext cx="109080" cy="115920"/>
            </p14:xfrm>
          </p:contentPart>
        </mc:Choice>
        <mc:Fallback xmlns="">
          <p:pic>
            <p:nvPicPr>
              <p:cNvPr id="19" name="Ink 18">
                <a:extLst>
                  <a:ext uri="{FF2B5EF4-FFF2-40B4-BE49-F238E27FC236}">
                    <a16:creationId xmlns:a16="http://schemas.microsoft.com/office/drawing/2014/main" id="{84441108-F33D-175B-19C2-B013422B5A3C}"/>
                  </a:ext>
                </a:extLst>
              </p:cNvPr>
              <p:cNvPicPr/>
              <p:nvPr/>
            </p:nvPicPr>
            <p:blipFill>
              <a:blip r:embed="rId20"/>
              <a:stretch>
                <a:fillRect/>
              </a:stretch>
            </p:blipFill>
            <p:spPr>
              <a:xfrm>
                <a:off x="5822462" y="3062652"/>
                <a:ext cx="126720" cy="133560"/>
              </a:xfrm>
              <a:prstGeom prst="rect">
                <a:avLst/>
              </a:prstGeom>
            </p:spPr>
          </p:pic>
        </mc:Fallback>
      </mc:AlternateContent>
      <p:grpSp>
        <p:nvGrpSpPr>
          <p:cNvPr id="23" name="Group 22">
            <a:extLst>
              <a:ext uri="{FF2B5EF4-FFF2-40B4-BE49-F238E27FC236}">
                <a16:creationId xmlns:a16="http://schemas.microsoft.com/office/drawing/2014/main" id="{B6984314-C71C-589E-AA60-40CCCCCE0701}"/>
              </a:ext>
            </a:extLst>
          </p:cNvPr>
          <p:cNvGrpSpPr/>
          <p:nvPr/>
        </p:nvGrpSpPr>
        <p:grpSpPr>
          <a:xfrm>
            <a:off x="3219662" y="3095412"/>
            <a:ext cx="2774520" cy="3102840"/>
            <a:chOff x="3219662" y="3095412"/>
            <a:chExt cx="2774520" cy="3102840"/>
          </a:xfrm>
        </p:grpSpPr>
        <mc:AlternateContent xmlns:mc="http://schemas.openxmlformats.org/markup-compatibility/2006" xmlns:p14="http://schemas.microsoft.com/office/powerpoint/2010/main">
          <mc:Choice Requires="p14">
            <p:contentPart p14:bwMode="auto" r:id="rId21">
              <p14:nvContentPartPr>
                <p14:cNvPr id="16" name="Ink 15">
                  <a:extLst>
                    <a:ext uri="{FF2B5EF4-FFF2-40B4-BE49-F238E27FC236}">
                      <a16:creationId xmlns:a16="http://schemas.microsoft.com/office/drawing/2014/main" id="{903E2B8A-80DB-D979-3D6B-23FBACBCC26D}"/>
                    </a:ext>
                  </a:extLst>
                </p14:cNvPr>
                <p14:cNvContentPartPr/>
                <p14:nvPr/>
              </p14:nvContentPartPr>
              <p14:xfrm>
                <a:off x="5913902" y="3523092"/>
                <a:ext cx="80280" cy="2675160"/>
              </p14:xfrm>
            </p:contentPart>
          </mc:Choice>
          <mc:Fallback xmlns="">
            <p:pic>
              <p:nvPicPr>
                <p:cNvPr id="16" name="Ink 15">
                  <a:extLst>
                    <a:ext uri="{FF2B5EF4-FFF2-40B4-BE49-F238E27FC236}">
                      <a16:creationId xmlns:a16="http://schemas.microsoft.com/office/drawing/2014/main" id="{903E2B8A-80DB-D979-3D6B-23FBACBCC26D}"/>
                    </a:ext>
                  </a:extLst>
                </p:cNvPr>
                <p:cNvPicPr/>
                <p:nvPr/>
              </p:nvPicPr>
              <p:blipFill>
                <a:blip r:embed="rId22"/>
                <a:stretch>
                  <a:fillRect/>
                </a:stretch>
              </p:blipFill>
              <p:spPr>
                <a:xfrm>
                  <a:off x="5905262" y="3514092"/>
                  <a:ext cx="97920" cy="26928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7" name="Ink 16">
                  <a:extLst>
                    <a:ext uri="{FF2B5EF4-FFF2-40B4-BE49-F238E27FC236}">
                      <a16:creationId xmlns:a16="http://schemas.microsoft.com/office/drawing/2014/main" id="{F2B16041-45A0-59C2-C883-AD4D9E3378C0}"/>
                    </a:ext>
                  </a:extLst>
                </p14:cNvPr>
                <p14:cNvContentPartPr/>
                <p14:nvPr/>
              </p14:nvContentPartPr>
              <p14:xfrm>
                <a:off x="3423422" y="3531012"/>
                <a:ext cx="2457720" cy="51840"/>
              </p14:xfrm>
            </p:contentPart>
          </mc:Choice>
          <mc:Fallback xmlns="">
            <p:pic>
              <p:nvPicPr>
                <p:cNvPr id="17" name="Ink 16">
                  <a:extLst>
                    <a:ext uri="{FF2B5EF4-FFF2-40B4-BE49-F238E27FC236}">
                      <a16:creationId xmlns:a16="http://schemas.microsoft.com/office/drawing/2014/main" id="{F2B16041-45A0-59C2-C883-AD4D9E3378C0}"/>
                    </a:ext>
                  </a:extLst>
                </p:cNvPr>
                <p:cNvPicPr/>
                <p:nvPr/>
              </p:nvPicPr>
              <p:blipFill>
                <a:blip r:embed="rId24"/>
                <a:stretch>
                  <a:fillRect/>
                </a:stretch>
              </p:blipFill>
              <p:spPr>
                <a:xfrm>
                  <a:off x="3414782" y="3522372"/>
                  <a:ext cx="247536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1" name="Ink 20">
                  <a:extLst>
                    <a:ext uri="{FF2B5EF4-FFF2-40B4-BE49-F238E27FC236}">
                      <a16:creationId xmlns:a16="http://schemas.microsoft.com/office/drawing/2014/main" id="{CB1A73C9-41BA-9FD9-6669-A98EED9A37F5}"/>
                    </a:ext>
                  </a:extLst>
                </p14:cNvPr>
                <p14:cNvContentPartPr/>
                <p14:nvPr/>
              </p14:nvContentPartPr>
              <p14:xfrm>
                <a:off x="3466622" y="3095412"/>
                <a:ext cx="2338920" cy="76320"/>
              </p14:xfrm>
            </p:contentPart>
          </mc:Choice>
          <mc:Fallback xmlns="">
            <p:pic>
              <p:nvPicPr>
                <p:cNvPr id="21" name="Ink 20">
                  <a:extLst>
                    <a:ext uri="{FF2B5EF4-FFF2-40B4-BE49-F238E27FC236}">
                      <a16:creationId xmlns:a16="http://schemas.microsoft.com/office/drawing/2014/main" id="{CB1A73C9-41BA-9FD9-6669-A98EED9A37F5}"/>
                    </a:ext>
                  </a:extLst>
                </p:cNvPr>
                <p:cNvPicPr/>
                <p:nvPr/>
              </p:nvPicPr>
              <p:blipFill>
                <a:blip r:embed="rId26"/>
                <a:stretch>
                  <a:fillRect/>
                </a:stretch>
              </p:blipFill>
              <p:spPr>
                <a:xfrm>
                  <a:off x="3457622" y="3086772"/>
                  <a:ext cx="235656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0492BD6C-175C-116E-555F-AC778D951D62}"/>
                    </a:ext>
                  </a:extLst>
                </p14:cNvPr>
                <p14:cNvContentPartPr/>
                <p14:nvPr/>
              </p14:nvContentPartPr>
              <p14:xfrm>
                <a:off x="3219662" y="3145812"/>
                <a:ext cx="236520" cy="405720"/>
              </p14:xfrm>
            </p:contentPart>
          </mc:Choice>
          <mc:Fallback xmlns="">
            <p:pic>
              <p:nvPicPr>
                <p:cNvPr id="22" name="Ink 21">
                  <a:extLst>
                    <a:ext uri="{FF2B5EF4-FFF2-40B4-BE49-F238E27FC236}">
                      <a16:creationId xmlns:a16="http://schemas.microsoft.com/office/drawing/2014/main" id="{0492BD6C-175C-116E-555F-AC778D951D62}"/>
                    </a:ext>
                  </a:extLst>
                </p:cNvPr>
                <p:cNvPicPr/>
                <p:nvPr/>
              </p:nvPicPr>
              <p:blipFill>
                <a:blip r:embed="rId28"/>
                <a:stretch>
                  <a:fillRect/>
                </a:stretch>
              </p:blipFill>
              <p:spPr>
                <a:xfrm>
                  <a:off x="3211022" y="3136812"/>
                  <a:ext cx="254160" cy="423360"/>
                </a:xfrm>
                <a:prstGeom prst="rect">
                  <a:avLst/>
                </a:prstGeom>
              </p:spPr>
            </p:pic>
          </mc:Fallback>
        </mc:AlternateContent>
      </p:grpSp>
    </p:spTree>
    <p:extLst>
      <p:ext uri="{BB962C8B-B14F-4D97-AF65-F5344CB8AC3E}">
        <p14:creationId xmlns:p14="http://schemas.microsoft.com/office/powerpoint/2010/main" val="894894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72E61-5D08-FC37-8098-2473E1C848C1}"/>
              </a:ext>
            </a:extLst>
          </p:cNvPr>
          <p:cNvSpPr>
            <a:spLocks noGrp="1"/>
          </p:cNvSpPr>
          <p:nvPr>
            <p:ph type="title"/>
          </p:nvPr>
        </p:nvSpPr>
        <p:spPr/>
        <p:txBody>
          <a:bodyPr/>
          <a:lstStyle/>
          <a:p>
            <a:r>
              <a:rPr lang="en-US" dirty="0"/>
              <a:t>Regression </a:t>
            </a:r>
          </a:p>
        </p:txBody>
      </p:sp>
      <p:pic>
        <p:nvPicPr>
          <p:cNvPr id="1026" name="Picture 2">
            <a:extLst>
              <a:ext uri="{FF2B5EF4-FFF2-40B4-BE49-F238E27FC236}">
                <a16:creationId xmlns:a16="http://schemas.microsoft.com/office/drawing/2014/main" id="{D50D54FB-9576-A951-2F54-A97CDB8FC4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461" b="13475"/>
          <a:stretch/>
        </p:blipFill>
        <p:spPr bwMode="auto">
          <a:xfrm>
            <a:off x="114300" y="1690688"/>
            <a:ext cx="11963400" cy="4873557"/>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oup 29">
            <a:extLst>
              <a:ext uri="{FF2B5EF4-FFF2-40B4-BE49-F238E27FC236}">
                <a16:creationId xmlns:a16="http://schemas.microsoft.com/office/drawing/2014/main" id="{E850870B-09F1-4E3D-B953-A6E8A267CE2F}"/>
              </a:ext>
            </a:extLst>
          </p:cNvPr>
          <p:cNvGrpSpPr/>
          <p:nvPr/>
        </p:nvGrpSpPr>
        <p:grpSpPr>
          <a:xfrm>
            <a:off x="2164142" y="1034052"/>
            <a:ext cx="4535280" cy="719640"/>
            <a:chOff x="2164142" y="1034052"/>
            <a:chExt cx="4535280" cy="719640"/>
          </a:xfrm>
        </p:grpSpPr>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B7A3829F-4578-1486-BBF3-F9940B4D3CB8}"/>
                    </a:ext>
                  </a:extLst>
                </p14:cNvPr>
                <p14:cNvContentPartPr/>
                <p14:nvPr/>
              </p14:nvContentPartPr>
              <p14:xfrm>
                <a:off x="2164142" y="1274172"/>
                <a:ext cx="302400" cy="479520"/>
              </p14:xfrm>
            </p:contentPart>
          </mc:Choice>
          <mc:Fallback xmlns="">
            <p:pic>
              <p:nvPicPr>
                <p:cNvPr id="8" name="Ink 7">
                  <a:extLst>
                    <a:ext uri="{FF2B5EF4-FFF2-40B4-BE49-F238E27FC236}">
                      <a16:creationId xmlns:a16="http://schemas.microsoft.com/office/drawing/2014/main" id="{B7A3829F-4578-1486-BBF3-F9940B4D3CB8}"/>
                    </a:ext>
                  </a:extLst>
                </p:cNvPr>
                <p:cNvPicPr/>
                <p:nvPr/>
              </p:nvPicPr>
              <p:blipFill>
                <a:blip r:embed="rId4"/>
                <a:stretch>
                  <a:fillRect/>
                </a:stretch>
              </p:blipFill>
              <p:spPr>
                <a:xfrm>
                  <a:off x="2155502" y="1265532"/>
                  <a:ext cx="320040" cy="497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EC11765C-6A54-56A4-F8D3-E7FDDE8AB521}"/>
                    </a:ext>
                  </a:extLst>
                </p14:cNvPr>
                <p14:cNvContentPartPr/>
                <p14:nvPr/>
              </p14:nvContentPartPr>
              <p14:xfrm>
                <a:off x="2625662" y="1434012"/>
                <a:ext cx="150840" cy="9000"/>
              </p14:xfrm>
            </p:contentPart>
          </mc:Choice>
          <mc:Fallback xmlns="">
            <p:pic>
              <p:nvPicPr>
                <p:cNvPr id="9" name="Ink 8">
                  <a:extLst>
                    <a:ext uri="{FF2B5EF4-FFF2-40B4-BE49-F238E27FC236}">
                      <a16:creationId xmlns:a16="http://schemas.microsoft.com/office/drawing/2014/main" id="{EC11765C-6A54-56A4-F8D3-E7FDDE8AB521}"/>
                    </a:ext>
                  </a:extLst>
                </p:cNvPr>
                <p:cNvPicPr/>
                <p:nvPr/>
              </p:nvPicPr>
              <p:blipFill>
                <a:blip r:embed="rId6"/>
                <a:stretch>
                  <a:fillRect/>
                </a:stretch>
              </p:blipFill>
              <p:spPr>
                <a:xfrm>
                  <a:off x="2616662" y="1425372"/>
                  <a:ext cx="16848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26CA9835-5985-26D1-3D9A-6106DCD18E04}"/>
                    </a:ext>
                  </a:extLst>
                </p14:cNvPr>
                <p14:cNvContentPartPr/>
                <p14:nvPr/>
              </p14:nvContentPartPr>
              <p14:xfrm>
                <a:off x="2617382" y="1535172"/>
                <a:ext cx="176760" cy="25920"/>
              </p14:xfrm>
            </p:contentPart>
          </mc:Choice>
          <mc:Fallback xmlns="">
            <p:pic>
              <p:nvPicPr>
                <p:cNvPr id="10" name="Ink 9">
                  <a:extLst>
                    <a:ext uri="{FF2B5EF4-FFF2-40B4-BE49-F238E27FC236}">
                      <a16:creationId xmlns:a16="http://schemas.microsoft.com/office/drawing/2014/main" id="{26CA9835-5985-26D1-3D9A-6106DCD18E04}"/>
                    </a:ext>
                  </a:extLst>
                </p:cNvPr>
                <p:cNvPicPr/>
                <p:nvPr/>
              </p:nvPicPr>
              <p:blipFill>
                <a:blip r:embed="rId8"/>
                <a:stretch>
                  <a:fillRect/>
                </a:stretch>
              </p:blipFill>
              <p:spPr>
                <a:xfrm>
                  <a:off x="2608382" y="1526172"/>
                  <a:ext cx="19440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9CE7368B-C26F-7892-434E-67AC07106433}"/>
                    </a:ext>
                  </a:extLst>
                </p14:cNvPr>
                <p14:cNvContentPartPr/>
                <p14:nvPr/>
              </p14:nvContentPartPr>
              <p14:xfrm>
                <a:off x="2978102" y="1266612"/>
                <a:ext cx="279000" cy="254160"/>
              </p14:xfrm>
            </p:contentPart>
          </mc:Choice>
          <mc:Fallback xmlns="">
            <p:pic>
              <p:nvPicPr>
                <p:cNvPr id="12" name="Ink 11">
                  <a:extLst>
                    <a:ext uri="{FF2B5EF4-FFF2-40B4-BE49-F238E27FC236}">
                      <a16:creationId xmlns:a16="http://schemas.microsoft.com/office/drawing/2014/main" id="{9CE7368B-C26F-7892-434E-67AC07106433}"/>
                    </a:ext>
                  </a:extLst>
                </p:cNvPr>
                <p:cNvPicPr/>
                <p:nvPr/>
              </p:nvPicPr>
              <p:blipFill>
                <a:blip r:embed="rId10"/>
                <a:stretch>
                  <a:fillRect/>
                </a:stretch>
              </p:blipFill>
              <p:spPr>
                <a:xfrm>
                  <a:off x="2969102" y="1257972"/>
                  <a:ext cx="29664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F3A74AC-1C41-58F6-F22A-5E03E807878E}"/>
                    </a:ext>
                  </a:extLst>
                </p14:cNvPr>
                <p14:cNvContentPartPr/>
                <p14:nvPr/>
              </p14:nvContentPartPr>
              <p14:xfrm>
                <a:off x="3597302" y="1400892"/>
                <a:ext cx="119160" cy="23400"/>
              </p14:xfrm>
            </p:contentPart>
          </mc:Choice>
          <mc:Fallback xmlns="">
            <p:pic>
              <p:nvPicPr>
                <p:cNvPr id="13" name="Ink 12">
                  <a:extLst>
                    <a:ext uri="{FF2B5EF4-FFF2-40B4-BE49-F238E27FC236}">
                      <a16:creationId xmlns:a16="http://schemas.microsoft.com/office/drawing/2014/main" id="{CF3A74AC-1C41-58F6-F22A-5E03E807878E}"/>
                    </a:ext>
                  </a:extLst>
                </p:cNvPr>
                <p:cNvPicPr/>
                <p:nvPr/>
              </p:nvPicPr>
              <p:blipFill>
                <a:blip r:embed="rId12"/>
                <a:stretch>
                  <a:fillRect/>
                </a:stretch>
              </p:blipFill>
              <p:spPr>
                <a:xfrm>
                  <a:off x="3588662" y="1391892"/>
                  <a:ext cx="13680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12DE85D8-3F3C-183D-EF31-AF9CE3512245}"/>
                    </a:ext>
                  </a:extLst>
                </p14:cNvPr>
                <p14:cNvContentPartPr/>
                <p14:nvPr/>
              </p14:nvContentPartPr>
              <p14:xfrm>
                <a:off x="3666062" y="1333572"/>
                <a:ext cx="360" cy="168840"/>
              </p14:xfrm>
            </p:contentPart>
          </mc:Choice>
          <mc:Fallback xmlns="">
            <p:pic>
              <p:nvPicPr>
                <p:cNvPr id="14" name="Ink 13">
                  <a:extLst>
                    <a:ext uri="{FF2B5EF4-FFF2-40B4-BE49-F238E27FC236}">
                      <a16:creationId xmlns:a16="http://schemas.microsoft.com/office/drawing/2014/main" id="{12DE85D8-3F3C-183D-EF31-AF9CE3512245}"/>
                    </a:ext>
                  </a:extLst>
                </p:cNvPr>
                <p:cNvPicPr/>
                <p:nvPr/>
              </p:nvPicPr>
              <p:blipFill>
                <a:blip r:embed="rId14"/>
                <a:stretch>
                  <a:fillRect/>
                </a:stretch>
              </p:blipFill>
              <p:spPr>
                <a:xfrm>
                  <a:off x="3657062" y="1324932"/>
                  <a:ext cx="1800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09D2F395-2730-AC9C-7C15-3109C74C441E}"/>
                    </a:ext>
                  </a:extLst>
                </p14:cNvPr>
                <p14:cNvContentPartPr/>
                <p14:nvPr/>
              </p14:nvContentPartPr>
              <p14:xfrm>
                <a:off x="3322982" y="1493052"/>
                <a:ext cx="236160" cy="126360"/>
              </p14:xfrm>
            </p:contentPart>
          </mc:Choice>
          <mc:Fallback xmlns="">
            <p:pic>
              <p:nvPicPr>
                <p:cNvPr id="15" name="Ink 14">
                  <a:extLst>
                    <a:ext uri="{FF2B5EF4-FFF2-40B4-BE49-F238E27FC236}">
                      <a16:creationId xmlns:a16="http://schemas.microsoft.com/office/drawing/2014/main" id="{09D2F395-2730-AC9C-7C15-3109C74C441E}"/>
                    </a:ext>
                  </a:extLst>
                </p:cNvPr>
                <p:cNvPicPr/>
                <p:nvPr/>
              </p:nvPicPr>
              <p:blipFill>
                <a:blip r:embed="rId16"/>
                <a:stretch>
                  <a:fillRect/>
                </a:stretch>
              </p:blipFill>
              <p:spPr>
                <a:xfrm>
                  <a:off x="3313982" y="1484412"/>
                  <a:ext cx="2538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a:extLst>
                    <a:ext uri="{FF2B5EF4-FFF2-40B4-BE49-F238E27FC236}">
                      <a16:creationId xmlns:a16="http://schemas.microsoft.com/office/drawing/2014/main" id="{DB211F08-810D-64BD-EF5F-2EEA926CD1FE}"/>
                    </a:ext>
                  </a:extLst>
                </p14:cNvPr>
                <p14:cNvContentPartPr/>
                <p14:nvPr/>
              </p14:nvContentPartPr>
              <p14:xfrm>
                <a:off x="3825182" y="1182732"/>
                <a:ext cx="293400" cy="362520"/>
              </p14:xfrm>
            </p:contentPart>
          </mc:Choice>
          <mc:Fallback xmlns="">
            <p:pic>
              <p:nvPicPr>
                <p:cNvPr id="16" name="Ink 15">
                  <a:extLst>
                    <a:ext uri="{FF2B5EF4-FFF2-40B4-BE49-F238E27FC236}">
                      <a16:creationId xmlns:a16="http://schemas.microsoft.com/office/drawing/2014/main" id="{DB211F08-810D-64BD-EF5F-2EEA926CD1FE}"/>
                    </a:ext>
                  </a:extLst>
                </p:cNvPr>
                <p:cNvPicPr/>
                <p:nvPr/>
              </p:nvPicPr>
              <p:blipFill>
                <a:blip r:embed="rId18"/>
                <a:stretch>
                  <a:fillRect/>
                </a:stretch>
              </p:blipFill>
              <p:spPr>
                <a:xfrm>
                  <a:off x="3816542" y="1174092"/>
                  <a:ext cx="311040" cy="3801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7" name="Ink 16">
                  <a:extLst>
                    <a:ext uri="{FF2B5EF4-FFF2-40B4-BE49-F238E27FC236}">
                      <a16:creationId xmlns:a16="http://schemas.microsoft.com/office/drawing/2014/main" id="{7FC6B017-9272-D9FD-B5A2-E6337AA418F5}"/>
                    </a:ext>
                  </a:extLst>
                </p14:cNvPr>
                <p14:cNvContentPartPr/>
                <p14:nvPr/>
              </p14:nvContentPartPr>
              <p14:xfrm>
                <a:off x="4202462" y="1398732"/>
                <a:ext cx="33840" cy="186840"/>
              </p14:xfrm>
            </p:contentPart>
          </mc:Choice>
          <mc:Fallback xmlns="">
            <p:pic>
              <p:nvPicPr>
                <p:cNvPr id="17" name="Ink 16">
                  <a:extLst>
                    <a:ext uri="{FF2B5EF4-FFF2-40B4-BE49-F238E27FC236}">
                      <a16:creationId xmlns:a16="http://schemas.microsoft.com/office/drawing/2014/main" id="{7FC6B017-9272-D9FD-B5A2-E6337AA418F5}"/>
                    </a:ext>
                  </a:extLst>
                </p:cNvPr>
                <p:cNvPicPr/>
                <p:nvPr/>
              </p:nvPicPr>
              <p:blipFill>
                <a:blip r:embed="rId20"/>
                <a:stretch>
                  <a:fillRect/>
                </a:stretch>
              </p:blipFill>
              <p:spPr>
                <a:xfrm>
                  <a:off x="4193822" y="1390092"/>
                  <a:ext cx="5148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8" name="Ink 17">
                  <a:extLst>
                    <a:ext uri="{FF2B5EF4-FFF2-40B4-BE49-F238E27FC236}">
                      <a16:creationId xmlns:a16="http://schemas.microsoft.com/office/drawing/2014/main" id="{D6F44DFD-AFFE-3411-3B11-1E0F3EF970E5}"/>
                    </a:ext>
                  </a:extLst>
                </p14:cNvPr>
                <p14:cNvContentPartPr/>
                <p14:nvPr/>
              </p14:nvContentPartPr>
              <p14:xfrm>
                <a:off x="4529342" y="1233132"/>
                <a:ext cx="194040" cy="356400"/>
              </p14:xfrm>
            </p:contentPart>
          </mc:Choice>
          <mc:Fallback xmlns="">
            <p:pic>
              <p:nvPicPr>
                <p:cNvPr id="18" name="Ink 17">
                  <a:extLst>
                    <a:ext uri="{FF2B5EF4-FFF2-40B4-BE49-F238E27FC236}">
                      <a16:creationId xmlns:a16="http://schemas.microsoft.com/office/drawing/2014/main" id="{D6F44DFD-AFFE-3411-3B11-1E0F3EF970E5}"/>
                    </a:ext>
                  </a:extLst>
                </p:cNvPr>
                <p:cNvPicPr/>
                <p:nvPr/>
              </p:nvPicPr>
              <p:blipFill>
                <a:blip r:embed="rId22"/>
                <a:stretch>
                  <a:fillRect/>
                </a:stretch>
              </p:blipFill>
              <p:spPr>
                <a:xfrm>
                  <a:off x="4520342" y="1224132"/>
                  <a:ext cx="21168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9" name="Ink 18">
                  <a:extLst>
                    <a:ext uri="{FF2B5EF4-FFF2-40B4-BE49-F238E27FC236}">
                      <a16:creationId xmlns:a16="http://schemas.microsoft.com/office/drawing/2014/main" id="{8CB3F792-9C63-1EB3-3C08-31D1E918304F}"/>
                    </a:ext>
                  </a:extLst>
                </p14:cNvPr>
                <p14:cNvContentPartPr/>
                <p14:nvPr/>
              </p14:nvContentPartPr>
              <p14:xfrm>
                <a:off x="4538342" y="1291812"/>
                <a:ext cx="190440" cy="259200"/>
              </p14:xfrm>
            </p:contentPart>
          </mc:Choice>
          <mc:Fallback xmlns="">
            <p:pic>
              <p:nvPicPr>
                <p:cNvPr id="19" name="Ink 18">
                  <a:extLst>
                    <a:ext uri="{FF2B5EF4-FFF2-40B4-BE49-F238E27FC236}">
                      <a16:creationId xmlns:a16="http://schemas.microsoft.com/office/drawing/2014/main" id="{8CB3F792-9C63-1EB3-3C08-31D1E918304F}"/>
                    </a:ext>
                  </a:extLst>
                </p:cNvPr>
                <p:cNvPicPr/>
                <p:nvPr/>
              </p:nvPicPr>
              <p:blipFill>
                <a:blip r:embed="rId24"/>
                <a:stretch>
                  <a:fillRect/>
                </a:stretch>
              </p:blipFill>
              <p:spPr>
                <a:xfrm>
                  <a:off x="4529342" y="1282812"/>
                  <a:ext cx="20808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B6D78CA5-4871-EB5E-83C8-F7760AF5652B}"/>
                    </a:ext>
                  </a:extLst>
                </p14:cNvPr>
                <p14:cNvContentPartPr/>
                <p14:nvPr/>
              </p14:nvContentPartPr>
              <p14:xfrm>
                <a:off x="4907342" y="1367412"/>
                <a:ext cx="59040" cy="205560"/>
              </p14:xfrm>
            </p:contentPart>
          </mc:Choice>
          <mc:Fallback xmlns="">
            <p:pic>
              <p:nvPicPr>
                <p:cNvPr id="20" name="Ink 19">
                  <a:extLst>
                    <a:ext uri="{FF2B5EF4-FFF2-40B4-BE49-F238E27FC236}">
                      <a16:creationId xmlns:a16="http://schemas.microsoft.com/office/drawing/2014/main" id="{B6D78CA5-4871-EB5E-83C8-F7760AF5652B}"/>
                    </a:ext>
                  </a:extLst>
                </p:cNvPr>
                <p:cNvPicPr/>
                <p:nvPr/>
              </p:nvPicPr>
              <p:blipFill>
                <a:blip r:embed="rId26"/>
                <a:stretch>
                  <a:fillRect/>
                </a:stretch>
              </p:blipFill>
              <p:spPr>
                <a:xfrm>
                  <a:off x="4898342" y="1358772"/>
                  <a:ext cx="7668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2EE3CD57-F1AB-2180-4377-AE452217CD57}"/>
                    </a:ext>
                  </a:extLst>
                </p14:cNvPr>
                <p14:cNvContentPartPr/>
                <p14:nvPr/>
              </p14:nvContentPartPr>
              <p14:xfrm>
                <a:off x="5053142" y="1300092"/>
                <a:ext cx="282600" cy="38160"/>
              </p14:xfrm>
            </p:contentPart>
          </mc:Choice>
          <mc:Fallback xmlns="">
            <p:pic>
              <p:nvPicPr>
                <p:cNvPr id="21" name="Ink 20">
                  <a:extLst>
                    <a:ext uri="{FF2B5EF4-FFF2-40B4-BE49-F238E27FC236}">
                      <a16:creationId xmlns:a16="http://schemas.microsoft.com/office/drawing/2014/main" id="{2EE3CD57-F1AB-2180-4377-AE452217CD57}"/>
                    </a:ext>
                  </a:extLst>
                </p:cNvPr>
                <p:cNvPicPr/>
                <p:nvPr/>
              </p:nvPicPr>
              <p:blipFill>
                <a:blip r:embed="rId28"/>
                <a:stretch>
                  <a:fillRect/>
                </a:stretch>
              </p:blipFill>
              <p:spPr>
                <a:xfrm>
                  <a:off x="5044502" y="1291092"/>
                  <a:ext cx="30024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2" name="Ink 21">
                  <a:extLst>
                    <a:ext uri="{FF2B5EF4-FFF2-40B4-BE49-F238E27FC236}">
                      <a16:creationId xmlns:a16="http://schemas.microsoft.com/office/drawing/2014/main" id="{D02BCF53-2BB2-DEFA-DD9B-36C31B6BF9C7}"/>
                    </a:ext>
                  </a:extLst>
                </p14:cNvPr>
                <p14:cNvContentPartPr/>
                <p14:nvPr/>
              </p14:nvContentPartPr>
              <p14:xfrm>
                <a:off x="5158982" y="1233132"/>
                <a:ext cx="72720" cy="293400"/>
              </p14:xfrm>
            </p:contentPart>
          </mc:Choice>
          <mc:Fallback xmlns="">
            <p:pic>
              <p:nvPicPr>
                <p:cNvPr id="22" name="Ink 21">
                  <a:extLst>
                    <a:ext uri="{FF2B5EF4-FFF2-40B4-BE49-F238E27FC236}">
                      <a16:creationId xmlns:a16="http://schemas.microsoft.com/office/drawing/2014/main" id="{D02BCF53-2BB2-DEFA-DD9B-36C31B6BF9C7}"/>
                    </a:ext>
                  </a:extLst>
                </p:cNvPr>
                <p:cNvPicPr/>
                <p:nvPr/>
              </p:nvPicPr>
              <p:blipFill>
                <a:blip r:embed="rId30"/>
                <a:stretch>
                  <a:fillRect/>
                </a:stretch>
              </p:blipFill>
              <p:spPr>
                <a:xfrm>
                  <a:off x="5150342" y="1224132"/>
                  <a:ext cx="9036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 name="Ink 22">
                  <a:extLst>
                    <a:ext uri="{FF2B5EF4-FFF2-40B4-BE49-F238E27FC236}">
                      <a16:creationId xmlns:a16="http://schemas.microsoft.com/office/drawing/2014/main" id="{23470B55-7470-1DC7-3729-C9E0D8523F32}"/>
                    </a:ext>
                  </a:extLst>
                </p14:cNvPr>
                <p14:cNvContentPartPr/>
                <p14:nvPr/>
              </p14:nvContentPartPr>
              <p14:xfrm>
                <a:off x="5385422" y="1087692"/>
                <a:ext cx="286560" cy="349920"/>
              </p14:xfrm>
            </p:contentPart>
          </mc:Choice>
          <mc:Fallback xmlns="">
            <p:pic>
              <p:nvPicPr>
                <p:cNvPr id="23" name="Ink 22">
                  <a:extLst>
                    <a:ext uri="{FF2B5EF4-FFF2-40B4-BE49-F238E27FC236}">
                      <a16:creationId xmlns:a16="http://schemas.microsoft.com/office/drawing/2014/main" id="{23470B55-7470-1DC7-3729-C9E0D8523F32}"/>
                    </a:ext>
                  </a:extLst>
                </p:cNvPr>
                <p:cNvPicPr/>
                <p:nvPr/>
              </p:nvPicPr>
              <p:blipFill>
                <a:blip r:embed="rId32"/>
                <a:stretch>
                  <a:fillRect/>
                </a:stretch>
              </p:blipFill>
              <p:spPr>
                <a:xfrm>
                  <a:off x="5376782" y="1078692"/>
                  <a:ext cx="30420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4" name="Ink 23">
                  <a:extLst>
                    <a:ext uri="{FF2B5EF4-FFF2-40B4-BE49-F238E27FC236}">
                      <a16:creationId xmlns:a16="http://schemas.microsoft.com/office/drawing/2014/main" id="{CC743C70-686C-F317-CC17-0F7AA54C53EE}"/>
                    </a:ext>
                  </a:extLst>
                </p14:cNvPr>
                <p14:cNvContentPartPr/>
                <p14:nvPr/>
              </p14:nvContentPartPr>
              <p14:xfrm>
                <a:off x="5746502" y="1265172"/>
                <a:ext cx="252360" cy="225000"/>
              </p14:xfrm>
            </p:contentPart>
          </mc:Choice>
          <mc:Fallback xmlns="">
            <p:pic>
              <p:nvPicPr>
                <p:cNvPr id="24" name="Ink 23">
                  <a:extLst>
                    <a:ext uri="{FF2B5EF4-FFF2-40B4-BE49-F238E27FC236}">
                      <a16:creationId xmlns:a16="http://schemas.microsoft.com/office/drawing/2014/main" id="{CC743C70-686C-F317-CC17-0F7AA54C53EE}"/>
                    </a:ext>
                  </a:extLst>
                </p:cNvPr>
                <p:cNvPicPr/>
                <p:nvPr/>
              </p:nvPicPr>
              <p:blipFill>
                <a:blip r:embed="rId34"/>
                <a:stretch>
                  <a:fillRect/>
                </a:stretch>
              </p:blipFill>
              <p:spPr>
                <a:xfrm>
                  <a:off x="5737502" y="1256532"/>
                  <a:ext cx="27000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5" name="Ink 24">
                  <a:extLst>
                    <a:ext uri="{FF2B5EF4-FFF2-40B4-BE49-F238E27FC236}">
                      <a16:creationId xmlns:a16="http://schemas.microsoft.com/office/drawing/2014/main" id="{FA32C43C-3C7F-CBAC-4793-80C30099FF01}"/>
                    </a:ext>
                  </a:extLst>
                </p14:cNvPr>
                <p14:cNvContentPartPr/>
                <p14:nvPr/>
              </p14:nvContentPartPr>
              <p14:xfrm>
                <a:off x="6236462" y="1034052"/>
                <a:ext cx="96480" cy="383400"/>
              </p14:xfrm>
            </p:contentPart>
          </mc:Choice>
          <mc:Fallback xmlns="">
            <p:pic>
              <p:nvPicPr>
                <p:cNvPr id="25" name="Ink 24">
                  <a:extLst>
                    <a:ext uri="{FF2B5EF4-FFF2-40B4-BE49-F238E27FC236}">
                      <a16:creationId xmlns:a16="http://schemas.microsoft.com/office/drawing/2014/main" id="{FA32C43C-3C7F-CBAC-4793-80C30099FF01}"/>
                    </a:ext>
                  </a:extLst>
                </p:cNvPr>
                <p:cNvPicPr/>
                <p:nvPr/>
              </p:nvPicPr>
              <p:blipFill>
                <a:blip r:embed="rId36"/>
                <a:stretch>
                  <a:fillRect/>
                </a:stretch>
              </p:blipFill>
              <p:spPr>
                <a:xfrm>
                  <a:off x="6227462" y="1025052"/>
                  <a:ext cx="114120" cy="4010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6" name="Ink 25">
                  <a:extLst>
                    <a:ext uri="{FF2B5EF4-FFF2-40B4-BE49-F238E27FC236}">
                      <a16:creationId xmlns:a16="http://schemas.microsoft.com/office/drawing/2014/main" id="{5FA3D2EB-9995-E33D-AFBA-CA8DAF6B8429}"/>
                    </a:ext>
                  </a:extLst>
                </p14:cNvPr>
                <p14:cNvContentPartPr/>
                <p14:nvPr/>
              </p14:nvContentPartPr>
              <p14:xfrm>
                <a:off x="6199382" y="1132332"/>
                <a:ext cx="246960" cy="261720"/>
              </p14:xfrm>
            </p:contentPart>
          </mc:Choice>
          <mc:Fallback xmlns="">
            <p:pic>
              <p:nvPicPr>
                <p:cNvPr id="26" name="Ink 25">
                  <a:extLst>
                    <a:ext uri="{FF2B5EF4-FFF2-40B4-BE49-F238E27FC236}">
                      <a16:creationId xmlns:a16="http://schemas.microsoft.com/office/drawing/2014/main" id="{5FA3D2EB-9995-E33D-AFBA-CA8DAF6B8429}"/>
                    </a:ext>
                  </a:extLst>
                </p:cNvPr>
                <p:cNvPicPr/>
                <p:nvPr/>
              </p:nvPicPr>
              <p:blipFill>
                <a:blip r:embed="rId38"/>
                <a:stretch>
                  <a:fillRect/>
                </a:stretch>
              </p:blipFill>
              <p:spPr>
                <a:xfrm>
                  <a:off x="6190382" y="1123692"/>
                  <a:ext cx="26460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7" name="Ink 26">
                  <a:extLst>
                    <a:ext uri="{FF2B5EF4-FFF2-40B4-BE49-F238E27FC236}">
                      <a16:creationId xmlns:a16="http://schemas.microsoft.com/office/drawing/2014/main" id="{20A3AA65-6C8E-BEAD-0E78-C4E05ACC8905}"/>
                    </a:ext>
                  </a:extLst>
                </p14:cNvPr>
                <p14:cNvContentPartPr/>
                <p14:nvPr/>
              </p14:nvContentPartPr>
              <p14:xfrm>
                <a:off x="6517982" y="1298292"/>
                <a:ext cx="181440" cy="145800"/>
              </p14:xfrm>
            </p:contentPart>
          </mc:Choice>
          <mc:Fallback xmlns="">
            <p:pic>
              <p:nvPicPr>
                <p:cNvPr id="27" name="Ink 26">
                  <a:extLst>
                    <a:ext uri="{FF2B5EF4-FFF2-40B4-BE49-F238E27FC236}">
                      <a16:creationId xmlns:a16="http://schemas.microsoft.com/office/drawing/2014/main" id="{20A3AA65-6C8E-BEAD-0E78-C4E05ACC8905}"/>
                    </a:ext>
                  </a:extLst>
                </p:cNvPr>
                <p:cNvPicPr/>
                <p:nvPr/>
              </p:nvPicPr>
              <p:blipFill>
                <a:blip r:embed="rId40"/>
                <a:stretch>
                  <a:fillRect/>
                </a:stretch>
              </p:blipFill>
              <p:spPr>
                <a:xfrm>
                  <a:off x="6509342" y="1289652"/>
                  <a:ext cx="199080" cy="163440"/>
                </a:xfrm>
                <a:prstGeom prst="rect">
                  <a:avLst/>
                </a:prstGeom>
              </p:spPr>
            </p:pic>
          </mc:Fallback>
        </mc:AlternateContent>
      </p:grpSp>
      <p:grpSp>
        <p:nvGrpSpPr>
          <p:cNvPr id="46" name="Group 45">
            <a:extLst>
              <a:ext uri="{FF2B5EF4-FFF2-40B4-BE49-F238E27FC236}">
                <a16:creationId xmlns:a16="http://schemas.microsoft.com/office/drawing/2014/main" id="{9F893716-94D4-35E3-B449-46C0FE311645}"/>
              </a:ext>
            </a:extLst>
          </p:cNvPr>
          <p:cNvGrpSpPr/>
          <p:nvPr/>
        </p:nvGrpSpPr>
        <p:grpSpPr>
          <a:xfrm>
            <a:off x="7633622" y="720492"/>
            <a:ext cx="2675880" cy="649080"/>
            <a:chOff x="7633622" y="720492"/>
            <a:chExt cx="2675880" cy="649080"/>
          </a:xfrm>
        </p:grpSpPr>
        <mc:AlternateContent xmlns:mc="http://schemas.openxmlformats.org/markup-compatibility/2006" xmlns:p14="http://schemas.microsoft.com/office/powerpoint/2010/main">
          <mc:Choice Requires="p14">
            <p:contentPart p14:bwMode="auto" r:id="rId41">
              <p14:nvContentPartPr>
                <p14:cNvPr id="31" name="Ink 30">
                  <a:extLst>
                    <a:ext uri="{FF2B5EF4-FFF2-40B4-BE49-F238E27FC236}">
                      <a16:creationId xmlns:a16="http://schemas.microsoft.com/office/drawing/2014/main" id="{3BF584A3-E8D5-A870-693F-4AA15C7AC7B1}"/>
                    </a:ext>
                  </a:extLst>
                </p14:cNvPr>
                <p14:cNvContentPartPr/>
                <p14:nvPr/>
              </p14:nvContentPartPr>
              <p14:xfrm>
                <a:off x="7633622" y="964932"/>
                <a:ext cx="218520" cy="404640"/>
              </p14:xfrm>
            </p:contentPart>
          </mc:Choice>
          <mc:Fallback xmlns="">
            <p:pic>
              <p:nvPicPr>
                <p:cNvPr id="31" name="Ink 30">
                  <a:extLst>
                    <a:ext uri="{FF2B5EF4-FFF2-40B4-BE49-F238E27FC236}">
                      <a16:creationId xmlns:a16="http://schemas.microsoft.com/office/drawing/2014/main" id="{3BF584A3-E8D5-A870-693F-4AA15C7AC7B1}"/>
                    </a:ext>
                  </a:extLst>
                </p:cNvPr>
                <p:cNvPicPr/>
                <p:nvPr/>
              </p:nvPicPr>
              <p:blipFill>
                <a:blip r:embed="rId42"/>
                <a:stretch>
                  <a:fillRect/>
                </a:stretch>
              </p:blipFill>
              <p:spPr>
                <a:xfrm>
                  <a:off x="7624982" y="956292"/>
                  <a:ext cx="236160" cy="4222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2" name="Ink 31">
                  <a:extLst>
                    <a:ext uri="{FF2B5EF4-FFF2-40B4-BE49-F238E27FC236}">
                      <a16:creationId xmlns:a16="http://schemas.microsoft.com/office/drawing/2014/main" id="{F825F626-BF94-B708-FCD3-256010EF3CC5}"/>
                    </a:ext>
                  </a:extLst>
                </p14:cNvPr>
                <p14:cNvContentPartPr/>
                <p14:nvPr/>
              </p14:nvContentPartPr>
              <p14:xfrm>
                <a:off x="7935662" y="1011372"/>
                <a:ext cx="273960" cy="4320"/>
              </p14:xfrm>
            </p:contentPart>
          </mc:Choice>
          <mc:Fallback xmlns="">
            <p:pic>
              <p:nvPicPr>
                <p:cNvPr id="32" name="Ink 31">
                  <a:extLst>
                    <a:ext uri="{FF2B5EF4-FFF2-40B4-BE49-F238E27FC236}">
                      <a16:creationId xmlns:a16="http://schemas.microsoft.com/office/drawing/2014/main" id="{F825F626-BF94-B708-FCD3-256010EF3CC5}"/>
                    </a:ext>
                  </a:extLst>
                </p:cNvPr>
                <p:cNvPicPr/>
                <p:nvPr/>
              </p:nvPicPr>
              <p:blipFill>
                <a:blip r:embed="rId44"/>
                <a:stretch>
                  <a:fillRect/>
                </a:stretch>
              </p:blipFill>
              <p:spPr>
                <a:xfrm>
                  <a:off x="7927022" y="1002372"/>
                  <a:ext cx="29160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3" name="Ink 32">
                  <a:extLst>
                    <a:ext uri="{FF2B5EF4-FFF2-40B4-BE49-F238E27FC236}">
                      <a16:creationId xmlns:a16="http://schemas.microsoft.com/office/drawing/2014/main" id="{EB2FBEAC-8A00-0C10-33E3-3A71062B482C}"/>
                    </a:ext>
                  </a:extLst>
                </p14:cNvPr>
                <p14:cNvContentPartPr/>
                <p14:nvPr/>
              </p14:nvContentPartPr>
              <p14:xfrm>
                <a:off x="7969502" y="1094892"/>
                <a:ext cx="306360" cy="21240"/>
              </p14:xfrm>
            </p:contentPart>
          </mc:Choice>
          <mc:Fallback xmlns="">
            <p:pic>
              <p:nvPicPr>
                <p:cNvPr id="33" name="Ink 32">
                  <a:extLst>
                    <a:ext uri="{FF2B5EF4-FFF2-40B4-BE49-F238E27FC236}">
                      <a16:creationId xmlns:a16="http://schemas.microsoft.com/office/drawing/2014/main" id="{EB2FBEAC-8A00-0C10-33E3-3A71062B482C}"/>
                    </a:ext>
                  </a:extLst>
                </p:cNvPr>
                <p:cNvPicPr/>
                <p:nvPr/>
              </p:nvPicPr>
              <p:blipFill>
                <a:blip r:embed="rId46"/>
                <a:stretch>
                  <a:fillRect/>
                </a:stretch>
              </p:blipFill>
              <p:spPr>
                <a:xfrm>
                  <a:off x="7960502" y="1085892"/>
                  <a:ext cx="32400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4" name="Ink 33">
                  <a:extLst>
                    <a:ext uri="{FF2B5EF4-FFF2-40B4-BE49-F238E27FC236}">
                      <a16:creationId xmlns:a16="http://schemas.microsoft.com/office/drawing/2014/main" id="{47CDE1C2-BAE4-AF9B-7CF7-259C31D6ED70}"/>
                    </a:ext>
                  </a:extLst>
                </p14:cNvPr>
                <p14:cNvContentPartPr/>
                <p14:nvPr/>
              </p14:nvContentPartPr>
              <p14:xfrm>
                <a:off x="8460902" y="813732"/>
                <a:ext cx="354960" cy="438120"/>
              </p14:xfrm>
            </p:contentPart>
          </mc:Choice>
          <mc:Fallback xmlns="">
            <p:pic>
              <p:nvPicPr>
                <p:cNvPr id="34" name="Ink 33">
                  <a:extLst>
                    <a:ext uri="{FF2B5EF4-FFF2-40B4-BE49-F238E27FC236}">
                      <a16:creationId xmlns:a16="http://schemas.microsoft.com/office/drawing/2014/main" id="{47CDE1C2-BAE4-AF9B-7CF7-259C31D6ED70}"/>
                    </a:ext>
                  </a:extLst>
                </p:cNvPr>
                <p:cNvPicPr/>
                <p:nvPr/>
              </p:nvPicPr>
              <p:blipFill>
                <a:blip r:embed="rId48"/>
                <a:stretch>
                  <a:fillRect/>
                </a:stretch>
              </p:blipFill>
              <p:spPr>
                <a:xfrm>
                  <a:off x="8452262" y="805092"/>
                  <a:ext cx="372600" cy="4557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5" name="Ink 34">
                  <a:extLst>
                    <a:ext uri="{FF2B5EF4-FFF2-40B4-BE49-F238E27FC236}">
                      <a16:creationId xmlns:a16="http://schemas.microsoft.com/office/drawing/2014/main" id="{ED9CEFD3-BA6A-F474-3170-5E27143EE2D4}"/>
                    </a:ext>
                  </a:extLst>
                </p14:cNvPr>
                <p14:cNvContentPartPr/>
                <p14:nvPr/>
              </p14:nvContentPartPr>
              <p14:xfrm>
                <a:off x="8890022" y="1215852"/>
                <a:ext cx="169560" cy="144720"/>
              </p14:xfrm>
            </p:contentPart>
          </mc:Choice>
          <mc:Fallback xmlns="">
            <p:pic>
              <p:nvPicPr>
                <p:cNvPr id="35" name="Ink 34">
                  <a:extLst>
                    <a:ext uri="{FF2B5EF4-FFF2-40B4-BE49-F238E27FC236}">
                      <a16:creationId xmlns:a16="http://schemas.microsoft.com/office/drawing/2014/main" id="{ED9CEFD3-BA6A-F474-3170-5E27143EE2D4}"/>
                    </a:ext>
                  </a:extLst>
                </p:cNvPr>
                <p:cNvPicPr/>
                <p:nvPr/>
              </p:nvPicPr>
              <p:blipFill>
                <a:blip r:embed="rId50"/>
                <a:stretch>
                  <a:fillRect/>
                </a:stretch>
              </p:blipFill>
              <p:spPr>
                <a:xfrm>
                  <a:off x="8881382" y="1206852"/>
                  <a:ext cx="18720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6" name="Ink 35">
                  <a:extLst>
                    <a:ext uri="{FF2B5EF4-FFF2-40B4-BE49-F238E27FC236}">
                      <a16:creationId xmlns:a16="http://schemas.microsoft.com/office/drawing/2014/main" id="{58D3C837-191C-4D46-D87D-0DF1C7382D8C}"/>
                    </a:ext>
                  </a:extLst>
                </p14:cNvPr>
                <p14:cNvContentPartPr/>
                <p14:nvPr/>
              </p14:nvContentPartPr>
              <p14:xfrm>
                <a:off x="9258302" y="922812"/>
                <a:ext cx="112680" cy="271800"/>
              </p14:xfrm>
            </p:contentPart>
          </mc:Choice>
          <mc:Fallback xmlns="">
            <p:pic>
              <p:nvPicPr>
                <p:cNvPr id="36" name="Ink 35">
                  <a:extLst>
                    <a:ext uri="{FF2B5EF4-FFF2-40B4-BE49-F238E27FC236}">
                      <a16:creationId xmlns:a16="http://schemas.microsoft.com/office/drawing/2014/main" id="{58D3C837-191C-4D46-D87D-0DF1C7382D8C}"/>
                    </a:ext>
                  </a:extLst>
                </p:cNvPr>
                <p:cNvPicPr/>
                <p:nvPr/>
              </p:nvPicPr>
              <p:blipFill>
                <a:blip r:embed="rId52"/>
                <a:stretch>
                  <a:fillRect/>
                </a:stretch>
              </p:blipFill>
              <p:spPr>
                <a:xfrm>
                  <a:off x="9249302" y="913812"/>
                  <a:ext cx="13032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7" name="Ink 36">
                  <a:extLst>
                    <a:ext uri="{FF2B5EF4-FFF2-40B4-BE49-F238E27FC236}">
                      <a16:creationId xmlns:a16="http://schemas.microsoft.com/office/drawing/2014/main" id="{C59DFA2A-D07D-542B-B456-44D2E48993E4}"/>
                    </a:ext>
                  </a:extLst>
                </p14:cNvPr>
                <p14:cNvContentPartPr/>
                <p14:nvPr/>
              </p14:nvContentPartPr>
              <p14:xfrm>
                <a:off x="9244262" y="872412"/>
                <a:ext cx="204120" cy="281520"/>
              </p14:xfrm>
            </p:contentPart>
          </mc:Choice>
          <mc:Fallback xmlns="">
            <p:pic>
              <p:nvPicPr>
                <p:cNvPr id="37" name="Ink 36">
                  <a:extLst>
                    <a:ext uri="{FF2B5EF4-FFF2-40B4-BE49-F238E27FC236}">
                      <a16:creationId xmlns:a16="http://schemas.microsoft.com/office/drawing/2014/main" id="{C59DFA2A-D07D-542B-B456-44D2E48993E4}"/>
                    </a:ext>
                  </a:extLst>
                </p:cNvPr>
                <p:cNvPicPr/>
                <p:nvPr/>
              </p:nvPicPr>
              <p:blipFill>
                <a:blip r:embed="rId54"/>
                <a:stretch>
                  <a:fillRect/>
                </a:stretch>
              </p:blipFill>
              <p:spPr>
                <a:xfrm>
                  <a:off x="9235622" y="863412"/>
                  <a:ext cx="221760" cy="2991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8" name="Ink 37">
                  <a:extLst>
                    <a:ext uri="{FF2B5EF4-FFF2-40B4-BE49-F238E27FC236}">
                      <a16:creationId xmlns:a16="http://schemas.microsoft.com/office/drawing/2014/main" id="{045E659A-B9A9-C04E-6E54-5530A6DFE767}"/>
                    </a:ext>
                  </a:extLst>
                </p14:cNvPr>
                <p14:cNvContentPartPr/>
                <p14:nvPr/>
              </p14:nvContentPartPr>
              <p14:xfrm>
                <a:off x="9045902" y="1081572"/>
                <a:ext cx="182160" cy="9000"/>
              </p14:xfrm>
            </p:contentPart>
          </mc:Choice>
          <mc:Fallback xmlns="">
            <p:pic>
              <p:nvPicPr>
                <p:cNvPr id="38" name="Ink 37">
                  <a:extLst>
                    <a:ext uri="{FF2B5EF4-FFF2-40B4-BE49-F238E27FC236}">
                      <a16:creationId xmlns:a16="http://schemas.microsoft.com/office/drawing/2014/main" id="{045E659A-B9A9-C04E-6E54-5530A6DFE767}"/>
                    </a:ext>
                  </a:extLst>
                </p:cNvPr>
                <p:cNvPicPr/>
                <p:nvPr/>
              </p:nvPicPr>
              <p:blipFill>
                <a:blip r:embed="rId56"/>
                <a:stretch>
                  <a:fillRect/>
                </a:stretch>
              </p:blipFill>
              <p:spPr>
                <a:xfrm>
                  <a:off x="9036902" y="1072932"/>
                  <a:ext cx="19980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9" name="Ink 38">
                  <a:extLst>
                    <a:ext uri="{FF2B5EF4-FFF2-40B4-BE49-F238E27FC236}">
                      <a16:creationId xmlns:a16="http://schemas.microsoft.com/office/drawing/2014/main" id="{59682431-4015-374B-03D2-F2E9B2DBB911}"/>
                    </a:ext>
                  </a:extLst>
                </p14:cNvPr>
                <p14:cNvContentPartPr/>
                <p14:nvPr/>
              </p14:nvContentPartPr>
              <p14:xfrm>
                <a:off x="9118622" y="955932"/>
                <a:ext cx="30960" cy="221400"/>
              </p14:xfrm>
            </p:contentPart>
          </mc:Choice>
          <mc:Fallback xmlns="">
            <p:pic>
              <p:nvPicPr>
                <p:cNvPr id="39" name="Ink 38">
                  <a:extLst>
                    <a:ext uri="{FF2B5EF4-FFF2-40B4-BE49-F238E27FC236}">
                      <a16:creationId xmlns:a16="http://schemas.microsoft.com/office/drawing/2014/main" id="{59682431-4015-374B-03D2-F2E9B2DBB911}"/>
                    </a:ext>
                  </a:extLst>
                </p:cNvPr>
                <p:cNvPicPr/>
                <p:nvPr/>
              </p:nvPicPr>
              <p:blipFill>
                <a:blip r:embed="rId58"/>
                <a:stretch>
                  <a:fillRect/>
                </a:stretch>
              </p:blipFill>
              <p:spPr>
                <a:xfrm>
                  <a:off x="9109982" y="947292"/>
                  <a:ext cx="4860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0" name="Ink 39">
                  <a:extLst>
                    <a:ext uri="{FF2B5EF4-FFF2-40B4-BE49-F238E27FC236}">
                      <a16:creationId xmlns:a16="http://schemas.microsoft.com/office/drawing/2014/main" id="{3CFA2F63-D524-7AEB-2D7E-B377BAC6E1C7}"/>
                    </a:ext>
                  </a:extLst>
                </p14:cNvPr>
                <p14:cNvContentPartPr/>
                <p14:nvPr/>
              </p14:nvContentPartPr>
              <p14:xfrm>
                <a:off x="9263702" y="796812"/>
                <a:ext cx="250560" cy="396360"/>
              </p14:xfrm>
            </p:contentPart>
          </mc:Choice>
          <mc:Fallback xmlns="">
            <p:pic>
              <p:nvPicPr>
                <p:cNvPr id="40" name="Ink 39">
                  <a:extLst>
                    <a:ext uri="{FF2B5EF4-FFF2-40B4-BE49-F238E27FC236}">
                      <a16:creationId xmlns:a16="http://schemas.microsoft.com/office/drawing/2014/main" id="{3CFA2F63-D524-7AEB-2D7E-B377BAC6E1C7}"/>
                    </a:ext>
                  </a:extLst>
                </p:cNvPr>
                <p:cNvPicPr/>
                <p:nvPr/>
              </p:nvPicPr>
              <p:blipFill>
                <a:blip r:embed="rId60"/>
                <a:stretch>
                  <a:fillRect/>
                </a:stretch>
              </p:blipFill>
              <p:spPr>
                <a:xfrm>
                  <a:off x="9255062" y="787812"/>
                  <a:ext cx="268200" cy="4140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1" name="Ink 40">
                  <a:extLst>
                    <a:ext uri="{FF2B5EF4-FFF2-40B4-BE49-F238E27FC236}">
                      <a16:creationId xmlns:a16="http://schemas.microsoft.com/office/drawing/2014/main" id="{A1D8A7D0-4682-4861-D9F2-6F8523ACF2D4}"/>
                    </a:ext>
                  </a:extLst>
                </p14:cNvPr>
                <p14:cNvContentPartPr/>
                <p14:nvPr/>
              </p14:nvContentPartPr>
              <p14:xfrm>
                <a:off x="9538022" y="1065372"/>
                <a:ext cx="80280" cy="194400"/>
              </p14:xfrm>
            </p:contentPart>
          </mc:Choice>
          <mc:Fallback xmlns="">
            <p:pic>
              <p:nvPicPr>
                <p:cNvPr id="41" name="Ink 40">
                  <a:extLst>
                    <a:ext uri="{FF2B5EF4-FFF2-40B4-BE49-F238E27FC236}">
                      <a16:creationId xmlns:a16="http://schemas.microsoft.com/office/drawing/2014/main" id="{A1D8A7D0-4682-4861-D9F2-6F8523ACF2D4}"/>
                    </a:ext>
                  </a:extLst>
                </p:cNvPr>
                <p:cNvPicPr/>
                <p:nvPr/>
              </p:nvPicPr>
              <p:blipFill>
                <a:blip r:embed="rId62"/>
                <a:stretch>
                  <a:fillRect/>
                </a:stretch>
              </p:blipFill>
              <p:spPr>
                <a:xfrm>
                  <a:off x="9529382" y="1056732"/>
                  <a:ext cx="9792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2" name="Ink 41">
                  <a:extLst>
                    <a:ext uri="{FF2B5EF4-FFF2-40B4-BE49-F238E27FC236}">
                      <a16:creationId xmlns:a16="http://schemas.microsoft.com/office/drawing/2014/main" id="{A254D8D8-F401-A12B-5AAB-B62FD7A97BDF}"/>
                    </a:ext>
                  </a:extLst>
                </p14:cNvPr>
                <p14:cNvContentPartPr/>
                <p14:nvPr/>
              </p14:nvContentPartPr>
              <p14:xfrm>
                <a:off x="9797582" y="897252"/>
                <a:ext cx="51120" cy="314280"/>
              </p14:xfrm>
            </p:contentPart>
          </mc:Choice>
          <mc:Fallback xmlns="">
            <p:pic>
              <p:nvPicPr>
                <p:cNvPr id="42" name="Ink 41">
                  <a:extLst>
                    <a:ext uri="{FF2B5EF4-FFF2-40B4-BE49-F238E27FC236}">
                      <a16:creationId xmlns:a16="http://schemas.microsoft.com/office/drawing/2014/main" id="{A254D8D8-F401-A12B-5AAB-B62FD7A97BDF}"/>
                    </a:ext>
                  </a:extLst>
                </p:cNvPr>
                <p:cNvPicPr/>
                <p:nvPr/>
              </p:nvPicPr>
              <p:blipFill>
                <a:blip r:embed="rId64"/>
                <a:stretch>
                  <a:fillRect/>
                </a:stretch>
              </p:blipFill>
              <p:spPr>
                <a:xfrm>
                  <a:off x="9788582" y="888612"/>
                  <a:ext cx="6876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3" name="Ink 42">
                  <a:extLst>
                    <a:ext uri="{FF2B5EF4-FFF2-40B4-BE49-F238E27FC236}">
                      <a16:creationId xmlns:a16="http://schemas.microsoft.com/office/drawing/2014/main" id="{02314582-F110-020D-6E9B-74377B2B4B27}"/>
                    </a:ext>
                  </a:extLst>
                </p14:cNvPr>
                <p14:cNvContentPartPr/>
                <p14:nvPr/>
              </p14:nvContentPartPr>
              <p14:xfrm>
                <a:off x="9714422" y="914532"/>
                <a:ext cx="211680" cy="272880"/>
              </p14:xfrm>
            </p:contentPart>
          </mc:Choice>
          <mc:Fallback xmlns="">
            <p:pic>
              <p:nvPicPr>
                <p:cNvPr id="43" name="Ink 42">
                  <a:extLst>
                    <a:ext uri="{FF2B5EF4-FFF2-40B4-BE49-F238E27FC236}">
                      <a16:creationId xmlns:a16="http://schemas.microsoft.com/office/drawing/2014/main" id="{02314582-F110-020D-6E9B-74377B2B4B27}"/>
                    </a:ext>
                  </a:extLst>
                </p:cNvPr>
                <p:cNvPicPr/>
                <p:nvPr/>
              </p:nvPicPr>
              <p:blipFill>
                <a:blip r:embed="rId66"/>
                <a:stretch>
                  <a:fillRect/>
                </a:stretch>
              </p:blipFill>
              <p:spPr>
                <a:xfrm>
                  <a:off x="9705422" y="905532"/>
                  <a:ext cx="229320" cy="2905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4" name="Ink 43">
                  <a:extLst>
                    <a:ext uri="{FF2B5EF4-FFF2-40B4-BE49-F238E27FC236}">
                      <a16:creationId xmlns:a16="http://schemas.microsoft.com/office/drawing/2014/main" id="{8DEA2084-66A0-A610-0245-63B62BB9B09A}"/>
                    </a:ext>
                  </a:extLst>
                </p14:cNvPr>
                <p14:cNvContentPartPr/>
                <p14:nvPr/>
              </p14:nvContentPartPr>
              <p14:xfrm>
                <a:off x="10075142" y="1073652"/>
                <a:ext cx="20520" cy="207720"/>
              </p14:xfrm>
            </p:contentPart>
          </mc:Choice>
          <mc:Fallback xmlns="">
            <p:pic>
              <p:nvPicPr>
                <p:cNvPr id="44" name="Ink 43">
                  <a:extLst>
                    <a:ext uri="{FF2B5EF4-FFF2-40B4-BE49-F238E27FC236}">
                      <a16:creationId xmlns:a16="http://schemas.microsoft.com/office/drawing/2014/main" id="{8DEA2084-66A0-A610-0245-63B62BB9B09A}"/>
                    </a:ext>
                  </a:extLst>
                </p:cNvPr>
                <p:cNvPicPr/>
                <p:nvPr/>
              </p:nvPicPr>
              <p:blipFill>
                <a:blip r:embed="rId68"/>
                <a:stretch>
                  <a:fillRect/>
                </a:stretch>
              </p:blipFill>
              <p:spPr>
                <a:xfrm>
                  <a:off x="10066142" y="1065012"/>
                  <a:ext cx="3816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5" name="Ink 44">
                  <a:extLst>
                    <a:ext uri="{FF2B5EF4-FFF2-40B4-BE49-F238E27FC236}">
                      <a16:creationId xmlns:a16="http://schemas.microsoft.com/office/drawing/2014/main" id="{08EF0E04-70D9-0FCD-3783-B6171961BACC}"/>
                    </a:ext>
                  </a:extLst>
                </p14:cNvPr>
                <p14:cNvContentPartPr/>
                <p14:nvPr/>
              </p14:nvContentPartPr>
              <p14:xfrm>
                <a:off x="10024742" y="720492"/>
                <a:ext cx="284760" cy="212760"/>
              </p14:xfrm>
            </p:contentPart>
          </mc:Choice>
          <mc:Fallback xmlns="">
            <p:pic>
              <p:nvPicPr>
                <p:cNvPr id="45" name="Ink 44">
                  <a:extLst>
                    <a:ext uri="{FF2B5EF4-FFF2-40B4-BE49-F238E27FC236}">
                      <a16:creationId xmlns:a16="http://schemas.microsoft.com/office/drawing/2014/main" id="{08EF0E04-70D9-0FCD-3783-B6171961BACC}"/>
                    </a:ext>
                  </a:extLst>
                </p:cNvPr>
                <p:cNvPicPr/>
                <p:nvPr/>
              </p:nvPicPr>
              <p:blipFill>
                <a:blip r:embed="rId70"/>
                <a:stretch>
                  <a:fillRect/>
                </a:stretch>
              </p:blipFill>
              <p:spPr>
                <a:xfrm>
                  <a:off x="10015742" y="711852"/>
                  <a:ext cx="302400" cy="230400"/>
                </a:xfrm>
                <a:prstGeom prst="rect">
                  <a:avLst/>
                </a:prstGeom>
              </p:spPr>
            </p:pic>
          </mc:Fallback>
        </mc:AlternateContent>
      </p:grpSp>
      <p:grpSp>
        <p:nvGrpSpPr>
          <p:cNvPr id="55" name="Group 54">
            <a:extLst>
              <a:ext uri="{FF2B5EF4-FFF2-40B4-BE49-F238E27FC236}">
                <a16:creationId xmlns:a16="http://schemas.microsoft.com/office/drawing/2014/main" id="{898CFF16-F5C0-FBDB-7CA0-B57CADBC602B}"/>
              </a:ext>
            </a:extLst>
          </p:cNvPr>
          <p:cNvGrpSpPr/>
          <p:nvPr/>
        </p:nvGrpSpPr>
        <p:grpSpPr>
          <a:xfrm>
            <a:off x="10560782" y="811932"/>
            <a:ext cx="1379880" cy="583560"/>
            <a:chOff x="10560782" y="811932"/>
            <a:chExt cx="1379880" cy="583560"/>
          </a:xfrm>
        </p:grpSpPr>
        <mc:AlternateContent xmlns:mc="http://schemas.openxmlformats.org/markup-compatibility/2006" xmlns:p14="http://schemas.microsoft.com/office/powerpoint/2010/main">
          <mc:Choice Requires="p14">
            <p:contentPart p14:bwMode="auto" r:id="rId71">
              <p14:nvContentPartPr>
                <p14:cNvPr id="47" name="Ink 46">
                  <a:extLst>
                    <a:ext uri="{FF2B5EF4-FFF2-40B4-BE49-F238E27FC236}">
                      <a16:creationId xmlns:a16="http://schemas.microsoft.com/office/drawing/2014/main" id="{D9AE6429-6242-1464-9B2F-16A352354CE4}"/>
                    </a:ext>
                  </a:extLst>
                </p14:cNvPr>
                <p14:cNvContentPartPr/>
                <p14:nvPr/>
              </p14:nvContentPartPr>
              <p14:xfrm>
                <a:off x="10560782" y="1166172"/>
                <a:ext cx="227880" cy="9000"/>
              </p14:xfrm>
            </p:contentPart>
          </mc:Choice>
          <mc:Fallback xmlns="">
            <p:pic>
              <p:nvPicPr>
                <p:cNvPr id="47" name="Ink 46">
                  <a:extLst>
                    <a:ext uri="{FF2B5EF4-FFF2-40B4-BE49-F238E27FC236}">
                      <a16:creationId xmlns:a16="http://schemas.microsoft.com/office/drawing/2014/main" id="{D9AE6429-6242-1464-9B2F-16A352354CE4}"/>
                    </a:ext>
                  </a:extLst>
                </p:cNvPr>
                <p:cNvPicPr/>
                <p:nvPr/>
              </p:nvPicPr>
              <p:blipFill>
                <a:blip r:embed="rId72"/>
                <a:stretch>
                  <a:fillRect/>
                </a:stretch>
              </p:blipFill>
              <p:spPr>
                <a:xfrm>
                  <a:off x="10551782" y="1157172"/>
                  <a:ext cx="24552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8" name="Ink 47">
                  <a:extLst>
                    <a:ext uri="{FF2B5EF4-FFF2-40B4-BE49-F238E27FC236}">
                      <a16:creationId xmlns:a16="http://schemas.microsoft.com/office/drawing/2014/main" id="{4233C999-2CD0-2D80-B6BE-7B8D50C4D24A}"/>
                    </a:ext>
                  </a:extLst>
                </p14:cNvPr>
                <p14:cNvContentPartPr/>
                <p14:nvPr/>
              </p14:nvContentPartPr>
              <p14:xfrm>
                <a:off x="10670582" y="1014972"/>
                <a:ext cx="30600" cy="245880"/>
              </p14:xfrm>
            </p:contentPart>
          </mc:Choice>
          <mc:Fallback xmlns="">
            <p:pic>
              <p:nvPicPr>
                <p:cNvPr id="48" name="Ink 47">
                  <a:extLst>
                    <a:ext uri="{FF2B5EF4-FFF2-40B4-BE49-F238E27FC236}">
                      <a16:creationId xmlns:a16="http://schemas.microsoft.com/office/drawing/2014/main" id="{4233C999-2CD0-2D80-B6BE-7B8D50C4D24A}"/>
                    </a:ext>
                  </a:extLst>
                </p:cNvPr>
                <p:cNvPicPr/>
                <p:nvPr/>
              </p:nvPicPr>
              <p:blipFill>
                <a:blip r:embed="rId74"/>
                <a:stretch>
                  <a:fillRect/>
                </a:stretch>
              </p:blipFill>
              <p:spPr>
                <a:xfrm>
                  <a:off x="10661942" y="1006332"/>
                  <a:ext cx="4824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9" name="Ink 48">
                  <a:extLst>
                    <a:ext uri="{FF2B5EF4-FFF2-40B4-BE49-F238E27FC236}">
                      <a16:creationId xmlns:a16="http://schemas.microsoft.com/office/drawing/2014/main" id="{27149992-21E8-867A-E456-2D85908A5674}"/>
                    </a:ext>
                  </a:extLst>
                </p14:cNvPr>
                <p14:cNvContentPartPr/>
                <p14:nvPr/>
              </p14:nvContentPartPr>
              <p14:xfrm>
                <a:off x="10846622" y="905532"/>
                <a:ext cx="244800" cy="354960"/>
              </p14:xfrm>
            </p:contentPart>
          </mc:Choice>
          <mc:Fallback xmlns="">
            <p:pic>
              <p:nvPicPr>
                <p:cNvPr id="49" name="Ink 48">
                  <a:extLst>
                    <a:ext uri="{FF2B5EF4-FFF2-40B4-BE49-F238E27FC236}">
                      <a16:creationId xmlns:a16="http://schemas.microsoft.com/office/drawing/2014/main" id="{27149992-21E8-867A-E456-2D85908A5674}"/>
                    </a:ext>
                  </a:extLst>
                </p:cNvPr>
                <p:cNvPicPr/>
                <p:nvPr/>
              </p:nvPicPr>
              <p:blipFill>
                <a:blip r:embed="rId76"/>
                <a:stretch>
                  <a:fillRect/>
                </a:stretch>
              </p:blipFill>
              <p:spPr>
                <a:xfrm>
                  <a:off x="10837982" y="896892"/>
                  <a:ext cx="262440" cy="3726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50" name="Ink 49">
                  <a:extLst>
                    <a:ext uri="{FF2B5EF4-FFF2-40B4-BE49-F238E27FC236}">
                      <a16:creationId xmlns:a16="http://schemas.microsoft.com/office/drawing/2014/main" id="{566CFAC2-18B3-BE79-0CC4-F50E8CBB71ED}"/>
                    </a:ext>
                  </a:extLst>
                </p14:cNvPr>
                <p14:cNvContentPartPr/>
                <p14:nvPr/>
              </p14:nvContentPartPr>
              <p14:xfrm>
                <a:off x="11224262" y="1217292"/>
                <a:ext cx="218160" cy="178200"/>
              </p14:xfrm>
            </p:contentPart>
          </mc:Choice>
          <mc:Fallback xmlns="">
            <p:pic>
              <p:nvPicPr>
                <p:cNvPr id="50" name="Ink 49">
                  <a:extLst>
                    <a:ext uri="{FF2B5EF4-FFF2-40B4-BE49-F238E27FC236}">
                      <a16:creationId xmlns:a16="http://schemas.microsoft.com/office/drawing/2014/main" id="{566CFAC2-18B3-BE79-0CC4-F50E8CBB71ED}"/>
                    </a:ext>
                  </a:extLst>
                </p:cNvPr>
                <p:cNvPicPr/>
                <p:nvPr/>
              </p:nvPicPr>
              <p:blipFill>
                <a:blip r:embed="rId78"/>
                <a:stretch>
                  <a:fillRect/>
                </a:stretch>
              </p:blipFill>
              <p:spPr>
                <a:xfrm>
                  <a:off x="11215622" y="1208292"/>
                  <a:ext cx="23580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2" name="Ink 51">
                  <a:extLst>
                    <a:ext uri="{FF2B5EF4-FFF2-40B4-BE49-F238E27FC236}">
                      <a16:creationId xmlns:a16="http://schemas.microsoft.com/office/drawing/2014/main" id="{29326E80-0266-A587-B533-60676FA965C0}"/>
                    </a:ext>
                  </a:extLst>
                </p14:cNvPr>
                <p14:cNvContentPartPr/>
                <p14:nvPr/>
              </p14:nvContentPartPr>
              <p14:xfrm>
                <a:off x="11435942" y="989772"/>
                <a:ext cx="174600" cy="336240"/>
              </p14:xfrm>
            </p:contentPart>
          </mc:Choice>
          <mc:Fallback xmlns="">
            <p:pic>
              <p:nvPicPr>
                <p:cNvPr id="52" name="Ink 51">
                  <a:extLst>
                    <a:ext uri="{FF2B5EF4-FFF2-40B4-BE49-F238E27FC236}">
                      <a16:creationId xmlns:a16="http://schemas.microsoft.com/office/drawing/2014/main" id="{29326E80-0266-A587-B533-60676FA965C0}"/>
                    </a:ext>
                  </a:extLst>
                </p:cNvPr>
                <p:cNvPicPr/>
                <p:nvPr/>
              </p:nvPicPr>
              <p:blipFill>
                <a:blip r:embed="rId80"/>
                <a:stretch>
                  <a:fillRect/>
                </a:stretch>
              </p:blipFill>
              <p:spPr>
                <a:xfrm>
                  <a:off x="11426942" y="980772"/>
                  <a:ext cx="19224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53" name="Ink 52">
                  <a:extLst>
                    <a:ext uri="{FF2B5EF4-FFF2-40B4-BE49-F238E27FC236}">
                      <a16:creationId xmlns:a16="http://schemas.microsoft.com/office/drawing/2014/main" id="{84FFA752-3425-DD05-9A09-97CC0BBFD10C}"/>
                    </a:ext>
                  </a:extLst>
                </p14:cNvPr>
                <p14:cNvContentPartPr/>
                <p14:nvPr/>
              </p14:nvContentPartPr>
              <p14:xfrm>
                <a:off x="11434142" y="1073652"/>
                <a:ext cx="237240" cy="214200"/>
              </p14:xfrm>
            </p:contentPart>
          </mc:Choice>
          <mc:Fallback xmlns="">
            <p:pic>
              <p:nvPicPr>
                <p:cNvPr id="53" name="Ink 52">
                  <a:extLst>
                    <a:ext uri="{FF2B5EF4-FFF2-40B4-BE49-F238E27FC236}">
                      <a16:creationId xmlns:a16="http://schemas.microsoft.com/office/drawing/2014/main" id="{84FFA752-3425-DD05-9A09-97CC0BBFD10C}"/>
                    </a:ext>
                  </a:extLst>
                </p:cNvPr>
                <p:cNvPicPr/>
                <p:nvPr/>
              </p:nvPicPr>
              <p:blipFill>
                <a:blip r:embed="rId82"/>
                <a:stretch>
                  <a:fillRect/>
                </a:stretch>
              </p:blipFill>
              <p:spPr>
                <a:xfrm>
                  <a:off x="11425142" y="1065012"/>
                  <a:ext cx="25488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54" name="Ink 53">
                  <a:extLst>
                    <a:ext uri="{FF2B5EF4-FFF2-40B4-BE49-F238E27FC236}">
                      <a16:creationId xmlns:a16="http://schemas.microsoft.com/office/drawing/2014/main" id="{1BABD954-AF7D-9CD1-22AB-ECAB6456D0B7}"/>
                    </a:ext>
                  </a:extLst>
                </p14:cNvPr>
                <p14:cNvContentPartPr/>
                <p14:nvPr/>
              </p14:nvContentPartPr>
              <p14:xfrm>
                <a:off x="11736182" y="811932"/>
                <a:ext cx="204480" cy="237600"/>
              </p14:xfrm>
            </p:contentPart>
          </mc:Choice>
          <mc:Fallback xmlns="">
            <p:pic>
              <p:nvPicPr>
                <p:cNvPr id="54" name="Ink 53">
                  <a:extLst>
                    <a:ext uri="{FF2B5EF4-FFF2-40B4-BE49-F238E27FC236}">
                      <a16:creationId xmlns:a16="http://schemas.microsoft.com/office/drawing/2014/main" id="{1BABD954-AF7D-9CD1-22AB-ECAB6456D0B7}"/>
                    </a:ext>
                  </a:extLst>
                </p:cNvPr>
                <p:cNvPicPr/>
                <p:nvPr/>
              </p:nvPicPr>
              <p:blipFill>
                <a:blip r:embed="rId84"/>
                <a:stretch>
                  <a:fillRect/>
                </a:stretch>
              </p:blipFill>
              <p:spPr>
                <a:xfrm>
                  <a:off x="11727182" y="803292"/>
                  <a:ext cx="222120" cy="255240"/>
                </a:xfrm>
                <a:prstGeom prst="rect">
                  <a:avLst/>
                </a:prstGeom>
              </p:spPr>
            </p:pic>
          </mc:Fallback>
        </mc:AlternateContent>
      </p:grpSp>
    </p:spTree>
    <p:extLst>
      <p:ext uri="{BB962C8B-B14F-4D97-AF65-F5344CB8AC3E}">
        <p14:creationId xmlns:p14="http://schemas.microsoft.com/office/powerpoint/2010/main" val="528335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BB228-9C0B-4A49-2EF2-01F5D7145D7A}"/>
              </a:ext>
            </a:extLst>
          </p:cNvPr>
          <p:cNvSpPr>
            <a:spLocks noGrp="1"/>
          </p:cNvSpPr>
          <p:nvPr>
            <p:ph type="title"/>
          </p:nvPr>
        </p:nvSpPr>
        <p:spPr/>
        <p:txBody>
          <a:bodyPr/>
          <a:lstStyle/>
          <a:p>
            <a:r>
              <a:rPr lang="en-US"/>
              <a:t>Regression </a:t>
            </a:r>
          </a:p>
        </p:txBody>
      </p:sp>
      <p:sp>
        <p:nvSpPr>
          <p:cNvPr id="3" name="Content Placeholder 2">
            <a:extLst>
              <a:ext uri="{FF2B5EF4-FFF2-40B4-BE49-F238E27FC236}">
                <a16:creationId xmlns:a16="http://schemas.microsoft.com/office/drawing/2014/main" id="{29EEBD92-A51D-375A-079A-A3E36C1148CD}"/>
              </a:ext>
            </a:extLst>
          </p:cNvPr>
          <p:cNvSpPr>
            <a:spLocks noGrp="1"/>
          </p:cNvSpPr>
          <p:nvPr>
            <p:ph idx="1"/>
          </p:nvPr>
        </p:nvSpPr>
        <p:spPr/>
        <p:txBody>
          <a:bodyPr/>
          <a:lstStyle/>
          <a:p>
            <a:r>
              <a:rPr lang="en-US" b="0" i="0" dirty="0">
                <a:solidFill>
                  <a:srgbClr val="464848"/>
                </a:solidFill>
                <a:effectLst/>
                <a:latin typeface="merriweather" panose="00000500000000000000" pitchFamily="2" charset="0"/>
              </a:rPr>
              <a:t>Everyone who works with finance and analysis loves regression. </a:t>
            </a:r>
          </a:p>
          <a:p>
            <a:r>
              <a:rPr lang="en-US" b="0" i="0" dirty="0">
                <a:solidFill>
                  <a:srgbClr val="464848"/>
                </a:solidFill>
                <a:effectLst/>
                <a:latin typeface="merriweather" panose="00000500000000000000" pitchFamily="2" charset="0"/>
              </a:rPr>
              <a:t>It's even built-in to Excel. And it's super smooth inside — the machine simply tries to draw a line that indicates average correlation.</a:t>
            </a:r>
            <a:endParaRPr lang="en-US" dirty="0"/>
          </a:p>
        </p:txBody>
      </p:sp>
    </p:spTree>
    <p:extLst>
      <p:ext uri="{BB962C8B-B14F-4D97-AF65-F5344CB8AC3E}">
        <p14:creationId xmlns:p14="http://schemas.microsoft.com/office/powerpoint/2010/main" val="1327873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TotalTime>
  <Words>4655</Words>
  <Application>Microsoft Office PowerPoint</Application>
  <PresentationFormat>Widescreen</PresentationFormat>
  <Paragraphs>421</Paragraphs>
  <Slides>55</Slides>
  <Notes>22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7" baseType="lpstr">
      <vt:lpstr>Arial</vt:lpstr>
      <vt:lpstr>Calibri</vt:lpstr>
      <vt:lpstr>Calibri Light</vt:lpstr>
      <vt:lpstr>merriweather</vt:lpstr>
      <vt:lpstr>Segoe UI</vt:lpstr>
      <vt:lpstr>source sans pro</vt:lpstr>
      <vt:lpstr>Tahoma</vt:lpstr>
      <vt:lpstr>Times</vt:lpstr>
      <vt:lpstr>Verdana</vt:lpstr>
      <vt:lpstr>Wingdings 2</vt:lpstr>
      <vt:lpstr>Office Theme</vt:lpstr>
      <vt:lpstr>Equation</vt:lpstr>
      <vt:lpstr>Regression </vt:lpstr>
      <vt:lpstr>PowerPoint Presentation</vt:lpstr>
      <vt:lpstr>Regression </vt:lpstr>
      <vt:lpstr>Motivation</vt:lpstr>
      <vt:lpstr>A Simple Linear Regression Model</vt:lpstr>
      <vt:lpstr>Simple Linear Regression</vt:lpstr>
      <vt:lpstr>PowerPoint Presentation</vt:lpstr>
      <vt:lpstr>Regression </vt:lpstr>
      <vt:lpstr>Regression </vt:lpstr>
      <vt:lpstr>Regression Analysis…</vt:lpstr>
      <vt:lpstr>Regression Analysis…</vt:lpstr>
      <vt:lpstr>Model Types…</vt:lpstr>
      <vt:lpstr>A Model…</vt:lpstr>
      <vt:lpstr>Regression Analysis…</vt:lpstr>
      <vt:lpstr>A Model…</vt:lpstr>
      <vt:lpstr>A Model…</vt:lpstr>
      <vt:lpstr>Random Term…</vt:lpstr>
      <vt:lpstr>Simple Linear Regression Model…</vt:lpstr>
      <vt:lpstr>Simple Linear Regression Model…</vt:lpstr>
      <vt:lpstr>Which line has the best “fit” to the data?</vt:lpstr>
      <vt:lpstr>Estimating the Coefficients…</vt:lpstr>
      <vt:lpstr>Least Squares Line…</vt:lpstr>
      <vt:lpstr>Mathematical Optimization Routine</vt:lpstr>
      <vt:lpstr>PowerPoint Presentation</vt:lpstr>
      <vt:lpstr>PowerPoint Presentation</vt:lpstr>
      <vt:lpstr>Least Squares Line…</vt:lpstr>
      <vt:lpstr>Least Squares Line…</vt:lpstr>
      <vt:lpstr>Excel</vt:lpstr>
      <vt:lpstr>Least Square Line …</vt:lpstr>
      <vt:lpstr>Model Comparison</vt:lpstr>
      <vt:lpstr>PowerPoint Presentation</vt:lpstr>
      <vt:lpstr>Example</vt:lpstr>
      <vt:lpstr>Example</vt:lpstr>
      <vt:lpstr>Example</vt:lpstr>
      <vt:lpstr>Example</vt:lpstr>
      <vt:lpstr>Example</vt:lpstr>
      <vt:lpstr>Polynomial Regression</vt:lpstr>
      <vt:lpstr>Polynomial Regression</vt:lpstr>
      <vt:lpstr>PowerPoint Presentation</vt:lpstr>
      <vt:lpstr>Logistic Regression</vt:lpstr>
      <vt:lpstr>There are two main types of classification problems:</vt:lpstr>
      <vt:lpstr>Logistic Regression Overview </vt:lpstr>
      <vt:lpstr>Math Prerequisites</vt:lpstr>
      <vt:lpstr>Methodology</vt:lpstr>
      <vt:lpstr>Methodology</vt:lpstr>
      <vt:lpstr>the best weights</vt:lpstr>
      <vt:lpstr>Single-Variate Logistic Regression</vt:lpstr>
      <vt:lpstr>PowerPoint Presentation</vt:lpstr>
      <vt:lpstr>PowerPoint Presentation</vt:lpstr>
      <vt:lpstr>Multi-Variate Logistic Regression</vt:lpstr>
      <vt:lpstr>Multi-Variate Logistic Regression</vt:lpstr>
      <vt:lpstr>Regularization</vt:lpstr>
      <vt:lpstr>Overfitting and underfitting </vt:lpstr>
      <vt:lpstr>PowerPoint Presentation</vt:lpstr>
      <vt:lpstr>Regularization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 </dc:title>
  <dc:creator>SAAD Motaz</dc:creator>
  <cp:lastModifiedBy>SAAD Motaz</cp:lastModifiedBy>
  <cp:revision>27</cp:revision>
  <dcterms:created xsi:type="dcterms:W3CDTF">2023-01-10T12:27:15Z</dcterms:created>
  <dcterms:modified xsi:type="dcterms:W3CDTF">2023-01-17T14:43:03Z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95f8ddb-c25f-497d-94ef-0e25e41810d1_Enabled">
    <vt:lpwstr>true</vt:lpwstr>
  </property>
  <property fmtid="{D5CDD505-2E9C-101B-9397-08002B2CF9AE}" pid="3" name="MSIP_Label_995f8ddb-c25f-497d-94ef-0e25e41810d1_SetDate">
    <vt:lpwstr>2023-01-10T12:31:24Z</vt:lpwstr>
  </property>
  <property fmtid="{D5CDD505-2E9C-101B-9397-08002B2CF9AE}" pid="4" name="MSIP_Label_995f8ddb-c25f-497d-94ef-0e25e41810d1_Method">
    <vt:lpwstr>Standard</vt:lpwstr>
  </property>
  <property fmtid="{D5CDD505-2E9C-101B-9397-08002B2CF9AE}" pid="5" name="MSIP_Label_995f8ddb-c25f-497d-94ef-0e25e41810d1_Name">
    <vt:lpwstr>UN Internal</vt:lpwstr>
  </property>
  <property fmtid="{D5CDD505-2E9C-101B-9397-08002B2CF9AE}" pid="6" name="MSIP_Label_995f8ddb-c25f-497d-94ef-0e25e41810d1_SiteId">
    <vt:lpwstr>a33def57-39f8-4005-93ed-e80266830257</vt:lpwstr>
  </property>
  <property fmtid="{D5CDD505-2E9C-101B-9397-08002B2CF9AE}" pid="7" name="MSIP_Label_995f8ddb-c25f-497d-94ef-0e25e41810d1_ActionId">
    <vt:lpwstr>542d7e60-80db-4b93-b18f-3152995cd76f</vt:lpwstr>
  </property>
  <property fmtid="{D5CDD505-2E9C-101B-9397-08002B2CF9AE}" pid="8" name="MSIP_Label_995f8ddb-c25f-497d-94ef-0e25e41810d1_ContentBits">
    <vt:lpwstr>0</vt:lpwstr>
  </property>
</Properties>
</file>