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D0B6-6FDA-139E-1116-38DF3E81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CDC3-5634-54F8-EDC1-AF24DAD94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9F5A-EAA5-8DFD-781D-89E32C2A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8A53-981A-D8DC-1172-3D392BE5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E17-BCC2-E4B4-D643-5013407C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401B-FC74-3D95-C81D-71BD270B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88357-F465-AEB7-5DBE-2A57EA1C1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41E7-60D4-C44A-CA51-09EC7CC5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B5A7-2EDA-6C89-B5A1-8C2F54B2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4FD2-8BD4-B3AF-180D-D5AAF9FF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EA6F5-9791-5FDF-7237-E4A0666FE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FC6D-2A38-DDBE-CD40-B6B540FC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40F7-8902-ED1E-AA83-74A47773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5B41-39DA-5D53-F301-45D905C9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2670-63C4-A003-9C71-F1A5E575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6E51-C2DF-AB7D-CE4D-423E29A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079C-77EA-C74A-60FB-B3AE07B2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19E4-9CB3-EA6F-6658-47A9CEA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1349-E79C-529C-811E-F1E409D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1F36-ADE9-1FC4-D120-35532AC3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F2AC-B799-58A6-91F0-DDC2A69E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03D0-8A63-37F5-E951-3F3F103A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9647-D1B0-3231-C857-653DDF35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063A-3059-C73E-0FBB-7D1D952D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E716-22B8-B87D-909A-40278A3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295-7BE1-06CA-B27A-7511951D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35C0-61E5-296B-F3E9-8C44CB293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B15A-5980-A44A-96D4-ED16BC16C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B8E3-D676-F81A-768C-C12DD981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58CF-A606-DBEE-61B3-48604C08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99B4-33F2-611F-AC29-F08D713A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F8D8-A104-6591-F769-7D151D83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5E29-F801-9712-81AA-BB46414C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2127-2F50-FDD2-29B6-0F470082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BE141-9D65-6B4A-F25C-6F19A05A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12714-DD25-B65A-E4CD-DC7F7F97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B69F-1176-D1BA-A9E4-8742628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DF903-DC71-D61B-6F97-42C5B3E9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6EB6-2F4E-9A94-A3B8-0E2CA48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FFB2-C56C-9D2E-1DAC-9C14935A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5D11D-C842-309D-67E7-891D398B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AFB02-5A68-D38A-95C2-77187C09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B376E-4769-00C2-B419-87383D2D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23D16-21E5-B9C5-4D88-F2A04991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6F8F6-2703-1E26-31CB-02F11748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4C3A-C4AB-F0A9-68AB-8AFD6DB1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BDB4-9F29-4C9F-4DBD-61FB4D60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1821-8A6F-E152-F322-4D2603BA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4BDB-8EA9-17C9-310D-93B8CB60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20AA-10F7-A52C-0C4C-2E827486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AB43-0E98-3722-3FBC-EDD6A527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CEFA-6413-2B45-2FDA-C53168B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D2B-7884-EEE2-06FD-BD4F9511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BF06-F1D8-1247-5100-2FB85921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6BDCB-7A87-0FED-5C31-6AF07854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5994-11F0-99A6-9E81-821E22C4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73957-E2C6-ADC3-16BB-F83E09A3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5B62-FC1D-B652-3B46-6D7AE600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AF41-6130-8F6D-2B9A-15C2A939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8ABD-FAAF-60B5-3F30-8E689465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EC5-94DE-4FD5-6352-139F26409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87AF-83CE-4C75-8637-D26A854177C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81BC-AE89-00DA-2C15-DE6230CB0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1EE9-79CA-C555-0DE1-F1CB2273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4D8E-DEBD-4A0F-A0FA-A550197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F284-45F8-E438-E9BE-457D1EE2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code Life-cycle </a:t>
            </a:r>
          </a:p>
        </p:txBody>
      </p:sp>
    </p:spTree>
    <p:extLst>
      <p:ext uri="{BB962C8B-B14F-4D97-AF65-F5344CB8AC3E}">
        <p14:creationId xmlns:p14="http://schemas.microsoft.com/office/powerpoint/2010/main" val="403334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99A6F4-C55C-60F4-2960-D01968F0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100"/>
            <a:ext cx="12192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0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9A37-9992-A196-DD06-DFA62310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414286"/>
            <a:ext cx="2367116" cy="1325563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84C9E-72C8-CB1D-5B3C-582D925C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0"/>
            <a:ext cx="9048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5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572B-3C81-D86B-5760-1D3E1B4E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4D31-60C7-B172-D5BF-B645148F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Define Network.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Compile Network.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Fit Network.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Evaluate Network.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Make Predictions.</a:t>
            </a:r>
          </a:p>
          <a:p>
            <a:endParaRPr lang="en-US" dirty="0"/>
          </a:p>
        </p:txBody>
      </p:sp>
      <p:pic>
        <p:nvPicPr>
          <p:cNvPr id="3074" name="Picture 2" descr="5 Step Life-Cycle for Neural Network Models in Keras">
            <a:extLst>
              <a:ext uri="{FF2B5EF4-FFF2-40B4-BE49-F238E27FC236}">
                <a16:creationId xmlns:a16="http://schemas.microsoft.com/office/drawing/2014/main" id="{248E1837-BE82-3DCB-D256-6A69915D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81" y="144874"/>
            <a:ext cx="3182579" cy="62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15D1-E3C3-5590-C324-C71B33EA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Step 1. Define Network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103B8-3BBC-C7B6-36E6-7894EDA6A1F9}"/>
              </a:ext>
            </a:extLst>
          </p:cNvPr>
          <p:cNvSpPr txBox="1"/>
          <p:nvPr/>
        </p:nvSpPr>
        <p:spPr>
          <a:xfrm>
            <a:off x="1071987" y="1863615"/>
            <a:ext cx="8898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model = Sequential()</a:t>
            </a:r>
          </a:p>
          <a:p>
            <a:endParaRPr lang="en-US" sz="3600" dirty="0"/>
          </a:p>
          <a:p>
            <a:r>
              <a:rPr lang="en-US" sz="3600" dirty="0" err="1"/>
              <a:t>model.add</a:t>
            </a:r>
            <a:r>
              <a:rPr lang="en-US" sz="3600" dirty="0"/>
              <a:t>(Dense(5, </a:t>
            </a:r>
            <a:r>
              <a:rPr lang="en-US" sz="3600" dirty="0" err="1"/>
              <a:t>input_dim</a:t>
            </a:r>
            <a:r>
              <a:rPr lang="en-US" sz="3600" dirty="0"/>
              <a:t>=2))</a:t>
            </a:r>
          </a:p>
          <a:p>
            <a:r>
              <a:rPr lang="en-US" sz="3600" dirty="0" err="1"/>
              <a:t>model.add</a:t>
            </a:r>
            <a:r>
              <a:rPr lang="en-US" sz="3600" dirty="0"/>
              <a:t>(Activation('</a:t>
            </a:r>
            <a:r>
              <a:rPr lang="en-US" sz="3600" dirty="0" err="1"/>
              <a:t>relu</a:t>
            </a:r>
            <a:r>
              <a:rPr lang="en-US" sz="3600" dirty="0"/>
              <a:t>’))</a:t>
            </a:r>
          </a:p>
          <a:p>
            <a:endParaRPr lang="en-US" sz="3600" dirty="0"/>
          </a:p>
          <a:p>
            <a:r>
              <a:rPr lang="en-US" sz="3600" dirty="0" err="1"/>
              <a:t>model.add</a:t>
            </a:r>
            <a:r>
              <a:rPr lang="en-US" sz="3600" dirty="0"/>
              <a:t>(Dense(1))</a:t>
            </a:r>
          </a:p>
          <a:p>
            <a:r>
              <a:rPr lang="en-US" sz="3600" dirty="0" err="1"/>
              <a:t>model.add</a:t>
            </a:r>
            <a:r>
              <a:rPr lang="en-US" sz="3600" dirty="0"/>
              <a:t>(Activation('sigmoid'))</a:t>
            </a:r>
          </a:p>
        </p:txBody>
      </p:sp>
    </p:spTree>
    <p:extLst>
      <p:ext uri="{BB962C8B-B14F-4D97-AF65-F5344CB8AC3E}">
        <p14:creationId xmlns:p14="http://schemas.microsoft.com/office/powerpoint/2010/main" val="198303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B234-AD15-6414-2526-D500047C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Step 2. Compile Network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6250F-7C12-F54C-6C0F-CA5818FF63AA}"/>
              </a:ext>
            </a:extLst>
          </p:cNvPr>
          <p:cNvSpPr txBox="1"/>
          <p:nvPr/>
        </p:nvSpPr>
        <p:spPr>
          <a:xfrm>
            <a:off x="712839" y="2905780"/>
            <a:ext cx="111659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model.compile</a:t>
            </a:r>
            <a:r>
              <a:rPr lang="en-US" sz="3200" dirty="0"/>
              <a:t>(optimizer='</a:t>
            </a:r>
            <a:r>
              <a:rPr lang="en-US" sz="3200" dirty="0" err="1"/>
              <a:t>sgd</a:t>
            </a:r>
            <a:r>
              <a:rPr lang="en-US" sz="3200" dirty="0"/>
              <a:t>', loss='</a:t>
            </a:r>
            <a:r>
              <a:rPr lang="en-US" sz="3200" dirty="0" err="1"/>
              <a:t>mse</a:t>
            </a:r>
            <a:r>
              <a:rPr lang="en-US" sz="3200" dirty="0"/>
              <a:t>',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25703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2F45-B9AD-2F42-60A4-0C28E034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Step 3. Fit Network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9CEE-2D47-A785-7711-B732EDF5CBD7}"/>
              </a:ext>
            </a:extLst>
          </p:cNvPr>
          <p:cNvSpPr txBox="1"/>
          <p:nvPr/>
        </p:nvSpPr>
        <p:spPr>
          <a:xfrm>
            <a:off x="838200" y="3246792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history = </a:t>
            </a:r>
            <a:r>
              <a:rPr lang="en-US" sz="3200" dirty="0" err="1"/>
              <a:t>model.fit</a:t>
            </a:r>
            <a:r>
              <a:rPr lang="en-US" sz="3200" dirty="0"/>
              <a:t>(X, y, </a:t>
            </a:r>
            <a:r>
              <a:rPr lang="en-US" sz="3200" dirty="0" err="1"/>
              <a:t>batch_size</a:t>
            </a:r>
            <a:r>
              <a:rPr lang="en-US" sz="3200" dirty="0"/>
              <a:t>=10, epochs=100)</a:t>
            </a:r>
          </a:p>
        </p:txBody>
      </p:sp>
    </p:spTree>
    <p:extLst>
      <p:ext uri="{BB962C8B-B14F-4D97-AF65-F5344CB8AC3E}">
        <p14:creationId xmlns:p14="http://schemas.microsoft.com/office/powerpoint/2010/main" val="17040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9997-9EDD-A757-52C3-275097B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Step 4. Evaluate Network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EB14D-ECFC-9390-C6C5-0B1430DC090F}"/>
              </a:ext>
            </a:extLst>
          </p:cNvPr>
          <p:cNvSpPr txBox="1"/>
          <p:nvPr/>
        </p:nvSpPr>
        <p:spPr>
          <a:xfrm>
            <a:off x="943897" y="2627360"/>
            <a:ext cx="97688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loss, accuracy = </a:t>
            </a:r>
            <a:r>
              <a:rPr lang="en-US" sz="4400" dirty="0" err="1"/>
              <a:t>model.evaluate</a:t>
            </a:r>
            <a:r>
              <a:rPr lang="en-US" sz="4400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6198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EDBA-2B0F-0F29-E81D-A55B6603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Step 5. Make Predictions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9569-19C7-E5DF-1F2B-3FA5D990F445}"/>
              </a:ext>
            </a:extLst>
          </p:cNvPr>
          <p:cNvSpPr txBox="1"/>
          <p:nvPr/>
        </p:nvSpPr>
        <p:spPr>
          <a:xfrm>
            <a:off x="1268361" y="3246792"/>
            <a:ext cx="7875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predictions = </a:t>
            </a:r>
            <a:r>
              <a:rPr lang="en-US" sz="4000" dirty="0" err="1"/>
              <a:t>model.predict</a:t>
            </a:r>
            <a:r>
              <a:rPr lang="en-US" sz="40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5080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ML code Life-cycle </vt:lpstr>
      <vt:lpstr>PowerPoint Presentation</vt:lpstr>
      <vt:lpstr>SKLearn </vt:lpstr>
      <vt:lpstr>Tensorflow </vt:lpstr>
      <vt:lpstr>Step 1. Define Network</vt:lpstr>
      <vt:lpstr>Step 2. Compile Network</vt:lpstr>
      <vt:lpstr>Step 3. Fit Network</vt:lpstr>
      <vt:lpstr>Step 4. Evaluate Network</vt:lpstr>
      <vt:lpstr>Step 5. Make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code Life-cycle </dc:title>
  <dc:creator>SAAD Motaz</dc:creator>
  <cp:lastModifiedBy>SAAD Motaz</cp:lastModifiedBy>
  <cp:revision>15</cp:revision>
  <dcterms:created xsi:type="dcterms:W3CDTF">2023-01-24T13:23:03Z</dcterms:created>
  <dcterms:modified xsi:type="dcterms:W3CDTF">2023-01-24T15:03:31Z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2023-01-24T13:24:29Z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3feca005-f96b-4848-ba3e-afbdf70526a6</vt:lpwstr>
  </property>
  <property fmtid="{D5CDD505-2E9C-101B-9397-08002B2CF9AE}" pid="8" name="MSIP_Label_995f8ddb-c25f-497d-94ef-0e25e41810d1_ContentBits">
    <vt:lpwstr>0</vt:lpwstr>
  </property>
</Properties>
</file>