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54"/>
  </p:notesMasterIdLst>
  <p:handoutMasterIdLst>
    <p:handoutMasterId r:id="rId5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61" r:id="rId5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871" autoAdjust="0"/>
  </p:normalViewPr>
  <p:slideViewPr>
    <p:cSldViewPr>
      <p:cViewPr varScale="1">
        <p:scale>
          <a:sx n="141" d="100"/>
          <a:sy n="141" d="100"/>
        </p:scale>
        <p:origin x="7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5/15/21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36C8-6781-B545-8D9F-EDC0289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FA6E-2382-6B4C-B8E6-8B94E008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476-3210-D645-BF97-E35B11E1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-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*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- d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 + s[x(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971800" y="28765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813300" y="1289448"/>
            <a:ext cx="4025900" cy="3682603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>
                <a:latin typeface="Courier"/>
                <a:cs typeface="Courier"/>
              </a:rPr>
              <a:t>max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 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The Local Alignment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r>
              <a:rPr lang="en-US" sz="1200" dirty="0"/>
              <a:t> WITH PERMISSION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85850"/>
            <a:ext cx="8229600" cy="39433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F(0, j) = 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>
                <a:latin typeface="Calibri"/>
                <a:cs typeface="Calibri"/>
              </a:rPr>
              <a:t>Iteration</a:t>
            </a:r>
            <a:r>
              <a:rPr lang="en-US" sz="1800" dirty="0">
                <a:latin typeface="Calibri"/>
                <a:cs typeface="Calibri"/>
              </a:rPr>
              <a:t>:           </a:t>
            </a:r>
            <a:r>
              <a:rPr lang="en-US" sz="1800" dirty="0">
                <a:latin typeface="Courier"/>
                <a:cs typeface="Courier"/>
              </a:rPr>
              <a:t>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max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      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??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3A92-F3B1-E548-9279-C4F9B9A6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7474</TotalTime>
  <Words>2424</Words>
  <Application>Microsoft Macintosh PowerPoint</Application>
  <PresentationFormat>On-screen Show (16:9)</PresentationFormat>
  <Paragraphs>812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Arial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Dan Jurafsky</cp:lastModifiedBy>
  <cp:revision>104</cp:revision>
  <cp:lastPrinted>2009-04-20T16:46:08Z</cp:lastPrinted>
  <dcterms:created xsi:type="dcterms:W3CDTF">2010-04-19T15:31:24Z</dcterms:created>
  <dcterms:modified xsi:type="dcterms:W3CDTF">2021-05-15T19:36:36Z</dcterms:modified>
  <cp:category/>
</cp:coreProperties>
</file>