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3"/>
  </p:notesMasterIdLst>
  <p:handoutMasterIdLst>
    <p:handoutMasterId r:id="rId74"/>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506" r:id="rId51"/>
    <p:sldId id="507" r:id="rId52"/>
    <p:sldId id="493" r:id="rId53"/>
    <p:sldId id="508" r:id="rId54"/>
    <p:sldId id="488" r:id="rId55"/>
    <p:sldId id="489" r:id="rId56"/>
    <p:sldId id="490" r:id="rId57"/>
    <p:sldId id="491" r:id="rId58"/>
    <p:sldId id="492" r:id="rId59"/>
    <p:sldId id="494" r:id="rId60"/>
    <p:sldId id="497" r:id="rId61"/>
    <p:sldId id="496" r:id="rId62"/>
    <p:sldId id="499" r:id="rId63"/>
    <p:sldId id="429" r:id="rId64"/>
    <p:sldId id="430" r:id="rId65"/>
    <p:sldId id="431" r:id="rId66"/>
    <p:sldId id="432" r:id="rId67"/>
    <p:sldId id="433" r:id="rId68"/>
    <p:sldId id="509" r:id="rId69"/>
    <p:sldId id="435" r:id="rId70"/>
    <p:sldId id="500" r:id="rId71"/>
    <p:sldId id="510" r:id="rId7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86871" autoAdjust="0"/>
  </p:normalViewPr>
  <p:slideViewPr>
    <p:cSldViewPr>
      <p:cViewPr varScale="1">
        <p:scale>
          <a:sx n="141" d="100"/>
          <a:sy n="141" d="100"/>
        </p:scale>
        <p:origin x="744" y="18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69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5/15/21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5/15/21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5/15/21</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5/15/21</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10735</TotalTime>
  <Words>5273</Words>
  <Application>Microsoft Macintosh PowerPoint</Application>
  <PresentationFormat>On-screen Show (16:9)</PresentationFormat>
  <Paragraphs>628</Paragraphs>
  <Slides>71</Slides>
  <Notes>44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Calibri (Headings)</vt:lpstr>
      <vt:lpstr>Microsoft JhengHei</vt:lpstr>
      <vt:lpstr>Arial</vt:lpstr>
      <vt:lpstr>Calibri</vt:lpstr>
      <vt:lpstr>Calibri Light</vt:lpstr>
      <vt:lpstr>Courier</vt:lpstr>
      <vt:lpstr>Courier New</vt:lpstr>
      <vt:lpstr>Lucida Sans</vt:lpstr>
      <vt:lpstr>Tahoma</vt:lpstr>
      <vt:lpstr>Times</vt:lpstr>
      <vt:lpstr>Times New Roman</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Dan Jurafsky</cp:lastModifiedBy>
  <cp:revision>169</cp:revision>
  <cp:lastPrinted>2011-11-15T22:45:48Z</cp:lastPrinted>
  <dcterms:created xsi:type="dcterms:W3CDTF">2010-04-19T15:31:24Z</dcterms:created>
  <dcterms:modified xsi:type="dcterms:W3CDTF">2021-05-15T19:32:24Z</dcterms:modified>
  <cp:category/>
</cp:coreProperties>
</file>