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3"/>
    <p:sldId id="432" r:id="rId4"/>
    <p:sldId id="426" r:id="rId5"/>
    <p:sldId id="427" r:id="rId6"/>
    <p:sldId id="428" r:id="rId7"/>
    <p:sldId id="435" r:id="rId8"/>
    <p:sldId id="429" r:id="rId9"/>
    <p:sldId id="430" r:id="rId10"/>
    <p:sldId id="436" r:id="rId11"/>
    <p:sldId id="431" r:id="rId12"/>
    <p:sldId id="437" r:id="rId13"/>
    <p:sldId id="438" r:id="rId14"/>
    <p:sldId id="452" r:id="rId15"/>
    <p:sldId id="131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1580" y="191135"/>
            <a:ext cx="10151110" cy="1143000"/>
          </a:xfrm>
        </p:spPr>
        <p:txBody>
          <a:bodyPr/>
          <a:lstStyle/>
          <a:p>
            <a:r>
              <a:rPr lang="en-US" altLang="en-US" dirty="0"/>
              <a:t>Generative AI</a:t>
            </a:r>
            <a:endParaRPr lang="en-US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80465"/>
            <a:ext cx="9144000" cy="588645"/>
          </a:xfrm>
        </p:spPr>
        <p:txBody>
          <a:bodyPr/>
          <a:lstStyle/>
          <a:p>
            <a:r>
              <a:rPr lang="en-US">
                <a:sym typeface="+mn-ea"/>
              </a:rPr>
              <a:t>Retrieval Augmented Generation (RAG)</a:t>
            </a:r>
            <a:endParaRPr lang="en-US" altLang="en-US"/>
          </a:p>
        </p:txBody>
      </p:sp>
      <p:pic>
        <p:nvPicPr>
          <p:cNvPr id="118" name="Picture 117"/>
          <p:cNvPicPr/>
          <p:nvPr/>
        </p:nvPicPr>
        <p:blipFill>
          <a:blip r:embed="rId1"/>
          <a:stretch>
            <a:fillRect/>
          </a:stretch>
        </p:blipFill>
        <p:spPr>
          <a:xfrm>
            <a:off x="1456055" y="2082800"/>
            <a:ext cx="4503420" cy="4775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9" name="Picture 118"/>
          <p:cNvPicPr/>
          <p:nvPr/>
        </p:nvPicPr>
        <p:blipFill>
          <a:blip r:embed="rId2"/>
          <a:stretch>
            <a:fillRect/>
          </a:stretch>
        </p:blipFill>
        <p:spPr>
          <a:xfrm>
            <a:off x="5959475" y="2082165"/>
            <a:ext cx="4935855" cy="47758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Example: Helping customers build websites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52040" y="2110105"/>
            <a:ext cx="7486650" cy="37814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Wordpress AI Assitant 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32255" y="1825625"/>
            <a:ext cx="9126220" cy="435165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Wordpress AI Assitant 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25790" y="206375"/>
            <a:ext cx="3128010" cy="64452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How generative AI works </a:t>
            </a:r>
            <a:endParaRPr lang="en-US"/>
          </a:p>
          <a:p>
            <a:pPr lvl="1"/>
            <a:r>
              <a:rPr lang="en-US"/>
              <a:t>What it can and cannot do</a:t>
            </a:r>
            <a:endParaRPr lang="en-US"/>
          </a:p>
          <a:p>
            <a:pPr lvl="1"/>
            <a:r>
              <a:rPr lang="en-US"/>
              <a:t>Common use cases: Writing, reading, chatting </a:t>
            </a:r>
            <a:endParaRPr lang="en-US"/>
          </a:p>
          <a:p>
            <a:r>
              <a:rPr lang="en-US"/>
              <a:t>Generative AI Projects</a:t>
            </a:r>
            <a:endParaRPr lang="en-US"/>
          </a:p>
          <a:p>
            <a:pPr lvl="1"/>
            <a:r>
              <a:rPr lang="en-US"/>
              <a:t>Lifecycle of a generative AI project </a:t>
            </a:r>
            <a:endParaRPr lang="en-US"/>
          </a:p>
          <a:p>
            <a:pPr lvl="1"/>
            <a:r>
              <a:rPr lang="en-US"/>
              <a:t>Technology options: Prompting, RAG, Fine-tuning </a:t>
            </a:r>
            <a:endParaRPr lang="en-US"/>
          </a:p>
          <a:p>
            <a:r>
              <a:rPr lang="en-US"/>
              <a:t>Implications on Business and Society</a:t>
            </a:r>
            <a:endParaRPr lang="en-US"/>
          </a:p>
          <a:p>
            <a:pPr lvl="1"/>
            <a:r>
              <a:rPr lang="en-US"/>
              <a:t>Analyzing tasks in jobs for automation or augmentation potential</a:t>
            </a:r>
            <a:endParaRPr lang="en-US"/>
          </a:p>
          <a:p>
            <a:pPr lvl="1"/>
            <a:r>
              <a:rPr lang="en-US"/>
              <a:t>Societal concerns, responsible 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Q&amp;A</a:t>
            </a:r>
            <a:endParaRPr lang="en-US"/>
          </a:p>
        </p:txBody>
      </p:sp>
      <p:pic>
        <p:nvPicPr>
          <p:cNvPr id="120" name="Picture 119"/>
          <p:cNvPicPr/>
          <p:nvPr/>
        </p:nvPicPr>
        <p:blipFill>
          <a:blip r:embed="rId1"/>
          <a:stretch>
            <a:fillRect/>
          </a:stretch>
        </p:blipFill>
        <p:spPr>
          <a:xfrm>
            <a:off x="3786505" y="741045"/>
            <a:ext cx="5170170" cy="25800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1" name="Picture 120"/>
          <p:cNvPicPr/>
          <p:nvPr/>
        </p:nvPicPr>
        <p:blipFill>
          <a:blip r:embed="rId2"/>
          <a:stretch>
            <a:fillRect/>
          </a:stretch>
        </p:blipFill>
        <p:spPr>
          <a:xfrm>
            <a:off x="2470150" y="3375660"/>
            <a:ext cx="7802880" cy="2926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Generative AI and Business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Computer programmer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09520" y="2029460"/>
            <a:ext cx="7172325" cy="39433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Lawyer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47265" y="2200910"/>
            <a:ext cx="7696200" cy="36004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Landscaper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23465" y="2252980"/>
            <a:ext cx="7543800" cy="349567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New workflows and new Opportunities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 1: Surgeon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380615"/>
            <a:ext cx="10515600" cy="324104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 2: Legal documentation review	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5675" y="1825625"/>
            <a:ext cx="10279380" cy="435165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 3: Marketing automation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29640" y="1825625"/>
            <a:ext cx="10332085" cy="435165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672</Words>
  <Application>WPS Presentation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Arial</vt:lpstr>
      <vt:lpstr>Roboto</vt:lpstr>
      <vt:lpstr>Times New Roman</vt:lpstr>
      <vt:lpstr>Office Theme</vt:lpstr>
      <vt:lpstr>Generative AI</vt:lpstr>
      <vt:lpstr>Generative AI and Business</vt:lpstr>
      <vt:lpstr>Computer programmer</vt:lpstr>
      <vt:lpstr>Lawyer</vt:lpstr>
      <vt:lpstr>Landscaper</vt:lpstr>
      <vt:lpstr>New workflows and new Opportunities</vt:lpstr>
      <vt:lpstr>Example 1: Surgeon</vt:lpstr>
      <vt:lpstr>Example 2: Legal documentation review	</vt:lpstr>
      <vt:lpstr>Example 3: Marketing automation</vt:lpstr>
      <vt:lpstr>Example: Helping customers build websites</vt:lpstr>
      <vt:lpstr>Wordpress AI Assitant </vt:lpstr>
      <vt:lpstr>Wordpress AI Assitant </vt:lpstr>
      <vt:lpstr>Summary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Motaz Saad (‫معتز سعد</cp:lastModifiedBy>
  <cp:revision>303</cp:revision>
  <dcterms:created xsi:type="dcterms:W3CDTF">2024-07-10T06:40:00Z</dcterms:created>
  <dcterms:modified xsi:type="dcterms:W3CDTF">2024-10-23T05:33:53Z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87267F72C437478BB406411E457C4B18_13</vt:lpwstr>
  </property>
  <property fmtid="{D5CDD505-2E9C-101B-9397-08002B2CF9AE}" pid="3" name="KSOProductBuildVer">
    <vt:lpwstr>1033-12.2.0.18636</vt:lpwstr>
  </property>
</Properties>
</file>