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13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/>
          <a:lstStyle/>
          <a:p>
            <a:r>
              <a:rPr lang="en-US" altLang="en-US" dirty="0"/>
              <a:t>Generative AI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0465"/>
            <a:ext cx="9144000" cy="588645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 Light</vt:lpstr>
      <vt:lpstr>Calibri</vt:lpstr>
      <vt:lpstr>Microsoft YaHei</vt:lpstr>
      <vt:lpstr>Arial Unicode MS</vt:lpstr>
      <vt:lpstr>Roboto</vt:lpstr>
      <vt:lpstr>Times New Roman</vt:lpstr>
      <vt:lpstr>Office Theme</vt:lpstr>
      <vt:lpstr>Generative AI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Saad (‫معتز سعد</cp:lastModifiedBy>
  <cp:revision>306</cp:revision>
  <dcterms:created xsi:type="dcterms:W3CDTF">2024-07-10T06:40:00Z</dcterms:created>
  <dcterms:modified xsi:type="dcterms:W3CDTF">2024-10-28T06:26:29Z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1033-12.2.0.18638</vt:lpwstr>
  </property>
</Properties>
</file>