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432" r:id="rId4"/>
    <p:sldId id="426" r:id="rId5"/>
    <p:sldId id="427" r:id="rId6"/>
    <p:sldId id="428" r:id="rId7"/>
    <p:sldId id="435" r:id="rId8"/>
    <p:sldId id="429" r:id="rId9"/>
    <p:sldId id="430" r:id="rId10"/>
    <p:sldId id="436" r:id="rId11"/>
    <p:sldId id="431" r:id="rId12"/>
    <p:sldId id="437" r:id="rId13"/>
    <p:sldId id="438" r:id="rId14"/>
    <p:sldId id="1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>
                <a:sym typeface="+mn-ea"/>
              </a:rPr>
              <a:t>Generative AI and Business</a:t>
            </a:r>
            <a:endParaRPr lang="en-US" altLang="en-US" dirty="0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Helping customers build websites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040" y="2110105"/>
            <a:ext cx="7486650" cy="3781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Wordpress AI Assitant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255" y="1825625"/>
            <a:ext cx="912622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Wordpress AI Assitant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5790" y="206375"/>
            <a:ext cx="3128010" cy="6445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Generative AI and Business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Computer programmer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9520" y="2029460"/>
            <a:ext cx="7172325" cy="3943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Lawyer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2200910"/>
            <a:ext cx="7696200" cy="36004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Landscaper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3465" y="2252980"/>
            <a:ext cx="7543800" cy="3495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workflows and new Opportunities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1: Surgeon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80615"/>
            <a:ext cx="10515600" cy="3241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2: Legal documentation review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825625"/>
            <a:ext cx="1027938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3: Marketing automation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640" y="1825625"/>
            <a:ext cx="10332085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Presentation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Generative AI</vt:lpstr>
      <vt:lpstr>Generative AI and Business</vt:lpstr>
      <vt:lpstr>Computer programmer</vt:lpstr>
      <vt:lpstr>Lawyer</vt:lpstr>
      <vt:lpstr>Landscaper</vt:lpstr>
      <vt:lpstr>New workflows and new Opportunities</vt:lpstr>
      <vt:lpstr>Example 1: Surgeon</vt:lpstr>
      <vt:lpstr>Example 2: Legal documentation review	</vt:lpstr>
      <vt:lpstr>Example 3: Marketing automation</vt:lpstr>
      <vt:lpstr>Example: Helping customers build websites</vt:lpstr>
      <vt:lpstr>Wordpress AI Assitant </vt:lpstr>
      <vt:lpstr>Wordpress AI Assitant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304</cp:revision>
  <dcterms:created xsi:type="dcterms:W3CDTF">2024-07-10T06:40:00Z</dcterms:created>
  <dcterms:modified xsi:type="dcterms:W3CDTF">2024-10-28T05:31:44Z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1033-12.2.0.18638</vt:lpwstr>
  </property>
</Properties>
</file>