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689" r:id="rId4"/>
    <p:sldId id="1481" r:id="rId5"/>
    <p:sldId id="1483" r:id="rId6"/>
    <p:sldId id="1482" r:id="rId7"/>
    <p:sldId id="1484" r:id="rId8"/>
    <p:sldId id="1485" r:id="rId9"/>
    <p:sldId id="1486" r:id="rId10"/>
    <p:sldId id="1488" r:id="rId11"/>
    <p:sldId id="1489" r:id="rId12"/>
    <p:sldId id="1490" r:id="rId13"/>
    <p:sldId id="1451" r:id="rId14"/>
    <p:sldId id="1496" r:id="rId15"/>
    <p:sldId id="1502" r:id="rId16"/>
    <p:sldId id="1480" r:id="rId17"/>
    <p:sldId id="1501" r:id="rId18"/>
    <p:sldId id="1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580" y="191135"/>
            <a:ext cx="10151110" cy="1143000"/>
          </a:xfrm>
        </p:spPr>
        <p:txBody>
          <a:bodyPr/>
          <a:lstStyle/>
          <a:p>
            <a:r>
              <a:rPr lang="en-US" altLang="en-US" dirty="0"/>
              <a:t>Generative AI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0465"/>
            <a:ext cx="9144000" cy="588645"/>
          </a:xfrm>
        </p:spPr>
        <p:txBody>
          <a:bodyPr/>
          <a:lstStyle/>
          <a:p>
            <a:r>
              <a:rPr lang="en-US" altLang="en-US"/>
              <a:t>Gen AI Tools</a:t>
            </a:r>
            <a:endParaRPr lang="en-US" altLang="en-US"/>
          </a:p>
        </p:txBody>
      </p:sp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56055" y="2082800"/>
            <a:ext cx="4503420" cy="477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475" y="2082165"/>
            <a:ext cx="4935855" cy="477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ideation and decision-making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jeda.ai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Video Generation Tools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Tools </a:t>
            </a:r>
            <a:endParaRPr lang="en-US"/>
          </a:p>
          <a:p>
            <a:pPr lvl="1"/>
            <a:r>
              <a:rPr lang="en-US"/>
              <a:t>haiper.ai</a:t>
            </a:r>
            <a:endParaRPr lang="en-US"/>
          </a:p>
          <a:p>
            <a:pPr lvl="1"/>
            <a:r>
              <a:rPr lang="en-US"/>
              <a:t>ai.invideo.io</a:t>
            </a:r>
            <a:endParaRPr lang="en-US"/>
          </a:p>
          <a:p>
            <a:pPr lvl="1"/>
            <a:r>
              <a:rPr lang="en-US"/>
              <a:t>Filmora AI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Tools summary / comparison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https://guides.library.georgetown.edu/ai/tools</a:t>
            </a:r>
            <a:endParaRPr lang="en-US"/>
          </a:p>
          <a:p>
            <a:r>
              <a:rPr lang="en-US">
                <a:sym typeface="+mn-ea"/>
              </a:rPr>
              <a:t>https://huit.harvard.edu/ai/tools 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Best AI Video Generators for 2024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https://invideo.io/blog/best-ai-video-generators/</a:t>
            </a:r>
            <a:endParaRPr lang="en-US"/>
          </a:p>
          <a:p>
            <a:pPr lvl="1"/>
            <a:r>
              <a:rPr lang="en-US"/>
              <a:t>Invideo AI: Generating videos from text prompts</a:t>
            </a:r>
            <a:endParaRPr lang="en-US"/>
          </a:p>
          <a:p>
            <a:pPr lvl="1"/>
            <a:r>
              <a:rPr lang="en-US"/>
              <a:t>Descript: Script-based video editing</a:t>
            </a:r>
            <a:endParaRPr lang="en-US"/>
          </a:p>
          <a:p>
            <a:pPr lvl="1"/>
            <a:r>
              <a:rPr lang="en-US"/>
              <a:t>Runway: Exploring generative AI for text-based video creation</a:t>
            </a:r>
            <a:endParaRPr lang="en-US"/>
          </a:p>
          <a:p>
            <a:pPr lvl="1"/>
            <a:r>
              <a:rPr lang="en-US"/>
              <a:t>Fliki: Making videos tailored specifically for social media</a:t>
            </a:r>
            <a:endParaRPr lang="en-US"/>
          </a:p>
          <a:p>
            <a:pPr lvl="1"/>
            <a:r>
              <a:rPr lang="en-US"/>
              <a:t>Visla: Making scripts into videos</a:t>
            </a:r>
            <a:endParaRPr lang="en-US"/>
          </a:p>
          <a:p>
            <a:pPr lvl="1"/>
            <a:r>
              <a:rPr lang="en-US"/>
              <a:t>Opus Clip: Turning long-form videos into short-form content</a:t>
            </a:r>
            <a:endParaRPr lang="en-US"/>
          </a:p>
          <a:p>
            <a:pPr lvl="1"/>
            <a:r>
              <a:rPr lang="en-US"/>
              <a:t>Colossyan: Creating videos for workplace learning</a:t>
            </a:r>
            <a:endParaRPr lang="en-US"/>
          </a:p>
          <a:p>
            <a:pPr lvl="1"/>
            <a:r>
              <a:rPr lang="en-US"/>
              <a:t>DeepBrain AI: Turning text into videos</a:t>
            </a:r>
            <a:endParaRPr lang="en-US"/>
          </a:p>
          <a:p>
            <a:pPr lvl="1"/>
            <a:r>
              <a:rPr lang="en-US"/>
              <a:t>Hour One: Creating medium to short-form videos</a:t>
            </a:r>
            <a:endParaRPr lang="en-US"/>
          </a:p>
          <a:p>
            <a:pPr lvl="1"/>
            <a:r>
              <a:rPr lang="en-US"/>
              <a:t>Synthesia: Mixing in digital avatars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 Generation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Tools </a:t>
            </a:r>
            <a:endParaRPr lang="en-US"/>
          </a:p>
          <a:p>
            <a:pPr lvl="1"/>
            <a:r>
              <a:rPr lang="en-US"/>
              <a:t>Shutterstock: Best AI Art for Any Project</a:t>
            </a:r>
            <a:endParaRPr lang="en-US"/>
          </a:p>
          <a:p>
            <a:pPr lvl="1"/>
            <a:r>
              <a:rPr lang="en-US"/>
              <a:t>DALL-E 2: The Game-Changer </a:t>
            </a:r>
            <a:endParaRPr lang="en-US"/>
          </a:p>
          <a:p>
            <a:pPr lvl="1"/>
            <a:r>
              <a:rPr lang="en-US"/>
              <a:t>Hotpot: The Best Portrait Artist</a:t>
            </a:r>
            <a:endParaRPr lang="en-US"/>
          </a:p>
          <a:p>
            <a:pPr lvl="1"/>
            <a:r>
              <a:rPr lang="en-US"/>
              <a:t>NightCafe: A Community at Your Fingertips</a:t>
            </a:r>
            <a:endParaRPr lang="en-US"/>
          </a:p>
          <a:p>
            <a:pPr lvl="1"/>
            <a:r>
              <a:rPr lang="en-US"/>
              <a:t>Deep Dream Generator: The Best for Surrealism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AI directories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https://www.stork.ai/ </a:t>
            </a:r>
            <a:endParaRPr lang="en-US"/>
          </a:p>
          <a:p>
            <a:r>
              <a:rPr lang="en-US"/>
              <a:t>https://findmyaitool.com/</a:t>
            </a:r>
            <a:endParaRPr lang="en-US"/>
          </a:p>
          <a:p>
            <a:r>
              <a:rPr lang="en-US">
                <a:sym typeface="+mn-ea"/>
              </a:rPr>
              <a:t>https://www.futurepedia.io/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https://www.aitoolhunt.com/</a:t>
            </a:r>
            <a:endParaRPr lang="en-US"/>
          </a:p>
          <a:p>
            <a:r>
              <a:rPr lang="en-US">
                <a:sym typeface="+mn-ea"/>
              </a:rPr>
              <a:t>https://aitoolsdirectory.com/</a:t>
            </a:r>
            <a:endParaRPr lang="en-US"/>
          </a:p>
          <a:p>
            <a:r>
              <a:rPr lang="en-US">
                <a:sym typeface="+mn-ea"/>
              </a:rPr>
              <a:t>https://www.theailibrary.co/directory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AI detector tools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https://ddiy.co/ai-image-detection-tools/</a:t>
            </a:r>
            <a:endParaRPr lang="en-US"/>
          </a:p>
          <a:p>
            <a:pPr lvl="1"/>
            <a:r>
              <a:rPr lang="en-US"/>
              <a:t>AI or Not aiornot.com</a:t>
            </a:r>
            <a:endParaRPr lang="en-US"/>
          </a:p>
          <a:p>
            <a:pPr lvl="1"/>
            <a:r>
              <a:rPr lang="en-US"/>
              <a:t>illuminarty.ai</a:t>
            </a:r>
            <a:endParaRPr lang="en-US"/>
          </a:p>
          <a:p>
            <a:pPr lvl="1"/>
            <a:r>
              <a:rPr lang="en-US"/>
              <a:t>https://huggingface.co/spaces/umm-maybe/AI-image-detector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pic>
        <p:nvPicPr>
          <p:cNvPr id="120" name="Pictur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3786505" y="741045"/>
            <a:ext cx="5170170" cy="2580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150" y="3375660"/>
            <a:ext cx="7802880" cy="292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Gen AI Tools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Academic Papers databases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semanticscholar.org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openread.academy</a:t>
            </a:r>
            <a:endParaRPr lang="en-US"/>
          </a:p>
          <a:p>
            <a:r>
              <a:rPr lang="en-US"/>
              <a:t>https://consensus.app/search/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Review Literature / AI Search Engines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Explain Paper</a:t>
            </a:r>
            <a:endParaRPr lang="en-US"/>
          </a:p>
          <a:p>
            <a:r>
              <a:rPr lang="en-US">
                <a:sym typeface="+mn-ea"/>
              </a:rPr>
              <a:t>Perplexity AI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SCISPACE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Elicit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Paperbrain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tavily.com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Concept Mind Maps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heuristi.ca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 Generation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ar-EG">
                <a:sym typeface="+mn-ea"/>
              </a:rPr>
              <a:t>ideogram.ai</a:t>
            </a:r>
            <a:endParaRPr lang="ar-EG"/>
          </a:p>
          <a:p>
            <a:r>
              <a:rPr lang="ar-EG">
                <a:sym typeface="+mn-ea"/>
              </a:rPr>
              <a:t>canva.com</a:t>
            </a:r>
            <a:r>
              <a:rPr lang="en-US" altLang="ar-EG">
                <a:sym typeface="+mn-ea"/>
              </a:rPr>
              <a:t> </a:t>
            </a:r>
            <a:endParaRPr lang="en-US" altLang="ar-EG">
              <a:sym typeface="+mn-ea"/>
            </a:endParaRPr>
          </a:p>
          <a:p>
            <a:r>
              <a:rPr lang="en-US"/>
              <a:t>openart.ai </a:t>
            </a:r>
            <a:endParaRPr lang="en-US"/>
          </a:p>
          <a:p>
            <a:r>
              <a:rPr lang="en-US"/>
              <a:t>https://leonardo.ai/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Alternatives to GPT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ar-EG">
                <a:sym typeface="+mn-ea"/>
              </a:rPr>
              <a:t>claude.ai</a:t>
            </a:r>
            <a:endParaRPr lang="ar-EG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Review tools / writing assitance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ar-EG">
                <a:sym typeface="+mn-ea"/>
              </a:rPr>
              <a:t>Quillbot</a:t>
            </a:r>
            <a:endParaRPr lang="ar-EG">
              <a:sym typeface="+mn-ea"/>
            </a:endParaRPr>
          </a:p>
          <a:p>
            <a:r>
              <a:rPr lang="en-US">
                <a:sym typeface="+mn-ea"/>
              </a:rPr>
              <a:t>jenni.ai</a:t>
            </a:r>
            <a:endParaRPr lang="en-US"/>
          </a:p>
          <a:p>
            <a:r>
              <a:rPr lang="en-US">
                <a:sym typeface="+mn-ea"/>
              </a:rPr>
              <a:t>semihuman.ai</a:t>
            </a:r>
            <a:endParaRPr lang="en-US">
              <a:sym typeface="+mn-ea"/>
            </a:endParaRPr>
          </a:p>
          <a:p>
            <a:r>
              <a:rPr lang="en-US"/>
              <a:t>paperpal.com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Talk to your data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powerdrill.ai</a:t>
            </a:r>
            <a:endParaRPr lang="en-US"/>
          </a:p>
          <a:p>
            <a:r>
              <a:rPr lang="en-US"/>
              <a:t>www.chatdb.ai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</Words>
  <Application>WPS Presentation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Aldhabi</vt:lpstr>
      <vt:lpstr>Office Theme</vt:lpstr>
      <vt:lpstr>Generative AI</vt:lpstr>
      <vt:lpstr>Gen AI Tools</vt:lpstr>
      <vt:lpstr>Academic Papers databases </vt:lpstr>
      <vt:lpstr>Review Literature / AI Search Engines </vt:lpstr>
      <vt:lpstr>Concept Mind Maps</vt:lpstr>
      <vt:lpstr>Image Generation</vt:lpstr>
      <vt:lpstr>Alternatives to GPT </vt:lpstr>
      <vt:lpstr>Review tools / writing assitance  </vt:lpstr>
      <vt:lpstr>Talk to your data </vt:lpstr>
      <vt:lpstr> ideation and decision-making</vt:lpstr>
      <vt:lpstr>Video Generation Tools </vt:lpstr>
      <vt:lpstr>Tools summary / comparison </vt:lpstr>
      <vt:lpstr>Best AI Video Generators for 2024</vt:lpstr>
      <vt:lpstr>Image Generation </vt:lpstr>
      <vt:lpstr>AI directories </vt:lpstr>
      <vt:lpstr>AI detector tools 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Motaz PC</cp:lastModifiedBy>
  <cp:revision>366</cp:revision>
  <dcterms:created xsi:type="dcterms:W3CDTF">2024-07-10T06:40:00Z</dcterms:created>
  <dcterms:modified xsi:type="dcterms:W3CDTF">2024-09-07T12:27:53Z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87267F72C437478BB406411E457C4B18_13</vt:lpwstr>
  </property>
  <property fmtid="{D5CDD505-2E9C-101B-9397-08002B2CF9AE}" pid="3" name="KSOProductBuildVer">
    <vt:lpwstr>1033-12.2.0.13472</vt:lpwstr>
  </property>
</Properties>
</file>