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432" r:id="rId4"/>
    <p:sldId id="426" r:id="rId5"/>
    <p:sldId id="427" r:id="rId6"/>
    <p:sldId id="428" r:id="rId7"/>
    <p:sldId id="435" r:id="rId8"/>
    <p:sldId id="429" r:id="rId9"/>
    <p:sldId id="430" r:id="rId10"/>
    <p:sldId id="436" r:id="rId11"/>
    <p:sldId id="431" r:id="rId12"/>
    <p:sldId id="437" r:id="rId13"/>
    <p:sldId id="438" r:id="rId14"/>
    <p:sldId id="1317" r:id="rId15"/>
    <p:sldId id="1316" r:id="rId16"/>
    <p:sldId id="13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580" y="191135"/>
            <a:ext cx="10151110" cy="1143000"/>
          </a:xfrm>
        </p:spPr>
        <p:txBody>
          <a:bodyPr/>
          <a:lstStyle/>
          <a:p>
            <a:r>
              <a:rPr lang="en-US">
                <a:sym typeface="+mn-ea"/>
              </a:rPr>
              <a:t>Generative AI and Business</a:t>
            </a:r>
            <a:endParaRPr lang="en-US" altLang="en-US" dirty="0"/>
          </a:p>
        </p:txBody>
      </p:sp>
      <p:pic>
        <p:nvPicPr>
          <p:cNvPr id="118" name="Picture 117"/>
          <p:cNvPicPr/>
          <p:nvPr/>
        </p:nvPicPr>
        <p:blipFill>
          <a:blip r:embed="rId1"/>
          <a:stretch>
            <a:fillRect/>
          </a:stretch>
        </p:blipFill>
        <p:spPr>
          <a:xfrm>
            <a:off x="1456055" y="2082800"/>
            <a:ext cx="4503420" cy="477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5959475" y="2082165"/>
            <a:ext cx="4935855" cy="4775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 Helping customers build websites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2040" y="2110105"/>
            <a:ext cx="7486650" cy="37814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Wordpress AI Assitant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2255" y="1825625"/>
            <a:ext cx="9126220" cy="43516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Wordpress AI Assitant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25790" y="206375"/>
            <a:ext cx="3128010" cy="64452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/>
              <a:t>Contents creation timeline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🌐</a:t>
            </a:r>
            <a:r>
              <a:rPr lang="en-US" altLang="en-GB"/>
              <a:t> Web 1.0 (1990s) </a:t>
            </a:r>
            <a:r>
              <a:rPr lang="zh-CN" altLang="en-US"/>
              <a:t>🌐</a:t>
            </a:r>
            <a:r>
              <a:rPr lang="en-US" altLang="en-GB"/>
              <a:t> </a:t>
            </a:r>
            <a:r>
              <a:rPr lang="en-US" altLang="en-US"/>
              <a:t>➡</a:t>
            </a:r>
            <a:r>
              <a:rPr lang="" altLang="en-US"/>
              <a:t>️</a:t>
            </a:r>
            <a:r>
              <a:rPr lang="en-US" altLang="en-GB"/>
              <a:t> Static pages, one-way streets for information.</a:t>
            </a:r>
            <a:endParaRPr lang="en-US" altLang="en-GB"/>
          </a:p>
          <a:p>
            <a:endParaRPr lang="en-US" altLang="en-GB"/>
          </a:p>
          <a:p>
            <a:r>
              <a:rPr lang="zh-CN" altLang="en-US"/>
              <a:t>📸</a:t>
            </a:r>
            <a:r>
              <a:rPr lang="en-US" altLang="en-GB"/>
              <a:t> Web 2.0 (Early 2000s) </a:t>
            </a:r>
            <a:r>
              <a:rPr lang="zh-CN" altLang="en-US"/>
              <a:t>📸</a:t>
            </a:r>
            <a:r>
              <a:rPr lang="en-US" altLang="en-GB"/>
              <a:t> </a:t>
            </a:r>
            <a:r>
              <a:rPr lang="en-US" altLang="en-US"/>
              <a:t>➡</a:t>
            </a:r>
            <a:r>
              <a:rPr lang="" altLang="en-US"/>
              <a:t>️</a:t>
            </a:r>
            <a:r>
              <a:rPr lang="en-US" altLang="en-GB"/>
              <a:t> User-generated content via blogs and forums.</a:t>
            </a:r>
            <a:endParaRPr lang="en-US" altLang="en-GB"/>
          </a:p>
          <a:p>
            <a:endParaRPr lang="en-US" altLang="en-GB"/>
          </a:p>
          <a:p>
            <a:r>
              <a:rPr lang="zh-CN" altLang="en-US"/>
              <a:t>📱</a:t>
            </a:r>
            <a:r>
              <a:rPr lang="en-US" altLang="en-GB"/>
              <a:t> The Rise of Social Media (Mid-2000s) </a:t>
            </a:r>
            <a:r>
              <a:rPr lang="zh-CN" altLang="en-US"/>
              <a:t>📱</a:t>
            </a:r>
            <a:r>
              <a:rPr lang="en-US" altLang="en-GB"/>
              <a:t> </a:t>
            </a:r>
            <a:r>
              <a:rPr lang="en-US" altLang="en-US"/>
              <a:t>➡</a:t>
            </a:r>
            <a:r>
              <a:rPr lang="" altLang="en-US"/>
              <a:t>️</a:t>
            </a:r>
            <a:r>
              <a:rPr lang="en-US" altLang="en-GB"/>
              <a:t> Content creation exploded, share &amp; influence, "Viral" became a buzzword.</a:t>
            </a:r>
            <a:endParaRPr lang="en-US" altLang="en-GB"/>
          </a:p>
          <a:p>
            <a:endParaRPr lang="en-US" altLang="en-GB"/>
          </a:p>
          <a:p>
            <a:r>
              <a:rPr lang="zh-CN" altLang="en-US"/>
              <a:t>📱</a:t>
            </a:r>
            <a:r>
              <a:rPr lang="en-US" altLang="en-GB"/>
              <a:t> Mobile Era (2010s) </a:t>
            </a:r>
            <a:r>
              <a:rPr lang="zh-CN" altLang="en-US"/>
              <a:t>📱</a:t>
            </a:r>
            <a:r>
              <a:rPr lang="en-US" altLang="en-GB"/>
              <a:t> </a:t>
            </a:r>
            <a:r>
              <a:rPr lang="en-US" altLang="en-US"/>
              <a:t>➡</a:t>
            </a:r>
            <a:r>
              <a:rPr lang="" altLang="en-US"/>
              <a:t>️</a:t>
            </a:r>
            <a:r>
              <a:rPr lang="en-US" altLang="en-GB"/>
              <a:t> Content consumption habits changed, visual storytelling, short content.</a:t>
            </a:r>
            <a:endParaRPr lang="en-US" altLang="en-GB"/>
          </a:p>
          <a:p>
            <a:endParaRPr lang="en-US" altLang="en-GB"/>
          </a:p>
          <a:p>
            <a:r>
              <a:rPr lang="zh-CN" altLang="en-US"/>
              <a:t>🤖</a:t>
            </a:r>
            <a:r>
              <a:rPr lang="en-US" altLang="en-GB"/>
              <a:t> AI and Automation (Present) </a:t>
            </a:r>
            <a:r>
              <a:rPr lang="zh-CN" altLang="en-US"/>
              <a:t>🤖</a:t>
            </a:r>
            <a:r>
              <a:rPr lang="en-US" altLang="en-GB"/>
              <a:t> </a:t>
            </a:r>
            <a:r>
              <a:rPr lang="en-US" altLang="en-US"/>
              <a:t>➡</a:t>
            </a:r>
            <a:r>
              <a:rPr lang="" altLang="en-US"/>
              <a:t>️</a:t>
            </a:r>
            <a:r>
              <a:rPr lang="en-US" altLang="en-GB"/>
              <a:t> Today's helpers. Today, AI assists content creators with everything.</a:t>
            </a:r>
            <a:endParaRPr lang="en-US" alt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GB"/>
              <a:t>AI Agents </a:t>
            </a:r>
            <a:endParaRPr lang="en-US" alt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Q&amp;A</a:t>
            </a:r>
            <a:endParaRPr lang="en-US"/>
          </a:p>
        </p:txBody>
      </p:sp>
      <p:pic>
        <p:nvPicPr>
          <p:cNvPr id="120" name="Picture 119"/>
          <p:cNvPicPr/>
          <p:nvPr/>
        </p:nvPicPr>
        <p:blipFill>
          <a:blip r:embed="rId1"/>
          <a:stretch>
            <a:fillRect/>
          </a:stretch>
        </p:blipFill>
        <p:spPr>
          <a:xfrm>
            <a:off x="3786505" y="741045"/>
            <a:ext cx="5170170" cy="2580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2470150" y="3375660"/>
            <a:ext cx="7802880" cy="292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Generative AI and Business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Computer programmer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9520" y="2029460"/>
            <a:ext cx="7172325" cy="39433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Lawyer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7265" y="2200910"/>
            <a:ext cx="7696200" cy="36004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Landscaper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3465" y="2252980"/>
            <a:ext cx="7543800" cy="34956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New workflows and new Opportunities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1: Surgeon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80615"/>
            <a:ext cx="10515600" cy="32410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2: Legal documentation review	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5675" y="1825625"/>
            <a:ext cx="10279380" cy="43516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3: Marketing automation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9640" y="1825625"/>
            <a:ext cx="10332085" cy="43516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WPS Presentation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Generative AI and Business</vt:lpstr>
      <vt:lpstr>Generative AI and Business</vt:lpstr>
      <vt:lpstr>Computer programmer</vt:lpstr>
      <vt:lpstr>Lawyer</vt:lpstr>
      <vt:lpstr>Landscaper</vt:lpstr>
      <vt:lpstr>New workflows and new Opportunities</vt:lpstr>
      <vt:lpstr>Example 1: Surgeon</vt:lpstr>
      <vt:lpstr>Example 2: Legal documentation review	</vt:lpstr>
      <vt:lpstr>Example 3: Marketing automation</vt:lpstr>
      <vt:lpstr>Example: Helping customers build websites</vt:lpstr>
      <vt:lpstr>Wordpress AI Assitant </vt:lpstr>
      <vt:lpstr>Wordpress AI Assitant 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Motaz Saad (‫معتز سعد</cp:lastModifiedBy>
  <cp:revision>306</cp:revision>
  <dcterms:created xsi:type="dcterms:W3CDTF">2024-07-10T06:40:00Z</dcterms:created>
  <dcterms:modified xsi:type="dcterms:W3CDTF">2025-02-18T16:52:30Z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87267F72C437478BB406411E457C4B18_13</vt:lpwstr>
  </property>
  <property fmtid="{D5CDD505-2E9C-101B-9397-08002B2CF9AE}" pid="3" name="KSOProductBuildVer">
    <vt:lpwstr>2057-12.2.0.19821</vt:lpwstr>
  </property>
</Properties>
</file>