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5533E-393B-47D1-B752-F829381B07F6}" v="16" dt="2021-05-28T14:48:36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8808a08a93e23a75" providerId="LiveId" clId="{61C5533E-393B-47D1-B752-F829381B07F6}"/>
    <pc:docChg chg="undo custSel addSld delSld modSld">
      <pc:chgData name="Motaz Saad" userId="8808a08a93e23a75" providerId="LiveId" clId="{61C5533E-393B-47D1-B752-F829381B07F6}" dt="2021-05-28T14:50:30.738" v="91" actId="26606"/>
      <pc:docMkLst>
        <pc:docMk/>
      </pc:docMkLst>
      <pc:sldChg chg="addSp modSp mod setBg">
        <pc:chgData name="Motaz Saad" userId="8808a08a93e23a75" providerId="LiveId" clId="{61C5533E-393B-47D1-B752-F829381B07F6}" dt="2021-05-28T14:47:12.383" v="73" actId="20577"/>
        <pc:sldMkLst>
          <pc:docMk/>
          <pc:sldMk cId="1905405747" sldId="256"/>
        </pc:sldMkLst>
        <pc:spChg chg="mod">
          <ac:chgData name="Motaz Saad" userId="8808a08a93e23a75" providerId="LiveId" clId="{61C5533E-393B-47D1-B752-F829381B07F6}" dt="2021-05-28T14:46:58.004" v="51" actId="26606"/>
          <ac:spMkLst>
            <pc:docMk/>
            <pc:sldMk cId="1905405747" sldId="256"/>
            <ac:spMk id="2" creationId="{4981CD02-E0B0-46A5-BC2B-AA3A17714F3D}"/>
          </ac:spMkLst>
        </pc:spChg>
        <pc:spChg chg="mod">
          <ac:chgData name="Motaz Saad" userId="8808a08a93e23a75" providerId="LiveId" clId="{61C5533E-393B-47D1-B752-F829381B07F6}" dt="2021-05-28T14:47:12.383" v="73" actId="20577"/>
          <ac:spMkLst>
            <pc:docMk/>
            <pc:sldMk cId="1905405747" sldId="256"/>
            <ac:spMk id="3" creationId="{3AB443AA-E53C-4EFD-A856-20B9942D3298}"/>
          </ac:spMkLst>
        </pc:spChg>
        <pc:spChg chg="add">
          <ac:chgData name="Motaz Saad" userId="8808a08a93e23a75" providerId="LiveId" clId="{61C5533E-393B-47D1-B752-F829381B07F6}" dt="2021-05-28T14:46:58.004" v="51" actId="26606"/>
          <ac:spMkLst>
            <pc:docMk/>
            <pc:sldMk cId="1905405747" sldId="256"/>
            <ac:spMk id="9" creationId="{87CC2527-562A-4F69-B487-4371E5B243E7}"/>
          </ac:spMkLst>
        </pc:spChg>
        <pc:picChg chg="add">
          <ac:chgData name="Motaz Saad" userId="8808a08a93e23a75" providerId="LiveId" clId="{61C5533E-393B-47D1-B752-F829381B07F6}" dt="2021-05-28T14:46:58.004" v="51" actId="26606"/>
          <ac:picMkLst>
            <pc:docMk/>
            <pc:sldMk cId="1905405747" sldId="256"/>
            <ac:picMk id="5" creationId="{FE1A6A48-2911-477F-8CD4-BDAE2C06F978}"/>
          </ac:picMkLst>
        </pc:picChg>
        <pc:cxnChg chg="add">
          <ac:chgData name="Motaz Saad" userId="8808a08a93e23a75" providerId="LiveId" clId="{61C5533E-393B-47D1-B752-F829381B07F6}" dt="2021-05-28T14:46:58.004" v="51" actId="26606"/>
          <ac:cxnSpMkLst>
            <pc:docMk/>
            <pc:sldMk cId="1905405747" sldId="256"/>
            <ac:cxnSpMk id="11" creationId="{BCDAEC91-5BCE-4B55-9CC0-43EF94CB734B}"/>
          </ac:cxnSpMkLst>
        </pc:cxnChg>
      </pc:sldChg>
      <pc:sldChg chg="delSp modSp mod">
        <pc:chgData name="Motaz Saad" userId="8808a08a93e23a75" providerId="LiveId" clId="{61C5533E-393B-47D1-B752-F829381B07F6}" dt="2021-05-28T14:47:45.536" v="77" actId="14100"/>
        <pc:sldMkLst>
          <pc:docMk/>
          <pc:sldMk cId="1028327684" sldId="257"/>
        </pc:sldMkLst>
        <pc:spChg chg="del">
          <ac:chgData name="Motaz Saad" userId="8808a08a93e23a75" providerId="LiveId" clId="{61C5533E-393B-47D1-B752-F829381B07F6}" dt="2021-05-28T14:47:42.977" v="76" actId="478"/>
          <ac:spMkLst>
            <pc:docMk/>
            <pc:sldMk cId="1028327684" sldId="257"/>
            <ac:spMk id="3" creationId="{27C1C604-83C7-424B-96EC-A7DB44C484A8}"/>
          </ac:spMkLst>
        </pc:spChg>
        <pc:spChg chg="mod">
          <ac:chgData name="Motaz Saad" userId="8808a08a93e23a75" providerId="LiveId" clId="{61C5533E-393B-47D1-B752-F829381B07F6}" dt="2021-05-28T14:47:45.536" v="77" actId="14100"/>
          <ac:spMkLst>
            <pc:docMk/>
            <pc:sldMk cId="1028327684" sldId="257"/>
            <ac:spMk id="4" creationId="{57B31F03-3C88-4141-8957-2267AC27024A}"/>
          </ac:spMkLst>
        </pc:spChg>
      </pc:sldChg>
      <pc:sldChg chg="addSp delSp modSp mod setBg">
        <pc:chgData name="Motaz Saad" userId="8808a08a93e23a75" providerId="LiveId" clId="{61C5533E-393B-47D1-B752-F829381B07F6}" dt="2021-05-28T14:47:33.517" v="75" actId="26606"/>
        <pc:sldMkLst>
          <pc:docMk/>
          <pc:sldMk cId="81577802" sldId="258"/>
        </pc:sldMkLst>
        <pc:spChg chg="mo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4" creationId="{5A3537AD-48C2-437F-ADDA-5347BFDDA12C}"/>
          </ac:spMkLst>
        </pc:spChg>
        <pc:spChg chg="del">
          <ac:chgData name="Motaz Saad" userId="8808a08a93e23a75" providerId="LiveId" clId="{61C5533E-393B-47D1-B752-F829381B07F6}" dt="2021-05-28T14:47:29.557" v="74" actId="478"/>
          <ac:spMkLst>
            <pc:docMk/>
            <pc:sldMk cId="81577802" sldId="258"/>
            <ac:spMk id="5" creationId="{AAE9A5EF-2396-464E-BC5D-DA0612CF3294}"/>
          </ac:spMkLst>
        </pc:spChg>
        <pc:spChg chg="ad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9" creationId="{6F5A5072-7B47-4D32-B52A-4EBBF590B8A5}"/>
          </ac:spMkLst>
        </pc:spChg>
        <pc:spChg chg="ad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11" creationId="{9715DAF0-AE1B-46C9-8A6B-DB2AA05AB91D}"/>
          </ac:spMkLst>
        </pc:spChg>
        <pc:spChg chg="ad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13" creationId="{6016219D-510E-4184-9090-6D5578A87BD1}"/>
          </ac:spMkLst>
        </pc:spChg>
        <pc:spChg chg="ad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15" creationId="{AFF4A713-7B75-4B21-90D7-5AB19547C728}"/>
          </ac:spMkLst>
        </pc:spChg>
        <pc:spChg chg="ad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17" creationId="{DC631C0B-6DA6-4E57-8231-CE32B3434A7E}"/>
          </ac:spMkLst>
        </pc:spChg>
        <pc:spChg chg="add">
          <ac:chgData name="Motaz Saad" userId="8808a08a93e23a75" providerId="LiveId" clId="{61C5533E-393B-47D1-B752-F829381B07F6}" dt="2021-05-28T14:47:33.517" v="75" actId="26606"/>
          <ac:spMkLst>
            <pc:docMk/>
            <pc:sldMk cId="81577802" sldId="258"/>
            <ac:spMk id="19" creationId="{C29501E6-A978-4A61-9689-9085AF97A53A}"/>
          </ac:spMkLst>
        </pc:spChg>
      </pc:sldChg>
      <pc:sldChg chg="delSp modSp mod">
        <pc:chgData name="Motaz Saad" userId="8808a08a93e23a75" providerId="LiveId" clId="{61C5533E-393B-47D1-B752-F829381B07F6}" dt="2021-05-28T14:47:53.013" v="78" actId="478"/>
        <pc:sldMkLst>
          <pc:docMk/>
          <pc:sldMk cId="4189637734" sldId="259"/>
        </pc:sldMkLst>
        <pc:spChg chg="del">
          <ac:chgData name="Motaz Saad" userId="8808a08a93e23a75" providerId="LiveId" clId="{61C5533E-393B-47D1-B752-F829381B07F6}" dt="2021-05-28T14:47:53.013" v="78" actId="478"/>
          <ac:spMkLst>
            <pc:docMk/>
            <pc:sldMk cId="4189637734" sldId="259"/>
            <ac:spMk id="3" creationId="{27C1C604-83C7-424B-96EC-A7DB44C484A8}"/>
          </ac:spMkLst>
        </pc:spChg>
        <pc:spChg chg="mod">
          <ac:chgData name="Motaz Saad" userId="8808a08a93e23a75" providerId="LiveId" clId="{61C5533E-393B-47D1-B752-F829381B07F6}" dt="2021-05-28T14:43:23.936" v="5" actId="1076"/>
          <ac:spMkLst>
            <pc:docMk/>
            <pc:sldMk cId="4189637734" sldId="259"/>
            <ac:spMk id="12" creationId="{C0CA8CF3-F4AE-4DFB-B21F-D57E5BFDF620}"/>
          </ac:spMkLst>
        </pc:spChg>
      </pc:sldChg>
      <pc:sldChg chg="addSp delSp modSp mod setBg">
        <pc:chgData name="Motaz Saad" userId="8808a08a93e23a75" providerId="LiveId" clId="{61C5533E-393B-47D1-B752-F829381B07F6}" dt="2021-05-28T14:48:36.128" v="86" actId="20577"/>
        <pc:sldMkLst>
          <pc:docMk/>
          <pc:sldMk cId="3320621098" sldId="260"/>
        </pc:sldMkLst>
        <pc:spChg chg="mo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2" creationId="{B48842E7-C27C-4EC7-A9F5-0F4571AD2B3C}"/>
          </ac:spMkLst>
        </pc:spChg>
        <pc:spChg chg="del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3" creationId="{6BE3713F-C2F9-4EB6-BCCD-AD1F1CA6272E}"/>
          </ac:spMkLst>
        </pc:spChg>
        <pc:spChg chg="ad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9" creationId="{BACC6370-2D7E-4714-9D71-7542949D7D5D}"/>
          </ac:spMkLst>
        </pc:spChg>
        <pc:spChg chg="ad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11" creationId="{256B2C21-A230-48C0-8DF1-C46611373C44}"/>
          </ac:spMkLst>
        </pc:spChg>
        <pc:spChg chg="ad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13" creationId="{3847E18C-932D-4C95-AABA-FEC7C9499AD7}"/>
          </ac:spMkLst>
        </pc:spChg>
        <pc:spChg chg="ad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15" creationId="{3150CB11-0C61-439E-910F-5787759E72A0}"/>
          </ac:spMkLst>
        </pc:spChg>
        <pc:spChg chg="ad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17" creationId="{43F8A58B-5155-44CE-A5FF-7647B47D0A7A}"/>
          </ac:spMkLst>
        </pc:spChg>
        <pc:spChg chg="add">
          <ac:chgData name="Motaz Saad" userId="8808a08a93e23a75" providerId="LiveId" clId="{61C5533E-393B-47D1-B752-F829381B07F6}" dt="2021-05-28T14:48:03.032" v="79" actId="26606"/>
          <ac:spMkLst>
            <pc:docMk/>
            <pc:sldMk cId="3320621098" sldId="260"/>
            <ac:spMk id="19" creationId="{443F2ACA-E6D6-4028-82DD-F03C262D5DE6}"/>
          </ac:spMkLst>
        </pc:spChg>
        <pc:graphicFrameChg chg="add mod">
          <ac:chgData name="Motaz Saad" userId="8808a08a93e23a75" providerId="LiveId" clId="{61C5533E-393B-47D1-B752-F829381B07F6}" dt="2021-05-28T14:48:36.128" v="86" actId="20577"/>
          <ac:graphicFrameMkLst>
            <pc:docMk/>
            <pc:sldMk cId="3320621098" sldId="260"/>
            <ac:graphicFrameMk id="5" creationId="{7DAC8FD3-0765-40AF-80CD-850C008BBE1D}"/>
          </ac:graphicFrameMkLst>
        </pc:graphicFrameChg>
      </pc:sldChg>
      <pc:sldChg chg="addSp delSp modSp mod setBg">
        <pc:chgData name="Motaz Saad" userId="8808a08a93e23a75" providerId="LiveId" clId="{61C5533E-393B-47D1-B752-F829381B07F6}" dt="2021-05-28T14:48:49.710" v="87" actId="26606"/>
        <pc:sldMkLst>
          <pc:docMk/>
          <pc:sldMk cId="3701499888" sldId="261"/>
        </pc:sldMkLst>
        <pc:spChg chg="mod">
          <ac:chgData name="Motaz Saad" userId="8808a08a93e23a75" providerId="LiveId" clId="{61C5533E-393B-47D1-B752-F829381B07F6}" dt="2021-05-28T14:48:49.710" v="87" actId="26606"/>
          <ac:spMkLst>
            <pc:docMk/>
            <pc:sldMk cId="3701499888" sldId="261"/>
            <ac:spMk id="2" creationId="{545B603F-500C-4AA0-9353-01834CEC774A}"/>
          </ac:spMkLst>
        </pc:spChg>
        <pc:spChg chg="del">
          <ac:chgData name="Motaz Saad" userId="8808a08a93e23a75" providerId="LiveId" clId="{61C5533E-393B-47D1-B752-F829381B07F6}" dt="2021-05-28T14:48:49.710" v="87" actId="26606"/>
          <ac:spMkLst>
            <pc:docMk/>
            <pc:sldMk cId="3701499888" sldId="261"/>
            <ac:spMk id="3" creationId="{8BED4A8F-FDCC-4D7B-AD3B-E0D6D59A9791}"/>
          </ac:spMkLst>
        </pc:spChg>
        <pc:spChg chg="add">
          <ac:chgData name="Motaz Saad" userId="8808a08a93e23a75" providerId="LiveId" clId="{61C5533E-393B-47D1-B752-F829381B07F6}" dt="2021-05-28T14:48:49.710" v="87" actId="26606"/>
          <ac:spMkLst>
            <pc:docMk/>
            <pc:sldMk cId="3701499888" sldId="261"/>
            <ac:spMk id="9" creationId="{5C8908E2-EE49-44D2-9428-A28D2312A8D5}"/>
          </ac:spMkLst>
        </pc:spChg>
        <pc:spChg chg="add">
          <ac:chgData name="Motaz Saad" userId="8808a08a93e23a75" providerId="LiveId" clId="{61C5533E-393B-47D1-B752-F829381B07F6}" dt="2021-05-28T14:48:49.710" v="87" actId="26606"/>
          <ac:spMkLst>
            <pc:docMk/>
            <pc:sldMk cId="3701499888" sldId="261"/>
            <ac:spMk id="15" creationId="{7449A6C7-D15F-4AA5-BFA5-71A404B47016}"/>
          </ac:spMkLst>
        </pc:spChg>
        <pc:spChg chg="add">
          <ac:chgData name="Motaz Saad" userId="8808a08a93e23a75" providerId="LiveId" clId="{61C5533E-393B-47D1-B752-F829381B07F6}" dt="2021-05-28T14:48:49.710" v="87" actId="26606"/>
          <ac:spMkLst>
            <pc:docMk/>
            <pc:sldMk cId="3701499888" sldId="261"/>
            <ac:spMk id="17" creationId="{ED888B23-07FA-482A-96DF-47E31AF1A603}"/>
          </ac:spMkLst>
        </pc:spChg>
        <pc:grpChg chg="add">
          <ac:chgData name="Motaz Saad" userId="8808a08a93e23a75" providerId="LiveId" clId="{61C5533E-393B-47D1-B752-F829381B07F6}" dt="2021-05-28T14:48:49.710" v="87" actId="26606"/>
          <ac:grpSpMkLst>
            <pc:docMk/>
            <pc:sldMk cId="3701499888" sldId="261"/>
            <ac:grpSpMk id="11" creationId="{05314994-6337-4875-8CF5-652CAFE8342C}"/>
          </ac:grpSpMkLst>
        </pc:grpChg>
        <pc:graphicFrameChg chg="add">
          <ac:chgData name="Motaz Saad" userId="8808a08a93e23a75" providerId="LiveId" clId="{61C5533E-393B-47D1-B752-F829381B07F6}" dt="2021-05-28T14:48:49.710" v="87" actId="26606"/>
          <ac:graphicFrameMkLst>
            <pc:docMk/>
            <pc:sldMk cId="3701499888" sldId="261"/>
            <ac:graphicFrameMk id="5" creationId="{5143CE68-08B3-4FD6-BA71-B5D4C9788677}"/>
          </ac:graphicFrameMkLst>
        </pc:graphicFrameChg>
      </pc:sldChg>
      <pc:sldChg chg="modSp mod">
        <pc:chgData name="Motaz Saad" userId="8808a08a93e23a75" providerId="LiveId" clId="{61C5533E-393B-47D1-B752-F829381B07F6}" dt="2021-05-28T14:43:51.364" v="7" actId="20577"/>
        <pc:sldMkLst>
          <pc:docMk/>
          <pc:sldMk cId="1290319658" sldId="262"/>
        </pc:sldMkLst>
        <pc:spChg chg="mod">
          <ac:chgData name="Motaz Saad" userId="8808a08a93e23a75" providerId="LiveId" clId="{61C5533E-393B-47D1-B752-F829381B07F6}" dt="2021-05-28T14:43:51.364" v="7" actId="20577"/>
          <ac:spMkLst>
            <pc:docMk/>
            <pc:sldMk cId="1290319658" sldId="262"/>
            <ac:spMk id="3" creationId="{AB50CEA7-DED0-4BF1-9769-74D075A20EC6}"/>
          </ac:spMkLst>
        </pc:spChg>
      </pc:sldChg>
      <pc:sldChg chg="delSp mod">
        <pc:chgData name="Motaz Saad" userId="8808a08a93e23a75" providerId="LiveId" clId="{61C5533E-393B-47D1-B752-F829381B07F6}" dt="2021-05-28T14:49:24.964" v="88" actId="478"/>
        <pc:sldMkLst>
          <pc:docMk/>
          <pc:sldMk cId="3125941282" sldId="267"/>
        </pc:sldMkLst>
        <pc:spChg chg="del">
          <ac:chgData name="Motaz Saad" userId="8808a08a93e23a75" providerId="LiveId" clId="{61C5533E-393B-47D1-B752-F829381B07F6}" dt="2021-05-28T14:49:24.964" v="88" actId="478"/>
          <ac:spMkLst>
            <pc:docMk/>
            <pc:sldMk cId="3125941282" sldId="267"/>
            <ac:spMk id="3" creationId="{10529850-B2CC-41DB-A7AF-F4930CBD8DFB}"/>
          </ac:spMkLst>
        </pc:spChg>
      </pc:sldChg>
      <pc:sldChg chg="modSp new mod">
        <pc:chgData name="Motaz Saad" userId="8808a08a93e23a75" providerId="LiveId" clId="{61C5533E-393B-47D1-B752-F829381B07F6}" dt="2021-05-28T14:45:23.986" v="17" actId="5793"/>
        <pc:sldMkLst>
          <pc:docMk/>
          <pc:sldMk cId="995710035" sldId="268"/>
        </pc:sldMkLst>
        <pc:spChg chg="mod">
          <ac:chgData name="Motaz Saad" userId="8808a08a93e23a75" providerId="LiveId" clId="{61C5533E-393B-47D1-B752-F829381B07F6}" dt="2021-05-28T14:45:02.224" v="10" actId="20577"/>
          <ac:spMkLst>
            <pc:docMk/>
            <pc:sldMk cId="995710035" sldId="268"/>
            <ac:spMk id="2" creationId="{C224FC4E-90B1-49E6-B9DF-602E60C75730}"/>
          </ac:spMkLst>
        </pc:spChg>
        <pc:spChg chg="mod">
          <ac:chgData name="Motaz Saad" userId="8808a08a93e23a75" providerId="LiveId" clId="{61C5533E-393B-47D1-B752-F829381B07F6}" dt="2021-05-28T14:45:23.986" v="17" actId="5793"/>
          <ac:spMkLst>
            <pc:docMk/>
            <pc:sldMk cId="995710035" sldId="268"/>
            <ac:spMk id="3" creationId="{BCA54FBF-5965-4564-AFBC-6C8037711569}"/>
          </ac:spMkLst>
        </pc:spChg>
      </pc:sldChg>
      <pc:sldChg chg="addSp delSp modSp new mod setBg">
        <pc:chgData name="Motaz Saad" userId="8808a08a93e23a75" providerId="LiveId" clId="{61C5533E-393B-47D1-B752-F829381B07F6}" dt="2021-05-28T14:49:48.683" v="89" actId="26606"/>
        <pc:sldMkLst>
          <pc:docMk/>
          <pc:sldMk cId="3003043702" sldId="269"/>
        </pc:sldMkLst>
        <pc:spChg chg="mod">
          <ac:chgData name="Motaz Saad" userId="8808a08a93e23a75" providerId="LiveId" clId="{61C5533E-393B-47D1-B752-F829381B07F6}" dt="2021-05-28T14:49:48.683" v="89" actId="26606"/>
          <ac:spMkLst>
            <pc:docMk/>
            <pc:sldMk cId="3003043702" sldId="269"/>
            <ac:spMk id="2" creationId="{4909F855-E320-4FC8-9480-DF280620094A}"/>
          </ac:spMkLst>
        </pc:spChg>
        <pc:spChg chg="del mod">
          <ac:chgData name="Motaz Saad" userId="8808a08a93e23a75" providerId="LiveId" clId="{61C5533E-393B-47D1-B752-F829381B07F6}" dt="2021-05-28T14:49:48.683" v="89" actId="26606"/>
          <ac:spMkLst>
            <pc:docMk/>
            <pc:sldMk cId="3003043702" sldId="269"/>
            <ac:spMk id="3" creationId="{01946B9F-32F1-4C96-B045-429EC7A342C5}"/>
          </ac:spMkLst>
        </pc:spChg>
        <pc:spChg chg="add">
          <ac:chgData name="Motaz Saad" userId="8808a08a93e23a75" providerId="LiveId" clId="{61C5533E-393B-47D1-B752-F829381B07F6}" dt="2021-05-28T14:49:48.683" v="89" actId="26606"/>
          <ac:spMkLst>
            <pc:docMk/>
            <pc:sldMk cId="3003043702" sldId="269"/>
            <ac:spMk id="9" creationId="{2E442304-DDBD-4F7B-8017-36BCC863FB40}"/>
          </ac:spMkLst>
        </pc:spChg>
        <pc:spChg chg="add">
          <ac:chgData name="Motaz Saad" userId="8808a08a93e23a75" providerId="LiveId" clId="{61C5533E-393B-47D1-B752-F829381B07F6}" dt="2021-05-28T14:49:48.683" v="89" actId="26606"/>
          <ac:spMkLst>
            <pc:docMk/>
            <pc:sldMk cId="3003043702" sldId="269"/>
            <ac:spMk id="11" creationId="{5E107275-3853-46FD-A241-DE4355A42675}"/>
          </ac:spMkLst>
        </pc:spChg>
        <pc:graphicFrameChg chg="add">
          <ac:chgData name="Motaz Saad" userId="8808a08a93e23a75" providerId="LiveId" clId="{61C5533E-393B-47D1-B752-F829381B07F6}" dt="2021-05-28T14:49:48.683" v="89" actId="26606"/>
          <ac:graphicFrameMkLst>
            <pc:docMk/>
            <pc:sldMk cId="3003043702" sldId="269"/>
            <ac:graphicFrameMk id="5" creationId="{7754907F-FED9-4F48-9612-BB452FABEB90}"/>
          </ac:graphicFrameMkLst>
        </pc:graphicFrameChg>
      </pc:sldChg>
      <pc:sldChg chg="addSp delSp modSp new mod setBg">
        <pc:chgData name="Motaz Saad" userId="8808a08a93e23a75" providerId="LiveId" clId="{61C5533E-393B-47D1-B752-F829381B07F6}" dt="2021-05-28T14:50:11.630" v="90" actId="26606"/>
        <pc:sldMkLst>
          <pc:docMk/>
          <pc:sldMk cId="532706374" sldId="270"/>
        </pc:sldMkLst>
        <pc:spChg chg="mod">
          <ac:chgData name="Motaz Saad" userId="8808a08a93e23a75" providerId="LiveId" clId="{61C5533E-393B-47D1-B752-F829381B07F6}" dt="2021-05-28T14:50:11.630" v="90" actId="26606"/>
          <ac:spMkLst>
            <pc:docMk/>
            <pc:sldMk cId="532706374" sldId="270"/>
            <ac:spMk id="2" creationId="{7A016A90-F2BD-46F4-9128-2C8D413A357F}"/>
          </ac:spMkLst>
        </pc:spChg>
        <pc:spChg chg="del mod">
          <ac:chgData name="Motaz Saad" userId="8808a08a93e23a75" providerId="LiveId" clId="{61C5533E-393B-47D1-B752-F829381B07F6}" dt="2021-05-28T14:50:11.630" v="90" actId="26606"/>
          <ac:spMkLst>
            <pc:docMk/>
            <pc:sldMk cId="532706374" sldId="270"/>
            <ac:spMk id="3" creationId="{58E71C55-45CD-4EE3-9917-173D2EFB2B3B}"/>
          </ac:spMkLst>
        </pc:spChg>
        <pc:spChg chg="add">
          <ac:chgData name="Motaz Saad" userId="8808a08a93e23a75" providerId="LiveId" clId="{61C5533E-393B-47D1-B752-F829381B07F6}" dt="2021-05-28T14:50:11.630" v="90" actId="26606"/>
          <ac:spMkLst>
            <pc:docMk/>
            <pc:sldMk cId="532706374" sldId="270"/>
            <ac:spMk id="9" creationId="{2E442304-DDBD-4F7B-8017-36BCC863FB40}"/>
          </ac:spMkLst>
        </pc:spChg>
        <pc:spChg chg="add">
          <ac:chgData name="Motaz Saad" userId="8808a08a93e23a75" providerId="LiveId" clId="{61C5533E-393B-47D1-B752-F829381B07F6}" dt="2021-05-28T14:50:11.630" v="90" actId="26606"/>
          <ac:spMkLst>
            <pc:docMk/>
            <pc:sldMk cId="532706374" sldId="270"/>
            <ac:spMk id="11" creationId="{5E107275-3853-46FD-A241-DE4355A42675}"/>
          </ac:spMkLst>
        </pc:spChg>
        <pc:graphicFrameChg chg="add">
          <ac:chgData name="Motaz Saad" userId="8808a08a93e23a75" providerId="LiveId" clId="{61C5533E-393B-47D1-B752-F829381B07F6}" dt="2021-05-28T14:50:11.630" v="90" actId="26606"/>
          <ac:graphicFrameMkLst>
            <pc:docMk/>
            <pc:sldMk cId="532706374" sldId="270"/>
            <ac:graphicFrameMk id="5" creationId="{650086AB-BB12-4621-903D-F70C9DC77F6A}"/>
          </ac:graphicFrameMkLst>
        </pc:graphicFrameChg>
      </pc:sldChg>
      <pc:sldChg chg="addSp modSp new mod setBg">
        <pc:chgData name="Motaz Saad" userId="8808a08a93e23a75" providerId="LiveId" clId="{61C5533E-393B-47D1-B752-F829381B07F6}" dt="2021-05-28T14:50:30.738" v="91" actId="26606"/>
        <pc:sldMkLst>
          <pc:docMk/>
          <pc:sldMk cId="1393247796" sldId="271"/>
        </pc:sldMkLst>
        <pc:spChg chg="mod">
          <ac:chgData name="Motaz Saad" userId="8808a08a93e23a75" providerId="LiveId" clId="{61C5533E-393B-47D1-B752-F829381B07F6}" dt="2021-05-28T14:50:30.738" v="91" actId="26606"/>
          <ac:spMkLst>
            <pc:docMk/>
            <pc:sldMk cId="1393247796" sldId="271"/>
            <ac:spMk id="2" creationId="{1B8D6B58-75B7-4104-B4EA-55DDFF3FB0D1}"/>
          </ac:spMkLst>
        </pc:spChg>
        <pc:spChg chg="mod">
          <ac:chgData name="Motaz Saad" userId="8808a08a93e23a75" providerId="LiveId" clId="{61C5533E-393B-47D1-B752-F829381B07F6}" dt="2021-05-28T14:50:30.738" v="91" actId="26606"/>
          <ac:spMkLst>
            <pc:docMk/>
            <pc:sldMk cId="1393247796" sldId="271"/>
            <ac:spMk id="3" creationId="{523CA8C1-86E9-4527-9B46-0A64A9425310}"/>
          </ac:spMkLst>
        </pc:spChg>
        <pc:spChg chg="add">
          <ac:chgData name="Motaz Saad" userId="8808a08a93e23a75" providerId="LiveId" clId="{61C5533E-393B-47D1-B752-F829381B07F6}" dt="2021-05-28T14:50:30.738" v="91" actId="26606"/>
          <ac:spMkLst>
            <pc:docMk/>
            <pc:sldMk cId="1393247796" sldId="271"/>
            <ac:spMk id="8" creationId="{ED8E54F9-849C-4865-8C5E-FD967B81D756}"/>
          </ac:spMkLst>
        </pc:spChg>
        <pc:spChg chg="add">
          <ac:chgData name="Motaz Saad" userId="8808a08a93e23a75" providerId="LiveId" clId="{61C5533E-393B-47D1-B752-F829381B07F6}" dt="2021-05-28T14:50:30.738" v="91" actId="26606"/>
          <ac:spMkLst>
            <pc:docMk/>
            <pc:sldMk cId="1393247796" sldId="271"/>
            <ac:spMk id="10" creationId="{391AE6B3-1D2D-4C67-A4DB-888635B527AC}"/>
          </ac:spMkLst>
        </pc:spChg>
        <pc:spChg chg="add">
          <ac:chgData name="Motaz Saad" userId="8808a08a93e23a75" providerId="LiveId" clId="{61C5533E-393B-47D1-B752-F829381B07F6}" dt="2021-05-28T14:50:30.738" v="91" actId="26606"/>
          <ac:spMkLst>
            <pc:docMk/>
            <pc:sldMk cId="1393247796" sldId="271"/>
            <ac:spMk id="12" creationId="{6D080EC2-42B5-4E04-BBF7-F0BC5CB7C997}"/>
          </ac:spMkLst>
        </pc:spChg>
      </pc:sldChg>
      <pc:sldChg chg="new del">
        <pc:chgData name="Motaz Saad" userId="8808a08a93e23a75" providerId="LiveId" clId="{61C5533E-393B-47D1-B752-F829381B07F6}" dt="2021-05-28T14:46:37.913" v="49" actId="47"/>
        <pc:sldMkLst>
          <pc:docMk/>
          <pc:sldMk cId="935267972" sldId="272"/>
        </pc:sldMkLst>
      </pc:sldChg>
      <pc:sldChg chg="new del">
        <pc:chgData name="Motaz Saad" userId="8808a08a93e23a75" providerId="LiveId" clId="{61C5533E-393B-47D1-B752-F829381B07F6}" dt="2021-05-28T14:46:38.550" v="50" actId="47"/>
        <pc:sldMkLst>
          <pc:docMk/>
          <pc:sldMk cId="96696152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DFF22-F6AD-4CB9-811E-48367078AC8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60CCF5-DF5C-4123-A6FE-9C7FB56AF345}">
      <dgm:prSet/>
      <dgm:spPr/>
      <dgm:t>
        <a:bodyPr/>
        <a:lstStyle/>
        <a:p>
          <a:pPr algn="ctr"/>
          <a:r>
            <a:rPr lang="en-US" dirty="0"/>
            <a:t>develop the app from scratch</a:t>
          </a:r>
        </a:p>
        <a:p>
          <a:pPr algn="ctr"/>
          <a:r>
            <a:rPr lang="en-US" dirty="0"/>
            <a:t> </a:t>
          </a:r>
          <a:r>
            <a:rPr lang="ar-SA" dirty="0"/>
            <a:t>تطوير التطبيق من الصفر</a:t>
          </a:r>
          <a:endParaRPr lang="en-US" dirty="0"/>
        </a:p>
      </dgm:t>
    </dgm:pt>
    <dgm:pt modelId="{2806A8CC-08CE-4E0E-804F-F8FA747B4DAB}" type="parTrans" cxnId="{71BBC6C2-461D-43B3-812D-7BF8036330F8}">
      <dgm:prSet/>
      <dgm:spPr/>
      <dgm:t>
        <a:bodyPr/>
        <a:lstStyle/>
        <a:p>
          <a:endParaRPr lang="en-US"/>
        </a:p>
      </dgm:t>
    </dgm:pt>
    <dgm:pt modelId="{689C7E09-023C-4A4D-84FE-8D916C72AE0A}" type="sibTrans" cxnId="{71BBC6C2-461D-43B3-812D-7BF8036330F8}">
      <dgm:prSet/>
      <dgm:spPr/>
      <dgm:t>
        <a:bodyPr/>
        <a:lstStyle/>
        <a:p>
          <a:endParaRPr lang="en-US"/>
        </a:p>
      </dgm:t>
    </dgm:pt>
    <dgm:pt modelId="{44D8C0DB-BFB0-49CB-99D2-C36B40678B52}">
      <dgm:prSet/>
      <dgm:spPr/>
      <dgm:t>
        <a:bodyPr/>
        <a:lstStyle/>
        <a:p>
          <a:pPr algn="ctr"/>
          <a:r>
            <a:rPr lang="en-US" dirty="0"/>
            <a:t>use a framework</a:t>
          </a:r>
        </a:p>
        <a:p>
          <a:pPr algn="ctr"/>
          <a:r>
            <a:rPr lang="en-US" dirty="0"/>
            <a:t> </a:t>
          </a:r>
          <a:r>
            <a:rPr lang="ar-SA" dirty="0"/>
            <a:t>استخدام اطار عمل </a:t>
          </a:r>
          <a:endParaRPr lang="en-US" dirty="0"/>
        </a:p>
        <a:p>
          <a:pPr algn="ctr"/>
          <a:r>
            <a:rPr lang="ar-SA" dirty="0"/>
            <a:t>(الهدف تسريع تطوير التطبيقات)</a:t>
          </a:r>
          <a:endParaRPr lang="en-US" dirty="0"/>
        </a:p>
      </dgm:t>
    </dgm:pt>
    <dgm:pt modelId="{14526271-6EC2-4B22-A969-8D961E0FABBB}" type="parTrans" cxnId="{606C3A27-92AD-4671-B0DB-79DB8E1C41E0}">
      <dgm:prSet/>
      <dgm:spPr/>
      <dgm:t>
        <a:bodyPr/>
        <a:lstStyle/>
        <a:p>
          <a:endParaRPr lang="en-US"/>
        </a:p>
      </dgm:t>
    </dgm:pt>
    <dgm:pt modelId="{7568B070-96A3-4E53-92A6-517360CCD060}" type="sibTrans" cxnId="{606C3A27-92AD-4671-B0DB-79DB8E1C41E0}">
      <dgm:prSet/>
      <dgm:spPr/>
      <dgm:t>
        <a:bodyPr/>
        <a:lstStyle/>
        <a:p>
          <a:endParaRPr lang="en-US"/>
        </a:p>
      </dgm:t>
    </dgm:pt>
    <dgm:pt modelId="{32DB8BF5-08ED-4416-8B1A-20A48B007C81}" type="pres">
      <dgm:prSet presAssocID="{890DFF22-F6AD-4CB9-811E-48367078AC82}" presName="linear" presStyleCnt="0">
        <dgm:presLayoutVars>
          <dgm:animLvl val="lvl"/>
          <dgm:resizeHandles val="exact"/>
        </dgm:presLayoutVars>
      </dgm:prSet>
      <dgm:spPr/>
    </dgm:pt>
    <dgm:pt modelId="{B3C9074C-DA16-43FC-8C46-E70D514A9669}" type="pres">
      <dgm:prSet presAssocID="{C060CCF5-DF5C-4123-A6FE-9C7FB56AF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23C65-FC3C-4099-BA61-486ED079BC9D}" type="pres">
      <dgm:prSet presAssocID="{689C7E09-023C-4A4D-84FE-8D916C72AE0A}" presName="spacer" presStyleCnt="0"/>
      <dgm:spPr/>
    </dgm:pt>
    <dgm:pt modelId="{24207928-4824-46D1-9F45-A67FB94F76F6}" type="pres">
      <dgm:prSet presAssocID="{44D8C0DB-BFB0-49CB-99D2-C36B40678B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06C3A27-92AD-4671-B0DB-79DB8E1C41E0}" srcId="{890DFF22-F6AD-4CB9-811E-48367078AC82}" destId="{44D8C0DB-BFB0-49CB-99D2-C36B40678B52}" srcOrd="1" destOrd="0" parTransId="{14526271-6EC2-4B22-A969-8D961E0FABBB}" sibTransId="{7568B070-96A3-4E53-92A6-517360CCD060}"/>
    <dgm:cxn modelId="{3031C72C-A560-44C4-B874-89F5D987F6B4}" type="presOf" srcId="{C060CCF5-DF5C-4123-A6FE-9C7FB56AF345}" destId="{B3C9074C-DA16-43FC-8C46-E70D514A9669}" srcOrd="0" destOrd="0" presId="urn:microsoft.com/office/officeart/2005/8/layout/vList2"/>
    <dgm:cxn modelId="{AE51A260-ABF5-4D5F-8389-33F82A8E1F7A}" type="presOf" srcId="{890DFF22-F6AD-4CB9-811E-48367078AC82}" destId="{32DB8BF5-08ED-4416-8B1A-20A48B007C81}" srcOrd="0" destOrd="0" presId="urn:microsoft.com/office/officeart/2005/8/layout/vList2"/>
    <dgm:cxn modelId="{7D8C3A4E-13E4-44BB-939C-50AAF0541037}" type="presOf" srcId="{44D8C0DB-BFB0-49CB-99D2-C36B40678B52}" destId="{24207928-4824-46D1-9F45-A67FB94F76F6}" srcOrd="0" destOrd="0" presId="urn:microsoft.com/office/officeart/2005/8/layout/vList2"/>
    <dgm:cxn modelId="{71BBC6C2-461D-43B3-812D-7BF8036330F8}" srcId="{890DFF22-F6AD-4CB9-811E-48367078AC82}" destId="{C060CCF5-DF5C-4123-A6FE-9C7FB56AF345}" srcOrd="0" destOrd="0" parTransId="{2806A8CC-08CE-4E0E-804F-F8FA747B4DAB}" sibTransId="{689C7E09-023C-4A4D-84FE-8D916C72AE0A}"/>
    <dgm:cxn modelId="{82DFAAB6-FCE1-47E6-8E94-FF14B15FE07F}" type="presParOf" srcId="{32DB8BF5-08ED-4416-8B1A-20A48B007C81}" destId="{B3C9074C-DA16-43FC-8C46-E70D514A9669}" srcOrd="0" destOrd="0" presId="urn:microsoft.com/office/officeart/2005/8/layout/vList2"/>
    <dgm:cxn modelId="{A17F46D8-C8AC-4FF1-BADA-E0453C0CB009}" type="presParOf" srcId="{32DB8BF5-08ED-4416-8B1A-20A48B007C81}" destId="{0BA23C65-FC3C-4099-BA61-486ED079BC9D}" srcOrd="1" destOrd="0" presId="urn:microsoft.com/office/officeart/2005/8/layout/vList2"/>
    <dgm:cxn modelId="{575634DF-F0E1-4015-99AB-179BAB01DEFD}" type="presParOf" srcId="{32DB8BF5-08ED-4416-8B1A-20A48B007C81}" destId="{24207928-4824-46D1-9F45-A67FB94F76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F835E-C99D-4A0A-B1B0-395FFFFF916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BB001B-3518-476C-9D9C-879638F27F9D}">
      <dgm:prSet/>
      <dgm:spPr/>
      <dgm:t>
        <a:bodyPr/>
        <a:lstStyle/>
        <a:p>
          <a:r>
            <a:rPr lang="en-US"/>
            <a:t>Flask</a:t>
          </a:r>
        </a:p>
      </dgm:t>
    </dgm:pt>
    <dgm:pt modelId="{C4977231-3FCA-43EE-9482-E73E8A823ED1}" type="parTrans" cxnId="{E3FC2C91-B007-4AAC-9F7A-AD6DCF6C5405}">
      <dgm:prSet/>
      <dgm:spPr/>
      <dgm:t>
        <a:bodyPr/>
        <a:lstStyle/>
        <a:p>
          <a:endParaRPr lang="en-US"/>
        </a:p>
      </dgm:t>
    </dgm:pt>
    <dgm:pt modelId="{CC78CAD9-3968-4327-AEC6-5E6B6EBC6FA4}" type="sibTrans" cxnId="{E3FC2C91-B007-4AAC-9F7A-AD6DCF6C5405}">
      <dgm:prSet/>
      <dgm:spPr/>
      <dgm:t>
        <a:bodyPr/>
        <a:lstStyle/>
        <a:p>
          <a:endParaRPr lang="en-US"/>
        </a:p>
      </dgm:t>
    </dgm:pt>
    <dgm:pt modelId="{2C90685C-FFE3-4AC7-8538-CD2547547626}">
      <dgm:prSet/>
      <dgm:spPr/>
      <dgm:t>
        <a:bodyPr/>
        <a:lstStyle/>
        <a:p>
          <a:r>
            <a:rPr lang="en-US"/>
            <a:t>Django </a:t>
          </a:r>
        </a:p>
      </dgm:t>
    </dgm:pt>
    <dgm:pt modelId="{A0449C54-AFB7-4FAB-A525-573524269EC6}" type="parTrans" cxnId="{22EDACD2-ED89-41EA-B4C6-E9F3251996F3}">
      <dgm:prSet/>
      <dgm:spPr/>
      <dgm:t>
        <a:bodyPr/>
        <a:lstStyle/>
        <a:p>
          <a:endParaRPr lang="en-US"/>
        </a:p>
      </dgm:t>
    </dgm:pt>
    <dgm:pt modelId="{C99D2984-9EAE-45BD-8F11-6ECA29C02EBF}" type="sibTrans" cxnId="{22EDACD2-ED89-41EA-B4C6-E9F3251996F3}">
      <dgm:prSet/>
      <dgm:spPr/>
      <dgm:t>
        <a:bodyPr/>
        <a:lstStyle/>
        <a:p>
          <a:endParaRPr lang="en-US"/>
        </a:p>
      </dgm:t>
    </dgm:pt>
    <dgm:pt modelId="{18FFA659-36DB-4950-9E0E-986A1F310AD7}">
      <dgm:prSet/>
      <dgm:spPr/>
      <dgm:t>
        <a:bodyPr/>
        <a:lstStyle/>
        <a:p>
          <a:r>
            <a:rPr lang="en-US"/>
            <a:t>Frabe </a:t>
          </a:r>
        </a:p>
      </dgm:t>
    </dgm:pt>
    <dgm:pt modelId="{02F6FCE6-A0C0-47A8-BAA5-8BF7FAEEAE5C}" type="parTrans" cxnId="{8C0E9C86-3346-4E8E-B38B-9D3060497F2B}">
      <dgm:prSet/>
      <dgm:spPr/>
      <dgm:t>
        <a:bodyPr/>
        <a:lstStyle/>
        <a:p>
          <a:endParaRPr lang="en-US"/>
        </a:p>
      </dgm:t>
    </dgm:pt>
    <dgm:pt modelId="{CD328908-8542-47BE-87C0-B8EBB2D26C46}" type="sibTrans" cxnId="{8C0E9C86-3346-4E8E-B38B-9D3060497F2B}">
      <dgm:prSet/>
      <dgm:spPr/>
      <dgm:t>
        <a:bodyPr/>
        <a:lstStyle/>
        <a:p>
          <a:endParaRPr lang="en-US"/>
        </a:p>
      </dgm:t>
    </dgm:pt>
    <dgm:pt modelId="{52B63D9F-A322-4F04-8662-5103123348DF}">
      <dgm:prSet/>
      <dgm:spPr/>
      <dgm:t>
        <a:bodyPr/>
        <a:lstStyle/>
        <a:p>
          <a:r>
            <a:rPr lang="en-US"/>
            <a:t>Pyramids </a:t>
          </a:r>
        </a:p>
      </dgm:t>
    </dgm:pt>
    <dgm:pt modelId="{944EF1F4-75F6-4D02-9763-EFFC32F993AA}" type="parTrans" cxnId="{35AF77E2-2143-44A9-A42C-2810E0FA9AE2}">
      <dgm:prSet/>
      <dgm:spPr/>
      <dgm:t>
        <a:bodyPr/>
        <a:lstStyle/>
        <a:p>
          <a:endParaRPr lang="en-US"/>
        </a:p>
      </dgm:t>
    </dgm:pt>
    <dgm:pt modelId="{F8D9EB26-60D0-45AB-A339-EA71B36CCDD0}" type="sibTrans" cxnId="{35AF77E2-2143-44A9-A42C-2810E0FA9AE2}">
      <dgm:prSet/>
      <dgm:spPr/>
      <dgm:t>
        <a:bodyPr/>
        <a:lstStyle/>
        <a:p>
          <a:endParaRPr lang="en-US"/>
        </a:p>
      </dgm:t>
    </dgm:pt>
    <dgm:pt modelId="{EFA4C8C4-113D-4FD4-BF49-B866014E29B7}">
      <dgm:prSet/>
      <dgm:spPr/>
      <dgm:t>
        <a:bodyPr/>
        <a:lstStyle/>
        <a:p>
          <a:r>
            <a:rPr lang="en-US"/>
            <a:t>Bottle </a:t>
          </a:r>
        </a:p>
      </dgm:t>
    </dgm:pt>
    <dgm:pt modelId="{01BF4230-57C1-4D47-83FF-CAE486F52389}" type="parTrans" cxnId="{FF9ECCD1-179C-4CF6-A5B5-4FB0C2C652D5}">
      <dgm:prSet/>
      <dgm:spPr/>
      <dgm:t>
        <a:bodyPr/>
        <a:lstStyle/>
        <a:p>
          <a:endParaRPr lang="en-US"/>
        </a:p>
      </dgm:t>
    </dgm:pt>
    <dgm:pt modelId="{150D3D13-F0DB-4231-9909-C672E0225CE6}" type="sibTrans" cxnId="{FF9ECCD1-179C-4CF6-A5B5-4FB0C2C652D5}">
      <dgm:prSet/>
      <dgm:spPr/>
      <dgm:t>
        <a:bodyPr/>
        <a:lstStyle/>
        <a:p>
          <a:endParaRPr lang="en-US"/>
        </a:p>
      </dgm:t>
    </dgm:pt>
    <dgm:pt modelId="{2DD71338-5169-49B0-8884-3F42BCA8A5F6}">
      <dgm:prSet/>
      <dgm:spPr/>
      <dgm:t>
        <a:bodyPr/>
        <a:lstStyle/>
        <a:p>
          <a:r>
            <a:rPr lang="en-US"/>
            <a:t>Web.py </a:t>
          </a:r>
        </a:p>
      </dgm:t>
    </dgm:pt>
    <dgm:pt modelId="{E61DE8DF-9415-4EB1-84E4-3B94D2F04914}" type="parTrans" cxnId="{3D5ADBEC-ECC1-43D4-BEC0-B20F186B7E1E}">
      <dgm:prSet/>
      <dgm:spPr/>
      <dgm:t>
        <a:bodyPr/>
        <a:lstStyle/>
        <a:p>
          <a:endParaRPr lang="en-US"/>
        </a:p>
      </dgm:t>
    </dgm:pt>
    <dgm:pt modelId="{1747CEA6-07F6-46C3-A006-F8B61152260B}" type="sibTrans" cxnId="{3D5ADBEC-ECC1-43D4-BEC0-B20F186B7E1E}">
      <dgm:prSet/>
      <dgm:spPr/>
      <dgm:t>
        <a:bodyPr/>
        <a:lstStyle/>
        <a:p>
          <a:endParaRPr lang="en-US"/>
        </a:p>
      </dgm:t>
    </dgm:pt>
    <dgm:pt modelId="{33A9A535-44FB-4665-900D-8524F403D8B8}">
      <dgm:prSet/>
      <dgm:spPr/>
      <dgm:t>
        <a:bodyPr/>
        <a:lstStyle/>
        <a:p>
          <a:r>
            <a:rPr lang="en-US"/>
            <a:t>….</a:t>
          </a:r>
        </a:p>
      </dgm:t>
    </dgm:pt>
    <dgm:pt modelId="{311EA93B-3CEE-43FD-9CA4-E341DE6295D3}" type="parTrans" cxnId="{F71D96A5-6214-4FE0-8049-29A740D1F57F}">
      <dgm:prSet/>
      <dgm:spPr/>
      <dgm:t>
        <a:bodyPr/>
        <a:lstStyle/>
        <a:p>
          <a:endParaRPr lang="en-US"/>
        </a:p>
      </dgm:t>
    </dgm:pt>
    <dgm:pt modelId="{BB0958F9-036A-4054-856D-964C1B25195A}" type="sibTrans" cxnId="{F71D96A5-6214-4FE0-8049-29A740D1F57F}">
      <dgm:prSet/>
      <dgm:spPr/>
      <dgm:t>
        <a:bodyPr/>
        <a:lstStyle/>
        <a:p>
          <a:endParaRPr lang="en-US"/>
        </a:p>
      </dgm:t>
    </dgm:pt>
    <dgm:pt modelId="{9A7783ED-6643-4160-BE74-0D7B8A8EF5DA}" type="pres">
      <dgm:prSet presAssocID="{26EF835E-C99D-4A0A-B1B0-395FFFFF9160}" presName="diagram" presStyleCnt="0">
        <dgm:presLayoutVars>
          <dgm:dir/>
          <dgm:resizeHandles val="exact"/>
        </dgm:presLayoutVars>
      </dgm:prSet>
      <dgm:spPr/>
    </dgm:pt>
    <dgm:pt modelId="{4E9EF3FD-CD15-42A8-8B46-3ACC8C79784C}" type="pres">
      <dgm:prSet presAssocID="{18BB001B-3518-476C-9D9C-879638F27F9D}" presName="node" presStyleLbl="node1" presStyleIdx="0" presStyleCnt="7">
        <dgm:presLayoutVars>
          <dgm:bulletEnabled val="1"/>
        </dgm:presLayoutVars>
      </dgm:prSet>
      <dgm:spPr/>
    </dgm:pt>
    <dgm:pt modelId="{C629435F-632A-4F6E-BD0A-F19DFEAC10B8}" type="pres">
      <dgm:prSet presAssocID="{CC78CAD9-3968-4327-AEC6-5E6B6EBC6FA4}" presName="sibTrans" presStyleCnt="0"/>
      <dgm:spPr/>
    </dgm:pt>
    <dgm:pt modelId="{FABC754B-D1CB-43A9-8C62-55122C14622E}" type="pres">
      <dgm:prSet presAssocID="{2C90685C-FFE3-4AC7-8538-CD2547547626}" presName="node" presStyleLbl="node1" presStyleIdx="1" presStyleCnt="7">
        <dgm:presLayoutVars>
          <dgm:bulletEnabled val="1"/>
        </dgm:presLayoutVars>
      </dgm:prSet>
      <dgm:spPr/>
    </dgm:pt>
    <dgm:pt modelId="{F8D62644-63E6-484B-845E-EC19DE3B990D}" type="pres">
      <dgm:prSet presAssocID="{C99D2984-9EAE-45BD-8F11-6ECA29C02EBF}" presName="sibTrans" presStyleCnt="0"/>
      <dgm:spPr/>
    </dgm:pt>
    <dgm:pt modelId="{A9612633-D7BE-4005-AF5B-C53440664F54}" type="pres">
      <dgm:prSet presAssocID="{18FFA659-36DB-4950-9E0E-986A1F310AD7}" presName="node" presStyleLbl="node1" presStyleIdx="2" presStyleCnt="7">
        <dgm:presLayoutVars>
          <dgm:bulletEnabled val="1"/>
        </dgm:presLayoutVars>
      </dgm:prSet>
      <dgm:spPr/>
    </dgm:pt>
    <dgm:pt modelId="{FF57A78B-7F2D-4B46-82E7-04E5F559D94B}" type="pres">
      <dgm:prSet presAssocID="{CD328908-8542-47BE-87C0-B8EBB2D26C46}" presName="sibTrans" presStyleCnt="0"/>
      <dgm:spPr/>
    </dgm:pt>
    <dgm:pt modelId="{26A5DFE6-BAC8-4C06-993D-645496CE959D}" type="pres">
      <dgm:prSet presAssocID="{52B63D9F-A322-4F04-8662-5103123348DF}" presName="node" presStyleLbl="node1" presStyleIdx="3" presStyleCnt="7">
        <dgm:presLayoutVars>
          <dgm:bulletEnabled val="1"/>
        </dgm:presLayoutVars>
      </dgm:prSet>
      <dgm:spPr/>
    </dgm:pt>
    <dgm:pt modelId="{60F4BCBE-A6B3-4FEE-8AEB-2E58484321B9}" type="pres">
      <dgm:prSet presAssocID="{F8D9EB26-60D0-45AB-A339-EA71B36CCDD0}" presName="sibTrans" presStyleCnt="0"/>
      <dgm:spPr/>
    </dgm:pt>
    <dgm:pt modelId="{78D43D23-2C0C-4F8B-856B-AAC9B05B290A}" type="pres">
      <dgm:prSet presAssocID="{EFA4C8C4-113D-4FD4-BF49-B866014E29B7}" presName="node" presStyleLbl="node1" presStyleIdx="4" presStyleCnt="7">
        <dgm:presLayoutVars>
          <dgm:bulletEnabled val="1"/>
        </dgm:presLayoutVars>
      </dgm:prSet>
      <dgm:spPr/>
    </dgm:pt>
    <dgm:pt modelId="{14661DEA-75F1-4EB6-9CA0-3292369369FB}" type="pres">
      <dgm:prSet presAssocID="{150D3D13-F0DB-4231-9909-C672E0225CE6}" presName="sibTrans" presStyleCnt="0"/>
      <dgm:spPr/>
    </dgm:pt>
    <dgm:pt modelId="{0C8B22BE-F27A-453A-B33C-CA6BEC206C3B}" type="pres">
      <dgm:prSet presAssocID="{2DD71338-5169-49B0-8884-3F42BCA8A5F6}" presName="node" presStyleLbl="node1" presStyleIdx="5" presStyleCnt="7">
        <dgm:presLayoutVars>
          <dgm:bulletEnabled val="1"/>
        </dgm:presLayoutVars>
      </dgm:prSet>
      <dgm:spPr/>
    </dgm:pt>
    <dgm:pt modelId="{61B34A67-9E22-45B6-AA6F-884C132DC406}" type="pres">
      <dgm:prSet presAssocID="{1747CEA6-07F6-46C3-A006-F8B61152260B}" presName="sibTrans" presStyleCnt="0"/>
      <dgm:spPr/>
    </dgm:pt>
    <dgm:pt modelId="{CB3ECCB4-8B67-4272-81B5-939D8A8F998E}" type="pres">
      <dgm:prSet presAssocID="{33A9A535-44FB-4665-900D-8524F403D8B8}" presName="node" presStyleLbl="node1" presStyleIdx="6" presStyleCnt="7">
        <dgm:presLayoutVars>
          <dgm:bulletEnabled val="1"/>
        </dgm:presLayoutVars>
      </dgm:prSet>
      <dgm:spPr/>
    </dgm:pt>
  </dgm:ptLst>
  <dgm:cxnLst>
    <dgm:cxn modelId="{2A470209-5C38-4D5F-ABAA-3CF4B7DC41EA}" type="presOf" srcId="{2DD71338-5169-49B0-8884-3F42BCA8A5F6}" destId="{0C8B22BE-F27A-453A-B33C-CA6BEC206C3B}" srcOrd="0" destOrd="0" presId="urn:microsoft.com/office/officeart/2005/8/layout/default"/>
    <dgm:cxn modelId="{AFE6C926-5B75-406F-ADD9-0F1B75F164CA}" type="presOf" srcId="{33A9A535-44FB-4665-900D-8524F403D8B8}" destId="{CB3ECCB4-8B67-4272-81B5-939D8A8F998E}" srcOrd="0" destOrd="0" presId="urn:microsoft.com/office/officeart/2005/8/layout/default"/>
    <dgm:cxn modelId="{8C0E9C86-3346-4E8E-B38B-9D3060497F2B}" srcId="{26EF835E-C99D-4A0A-B1B0-395FFFFF9160}" destId="{18FFA659-36DB-4950-9E0E-986A1F310AD7}" srcOrd="2" destOrd="0" parTransId="{02F6FCE6-A0C0-47A8-BAA5-8BF7FAEEAE5C}" sibTransId="{CD328908-8542-47BE-87C0-B8EBB2D26C46}"/>
    <dgm:cxn modelId="{E3FC2C91-B007-4AAC-9F7A-AD6DCF6C5405}" srcId="{26EF835E-C99D-4A0A-B1B0-395FFFFF9160}" destId="{18BB001B-3518-476C-9D9C-879638F27F9D}" srcOrd="0" destOrd="0" parTransId="{C4977231-3FCA-43EE-9482-E73E8A823ED1}" sibTransId="{CC78CAD9-3968-4327-AEC6-5E6B6EBC6FA4}"/>
    <dgm:cxn modelId="{795BFA97-600E-4114-9C6C-6A167AAE0C64}" type="presOf" srcId="{52B63D9F-A322-4F04-8662-5103123348DF}" destId="{26A5DFE6-BAC8-4C06-993D-645496CE959D}" srcOrd="0" destOrd="0" presId="urn:microsoft.com/office/officeart/2005/8/layout/default"/>
    <dgm:cxn modelId="{5271F7A4-213D-4023-A194-7035394F2B9D}" type="presOf" srcId="{18FFA659-36DB-4950-9E0E-986A1F310AD7}" destId="{A9612633-D7BE-4005-AF5B-C53440664F54}" srcOrd="0" destOrd="0" presId="urn:microsoft.com/office/officeart/2005/8/layout/default"/>
    <dgm:cxn modelId="{F71D96A5-6214-4FE0-8049-29A740D1F57F}" srcId="{26EF835E-C99D-4A0A-B1B0-395FFFFF9160}" destId="{33A9A535-44FB-4665-900D-8524F403D8B8}" srcOrd="6" destOrd="0" parTransId="{311EA93B-3CEE-43FD-9CA4-E341DE6295D3}" sibTransId="{BB0958F9-036A-4054-856D-964C1B25195A}"/>
    <dgm:cxn modelId="{A68B02C3-3479-4483-A0B5-57104F658EA2}" type="presOf" srcId="{EFA4C8C4-113D-4FD4-BF49-B866014E29B7}" destId="{78D43D23-2C0C-4F8B-856B-AAC9B05B290A}" srcOrd="0" destOrd="0" presId="urn:microsoft.com/office/officeart/2005/8/layout/default"/>
    <dgm:cxn modelId="{FF9ECCD1-179C-4CF6-A5B5-4FB0C2C652D5}" srcId="{26EF835E-C99D-4A0A-B1B0-395FFFFF9160}" destId="{EFA4C8C4-113D-4FD4-BF49-B866014E29B7}" srcOrd="4" destOrd="0" parTransId="{01BF4230-57C1-4D47-83FF-CAE486F52389}" sibTransId="{150D3D13-F0DB-4231-9909-C672E0225CE6}"/>
    <dgm:cxn modelId="{22EDACD2-ED89-41EA-B4C6-E9F3251996F3}" srcId="{26EF835E-C99D-4A0A-B1B0-395FFFFF9160}" destId="{2C90685C-FFE3-4AC7-8538-CD2547547626}" srcOrd="1" destOrd="0" parTransId="{A0449C54-AFB7-4FAB-A525-573524269EC6}" sibTransId="{C99D2984-9EAE-45BD-8F11-6ECA29C02EBF}"/>
    <dgm:cxn modelId="{63AE2EDC-7A6C-47EF-8619-AD715398612B}" type="presOf" srcId="{2C90685C-FFE3-4AC7-8538-CD2547547626}" destId="{FABC754B-D1CB-43A9-8C62-55122C14622E}" srcOrd="0" destOrd="0" presId="urn:microsoft.com/office/officeart/2005/8/layout/default"/>
    <dgm:cxn modelId="{35AF77E2-2143-44A9-A42C-2810E0FA9AE2}" srcId="{26EF835E-C99D-4A0A-B1B0-395FFFFF9160}" destId="{52B63D9F-A322-4F04-8662-5103123348DF}" srcOrd="3" destOrd="0" parTransId="{944EF1F4-75F6-4D02-9763-EFFC32F993AA}" sibTransId="{F8D9EB26-60D0-45AB-A339-EA71B36CCDD0}"/>
    <dgm:cxn modelId="{CE19F4E5-B36B-446B-9030-0FA6F9B2C204}" type="presOf" srcId="{18BB001B-3518-476C-9D9C-879638F27F9D}" destId="{4E9EF3FD-CD15-42A8-8B46-3ACC8C79784C}" srcOrd="0" destOrd="0" presId="urn:microsoft.com/office/officeart/2005/8/layout/default"/>
    <dgm:cxn modelId="{3D5ADBEC-ECC1-43D4-BEC0-B20F186B7E1E}" srcId="{26EF835E-C99D-4A0A-B1B0-395FFFFF9160}" destId="{2DD71338-5169-49B0-8884-3F42BCA8A5F6}" srcOrd="5" destOrd="0" parTransId="{E61DE8DF-9415-4EB1-84E4-3B94D2F04914}" sibTransId="{1747CEA6-07F6-46C3-A006-F8B61152260B}"/>
    <dgm:cxn modelId="{238A91FA-0520-4262-AA28-86599963E3FA}" type="presOf" srcId="{26EF835E-C99D-4A0A-B1B0-395FFFFF9160}" destId="{9A7783ED-6643-4160-BE74-0D7B8A8EF5DA}" srcOrd="0" destOrd="0" presId="urn:microsoft.com/office/officeart/2005/8/layout/default"/>
    <dgm:cxn modelId="{8BF0DE10-E2DF-4FBB-B541-402419F60B74}" type="presParOf" srcId="{9A7783ED-6643-4160-BE74-0D7B8A8EF5DA}" destId="{4E9EF3FD-CD15-42A8-8B46-3ACC8C79784C}" srcOrd="0" destOrd="0" presId="urn:microsoft.com/office/officeart/2005/8/layout/default"/>
    <dgm:cxn modelId="{40DBD754-CD67-4169-8454-EFC76F591BEF}" type="presParOf" srcId="{9A7783ED-6643-4160-BE74-0D7B8A8EF5DA}" destId="{C629435F-632A-4F6E-BD0A-F19DFEAC10B8}" srcOrd="1" destOrd="0" presId="urn:microsoft.com/office/officeart/2005/8/layout/default"/>
    <dgm:cxn modelId="{A7921C3D-FB9C-4F95-B654-2AD796656DD8}" type="presParOf" srcId="{9A7783ED-6643-4160-BE74-0D7B8A8EF5DA}" destId="{FABC754B-D1CB-43A9-8C62-55122C14622E}" srcOrd="2" destOrd="0" presId="urn:microsoft.com/office/officeart/2005/8/layout/default"/>
    <dgm:cxn modelId="{3DA11640-C4B3-44CF-881D-DAA1D007935A}" type="presParOf" srcId="{9A7783ED-6643-4160-BE74-0D7B8A8EF5DA}" destId="{F8D62644-63E6-484B-845E-EC19DE3B990D}" srcOrd="3" destOrd="0" presId="urn:microsoft.com/office/officeart/2005/8/layout/default"/>
    <dgm:cxn modelId="{358E8788-063A-41FE-BA3B-D65CF112FCE8}" type="presParOf" srcId="{9A7783ED-6643-4160-BE74-0D7B8A8EF5DA}" destId="{A9612633-D7BE-4005-AF5B-C53440664F54}" srcOrd="4" destOrd="0" presId="urn:microsoft.com/office/officeart/2005/8/layout/default"/>
    <dgm:cxn modelId="{824DFE58-33B5-45F6-A78B-96711CDBB034}" type="presParOf" srcId="{9A7783ED-6643-4160-BE74-0D7B8A8EF5DA}" destId="{FF57A78B-7F2D-4B46-82E7-04E5F559D94B}" srcOrd="5" destOrd="0" presId="urn:microsoft.com/office/officeart/2005/8/layout/default"/>
    <dgm:cxn modelId="{E31C2971-AA54-4462-983A-36D61F070443}" type="presParOf" srcId="{9A7783ED-6643-4160-BE74-0D7B8A8EF5DA}" destId="{26A5DFE6-BAC8-4C06-993D-645496CE959D}" srcOrd="6" destOrd="0" presId="urn:microsoft.com/office/officeart/2005/8/layout/default"/>
    <dgm:cxn modelId="{3AA98CC9-150B-43B0-87C8-0CAE88AB8E11}" type="presParOf" srcId="{9A7783ED-6643-4160-BE74-0D7B8A8EF5DA}" destId="{60F4BCBE-A6B3-4FEE-8AEB-2E58484321B9}" srcOrd="7" destOrd="0" presId="urn:microsoft.com/office/officeart/2005/8/layout/default"/>
    <dgm:cxn modelId="{8F4D2208-F002-4349-B1F5-D1F966B8E432}" type="presParOf" srcId="{9A7783ED-6643-4160-BE74-0D7B8A8EF5DA}" destId="{78D43D23-2C0C-4F8B-856B-AAC9B05B290A}" srcOrd="8" destOrd="0" presId="urn:microsoft.com/office/officeart/2005/8/layout/default"/>
    <dgm:cxn modelId="{235AD665-4EA0-4A67-937C-112B0A3D2EB1}" type="presParOf" srcId="{9A7783ED-6643-4160-BE74-0D7B8A8EF5DA}" destId="{14661DEA-75F1-4EB6-9CA0-3292369369FB}" srcOrd="9" destOrd="0" presId="urn:microsoft.com/office/officeart/2005/8/layout/default"/>
    <dgm:cxn modelId="{1C0F683A-346F-40EC-B109-8633C7BEE14C}" type="presParOf" srcId="{9A7783ED-6643-4160-BE74-0D7B8A8EF5DA}" destId="{0C8B22BE-F27A-453A-B33C-CA6BEC206C3B}" srcOrd="10" destOrd="0" presId="urn:microsoft.com/office/officeart/2005/8/layout/default"/>
    <dgm:cxn modelId="{9CA0271A-5EF1-474C-B93E-688095C2B5AF}" type="presParOf" srcId="{9A7783ED-6643-4160-BE74-0D7B8A8EF5DA}" destId="{61B34A67-9E22-45B6-AA6F-884C132DC406}" srcOrd="11" destOrd="0" presId="urn:microsoft.com/office/officeart/2005/8/layout/default"/>
    <dgm:cxn modelId="{D3281EF1-8707-4A63-A84A-6EC8C0055ED7}" type="presParOf" srcId="{9A7783ED-6643-4160-BE74-0D7B8A8EF5DA}" destId="{CB3ECCB4-8B67-4272-81B5-939D8A8F998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9EBD3-A4B4-4DCE-96DA-1807AAEF13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2E59D4-336E-45AB-A40A-6AD7B34B5FBC}">
      <dgm:prSet/>
      <dgm:spPr/>
      <dgm:t>
        <a:bodyPr/>
        <a:lstStyle/>
        <a:p>
          <a:r>
            <a:rPr lang="en-US"/>
            <a:t>200 OK</a:t>
          </a:r>
        </a:p>
      </dgm:t>
    </dgm:pt>
    <dgm:pt modelId="{1F7F236D-F267-4216-A759-C1D05007D5C1}" type="parTrans" cxnId="{12B2D307-3C63-473C-9E81-133AE1505F79}">
      <dgm:prSet/>
      <dgm:spPr/>
      <dgm:t>
        <a:bodyPr/>
        <a:lstStyle/>
        <a:p>
          <a:endParaRPr lang="en-US"/>
        </a:p>
      </dgm:t>
    </dgm:pt>
    <dgm:pt modelId="{199B5770-80CB-4037-A60E-B27150A79058}" type="sibTrans" cxnId="{12B2D307-3C63-473C-9E81-133AE1505F79}">
      <dgm:prSet/>
      <dgm:spPr/>
      <dgm:t>
        <a:bodyPr/>
        <a:lstStyle/>
        <a:p>
          <a:endParaRPr lang="en-US"/>
        </a:p>
      </dgm:t>
    </dgm:pt>
    <dgm:pt modelId="{133999D1-1D9F-4A2E-B42F-C1177477C85E}">
      <dgm:prSet/>
      <dgm:spPr/>
      <dgm:t>
        <a:bodyPr/>
        <a:lstStyle/>
        <a:p>
          <a:r>
            <a:rPr lang="en-US"/>
            <a:t>404 not found</a:t>
          </a:r>
        </a:p>
      </dgm:t>
    </dgm:pt>
    <dgm:pt modelId="{BE9C2162-F7D4-4A91-B01E-70B1A6ED3B99}" type="parTrans" cxnId="{463A5A27-7CF3-40EE-8495-51BB230B7EB3}">
      <dgm:prSet/>
      <dgm:spPr/>
      <dgm:t>
        <a:bodyPr/>
        <a:lstStyle/>
        <a:p>
          <a:endParaRPr lang="en-US"/>
        </a:p>
      </dgm:t>
    </dgm:pt>
    <dgm:pt modelId="{9553603A-C84B-4789-8F53-733AA81DE77A}" type="sibTrans" cxnId="{463A5A27-7CF3-40EE-8495-51BB230B7EB3}">
      <dgm:prSet/>
      <dgm:spPr/>
      <dgm:t>
        <a:bodyPr/>
        <a:lstStyle/>
        <a:p>
          <a:endParaRPr lang="en-US"/>
        </a:p>
      </dgm:t>
    </dgm:pt>
    <dgm:pt modelId="{B39F044D-0190-4FAA-84CE-E3DE37FF75BF}">
      <dgm:prSet/>
      <dgm:spPr/>
      <dgm:t>
        <a:bodyPr/>
        <a:lstStyle/>
        <a:p>
          <a:r>
            <a:rPr lang="en-US"/>
            <a:t>500 server error</a:t>
          </a:r>
        </a:p>
      </dgm:t>
    </dgm:pt>
    <dgm:pt modelId="{BE260661-F4E7-413C-8CD7-8108A41F6A5A}" type="parTrans" cxnId="{016E69B0-728E-4029-91E5-9F16E0C5287F}">
      <dgm:prSet/>
      <dgm:spPr/>
      <dgm:t>
        <a:bodyPr/>
        <a:lstStyle/>
        <a:p>
          <a:endParaRPr lang="en-US"/>
        </a:p>
      </dgm:t>
    </dgm:pt>
    <dgm:pt modelId="{B473C981-EEF4-4471-9167-23AA2125E4BA}" type="sibTrans" cxnId="{016E69B0-728E-4029-91E5-9F16E0C5287F}">
      <dgm:prSet/>
      <dgm:spPr/>
      <dgm:t>
        <a:bodyPr/>
        <a:lstStyle/>
        <a:p>
          <a:endParaRPr lang="en-US"/>
        </a:p>
      </dgm:t>
    </dgm:pt>
    <dgm:pt modelId="{AFD4E31A-BECD-4A1D-B24C-4B4850AE18E1}" type="pres">
      <dgm:prSet presAssocID="{5FE9EBD3-A4B4-4DCE-96DA-1807AAEF13AB}" presName="vert0" presStyleCnt="0">
        <dgm:presLayoutVars>
          <dgm:dir/>
          <dgm:animOne val="branch"/>
          <dgm:animLvl val="lvl"/>
        </dgm:presLayoutVars>
      </dgm:prSet>
      <dgm:spPr/>
    </dgm:pt>
    <dgm:pt modelId="{0CAA2E56-2734-4C71-BFDD-9D56F329105D}" type="pres">
      <dgm:prSet presAssocID="{6A2E59D4-336E-45AB-A40A-6AD7B34B5FBC}" presName="thickLine" presStyleLbl="alignNode1" presStyleIdx="0" presStyleCnt="3"/>
      <dgm:spPr/>
    </dgm:pt>
    <dgm:pt modelId="{07783F5C-1627-4355-B39F-50ACE1F8C881}" type="pres">
      <dgm:prSet presAssocID="{6A2E59D4-336E-45AB-A40A-6AD7B34B5FBC}" presName="horz1" presStyleCnt="0"/>
      <dgm:spPr/>
    </dgm:pt>
    <dgm:pt modelId="{40E73676-6ED8-409C-919B-27DDE035C8FF}" type="pres">
      <dgm:prSet presAssocID="{6A2E59D4-336E-45AB-A40A-6AD7B34B5FBC}" presName="tx1" presStyleLbl="revTx" presStyleIdx="0" presStyleCnt="3"/>
      <dgm:spPr/>
    </dgm:pt>
    <dgm:pt modelId="{53E9222C-FEB6-4DFE-89AE-B355311170CA}" type="pres">
      <dgm:prSet presAssocID="{6A2E59D4-336E-45AB-A40A-6AD7B34B5FBC}" presName="vert1" presStyleCnt="0"/>
      <dgm:spPr/>
    </dgm:pt>
    <dgm:pt modelId="{14A0DFA7-08B2-4DAB-8CD2-DE59032D2452}" type="pres">
      <dgm:prSet presAssocID="{133999D1-1D9F-4A2E-B42F-C1177477C85E}" presName="thickLine" presStyleLbl="alignNode1" presStyleIdx="1" presStyleCnt="3"/>
      <dgm:spPr/>
    </dgm:pt>
    <dgm:pt modelId="{3D141D0F-4BA6-4A89-AA91-156F566360EA}" type="pres">
      <dgm:prSet presAssocID="{133999D1-1D9F-4A2E-B42F-C1177477C85E}" presName="horz1" presStyleCnt="0"/>
      <dgm:spPr/>
    </dgm:pt>
    <dgm:pt modelId="{A6849C17-6685-481A-8A52-FBE935240185}" type="pres">
      <dgm:prSet presAssocID="{133999D1-1D9F-4A2E-B42F-C1177477C85E}" presName="tx1" presStyleLbl="revTx" presStyleIdx="1" presStyleCnt="3"/>
      <dgm:spPr/>
    </dgm:pt>
    <dgm:pt modelId="{1ED4BA1E-217E-4598-A360-DA2B28D950EE}" type="pres">
      <dgm:prSet presAssocID="{133999D1-1D9F-4A2E-B42F-C1177477C85E}" presName="vert1" presStyleCnt="0"/>
      <dgm:spPr/>
    </dgm:pt>
    <dgm:pt modelId="{1C3CBDA5-109B-4DA7-B914-02A066B82E72}" type="pres">
      <dgm:prSet presAssocID="{B39F044D-0190-4FAA-84CE-E3DE37FF75BF}" presName="thickLine" presStyleLbl="alignNode1" presStyleIdx="2" presStyleCnt="3"/>
      <dgm:spPr/>
    </dgm:pt>
    <dgm:pt modelId="{4DDF81B0-6D01-44AB-A328-182D1F5D6A4A}" type="pres">
      <dgm:prSet presAssocID="{B39F044D-0190-4FAA-84CE-E3DE37FF75BF}" presName="horz1" presStyleCnt="0"/>
      <dgm:spPr/>
    </dgm:pt>
    <dgm:pt modelId="{77B8B955-AE29-4455-AD89-76E27C6F8FB7}" type="pres">
      <dgm:prSet presAssocID="{B39F044D-0190-4FAA-84CE-E3DE37FF75BF}" presName="tx1" presStyleLbl="revTx" presStyleIdx="2" presStyleCnt="3"/>
      <dgm:spPr/>
    </dgm:pt>
    <dgm:pt modelId="{00F9AF4A-E0CE-48D2-B9B7-A8155B67C6C8}" type="pres">
      <dgm:prSet presAssocID="{B39F044D-0190-4FAA-84CE-E3DE37FF75BF}" presName="vert1" presStyleCnt="0"/>
      <dgm:spPr/>
    </dgm:pt>
  </dgm:ptLst>
  <dgm:cxnLst>
    <dgm:cxn modelId="{12B2D307-3C63-473C-9E81-133AE1505F79}" srcId="{5FE9EBD3-A4B4-4DCE-96DA-1807AAEF13AB}" destId="{6A2E59D4-336E-45AB-A40A-6AD7B34B5FBC}" srcOrd="0" destOrd="0" parTransId="{1F7F236D-F267-4216-A759-C1D05007D5C1}" sibTransId="{199B5770-80CB-4037-A60E-B27150A79058}"/>
    <dgm:cxn modelId="{463A5A27-7CF3-40EE-8495-51BB230B7EB3}" srcId="{5FE9EBD3-A4B4-4DCE-96DA-1807AAEF13AB}" destId="{133999D1-1D9F-4A2E-B42F-C1177477C85E}" srcOrd="1" destOrd="0" parTransId="{BE9C2162-F7D4-4A91-B01E-70B1A6ED3B99}" sibTransId="{9553603A-C84B-4789-8F53-733AA81DE77A}"/>
    <dgm:cxn modelId="{6C258A27-C332-4CB7-8339-EFB26A52D10C}" type="presOf" srcId="{6A2E59D4-336E-45AB-A40A-6AD7B34B5FBC}" destId="{40E73676-6ED8-409C-919B-27DDE035C8FF}" srcOrd="0" destOrd="0" presId="urn:microsoft.com/office/officeart/2008/layout/LinedList"/>
    <dgm:cxn modelId="{1BC89A88-6CE5-441B-A323-016B92B06977}" type="presOf" srcId="{B39F044D-0190-4FAA-84CE-E3DE37FF75BF}" destId="{77B8B955-AE29-4455-AD89-76E27C6F8FB7}" srcOrd="0" destOrd="0" presId="urn:microsoft.com/office/officeart/2008/layout/LinedList"/>
    <dgm:cxn modelId="{10490693-B1A6-4606-B3D3-E5031CE9CBB5}" type="presOf" srcId="{5FE9EBD3-A4B4-4DCE-96DA-1807AAEF13AB}" destId="{AFD4E31A-BECD-4A1D-B24C-4B4850AE18E1}" srcOrd="0" destOrd="0" presId="urn:microsoft.com/office/officeart/2008/layout/LinedList"/>
    <dgm:cxn modelId="{016E69B0-728E-4029-91E5-9F16E0C5287F}" srcId="{5FE9EBD3-A4B4-4DCE-96DA-1807AAEF13AB}" destId="{B39F044D-0190-4FAA-84CE-E3DE37FF75BF}" srcOrd="2" destOrd="0" parTransId="{BE260661-F4E7-413C-8CD7-8108A41F6A5A}" sibTransId="{B473C981-EEF4-4471-9167-23AA2125E4BA}"/>
    <dgm:cxn modelId="{98178BF2-852F-4426-A6A5-125BB0107DA3}" type="presOf" srcId="{133999D1-1D9F-4A2E-B42F-C1177477C85E}" destId="{A6849C17-6685-481A-8A52-FBE935240185}" srcOrd="0" destOrd="0" presId="urn:microsoft.com/office/officeart/2008/layout/LinedList"/>
    <dgm:cxn modelId="{D3B73A40-237B-43E8-BFB0-8DFB079926C0}" type="presParOf" srcId="{AFD4E31A-BECD-4A1D-B24C-4B4850AE18E1}" destId="{0CAA2E56-2734-4C71-BFDD-9D56F329105D}" srcOrd="0" destOrd="0" presId="urn:microsoft.com/office/officeart/2008/layout/LinedList"/>
    <dgm:cxn modelId="{2EFCD46B-3322-4952-9F2E-99A5D7528118}" type="presParOf" srcId="{AFD4E31A-BECD-4A1D-B24C-4B4850AE18E1}" destId="{07783F5C-1627-4355-B39F-50ACE1F8C881}" srcOrd="1" destOrd="0" presId="urn:microsoft.com/office/officeart/2008/layout/LinedList"/>
    <dgm:cxn modelId="{DB83DA03-2B63-4FCA-9810-81631D17B5BC}" type="presParOf" srcId="{07783F5C-1627-4355-B39F-50ACE1F8C881}" destId="{40E73676-6ED8-409C-919B-27DDE035C8FF}" srcOrd="0" destOrd="0" presId="urn:microsoft.com/office/officeart/2008/layout/LinedList"/>
    <dgm:cxn modelId="{90D620B1-4CF1-4013-B1AF-8F196BBF8B6F}" type="presParOf" srcId="{07783F5C-1627-4355-B39F-50ACE1F8C881}" destId="{53E9222C-FEB6-4DFE-89AE-B355311170CA}" srcOrd="1" destOrd="0" presId="urn:microsoft.com/office/officeart/2008/layout/LinedList"/>
    <dgm:cxn modelId="{1BA5CABE-E086-4963-83E2-EB2A9D05FD5A}" type="presParOf" srcId="{AFD4E31A-BECD-4A1D-B24C-4B4850AE18E1}" destId="{14A0DFA7-08B2-4DAB-8CD2-DE59032D2452}" srcOrd="2" destOrd="0" presId="urn:microsoft.com/office/officeart/2008/layout/LinedList"/>
    <dgm:cxn modelId="{5D51211A-461D-4DA6-91E3-85AB63CF9D76}" type="presParOf" srcId="{AFD4E31A-BECD-4A1D-B24C-4B4850AE18E1}" destId="{3D141D0F-4BA6-4A89-AA91-156F566360EA}" srcOrd="3" destOrd="0" presId="urn:microsoft.com/office/officeart/2008/layout/LinedList"/>
    <dgm:cxn modelId="{BEF23BA8-83C4-46DE-92F3-1700972934BE}" type="presParOf" srcId="{3D141D0F-4BA6-4A89-AA91-156F566360EA}" destId="{A6849C17-6685-481A-8A52-FBE935240185}" srcOrd="0" destOrd="0" presId="urn:microsoft.com/office/officeart/2008/layout/LinedList"/>
    <dgm:cxn modelId="{35FD9E11-F796-4393-8A22-F8A4FB69C581}" type="presParOf" srcId="{3D141D0F-4BA6-4A89-AA91-156F566360EA}" destId="{1ED4BA1E-217E-4598-A360-DA2B28D950EE}" srcOrd="1" destOrd="0" presId="urn:microsoft.com/office/officeart/2008/layout/LinedList"/>
    <dgm:cxn modelId="{76B63147-2487-452E-9737-90609C0EC2F8}" type="presParOf" srcId="{AFD4E31A-BECD-4A1D-B24C-4B4850AE18E1}" destId="{1C3CBDA5-109B-4DA7-B914-02A066B82E72}" srcOrd="4" destOrd="0" presId="urn:microsoft.com/office/officeart/2008/layout/LinedList"/>
    <dgm:cxn modelId="{BA5F0A84-4A19-4D4C-B27D-FF280A7A49E5}" type="presParOf" srcId="{AFD4E31A-BECD-4A1D-B24C-4B4850AE18E1}" destId="{4DDF81B0-6D01-44AB-A328-182D1F5D6A4A}" srcOrd="5" destOrd="0" presId="urn:microsoft.com/office/officeart/2008/layout/LinedList"/>
    <dgm:cxn modelId="{7EB71DE9-BB12-4BD4-A4D9-1E468F9B6990}" type="presParOf" srcId="{4DDF81B0-6D01-44AB-A328-182D1F5D6A4A}" destId="{77B8B955-AE29-4455-AD89-76E27C6F8FB7}" srcOrd="0" destOrd="0" presId="urn:microsoft.com/office/officeart/2008/layout/LinedList"/>
    <dgm:cxn modelId="{ED5F1551-501D-4CA1-B8F4-0B590E6D3D33}" type="presParOf" srcId="{4DDF81B0-6D01-44AB-A328-182D1F5D6A4A}" destId="{00F9AF4A-E0CE-48D2-B9B7-A8155B67C6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AC620-E9BF-4DF9-A21B-B2ED4BEA982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50675E8-5B1F-46F9-AD8C-0620366FA4AE}">
      <dgm:prSet/>
      <dgm:spPr/>
      <dgm:t>
        <a:bodyPr/>
        <a:lstStyle/>
        <a:p>
          <a:r>
            <a:rPr lang="en-US"/>
            <a:t>GET: get resource from server (html page, jpg image, pdf file, ...etc)</a:t>
          </a:r>
        </a:p>
      </dgm:t>
    </dgm:pt>
    <dgm:pt modelId="{CE921386-8B0B-4830-9165-DA1FAB5A3AB9}" type="parTrans" cxnId="{7BCD7D6E-664A-44E8-8EE7-DDEABBE48192}">
      <dgm:prSet/>
      <dgm:spPr/>
      <dgm:t>
        <a:bodyPr/>
        <a:lstStyle/>
        <a:p>
          <a:endParaRPr lang="en-US"/>
        </a:p>
      </dgm:t>
    </dgm:pt>
    <dgm:pt modelId="{DA8CF990-FDDC-4BFA-8368-E394DE381E0E}" type="sibTrans" cxnId="{7BCD7D6E-664A-44E8-8EE7-DDEABBE48192}">
      <dgm:prSet/>
      <dgm:spPr/>
      <dgm:t>
        <a:bodyPr/>
        <a:lstStyle/>
        <a:p>
          <a:endParaRPr lang="en-US"/>
        </a:p>
      </dgm:t>
    </dgm:pt>
    <dgm:pt modelId="{42495DF6-2B53-4127-9658-99FF7D908BE0}">
      <dgm:prSet/>
      <dgm:spPr/>
      <dgm:t>
        <a:bodyPr/>
        <a:lstStyle/>
        <a:p>
          <a:r>
            <a:rPr lang="en-US"/>
            <a:t>POST: send data to server. Usually used with html forms</a:t>
          </a:r>
        </a:p>
      </dgm:t>
    </dgm:pt>
    <dgm:pt modelId="{DB28F6B8-19DD-4998-BA2D-B721DBC9CA62}" type="parTrans" cxnId="{264AD20D-9397-4AC0-9C8A-6C0F2EEA8A89}">
      <dgm:prSet/>
      <dgm:spPr/>
      <dgm:t>
        <a:bodyPr/>
        <a:lstStyle/>
        <a:p>
          <a:endParaRPr lang="en-US"/>
        </a:p>
      </dgm:t>
    </dgm:pt>
    <dgm:pt modelId="{0F23E198-F8E4-48BD-9234-81EED1A4974D}" type="sibTrans" cxnId="{264AD20D-9397-4AC0-9C8A-6C0F2EEA8A89}">
      <dgm:prSet/>
      <dgm:spPr/>
      <dgm:t>
        <a:bodyPr/>
        <a:lstStyle/>
        <a:p>
          <a:endParaRPr lang="en-US"/>
        </a:p>
      </dgm:t>
    </dgm:pt>
    <dgm:pt modelId="{77B8BE1A-6A97-494E-A9F5-5B79521EC073}" type="pres">
      <dgm:prSet presAssocID="{768AC620-E9BF-4DF9-A21B-B2ED4BEA9827}" presName="vert0" presStyleCnt="0">
        <dgm:presLayoutVars>
          <dgm:dir/>
          <dgm:animOne val="branch"/>
          <dgm:animLvl val="lvl"/>
        </dgm:presLayoutVars>
      </dgm:prSet>
      <dgm:spPr/>
    </dgm:pt>
    <dgm:pt modelId="{5C998CE7-3F05-40F6-B183-8B11FBE93D0C}" type="pres">
      <dgm:prSet presAssocID="{950675E8-5B1F-46F9-AD8C-0620366FA4AE}" presName="thickLine" presStyleLbl="alignNode1" presStyleIdx="0" presStyleCnt="2"/>
      <dgm:spPr/>
    </dgm:pt>
    <dgm:pt modelId="{7206CB5B-6CF5-40AA-93D0-6888FFE012A6}" type="pres">
      <dgm:prSet presAssocID="{950675E8-5B1F-46F9-AD8C-0620366FA4AE}" presName="horz1" presStyleCnt="0"/>
      <dgm:spPr/>
    </dgm:pt>
    <dgm:pt modelId="{61B34B5B-8183-4CCB-9084-CC0D0D402964}" type="pres">
      <dgm:prSet presAssocID="{950675E8-5B1F-46F9-AD8C-0620366FA4AE}" presName="tx1" presStyleLbl="revTx" presStyleIdx="0" presStyleCnt="2"/>
      <dgm:spPr/>
    </dgm:pt>
    <dgm:pt modelId="{EE9CDF21-37B7-402B-A3A4-AB4CB2ADEEEB}" type="pres">
      <dgm:prSet presAssocID="{950675E8-5B1F-46F9-AD8C-0620366FA4AE}" presName="vert1" presStyleCnt="0"/>
      <dgm:spPr/>
    </dgm:pt>
    <dgm:pt modelId="{A1D1467D-06E4-4AB2-BAA3-828C5C6C6062}" type="pres">
      <dgm:prSet presAssocID="{42495DF6-2B53-4127-9658-99FF7D908BE0}" presName="thickLine" presStyleLbl="alignNode1" presStyleIdx="1" presStyleCnt="2"/>
      <dgm:spPr/>
    </dgm:pt>
    <dgm:pt modelId="{9F2E86EA-8C64-4EFE-AC43-4485808F9DAD}" type="pres">
      <dgm:prSet presAssocID="{42495DF6-2B53-4127-9658-99FF7D908BE0}" presName="horz1" presStyleCnt="0"/>
      <dgm:spPr/>
    </dgm:pt>
    <dgm:pt modelId="{9318F1BF-459A-4383-BB9D-C51D0C3EC93F}" type="pres">
      <dgm:prSet presAssocID="{42495DF6-2B53-4127-9658-99FF7D908BE0}" presName="tx1" presStyleLbl="revTx" presStyleIdx="1" presStyleCnt="2"/>
      <dgm:spPr/>
    </dgm:pt>
    <dgm:pt modelId="{3BF7DCEE-8189-4C96-8B4A-4308D4D57DCA}" type="pres">
      <dgm:prSet presAssocID="{42495DF6-2B53-4127-9658-99FF7D908BE0}" presName="vert1" presStyleCnt="0"/>
      <dgm:spPr/>
    </dgm:pt>
  </dgm:ptLst>
  <dgm:cxnLst>
    <dgm:cxn modelId="{264AD20D-9397-4AC0-9C8A-6C0F2EEA8A89}" srcId="{768AC620-E9BF-4DF9-A21B-B2ED4BEA9827}" destId="{42495DF6-2B53-4127-9658-99FF7D908BE0}" srcOrd="1" destOrd="0" parTransId="{DB28F6B8-19DD-4998-BA2D-B721DBC9CA62}" sibTransId="{0F23E198-F8E4-48BD-9234-81EED1A4974D}"/>
    <dgm:cxn modelId="{DFACEB5E-6A87-4E02-BE03-42C2A12B320A}" type="presOf" srcId="{950675E8-5B1F-46F9-AD8C-0620366FA4AE}" destId="{61B34B5B-8183-4CCB-9084-CC0D0D402964}" srcOrd="0" destOrd="0" presId="urn:microsoft.com/office/officeart/2008/layout/LinedList"/>
    <dgm:cxn modelId="{7BCD7D6E-664A-44E8-8EE7-DDEABBE48192}" srcId="{768AC620-E9BF-4DF9-A21B-B2ED4BEA9827}" destId="{950675E8-5B1F-46F9-AD8C-0620366FA4AE}" srcOrd="0" destOrd="0" parTransId="{CE921386-8B0B-4830-9165-DA1FAB5A3AB9}" sibTransId="{DA8CF990-FDDC-4BFA-8368-E394DE381E0E}"/>
    <dgm:cxn modelId="{DAE055D5-4765-460D-9547-70CBA2420667}" type="presOf" srcId="{768AC620-E9BF-4DF9-A21B-B2ED4BEA9827}" destId="{77B8BE1A-6A97-494E-A9F5-5B79521EC073}" srcOrd="0" destOrd="0" presId="urn:microsoft.com/office/officeart/2008/layout/LinedList"/>
    <dgm:cxn modelId="{D75613E4-0B61-4FA0-A59B-10C529068ADF}" type="presOf" srcId="{42495DF6-2B53-4127-9658-99FF7D908BE0}" destId="{9318F1BF-459A-4383-BB9D-C51D0C3EC93F}" srcOrd="0" destOrd="0" presId="urn:microsoft.com/office/officeart/2008/layout/LinedList"/>
    <dgm:cxn modelId="{50A808ED-F5D3-4A5A-8D12-84D6610C9192}" type="presParOf" srcId="{77B8BE1A-6A97-494E-A9F5-5B79521EC073}" destId="{5C998CE7-3F05-40F6-B183-8B11FBE93D0C}" srcOrd="0" destOrd="0" presId="urn:microsoft.com/office/officeart/2008/layout/LinedList"/>
    <dgm:cxn modelId="{2ACCA8AF-007A-4751-9CBA-A193F1CF9CC5}" type="presParOf" srcId="{77B8BE1A-6A97-494E-A9F5-5B79521EC073}" destId="{7206CB5B-6CF5-40AA-93D0-6888FFE012A6}" srcOrd="1" destOrd="0" presId="urn:microsoft.com/office/officeart/2008/layout/LinedList"/>
    <dgm:cxn modelId="{0C1A4C8E-582F-467F-BB53-4450B6AF5739}" type="presParOf" srcId="{7206CB5B-6CF5-40AA-93D0-6888FFE012A6}" destId="{61B34B5B-8183-4CCB-9084-CC0D0D402964}" srcOrd="0" destOrd="0" presId="urn:microsoft.com/office/officeart/2008/layout/LinedList"/>
    <dgm:cxn modelId="{B5FDF1D3-6C69-439E-890A-B459B28EFA2C}" type="presParOf" srcId="{7206CB5B-6CF5-40AA-93D0-6888FFE012A6}" destId="{EE9CDF21-37B7-402B-A3A4-AB4CB2ADEEEB}" srcOrd="1" destOrd="0" presId="urn:microsoft.com/office/officeart/2008/layout/LinedList"/>
    <dgm:cxn modelId="{32D8265F-BA08-45F1-823E-23E22CA9FD4E}" type="presParOf" srcId="{77B8BE1A-6A97-494E-A9F5-5B79521EC073}" destId="{A1D1467D-06E4-4AB2-BAA3-828C5C6C6062}" srcOrd="2" destOrd="0" presId="urn:microsoft.com/office/officeart/2008/layout/LinedList"/>
    <dgm:cxn modelId="{C807B4F9-282C-490C-8089-A10B5BE59F85}" type="presParOf" srcId="{77B8BE1A-6A97-494E-A9F5-5B79521EC073}" destId="{9F2E86EA-8C64-4EFE-AC43-4485808F9DAD}" srcOrd="3" destOrd="0" presId="urn:microsoft.com/office/officeart/2008/layout/LinedList"/>
    <dgm:cxn modelId="{6102BAAE-5EB8-4117-93DD-5F951D73AAEB}" type="presParOf" srcId="{9F2E86EA-8C64-4EFE-AC43-4485808F9DAD}" destId="{9318F1BF-459A-4383-BB9D-C51D0C3EC93F}" srcOrd="0" destOrd="0" presId="urn:microsoft.com/office/officeart/2008/layout/LinedList"/>
    <dgm:cxn modelId="{595E13E9-771B-405F-B4D3-D654492FFED3}" type="presParOf" srcId="{9F2E86EA-8C64-4EFE-AC43-4485808F9DAD}" destId="{3BF7DCEE-8189-4C96-8B4A-4308D4D57D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9074C-DA16-43FC-8C46-E70D514A9669}">
      <dsp:nvSpPr>
        <dsp:cNvPr id="0" name=""/>
        <dsp:cNvSpPr/>
      </dsp:nvSpPr>
      <dsp:spPr>
        <a:xfrm>
          <a:off x="0" y="57056"/>
          <a:ext cx="6666833" cy="26137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develop the app from scratch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  <a:r>
            <a:rPr lang="ar-SA" sz="3900" kern="1200" dirty="0"/>
            <a:t>تطوير التطبيق من الصفر</a:t>
          </a:r>
          <a:endParaRPr lang="en-US" sz="3900" kern="1200" dirty="0"/>
        </a:p>
      </dsp:txBody>
      <dsp:txXfrm>
        <a:off x="127592" y="184648"/>
        <a:ext cx="6411649" cy="2358559"/>
      </dsp:txXfrm>
    </dsp:sp>
    <dsp:sp modelId="{24207928-4824-46D1-9F45-A67FB94F76F6}">
      <dsp:nvSpPr>
        <dsp:cNvPr id="0" name=""/>
        <dsp:cNvSpPr/>
      </dsp:nvSpPr>
      <dsp:spPr>
        <a:xfrm>
          <a:off x="0" y="2783120"/>
          <a:ext cx="6666833" cy="261374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 a framework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</a:t>
          </a:r>
          <a:r>
            <a:rPr lang="ar-SA" sz="3900" kern="1200" dirty="0"/>
            <a:t>استخدام اطار عمل </a:t>
          </a:r>
          <a:endParaRPr lang="en-US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900" kern="1200" dirty="0"/>
            <a:t>(الهدف تسريع تطوير التطبيقات)</a:t>
          </a:r>
          <a:endParaRPr lang="en-US" sz="3900" kern="1200" dirty="0"/>
        </a:p>
      </dsp:txBody>
      <dsp:txXfrm>
        <a:off x="127592" y="2910712"/>
        <a:ext cx="6411649" cy="2358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F3FD-CD15-42A8-8B46-3ACC8C79784C}">
      <dsp:nvSpPr>
        <dsp:cNvPr id="0" name=""/>
        <dsp:cNvSpPr/>
      </dsp:nvSpPr>
      <dsp:spPr>
        <a:xfrm>
          <a:off x="3170" y="232216"/>
          <a:ext cx="2514897" cy="1508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Flask</a:t>
          </a:r>
        </a:p>
      </dsp:txBody>
      <dsp:txXfrm>
        <a:off x="3170" y="232216"/>
        <a:ext cx="2514897" cy="1508938"/>
      </dsp:txXfrm>
    </dsp:sp>
    <dsp:sp modelId="{FABC754B-D1CB-43A9-8C62-55122C14622E}">
      <dsp:nvSpPr>
        <dsp:cNvPr id="0" name=""/>
        <dsp:cNvSpPr/>
      </dsp:nvSpPr>
      <dsp:spPr>
        <a:xfrm>
          <a:off x="2769557" y="232216"/>
          <a:ext cx="2514897" cy="1508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Django </a:t>
          </a:r>
        </a:p>
      </dsp:txBody>
      <dsp:txXfrm>
        <a:off x="2769557" y="232216"/>
        <a:ext cx="2514897" cy="1508938"/>
      </dsp:txXfrm>
    </dsp:sp>
    <dsp:sp modelId="{A9612633-D7BE-4005-AF5B-C53440664F54}">
      <dsp:nvSpPr>
        <dsp:cNvPr id="0" name=""/>
        <dsp:cNvSpPr/>
      </dsp:nvSpPr>
      <dsp:spPr>
        <a:xfrm>
          <a:off x="5535944" y="232216"/>
          <a:ext cx="2514897" cy="1508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Frabe </a:t>
          </a:r>
        </a:p>
      </dsp:txBody>
      <dsp:txXfrm>
        <a:off x="5535944" y="232216"/>
        <a:ext cx="2514897" cy="1508938"/>
      </dsp:txXfrm>
    </dsp:sp>
    <dsp:sp modelId="{26A5DFE6-BAC8-4C06-993D-645496CE959D}">
      <dsp:nvSpPr>
        <dsp:cNvPr id="0" name=""/>
        <dsp:cNvSpPr/>
      </dsp:nvSpPr>
      <dsp:spPr>
        <a:xfrm>
          <a:off x="8302332" y="232216"/>
          <a:ext cx="2514897" cy="15089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Pyramids </a:t>
          </a:r>
        </a:p>
      </dsp:txBody>
      <dsp:txXfrm>
        <a:off x="8302332" y="232216"/>
        <a:ext cx="2514897" cy="1508938"/>
      </dsp:txXfrm>
    </dsp:sp>
    <dsp:sp modelId="{78D43D23-2C0C-4F8B-856B-AAC9B05B290A}">
      <dsp:nvSpPr>
        <dsp:cNvPr id="0" name=""/>
        <dsp:cNvSpPr/>
      </dsp:nvSpPr>
      <dsp:spPr>
        <a:xfrm>
          <a:off x="1386363" y="1992644"/>
          <a:ext cx="2514897" cy="1508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Bottle </a:t>
          </a:r>
        </a:p>
      </dsp:txBody>
      <dsp:txXfrm>
        <a:off x="1386363" y="1992644"/>
        <a:ext cx="2514897" cy="1508938"/>
      </dsp:txXfrm>
    </dsp:sp>
    <dsp:sp modelId="{0C8B22BE-F27A-453A-B33C-CA6BEC206C3B}">
      <dsp:nvSpPr>
        <dsp:cNvPr id="0" name=""/>
        <dsp:cNvSpPr/>
      </dsp:nvSpPr>
      <dsp:spPr>
        <a:xfrm>
          <a:off x="4152751" y="1992644"/>
          <a:ext cx="2514897" cy="1508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Web.py </a:t>
          </a:r>
        </a:p>
      </dsp:txBody>
      <dsp:txXfrm>
        <a:off x="4152751" y="1992644"/>
        <a:ext cx="2514897" cy="1508938"/>
      </dsp:txXfrm>
    </dsp:sp>
    <dsp:sp modelId="{CB3ECCB4-8B67-4272-81B5-939D8A8F998E}">
      <dsp:nvSpPr>
        <dsp:cNvPr id="0" name=""/>
        <dsp:cNvSpPr/>
      </dsp:nvSpPr>
      <dsp:spPr>
        <a:xfrm>
          <a:off x="6919138" y="1992644"/>
          <a:ext cx="2514897" cy="1508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….</a:t>
          </a:r>
        </a:p>
      </dsp:txBody>
      <dsp:txXfrm>
        <a:off x="6919138" y="1992644"/>
        <a:ext cx="2514897" cy="1508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A2E56-2734-4C71-BFDD-9D56F329105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73676-6ED8-409C-919B-27DDE035C8F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200 OK</a:t>
          </a:r>
        </a:p>
      </dsp:txBody>
      <dsp:txXfrm>
        <a:off x="0" y="2703"/>
        <a:ext cx="6900512" cy="1843578"/>
      </dsp:txXfrm>
    </dsp:sp>
    <dsp:sp modelId="{14A0DFA7-08B2-4DAB-8CD2-DE59032D245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49C17-6685-481A-8A52-FBE935240185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404 not found</a:t>
          </a:r>
        </a:p>
      </dsp:txBody>
      <dsp:txXfrm>
        <a:off x="0" y="1846281"/>
        <a:ext cx="6900512" cy="1843578"/>
      </dsp:txXfrm>
    </dsp:sp>
    <dsp:sp modelId="{1C3CBDA5-109B-4DA7-B914-02A066B82E7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8B955-AE29-4455-AD89-76E27C6F8FB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500 server error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98CE7-3F05-40F6-B183-8B11FBE93D0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34B5B-8183-4CCB-9084-CC0D0D402964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GET: get resource from server (html page, jpg image, pdf file, ...etc)</a:t>
          </a:r>
        </a:p>
      </dsp:txBody>
      <dsp:txXfrm>
        <a:off x="0" y="0"/>
        <a:ext cx="6900512" cy="2768070"/>
      </dsp:txXfrm>
    </dsp:sp>
    <dsp:sp modelId="{A1D1467D-06E4-4AB2-BAA3-828C5C6C606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8F1BF-459A-4383-BB9D-C51D0C3EC93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POST: send data to server. Usually used with html forms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61EF-184F-4AA8-8CD2-BB294A1C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FA85-9B47-4A95-BA8C-A9F5FE3BC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14EC-70E5-4808-A380-3E40BF44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F992-394A-4C83-BA44-B3160227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A8E3-8C27-4FAD-AA01-C8BC877B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57A0-5014-416A-9E5E-1736AB79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E70DB-4781-4940-93AA-6804BBE1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91F4-FD3F-4B9A-851A-DE82256A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EA1-1490-4711-9D09-29A50DC5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2D8D-AA16-4C73-B06E-77D58B8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3B151-4A7D-4E7F-A80C-8B9AE700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6178-F36A-48B6-ACB1-D8E62E82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42B1-F5D4-41AF-A775-D101AD31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FCC4-035B-486C-8516-CDD7FA22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6233-C2EB-48BC-8D01-406E7494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D20F-CFD1-4FD4-B934-EF186E09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A0EA-A994-45DD-8029-4F1536EA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FE-A410-4016-A81E-6E8C4474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6066-8182-4EDA-813B-477FF1A2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790E-E3F8-4B9C-A289-829D45A2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77D2-FEA4-4814-B663-90D3CEF0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A6F1-177F-4735-9EE9-AF8A2BE0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B425-7FA4-42BF-A7EF-436B803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8B32-C2A6-48C9-A8CE-58BD128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BFAA-92CD-4C2F-95CA-5C4BD9EF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305A-6381-49C5-89A2-CEC1A33A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5C7A-1C95-4020-BF94-D5A62EACD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501D-799E-4490-AB4C-20820358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1B7E-5A64-4452-9C3C-C6A0F21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C942-79DC-42A8-AA00-CD090ED7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28E9-FF79-4CBA-B2CD-7C7BE876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C56D-C31F-4EF5-B0AA-6F1D39A1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9C65-12C7-4064-AC1C-945EFA07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BAC03-B3EA-4E58-8A05-660C51FA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AC26A-DB59-46EA-831F-75A76AE4B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2074C-3FF3-4B12-A34E-26784EA96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94CEC-DA32-48E4-AC41-776AEE1E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5A720-0C08-469C-AC0F-EB6A2BF7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5B6C0-2371-4BFA-A58C-8EAE47E0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DF3-BB09-44FC-9039-AFAD34D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7794B-7BB5-4CFC-B2C9-436E7273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D490-CAC8-4FF7-9B68-D404EEE3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F257E-F0C4-4D82-B71D-86E60A1F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84C31-D2F3-4547-A15C-06427B57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BAAF8-A8D2-4825-BB76-7A5A3F41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9FE6-992A-4B1E-B10F-8B55C4B7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359C-DC87-4E94-8439-12DA6AB4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BDDA-551E-4A0B-BE9F-CB756D2C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46F9-B882-4669-85FE-5490370EE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01558-7871-4C87-956A-3094D2B2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88E2-3D14-47E0-A528-A47CDD0A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0B1D2-873A-4539-B543-8428A76A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FC35-CE43-42FA-AF52-6EE9453A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4B750-3CD6-4168-8C86-32D709237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EA74C-9870-427B-A3E8-3BB24AA9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DCBCD-9B9F-4E4D-9515-07A36FCB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2CA7-7A9D-4D67-B90B-CF08B2F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B7AF1-D97C-4D82-9D36-FDA5633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10083-3881-462A-9F79-52C2FDE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3560-9368-458D-A4F6-CC1331FC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0CD3-3D57-46E1-B153-FF8A7184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5571-3BD8-4E7A-9ED5-36FA4A3A30F9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2A1B-B836-47B5-BF70-6A03EC3C4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6165-C5F8-4527-A28F-DF9B95C80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A7B6-F9F7-4FC6-832A-768BCAAB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boratory glassware containing solution">
            <a:extLst>
              <a:ext uri="{FF2B5EF4-FFF2-40B4-BE49-F238E27FC236}">
                <a16:creationId xmlns:a16="http://schemas.microsoft.com/office/drawing/2014/main" id="{FE1A6A48-2911-477F-8CD4-BDAE2C06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1CD02-E0B0-46A5-BC2B-AA3A17714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443AA-E53C-4EFD-A856-20B9942D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Python Web Framework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0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25DB-A44D-4A6B-AB38-EA720B07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Installation</a:t>
            </a:r>
            <a:r>
              <a:rPr lang="en-US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44C6-CD89-4067-AE43-2C2B0485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 install flask </a:t>
            </a:r>
          </a:p>
        </p:txBody>
      </p:sp>
    </p:spTree>
    <p:extLst>
      <p:ext uri="{BB962C8B-B14F-4D97-AF65-F5344CB8AC3E}">
        <p14:creationId xmlns:p14="http://schemas.microsoft.com/office/powerpoint/2010/main" val="404808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B2F-E3F8-439D-B938-68FB448D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Flask Project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7319-BBBF-40EA-A72B-CC578938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app.py =&gt; python code </a:t>
            </a:r>
          </a:p>
          <a:p>
            <a:r>
              <a:rPr lang="fr-FR" sz="6600" dirty="0" err="1"/>
              <a:t>Templates</a:t>
            </a:r>
            <a:r>
              <a:rPr lang="fr-FR" sz="6600" dirty="0"/>
              <a:t> =&gt; html files </a:t>
            </a:r>
          </a:p>
          <a:p>
            <a:r>
              <a:rPr lang="fr-FR" sz="6600" dirty="0" err="1"/>
              <a:t>static</a:t>
            </a:r>
            <a:r>
              <a:rPr lang="fr-FR" sz="6600" dirty="0"/>
              <a:t> =&gt; </a:t>
            </a:r>
            <a:r>
              <a:rPr lang="fr-FR" sz="6600" dirty="0" err="1"/>
              <a:t>js</a:t>
            </a:r>
            <a:r>
              <a:rPr lang="fr-FR" sz="6600" dirty="0"/>
              <a:t>, images, .....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285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CDB6-09DF-44C0-BA62-8E0A2B9F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Port number – default 80 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4E7C6-403C-48E7-9EFE-9DCA18ABA775}"/>
              </a:ext>
            </a:extLst>
          </p:cNvPr>
          <p:cNvSpPr/>
          <p:nvPr/>
        </p:nvSpPr>
        <p:spPr>
          <a:xfrm>
            <a:off x="7716520" y="1830468"/>
            <a:ext cx="4109720" cy="429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Server:</a:t>
            </a:r>
          </a:p>
          <a:p>
            <a:pPr algn="ctr"/>
            <a:r>
              <a:rPr lang="en-US" sz="4400" dirty="0"/>
              <a:t>WebApp1 8080</a:t>
            </a:r>
          </a:p>
          <a:p>
            <a:pPr algn="ctr"/>
            <a:r>
              <a:rPr lang="en-US" sz="4400" dirty="0"/>
              <a:t>WebApp2 5000</a:t>
            </a:r>
          </a:p>
          <a:p>
            <a:pPr algn="ctr"/>
            <a:r>
              <a:rPr lang="en-US" sz="4400" dirty="0"/>
              <a:t>WebApp3 5002</a:t>
            </a:r>
          </a:p>
          <a:p>
            <a:pPr algn="ctr"/>
            <a:endParaRPr lang="en-US" sz="4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2BDF85-0D09-4DAC-A836-8E21B00B78E2}"/>
              </a:ext>
            </a:extLst>
          </p:cNvPr>
          <p:cNvCxnSpPr/>
          <p:nvPr/>
        </p:nvCxnSpPr>
        <p:spPr>
          <a:xfrm>
            <a:off x="4003040" y="2458720"/>
            <a:ext cx="371348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32BA7C0-DAD9-4E34-95B8-B9D602984DB3}"/>
              </a:ext>
            </a:extLst>
          </p:cNvPr>
          <p:cNvSpPr/>
          <p:nvPr/>
        </p:nvSpPr>
        <p:spPr>
          <a:xfrm>
            <a:off x="365760" y="1855391"/>
            <a:ext cx="3637280" cy="429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Client:</a:t>
            </a:r>
          </a:p>
          <a:p>
            <a:pPr algn="ctr"/>
            <a:r>
              <a:rPr lang="en-US" sz="4400" dirty="0"/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E1036-C942-447B-A805-331DDA7323B3}"/>
              </a:ext>
            </a:extLst>
          </p:cNvPr>
          <p:cNvSpPr txBox="1"/>
          <p:nvPr/>
        </p:nvSpPr>
        <p:spPr>
          <a:xfrm>
            <a:off x="4180359" y="1855391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IP address + port#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15D85-7DD9-4C3C-BB75-5C25C98B9F2D}"/>
              </a:ext>
            </a:extLst>
          </p:cNvPr>
          <p:cNvSpPr txBox="1"/>
          <p:nvPr/>
        </p:nvSpPr>
        <p:spPr>
          <a:xfrm>
            <a:off x="4100371" y="2501722"/>
            <a:ext cx="350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http://127.0.0.1:8080/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D28A5-5E71-4320-B4E5-5EC3D6F3BB4F}"/>
              </a:ext>
            </a:extLst>
          </p:cNvPr>
          <p:cNvSpPr txBox="1"/>
          <p:nvPr/>
        </p:nvSpPr>
        <p:spPr>
          <a:xfrm>
            <a:off x="1917468" y="6131830"/>
            <a:ext cx="6448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Choose the port # above 1024</a:t>
            </a:r>
          </a:p>
        </p:txBody>
      </p:sp>
    </p:spTree>
    <p:extLst>
      <p:ext uri="{BB962C8B-B14F-4D97-AF65-F5344CB8AC3E}">
        <p14:creationId xmlns:p14="http://schemas.microsoft.com/office/powerpoint/2010/main" val="312594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C4E-90B1-49E6-B9DF-602E60C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4FBF-5965-4564-AFBC-6C803771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https://getbootstrap.com/</a:t>
            </a:r>
            <a:endParaRPr lang="en-US" dirty="0"/>
          </a:p>
          <a:p>
            <a:r>
              <a:rPr lang="en-US" dirty="0"/>
              <a:t>Take the following files</a:t>
            </a:r>
          </a:p>
          <a:p>
            <a:pPr lvl="1"/>
            <a:r>
              <a:rPr lang="en-US" dirty="0"/>
              <a:t>bootstrap.min.css</a:t>
            </a:r>
          </a:p>
          <a:p>
            <a:pPr lvl="1"/>
            <a:r>
              <a:rPr lang="en-US" dirty="0"/>
              <a:t>bootstrap.min.js</a:t>
            </a:r>
          </a:p>
          <a:p>
            <a:r>
              <a:rPr lang="en-US" b="1" dirty="0"/>
              <a:t>Advantage </a:t>
            </a:r>
          </a:p>
          <a:p>
            <a:pPr lvl="1"/>
            <a:r>
              <a:rPr lang="en-US" dirty="0"/>
              <a:t>Makes your website responsive</a:t>
            </a:r>
          </a:p>
          <a:p>
            <a:pPr lvl="1"/>
            <a:r>
              <a:rPr lang="en-US" dirty="0"/>
              <a:t>improve the style of your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1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9F855-E320-4FC8-9480-DF280620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HTTP messages code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4907F-FED9-4F48-9612-BB452FABE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377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0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16A90-F2BD-46F4-9128-2C8D413A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HTTP Methods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086AB-BB12-4621-903D-F70C9DC77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54802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70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D6B58-75B7-4104-B4EA-55DDFF3F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 template (template inheritance)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A8C1-86E9-4527-9B46-0A64A942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695230"/>
            <a:ext cx="9144000" cy="16265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design master template and reuse it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3537AD-48C2-437F-ADDA-5347BFDD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 vs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8157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5DF3-08CC-42A0-96A2-8C7C440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CLI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31F03-3C88-4141-8957-2267AC27024A}"/>
              </a:ext>
            </a:extLst>
          </p:cNvPr>
          <p:cNvSpPr/>
          <p:nvPr/>
        </p:nvSpPr>
        <p:spPr>
          <a:xfrm>
            <a:off x="1849120" y="2568102"/>
            <a:ext cx="7620000" cy="374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PC/laptop</a:t>
            </a:r>
          </a:p>
          <a:p>
            <a:pPr algn="ctr"/>
            <a:r>
              <a:rPr lang="en-US" sz="4400" dirty="0"/>
              <a:t>Write python code </a:t>
            </a:r>
          </a:p>
          <a:p>
            <a:pPr algn="ctr"/>
            <a:r>
              <a:rPr lang="en-US" sz="4400" dirty="0"/>
              <a:t>Run CLI </a:t>
            </a:r>
          </a:p>
        </p:txBody>
      </p:sp>
    </p:spTree>
    <p:extLst>
      <p:ext uri="{BB962C8B-B14F-4D97-AF65-F5344CB8AC3E}">
        <p14:creationId xmlns:p14="http://schemas.microsoft.com/office/powerpoint/2010/main" val="10283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5DF3-08CC-42A0-96A2-8C7C440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Web App – HTTP protocol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31F03-3C88-4141-8957-2267AC27024A}"/>
              </a:ext>
            </a:extLst>
          </p:cNvPr>
          <p:cNvSpPr/>
          <p:nvPr/>
        </p:nvSpPr>
        <p:spPr>
          <a:xfrm>
            <a:off x="365760" y="1855391"/>
            <a:ext cx="3637280" cy="429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Client:</a:t>
            </a:r>
          </a:p>
          <a:p>
            <a:pPr algn="ctr"/>
            <a:r>
              <a:rPr lang="en-US" sz="4400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29196-A4D2-44F5-9C85-1A08ABD56AA1}"/>
              </a:ext>
            </a:extLst>
          </p:cNvPr>
          <p:cNvSpPr/>
          <p:nvPr/>
        </p:nvSpPr>
        <p:spPr>
          <a:xfrm>
            <a:off x="7716520" y="1830468"/>
            <a:ext cx="3637280" cy="429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Server:</a:t>
            </a:r>
          </a:p>
          <a:p>
            <a:pPr algn="ctr"/>
            <a:r>
              <a:rPr lang="en-US" sz="4400" dirty="0"/>
              <a:t>WebApp</a:t>
            </a:r>
          </a:p>
          <a:p>
            <a:pPr algn="ctr"/>
            <a:r>
              <a:rPr lang="en-US" sz="4400" dirty="0" err="1"/>
              <a:t>Py</a:t>
            </a:r>
            <a:r>
              <a:rPr lang="en-US" sz="4400" dirty="0"/>
              <a:t> code </a:t>
            </a:r>
          </a:p>
          <a:p>
            <a:pPr algn="ctr"/>
            <a:r>
              <a:rPr lang="en-US" sz="4400" dirty="0"/>
              <a:t>Html code </a:t>
            </a:r>
          </a:p>
          <a:p>
            <a:pPr algn="ctr"/>
            <a:r>
              <a:rPr lang="en-US" sz="4400" dirty="0" err="1"/>
              <a:t>Css</a:t>
            </a:r>
            <a:r>
              <a:rPr lang="en-US" sz="4400" dirty="0"/>
              <a:t> </a:t>
            </a:r>
          </a:p>
          <a:p>
            <a:pPr algn="ctr"/>
            <a:r>
              <a:rPr lang="en-US" sz="4400" dirty="0"/>
              <a:t>JS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2E3829-9579-4707-B1F9-04DBD734EC7C}"/>
              </a:ext>
            </a:extLst>
          </p:cNvPr>
          <p:cNvCxnSpPr/>
          <p:nvPr/>
        </p:nvCxnSpPr>
        <p:spPr>
          <a:xfrm>
            <a:off x="4003040" y="2458720"/>
            <a:ext cx="371348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CA8CF3-F4AE-4DFB-B21F-D57E5BFDF620}"/>
              </a:ext>
            </a:extLst>
          </p:cNvPr>
          <p:cNvSpPr txBox="1"/>
          <p:nvPr/>
        </p:nvSpPr>
        <p:spPr>
          <a:xfrm>
            <a:off x="4079240" y="1829519"/>
            <a:ext cx="363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Request (GET, POST)</a:t>
            </a:r>
            <a:endParaRPr lang="en-US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4BE117-D893-4D13-83B3-D8CA3ABFC3EA}"/>
              </a:ext>
            </a:extLst>
          </p:cNvPr>
          <p:cNvCxnSpPr>
            <a:cxnSpLocks/>
          </p:cNvCxnSpPr>
          <p:nvPr/>
        </p:nvCxnSpPr>
        <p:spPr>
          <a:xfrm flipH="1">
            <a:off x="4003040" y="5039360"/>
            <a:ext cx="371348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72BC3-A00F-46F7-881B-7EFB784CF060}"/>
              </a:ext>
            </a:extLst>
          </p:cNvPr>
          <p:cNvSpPr txBox="1"/>
          <p:nvPr/>
        </p:nvSpPr>
        <p:spPr>
          <a:xfrm>
            <a:off x="4780114" y="5025194"/>
            <a:ext cx="2219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8963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842E7-C27C-4EC7-A9F5-0F4571AD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Develop web applications </a:t>
            </a:r>
            <a:r>
              <a:rPr lang="ar-SA" sz="4000" b="1">
                <a:solidFill>
                  <a:srgbClr val="FFFFFF"/>
                </a:solidFill>
              </a:rPr>
              <a:t>تطوير تطبيقات ويب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C8FD3-0765-40AF-80CD-850C008BB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060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62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B603F-500C-4AA0-9353-01834CEC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/>
              <a:t>Python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3CE68-08B3-4FD6-BA71-B5D4C9788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57167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4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E74B-D93A-484E-915C-0762DFDD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CEA7-DED0-4BF1-9769-74D075A2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800" dirty="0"/>
              <a:t> اطار عمل </a:t>
            </a:r>
            <a:r>
              <a:rPr lang="ar-SA" sz="4800" b="1" dirty="0"/>
              <a:t>مصغر</a:t>
            </a:r>
            <a:r>
              <a:rPr lang="ar-SA" sz="4800" dirty="0"/>
              <a:t> لتطوير تطبيقات الويب: بسيط، سهل الاستخدام، سهل التعلم، ممكن عمل تطبيقات متدرجة بتركيب المكونات البسيطة مع بعضها البعض</a:t>
            </a:r>
            <a:endParaRPr lang="en-US" sz="4800" dirty="0"/>
          </a:p>
          <a:p>
            <a:pPr algn="r" rtl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9031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E74B-D93A-484E-915C-0762DFDD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CEA7-DED0-4BF1-9769-74D075A2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/>
              <a:t>is a </a:t>
            </a:r>
            <a:r>
              <a:rPr lang="en-US" sz="4800" b="1" dirty="0"/>
              <a:t>micro</a:t>
            </a:r>
            <a:r>
              <a:rPr lang="en-US" sz="4800" dirty="0"/>
              <a:t> web framework powered by Python. It's API is fairly small, making </a:t>
            </a:r>
            <a:r>
              <a:rPr lang="en-US" sz="4800" b="1" dirty="0"/>
              <a:t>it easy to learn and simple to use</a:t>
            </a:r>
            <a:r>
              <a:rPr lang="en-US" sz="4800" dirty="0"/>
              <a:t>. But don't let this fool you, as it's powerful enough to support enterprise-level applications handling large amounts of traffic. You can start small with an app contained entirely in one file, then slowly scale up to multiple files and folders in a well-structured manner as your site becomes more and more complex. </a:t>
            </a:r>
          </a:p>
        </p:txBody>
      </p:sp>
    </p:spTree>
    <p:extLst>
      <p:ext uri="{BB962C8B-B14F-4D97-AF65-F5344CB8AC3E}">
        <p14:creationId xmlns:p14="http://schemas.microsoft.com/office/powerpoint/2010/main" val="20574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1742-3A19-485E-A32B-E2D3C65C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/>
              <a:t>Django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30D0-D801-4F62-A314-F44ACF73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6600" dirty="0"/>
              <a:t>اطار عمل متكامل لتطوير الويب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4064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342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Flask</vt:lpstr>
      <vt:lpstr>CLI vs web applications </vt:lpstr>
      <vt:lpstr>CLI Apps</vt:lpstr>
      <vt:lpstr>Web App – HTTP protocol </vt:lpstr>
      <vt:lpstr>Develop web applications تطوير تطبيقات ويب</vt:lpstr>
      <vt:lpstr>Python web frameworks</vt:lpstr>
      <vt:lpstr>Flask</vt:lpstr>
      <vt:lpstr>Flask</vt:lpstr>
      <vt:lpstr>Django </vt:lpstr>
      <vt:lpstr>Installation  </vt:lpstr>
      <vt:lpstr>Flask Project Structure </vt:lpstr>
      <vt:lpstr>Port number – default 80  </vt:lpstr>
      <vt:lpstr>bootstrap</vt:lpstr>
      <vt:lpstr>HTTP messages code</vt:lpstr>
      <vt:lpstr>HTTP Methods</vt:lpstr>
      <vt:lpstr>Mater template (template inheritance)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Motaz Saad</dc:creator>
  <cp:lastModifiedBy>SAAD Motaz</cp:lastModifiedBy>
  <cp:revision>12</cp:revision>
  <dcterms:created xsi:type="dcterms:W3CDTF">2019-04-24T10:13:50Z</dcterms:created>
  <dcterms:modified xsi:type="dcterms:W3CDTF">2021-05-28T14:50:31Z</dcterms:modified>
</cp:coreProperties>
</file>