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95" r:id="rId4"/>
    <p:sldId id="296" r:id="rId5"/>
    <p:sldId id="297" r:id="rId6"/>
    <p:sldId id="298" r:id="rId7"/>
    <p:sldId id="278" r:id="rId8"/>
    <p:sldId id="299" r:id="rId9"/>
    <p:sldId id="301" r:id="rId10"/>
    <p:sldId id="302" r:id="rId11"/>
    <p:sldId id="300" r:id="rId12"/>
    <p:sldId id="304" r:id="rId13"/>
    <p:sldId id="303" r:id="rId14"/>
    <p:sldId id="30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966F78-0A44-4C12-8A2C-A376944F6E26}" v="149" dt="2023-09-24T05:23:55.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57" autoAdjust="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taz Saad" userId="2057ee3b-c1bc-4e6d-9f32-2f06a9bf521c" providerId="ADAL" clId="{2DCCE522-AADC-4482-84EF-CBAFA77E2BD4}"/>
    <pc:docChg chg="undo custSel addSld modSld">
      <pc:chgData name="Motaz Saad" userId="2057ee3b-c1bc-4e6d-9f32-2f06a9bf521c" providerId="ADAL" clId="{2DCCE522-AADC-4482-84EF-CBAFA77E2BD4}" dt="2023-09-18T06:59:49.715" v="93"/>
      <pc:docMkLst>
        <pc:docMk/>
      </pc:docMkLst>
      <pc:sldChg chg="addSp delSp modSp mod setBg">
        <pc:chgData name="Motaz Saad" userId="2057ee3b-c1bc-4e6d-9f32-2f06a9bf521c" providerId="ADAL" clId="{2DCCE522-AADC-4482-84EF-CBAFA77E2BD4}" dt="2023-09-18T06:51:45.740" v="1" actId="26606"/>
        <pc:sldMkLst>
          <pc:docMk/>
          <pc:sldMk cId="3336757452" sldId="258"/>
        </pc:sldMkLst>
        <pc:spChg chg="mod">
          <ac:chgData name="Motaz Saad" userId="2057ee3b-c1bc-4e6d-9f32-2f06a9bf521c" providerId="ADAL" clId="{2DCCE522-AADC-4482-84EF-CBAFA77E2BD4}" dt="2023-09-18T06:51:45.740" v="1" actId="26606"/>
          <ac:spMkLst>
            <pc:docMk/>
            <pc:sldMk cId="3336757452" sldId="258"/>
            <ac:spMk id="2" creationId="{0FBB89E0-A5EF-B21C-70BD-941031D294A2}"/>
          </ac:spMkLst>
        </pc:spChg>
        <pc:spChg chg="del mod">
          <ac:chgData name="Motaz Saad" userId="2057ee3b-c1bc-4e6d-9f32-2f06a9bf521c" providerId="ADAL" clId="{2DCCE522-AADC-4482-84EF-CBAFA77E2BD4}" dt="2023-09-18T06:51:45.740" v="1" actId="26606"/>
          <ac:spMkLst>
            <pc:docMk/>
            <pc:sldMk cId="3336757452" sldId="258"/>
            <ac:spMk id="3" creationId="{15524E3E-03DF-EDFD-5B06-C1D888DD325D}"/>
          </ac:spMkLst>
        </pc:spChg>
        <pc:spChg chg="add">
          <ac:chgData name="Motaz Saad" userId="2057ee3b-c1bc-4e6d-9f32-2f06a9bf521c" providerId="ADAL" clId="{2DCCE522-AADC-4482-84EF-CBAFA77E2BD4}" dt="2023-09-18T06:51:45.740" v="1" actId="26606"/>
          <ac:spMkLst>
            <pc:docMk/>
            <pc:sldMk cId="3336757452" sldId="258"/>
            <ac:spMk id="10" creationId="{B50AB553-2A96-4A92-96F2-93548E096954}"/>
          </ac:spMkLst>
        </pc:spChg>
        <pc:graphicFrameChg chg="add">
          <ac:chgData name="Motaz Saad" userId="2057ee3b-c1bc-4e6d-9f32-2f06a9bf521c" providerId="ADAL" clId="{2DCCE522-AADC-4482-84EF-CBAFA77E2BD4}" dt="2023-09-18T06:51:45.740" v="1" actId="26606"/>
          <ac:graphicFrameMkLst>
            <pc:docMk/>
            <pc:sldMk cId="3336757452" sldId="258"/>
            <ac:graphicFrameMk id="5" creationId="{3B9044DF-B2D1-4E5E-C340-61976EC87202}"/>
          </ac:graphicFrameMkLst>
        </pc:graphicFrameChg>
        <pc:picChg chg="add">
          <ac:chgData name="Motaz Saad" userId="2057ee3b-c1bc-4e6d-9f32-2f06a9bf521c" providerId="ADAL" clId="{2DCCE522-AADC-4482-84EF-CBAFA77E2BD4}" dt="2023-09-18T06:51:45.740" v="1" actId="26606"/>
          <ac:picMkLst>
            <pc:docMk/>
            <pc:sldMk cId="3336757452" sldId="258"/>
            <ac:picMk id="6" creationId="{85E2F69C-2C20-FE49-59C7-4AF04E208A12}"/>
          </ac:picMkLst>
        </pc:picChg>
      </pc:sldChg>
      <pc:sldChg chg="modSp mod">
        <pc:chgData name="Motaz Saad" userId="2057ee3b-c1bc-4e6d-9f32-2f06a9bf521c" providerId="ADAL" clId="{2DCCE522-AADC-4482-84EF-CBAFA77E2BD4}" dt="2023-09-18T06:53:57.610" v="31" actId="27636"/>
        <pc:sldMkLst>
          <pc:docMk/>
          <pc:sldMk cId="1052420351" sldId="259"/>
        </pc:sldMkLst>
        <pc:spChg chg="mod">
          <ac:chgData name="Motaz Saad" userId="2057ee3b-c1bc-4e6d-9f32-2f06a9bf521c" providerId="ADAL" clId="{2DCCE522-AADC-4482-84EF-CBAFA77E2BD4}" dt="2023-09-18T06:53:57.610" v="31" actId="27636"/>
          <ac:spMkLst>
            <pc:docMk/>
            <pc:sldMk cId="1052420351" sldId="259"/>
            <ac:spMk id="3" creationId="{27956158-A32F-2458-01C4-C0B4A2C749D3}"/>
          </ac:spMkLst>
        </pc:spChg>
      </pc:sldChg>
      <pc:sldChg chg="modSp mod">
        <pc:chgData name="Motaz Saad" userId="2057ee3b-c1bc-4e6d-9f32-2f06a9bf521c" providerId="ADAL" clId="{2DCCE522-AADC-4482-84EF-CBAFA77E2BD4}" dt="2023-09-18T06:53:50.943" v="28" actId="6549"/>
        <pc:sldMkLst>
          <pc:docMk/>
          <pc:sldMk cId="2999576910" sldId="260"/>
        </pc:sldMkLst>
        <pc:spChg chg="mod">
          <ac:chgData name="Motaz Saad" userId="2057ee3b-c1bc-4e6d-9f32-2f06a9bf521c" providerId="ADAL" clId="{2DCCE522-AADC-4482-84EF-CBAFA77E2BD4}" dt="2023-09-18T06:53:50.943" v="28" actId="6549"/>
          <ac:spMkLst>
            <pc:docMk/>
            <pc:sldMk cId="2999576910" sldId="260"/>
            <ac:spMk id="3" creationId="{27956158-A32F-2458-01C4-C0B4A2C749D3}"/>
          </ac:spMkLst>
        </pc:spChg>
      </pc:sldChg>
      <pc:sldChg chg="addSp delSp modSp mod">
        <pc:chgData name="Motaz Saad" userId="2057ee3b-c1bc-4e6d-9f32-2f06a9bf521c" providerId="ADAL" clId="{2DCCE522-AADC-4482-84EF-CBAFA77E2BD4}" dt="2023-09-18T06:53:00.206" v="20" actId="26606"/>
        <pc:sldMkLst>
          <pc:docMk/>
          <pc:sldMk cId="3672452895" sldId="264"/>
        </pc:sldMkLst>
        <pc:spChg chg="mod">
          <ac:chgData name="Motaz Saad" userId="2057ee3b-c1bc-4e6d-9f32-2f06a9bf521c" providerId="ADAL" clId="{2DCCE522-AADC-4482-84EF-CBAFA77E2BD4}" dt="2023-09-18T06:53:00.206" v="20" actId="26606"/>
          <ac:spMkLst>
            <pc:docMk/>
            <pc:sldMk cId="3672452895" sldId="264"/>
            <ac:spMk id="2" creationId="{A13A1F2F-5423-9788-D2E3-7D0368D456E3}"/>
          </ac:spMkLst>
        </pc:spChg>
        <pc:spChg chg="del">
          <ac:chgData name="Motaz Saad" userId="2057ee3b-c1bc-4e6d-9f32-2f06a9bf521c" providerId="ADAL" clId="{2DCCE522-AADC-4482-84EF-CBAFA77E2BD4}" dt="2023-09-18T06:53:00.206" v="20" actId="26606"/>
          <ac:spMkLst>
            <pc:docMk/>
            <pc:sldMk cId="3672452895" sldId="264"/>
            <ac:spMk id="9" creationId="{9DBC8166-481C-4473-95F5-9A5B9073B7F1}"/>
          </ac:spMkLst>
        </pc:spChg>
        <pc:spChg chg="del">
          <ac:chgData name="Motaz Saad" userId="2057ee3b-c1bc-4e6d-9f32-2f06a9bf521c" providerId="ADAL" clId="{2DCCE522-AADC-4482-84EF-CBAFA77E2BD4}" dt="2023-09-18T06:53:00.206" v="20" actId="26606"/>
          <ac:spMkLst>
            <pc:docMk/>
            <pc:sldMk cId="3672452895" sldId="264"/>
            <ac:spMk id="11" creationId="{A5A5CE6E-90AF-4D43-A014-1F9EC83EB93D}"/>
          </ac:spMkLst>
        </pc:spChg>
        <pc:spChg chg="add">
          <ac:chgData name="Motaz Saad" userId="2057ee3b-c1bc-4e6d-9f32-2f06a9bf521c" providerId="ADAL" clId="{2DCCE522-AADC-4482-84EF-CBAFA77E2BD4}" dt="2023-09-18T06:53:00.206" v="20" actId="26606"/>
          <ac:spMkLst>
            <pc:docMk/>
            <pc:sldMk cId="3672452895" sldId="264"/>
            <ac:spMk id="17" creationId="{B50AB553-2A96-4A92-96F2-93548E096954}"/>
          </ac:spMkLst>
        </pc:spChg>
        <pc:graphicFrameChg chg="mod modGraphic">
          <ac:chgData name="Motaz Saad" userId="2057ee3b-c1bc-4e6d-9f32-2f06a9bf521c" providerId="ADAL" clId="{2DCCE522-AADC-4482-84EF-CBAFA77E2BD4}" dt="2023-09-18T06:53:00.206" v="20" actId="26606"/>
          <ac:graphicFrameMkLst>
            <pc:docMk/>
            <pc:sldMk cId="3672452895" sldId="264"/>
            <ac:graphicFrameMk id="5" creationId="{55C7A6C4-EF86-BA86-7950-B5474DCFAA42}"/>
          </ac:graphicFrameMkLst>
        </pc:graphicFrameChg>
        <pc:picChg chg="add">
          <ac:chgData name="Motaz Saad" userId="2057ee3b-c1bc-4e6d-9f32-2f06a9bf521c" providerId="ADAL" clId="{2DCCE522-AADC-4482-84EF-CBAFA77E2BD4}" dt="2023-09-18T06:53:00.206" v="20" actId="26606"/>
          <ac:picMkLst>
            <pc:docMk/>
            <pc:sldMk cId="3672452895" sldId="264"/>
            <ac:picMk id="13" creationId="{5053D64B-1295-E6F2-A39D-1B30CFB535C8}"/>
          </ac:picMkLst>
        </pc:picChg>
      </pc:sldChg>
      <pc:sldChg chg="modSp new mod">
        <pc:chgData name="Motaz Saad" userId="2057ee3b-c1bc-4e6d-9f32-2f06a9bf521c" providerId="ADAL" clId="{2DCCE522-AADC-4482-84EF-CBAFA77E2BD4}" dt="2023-09-18T06:57:21.139" v="81" actId="20577"/>
        <pc:sldMkLst>
          <pc:docMk/>
          <pc:sldMk cId="4192603219" sldId="272"/>
        </pc:sldMkLst>
        <pc:spChg chg="mod">
          <ac:chgData name="Motaz Saad" userId="2057ee3b-c1bc-4e6d-9f32-2f06a9bf521c" providerId="ADAL" clId="{2DCCE522-AADC-4482-84EF-CBAFA77E2BD4}" dt="2023-09-18T06:57:00.937" v="73" actId="20577"/>
          <ac:spMkLst>
            <pc:docMk/>
            <pc:sldMk cId="4192603219" sldId="272"/>
            <ac:spMk id="2" creationId="{BCD88D0F-F763-4AA1-0A8D-A94B4161062C}"/>
          </ac:spMkLst>
        </pc:spChg>
        <pc:spChg chg="mod">
          <ac:chgData name="Motaz Saad" userId="2057ee3b-c1bc-4e6d-9f32-2f06a9bf521c" providerId="ADAL" clId="{2DCCE522-AADC-4482-84EF-CBAFA77E2BD4}" dt="2023-09-18T06:57:21.139" v="81" actId="20577"/>
          <ac:spMkLst>
            <pc:docMk/>
            <pc:sldMk cId="4192603219" sldId="272"/>
            <ac:spMk id="3" creationId="{0ED0C828-583B-D61E-1A99-D4240DDFA8B0}"/>
          </ac:spMkLst>
        </pc:spChg>
      </pc:sldChg>
      <pc:sldChg chg="modSp new mod">
        <pc:chgData name="Motaz Saad" userId="2057ee3b-c1bc-4e6d-9f32-2f06a9bf521c" providerId="ADAL" clId="{2DCCE522-AADC-4482-84EF-CBAFA77E2BD4}" dt="2023-09-18T06:58:35.174" v="91" actId="14100"/>
        <pc:sldMkLst>
          <pc:docMk/>
          <pc:sldMk cId="3786172967" sldId="273"/>
        </pc:sldMkLst>
        <pc:spChg chg="mod">
          <ac:chgData name="Motaz Saad" userId="2057ee3b-c1bc-4e6d-9f32-2f06a9bf521c" providerId="ADAL" clId="{2DCCE522-AADC-4482-84EF-CBAFA77E2BD4}" dt="2023-09-18T06:58:15.472" v="86"/>
          <ac:spMkLst>
            <pc:docMk/>
            <pc:sldMk cId="3786172967" sldId="273"/>
            <ac:spMk id="2" creationId="{0C79C508-DBCB-DAC8-BC17-55B7818A62DE}"/>
          </ac:spMkLst>
        </pc:spChg>
        <pc:spChg chg="mod">
          <ac:chgData name="Motaz Saad" userId="2057ee3b-c1bc-4e6d-9f32-2f06a9bf521c" providerId="ADAL" clId="{2DCCE522-AADC-4482-84EF-CBAFA77E2BD4}" dt="2023-09-18T06:58:35.174" v="91" actId="14100"/>
          <ac:spMkLst>
            <pc:docMk/>
            <pc:sldMk cId="3786172967" sldId="273"/>
            <ac:spMk id="3" creationId="{0ECBF18C-1B54-40D0-747C-86B688C6DC44}"/>
          </ac:spMkLst>
        </pc:spChg>
      </pc:sldChg>
      <pc:sldChg chg="add">
        <pc:chgData name="Motaz Saad" userId="2057ee3b-c1bc-4e6d-9f32-2f06a9bf521c" providerId="ADAL" clId="{2DCCE522-AADC-4482-84EF-CBAFA77E2BD4}" dt="2023-09-18T06:58:52.056" v="92"/>
        <pc:sldMkLst>
          <pc:docMk/>
          <pc:sldMk cId="0" sldId="274"/>
        </pc:sldMkLst>
      </pc:sldChg>
      <pc:sldChg chg="add">
        <pc:chgData name="Motaz Saad" userId="2057ee3b-c1bc-4e6d-9f32-2f06a9bf521c" providerId="ADAL" clId="{2DCCE522-AADC-4482-84EF-CBAFA77E2BD4}" dt="2023-09-18T06:58:52.056" v="92"/>
        <pc:sldMkLst>
          <pc:docMk/>
          <pc:sldMk cId="0" sldId="275"/>
        </pc:sldMkLst>
      </pc:sldChg>
      <pc:sldChg chg="add">
        <pc:chgData name="Motaz Saad" userId="2057ee3b-c1bc-4e6d-9f32-2f06a9bf521c" providerId="ADAL" clId="{2DCCE522-AADC-4482-84EF-CBAFA77E2BD4}" dt="2023-09-18T06:59:49.715" v="93"/>
        <pc:sldMkLst>
          <pc:docMk/>
          <pc:sldMk cId="0" sldId="276"/>
        </pc:sldMkLst>
      </pc:sldChg>
      <pc:sldChg chg="add">
        <pc:chgData name="Motaz Saad" userId="2057ee3b-c1bc-4e6d-9f32-2f06a9bf521c" providerId="ADAL" clId="{2DCCE522-AADC-4482-84EF-CBAFA77E2BD4}" dt="2023-09-18T06:59:49.715" v="93"/>
        <pc:sldMkLst>
          <pc:docMk/>
          <pc:sldMk cId="0" sldId="277"/>
        </pc:sldMkLst>
      </pc:sldChg>
    </pc:docChg>
  </pc:docChgLst>
  <pc:docChgLst>
    <pc:chgData name="Motaz Saad" userId="2057ee3b-c1bc-4e6d-9f32-2f06a9bf521c" providerId="ADAL" clId="{3FEC9251-9AAB-41C9-9006-F2C938BE3B1D}"/>
    <pc:docChg chg="undo redo custSel addSld delSld modSld sldOrd">
      <pc:chgData name="Motaz Saad" userId="2057ee3b-c1bc-4e6d-9f32-2f06a9bf521c" providerId="ADAL" clId="{3FEC9251-9AAB-41C9-9006-F2C938BE3B1D}" dt="2023-09-23T05:21:02.787" v="1939"/>
      <pc:docMkLst>
        <pc:docMk/>
      </pc:docMkLst>
      <pc:sldChg chg="modSp new mod">
        <pc:chgData name="Motaz Saad" userId="2057ee3b-c1bc-4e6d-9f32-2f06a9bf521c" providerId="ADAL" clId="{3FEC9251-9AAB-41C9-9006-F2C938BE3B1D}" dt="2023-09-16T03:46:38.900" v="45" actId="20577"/>
        <pc:sldMkLst>
          <pc:docMk/>
          <pc:sldMk cId="3359727322" sldId="256"/>
        </pc:sldMkLst>
        <pc:spChg chg="mod">
          <ac:chgData name="Motaz Saad" userId="2057ee3b-c1bc-4e6d-9f32-2f06a9bf521c" providerId="ADAL" clId="{3FEC9251-9AAB-41C9-9006-F2C938BE3B1D}" dt="2023-09-16T03:46:34.164" v="32" actId="20577"/>
          <ac:spMkLst>
            <pc:docMk/>
            <pc:sldMk cId="3359727322" sldId="256"/>
            <ac:spMk id="2" creationId="{1658056F-6E8F-8BE6-53A0-DA79200795B3}"/>
          </ac:spMkLst>
        </pc:spChg>
        <pc:spChg chg="mod">
          <ac:chgData name="Motaz Saad" userId="2057ee3b-c1bc-4e6d-9f32-2f06a9bf521c" providerId="ADAL" clId="{3FEC9251-9AAB-41C9-9006-F2C938BE3B1D}" dt="2023-09-16T03:46:38.900" v="45" actId="20577"/>
          <ac:spMkLst>
            <pc:docMk/>
            <pc:sldMk cId="3359727322" sldId="256"/>
            <ac:spMk id="3" creationId="{345DF8E2-1999-EBBE-451A-671C6D773532}"/>
          </ac:spMkLst>
        </pc:spChg>
      </pc:sldChg>
      <pc:sldChg chg="addSp delSp modSp new mod ord">
        <pc:chgData name="Motaz Saad" userId="2057ee3b-c1bc-4e6d-9f32-2f06a9bf521c" providerId="ADAL" clId="{3FEC9251-9AAB-41C9-9006-F2C938BE3B1D}" dt="2023-09-23T04:11:38.254" v="1348" actId="14100"/>
        <pc:sldMkLst>
          <pc:docMk/>
          <pc:sldMk cId="2678277770" sldId="257"/>
        </pc:sldMkLst>
        <pc:spChg chg="mod">
          <ac:chgData name="Motaz Saad" userId="2057ee3b-c1bc-4e6d-9f32-2f06a9bf521c" providerId="ADAL" clId="{3FEC9251-9AAB-41C9-9006-F2C938BE3B1D}" dt="2023-09-16T04:03:37.888" v="206" actId="21"/>
          <ac:spMkLst>
            <pc:docMk/>
            <pc:sldMk cId="2678277770" sldId="257"/>
            <ac:spMk id="2" creationId="{65D39821-54D0-E4EC-B12C-B0125F31F210}"/>
          </ac:spMkLst>
        </pc:spChg>
        <pc:spChg chg="del">
          <ac:chgData name="Motaz Saad" userId="2057ee3b-c1bc-4e6d-9f32-2f06a9bf521c" providerId="ADAL" clId="{3FEC9251-9AAB-41C9-9006-F2C938BE3B1D}" dt="2023-09-16T04:00:09.138" v="87" actId="478"/>
          <ac:spMkLst>
            <pc:docMk/>
            <pc:sldMk cId="2678277770" sldId="257"/>
            <ac:spMk id="3" creationId="{CD21FCA0-0B2E-935D-7882-9845AF9523FF}"/>
          </ac:spMkLst>
        </pc:spChg>
        <pc:spChg chg="add mod">
          <ac:chgData name="Motaz Saad" userId="2057ee3b-c1bc-4e6d-9f32-2f06a9bf521c" providerId="ADAL" clId="{3FEC9251-9AAB-41C9-9006-F2C938BE3B1D}" dt="2023-09-16T04:03:02.740" v="196" actId="1076"/>
          <ac:spMkLst>
            <pc:docMk/>
            <pc:sldMk cId="2678277770" sldId="257"/>
            <ac:spMk id="4" creationId="{E912E5C5-CA04-71CE-5921-B62DD21C9488}"/>
          </ac:spMkLst>
        </pc:spChg>
        <pc:spChg chg="add mod">
          <ac:chgData name="Motaz Saad" userId="2057ee3b-c1bc-4e6d-9f32-2f06a9bf521c" providerId="ADAL" clId="{3FEC9251-9AAB-41C9-9006-F2C938BE3B1D}" dt="2023-09-16T04:03:08.955" v="199" actId="1076"/>
          <ac:spMkLst>
            <pc:docMk/>
            <pc:sldMk cId="2678277770" sldId="257"/>
            <ac:spMk id="5" creationId="{F70C4C68-6290-5275-ABAE-DEDA7BB65863}"/>
          </ac:spMkLst>
        </pc:spChg>
        <pc:spChg chg="add mod">
          <ac:chgData name="Motaz Saad" userId="2057ee3b-c1bc-4e6d-9f32-2f06a9bf521c" providerId="ADAL" clId="{3FEC9251-9AAB-41C9-9006-F2C938BE3B1D}" dt="2023-09-16T04:00:41.075" v="104" actId="14100"/>
          <ac:spMkLst>
            <pc:docMk/>
            <pc:sldMk cId="2678277770" sldId="257"/>
            <ac:spMk id="6" creationId="{48D74DFC-5994-7DDD-7157-9CAC6B35B618}"/>
          </ac:spMkLst>
        </pc:spChg>
        <pc:spChg chg="add mod">
          <ac:chgData name="Motaz Saad" userId="2057ee3b-c1bc-4e6d-9f32-2f06a9bf521c" providerId="ADAL" clId="{3FEC9251-9AAB-41C9-9006-F2C938BE3B1D}" dt="2023-09-23T04:11:38.254" v="1348" actId="14100"/>
          <ac:spMkLst>
            <pc:docMk/>
            <pc:sldMk cId="2678277770" sldId="257"/>
            <ac:spMk id="7" creationId="{1298127C-9869-49C1-9591-1B1A5526435F}"/>
          </ac:spMkLst>
        </pc:spChg>
        <pc:spChg chg="add mod">
          <ac:chgData name="Motaz Saad" userId="2057ee3b-c1bc-4e6d-9f32-2f06a9bf521c" providerId="ADAL" clId="{3FEC9251-9AAB-41C9-9006-F2C938BE3B1D}" dt="2023-09-16T04:03:20.795" v="204" actId="14100"/>
          <ac:spMkLst>
            <pc:docMk/>
            <pc:sldMk cId="2678277770" sldId="257"/>
            <ac:spMk id="8" creationId="{69B8BC5A-70C3-D905-1894-B8B5D50D267C}"/>
          </ac:spMkLst>
        </pc:spChg>
        <pc:picChg chg="add mod">
          <ac:chgData name="Motaz Saad" userId="2057ee3b-c1bc-4e6d-9f32-2f06a9bf521c" providerId="ADAL" clId="{3FEC9251-9AAB-41C9-9006-F2C938BE3B1D}" dt="2023-09-16T04:00:38.573" v="103" actId="14100"/>
          <ac:picMkLst>
            <pc:docMk/>
            <pc:sldMk cId="2678277770" sldId="257"/>
            <ac:picMk id="9" creationId="{61C5C1F2-AD3C-5B8C-0D39-1AE8466B74B7}"/>
          </ac:picMkLst>
        </pc:picChg>
        <pc:picChg chg="add mod">
          <ac:chgData name="Motaz Saad" userId="2057ee3b-c1bc-4e6d-9f32-2f06a9bf521c" providerId="ADAL" clId="{3FEC9251-9AAB-41C9-9006-F2C938BE3B1D}" dt="2023-09-16T04:02:11.205" v="166" actId="1038"/>
          <ac:picMkLst>
            <pc:docMk/>
            <pc:sldMk cId="2678277770" sldId="257"/>
            <ac:picMk id="10" creationId="{DF87C1D8-E6EA-2929-2A82-F4FCD7F15A58}"/>
          </ac:picMkLst>
        </pc:picChg>
        <pc:picChg chg="add mod">
          <ac:chgData name="Motaz Saad" userId="2057ee3b-c1bc-4e6d-9f32-2f06a9bf521c" providerId="ADAL" clId="{3FEC9251-9AAB-41C9-9006-F2C938BE3B1D}" dt="2023-09-16T04:02:28.460" v="183" actId="1076"/>
          <ac:picMkLst>
            <pc:docMk/>
            <pc:sldMk cId="2678277770" sldId="257"/>
            <ac:picMk id="11" creationId="{FB67C590-9819-8B57-0974-728958B2ED56}"/>
          </ac:picMkLst>
        </pc:picChg>
        <pc:picChg chg="add mod">
          <ac:chgData name="Motaz Saad" userId="2057ee3b-c1bc-4e6d-9f32-2f06a9bf521c" providerId="ADAL" clId="{3FEC9251-9AAB-41C9-9006-F2C938BE3B1D}" dt="2023-09-16T04:02:27.043" v="182" actId="1076"/>
          <ac:picMkLst>
            <pc:docMk/>
            <pc:sldMk cId="2678277770" sldId="257"/>
            <ac:picMk id="12" creationId="{2F9CC2A6-862D-8785-7B63-1653ABAC990C}"/>
          </ac:picMkLst>
        </pc:picChg>
        <pc:picChg chg="add mod">
          <ac:chgData name="Motaz Saad" userId="2057ee3b-c1bc-4e6d-9f32-2f06a9bf521c" providerId="ADAL" clId="{3FEC9251-9AAB-41C9-9006-F2C938BE3B1D}" dt="2023-09-16T04:02:29.860" v="184" actId="1076"/>
          <ac:picMkLst>
            <pc:docMk/>
            <pc:sldMk cId="2678277770" sldId="257"/>
            <ac:picMk id="13" creationId="{EB71F7DD-3CAC-D670-02D8-C4E8400A0510}"/>
          </ac:picMkLst>
        </pc:picChg>
        <pc:picChg chg="add mod">
          <ac:chgData name="Motaz Saad" userId="2057ee3b-c1bc-4e6d-9f32-2f06a9bf521c" providerId="ADAL" clId="{3FEC9251-9AAB-41C9-9006-F2C938BE3B1D}" dt="2023-09-16T04:02:31.483" v="185" actId="1076"/>
          <ac:picMkLst>
            <pc:docMk/>
            <pc:sldMk cId="2678277770" sldId="257"/>
            <ac:picMk id="14" creationId="{C17827D3-852F-FBE9-7523-935457537980}"/>
          </ac:picMkLst>
        </pc:picChg>
        <pc:picChg chg="add del mod">
          <ac:chgData name="Motaz Saad" userId="2057ee3b-c1bc-4e6d-9f32-2f06a9bf521c" providerId="ADAL" clId="{3FEC9251-9AAB-41C9-9006-F2C938BE3B1D}" dt="2023-09-16T04:01:44.815" v="147" actId="478"/>
          <ac:picMkLst>
            <pc:docMk/>
            <pc:sldMk cId="2678277770" sldId="257"/>
            <ac:picMk id="15" creationId="{1E4EA206-9127-B4C2-69FC-208D7F4C08E8}"/>
          </ac:picMkLst>
        </pc:picChg>
      </pc:sldChg>
      <pc:sldChg chg="modSp new mod">
        <pc:chgData name="Motaz Saad" userId="2057ee3b-c1bc-4e6d-9f32-2f06a9bf521c" providerId="ADAL" clId="{3FEC9251-9AAB-41C9-9006-F2C938BE3B1D}" dt="2023-09-16T04:50:10.697" v="396" actId="6549"/>
        <pc:sldMkLst>
          <pc:docMk/>
          <pc:sldMk cId="3336757452" sldId="258"/>
        </pc:sldMkLst>
        <pc:spChg chg="mod">
          <ac:chgData name="Motaz Saad" userId="2057ee3b-c1bc-4e6d-9f32-2f06a9bf521c" providerId="ADAL" clId="{3FEC9251-9AAB-41C9-9006-F2C938BE3B1D}" dt="2023-09-16T04:09:13.984" v="257" actId="20577"/>
          <ac:spMkLst>
            <pc:docMk/>
            <pc:sldMk cId="3336757452" sldId="258"/>
            <ac:spMk id="2" creationId="{0FBB89E0-A5EF-B21C-70BD-941031D294A2}"/>
          </ac:spMkLst>
        </pc:spChg>
        <pc:spChg chg="mod">
          <ac:chgData name="Motaz Saad" userId="2057ee3b-c1bc-4e6d-9f32-2f06a9bf521c" providerId="ADAL" clId="{3FEC9251-9AAB-41C9-9006-F2C938BE3B1D}" dt="2023-09-16T04:50:10.697" v="396" actId="6549"/>
          <ac:spMkLst>
            <pc:docMk/>
            <pc:sldMk cId="3336757452" sldId="258"/>
            <ac:spMk id="3" creationId="{15524E3E-03DF-EDFD-5B06-C1D888DD325D}"/>
          </ac:spMkLst>
        </pc:spChg>
      </pc:sldChg>
      <pc:sldChg chg="modSp new del mod">
        <pc:chgData name="Motaz Saad" userId="2057ee3b-c1bc-4e6d-9f32-2f06a9bf521c" providerId="ADAL" clId="{3FEC9251-9AAB-41C9-9006-F2C938BE3B1D}" dt="2023-09-23T03:35:48.504" v="789" actId="47"/>
        <pc:sldMkLst>
          <pc:docMk/>
          <pc:sldMk cId="1052420351" sldId="259"/>
        </pc:sldMkLst>
        <pc:spChg chg="mod">
          <ac:chgData name="Motaz Saad" userId="2057ee3b-c1bc-4e6d-9f32-2f06a9bf521c" providerId="ADAL" clId="{3FEC9251-9AAB-41C9-9006-F2C938BE3B1D}" dt="2023-09-16T04:09:46.189" v="259"/>
          <ac:spMkLst>
            <pc:docMk/>
            <pc:sldMk cId="1052420351" sldId="259"/>
            <ac:spMk id="2" creationId="{0CEDDA2F-529B-CB37-B93D-0126B8E95A2F}"/>
          </ac:spMkLst>
        </pc:spChg>
        <pc:spChg chg="mod">
          <ac:chgData name="Motaz Saad" userId="2057ee3b-c1bc-4e6d-9f32-2f06a9bf521c" providerId="ADAL" clId="{3FEC9251-9AAB-41C9-9006-F2C938BE3B1D}" dt="2023-09-16T04:45:26.977" v="321" actId="27636"/>
          <ac:spMkLst>
            <pc:docMk/>
            <pc:sldMk cId="1052420351" sldId="259"/>
            <ac:spMk id="3" creationId="{27956158-A32F-2458-01C4-C0B4A2C749D3}"/>
          </ac:spMkLst>
        </pc:spChg>
      </pc:sldChg>
      <pc:sldChg chg="modSp add del mod">
        <pc:chgData name="Motaz Saad" userId="2057ee3b-c1bc-4e6d-9f32-2f06a9bf521c" providerId="ADAL" clId="{3FEC9251-9AAB-41C9-9006-F2C938BE3B1D}" dt="2023-09-23T03:35:52.027" v="791" actId="47"/>
        <pc:sldMkLst>
          <pc:docMk/>
          <pc:sldMk cId="2999576910" sldId="260"/>
        </pc:sldMkLst>
        <pc:spChg chg="mod">
          <ac:chgData name="Motaz Saad" userId="2057ee3b-c1bc-4e6d-9f32-2f06a9bf521c" providerId="ADAL" clId="{3FEC9251-9AAB-41C9-9006-F2C938BE3B1D}" dt="2023-09-16T04:47:04.472" v="354"/>
          <ac:spMkLst>
            <pc:docMk/>
            <pc:sldMk cId="2999576910" sldId="260"/>
            <ac:spMk id="2" creationId="{0CEDDA2F-529B-CB37-B93D-0126B8E95A2F}"/>
          </ac:spMkLst>
        </pc:spChg>
        <pc:spChg chg="mod">
          <ac:chgData name="Motaz Saad" userId="2057ee3b-c1bc-4e6d-9f32-2f06a9bf521c" providerId="ADAL" clId="{3FEC9251-9AAB-41C9-9006-F2C938BE3B1D}" dt="2023-09-16T04:48:17.075" v="386" actId="20577"/>
          <ac:spMkLst>
            <pc:docMk/>
            <pc:sldMk cId="2999576910" sldId="260"/>
            <ac:spMk id="3" creationId="{27956158-A32F-2458-01C4-C0B4A2C749D3}"/>
          </ac:spMkLst>
        </pc:spChg>
      </pc:sldChg>
      <pc:sldChg chg="modSp add del mod">
        <pc:chgData name="Motaz Saad" userId="2057ee3b-c1bc-4e6d-9f32-2f06a9bf521c" providerId="ADAL" clId="{3FEC9251-9AAB-41C9-9006-F2C938BE3B1D}" dt="2023-09-23T03:35:49.574" v="790" actId="47"/>
        <pc:sldMkLst>
          <pc:docMk/>
          <pc:sldMk cId="1644868710" sldId="261"/>
        </pc:sldMkLst>
        <pc:spChg chg="mod">
          <ac:chgData name="Motaz Saad" userId="2057ee3b-c1bc-4e6d-9f32-2f06a9bf521c" providerId="ADAL" clId="{3FEC9251-9AAB-41C9-9006-F2C938BE3B1D}" dt="2023-09-16T04:09:21.397" v="258"/>
          <ac:spMkLst>
            <pc:docMk/>
            <pc:sldMk cId="1644868710" sldId="261"/>
            <ac:spMk id="2" creationId="{0CEDDA2F-529B-CB37-B93D-0126B8E95A2F}"/>
          </ac:spMkLst>
        </pc:spChg>
        <pc:spChg chg="mod">
          <ac:chgData name="Motaz Saad" userId="2057ee3b-c1bc-4e6d-9f32-2f06a9bf521c" providerId="ADAL" clId="{3FEC9251-9AAB-41C9-9006-F2C938BE3B1D}" dt="2023-09-16T04:46:48.857" v="353" actId="15"/>
          <ac:spMkLst>
            <pc:docMk/>
            <pc:sldMk cId="1644868710" sldId="261"/>
            <ac:spMk id="3" creationId="{27956158-A32F-2458-01C4-C0B4A2C749D3}"/>
          </ac:spMkLst>
        </pc:spChg>
      </pc:sldChg>
      <pc:sldChg chg="modSp new mod">
        <pc:chgData name="Motaz Saad" userId="2057ee3b-c1bc-4e6d-9f32-2f06a9bf521c" providerId="ADAL" clId="{3FEC9251-9AAB-41C9-9006-F2C938BE3B1D}" dt="2023-09-23T03:36:13.835" v="810" actId="20577"/>
        <pc:sldMkLst>
          <pc:docMk/>
          <pc:sldMk cId="512722687" sldId="262"/>
        </pc:sldMkLst>
        <pc:spChg chg="mod">
          <ac:chgData name="Motaz Saad" userId="2057ee3b-c1bc-4e6d-9f32-2f06a9bf521c" providerId="ADAL" clId="{3FEC9251-9AAB-41C9-9006-F2C938BE3B1D}" dt="2023-09-23T03:36:13.835" v="810" actId="20577"/>
          <ac:spMkLst>
            <pc:docMk/>
            <pc:sldMk cId="512722687" sldId="262"/>
            <ac:spMk id="2" creationId="{35BFEE22-1DBB-BF7F-0B99-3D44BA94E3AE}"/>
          </ac:spMkLst>
        </pc:spChg>
        <pc:spChg chg="mod">
          <ac:chgData name="Motaz Saad" userId="2057ee3b-c1bc-4e6d-9f32-2f06a9bf521c" providerId="ADAL" clId="{3FEC9251-9AAB-41C9-9006-F2C938BE3B1D}" dt="2023-09-23T03:36:06.375" v="794" actId="20577"/>
          <ac:spMkLst>
            <pc:docMk/>
            <pc:sldMk cId="512722687" sldId="262"/>
            <ac:spMk id="3" creationId="{6BF250BF-1B63-030F-2890-060DF252686E}"/>
          </ac:spMkLst>
        </pc:spChg>
      </pc:sldChg>
      <pc:sldChg chg="addSp delSp modSp new mod setBg modNotesTx">
        <pc:chgData name="Motaz Saad" userId="2057ee3b-c1bc-4e6d-9f32-2f06a9bf521c" providerId="ADAL" clId="{3FEC9251-9AAB-41C9-9006-F2C938BE3B1D}" dt="2023-09-23T03:47:25.722" v="900" actId="26606"/>
        <pc:sldMkLst>
          <pc:docMk/>
          <pc:sldMk cId="2191023537" sldId="263"/>
        </pc:sldMkLst>
        <pc:spChg chg="mod">
          <ac:chgData name="Motaz Saad" userId="2057ee3b-c1bc-4e6d-9f32-2f06a9bf521c" providerId="ADAL" clId="{3FEC9251-9AAB-41C9-9006-F2C938BE3B1D}" dt="2023-09-23T03:47:25.722" v="900" actId="26606"/>
          <ac:spMkLst>
            <pc:docMk/>
            <pc:sldMk cId="2191023537" sldId="263"/>
            <ac:spMk id="2" creationId="{73B7E18A-333B-25C5-4795-E65169C5BB92}"/>
          </ac:spMkLst>
        </pc:spChg>
        <pc:spChg chg="add del mod">
          <ac:chgData name="Motaz Saad" userId="2057ee3b-c1bc-4e6d-9f32-2f06a9bf521c" providerId="ADAL" clId="{3FEC9251-9AAB-41C9-9006-F2C938BE3B1D}" dt="2023-09-16T04:55:28.414" v="500" actId="26606"/>
          <ac:spMkLst>
            <pc:docMk/>
            <pc:sldMk cId="2191023537" sldId="263"/>
            <ac:spMk id="3" creationId="{3856D4AE-039C-E621-3891-E0B7DBE50FBE}"/>
          </ac:spMkLst>
        </pc:spChg>
        <pc:spChg chg="add del">
          <ac:chgData name="Motaz Saad" userId="2057ee3b-c1bc-4e6d-9f32-2f06a9bf521c" providerId="ADAL" clId="{3FEC9251-9AAB-41C9-9006-F2C938BE3B1D}" dt="2023-09-16T04:55:27.660" v="497" actId="26606"/>
          <ac:spMkLst>
            <pc:docMk/>
            <pc:sldMk cId="2191023537" sldId="263"/>
            <ac:spMk id="9" creationId="{9DBC8166-481C-4473-95F5-9A5B9073B7F1}"/>
          </ac:spMkLst>
        </pc:spChg>
        <pc:spChg chg="add del">
          <ac:chgData name="Motaz Saad" userId="2057ee3b-c1bc-4e6d-9f32-2f06a9bf521c" providerId="ADAL" clId="{3FEC9251-9AAB-41C9-9006-F2C938BE3B1D}" dt="2023-09-16T04:55:27.660" v="497" actId="26606"/>
          <ac:spMkLst>
            <pc:docMk/>
            <pc:sldMk cId="2191023537" sldId="263"/>
            <ac:spMk id="11" creationId="{A5A5CE6E-90AF-4D43-A014-1F9EC83EB93D}"/>
          </ac:spMkLst>
        </pc:spChg>
        <pc:spChg chg="add del">
          <ac:chgData name="Motaz Saad" userId="2057ee3b-c1bc-4e6d-9f32-2f06a9bf521c" providerId="ADAL" clId="{3FEC9251-9AAB-41C9-9006-F2C938BE3B1D}" dt="2023-09-16T04:55:28.398" v="499" actId="26606"/>
          <ac:spMkLst>
            <pc:docMk/>
            <pc:sldMk cId="2191023537" sldId="263"/>
            <ac:spMk id="13" creationId="{9DBC8166-481C-4473-95F5-9A5B9073B7F1}"/>
          </ac:spMkLst>
        </pc:spChg>
        <pc:spChg chg="add del">
          <ac:chgData name="Motaz Saad" userId="2057ee3b-c1bc-4e6d-9f32-2f06a9bf521c" providerId="ADAL" clId="{3FEC9251-9AAB-41C9-9006-F2C938BE3B1D}" dt="2023-09-16T04:55:28.398" v="499" actId="26606"/>
          <ac:spMkLst>
            <pc:docMk/>
            <pc:sldMk cId="2191023537" sldId="263"/>
            <ac:spMk id="14" creationId="{A5A5CE6E-90AF-4D43-A014-1F9EC83EB93D}"/>
          </ac:spMkLst>
        </pc:spChg>
        <pc:spChg chg="add del">
          <ac:chgData name="Motaz Saad" userId="2057ee3b-c1bc-4e6d-9f32-2f06a9bf521c" providerId="ADAL" clId="{3FEC9251-9AAB-41C9-9006-F2C938BE3B1D}" dt="2023-09-23T03:47:25.722" v="900" actId="26606"/>
          <ac:spMkLst>
            <pc:docMk/>
            <pc:sldMk cId="2191023537" sldId="263"/>
            <ac:spMk id="17" creationId="{9DBC8166-481C-4473-95F5-9A5B9073B7F1}"/>
          </ac:spMkLst>
        </pc:spChg>
        <pc:spChg chg="add del">
          <ac:chgData name="Motaz Saad" userId="2057ee3b-c1bc-4e6d-9f32-2f06a9bf521c" providerId="ADAL" clId="{3FEC9251-9AAB-41C9-9006-F2C938BE3B1D}" dt="2023-09-23T03:47:25.722" v="900" actId="26606"/>
          <ac:spMkLst>
            <pc:docMk/>
            <pc:sldMk cId="2191023537" sldId="263"/>
            <ac:spMk id="18" creationId="{A5A5CE6E-90AF-4D43-A014-1F9EC83EB93D}"/>
          </ac:spMkLst>
        </pc:spChg>
        <pc:spChg chg="add">
          <ac:chgData name="Motaz Saad" userId="2057ee3b-c1bc-4e6d-9f32-2f06a9bf521c" providerId="ADAL" clId="{3FEC9251-9AAB-41C9-9006-F2C938BE3B1D}" dt="2023-09-23T03:47:25.722" v="900" actId="26606"/>
          <ac:spMkLst>
            <pc:docMk/>
            <pc:sldMk cId="2191023537" sldId="263"/>
            <ac:spMk id="24" creationId="{0C541B88-1AE9-40C3-AFD5-967787C1979F}"/>
          </ac:spMkLst>
        </pc:spChg>
        <pc:spChg chg="add">
          <ac:chgData name="Motaz Saad" userId="2057ee3b-c1bc-4e6d-9f32-2f06a9bf521c" providerId="ADAL" clId="{3FEC9251-9AAB-41C9-9006-F2C938BE3B1D}" dt="2023-09-23T03:47:25.722" v="900" actId="26606"/>
          <ac:spMkLst>
            <pc:docMk/>
            <pc:sldMk cId="2191023537" sldId="263"/>
            <ac:spMk id="26" creationId="{E5F17139-31EE-46AC-B04F-DBBD852DD6CB}"/>
          </ac:spMkLst>
        </pc:spChg>
        <pc:spChg chg="add">
          <ac:chgData name="Motaz Saad" userId="2057ee3b-c1bc-4e6d-9f32-2f06a9bf521c" providerId="ADAL" clId="{3FEC9251-9AAB-41C9-9006-F2C938BE3B1D}" dt="2023-09-23T03:47:25.722" v="900" actId="26606"/>
          <ac:spMkLst>
            <pc:docMk/>
            <pc:sldMk cId="2191023537" sldId="263"/>
            <ac:spMk id="32" creationId="{89D16701-DA76-4F72-BB63-E2C3FFBDFE0F}"/>
          </ac:spMkLst>
        </pc:spChg>
        <pc:spChg chg="add">
          <ac:chgData name="Motaz Saad" userId="2057ee3b-c1bc-4e6d-9f32-2f06a9bf521c" providerId="ADAL" clId="{3FEC9251-9AAB-41C9-9006-F2C938BE3B1D}" dt="2023-09-23T03:47:25.722" v="900" actId="26606"/>
          <ac:spMkLst>
            <pc:docMk/>
            <pc:sldMk cId="2191023537" sldId="263"/>
            <ac:spMk id="34" creationId="{1CC28BE1-9DC6-43FE-9582-39F091098D77}"/>
          </ac:spMkLst>
        </pc:spChg>
        <pc:grpChg chg="add">
          <ac:chgData name="Motaz Saad" userId="2057ee3b-c1bc-4e6d-9f32-2f06a9bf521c" providerId="ADAL" clId="{3FEC9251-9AAB-41C9-9006-F2C938BE3B1D}" dt="2023-09-23T03:47:25.722" v="900" actId="26606"/>
          <ac:grpSpMkLst>
            <pc:docMk/>
            <pc:sldMk cId="2191023537" sldId="263"/>
            <ac:grpSpMk id="28" creationId="{7CF625D3-71A3-4F30-A096-8EF334E959D0}"/>
          </ac:grpSpMkLst>
        </pc:grpChg>
        <pc:grpChg chg="add">
          <ac:chgData name="Motaz Saad" userId="2057ee3b-c1bc-4e6d-9f32-2f06a9bf521c" providerId="ADAL" clId="{3FEC9251-9AAB-41C9-9006-F2C938BE3B1D}" dt="2023-09-23T03:47:25.722" v="900" actId="26606"/>
          <ac:grpSpMkLst>
            <pc:docMk/>
            <pc:sldMk cId="2191023537" sldId="263"/>
            <ac:grpSpMk id="36" creationId="{AF9AF3F3-CE0C-4125-BDD7-346487FA0B40}"/>
          </ac:grpSpMkLst>
        </pc:grpChg>
        <pc:graphicFrameChg chg="add del">
          <ac:chgData name="Motaz Saad" userId="2057ee3b-c1bc-4e6d-9f32-2f06a9bf521c" providerId="ADAL" clId="{3FEC9251-9AAB-41C9-9006-F2C938BE3B1D}" dt="2023-09-16T04:55:27.660" v="497" actId="26606"/>
          <ac:graphicFrameMkLst>
            <pc:docMk/>
            <pc:sldMk cId="2191023537" sldId="263"/>
            <ac:graphicFrameMk id="5" creationId="{9F8484F7-962D-0732-37E5-5FEA40193315}"/>
          </ac:graphicFrameMkLst>
        </pc:graphicFrameChg>
        <pc:graphicFrameChg chg="add del">
          <ac:chgData name="Motaz Saad" userId="2057ee3b-c1bc-4e6d-9f32-2f06a9bf521c" providerId="ADAL" clId="{3FEC9251-9AAB-41C9-9006-F2C938BE3B1D}" dt="2023-09-16T04:55:28.398" v="499" actId="26606"/>
          <ac:graphicFrameMkLst>
            <pc:docMk/>
            <pc:sldMk cId="2191023537" sldId="263"/>
            <ac:graphicFrameMk id="15" creationId="{2E203EEF-DC11-2C7D-35FA-1DEB29CDF306}"/>
          </ac:graphicFrameMkLst>
        </pc:graphicFrameChg>
        <pc:graphicFrameChg chg="add mod modGraphic">
          <ac:chgData name="Motaz Saad" userId="2057ee3b-c1bc-4e6d-9f32-2f06a9bf521c" providerId="ADAL" clId="{3FEC9251-9AAB-41C9-9006-F2C938BE3B1D}" dt="2023-09-23T03:47:25.722" v="900" actId="26606"/>
          <ac:graphicFrameMkLst>
            <pc:docMk/>
            <pc:sldMk cId="2191023537" sldId="263"/>
            <ac:graphicFrameMk id="19" creationId="{9F8484F7-962D-0732-37E5-5FEA40193315}"/>
          </ac:graphicFrameMkLst>
        </pc:graphicFrameChg>
      </pc:sldChg>
      <pc:sldChg chg="addSp delSp modSp new mod setBg">
        <pc:chgData name="Motaz Saad" userId="2057ee3b-c1bc-4e6d-9f32-2f06a9bf521c" providerId="ADAL" clId="{3FEC9251-9AAB-41C9-9006-F2C938BE3B1D}" dt="2023-09-23T03:35:38.840" v="788" actId="20577"/>
        <pc:sldMkLst>
          <pc:docMk/>
          <pc:sldMk cId="3672452895" sldId="264"/>
        </pc:sldMkLst>
        <pc:spChg chg="mod">
          <ac:chgData name="Motaz Saad" userId="2057ee3b-c1bc-4e6d-9f32-2f06a9bf521c" providerId="ADAL" clId="{3FEC9251-9AAB-41C9-9006-F2C938BE3B1D}" dt="2023-09-16T04:52:42.165" v="422" actId="26606"/>
          <ac:spMkLst>
            <pc:docMk/>
            <pc:sldMk cId="3672452895" sldId="264"/>
            <ac:spMk id="2" creationId="{A13A1F2F-5423-9788-D2E3-7D0368D456E3}"/>
          </ac:spMkLst>
        </pc:spChg>
        <pc:spChg chg="del mod">
          <ac:chgData name="Motaz Saad" userId="2057ee3b-c1bc-4e6d-9f32-2f06a9bf521c" providerId="ADAL" clId="{3FEC9251-9AAB-41C9-9006-F2C938BE3B1D}" dt="2023-09-16T04:52:42.165" v="422" actId="26606"/>
          <ac:spMkLst>
            <pc:docMk/>
            <pc:sldMk cId="3672452895" sldId="264"/>
            <ac:spMk id="3" creationId="{4AC5049E-1C7B-194F-79E1-35D2DF2AF4D6}"/>
          </ac:spMkLst>
        </pc:spChg>
        <pc:spChg chg="add">
          <ac:chgData name="Motaz Saad" userId="2057ee3b-c1bc-4e6d-9f32-2f06a9bf521c" providerId="ADAL" clId="{3FEC9251-9AAB-41C9-9006-F2C938BE3B1D}" dt="2023-09-16T04:52:42.165" v="422" actId="26606"/>
          <ac:spMkLst>
            <pc:docMk/>
            <pc:sldMk cId="3672452895" sldId="264"/>
            <ac:spMk id="9" creationId="{9DBC8166-481C-4473-95F5-9A5B9073B7F1}"/>
          </ac:spMkLst>
        </pc:spChg>
        <pc:spChg chg="add">
          <ac:chgData name="Motaz Saad" userId="2057ee3b-c1bc-4e6d-9f32-2f06a9bf521c" providerId="ADAL" clId="{3FEC9251-9AAB-41C9-9006-F2C938BE3B1D}" dt="2023-09-16T04:52:42.165" v="422" actId="26606"/>
          <ac:spMkLst>
            <pc:docMk/>
            <pc:sldMk cId="3672452895" sldId="264"/>
            <ac:spMk id="11" creationId="{A5A5CE6E-90AF-4D43-A014-1F9EC83EB93D}"/>
          </ac:spMkLst>
        </pc:spChg>
        <pc:graphicFrameChg chg="add mod">
          <ac:chgData name="Motaz Saad" userId="2057ee3b-c1bc-4e6d-9f32-2f06a9bf521c" providerId="ADAL" clId="{3FEC9251-9AAB-41C9-9006-F2C938BE3B1D}" dt="2023-09-23T03:35:38.840" v="788" actId="20577"/>
          <ac:graphicFrameMkLst>
            <pc:docMk/>
            <pc:sldMk cId="3672452895" sldId="264"/>
            <ac:graphicFrameMk id="5" creationId="{55C7A6C4-EF86-BA86-7950-B5474DCFAA42}"/>
          </ac:graphicFrameMkLst>
        </pc:graphicFrameChg>
      </pc:sldChg>
      <pc:sldChg chg="modSp new mod ord">
        <pc:chgData name="Motaz Saad" userId="2057ee3b-c1bc-4e6d-9f32-2f06a9bf521c" providerId="ADAL" clId="{3FEC9251-9AAB-41C9-9006-F2C938BE3B1D}" dt="2023-09-16T05:00:54.737" v="592" actId="12"/>
        <pc:sldMkLst>
          <pc:docMk/>
          <pc:sldMk cId="2784677948" sldId="265"/>
        </pc:sldMkLst>
        <pc:spChg chg="mod">
          <ac:chgData name="Motaz Saad" userId="2057ee3b-c1bc-4e6d-9f32-2f06a9bf521c" providerId="ADAL" clId="{3FEC9251-9AAB-41C9-9006-F2C938BE3B1D}" dt="2023-09-16T04:56:48.815" v="511"/>
          <ac:spMkLst>
            <pc:docMk/>
            <pc:sldMk cId="2784677948" sldId="265"/>
            <ac:spMk id="2" creationId="{BBA04EDB-341A-8286-75CE-280E377B59FC}"/>
          </ac:spMkLst>
        </pc:spChg>
        <pc:spChg chg="mod">
          <ac:chgData name="Motaz Saad" userId="2057ee3b-c1bc-4e6d-9f32-2f06a9bf521c" providerId="ADAL" clId="{3FEC9251-9AAB-41C9-9006-F2C938BE3B1D}" dt="2023-09-16T05:00:54.737" v="592" actId="12"/>
          <ac:spMkLst>
            <pc:docMk/>
            <pc:sldMk cId="2784677948" sldId="265"/>
            <ac:spMk id="3" creationId="{A26078B2-63E8-6D3B-015A-C87CC2A6BBDD}"/>
          </ac:spMkLst>
        </pc:spChg>
      </pc:sldChg>
      <pc:sldChg chg="modSp new mod">
        <pc:chgData name="Motaz Saad" userId="2057ee3b-c1bc-4e6d-9f32-2f06a9bf521c" providerId="ADAL" clId="{3FEC9251-9AAB-41C9-9006-F2C938BE3B1D}" dt="2023-09-16T05:01:17.338" v="594" actId="11"/>
        <pc:sldMkLst>
          <pc:docMk/>
          <pc:sldMk cId="1883717889" sldId="266"/>
        </pc:sldMkLst>
        <pc:spChg chg="mod">
          <ac:chgData name="Motaz Saad" userId="2057ee3b-c1bc-4e6d-9f32-2f06a9bf521c" providerId="ADAL" clId="{3FEC9251-9AAB-41C9-9006-F2C938BE3B1D}" dt="2023-09-16T04:59:45.513" v="568" actId="20577"/>
          <ac:spMkLst>
            <pc:docMk/>
            <pc:sldMk cId="1883717889" sldId="266"/>
            <ac:spMk id="2" creationId="{FA47D703-F8F9-551F-8CB9-75B205F7416C}"/>
          </ac:spMkLst>
        </pc:spChg>
        <pc:spChg chg="mod">
          <ac:chgData name="Motaz Saad" userId="2057ee3b-c1bc-4e6d-9f32-2f06a9bf521c" providerId="ADAL" clId="{3FEC9251-9AAB-41C9-9006-F2C938BE3B1D}" dt="2023-09-16T05:01:17.338" v="594" actId="11"/>
          <ac:spMkLst>
            <pc:docMk/>
            <pc:sldMk cId="1883717889" sldId="266"/>
            <ac:spMk id="3" creationId="{FD69FE26-AF81-BCD8-2901-AA259BA7A4BF}"/>
          </ac:spMkLst>
        </pc:spChg>
      </pc:sldChg>
      <pc:sldChg chg="modSp new mod">
        <pc:chgData name="Motaz Saad" userId="2057ee3b-c1bc-4e6d-9f32-2f06a9bf521c" providerId="ADAL" clId="{3FEC9251-9AAB-41C9-9006-F2C938BE3B1D}" dt="2023-09-16T05:02:49.206" v="605" actId="20577"/>
        <pc:sldMkLst>
          <pc:docMk/>
          <pc:sldMk cId="455050558" sldId="267"/>
        </pc:sldMkLst>
        <pc:spChg chg="mod">
          <ac:chgData name="Motaz Saad" userId="2057ee3b-c1bc-4e6d-9f32-2f06a9bf521c" providerId="ADAL" clId="{3FEC9251-9AAB-41C9-9006-F2C938BE3B1D}" dt="2023-09-16T05:02:36.088" v="602"/>
          <ac:spMkLst>
            <pc:docMk/>
            <pc:sldMk cId="455050558" sldId="267"/>
            <ac:spMk id="2" creationId="{5F9F730D-E287-8636-5962-2F783F4EFEB5}"/>
          </ac:spMkLst>
        </pc:spChg>
        <pc:spChg chg="mod">
          <ac:chgData name="Motaz Saad" userId="2057ee3b-c1bc-4e6d-9f32-2f06a9bf521c" providerId="ADAL" clId="{3FEC9251-9AAB-41C9-9006-F2C938BE3B1D}" dt="2023-09-16T05:02:49.206" v="605" actId="20577"/>
          <ac:spMkLst>
            <pc:docMk/>
            <pc:sldMk cId="455050558" sldId="267"/>
            <ac:spMk id="3" creationId="{2793FDF9-70C0-69D2-282A-71EAF2F2B14D}"/>
          </ac:spMkLst>
        </pc:spChg>
      </pc:sldChg>
      <pc:sldChg chg="modSp new mod">
        <pc:chgData name="Motaz Saad" userId="2057ee3b-c1bc-4e6d-9f32-2f06a9bf521c" providerId="ADAL" clId="{3FEC9251-9AAB-41C9-9006-F2C938BE3B1D}" dt="2023-09-16T05:22:03.972" v="732" actId="20577"/>
        <pc:sldMkLst>
          <pc:docMk/>
          <pc:sldMk cId="2634741091" sldId="268"/>
        </pc:sldMkLst>
        <pc:spChg chg="mod">
          <ac:chgData name="Motaz Saad" userId="2057ee3b-c1bc-4e6d-9f32-2f06a9bf521c" providerId="ADAL" clId="{3FEC9251-9AAB-41C9-9006-F2C938BE3B1D}" dt="2023-09-16T05:22:03.972" v="732" actId="20577"/>
          <ac:spMkLst>
            <pc:docMk/>
            <pc:sldMk cId="2634741091" sldId="268"/>
            <ac:spMk id="2" creationId="{59AB7CDF-555D-071F-BBC4-8280F351F9EC}"/>
          </ac:spMkLst>
        </pc:spChg>
        <pc:spChg chg="mod">
          <ac:chgData name="Motaz Saad" userId="2057ee3b-c1bc-4e6d-9f32-2f06a9bf521c" providerId="ADAL" clId="{3FEC9251-9AAB-41C9-9006-F2C938BE3B1D}" dt="2023-09-16T05:19:32.758" v="646" actId="20577"/>
          <ac:spMkLst>
            <pc:docMk/>
            <pc:sldMk cId="2634741091" sldId="268"/>
            <ac:spMk id="3" creationId="{D012C8CD-E623-C088-3645-DEEBE7E41247}"/>
          </ac:spMkLst>
        </pc:spChg>
      </pc:sldChg>
      <pc:sldChg chg="modSp new mod">
        <pc:chgData name="Motaz Saad" userId="2057ee3b-c1bc-4e6d-9f32-2f06a9bf521c" providerId="ADAL" clId="{3FEC9251-9AAB-41C9-9006-F2C938BE3B1D}" dt="2023-09-16T05:22:08.374" v="733"/>
        <pc:sldMkLst>
          <pc:docMk/>
          <pc:sldMk cId="2911220648" sldId="269"/>
        </pc:sldMkLst>
        <pc:spChg chg="mod">
          <ac:chgData name="Motaz Saad" userId="2057ee3b-c1bc-4e6d-9f32-2f06a9bf521c" providerId="ADAL" clId="{3FEC9251-9AAB-41C9-9006-F2C938BE3B1D}" dt="2023-09-16T05:22:08.374" v="733"/>
          <ac:spMkLst>
            <pc:docMk/>
            <pc:sldMk cId="2911220648" sldId="269"/>
            <ac:spMk id="2" creationId="{B194B14D-BC77-0349-5816-9D638D81D8AD}"/>
          </ac:spMkLst>
        </pc:spChg>
        <pc:spChg chg="mod">
          <ac:chgData name="Motaz Saad" userId="2057ee3b-c1bc-4e6d-9f32-2f06a9bf521c" providerId="ADAL" clId="{3FEC9251-9AAB-41C9-9006-F2C938BE3B1D}" dt="2023-09-16T05:20:58.648" v="682" actId="27636"/>
          <ac:spMkLst>
            <pc:docMk/>
            <pc:sldMk cId="2911220648" sldId="269"/>
            <ac:spMk id="3" creationId="{8B083E5B-78FB-4D73-DB45-E945885B6ADA}"/>
          </ac:spMkLst>
        </pc:spChg>
      </pc:sldChg>
      <pc:sldChg chg="modSp new mod">
        <pc:chgData name="Motaz Saad" userId="2057ee3b-c1bc-4e6d-9f32-2f06a9bf521c" providerId="ADAL" clId="{3FEC9251-9AAB-41C9-9006-F2C938BE3B1D}" dt="2023-09-16T05:22:10.123" v="734"/>
        <pc:sldMkLst>
          <pc:docMk/>
          <pc:sldMk cId="3888243247" sldId="270"/>
        </pc:sldMkLst>
        <pc:spChg chg="mod">
          <ac:chgData name="Motaz Saad" userId="2057ee3b-c1bc-4e6d-9f32-2f06a9bf521c" providerId="ADAL" clId="{3FEC9251-9AAB-41C9-9006-F2C938BE3B1D}" dt="2023-09-16T05:22:10.123" v="734"/>
          <ac:spMkLst>
            <pc:docMk/>
            <pc:sldMk cId="3888243247" sldId="270"/>
            <ac:spMk id="2" creationId="{579E6269-9255-E82A-EE98-DA7C02B42D3F}"/>
          </ac:spMkLst>
        </pc:spChg>
        <pc:spChg chg="mod">
          <ac:chgData name="Motaz Saad" userId="2057ee3b-c1bc-4e6d-9f32-2f06a9bf521c" providerId="ADAL" clId="{3FEC9251-9AAB-41C9-9006-F2C938BE3B1D}" dt="2023-09-16T05:21:36.277" v="688" actId="15"/>
          <ac:spMkLst>
            <pc:docMk/>
            <pc:sldMk cId="3888243247" sldId="270"/>
            <ac:spMk id="3" creationId="{109898BB-10B4-4BB2-F74A-3408BBF1BC88}"/>
          </ac:spMkLst>
        </pc:spChg>
      </pc:sldChg>
      <pc:sldChg chg="addSp delSp modSp new mod setBg">
        <pc:chgData name="Motaz Saad" userId="2057ee3b-c1bc-4e6d-9f32-2f06a9bf521c" providerId="ADAL" clId="{3FEC9251-9AAB-41C9-9006-F2C938BE3B1D}" dt="2023-09-18T05:53:54.879" v="775" actId="26606"/>
        <pc:sldMkLst>
          <pc:docMk/>
          <pc:sldMk cId="3751674078" sldId="271"/>
        </pc:sldMkLst>
        <pc:spChg chg="mod">
          <ac:chgData name="Motaz Saad" userId="2057ee3b-c1bc-4e6d-9f32-2f06a9bf521c" providerId="ADAL" clId="{3FEC9251-9AAB-41C9-9006-F2C938BE3B1D}" dt="2023-09-18T05:53:54.879" v="775" actId="26606"/>
          <ac:spMkLst>
            <pc:docMk/>
            <pc:sldMk cId="3751674078" sldId="271"/>
            <ac:spMk id="2" creationId="{EAD01C7D-A3CE-5981-2BF6-6BBC63B03335}"/>
          </ac:spMkLst>
        </pc:spChg>
        <pc:spChg chg="del">
          <ac:chgData name="Motaz Saad" userId="2057ee3b-c1bc-4e6d-9f32-2f06a9bf521c" providerId="ADAL" clId="{3FEC9251-9AAB-41C9-9006-F2C938BE3B1D}" dt="2023-09-18T05:09:06.472" v="761" actId="478"/>
          <ac:spMkLst>
            <pc:docMk/>
            <pc:sldMk cId="3751674078" sldId="271"/>
            <ac:spMk id="3" creationId="{6A0E1895-A4F6-BBC5-F2AE-819CA3F4B6C4}"/>
          </ac:spMkLst>
        </pc:spChg>
        <pc:spChg chg="add del">
          <ac:chgData name="Motaz Saad" userId="2057ee3b-c1bc-4e6d-9f32-2f06a9bf521c" providerId="ADAL" clId="{3FEC9251-9AAB-41C9-9006-F2C938BE3B1D}" dt="2023-09-18T05:53:54.879" v="775" actId="26606"/>
          <ac:spMkLst>
            <pc:docMk/>
            <pc:sldMk cId="3751674078" sldId="271"/>
            <ac:spMk id="1031" creationId="{665DBBEF-238B-476B-96AB-8AAC3224ECEA}"/>
          </ac:spMkLst>
        </pc:spChg>
        <pc:spChg chg="add del">
          <ac:chgData name="Motaz Saad" userId="2057ee3b-c1bc-4e6d-9f32-2f06a9bf521c" providerId="ADAL" clId="{3FEC9251-9AAB-41C9-9006-F2C938BE3B1D}" dt="2023-09-18T05:53:54.879" v="775" actId="26606"/>
          <ac:spMkLst>
            <pc:docMk/>
            <pc:sldMk cId="3751674078" sldId="271"/>
            <ac:spMk id="1033" creationId="{3FCFB1DE-0B7E-48CC-BA90-B2AB0889F9D6}"/>
          </ac:spMkLst>
        </pc:spChg>
        <pc:spChg chg="add del">
          <ac:chgData name="Motaz Saad" userId="2057ee3b-c1bc-4e6d-9f32-2f06a9bf521c" providerId="ADAL" clId="{3FEC9251-9AAB-41C9-9006-F2C938BE3B1D}" dt="2023-09-18T05:53:51.979" v="772" actId="26606"/>
          <ac:spMkLst>
            <pc:docMk/>
            <pc:sldMk cId="3751674078" sldId="271"/>
            <ac:spMk id="1038" creationId="{47942995-B07F-4636-9A06-C6A104B260A8}"/>
          </ac:spMkLst>
        </pc:spChg>
        <pc:spChg chg="add del">
          <ac:chgData name="Motaz Saad" userId="2057ee3b-c1bc-4e6d-9f32-2f06a9bf521c" providerId="ADAL" clId="{3FEC9251-9AAB-41C9-9006-F2C938BE3B1D}" dt="2023-09-18T05:53:51.979" v="772" actId="26606"/>
          <ac:spMkLst>
            <pc:docMk/>
            <pc:sldMk cId="3751674078" sldId="271"/>
            <ac:spMk id="1045" creationId="{B81933D1-5615-42C7-9C0B-4EB7105CCE2D}"/>
          </ac:spMkLst>
        </pc:spChg>
        <pc:spChg chg="add del">
          <ac:chgData name="Motaz Saad" userId="2057ee3b-c1bc-4e6d-9f32-2f06a9bf521c" providerId="ADAL" clId="{3FEC9251-9AAB-41C9-9006-F2C938BE3B1D}" dt="2023-09-18T05:53:51.979" v="772" actId="26606"/>
          <ac:spMkLst>
            <pc:docMk/>
            <pc:sldMk cId="3751674078" sldId="271"/>
            <ac:spMk id="1047" creationId="{19C9EAEA-39D0-4B0E-A0EB-51E7B26740B1}"/>
          </ac:spMkLst>
        </pc:spChg>
        <pc:spChg chg="add del">
          <ac:chgData name="Motaz Saad" userId="2057ee3b-c1bc-4e6d-9f32-2f06a9bf521c" providerId="ADAL" clId="{3FEC9251-9AAB-41C9-9006-F2C938BE3B1D}" dt="2023-09-18T05:53:54.879" v="774" actId="26606"/>
          <ac:spMkLst>
            <pc:docMk/>
            <pc:sldMk cId="3751674078" sldId="271"/>
            <ac:spMk id="1049" creationId="{665DBBEF-238B-476B-96AB-8AAC3224ECEA}"/>
          </ac:spMkLst>
        </pc:spChg>
        <pc:spChg chg="add del">
          <ac:chgData name="Motaz Saad" userId="2057ee3b-c1bc-4e6d-9f32-2f06a9bf521c" providerId="ADAL" clId="{3FEC9251-9AAB-41C9-9006-F2C938BE3B1D}" dt="2023-09-18T05:53:54.879" v="774" actId="26606"/>
          <ac:spMkLst>
            <pc:docMk/>
            <pc:sldMk cId="3751674078" sldId="271"/>
            <ac:spMk id="1050" creationId="{3FCFB1DE-0B7E-48CC-BA90-B2AB0889F9D6}"/>
          </ac:spMkLst>
        </pc:spChg>
        <pc:spChg chg="add">
          <ac:chgData name="Motaz Saad" userId="2057ee3b-c1bc-4e6d-9f32-2f06a9bf521c" providerId="ADAL" clId="{3FEC9251-9AAB-41C9-9006-F2C938BE3B1D}" dt="2023-09-18T05:53:54.879" v="775" actId="26606"/>
          <ac:spMkLst>
            <pc:docMk/>
            <pc:sldMk cId="3751674078" sldId="271"/>
            <ac:spMk id="1052" creationId="{47942995-B07F-4636-9A06-C6A104B260A8}"/>
          </ac:spMkLst>
        </pc:spChg>
        <pc:spChg chg="add">
          <ac:chgData name="Motaz Saad" userId="2057ee3b-c1bc-4e6d-9f32-2f06a9bf521c" providerId="ADAL" clId="{3FEC9251-9AAB-41C9-9006-F2C938BE3B1D}" dt="2023-09-18T05:53:54.879" v="775" actId="26606"/>
          <ac:spMkLst>
            <pc:docMk/>
            <pc:sldMk cId="3751674078" sldId="271"/>
            <ac:spMk id="1054" creationId="{B81933D1-5615-42C7-9C0B-4EB7105CCE2D}"/>
          </ac:spMkLst>
        </pc:spChg>
        <pc:spChg chg="add">
          <ac:chgData name="Motaz Saad" userId="2057ee3b-c1bc-4e6d-9f32-2f06a9bf521c" providerId="ADAL" clId="{3FEC9251-9AAB-41C9-9006-F2C938BE3B1D}" dt="2023-09-18T05:53:54.879" v="775" actId="26606"/>
          <ac:spMkLst>
            <pc:docMk/>
            <pc:sldMk cId="3751674078" sldId="271"/>
            <ac:spMk id="1055" creationId="{19C9EAEA-39D0-4B0E-A0EB-51E7B26740B1}"/>
          </ac:spMkLst>
        </pc:spChg>
        <pc:grpChg chg="add del">
          <ac:chgData name="Motaz Saad" userId="2057ee3b-c1bc-4e6d-9f32-2f06a9bf521c" providerId="ADAL" clId="{3FEC9251-9AAB-41C9-9006-F2C938BE3B1D}" dt="2023-09-18T05:53:51.979" v="772" actId="26606"/>
          <ac:grpSpMkLst>
            <pc:docMk/>
            <pc:sldMk cId="3751674078" sldId="271"/>
            <ac:grpSpMk id="1040" creationId="{032D8612-31EB-44CF-A1D0-14FD4C705424}"/>
          </ac:grpSpMkLst>
        </pc:grpChg>
        <pc:grpChg chg="add">
          <ac:chgData name="Motaz Saad" userId="2057ee3b-c1bc-4e6d-9f32-2f06a9bf521c" providerId="ADAL" clId="{3FEC9251-9AAB-41C9-9006-F2C938BE3B1D}" dt="2023-09-18T05:53:54.879" v="775" actId="26606"/>
          <ac:grpSpMkLst>
            <pc:docMk/>
            <pc:sldMk cId="3751674078" sldId="271"/>
            <ac:grpSpMk id="1053" creationId="{032D8612-31EB-44CF-A1D0-14FD4C705424}"/>
          </ac:grpSpMkLst>
        </pc:grpChg>
        <pc:picChg chg="add mod">
          <ac:chgData name="Motaz Saad" userId="2057ee3b-c1bc-4e6d-9f32-2f06a9bf521c" providerId="ADAL" clId="{3FEC9251-9AAB-41C9-9006-F2C938BE3B1D}" dt="2023-09-18T05:53:54.879" v="775" actId="26606"/>
          <ac:picMkLst>
            <pc:docMk/>
            <pc:sldMk cId="3751674078" sldId="271"/>
            <ac:picMk id="1026" creationId="{1E4A63E9-0BB8-ECD8-D8E1-DC532EFEDB10}"/>
          </ac:picMkLst>
        </pc:picChg>
      </pc:sldChg>
      <pc:sldChg chg="modSp mod">
        <pc:chgData name="Motaz Saad" userId="2057ee3b-c1bc-4e6d-9f32-2f06a9bf521c" providerId="ADAL" clId="{3FEC9251-9AAB-41C9-9006-F2C938BE3B1D}" dt="2023-09-23T03:36:29.919" v="814" actId="33524"/>
        <pc:sldMkLst>
          <pc:docMk/>
          <pc:sldMk cId="3786172967" sldId="273"/>
        </pc:sldMkLst>
        <pc:spChg chg="mod">
          <ac:chgData name="Motaz Saad" userId="2057ee3b-c1bc-4e6d-9f32-2f06a9bf521c" providerId="ADAL" clId="{3FEC9251-9AAB-41C9-9006-F2C938BE3B1D}" dt="2023-09-23T03:36:29.919" v="814" actId="33524"/>
          <ac:spMkLst>
            <pc:docMk/>
            <pc:sldMk cId="3786172967" sldId="273"/>
            <ac:spMk id="3" creationId="{0ECBF18C-1B54-40D0-747C-86B688C6DC44}"/>
          </ac:spMkLst>
        </pc:spChg>
      </pc:sldChg>
      <pc:sldChg chg="modSp del mod">
        <pc:chgData name="Motaz Saad" userId="2057ee3b-c1bc-4e6d-9f32-2f06a9bf521c" providerId="ADAL" clId="{3FEC9251-9AAB-41C9-9006-F2C938BE3B1D}" dt="2023-09-23T04:21:25.276" v="1488" actId="47"/>
        <pc:sldMkLst>
          <pc:docMk/>
          <pc:sldMk cId="0" sldId="276"/>
        </pc:sldMkLst>
        <pc:spChg chg="mod">
          <ac:chgData name="Motaz Saad" userId="2057ee3b-c1bc-4e6d-9f32-2f06a9bf521c" providerId="ADAL" clId="{3FEC9251-9AAB-41C9-9006-F2C938BE3B1D}" dt="2023-09-23T04:20:47.478" v="1476" actId="12"/>
          <ac:spMkLst>
            <pc:docMk/>
            <pc:sldMk cId="0" sldId="276"/>
            <ac:spMk id="3" creationId="{EFF65B5C-60FE-B3B8-4511-42BE4D531873}"/>
          </ac:spMkLst>
        </pc:spChg>
      </pc:sldChg>
      <pc:sldChg chg="addSp delSp modSp add mod ord setBg delDesignElem modNotesTx">
        <pc:chgData name="Motaz Saad" userId="2057ee3b-c1bc-4e6d-9f32-2f06a9bf521c" providerId="ADAL" clId="{3FEC9251-9AAB-41C9-9006-F2C938BE3B1D}" dt="2023-09-23T04:12:15.450" v="1349" actId="6549"/>
        <pc:sldMkLst>
          <pc:docMk/>
          <pc:sldMk cId="157279943" sldId="278"/>
        </pc:sldMkLst>
        <pc:spChg chg="mod">
          <ac:chgData name="Motaz Saad" userId="2057ee3b-c1bc-4e6d-9f32-2f06a9bf521c" providerId="ADAL" clId="{3FEC9251-9AAB-41C9-9006-F2C938BE3B1D}" dt="2023-09-23T03:39:43.723" v="880" actId="313"/>
          <ac:spMkLst>
            <pc:docMk/>
            <pc:sldMk cId="157279943" sldId="278"/>
            <ac:spMk id="2" creationId="{73B7E18A-333B-25C5-4795-E65169C5BB92}"/>
          </ac:spMkLst>
        </pc:spChg>
        <pc:spChg chg="del">
          <ac:chgData name="Motaz Saad" userId="2057ee3b-c1bc-4e6d-9f32-2f06a9bf521c" providerId="ADAL" clId="{3FEC9251-9AAB-41C9-9006-F2C938BE3B1D}" dt="2023-09-23T03:37:01.951" v="816"/>
          <ac:spMkLst>
            <pc:docMk/>
            <pc:sldMk cId="157279943" sldId="278"/>
            <ac:spMk id="17" creationId="{9DBC8166-481C-4473-95F5-9A5B9073B7F1}"/>
          </ac:spMkLst>
        </pc:spChg>
        <pc:spChg chg="del">
          <ac:chgData name="Motaz Saad" userId="2057ee3b-c1bc-4e6d-9f32-2f06a9bf521c" providerId="ADAL" clId="{3FEC9251-9AAB-41C9-9006-F2C938BE3B1D}" dt="2023-09-23T03:37:01.951" v="816"/>
          <ac:spMkLst>
            <pc:docMk/>
            <pc:sldMk cId="157279943" sldId="278"/>
            <ac:spMk id="18" creationId="{A5A5CE6E-90AF-4D43-A014-1F9EC83EB93D}"/>
          </ac:spMkLst>
        </pc:spChg>
        <pc:spChg chg="add del">
          <ac:chgData name="Motaz Saad" userId="2057ee3b-c1bc-4e6d-9f32-2f06a9bf521c" providerId="ADAL" clId="{3FEC9251-9AAB-41C9-9006-F2C938BE3B1D}" dt="2023-09-23T03:37:20.913" v="818" actId="26606"/>
          <ac:spMkLst>
            <pc:docMk/>
            <pc:sldMk cId="157279943" sldId="278"/>
            <ac:spMk id="24" creationId="{DCC231C8-C761-4B31-9B1C-C6D19248C6B3}"/>
          </ac:spMkLst>
        </pc:spChg>
        <pc:spChg chg="add">
          <ac:chgData name="Motaz Saad" userId="2057ee3b-c1bc-4e6d-9f32-2f06a9bf521c" providerId="ADAL" clId="{3FEC9251-9AAB-41C9-9006-F2C938BE3B1D}" dt="2023-09-23T03:37:20.991" v="819" actId="26606"/>
          <ac:spMkLst>
            <pc:docMk/>
            <pc:sldMk cId="157279943" sldId="278"/>
            <ac:spMk id="26" creationId="{256B2C21-A230-48C0-8DF1-C46611373C44}"/>
          </ac:spMkLst>
        </pc:spChg>
        <pc:spChg chg="add">
          <ac:chgData name="Motaz Saad" userId="2057ee3b-c1bc-4e6d-9f32-2f06a9bf521c" providerId="ADAL" clId="{3FEC9251-9AAB-41C9-9006-F2C938BE3B1D}" dt="2023-09-23T03:37:20.991" v="819" actId="26606"/>
          <ac:spMkLst>
            <pc:docMk/>
            <pc:sldMk cId="157279943" sldId="278"/>
            <ac:spMk id="27" creationId="{BACC6370-2D7E-4714-9D71-7542949D7D5D}"/>
          </ac:spMkLst>
        </pc:spChg>
        <pc:spChg chg="add">
          <ac:chgData name="Motaz Saad" userId="2057ee3b-c1bc-4e6d-9f32-2f06a9bf521c" providerId="ADAL" clId="{3FEC9251-9AAB-41C9-9006-F2C938BE3B1D}" dt="2023-09-23T03:37:20.991" v="819" actId="26606"/>
          <ac:spMkLst>
            <pc:docMk/>
            <pc:sldMk cId="157279943" sldId="278"/>
            <ac:spMk id="28" creationId="{3847E18C-932D-4C95-AABA-FEC7C9499AD7}"/>
          </ac:spMkLst>
        </pc:spChg>
        <pc:spChg chg="add">
          <ac:chgData name="Motaz Saad" userId="2057ee3b-c1bc-4e6d-9f32-2f06a9bf521c" providerId="ADAL" clId="{3FEC9251-9AAB-41C9-9006-F2C938BE3B1D}" dt="2023-09-23T03:37:20.991" v="819" actId="26606"/>
          <ac:spMkLst>
            <pc:docMk/>
            <pc:sldMk cId="157279943" sldId="278"/>
            <ac:spMk id="30" creationId="{3150CB11-0C61-439E-910F-5787759E72A0}"/>
          </ac:spMkLst>
        </pc:spChg>
        <pc:spChg chg="add">
          <ac:chgData name="Motaz Saad" userId="2057ee3b-c1bc-4e6d-9f32-2f06a9bf521c" providerId="ADAL" clId="{3FEC9251-9AAB-41C9-9006-F2C938BE3B1D}" dt="2023-09-23T03:37:20.991" v="819" actId="26606"/>
          <ac:spMkLst>
            <pc:docMk/>
            <pc:sldMk cId="157279943" sldId="278"/>
            <ac:spMk id="32" creationId="{43F8A58B-5155-44CE-A5FF-7647B47D0A7A}"/>
          </ac:spMkLst>
        </pc:spChg>
        <pc:spChg chg="add">
          <ac:chgData name="Motaz Saad" userId="2057ee3b-c1bc-4e6d-9f32-2f06a9bf521c" providerId="ADAL" clId="{3FEC9251-9AAB-41C9-9006-F2C938BE3B1D}" dt="2023-09-23T03:37:20.991" v="819" actId="26606"/>
          <ac:spMkLst>
            <pc:docMk/>
            <pc:sldMk cId="157279943" sldId="278"/>
            <ac:spMk id="34" creationId="{443F2ACA-E6D6-4028-82DD-F03C262D5DE6}"/>
          </ac:spMkLst>
        </pc:spChg>
        <pc:graphicFrameChg chg="mod modGraphic">
          <ac:chgData name="Motaz Saad" userId="2057ee3b-c1bc-4e6d-9f32-2f06a9bf521c" providerId="ADAL" clId="{3FEC9251-9AAB-41C9-9006-F2C938BE3B1D}" dt="2023-09-23T03:47:36.592" v="902"/>
          <ac:graphicFrameMkLst>
            <pc:docMk/>
            <pc:sldMk cId="157279943" sldId="278"/>
            <ac:graphicFrameMk id="19" creationId="{9F8484F7-962D-0732-37E5-5FEA40193315}"/>
          </ac:graphicFrameMkLst>
        </pc:graphicFrameChg>
      </pc:sldChg>
      <pc:sldChg chg="addSp modSp new mod modClrScheme chgLayout">
        <pc:chgData name="Motaz Saad" userId="2057ee3b-c1bc-4e6d-9f32-2f06a9bf521c" providerId="ADAL" clId="{3FEC9251-9AAB-41C9-9006-F2C938BE3B1D}" dt="2023-09-23T04:00:43.632" v="1192" actId="1076"/>
        <pc:sldMkLst>
          <pc:docMk/>
          <pc:sldMk cId="3993718251" sldId="279"/>
        </pc:sldMkLst>
        <pc:spChg chg="add mod">
          <ac:chgData name="Motaz Saad" userId="2057ee3b-c1bc-4e6d-9f32-2f06a9bf521c" providerId="ADAL" clId="{3FEC9251-9AAB-41C9-9006-F2C938BE3B1D}" dt="2023-09-23T03:48:19.524" v="917" actId="20577"/>
          <ac:spMkLst>
            <pc:docMk/>
            <pc:sldMk cId="3993718251" sldId="279"/>
            <ac:spMk id="2" creationId="{3979C361-33A9-2E36-6A77-BE982608A27B}"/>
          </ac:spMkLst>
        </pc:spChg>
        <pc:spChg chg="add mod">
          <ac:chgData name="Motaz Saad" userId="2057ee3b-c1bc-4e6d-9f32-2f06a9bf521c" providerId="ADAL" clId="{3FEC9251-9AAB-41C9-9006-F2C938BE3B1D}" dt="2023-09-23T03:50:28.889" v="961" actId="5793"/>
          <ac:spMkLst>
            <pc:docMk/>
            <pc:sldMk cId="3993718251" sldId="279"/>
            <ac:spMk id="3" creationId="{3BD0AA06-432A-B171-F2D4-6E669675DF84}"/>
          </ac:spMkLst>
        </pc:spChg>
        <pc:picChg chg="add mod">
          <ac:chgData name="Motaz Saad" userId="2057ee3b-c1bc-4e6d-9f32-2f06a9bf521c" providerId="ADAL" clId="{3FEC9251-9AAB-41C9-9006-F2C938BE3B1D}" dt="2023-09-23T04:00:01.647" v="1185" actId="1076"/>
          <ac:picMkLst>
            <pc:docMk/>
            <pc:sldMk cId="3993718251" sldId="279"/>
            <ac:picMk id="5" creationId="{C598117A-EF1C-1A49-9B46-7E573EB9BBBB}"/>
          </ac:picMkLst>
        </pc:picChg>
        <pc:picChg chg="add mod">
          <ac:chgData name="Motaz Saad" userId="2057ee3b-c1bc-4e6d-9f32-2f06a9bf521c" providerId="ADAL" clId="{3FEC9251-9AAB-41C9-9006-F2C938BE3B1D}" dt="2023-09-23T03:59:59.167" v="1184" actId="1076"/>
          <ac:picMkLst>
            <pc:docMk/>
            <pc:sldMk cId="3993718251" sldId="279"/>
            <ac:picMk id="7" creationId="{CA057F06-E9CD-7061-BD1A-B7EBD06FB4CB}"/>
          </ac:picMkLst>
        </pc:picChg>
        <pc:picChg chg="add mod">
          <ac:chgData name="Motaz Saad" userId="2057ee3b-c1bc-4e6d-9f32-2f06a9bf521c" providerId="ADAL" clId="{3FEC9251-9AAB-41C9-9006-F2C938BE3B1D}" dt="2023-09-23T04:00:42.008" v="1191" actId="1076"/>
          <ac:picMkLst>
            <pc:docMk/>
            <pc:sldMk cId="3993718251" sldId="279"/>
            <ac:picMk id="9" creationId="{FA11BB2C-6579-1D8F-8FA2-0962052A8AA4}"/>
          </ac:picMkLst>
        </pc:picChg>
        <pc:picChg chg="add mod">
          <ac:chgData name="Motaz Saad" userId="2057ee3b-c1bc-4e6d-9f32-2f06a9bf521c" providerId="ADAL" clId="{3FEC9251-9AAB-41C9-9006-F2C938BE3B1D}" dt="2023-09-23T04:00:43.632" v="1192" actId="1076"/>
          <ac:picMkLst>
            <pc:docMk/>
            <pc:sldMk cId="3993718251" sldId="279"/>
            <ac:picMk id="11" creationId="{ADE874CA-340A-7C6A-3283-02706A7F6AD4}"/>
          </ac:picMkLst>
        </pc:picChg>
        <pc:picChg chg="add mod">
          <ac:chgData name="Motaz Saad" userId="2057ee3b-c1bc-4e6d-9f32-2f06a9bf521c" providerId="ADAL" clId="{3FEC9251-9AAB-41C9-9006-F2C938BE3B1D}" dt="2023-09-23T04:00:37.098" v="1189" actId="1076"/>
          <ac:picMkLst>
            <pc:docMk/>
            <pc:sldMk cId="3993718251" sldId="279"/>
            <ac:picMk id="13" creationId="{08D72C4D-1359-7792-6105-DDD309FBFA8B}"/>
          </ac:picMkLst>
        </pc:picChg>
        <pc:picChg chg="add mod">
          <ac:chgData name="Motaz Saad" userId="2057ee3b-c1bc-4e6d-9f32-2f06a9bf521c" providerId="ADAL" clId="{3FEC9251-9AAB-41C9-9006-F2C938BE3B1D}" dt="2023-09-23T04:00:34.956" v="1188" actId="1076"/>
          <ac:picMkLst>
            <pc:docMk/>
            <pc:sldMk cId="3993718251" sldId="279"/>
            <ac:picMk id="15" creationId="{01FA92C0-893A-286D-719E-388689A9A07E}"/>
          </ac:picMkLst>
        </pc:picChg>
        <pc:picChg chg="add mod">
          <ac:chgData name="Motaz Saad" userId="2057ee3b-c1bc-4e6d-9f32-2f06a9bf521c" providerId="ADAL" clId="{3FEC9251-9AAB-41C9-9006-F2C938BE3B1D}" dt="2023-09-23T04:00:33.098" v="1187" actId="1076"/>
          <ac:picMkLst>
            <pc:docMk/>
            <pc:sldMk cId="3993718251" sldId="279"/>
            <ac:picMk id="17" creationId="{E95490CE-961C-CE88-B3E7-043143EBAF91}"/>
          </ac:picMkLst>
        </pc:picChg>
      </pc:sldChg>
      <pc:sldChg chg="addSp modSp add mod">
        <pc:chgData name="Motaz Saad" userId="2057ee3b-c1bc-4e6d-9f32-2f06a9bf521c" providerId="ADAL" clId="{3FEC9251-9AAB-41C9-9006-F2C938BE3B1D}" dt="2023-09-23T04:02:43.191" v="1202" actId="1076"/>
        <pc:sldMkLst>
          <pc:docMk/>
          <pc:sldMk cId="3892340242" sldId="280"/>
        </pc:sldMkLst>
        <pc:spChg chg="mod">
          <ac:chgData name="Motaz Saad" userId="2057ee3b-c1bc-4e6d-9f32-2f06a9bf521c" providerId="ADAL" clId="{3FEC9251-9AAB-41C9-9006-F2C938BE3B1D}" dt="2023-09-23T03:51:26.550" v="1008" actId="20577"/>
          <ac:spMkLst>
            <pc:docMk/>
            <pc:sldMk cId="3892340242" sldId="280"/>
            <ac:spMk id="3" creationId="{3BD0AA06-432A-B171-F2D4-6E669675DF84}"/>
          </ac:spMkLst>
        </pc:spChg>
        <pc:picChg chg="add mod">
          <ac:chgData name="Motaz Saad" userId="2057ee3b-c1bc-4e6d-9f32-2f06a9bf521c" providerId="ADAL" clId="{3FEC9251-9AAB-41C9-9006-F2C938BE3B1D}" dt="2023-09-23T04:01:43.811" v="1199" actId="1076"/>
          <ac:picMkLst>
            <pc:docMk/>
            <pc:sldMk cId="3892340242" sldId="280"/>
            <ac:picMk id="5" creationId="{18FBF36C-2FAE-B0C1-DAAF-19E58A6A5766}"/>
          </ac:picMkLst>
        </pc:picChg>
        <pc:picChg chg="add mod">
          <ac:chgData name="Motaz Saad" userId="2057ee3b-c1bc-4e6d-9f32-2f06a9bf521c" providerId="ADAL" clId="{3FEC9251-9AAB-41C9-9006-F2C938BE3B1D}" dt="2023-09-23T04:01:41.510" v="1198" actId="1076"/>
          <ac:picMkLst>
            <pc:docMk/>
            <pc:sldMk cId="3892340242" sldId="280"/>
            <ac:picMk id="7" creationId="{495B4237-43B5-4E57-DF69-F44E5F5F0CAB}"/>
          </ac:picMkLst>
        </pc:picChg>
        <pc:picChg chg="add mod">
          <ac:chgData name="Motaz Saad" userId="2057ee3b-c1bc-4e6d-9f32-2f06a9bf521c" providerId="ADAL" clId="{3FEC9251-9AAB-41C9-9006-F2C938BE3B1D}" dt="2023-09-23T04:01:39.165" v="1197" actId="1076"/>
          <ac:picMkLst>
            <pc:docMk/>
            <pc:sldMk cId="3892340242" sldId="280"/>
            <ac:picMk id="9" creationId="{7EA115E3-81C1-7C26-C6B6-08196300D4BF}"/>
          </ac:picMkLst>
        </pc:picChg>
        <pc:picChg chg="add mod">
          <ac:chgData name="Motaz Saad" userId="2057ee3b-c1bc-4e6d-9f32-2f06a9bf521c" providerId="ADAL" clId="{3FEC9251-9AAB-41C9-9006-F2C938BE3B1D}" dt="2023-09-23T04:01:37.433" v="1196" actId="1076"/>
          <ac:picMkLst>
            <pc:docMk/>
            <pc:sldMk cId="3892340242" sldId="280"/>
            <ac:picMk id="11" creationId="{AD023C4A-E091-D59A-181B-5959FEF38F91}"/>
          </ac:picMkLst>
        </pc:picChg>
        <pc:picChg chg="add mod">
          <ac:chgData name="Motaz Saad" userId="2057ee3b-c1bc-4e6d-9f32-2f06a9bf521c" providerId="ADAL" clId="{3FEC9251-9AAB-41C9-9006-F2C938BE3B1D}" dt="2023-09-23T04:01:33.925" v="1195" actId="1076"/>
          <ac:picMkLst>
            <pc:docMk/>
            <pc:sldMk cId="3892340242" sldId="280"/>
            <ac:picMk id="13" creationId="{6EB1749A-DC49-676E-7604-FA5D333E47F5}"/>
          </ac:picMkLst>
        </pc:picChg>
        <pc:picChg chg="add mod">
          <ac:chgData name="Motaz Saad" userId="2057ee3b-c1bc-4e6d-9f32-2f06a9bf521c" providerId="ADAL" clId="{3FEC9251-9AAB-41C9-9006-F2C938BE3B1D}" dt="2023-09-23T04:01:30.888" v="1194" actId="1076"/>
          <ac:picMkLst>
            <pc:docMk/>
            <pc:sldMk cId="3892340242" sldId="280"/>
            <ac:picMk id="15" creationId="{03009EA2-7246-6226-2552-325AA366F454}"/>
          </ac:picMkLst>
        </pc:picChg>
        <pc:picChg chg="add mod">
          <ac:chgData name="Motaz Saad" userId="2057ee3b-c1bc-4e6d-9f32-2f06a9bf521c" providerId="ADAL" clId="{3FEC9251-9AAB-41C9-9006-F2C938BE3B1D}" dt="2023-09-23T04:02:43.191" v="1202" actId="1076"/>
          <ac:picMkLst>
            <pc:docMk/>
            <pc:sldMk cId="3892340242" sldId="280"/>
            <ac:picMk id="17" creationId="{879F002B-EC23-8DB1-18C5-61820FF47221}"/>
          </ac:picMkLst>
        </pc:picChg>
        <pc:picChg chg="add mod">
          <ac:chgData name="Motaz Saad" userId="2057ee3b-c1bc-4e6d-9f32-2f06a9bf521c" providerId="ADAL" clId="{3FEC9251-9AAB-41C9-9006-F2C938BE3B1D}" dt="2023-09-23T04:02:41.118" v="1201" actId="1076"/>
          <ac:picMkLst>
            <pc:docMk/>
            <pc:sldMk cId="3892340242" sldId="280"/>
            <ac:picMk id="19" creationId="{A7897DEF-70B5-F562-062C-FE6BEF274478}"/>
          </ac:picMkLst>
        </pc:picChg>
      </pc:sldChg>
      <pc:sldChg chg="addSp modSp new mod">
        <pc:chgData name="Motaz Saad" userId="2057ee3b-c1bc-4e6d-9f32-2f06a9bf521c" providerId="ADAL" clId="{3FEC9251-9AAB-41C9-9006-F2C938BE3B1D}" dt="2023-09-23T04:04:47.703" v="1212" actId="1076"/>
        <pc:sldMkLst>
          <pc:docMk/>
          <pc:sldMk cId="2841047462" sldId="281"/>
        </pc:sldMkLst>
        <pc:spChg chg="mod">
          <ac:chgData name="Motaz Saad" userId="2057ee3b-c1bc-4e6d-9f32-2f06a9bf521c" providerId="ADAL" clId="{3FEC9251-9AAB-41C9-9006-F2C938BE3B1D}" dt="2023-09-23T03:51:41.288" v="1010"/>
          <ac:spMkLst>
            <pc:docMk/>
            <pc:sldMk cId="2841047462" sldId="281"/>
            <ac:spMk id="2" creationId="{E255D0F6-C209-9F1E-4784-919A78470583}"/>
          </ac:spMkLst>
        </pc:spChg>
        <pc:spChg chg="mod">
          <ac:chgData name="Motaz Saad" userId="2057ee3b-c1bc-4e6d-9f32-2f06a9bf521c" providerId="ADAL" clId="{3FEC9251-9AAB-41C9-9006-F2C938BE3B1D}" dt="2023-09-23T03:52:53.841" v="1075" actId="20577"/>
          <ac:spMkLst>
            <pc:docMk/>
            <pc:sldMk cId="2841047462" sldId="281"/>
            <ac:spMk id="3" creationId="{EC10FDA5-B0D2-5BC4-0658-1A1DE8E2208B}"/>
          </ac:spMkLst>
        </pc:spChg>
        <pc:picChg chg="add mod">
          <ac:chgData name="Motaz Saad" userId="2057ee3b-c1bc-4e6d-9f32-2f06a9bf521c" providerId="ADAL" clId="{3FEC9251-9AAB-41C9-9006-F2C938BE3B1D}" dt="2023-09-23T04:03:45.037" v="1205" actId="1076"/>
          <ac:picMkLst>
            <pc:docMk/>
            <pc:sldMk cId="2841047462" sldId="281"/>
            <ac:picMk id="5" creationId="{ACF5A4F7-14A9-E648-C3AE-79C37998E055}"/>
          </ac:picMkLst>
        </pc:picChg>
        <pc:picChg chg="add mod">
          <ac:chgData name="Motaz Saad" userId="2057ee3b-c1bc-4e6d-9f32-2f06a9bf521c" providerId="ADAL" clId="{3FEC9251-9AAB-41C9-9006-F2C938BE3B1D}" dt="2023-09-23T04:03:43.180" v="1204" actId="1076"/>
          <ac:picMkLst>
            <pc:docMk/>
            <pc:sldMk cId="2841047462" sldId="281"/>
            <ac:picMk id="7" creationId="{974F52EA-F2C8-9362-E0CF-02E8C411B25B}"/>
          </ac:picMkLst>
        </pc:picChg>
        <pc:picChg chg="add mod">
          <ac:chgData name="Motaz Saad" userId="2057ee3b-c1bc-4e6d-9f32-2f06a9bf521c" providerId="ADAL" clId="{3FEC9251-9AAB-41C9-9006-F2C938BE3B1D}" dt="2023-09-23T04:04:47.703" v="1212" actId="1076"/>
          <ac:picMkLst>
            <pc:docMk/>
            <pc:sldMk cId="2841047462" sldId="281"/>
            <ac:picMk id="9" creationId="{770F56FE-A862-AACA-431F-C3A607DAF28B}"/>
          </ac:picMkLst>
        </pc:picChg>
        <pc:picChg chg="add mod">
          <ac:chgData name="Motaz Saad" userId="2057ee3b-c1bc-4e6d-9f32-2f06a9bf521c" providerId="ADAL" clId="{3FEC9251-9AAB-41C9-9006-F2C938BE3B1D}" dt="2023-09-23T04:04:45.264" v="1211" actId="1076"/>
          <ac:picMkLst>
            <pc:docMk/>
            <pc:sldMk cId="2841047462" sldId="281"/>
            <ac:picMk id="11" creationId="{B5D22289-6B3D-9792-C815-D409CCF8B75A}"/>
          </ac:picMkLst>
        </pc:picChg>
        <pc:picChg chg="add mod">
          <ac:chgData name="Motaz Saad" userId="2057ee3b-c1bc-4e6d-9f32-2f06a9bf521c" providerId="ADAL" clId="{3FEC9251-9AAB-41C9-9006-F2C938BE3B1D}" dt="2023-09-23T04:04:43.312" v="1210" actId="1076"/>
          <ac:picMkLst>
            <pc:docMk/>
            <pc:sldMk cId="2841047462" sldId="281"/>
            <ac:picMk id="13" creationId="{BDED619B-801C-1AD8-C9B3-F448D1B71032}"/>
          </ac:picMkLst>
        </pc:picChg>
        <pc:picChg chg="add mod">
          <ac:chgData name="Motaz Saad" userId="2057ee3b-c1bc-4e6d-9f32-2f06a9bf521c" providerId="ADAL" clId="{3FEC9251-9AAB-41C9-9006-F2C938BE3B1D}" dt="2023-09-23T04:04:41.474" v="1209" actId="1076"/>
          <ac:picMkLst>
            <pc:docMk/>
            <pc:sldMk cId="2841047462" sldId="281"/>
            <ac:picMk id="15" creationId="{7FD118F2-255D-B52C-408E-16A8A0D1E25C}"/>
          </ac:picMkLst>
        </pc:picChg>
        <pc:picChg chg="add mod">
          <ac:chgData name="Motaz Saad" userId="2057ee3b-c1bc-4e6d-9f32-2f06a9bf521c" providerId="ADAL" clId="{3FEC9251-9AAB-41C9-9006-F2C938BE3B1D}" dt="2023-09-23T04:04:39.702" v="1208" actId="1076"/>
          <ac:picMkLst>
            <pc:docMk/>
            <pc:sldMk cId="2841047462" sldId="281"/>
            <ac:picMk id="17" creationId="{AF13685F-5FA3-CF71-23CD-2737BC53C169}"/>
          </ac:picMkLst>
        </pc:picChg>
        <pc:picChg chg="add mod">
          <ac:chgData name="Motaz Saad" userId="2057ee3b-c1bc-4e6d-9f32-2f06a9bf521c" providerId="ADAL" clId="{3FEC9251-9AAB-41C9-9006-F2C938BE3B1D}" dt="2023-09-23T04:04:37.196" v="1207" actId="1076"/>
          <ac:picMkLst>
            <pc:docMk/>
            <pc:sldMk cId="2841047462" sldId="281"/>
            <ac:picMk id="19" creationId="{D8BAB611-8BAE-DA49-DDBD-16850EFDE3DA}"/>
          </ac:picMkLst>
        </pc:picChg>
      </pc:sldChg>
      <pc:sldChg chg="addSp delSp modSp add mod">
        <pc:chgData name="Motaz Saad" userId="2057ee3b-c1bc-4e6d-9f32-2f06a9bf521c" providerId="ADAL" clId="{3FEC9251-9AAB-41C9-9006-F2C938BE3B1D}" dt="2023-09-23T04:06:05.456" v="1219" actId="1076"/>
        <pc:sldMkLst>
          <pc:docMk/>
          <pc:sldMk cId="4230092827" sldId="282"/>
        </pc:sldMkLst>
        <pc:spChg chg="mod">
          <ac:chgData name="Motaz Saad" userId="2057ee3b-c1bc-4e6d-9f32-2f06a9bf521c" providerId="ADAL" clId="{3FEC9251-9AAB-41C9-9006-F2C938BE3B1D}" dt="2023-09-23T03:54:53.501" v="1127" actId="6549"/>
          <ac:spMkLst>
            <pc:docMk/>
            <pc:sldMk cId="4230092827" sldId="282"/>
            <ac:spMk id="3" creationId="{EC10FDA5-B0D2-5BC4-0658-1A1DE8E2208B}"/>
          </ac:spMkLst>
        </pc:spChg>
        <pc:picChg chg="add del mod">
          <ac:chgData name="Motaz Saad" userId="2057ee3b-c1bc-4e6d-9f32-2f06a9bf521c" providerId="ADAL" clId="{3FEC9251-9AAB-41C9-9006-F2C938BE3B1D}" dt="2023-09-23T04:05:21.625" v="1214" actId="931"/>
          <ac:picMkLst>
            <pc:docMk/>
            <pc:sldMk cId="4230092827" sldId="282"/>
            <ac:picMk id="5" creationId="{43B3F966-4982-D18B-477C-3D0136BAE118}"/>
          </ac:picMkLst>
        </pc:picChg>
        <pc:picChg chg="add del mod">
          <ac:chgData name="Motaz Saad" userId="2057ee3b-c1bc-4e6d-9f32-2f06a9bf521c" providerId="ADAL" clId="{3FEC9251-9AAB-41C9-9006-F2C938BE3B1D}" dt="2023-09-23T04:05:21.625" v="1214" actId="931"/>
          <ac:picMkLst>
            <pc:docMk/>
            <pc:sldMk cId="4230092827" sldId="282"/>
            <ac:picMk id="7" creationId="{92030E77-FB04-A5B7-452E-33196071066D}"/>
          </ac:picMkLst>
        </pc:picChg>
        <pc:picChg chg="add mod">
          <ac:chgData name="Motaz Saad" userId="2057ee3b-c1bc-4e6d-9f32-2f06a9bf521c" providerId="ADAL" clId="{3FEC9251-9AAB-41C9-9006-F2C938BE3B1D}" dt="2023-09-23T04:05:39.752" v="1217" actId="1076"/>
          <ac:picMkLst>
            <pc:docMk/>
            <pc:sldMk cId="4230092827" sldId="282"/>
            <ac:picMk id="9" creationId="{4B4837E1-9755-037C-4C9F-3E014CB274DF}"/>
          </ac:picMkLst>
        </pc:picChg>
        <pc:picChg chg="add mod">
          <ac:chgData name="Motaz Saad" userId="2057ee3b-c1bc-4e6d-9f32-2f06a9bf521c" providerId="ADAL" clId="{3FEC9251-9AAB-41C9-9006-F2C938BE3B1D}" dt="2023-09-23T04:05:37.565" v="1216" actId="1076"/>
          <ac:picMkLst>
            <pc:docMk/>
            <pc:sldMk cId="4230092827" sldId="282"/>
            <ac:picMk id="11" creationId="{BDE054DB-B54D-5DFE-F04D-160AE5803DDC}"/>
          </ac:picMkLst>
        </pc:picChg>
        <pc:picChg chg="add mod">
          <ac:chgData name="Motaz Saad" userId="2057ee3b-c1bc-4e6d-9f32-2f06a9bf521c" providerId="ADAL" clId="{3FEC9251-9AAB-41C9-9006-F2C938BE3B1D}" dt="2023-09-23T04:06:05.456" v="1219" actId="1076"/>
          <ac:picMkLst>
            <pc:docMk/>
            <pc:sldMk cId="4230092827" sldId="282"/>
            <ac:picMk id="13" creationId="{2D3CA4CA-5AAF-9001-6B86-7F741FB3FBFC}"/>
          </ac:picMkLst>
        </pc:picChg>
      </pc:sldChg>
      <pc:sldChg chg="addSp modSp new mod">
        <pc:chgData name="Motaz Saad" userId="2057ee3b-c1bc-4e6d-9f32-2f06a9bf521c" providerId="ADAL" clId="{3FEC9251-9AAB-41C9-9006-F2C938BE3B1D}" dt="2023-09-23T04:07:57.044" v="1232" actId="1076"/>
        <pc:sldMkLst>
          <pc:docMk/>
          <pc:sldMk cId="1265791059" sldId="283"/>
        </pc:sldMkLst>
        <pc:spChg chg="mod">
          <ac:chgData name="Motaz Saad" userId="2057ee3b-c1bc-4e6d-9f32-2f06a9bf521c" providerId="ADAL" clId="{3FEC9251-9AAB-41C9-9006-F2C938BE3B1D}" dt="2023-09-23T03:56:26.237" v="1134"/>
          <ac:spMkLst>
            <pc:docMk/>
            <pc:sldMk cId="1265791059" sldId="283"/>
            <ac:spMk id="2" creationId="{301829EC-16E9-9F7E-9C20-D17E485542D5}"/>
          </ac:spMkLst>
        </pc:spChg>
        <pc:spChg chg="mod">
          <ac:chgData name="Motaz Saad" userId="2057ee3b-c1bc-4e6d-9f32-2f06a9bf521c" providerId="ADAL" clId="{3FEC9251-9AAB-41C9-9006-F2C938BE3B1D}" dt="2023-09-23T03:57:47.569" v="1162" actId="27636"/>
          <ac:spMkLst>
            <pc:docMk/>
            <pc:sldMk cId="1265791059" sldId="283"/>
            <ac:spMk id="3" creationId="{B6CD0577-0A4C-488C-702F-DB3F6E7386F4}"/>
          </ac:spMkLst>
        </pc:spChg>
        <pc:picChg chg="add mod">
          <ac:chgData name="Motaz Saad" userId="2057ee3b-c1bc-4e6d-9f32-2f06a9bf521c" providerId="ADAL" clId="{3FEC9251-9AAB-41C9-9006-F2C938BE3B1D}" dt="2023-09-23T04:06:59.988" v="1223" actId="1076"/>
          <ac:picMkLst>
            <pc:docMk/>
            <pc:sldMk cId="1265791059" sldId="283"/>
            <ac:picMk id="5" creationId="{8A610F06-8CBC-26D6-9792-3B9FE3F9696B}"/>
          </ac:picMkLst>
        </pc:picChg>
        <pc:picChg chg="add mod">
          <ac:chgData name="Motaz Saad" userId="2057ee3b-c1bc-4e6d-9f32-2f06a9bf521c" providerId="ADAL" clId="{3FEC9251-9AAB-41C9-9006-F2C938BE3B1D}" dt="2023-09-23T04:06:58.621" v="1222" actId="1076"/>
          <ac:picMkLst>
            <pc:docMk/>
            <pc:sldMk cId="1265791059" sldId="283"/>
            <ac:picMk id="7" creationId="{ED8E895F-AEF7-2A5B-4E0A-6F5C15868361}"/>
          </ac:picMkLst>
        </pc:picChg>
        <pc:picChg chg="add mod">
          <ac:chgData name="Motaz Saad" userId="2057ee3b-c1bc-4e6d-9f32-2f06a9bf521c" providerId="ADAL" clId="{3FEC9251-9AAB-41C9-9006-F2C938BE3B1D}" dt="2023-09-23T04:07:09.625" v="1226" actId="1076"/>
          <ac:picMkLst>
            <pc:docMk/>
            <pc:sldMk cId="1265791059" sldId="283"/>
            <ac:picMk id="8" creationId="{36805C2A-499A-2C65-18C4-2D9C330C513D}"/>
          </ac:picMkLst>
        </pc:picChg>
        <pc:picChg chg="add mod">
          <ac:chgData name="Motaz Saad" userId="2057ee3b-c1bc-4e6d-9f32-2f06a9bf521c" providerId="ADAL" clId="{3FEC9251-9AAB-41C9-9006-F2C938BE3B1D}" dt="2023-09-23T04:07:09.625" v="1226" actId="1076"/>
          <ac:picMkLst>
            <pc:docMk/>
            <pc:sldMk cId="1265791059" sldId="283"/>
            <ac:picMk id="9" creationId="{E18BD0E5-D28E-4D2F-7580-33919B3163AC}"/>
          </ac:picMkLst>
        </pc:picChg>
        <pc:picChg chg="add mod">
          <ac:chgData name="Motaz Saad" userId="2057ee3b-c1bc-4e6d-9f32-2f06a9bf521c" providerId="ADAL" clId="{3FEC9251-9AAB-41C9-9006-F2C938BE3B1D}" dt="2023-09-23T04:07:17.385" v="1228" actId="1076"/>
          <ac:picMkLst>
            <pc:docMk/>
            <pc:sldMk cId="1265791059" sldId="283"/>
            <ac:picMk id="10" creationId="{81547C30-8202-3044-760B-76E6CFE3E215}"/>
          </ac:picMkLst>
        </pc:picChg>
        <pc:picChg chg="add mod">
          <ac:chgData name="Motaz Saad" userId="2057ee3b-c1bc-4e6d-9f32-2f06a9bf521c" providerId="ADAL" clId="{3FEC9251-9AAB-41C9-9006-F2C938BE3B1D}" dt="2023-09-23T04:07:17.385" v="1228" actId="1076"/>
          <ac:picMkLst>
            <pc:docMk/>
            <pc:sldMk cId="1265791059" sldId="283"/>
            <ac:picMk id="11" creationId="{3BACD7BF-49CA-E581-9D27-49DAE3AA018A}"/>
          </ac:picMkLst>
        </pc:picChg>
        <pc:picChg chg="add mod">
          <ac:chgData name="Motaz Saad" userId="2057ee3b-c1bc-4e6d-9f32-2f06a9bf521c" providerId="ADAL" clId="{3FEC9251-9AAB-41C9-9006-F2C938BE3B1D}" dt="2023-09-23T04:07:37.947" v="1230" actId="1076"/>
          <ac:picMkLst>
            <pc:docMk/>
            <pc:sldMk cId="1265791059" sldId="283"/>
            <ac:picMk id="13" creationId="{03EA6A11-914A-A364-0C03-9A63802D3379}"/>
          </ac:picMkLst>
        </pc:picChg>
        <pc:picChg chg="add mod">
          <ac:chgData name="Motaz Saad" userId="2057ee3b-c1bc-4e6d-9f32-2f06a9bf521c" providerId="ADAL" clId="{3FEC9251-9AAB-41C9-9006-F2C938BE3B1D}" dt="2023-09-23T04:07:57.044" v="1232" actId="1076"/>
          <ac:picMkLst>
            <pc:docMk/>
            <pc:sldMk cId="1265791059" sldId="283"/>
            <ac:picMk id="15" creationId="{1747246C-1429-0EB2-F7C8-ACC0D6ADC938}"/>
          </ac:picMkLst>
        </pc:picChg>
      </pc:sldChg>
      <pc:sldChg chg="add del">
        <pc:chgData name="Motaz Saad" userId="2057ee3b-c1bc-4e6d-9f32-2f06a9bf521c" providerId="ADAL" clId="{3FEC9251-9AAB-41C9-9006-F2C938BE3B1D}" dt="2023-09-23T04:08:11.292" v="1233" actId="47"/>
        <pc:sldMkLst>
          <pc:docMk/>
          <pc:sldMk cId="3350566181" sldId="284"/>
        </pc:sldMkLst>
      </pc:sldChg>
      <pc:sldChg chg="addSp modSp new mod">
        <pc:chgData name="Motaz Saad" userId="2057ee3b-c1bc-4e6d-9f32-2f06a9bf521c" providerId="ADAL" clId="{3FEC9251-9AAB-41C9-9006-F2C938BE3B1D}" dt="2023-09-23T04:09:11.340" v="1243" actId="1076"/>
        <pc:sldMkLst>
          <pc:docMk/>
          <pc:sldMk cId="2372216610" sldId="285"/>
        </pc:sldMkLst>
        <pc:spChg chg="mod">
          <ac:chgData name="Motaz Saad" userId="2057ee3b-c1bc-4e6d-9f32-2f06a9bf521c" providerId="ADAL" clId="{3FEC9251-9AAB-41C9-9006-F2C938BE3B1D}" dt="2023-09-23T03:58:14.143" v="1170"/>
          <ac:spMkLst>
            <pc:docMk/>
            <pc:sldMk cId="2372216610" sldId="285"/>
            <ac:spMk id="2" creationId="{C523807D-ACC6-ACA3-C894-D141CBB49F89}"/>
          </ac:spMkLst>
        </pc:spChg>
        <pc:spChg chg="mod">
          <ac:chgData name="Motaz Saad" userId="2057ee3b-c1bc-4e6d-9f32-2f06a9bf521c" providerId="ADAL" clId="{3FEC9251-9AAB-41C9-9006-F2C938BE3B1D}" dt="2023-09-23T03:59:02.969" v="1182" actId="20577"/>
          <ac:spMkLst>
            <pc:docMk/>
            <pc:sldMk cId="2372216610" sldId="285"/>
            <ac:spMk id="3" creationId="{3AB92C04-2D63-DB26-52E6-D22DA5E8761A}"/>
          </ac:spMkLst>
        </pc:spChg>
        <pc:picChg chg="add mod">
          <ac:chgData name="Motaz Saad" userId="2057ee3b-c1bc-4e6d-9f32-2f06a9bf521c" providerId="ADAL" clId="{3FEC9251-9AAB-41C9-9006-F2C938BE3B1D}" dt="2023-09-23T04:09:11.340" v="1243" actId="1076"/>
          <ac:picMkLst>
            <pc:docMk/>
            <pc:sldMk cId="2372216610" sldId="285"/>
            <ac:picMk id="5" creationId="{DECA5695-9462-1F0D-421D-9BED4A8FA0C0}"/>
          </ac:picMkLst>
        </pc:picChg>
        <pc:picChg chg="add mod">
          <ac:chgData name="Motaz Saad" userId="2057ee3b-c1bc-4e6d-9f32-2f06a9bf521c" providerId="ADAL" clId="{3FEC9251-9AAB-41C9-9006-F2C938BE3B1D}" dt="2023-09-23T04:09:08.963" v="1242" actId="1076"/>
          <ac:picMkLst>
            <pc:docMk/>
            <pc:sldMk cId="2372216610" sldId="285"/>
            <ac:picMk id="7" creationId="{D99FC721-F364-FD18-D0E4-C3B4322FBAFB}"/>
          </ac:picMkLst>
        </pc:picChg>
        <pc:picChg chg="add mod">
          <ac:chgData name="Motaz Saad" userId="2057ee3b-c1bc-4e6d-9f32-2f06a9bf521c" providerId="ADAL" clId="{3FEC9251-9AAB-41C9-9006-F2C938BE3B1D}" dt="2023-09-23T04:09:06.142" v="1241" actId="1076"/>
          <ac:picMkLst>
            <pc:docMk/>
            <pc:sldMk cId="2372216610" sldId="285"/>
            <ac:picMk id="9" creationId="{5B25CC8B-2758-A899-DCBE-28A30D25A83C}"/>
          </ac:picMkLst>
        </pc:picChg>
        <pc:picChg chg="add mod">
          <ac:chgData name="Motaz Saad" userId="2057ee3b-c1bc-4e6d-9f32-2f06a9bf521c" providerId="ADAL" clId="{3FEC9251-9AAB-41C9-9006-F2C938BE3B1D}" dt="2023-09-23T04:09:03.576" v="1240" actId="1076"/>
          <ac:picMkLst>
            <pc:docMk/>
            <pc:sldMk cId="2372216610" sldId="285"/>
            <ac:picMk id="11" creationId="{C5BB5D1B-BFFD-C959-7215-3D5FE8FFAE69}"/>
          </ac:picMkLst>
        </pc:picChg>
        <pc:picChg chg="add mod">
          <ac:chgData name="Motaz Saad" userId="2057ee3b-c1bc-4e6d-9f32-2f06a9bf521c" providerId="ADAL" clId="{3FEC9251-9AAB-41C9-9006-F2C938BE3B1D}" dt="2023-09-23T04:09:01.262" v="1238" actId="1076"/>
          <ac:picMkLst>
            <pc:docMk/>
            <pc:sldMk cId="2372216610" sldId="285"/>
            <ac:picMk id="13" creationId="{40EF1C89-8E6C-46C9-B4E2-1DF194A19978}"/>
          </ac:picMkLst>
        </pc:picChg>
        <pc:picChg chg="add mod">
          <ac:chgData name="Motaz Saad" userId="2057ee3b-c1bc-4e6d-9f32-2f06a9bf521c" providerId="ADAL" clId="{3FEC9251-9AAB-41C9-9006-F2C938BE3B1D}" dt="2023-09-23T04:08:58.194" v="1237" actId="1076"/>
          <ac:picMkLst>
            <pc:docMk/>
            <pc:sldMk cId="2372216610" sldId="285"/>
            <ac:picMk id="15" creationId="{69532B55-6E79-CAA6-AD15-05FA2BDC8F56}"/>
          </ac:picMkLst>
        </pc:picChg>
        <pc:picChg chg="add mod">
          <ac:chgData name="Motaz Saad" userId="2057ee3b-c1bc-4e6d-9f32-2f06a9bf521c" providerId="ADAL" clId="{3FEC9251-9AAB-41C9-9006-F2C938BE3B1D}" dt="2023-09-23T04:08:56.388" v="1236" actId="1076"/>
          <ac:picMkLst>
            <pc:docMk/>
            <pc:sldMk cId="2372216610" sldId="285"/>
            <ac:picMk id="17" creationId="{71C2B6EF-243A-9341-0223-536DD0AA0D48}"/>
          </ac:picMkLst>
        </pc:picChg>
        <pc:picChg chg="add mod">
          <ac:chgData name="Motaz Saad" userId="2057ee3b-c1bc-4e6d-9f32-2f06a9bf521c" providerId="ADAL" clId="{3FEC9251-9AAB-41C9-9006-F2C938BE3B1D}" dt="2023-09-23T04:08:53.849" v="1235" actId="1076"/>
          <ac:picMkLst>
            <pc:docMk/>
            <pc:sldMk cId="2372216610" sldId="285"/>
            <ac:picMk id="19" creationId="{1EDFD974-1AA7-7052-8D42-7872996CB0A4}"/>
          </ac:picMkLst>
        </pc:picChg>
      </pc:sldChg>
      <pc:sldChg chg="addSp modSp new mod setBg">
        <pc:chgData name="Motaz Saad" userId="2057ee3b-c1bc-4e6d-9f32-2f06a9bf521c" providerId="ADAL" clId="{3FEC9251-9AAB-41C9-9006-F2C938BE3B1D}" dt="2023-09-23T04:10:52.427" v="1302" actId="26606"/>
        <pc:sldMkLst>
          <pc:docMk/>
          <pc:sldMk cId="4070057675" sldId="286"/>
        </pc:sldMkLst>
        <pc:spChg chg="mod">
          <ac:chgData name="Motaz Saad" userId="2057ee3b-c1bc-4e6d-9f32-2f06a9bf521c" providerId="ADAL" clId="{3FEC9251-9AAB-41C9-9006-F2C938BE3B1D}" dt="2023-09-23T04:10:52.427" v="1302" actId="26606"/>
          <ac:spMkLst>
            <pc:docMk/>
            <pc:sldMk cId="4070057675" sldId="286"/>
            <ac:spMk id="2" creationId="{D7299790-AE4B-74AA-BD55-4B4D011FA8A8}"/>
          </ac:spMkLst>
        </pc:spChg>
        <pc:spChg chg="mod">
          <ac:chgData name="Motaz Saad" userId="2057ee3b-c1bc-4e6d-9f32-2f06a9bf521c" providerId="ADAL" clId="{3FEC9251-9AAB-41C9-9006-F2C938BE3B1D}" dt="2023-09-23T04:10:52.427" v="1302" actId="26606"/>
          <ac:spMkLst>
            <pc:docMk/>
            <pc:sldMk cId="4070057675" sldId="286"/>
            <ac:spMk id="3" creationId="{0148853B-BC97-F009-5FFE-538C530A28B5}"/>
          </ac:spMkLst>
        </pc:spChg>
        <pc:spChg chg="add">
          <ac:chgData name="Motaz Saad" userId="2057ee3b-c1bc-4e6d-9f32-2f06a9bf521c" providerId="ADAL" clId="{3FEC9251-9AAB-41C9-9006-F2C938BE3B1D}" dt="2023-09-23T04:10:52.427" v="1302" actId="26606"/>
          <ac:spMkLst>
            <pc:docMk/>
            <pc:sldMk cId="4070057675" sldId="286"/>
            <ac:spMk id="10" creationId="{A3363022-C969-41E9-8EB2-E4C94908C1FA}"/>
          </ac:spMkLst>
        </pc:spChg>
        <pc:spChg chg="add">
          <ac:chgData name="Motaz Saad" userId="2057ee3b-c1bc-4e6d-9f32-2f06a9bf521c" providerId="ADAL" clId="{3FEC9251-9AAB-41C9-9006-F2C938BE3B1D}" dt="2023-09-23T04:10:52.427" v="1302" actId="26606"/>
          <ac:spMkLst>
            <pc:docMk/>
            <pc:sldMk cId="4070057675" sldId="286"/>
            <ac:spMk id="12" creationId="{8D1AD6B3-BE88-4CEB-BA17-790657CC4729}"/>
          </ac:spMkLst>
        </pc:spChg>
        <pc:grpChg chg="add">
          <ac:chgData name="Motaz Saad" userId="2057ee3b-c1bc-4e6d-9f32-2f06a9bf521c" providerId="ADAL" clId="{3FEC9251-9AAB-41C9-9006-F2C938BE3B1D}" dt="2023-09-23T04:10:52.427" v="1302" actId="26606"/>
          <ac:grpSpMkLst>
            <pc:docMk/>
            <pc:sldMk cId="4070057675" sldId="286"/>
            <ac:grpSpMk id="14" creationId="{89D1390B-7E13-4B4F-9CB2-391063412E54}"/>
          </ac:grpSpMkLst>
        </pc:grpChg>
        <pc:picChg chg="add">
          <ac:chgData name="Motaz Saad" userId="2057ee3b-c1bc-4e6d-9f32-2f06a9bf521c" providerId="ADAL" clId="{3FEC9251-9AAB-41C9-9006-F2C938BE3B1D}" dt="2023-09-23T04:10:52.427" v="1302" actId="26606"/>
          <ac:picMkLst>
            <pc:docMk/>
            <pc:sldMk cId="4070057675" sldId="286"/>
            <ac:picMk id="7" creationId="{4B1B747F-816C-2945-612E-9102A188DEB0}"/>
          </ac:picMkLst>
        </pc:picChg>
      </pc:sldChg>
      <pc:sldChg chg="modSp new mod ord">
        <pc:chgData name="Motaz Saad" userId="2057ee3b-c1bc-4e6d-9f32-2f06a9bf521c" providerId="ADAL" clId="{3FEC9251-9AAB-41C9-9006-F2C938BE3B1D}" dt="2023-09-23T04:11:15.805" v="1347" actId="20577"/>
        <pc:sldMkLst>
          <pc:docMk/>
          <pc:sldMk cId="595251461" sldId="287"/>
        </pc:sldMkLst>
        <pc:spChg chg="mod">
          <ac:chgData name="Motaz Saad" userId="2057ee3b-c1bc-4e6d-9f32-2f06a9bf521c" providerId="ADAL" clId="{3FEC9251-9AAB-41C9-9006-F2C938BE3B1D}" dt="2023-09-23T04:11:15.805" v="1347" actId="20577"/>
          <ac:spMkLst>
            <pc:docMk/>
            <pc:sldMk cId="595251461" sldId="287"/>
            <ac:spMk id="2" creationId="{283FC8A4-F7F0-0756-C3AF-AC12CAA1B713}"/>
          </ac:spMkLst>
        </pc:spChg>
        <pc:spChg chg="mod">
          <ac:chgData name="Motaz Saad" userId="2057ee3b-c1bc-4e6d-9f32-2f06a9bf521c" providerId="ADAL" clId="{3FEC9251-9AAB-41C9-9006-F2C938BE3B1D}" dt="2023-09-23T04:11:04.110" v="1308"/>
          <ac:spMkLst>
            <pc:docMk/>
            <pc:sldMk cId="595251461" sldId="287"/>
            <ac:spMk id="3" creationId="{5E8929EE-2BDB-5C79-47AE-545229DD2D2B}"/>
          </ac:spMkLst>
        </pc:spChg>
      </pc:sldChg>
      <pc:sldChg chg="addSp modSp new mod modClrScheme chgLayout">
        <pc:chgData name="Motaz Saad" userId="2057ee3b-c1bc-4e6d-9f32-2f06a9bf521c" providerId="ADAL" clId="{3FEC9251-9AAB-41C9-9006-F2C938BE3B1D}" dt="2023-09-23T04:21:57.326" v="1492" actId="12"/>
        <pc:sldMkLst>
          <pc:docMk/>
          <pc:sldMk cId="522378070" sldId="288"/>
        </pc:sldMkLst>
        <pc:spChg chg="add mod">
          <ac:chgData name="Motaz Saad" userId="2057ee3b-c1bc-4e6d-9f32-2f06a9bf521c" providerId="ADAL" clId="{3FEC9251-9AAB-41C9-9006-F2C938BE3B1D}" dt="2023-09-23T04:14:47.836" v="1358" actId="6549"/>
          <ac:spMkLst>
            <pc:docMk/>
            <pc:sldMk cId="522378070" sldId="288"/>
            <ac:spMk id="2" creationId="{44E78B4C-AE9B-E0D6-2272-88388425C67C}"/>
          </ac:spMkLst>
        </pc:spChg>
        <pc:spChg chg="add mod">
          <ac:chgData name="Motaz Saad" userId="2057ee3b-c1bc-4e6d-9f32-2f06a9bf521c" providerId="ADAL" clId="{3FEC9251-9AAB-41C9-9006-F2C938BE3B1D}" dt="2023-09-23T04:21:57.326" v="1492" actId="12"/>
          <ac:spMkLst>
            <pc:docMk/>
            <pc:sldMk cId="522378070" sldId="288"/>
            <ac:spMk id="3" creationId="{B98FBA51-5FAD-03B5-96B9-9A74C49676B0}"/>
          </ac:spMkLst>
        </pc:spChg>
      </pc:sldChg>
      <pc:sldChg chg="modSp new mod">
        <pc:chgData name="Motaz Saad" userId="2057ee3b-c1bc-4e6d-9f32-2f06a9bf521c" providerId="ADAL" clId="{3FEC9251-9AAB-41C9-9006-F2C938BE3B1D}" dt="2023-09-23T04:22:27.337" v="1497" actId="12"/>
        <pc:sldMkLst>
          <pc:docMk/>
          <pc:sldMk cId="2106544029" sldId="289"/>
        </pc:sldMkLst>
        <pc:spChg chg="mod">
          <ac:chgData name="Motaz Saad" userId="2057ee3b-c1bc-4e6d-9f32-2f06a9bf521c" providerId="ADAL" clId="{3FEC9251-9AAB-41C9-9006-F2C938BE3B1D}" dt="2023-09-23T04:18:29.321" v="1434"/>
          <ac:spMkLst>
            <pc:docMk/>
            <pc:sldMk cId="2106544029" sldId="289"/>
            <ac:spMk id="2" creationId="{483E024F-99BB-23CC-C92D-2485C426E311}"/>
          </ac:spMkLst>
        </pc:spChg>
        <pc:spChg chg="mod">
          <ac:chgData name="Motaz Saad" userId="2057ee3b-c1bc-4e6d-9f32-2f06a9bf521c" providerId="ADAL" clId="{3FEC9251-9AAB-41C9-9006-F2C938BE3B1D}" dt="2023-09-23T04:22:27.337" v="1497" actId="12"/>
          <ac:spMkLst>
            <pc:docMk/>
            <pc:sldMk cId="2106544029" sldId="289"/>
            <ac:spMk id="3" creationId="{E34540BA-7D29-0B3C-2AAA-FE1DD2C3573F}"/>
          </ac:spMkLst>
        </pc:spChg>
      </pc:sldChg>
      <pc:sldChg chg="modSp new mod">
        <pc:chgData name="Motaz Saad" userId="2057ee3b-c1bc-4e6d-9f32-2f06a9bf521c" providerId="ADAL" clId="{3FEC9251-9AAB-41C9-9006-F2C938BE3B1D}" dt="2023-09-23T04:23:00.447" v="1502" actId="12"/>
        <pc:sldMkLst>
          <pc:docMk/>
          <pc:sldMk cId="3776330048" sldId="290"/>
        </pc:sldMkLst>
        <pc:spChg chg="mod">
          <ac:chgData name="Motaz Saad" userId="2057ee3b-c1bc-4e6d-9f32-2f06a9bf521c" providerId="ADAL" clId="{3FEC9251-9AAB-41C9-9006-F2C938BE3B1D}" dt="2023-09-23T04:18:35.374" v="1436"/>
          <ac:spMkLst>
            <pc:docMk/>
            <pc:sldMk cId="3776330048" sldId="290"/>
            <ac:spMk id="2" creationId="{647F2547-769F-9D09-EA75-DAFAEF4439DA}"/>
          </ac:spMkLst>
        </pc:spChg>
        <pc:spChg chg="mod">
          <ac:chgData name="Motaz Saad" userId="2057ee3b-c1bc-4e6d-9f32-2f06a9bf521c" providerId="ADAL" clId="{3FEC9251-9AAB-41C9-9006-F2C938BE3B1D}" dt="2023-09-23T04:23:00.447" v="1502" actId="12"/>
          <ac:spMkLst>
            <pc:docMk/>
            <pc:sldMk cId="3776330048" sldId="290"/>
            <ac:spMk id="3" creationId="{AAD65418-37BE-1758-0288-93BB17D08F8E}"/>
          </ac:spMkLst>
        </pc:spChg>
      </pc:sldChg>
      <pc:sldChg chg="modSp new mod">
        <pc:chgData name="Motaz Saad" userId="2057ee3b-c1bc-4e6d-9f32-2f06a9bf521c" providerId="ADAL" clId="{3FEC9251-9AAB-41C9-9006-F2C938BE3B1D}" dt="2023-09-23T04:23:19.351" v="1504" actId="12"/>
        <pc:sldMkLst>
          <pc:docMk/>
          <pc:sldMk cId="580301718" sldId="291"/>
        </pc:sldMkLst>
        <pc:spChg chg="mod">
          <ac:chgData name="Motaz Saad" userId="2057ee3b-c1bc-4e6d-9f32-2f06a9bf521c" providerId="ADAL" clId="{3FEC9251-9AAB-41C9-9006-F2C938BE3B1D}" dt="2023-09-23T04:20:06.366" v="1467"/>
          <ac:spMkLst>
            <pc:docMk/>
            <pc:sldMk cId="580301718" sldId="291"/>
            <ac:spMk id="2" creationId="{EEAB1182-0E08-3161-B9E9-781B64C7EE9C}"/>
          </ac:spMkLst>
        </pc:spChg>
        <pc:spChg chg="mod">
          <ac:chgData name="Motaz Saad" userId="2057ee3b-c1bc-4e6d-9f32-2f06a9bf521c" providerId="ADAL" clId="{3FEC9251-9AAB-41C9-9006-F2C938BE3B1D}" dt="2023-09-23T04:23:19.351" v="1504" actId="12"/>
          <ac:spMkLst>
            <pc:docMk/>
            <pc:sldMk cId="580301718" sldId="291"/>
            <ac:spMk id="3" creationId="{F961BE5D-40F6-0A95-3F90-317FA0ED0D2C}"/>
          </ac:spMkLst>
        </pc:spChg>
      </pc:sldChg>
      <pc:sldChg chg="addSp modSp new mod modClrScheme chgLayout">
        <pc:chgData name="Motaz Saad" userId="2057ee3b-c1bc-4e6d-9f32-2f06a9bf521c" providerId="ADAL" clId="{3FEC9251-9AAB-41C9-9006-F2C938BE3B1D}" dt="2023-09-23T04:21:21.941" v="1487"/>
        <pc:sldMkLst>
          <pc:docMk/>
          <pc:sldMk cId="3111845689" sldId="292"/>
        </pc:sldMkLst>
        <pc:spChg chg="add mod">
          <ac:chgData name="Motaz Saad" userId="2057ee3b-c1bc-4e6d-9f32-2f06a9bf521c" providerId="ADAL" clId="{3FEC9251-9AAB-41C9-9006-F2C938BE3B1D}" dt="2023-09-23T04:21:21.941" v="1487"/>
          <ac:spMkLst>
            <pc:docMk/>
            <pc:sldMk cId="3111845689" sldId="292"/>
            <ac:spMk id="2" creationId="{AC4BBCA4-F43C-37C5-4D3E-AAA9AB5F6207}"/>
          </ac:spMkLst>
        </pc:spChg>
        <pc:spChg chg="add mod">
          <ac:chgData name="Motaz Saad" userId="2057ee3b-c1bc-4e6d-9f32-2f06a9bf521c" providerId="ADAL" clId="{3FEC9251-9AAB-41C9-9006-F2C938BE3B1D}" dt="2023-09-23T04:21:11.779" v="1482" actId="12"/>
          <ac:spMkLst>
            <pc:docMk/>
            <pc:sldMk cId="3111845689" sldId="292"/>
            <ac:spMk id="3" creationId="{2CC7BE81-01E8-72CF-70D1-E4F88AF82D8C}"/>
          </ac:spMkLst>
        </pc:spChg>
      </pc:sldChg>
      <pc:sldChg chg="addSp delSp modSp new mod">
        <pc:chgData name="Motaz Saad" userId="2057ee3b-c1bc-4e6d-9f32-2f06a9bf521c" providerId="ADAL" clId="{3FEC9251-9AAB-41C9-9006-F2C938BE3B1D}" dt="2023-09-23T04:24:23.099" v="1516" actId="1076"/>
        <pc:sldMkLst>
          <pc:docMk/>
          <pc:sldMk cId="3941601703" sldId="293"/>
        </pc:sldMkLst>
        <pc:spChg chg="mod">
          <ac:chgData name="Motaz Saad" userId="2057ee3b-c1bc-4e6d-9f32-2f06a9bf521c" providerId="ADAL" clId="{3FEC9251-9AAB-41C9-9006-F2C938BE3B1D}" dt="2023-09-23T04:24:18.600" v="1513" actId="20577"/>
          <ac:spMkLst>
            <pc:docMk/>
            <pc:sldMk cId="3941601703" sldId="293"/>
            <ac:spMk id="2" creationId="{27E436D1-34D7-FD64-411B-6087CACFB66D}"/>
          </ac:spMkLst>
        </pc:spChg>
        <pc:spChg chg="del">
          <ac:chgData name="Motaz Saad" userId="2057ee3b-c1bc-4e6d-9f32-2f06a9bf521c" providerId="ADAL" clId="{3FEC9251-9AAB-41C9-9006-F2C938BE3B1D}" dt="2023-09-23T04:24:21.085" v="1514" actId="478"/>
          <ac:spMkLst>
            <pc:docMk/>
            <pc:sldMk cId="3941601703" sldId="293"/>
            <ac:spMk id="3" creationId="{15058BFB-82BF-32FF-2A28-5BC8F53476B0}"/>
          </ac:spMkLst>
        </pc:spChg>
        <pc:picChg chg="add mod">
          <ac:chgData name="Motaz Saad" userId="2057ee3b-c1bc-4e6d-9f32-2f06a9bf521c" providerId="ADAL" clId="{3FEC9251-9AAB-41C9-9006-F2C938BE3B1D}" dt="2023-09-23T04:24:23.099" v="1516" actId="1076"/>
          <ac:picMkLst>
            <pc:docMk/>
            <pc:sldMk cId="3941601703" sldId="293"/>
            <ac:picMk id="4" creationId="{4B23F0BF-F5B3-3E23-7DA9-7EEF0F80169C}"/>
          </ac:picMkLst>
        </pc:picChg>
      </pc:sldChg>
      <pc:sldChg chg="addSp delSp modSp new mod">
        <pc:chgData name="Motaz Saad" userId="2057ee3b-c1bc-4e6d-9f32-2f06a9bf521c" providerId="ADAL" clId="{3FEC9251-9AAB-41C9-9006-F2C938BE3B1D}" dt="2023-09-23T04:40:51.617" v="1633" actId="1076"/>
        <pc:sldMkLst>
          <pc:docMk/>
          <pc:sldMk cId="1315698363" sldId="294"/>
        </pc:sldMkLst>
        <pc:spChg chg="mod">
          <ac:chgData name="Motaz Saad" userId="2057ee3b-c1bc-4e6d-9f32-2f06a9bf521c" providerId="ADAL" clId="{3FEC9251-9AAB-41C9-9006-F2C938BE3B1D}" dt="2023-09-23T04:35:36.876" v="1587" actId="5793"/>
          <ac:spMkLst>
            <pc:docMk/>
            <pc:sldMk cId="1315698363" sldId="294"/>
            <ac:spMk id="2" creationId="{4409E994-DA59-6C04-655E-3C2DABA6D39F}"/>
          </ac:spMkLst>
        </pc:spChg>
        <pc:spChg chg="del">
          <ac:chgData name="Motaz Saad" userId="2057ee3b-c1bc-4e6d-9f32-2f06a9bf521c" providerId="ADAL" clId="{3FEC9251-9AAB-41C9-9006-F2C938BE3B1D}" dt="2023-09-23T04:35:00.564" v="1534" actId="478"/>
          <ac:spMkLst>
            <pc:docMk/>
            <pc:sldMk cId="1315698363" sldId="294"/>
            <ac:spMk id="3" creationId="{7CCBBFEB-ADE6-CEF5-6FC4-74F0382DE90F}"/>
          </ac:spMkLst>
        </pc:spChg>
        <pc:spChg chg="add del">
          <ac:chgData name="Motaz Saad" userId="2057ee3b-c1bc-4e6d-9f32-2f06a9bf521c" providerId="ADAL" clId="{3FEC9251-9AAB-41C9-9006-F2C938BE3B1D}" dt="2023-09-23T04:36:08.912" v="1589"/>
          <ac:spMkLst>
            <pc:docMk/>
            <pc:sldMk cId="1315698363" sldId="294"/>
            <ac:spMk id="4" creationId="{B46A4F18-7400-CE0F-9912-37C0A52A1341}"/>
          </ac:spMkLst>
        </pc:spChg>
        <pc:spChg chg="add del">
          <ac:chgData name="Motaz Saad" userId="2057ee3b-c1bc-4e6d-9f32-2f06a9bf521c" providerId="ADAL" clId="{3FEC9251-9AAB-41C9-9006-F2C938BE3B1D}" dt="2023-09-23T04:36:15.097" v="1593"/>
          <ac:spMkLst>
            <pc:docMk/>
            <pc:sldMk cId="1315698363" sldId="294"/>
            <ac:spMk id="5" creationId="{E221F645-2459-E5EA-4898-DFED5D8BDB41}"/>
          </ac:spMkLst>
        </pc:spChg>
        <pc:picChg chg="add mod">
          <ac:chgData name="Motaz Saad" userId="2057ee3b-c1bc-4e6d-9f32-2f06a9bf521c" providerId="ADAL" clId="{3FEC9251-9AAB-41C9-9006-F2C938BE3B1D}" dt="2023-09-23T04:36:20.899" v="1596" actId="1076"/>
          <ac:picMkLst>
            <pc:docMk/>
            <pc:sldMk cId="1315698363" sldId="294"/>
            <ac:picMk id="6" creationId="{6638DA75-76CB-14C9-AA38-7F2CE3433162}"/>
          </ac:picMkLst>
        </pc:picChg>
        <pc:picChg chg="add mod">
          <ac:chgData name="Motaz Saad" userId="2057ee3b-c1bc-4e6d-9f32-2f06a9bf521c" providerId="ADAL" clId="{3FEC9251-9AAB-41C9-9006-F2C938BE3B1D}" dt="2023-09-23T04:36:38.190" v="1599" actId="14100"/>
          <ac:picMkLst>
            <pc:docMk/>
            <pc:sldMk cId="1315698363" sldId="294"/>
            <ac:picMk id="1030" creationId="{F39643AC-1455-58A2-CCA4-6952F84CBF5F}"/>
          </ac:picMkLst>
        </pc:picChg>
        <pc:picChg chg="add mod">
          <ac:chgData name="Motaz Saad" userId="2057ee3b-c1bc-4e6d-9f32-2f06a9bf521c" providerId="ADAL" clId="{3FEC9251-9AAB-41C9-9006-F2C938BE3B1D}" dt="2023-09-23T04:36:58.260" v="1602" actId="1076"/>
          <ac:picMkLst>
            <pc:docMk/>
            <pc:sldMk cId="1315698363" sldId="294"/>
            <ac:picMk id="1032" creationId="{288F7518-F9B3-DA15-2D13-E311C40AA53B}"/>
          </ac:picMkLst>
        </pc:picChg>
        <pc:picChg chg="add mod">
          <ac:chgData name="Motaz Saad" userId="2057ee3b-c1bc-4e6d-9f32-2f06a9bf521c" providerId="ADAL" clId="{3FEC9251-9AAB-41C9-9006-F2C938BE3B1D}" dt="2023-09-23T04:37:35.606" v="1609" actId="1076"/>
          <ac:picMkLst>
            <pc:docMk/>
            <pc:sldMk cId="1315698363" sldId="294"/>
            <ac:picMk id="1034" creationId="{EF25CAB9-466C-BFF2-5E00-8CB3C50C21F1}"/>
          </ac:picMkLst>
        </pc:picChg>
        <pc:picChg chg="add mod">
          <ac:chgData name="Motaz Saad" userId="2057ee3b-c1bc-4e6d-9f32-2f06a9bf521c" providerId="ADAL" clId="{3FEC9251-9AAB-41C9-9006-F2C938BE3B1D}" dt="2023-09-23T04:38:03.924" v="1614" actId="1076"/>
          <ac:picMkLst>
            <pc:docMk/>
            <pc:sldMk cId="1315698363" sldId="294"/>
            <ac:picMk id="1036" creationId="{9993E0B7-1C81-80FA-6195-0B9F39837E1A}"/>
          </ac:picMkLst>
        </pc:picChg>
        <pc:picChg chg="add mod">
          <ac:chgData name="Motaz Saad" userId="2057ee3b-c1bc-4e6d-9f32-2f06a9bf521c" providerId="ADAL" clId="{3FEC9251-9AAB-41C9-9006-F2C938BE3B1D}" dt="2023-09-23T04:38:39.268" v="1619" actId="1076"/>
          <ac:picMkLst>
            <pc:docMk/>
            <pc:sldMk cId="1315698363" sldId="294"/>
            <ac:picMk id="1038" creationId="{D62D1DB9-1A89-C7B6-8231-01DBB5AFBEA3}"/>
          </ac:picMkLst>
        </pc:picChg>
        <pc:picChg chg="add mod">
          <ac:chgData name="Motaz Saad" userId="2057ee3b-c1bc-4e6d-9f32-2f06a9bf521c" providerId="ADAL" clId="{3FEC9251-9AAB-41C9-9006-F2C938BE3B1D}" dt="2023-09-23T04:39:04.181" v="1624" actId="1076"/>
          <ac:picMkLst>
            <pc:docMk/>
            <pc:sldMk cId="1315698363" sldId="294"/>
            <ac:picMk id="1040" creationId="{A92065B6-AB26-FD1B-FB74-83B88A68B3EA}"/>
          </ac:picMkLst>
        </pc:picChg>
        <pc:picChg chg="add mod">
          <ac:chgData name="Motaz Saad" userId="2057ee3b-c1bc-4e6d-9f32-2f06a9bf521c" providerId="ADAL" clId="{3FEC9251-9AAB-41C9-9006-F2C938BE3B1D}" dt="2023-09-23T04:39:56.684" v="1630" actId="1076"/>
          <ac:picMkLst>
            <pc:docMk/>
            <pc:sldMk cId="1315698363" sldId="294"/>
            <ac:picMk id="1042" creationId="{BAF4FA5F-8C8D-42EA-A3E9-908DFE83E107}"/>
          </ac:picMkLst>
        </pc:picChg>
        <pc:picChg chg="add mod">
          <ac:chgData name="Motaz Saad" userId="2057ee3b-c1bc-4e6d-9f32-2f06a9bf521c" providerId="ADAL" clId="{3FEC9251-9AAB-41C9-9006-F2C938BE3B1D}" dt="2023-09-23T04:40:51.617" v="1633" actId="1076"/>
          <ac:picMkLst>
            <pc:docMk/>
            <pc:sldMk cId="1315698363" sldId="294"/>
            <ac:picMk id="1044" creationId="{B212DCC3-6963-B256-AC8D-C43D318B0BDC}"/>
          </ac:picMkLst>
        </pc:picChg>
      </pc:sldChg>
      <pc:sldChg chg="addSp delSp modSp new mod modClrScheme chgLayout">
        <pc:chgData name="Motaz Saad" userId="2057ee3b-c1bc-4e6d-9f32-2f06a9bf521c" providerId="ADAL" clId="{3FEC9251-9AAB-41C9-9006-F2C938BE3B1D}" dt="2023-09-23T05:04:29.255" v="1808" actId="6549"/>
        <pc:sldMkLst>
          <pc:docMk/>
          <pc:sldMk cId="3414813714" sldId="295"/>
        </pc:sldMkLst>
        <pc:spChg chg="add del mod">
          <ac:chgData name="Motaz Saad" userId="2057ee3b-c1bc-4e6d-9f32-2f06a9bf521c" providerId="ADAL" clId="{3FEC9251-9AAB-41C9-9006-F2C938BE3B1D}" dt="2023-09-23T05:04:29.255" v="1808" actId="6549"/>
          <ac:spMkLst>
            <pc:docMk/>
            <pc:sldMk cId="3414813714" sldId="295"/>
            <ac:spMk id="2" creationId="{07AFACE2-9821-6EFA-353C-E480992609DC}"/>
          </ac:spMkLst>
        </pc:spChg>
        <pc:spChg chg="add mod">
          <ac:chgData name="Motaz Saad" userId="2057ee3b-c1bc-4e6d-9f32-2f06a9bf521c" providerId="ADAL" clId="{3FEC9251-9AAB-41C9-9006-F2C938BE3B1D}" dt="2023-09-23T05:04:19.529" v="1805" actId="27636"/>
          <ac:spMkLst>
            <pc:docMk/>
            <pc:sldMk cId="3414813714" sldId="295"/>
            <ac:spMk id="3" creationId="{E04922BF-7AC6-1248-0AF4-6030C27CF17E}"/>
          </ac:spMkLst>
        </pc:spChg>
        <pc:spChg chg="add del mod">
          <ac:chgData name="Motaz Saad" userId="2057ee3b-c1bc-4e6d-9f32-2f06a9bf521c" providerId="ADAL" clId="{3FEC9251-9AAB-41C9-9006-F2C938BE3B1D}" dt="2023-09-23T04:41:37.429" v="1637"/>
          <ac:spMkLst>
            <pc:docMk/>
            <pc:sldMk cId="3414813714" sldId="295"/>
            <ac:spMk id="4" creationId="{CC2926AD-54E8-A4D6-145C-9BABFCE6BEEF}"/>
          </ac:spMkLst>
        </pc:spChg>
      </pc:sldChg>
      <pc:sldChg chg="modSp new mod">
        <pc:chgData name="Motaz Saad" userId="2057ee3b-c1bc-4e6d-9f32-2f06a9bf521c" providerId="ADAL" clId="{3FEC9251-9AAB-41C9-9006-F2C938BE3B1D}" dt="2023-09-23T05:14:05.248" v="1902" actId="27636"/>
        <pc:sldMkLst>
          <pc:docMk/>
          <pc:sldMk cId="2098037726" sldId="296"/>
        </pc:sldMkLst>
        <pc:spChg chg="mod">
          <ac:chgData name="Motaz Saad" userId="2057ee3b-c1bc-4e6d-9f32-2f06a9bf521c" providerId="ADAL" clId="{3FEC9251-9AAB-41C9-9006-F2C938BE3B1D}" dt="2023-09-23T05:13:38.623" v="1896" actId="14100"/>
          <ac:spMkLst>
            <pc:docMk/>
            <pc:sldMk cId="2098037726" sldId="296"/>
            <ac:spMk id="2" creationId="{CF1A792B-41E1-976F-9D57-D2225C320BF1}"/>
          </ac:spMkLst>
        </pc:spChg>
        <pc:spChg chg="mod">
          <ac:chgData name="Motaz Saad" userId="2057ee3b-c1bc-4e6d-9f32-2f06a9bf521c" providerId="ADAL" clId="{3FEC9251-9AAB-41C9-9006-F2C938BE3B1D}" dt="2023-09-23T05:14:05.248" v="1902" actId="27636"/>
          <ac:spMkLst>
            <pc:docMk/>
            <pc:sldMk cId="2098037726" sldId="296"/>
            <ac:spMk id="3" creationId="{ED3DE480-EEA5-694F-20D5-0B0A28B2DD8E}"/>
          </ac:spMkLst>
        </pc:spChg>
      </pc:sldChg>
      <pc:sldChg chg="modSp new mod">
        <pc:chgData name="Motaz Saad" userId="2057ee3b-c1bc-4e6d-9f32-2f06a9bf521c" providerId="ADAL" clId="{3FEC9251-9AAB-41C9-9006-F2C938BE3B1D}" dt="2023-09-23T05:21:02.787" v="1939"/>
        <pc:sldMkLst>
          <pc:docMk/>
          <pc:sldMk cId="1224655077" sldId="297"/>
        </pc:sldMkLst>
        <pc:spChg chg="mod">
          <ac:chgData name="Motaz Saad" userId="2057ee3b-c1bc-4e6d-9f32-2f06a9bf521c" providerId="ADAL" clId="{3FEC9251-9AAB-41C9-9006-F2C938BE3B1D}" dt="2023-09-23T05:19:31.669" v="1936" actId="20577"/>
          <ac:spMkLst>
            <pc:docMk/>
            <pc:sldMk cId="1224655077" sldId="297"/>
            <ac:spMk id="2" creationId="{20C16C4D-9477-8D18-528F-E8C1E5CDE3AA}"/>
          </ac:spMkLst>
        </pc:spChg>
        <pc:spChg chg="mod">
          <ac:chgData name="Motaz Saad" userId="2057ee3b-c1bc-4e6d-9f32-2f06a9bf521c" providerId="ADAL" clId="{3FEC9251-9AAB-41C9-9006-F2C938BE3B1D}" dt="2023-09-23T05:21:02.787" v="1939"/>
          <ac:spMkLst>
            <pc:docMk/>
            <pc:sldMk cId="1224655077" sldId="297"/>
            <ac:spMk id="3" creationId="{FD95088D-6A26-5101-0659-4F624A1391B3}"/>
          </ac:spMkLst>
        </pc:spChg>
      </pc:sldChg>
    </pc:docChg>
  </pc:docChgLst>
  <pc:docChgLst>
    <pc:chgData name="Motaz Saad" userId="2057ee3b-c1bc-4e6d-9f32-2f06a9bf521c" providerId="ADAL" clId="{8E966F78-0A44-4C12-8A2C-A376944F6E26}"/>
    <pc:docChg chg="undo custSel addSld delSld modSld">
      <pc:chgData name="Motaz Saad" userId="2057ee3b-c1bc-4e6d-9f32-2f06a9bf521c" providerId="ADAL" clId="{8E966F78-0A44-4C12-8A2C-A376944F6E26}" dt="2023-09-24T05:23:55.587" v="681" actId="13822"/>
      <pc:docMkLst>
        <pc:docMk/>
      </pc:docMkLst>
      <pc:sldChg chg="modSp mod">
        <pc:chgData name="Motaz Saad" userId="2057ee3b-c1bc-4e6d-9f32-2f06a9bf521c" providerId="ADAL" clId="{8E966F78-0A44-4C12-8A2C-A376944F6E26}" dt="2023-09-24T04:12:57.666" v="22" actId="20577"/>
        <pc:sldMkLst>
          <pc:docMk/>
          <pc:sldMk cId="3359727322" sldId="256"/>
        </pc:sldMkLst>
        <pc:spChg chg="mod">
          <ac:chgData name="Motaz Saad" userId="2057ee3b-c1bc-4e6d-9f32-2f06a9bf521c" providerId="ADAL" clId="{8E966F78-0A44-4C12-8A2C-A376944F6E26}" dt="2023-09-24T04:12:57.666" v="22" actId="20577"/>
          <ac:spMkLst>
            <pc:docMk/>
            <pc:sldMk cId="3359727322" sldId="256"/>
            <ac:spMk id="3" creationId="{345DF8E2-1999-EBBE-451A-671C6D773532}"/>
          </ac:spMkLst>
        </pc:spChg>
      </pc:sldChg>
      <pc:sldChg chg="del">
        <pc:chgData name="Motaz Saad" userId="2057ee3b-c1bc-4e6d-9f32-2f06a9bf521c" providerId="ADAL" clId="{8E966F78-0A44-4C12-8A2C-A376944F6E26}" dt="2023-09-24T04:12:49.721" v="0" actId="47"/>
        <pc:sldMkLst>
          <pc:docMk/>
          <pc:sldMk cId="3336757452" sldId="258"/>
        </pc:sldMkLst>
      </pc:sldChg>
      <pc:sldChg chg="del">
        <pc:chgData name="Motaz Saad" userId="2057ee3b-c1bc-4e6d-9f32-2f06a9bf521c" providerId="ADAL" clId="{8E966F78-0A44-4C12-8A2C-A376944F6E26}" dt="2023-09-24T04:12:49.721" v="0" actId="47"/>
        <pc:sldMkLst>
          <pc:docMk/>
          <pc:sldMk cId="512722687" sldId="262"/>
        </pc:sldMkLst>
      </pc:sldChg>
      <pc:sldChg chg="del">
        <pc:chgData name="Motaz Saad" userId="2057ee3b-c1bc-4e6d-9f32-2f06a9bf521c" providerId="ADAL" clId="{8E966F78-0A44-4C12-8A2C-A376944F6E26}" dt="2023-09-24T04:12:49.721" v="0" actId="47"/>
        <pc:sldMkLst>
          <pc:docMk/>
          <pc:sldMk cId="2191023537" sldId="263"/>
        </pc:sldMkLst>
      </pc:sldChg>
      <pc:sldChg chg="del">
        <pc:chgData name="Motaz Saad" userId="2057ee3b-c1bc-4e6d-9f32-2f06a9bf521c" providerId="ADAL" clId="{8E966F78-0A44-4C12-8A2C-A376944F6E26}" dt="2023-09-24T04:12:49.721" v="0" actId="47"/>
        <pc:sldMkLst>
          <pc:docMk/>
          <pc:sldMk cId="3672452895" sldId="264"/>
        </pc:sldMkLst>
      </pc:sldChg>
      <pc:sldChg chg="del">
        <pc:chgData name="Motaz Saad" userId="2057ee3b-c1bc-4e6d-9f32-2f06a9bf521c" providerId="ADAL" clId="{8E966F78-0A44-4C12-8A2C-A376944F6E26}" dt="2023-09-24T04:12:49.721" v="0" actId="47"/>
        <pc:sldMkLst>
          <pc:docMk/>
          <pc:sldMk cId="2784677948" sldId="265"/>
        </pc:sldMkLst>
      </pc:sldChg>
      <pc:sldChg chg="del">
        <pc:chgData name="Motaz Saad" userId="2057ee3b-c1bc-4e6d-9f32-2f06a9bf521c" providerId="ADAL" clId="{8E966F78-0A44-4C12-8A2C-A376944F6E26}" dt="2023-09-24T04:12:49.721" v="0" actId="47"/>
        <pc:sldMkLst>
          <pc:docMk/>
          <pc:sldMk cId="1883717889" sldId="266"/>
        </pc:sldMkLst>
      </pc:sldChg>
      <pc:sldChg chg="del">
        <pc:chgData name="Motaz Saad" userId="2057ee3b-c1bc-4e6d-9f32-2f06a9bf521c" providerId="ADAL" clId="{8E966F78-0A44-4C12-8A2C-A376944F6E26}" dt="2023-09-24T04:12:49.721" v="0" actId="47"/>
        <pc:sldMkLst>
          <pc:docMk/>
          <pc:sldMk cId="455050558" sldId="267"/>
        </pc:sldMkLst>
      </pc:sldChg>
      <pc:sldChg chg="del">
        <pc:chgData name="Motaz Saad" userId="2057ee3b-c1bc-4e6d-9f32-2f06a9bf521c" providerId="ADAL" clId="{8E966F78-0A44-4C12-8A2C-A376944F6E26}" dt="2023-09-24T04:12:49.721" v="0" actId="47"/>
        <pc:sldMkLst>
          <pc:docMk/>
          <pc:sldMk cId="2634741091" sldId="268"/>
        </pc:sldMkLst>
      </pc:sldChg>
      <pc:sldChg chg="del">
        <pc:chgData name="Motaz Saad" userId="2057ee3b-c1bc-4e6d-9f32-2f06a9bf521c" providerId="ADAL" clId="{8E966F78-0A44-4C12-8A2C-A376944F6E26}" dt="2023-09-24T04:12:49.721" v="0" actId="47"/>
        <pc:sldMkLst>
          <pc:docMk/>
          <pc:sldMk cId="2911220648" sldId="269"/>
        </pc:sldMkLst>
      </pc:sldChg>
      <pc:sldChg chg="del">
        <pc:chgData name="Motaz Saad" userId="2057ee3b-c1bc-4e6d-9f32-2f06a9bf521c" providerId="ADAL" clId="{8E966F78-0A44-4C12-8A2C-A376944F6E26}" dt="2023-09-24T04:12:49.721" v="0" actId="47"/>
        <pc:sldMkLst>
          <pc:docMk/>
          <pc:sldMk cId="3888243247" sldId="270"/>
        </pc:sldMkLst>
      </pc:sldChg>
      <pc:sldChg chg="del">
        <pc:chgData name="Motaz Saad" userId="2057ee3b-c1bc-4e6d-9f32-2f06a9bf521c" providerId="ADAL" clId="{8E966F78-0A44-4C12-8A2C-A376944F6E26}" dt="2023-09-24T04:12:49.721" v="0" actId="47"/>
        <pc:sldMkLst>
          <pc:docMk/>
          <pc:sldMk cId="3751674078" sldId="271"/>
        </pc:sldMkLst>
      </pc:sldChg>
      <pc:sldChg chg="del">
        <pc:chgData name="Motaz Saad" userId="2057ee3b-c1bc-4e6d-9f32-2f06a9bf521c" providerId="ADAL" clId="{8E966F78-0A44-4C12-8A2C-A376944F6E26}" dt="2023-09-24T04:12:49.721" v="0" actId="47"/>
        <pc:sldMkLst>
          <pc:docMk/>
          <pc:sldMk cId="4192603219" sldId="272"/>
        </pc:sldMkLst>
      </pc:sldChg>
      <pc:sldChg chg="del">
        <pc:chgData name="Motaz Saad" userId="2057ee3b-c1bc-4e6d-9f32-2f06a9bf521c" providerId="ADAL" clId="{8E966F78-0A44-4C12-8A2C-A376944F6E26}" dt="2023-09-24T04:12:49.721" v="0" actId="47"/>
        <pc:sldMkLst>
          <pc:docMk/>
          <pc:sldMk cId="3786172967" sldId="273"/>
        </pc:sldMkLst>
      </pc:sldChg>
      <pc:sldChg chg="del">
        <pc:chgData name="Motaz Saad" userId="2057ee3b-c1bc-4e6d-9f32-2f06a9bf521c" providerId="ADAL" clId="{8E966F78-0A44-4C12-8A2C-A376944F6E26}" dt="2023-09-24T04:12:49.721" v="0" actId="47"/>
        <pc:sldMkLst>
          <pc:docMk/>
          <pc:sldMk cId="0" sldId="274"/>
        </pc:sldMkLst>
      </pc:sldChg>
      <pc:sldChg chg="del">
        <pc:chgData name="Motaz Saad" userId="2057ee3b-c1bc-4e6d-9f32-2f06a9bf521c" providerId="ADAL" clId="{8E966F78-0A44-4C12-8A2C-A376944F6E26}" dt="2023-09-24T04:12:49.721" v="0" actId="47"/>
        <pc:sldMkLst>
          <pc:docMk/>
          <pc:sldMk cId="0" sldId="275"/>
        </pc:sldMkLst>
      </pc:sldChg>
      <pc:sldChg chg="del">
        <pc:chgData name="Motaz Saad" userId="2057ee3b-c1bc-4e6d-9f32-2f06a9bf521c" providerId="ADAL" clId="{8E966F78-0A44-4C12-8A2C-A376944F6E26}" dt="2023-09-24T04:12:49.721" v="0" actId="47"/>
        <pc:sldMkLst>
          <pc:docMk/>
          <pc:sldMk cId="0" sldId="277"/>
        </pc:sldMkLst>
      </pc:sldChg>
      <pc:sldChg chg="delSp modSp add del mod setBg delDesignElem">
        <pc:chgData name="Motaz Saad" userId="2057ee3b-c1bc-4e6d-9f32-2f06a9bf521c" providerId="ADAL" clId="{8E966F78-0A44-4C12-8A2C-A376944F6E26}" dt="2023-09-24T05:23:55.587" v="681" actId="13822"/>
        <pc:sldMkLst>
          <pc:docMk/>
          <pc:sldMk cId="157279943" sldId="278"/>
        </pc:sldMkLst>
        <pc:spChg chg="mod">
          <ac:chgData name="Motaz Saad" userId="2057ee3b-c1bc-4e6d-9f32-2f06a9bf521c" providerId="ADAL" clId="{8E966F78-0A44-4C12-8A2C-A376944F6E26}" dt="2023-09-24T04:34:40.707" v="674" actId="122"/>
          <ac:spMkLst>
            <pc:docMk/>
            <pc:sldMk cId="157279943" sldId="278"/>
            <ac:spMk id="2" creationId="{73B7E18A-333B-25C5-4795-E65169C5BB92}"/>
          </ac:spMkLst>
        </pc:spChg>
        <pc:spChg chg="del">
          <ac:chgData name="Motaz Saad" userId="2057ee3b-c1bc-4e6d-9f32-2f06a9bf521c" providerId="ADAL" clId="{8E966F78-0A44-4C12-8A2C-A376944F6E26}" dt="2023-09-24T04:33:54.670" v="663"/>
          <ac:spMkLst>
            <pc:docMk/>
            <pc:sldMk cId="157279943" sldId="278"/>
            <ac:spMk id="26" creationId="{256B2C21-A230-48C0-8DF1-C46611373C44}"/>
          </ac:spMkLst>
        </pc:spChg>
        <pc:spChg chg="del">
          <ac:chgData name="Motaz Saad" userId="2057ee3b-c1bc-4e6d-9f32-2f06a9bf521c" providerId="ADAL" clId="{8E966F78-0A44-4C12-8A2C-A376944F6E26}" dt="2023-09-24T04:33:54.670" v="663"/>
          <ac:spMkLst>
            <pc:docMk/>
            <pc:sldMk cId="157279943" sldId="278"/>
            <ac:spMk id="27" creationId="{BACC6370-2D7E-4714-9D71-7542949D7D5D}"/>
          </ac:spMkLst>
        </pc:spChg>
        <pc:spChg chg="del">
          <ac:chgData name="Motaz Saad" userId="2057ee3b-c1bc-4e6d-9f32-2f06a9bf521c" providerId="ADAL" clId="{8E966F78-0A44-4C12-8A2C-A376944F6E26}" dt="2023-09-24T04:33:54.670" v="663"/>
          <ac:spMkLst>
            <pc:docMk/>
            <pc:sldMk cId="157279943" sldId="278"/>
            <ac:spMk id="28" creationId="{3847E18C-932D-4C95-AABA-FEC7C9499AD7}"/>
          </ac:spMkLst>
        </pc:spChg>
        <pc:spChg chg="del">
          <ac:chgData name="Motaz Saad" userId="2057ee3b-c1bc-4e6d-9f32-2f06a9bf521c" providerId="ADAL" clId="{8E966F78-0A44-4C12-8A2C-A376944F6E26}" dt="2023-09-24T04:33:54.670" v="663"/>
          <ac:spMkLst>
            <pc:docMk/>
            <pc:sldMk cId="157279943" sldId="278"/>
            <ac:spMk id="30" creationId="{3150CB11-0C61-439E-910F-5787759E72A0}"/>
          </ac:spMkLst>
        </pc:spChg>
        <pc:spChg chg="del">
          <ac:chgData name="Motaz Saad" userId="2057ee3b-c1bc-4e6d-9f32-2f06a9bf521c" providerId="ADAL" clId="{8E966F78-0A44-4C12-8A2C-A376944F6E26}" dt="2023-09-24T04:33:54.670" v="663"/>
          <ac:spMkLst>
            <pc:docMk/>
            <pc:sldMk cId="157279943" sldId="278"/>
            <ac:spMk id="32" creationId="{43F8A58B-5155-44CE-A5FF-7647B47D0A7A}"/>
          </ac:spMkLst>
        </pc:spChg>
        <pc:spChg chg="del">
          <ac:chgData name="Motaz Saad" userId="2057ee3b-c1bc-4e6d-9f32-2f06a9bf521c" providerId="ADAL" clId="{8E966F78-0A44-4C12-8A2C-A376944F6E26}" dt="2023-09-24T04:33:54.670" v="663"/>
          <ac:spMkLst>
            <pc:docMk/>
            <pc:sldMk cId="157279943" sldId="278"/>
            <ac:spMk id="34" creationId="{443F2ACA-E6D6-4028-82DD-F03C262D5DE6}"/>
          </ac:spMkLst>
        </pc:spChg>
        <pc:graphicFrameChg chg="mod modGraphic">
          <ac:chgData name="Motaz Saad" userId="2057ee3b-c1bc-4e6d-9f32-2f06a9bf521c" providerId="ADAL" clId="{8E966F78-0A44-4C12-8A2C-A376944F6E26}" dt="2023-09-24T05:23:55.587" v="681" actId="13822"/>
          <ac:graphicFrameMkLst>
            <pc:docMk/>
            <pc:sldMk cId="157279943" sldId="278"/>
            <ac:graphicFrameMk id="19" creationId="{9F8484F7-962D-0732-37E5-5FEA40193315}"/>
          </ac:graphicFrameMkLst>
        </pc:graphicFrameChg>
      </pc:sldChg>
      <pc:sldChg chg="del">
        <pc:chgData name="Motaz Saad" userId="2057ee3b-c1bc-4e6d-9f32-2f06a9bf521c" providerId="ADAL" clId="{8E966F78-0A44-4C12-8A2C-A376944F6E26}" dt="2023-09-24T04:12:49.721" v="0" actId="47"/>
        <pc:sldMkLst>
          <pc:docMk/>
          <pc:sldMk cId="3993718251" sldId="279"/>
        </pc:sldMkLst>
      </pc:sldChg>
      <pc:sldChg chg="del">
        <pc:chgData name="Motaz Saad" userId="2057ee3b-c1bc-4e6d-9f32-2f06a9bf521c" providerId="ADAL" clId="{8E966F78-0A44-4C12-8A2C-A376944F6E26}" dt="2023-09-24T04:12:49.721" v="0" actId="47"/>
        <pc:sldMkLst>
          <pc:docMk/>
          <pc:sldMk cId="3892340242" sldId="280"/>
        </pc:sldMkLst>
      </pc:sldChg>
      <pc:sldChg chg="del">
        <pc:chgData name="Motaz Saad" userId="2057ee3b-c1bc-4e6d-9f32-2f06a9bf521c" providerId="ADAL" clId="{8E966F78-0A44-4C12-8A2C-A376944F6E26}" dt="2023-09-24T04:12:49.721" v="0" actId="47"/>
        <pc:sldMkLst>
          <pc:docMk/>
          <pc:sldMk cId="2841047462" sldId="281"/>
        </pc:sldMkLst>
      </pc:sldChg>
      <pc:sldChg chg="del">
        <pc:chgData name="Motaz Saad" userId="2057ee3b-c1bc-4e6d-9f32-2f06a9bf521c" providerId="ADAL" clId="{8E966F78-0A44-4C12-8A2C-A376944F6E26}" dt="2023-09-24T04:12:49.721" v="0" actId="47"/>
        <pc:sldMkLst>
          <pc:docMk/>
          <pc:sldMk cId="4230092827" sldId="282"/>
        </pc:sldMkLst>
      </pc:sldChg>
      <pc:sldChg chg="del">
        <pc:chgData name="Motaz Saad" userId="2057ee3b-c1bc-4e6d-9f32-2f06a9bf521c" providerId="ADAL" clId="{8E966F78-0A44-4C12-8A2C-A376944F6E26}" dt="2023-09-24T04:12:49.721" v="0" actId="47"/>
        <pc:sldMkLst>
          <pc:docMk/>
          <pc:sldMk cId="1265791059" sldId="283"/>
        </pc:sldMkLst>
      </pc:sldChg>
      <pc:sldChg chg="del">
        <pc:chgData name="Motaz Saad" userId="2057ee3b-c1bc-4e6d-9f32-2f06a9bf521c" providerId="ADAL" clId="{8E966F78-0A44-4C12-8A2C-A376944F6E26}" dt="2023-09-24T04:12:49.721" v="0" actId="47"/>
        <pc:sldMkLst>
          <pc:docMk/>
          <pc:sldMk cId="2372216610" sldId="285"/>
        </pc:sldMkLst>
      </pc:sldChg>
      <pc:sldChg chg="del">
        <pc:chgData name="Motaz Saad" userId="2057ee3b-c1bc-4e6d-9f32-2f06a9bf521c" providerId="ADAL" clId="{8E966F78-0A44-4C12-8A2C-A376944F6E26}" dt="2023-09-24T04:12:49.721" v="0" actId="47"/>
        <pc:sldMkLst>
          <pc:docMk/>
          <pc:sldMk cId="4070057675" sldId="286"/>
        </pc:sldMkLst>
      </pc:sldChg>
      <pc:sldChg chg="del">
        <pc:chgData name="Motaz Saad" userId="2057ee3b-c1bc-4e6d-9f32-2f06a9bf521c" providerId="ADAL" clId="{8E966F78-0A44-4C12-8A2C-A376944F6E26}" dt="2023-09-24T04:12:49.721" v="0" actId="47"/>
        <pc:sldMkLst>
          <pc:docMk/>
          <pc:sldMk cId="595251461" sldId="287"/>
        </pc:sldMkLst>
      </pc:sldChg>
      <pc:sldChg chg="del">
        <pc:chgData name="Motaz Saad" userId="2057ee3b-c1bc-4e6d-9f32-2f06a9bf521c" providerId="ADAL" clId="{8E966F78-0A44-4C12-8A2C-A376944F6E26}" dt="2023-09-24T04:12:49.721" v="0" actId="47"/>
        <pc:sldMkLst>
          <pc:docMk/>
          <pc:sldMk cId="522378070" sldId="288"/>
        </pc:sldMkLst>
      </pc:sldChg>
      <pc:sldChg chg="del">
        <pc:chgData name="Motaz Saad" userId="2057ee3b-c1bc-4e6d-9f32-2f06a9bf521c" providerId="ADAL" clId="{8E966F78-0A44-4C12-8A2C-A376944F6E26}" dt="2023-09-24T04:12:49.721" v="0" actId="47"/>
        <pc:sldMkLst>
          <pc:docMk/>
          <pc:sldMk cId="2106544029" sldId="289"/>
        </pc:sldMkLst>
      </pc:sldChg>
      <pc:sldChg chg="del">
        <pc:chgData name="Motaz Saad" userId="2057ee3b-c1bc-4e6d-9f32-2f06a9bf521c" providerId="ADAL" clId="{8E966F78-0A44-4C12-8A2C-A376944F6E26}" dt="2023-09-24T04:12:49.721" v="0" actId="47"/>
        <pc:sldMkLst>
          <pc:docMk/>
          <pc:sldMk cId="3776330048" sldId="290"/>
        </pc:sldMkLst>
      </pc:sldChg>
      <pc:sldChg chg="del">
        <pc:chgData name="Motaz Saad" userId="2057ee3b-c1bc-4e6d-9f32-2f06a9bf521c" providerId="ADAL" clId="{8E966F78-0A44-4C12-8A2C-A376944F6E26}" dt="2023-09-24T04:12:49.721" v="0" actId="47"/>
        <pc:sldMkLst>
          <pc:docMk/>
          <pc:sldMk cId="580301718" sldId="291"/>
        </pc:sldMkLst>
      </pc:sldChg>
      <pc:sldChg chg="del">
        <pc:chgData name="Motaz Saad" userId="2057ee3b-c1bc-4e6d-9f32-2f06a9bf521c" providerId="ADAL" clId="{8E966F78-0A44-4C12-8A2C-A376944F6E26}" dt="2023-09-24T04:12:49.721" v="0" actId="47"/>
        <pc:sldMkLst>
          <pc:docMk/>
          <pc:sldMk cId="3111845689" sldId="292"/>
        </pc:sldMkLst>
      </pc:sldChg>
      <pc:sldChg chg="del">
        <pc:chgData name="Motaz Saad" userId="2057ee3b-c1bc-4e6d-9f32-2f06a9bf521c" providerId="ADAL" clId="{8E966F78-0A44-4C12-8A2C-A376944F6E26}" dt="2023-09-24T04:12:49.721" v="0" actId="47"/>
        <pc:sldMkLst>
          <pc:docMk/>
          <pc:sldMk cId="3941601703" sldId="293"/>
        </pc:sldMkLst>
      </pc:sldChg>
      <pc:sldChg chg="del">
        <pc:chgData name="Motaz Saad" userId="2057ee3b-c1bc-4e6d-9f32-2f06a9bf521c" providerId="ADAL" clId="{8E966F78-0A44-4C12-8A2C-A376944F6E26}" dt="2023-09-24T04:12:49.721" v="0" actId="47"/>
        <pc:sldMkLst>
          <pc:docMk/>
          <pc:sldMk cId="1315698363" sldId="294"/>
        </pc:sldMkLst>
      </pc:sldChg>
      <pc:sldChg chg="modSp new mod">
        <pc:chgData name="Motaz Saad" userId="2057ee3b-c1bc-4e6d-9f32-2f06a9bf521c" providerId="ADAL" clId="{8E966F78-0A44-4C12-8A2C-A376944F6E26}" dt="2023-09-24T04:14:06.023" v="69" actId="6549"/>
        <pc:sldMkLst>
          <pc:docMk/>
          <pc:sldMk cId="709303521" sldId="298"/>
        </pc:sldMkLst>
        <pc:spChg chg="mod">
          <ac:chgData name="Motaz Saad" userId="2057ee3b-c1bc-4e6d-9f32-2f06a9bf521c" providerId="ADAL" clId="{8E966F78-0A44-4C12-8A2C-A376944F6E26}" dt="2023-09-24T04:14:03.457" v="68" actId="20577"/>
          <ac:spMkLst>
            <pc:docMk/>
            <pc:sldMk cId="709303521" sldId="298"/>
            <ac:spMk id="2" creationId="{FE82BBBE-2D28-5A70-6509-A0326AF37B89}"/>
          </ac:spMkLst>
        </pc:spChg>
        <pc:spChg chg="mod">
          <ac:chgData name="Motaz Saad" userId="2057ee3b-c1bc-4e6d-9f32-2f06a9bf521c" providerId="ADAL" clId="{8E966F78-0A44-4C12-8A2C-A376944F6E26}" dt="2023-09-24T04:14:06.023" v="69" actId="6549"/>
          <ac:spMkLst>
            <pc:docMk/>
            <pc:sldMk cId="709303521" sldId="298"/>
            <ac:spMk id="3" creationId="{7FC7B52B-C0A0-0FB7-9AE3-B4B21E6FA58B}"/>
          </ac:spMkLst>
        </pc:spChg>
      </pc:sldChg>
      <pc:sldChg chg="addSp delSp modSp new mod">
        <pc:chgData name="Motaz Saad" userId="2057ee3b-c1bc-4e6d-9f32-2f06a9bf521c" providerId="ADAL" clId="{8E966F78-0A44-4C12-8A2C-A376944F6E26}" dt="2023-09-24T04:24:12.231" v="452" actId="27636"/>
        <pc:sldMkLst>
          <pc:docMk/>
          <pc:sldMk cId="1662413247" sldId="299"/>
        </pc:sldMkLst>
        <pc:spChg chg="mod">
          <ac:chgData name="Motaz Saad" userId="2057ee3b-c1bc-4e6d-9f32-2f06a9bf521c" providerId="ADAL" clId="{8E966F78-0A44-4C12-8A2C-A376944F6E26}" dt="2023-09-24T04:14:22.302" v="76" actId="20577"/>
          <ac:spMkLst>
            <pc:docMk/>
            <pc:sldMk cId="1662413247" sldId="299"/>
            <ac:spMk id="2" creationId="{4E7980C5-FF18-C16C-9AD3-C6D27CB53C19}"/>
          </ac:spMkLst>
        </pc:spChg>
        <pc:spChg chg="add del mod">
          <ac:chgData name="Motaz Saad" userId="2057ee3b-c1bc-4e6d-9f32-2f06a9bf521c" providerId="ADAL" clId="{8E966F78-0A44-4C12-8A2C-A376944F6E26}" dt="2023-09-24T04:24:12.231" v="452" actId="27636"/>
          <ac:spMkLst>
            <pc:docMk/>
            <pc:sldMk cId="1662413247" sldId="299"/>
            <ac:spMk id="3" creationId="{2E0B916E-2139-62BD-FC71-33A9EDB0BFDB}"/>
          </ac:spMkLst>
        </pc:spChg>
        <pc:spChg chg="add del mod">
          <ac:chgData name="Motaz Saad" userId="2057ee3b-c1bc-4e6d-9f32-2f06a9bf521c" providerId="ADAL" clId="{8E966F78-0A44-4C12-8A2C-A376944F6E26}" dt="2023-09-24T04:14:46.348" v="80"/>
          <ac:spMkLst>
            <pc:docMk/>
            <pc:sldMk cId="1662413247" sldId="299"/>
            <ac:spMk id="4" creationId="{6D96F474-F389-0658-1DDD-FBFCE0F59E27}"/>
          </ac:spMkLst>
        </pc:spChg>
      </pc:sldChg>
      <pc:sldChg chg="modSp add mod">
        <pc:chgData name="Motaz Saad" userId="2057ee3b-c1bc-4e6d-9f32-2f06a9bf521c" providerId="ADAL" clId="{8E966F78-0A44-4C12-8A2C-A376944F6E26}" dt="2023-09-24T04:25:58.647" v="468" actId="11"/>
        <pc:sldMkLst>
          <pc:docMk/>
          <pc:sldMk cId="1527427368" sldId="300"/>
        </pc:sldMkLst>
        <pc:spChg chg="mod">
          <ac:chgData name="Motaz Saad" userId="2057ee3b-c1bc-4e6d-9f32-2f06a9bf521c" providerId="ADAL" clId="{8E966F78-0A44-4C12-8A2C-A376944F6E26}" dt="2023-09-24T04:25:58.647" v="468" actId="11"/>
          <ac:spMkLst>
            <pc:docMk/>
            <pc:sldMk cId="1527427368" sldId="300"/>
            <ac:spMk id="3" creationId="{2E0B916E-2139-62BD-FC71-33A9EDB0BFDB}"/>
          </ac:spMkLst>
        </pc:spChg>
      </pc:sldChg>
      <pc:sldChg chg="modSp add mod">
        <pc:chgData name="Motaz Saad" userId="2057ee3b-c1bc-4e6d-9f32-2f06a9bf521c" providerId="ADAL" clId="{8E966F78-0A44-4C12-8A2C-A376944F6E26}" dt="2023-09-24T04:25:36.348" v="466" actId="11"/>
        <pc:sldMkLst>
          <pc:docMk/>
          <pc:sldMk cId="3481997857" sldId="301"/>
        </pc:sldMkLst>
        <pc:spChg chg="mod">
          <ac:chgData name="Motaz Saad" userId="2057ee3b-c1bc-4e6d-9f32-2f06a9bf521c" providerId="ADAL" clId="{8E966F78-0A44-4C12-8A2C-A376944F6E26}" dt="2023-09-24T04:25:36.348" v="466" actId="11"/>
          <ac:spMkLst>
            <pc:docMk/>
            <pc:sldMk cId="3481997857" sldId="301"/>
            <ac:spMk id="3" creationId="{2E0B916E-2139-62BD-FC71-33A9EDB0BFDB}"/>
          </ac:spMkLst>
        </pc:spChg>
      </pc:sldChg>
      <pc:sldChg chg="modSp add mod">
        <pc:chgData name="Motaz Saad" userId="2057ee3b-c1bc-4e6d-9f32-2f06a9bf521c" providerId="ADAL" clId="{8E966F78-0A44-4C12-8A2C-A376944F6E26}" dt="2023-09-24T04:25:47.695" v="467" actId="11"/>
        <pc:sldMkLst>
          <pc:docMk/>
          <pc:sldMk cId="684962809" sldId="302"/>
        </pc:sldMkLst>
        <pc:spChg chg="mod">
          <ac:chgData name="Motaz Saad" userId="2057ee3b-c1bc-4e6d-9f32-2f06a9bf521c" providerId="ADAL" clId="{8E966F78-0A44-4C12-8A2C-A376944F6E26}" dt="2023-09-24T04:25:47.695" v="467" actId="11"/>
          <ac:spMkLst>
            <pc:docMk/>
            <pc:sldMk cId="684962809" sldId="302"/>
            <ac:spMk id="3" creationId="{2E0B916E-2139-62BD-FC71-33A9EDB0BFDB}"/>
          </ac:spMkLst>
        </pc:spChg>
      </pc:sldChg>
      <pc:sldChg chg="modSp add mod">
        <pc:chgData name="Motaz Saad" userId="2057ee3b-c1bc-4e6d-9f32-2f06a9bf521c" providerId="ADAL" clId="{8E966F78-0A44-4C12-8A2C-A376944F6E26}" dt="2023-09-24T04:26:38.448" v="470" actId="11"/>
        <pc:sldMkLst>
          <pc:docMk/>
          <pc:sldMk cId="3504638446" sldId="303"/>
        </pc:sldMkLst>
        <pc:spChg chg="mod">
          <ac:chgData name="Motaz Saad" userId="2057ee3b-c1bc-4e6d-9f32-2f06a9bf521c" providerId="ADAL" clId="{8E966F78-0A44-4C12-8A2C-A376944F6E26}" dt="2023-09-24T04:26:38.448" v="470" actId="11"/>
          <ac:spMkLst>
            <pc:docMk/>
            <pc:sldMk cId="3504638446" sldId="303"/>
            <ac:spMk id="3" creationId="{2E0B916E-2139-62BD-FC71-33A9EDB0BFDB}"/>
          </ac:spMkLst>
        </pc:spChg>
      </pc:sldChg>
      <pc:sldChg chg="modSp add mod">
        <pc:chgData name="Motaz Saad" userId="2057ee3b-c1bc-4e6d-9f32-2f06a9bf521c" providerId="ADAL" clId="{8E966F78-0A44-4C12-8A2C-A376944F6E26}" dt="2023-09-24T04:26:25.435" v="469" actId="11"/>
        <pc:sldMkLst>
          <pc:docMk/>
          <pc:sldMk cId="236609286" sldId="304"/>
        </pc:sldMkLst>
        <pc:spChg chg="mod">
          <ac:chgData name="Motaz Saad" userId="2057ee3b-c1bc-4e6d-9f32-2f06a9bf521c" providerId="ADAL" clId="{8E966F78-0A44-4C12-8A2C-A376944F6E26}" dt="2023-09-24T04:26:25.435" v="469" actId="11"/>
          <ac:spMkLst>
            <pc:docMk/>
            <pc:sldMk cId="236609286" sldId="304"/>
            <ac:spMk id="3" creationId="{2E0B916E-2139-62BD-FC71-33A9EDB0BFDB}"/>
          </ac:spMkLst>
        </pc:spChg>
      </pc:sldChg>
      <pc:sldChg chg="modSp add mod">
        <pc:chgData name="Motaz Saad" userId="2057ee3b-c1bc-4e6d-9f32-2f06a9bf521c" providerId="ADAL" clId="{8E966F78-0A44-4C12-8A2C-A376944F6E26}" dt="2023-09-24T04:26:50.960" v="471" actId="11"/>
        <pc:sldMkLst>
          <pc:docMk/>
          <pc:sldMk cId="1948523443" sldId="305"/>
        </pc:sldMkLst>
        <pc:spChg chg="mod">
          <ac:chgData name="Motaz Saad" userId="2057ee3b-c1bc-4e6d-9f32-2f06a9bf521c" providerId="ADAL" clId="{8E966F78-0A44-4C12-8A2C-A376944F6E26}" dt="2023-09-24T04:26:50.960" v="471" actId="11"/>
          <ac:spMkLst>
            <pc:docMk/>
            <pc:sldMk cId="1948523443" sldId="305"/>
            <ac:spMk id="3" creationId="{2E0B916E-2139-62BD-FC71-33A9EDB0BFDB}"/>
          </ac:spMkLst>
        </pc:spChg>
      </pc:sldChg>
      <pc:sldChg chg="addSp delSp modSp new del mod">
        <pc:chgData name="Motaz Saad" userId="2057ee3b-c1bc-4e6d-9f32-2f06a9bf521c" providerId="ADAL" clId="{8E966F78-0A44-4C12-8A2C-A376944F6E26}" dt="2023-09-24T04:34:58.227" v="676" actId="47"/>
        <pc:sldMkLst>
          <pc:docMk/>
          <pc:sldMk cId="3165776405" sldId="306"/>
        </pc:sldMkLst>
        <pc:spChg chg="mod">
          <ac:chgData name="Motaz Saad" userId="2057ee3b-c1bc-4e6d-9f32-2f06a9bf521c" providerId="ADAL" clId="{8E966F78-0A44-4C12-8A2C-A376944F6E26}" dt="2023-09-24T04:27:11.674" v="477" actId="20577"/>
          <ac:spMkLst>
            <pc:docMk/>
            <pc:sldMk cId="3165776405" sldId="306"/>
            <ac:spMk id="2" creationId="{CE235849-87F0-32CC-9C9B-E6A1B3300EBF}"/>
          </ac:spMkLst>
        </pc:spChg>
        <pc:spChg chg="del">
          <ac:chgData name="Motaz Saad" userId="2057ee3b-c1bc-4e6d-9f32-2f06a9bf521c" providerId="ADAL" clId="{8E966F78-0A44-4C12-8A2C-A376944F6E26}" dt="2023-09-24T04:27:53.880" v="478" actId="1032"/>
          <ac:spMkLst>
            <pc:docMk/>
            <pc:sldMk cId="3165776405" sldId="306"/>
            <ac:spMk id="3" creationId="{067B8A32-BA6F-71DE-64B8-11CAF0E10A81}"/>
          </ac:spMkLst>
        </pc:spChg>
        <pc:graphicFrameChg chg="add mod modGraphic">
          <ac:chgData name="Motaz Saad" userId="2057ee3b-c1bc-4e6d-9f32-2f06a9bf521c" providerId="ADAL" clId="{8E966F78-0A44-4C12-8A2C-A376944F6E26}" dt="2023-09-24T04:31:39.316" v="612" actId="14100"/>
          <ac:graphicFrameMkLst>
            <pc:docMk/>
            <pc:sldMk cId="3165776405" sldId="306"/>
            <ac:graphicFrameMk id="4" creationId="{03AB5285-2805-ADD5-2D93-74DE4BD37097}"/>
          </ac:graphicFrameMkLst>
        </pc:graphicFrameChg>
      </pc:sldChg>
      <pc:sldChg chg="modSp new del mod">
        <pc:chgData name="Motaz Saad" userId="2057ee3b-c1bc-4e6d-9f32-2f06a9bf521c" providerId="ADAL" clId="{8E966F78-0A44-4C12-8A2C-A376944F6E26}" dt="2023-09-24T04:34:58.227" v="676" actId="47"/>
        <pc:sldMkLst>
          <pc:docMk/>
          <pc:sldMk cId="1287139432" sldId="307"/>
        </pc:sldMkLst>
        <pc:spChg chg="mod">
          <ac:chgData name="Motaz Saad" userId="2057ee3b-c1bc-4e6d-9f32-2f06a9bf521c" providerId="ADAL" clId="{8E966F78-0A44-4C12-8A2C-A376944F6E26}" dt="2023-09-24T04:33:07.131" v="661" actId="20577"/>
          <ac:spMkLst>
            <pc:docMk/>
            <pc:sldMk cId="1287139432" sldId="307"/>
            <ac:spMk id="2" creationId="{82FAA662-56F5-E7EE-9973-BACF7ED0E126}"/>
          </ac:spMkLst>
        </pc:spChg>
        <pc:spChg chg="mod">
          <ac:chgData name="Motaz Saad" userId="2057ee3b-c1bc-4e6d-9f32-2f06a9bf521c" providerId="ADAL" clId="{8E966F78-0A44-4C12-8A2C-A376944F6E26}" dt="2023-09-24T04:32:51.092" v="619" actId="12"/>
          <ac:spMkLst>
            <pc:docMk/>
            <pc:sldMk cId="1287139432" sldId="307"/>
            <ac:spMk id="3" creationId="{62871BAA-7A30-7906-275B-70FC360FEBC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B364C-B9D0-4BF6-BCB6-EA297719FAEC}"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593A37D9-33BA-4208-8394-DFFF75729D73}">
      <dgm:prSet/>
      <dgm:spPr/>
      <dgm:t>
        <a:bodyPr/>
        <a:lstStyle/>
        <a:p>
          <a:r>
            <a:rPr lang="en-US" b="1" dirty="0">
              <a:solidFill>
                <a:schemeClr val="tx1"/>
              </a:solidFill>
            </a:rPr>
            <a:t>Understand context</a:t>
          </a:r>
        </a:p>
      </dgm:t>
    </dgm:pt>
    <dgm:pt modelId="{CD72EF53-B8B1-42BA-AA86-ADEAAAD75C60}" type="parTrans" cxnId="{D0425ECC-C8EB-441C-92B1-A77A96359CEA}">
      <dgm:prSet/>
      <dgm:spPr/>
      <dgm:t>
        <a:bodyPr/>
        <a:lstStyle/>
        <a:p>
          <a:endParaRPr lang="en-US" b="1">
            <a:solidFill>
              <a:schemeClr val="tx1"/>
            </a:solidFill>
          </a:endParaRPr>
        </a:p>
      </dgm:t>
    </dgm:pt>
    <dgm:pt modelId="{C3279E2D-1D48-4138-86D0-D82711E26F11}" type="sibTrans" cxnId="{D0425ECC-C8EB-441C-92B1-A77A96359CEA}">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839AEA42-D418-4B45-A319-193C8B055D3E}">
      <dgm:prSet/>
      <dgm:spPr/>
      <dgm:t>
        <a:bodyPr/>
        <a:lstStyle/>
        <a:p>
          <a:r>
            <a:rPr lang="en-US" b="1">
              <a:solidFill>
                <a:schemeClr val="tx1"/>
              </a:solidFill>
            </a:rPr>
            <a:t>Search and select relevant references</a:t>
          </a:r>
          <a:endParaRPr lang="en-US" b="1" dirty="0">
            <a:solidFill>
              <a:schemeClr val="tx1"/>
            </a:solidFill>
          </a:endParaRPr>
        </a:p>
      </dgm:t>
    </dgm:pt>
    <dgm:pt modelId="{CD5EADFE-0354-4DF3-B13F-3AD84D85CE25}" type="parTrans" cxnId="{CA9B9DF7-2E83-4A6F-9583-01BC4B72C16A}">
      <dgm:prSet/>
      <dgm:spPr/>
      <dgm:t>
        <a:bodyPr/>
        <a:lstStyle/>
        <a:p>
          <a:endParaRPr lang="en-US" b="1">
            <a:solidFill>
              <a:schemeClr val="tx1"/>
            </a:solidFill>
          </a:endParaRPr>
        </a:p>
      </dgm:t>
    </dgm:pt>
    <dgm:pt modelId="{48A7A628-9D96-49CF-8249-4DFA71492389}" type="sibTrans" cxnId="{CA9B9DF7-2E83-4A6F-9583-01BC4B72C16A}">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1B3678DB-46BE-468B-AB7F-1720F1083C5C}">
      <dgm:prSet/>
      <dgm:spPr/>
      <dgm:t>
        <a:bodyPr/>
        <a:lstStyle/>
        <a:p>
          <a:r>
            <a:rPr lang="en-US" b="1">
              <a:solidFill>
                <a:schemeClr val="tx1"/>
              </a:solidFill>
            </a:rPr>
            <a:t>Organize</a:t>
          </a:r>
          <a:endParaRPr lang="en-US" b="1" dirty="0">
            <a:solidFill>
              <a:schemeClr val="tx1"/>
            </a:solidFill>
          </a:endParaRPr>
        </a:p>
      </dgm:t>
    </dgm:pt>
    <dgm:pt modelId="{DEE4869C-40B9-4B24-B68D-4071800B2793}" type="parTrans" cxnId="{C9ED4D4E-6FEF-4BE1-A992-222623EFC201}">
      <dgm:prSet/>
      <dgm:spPr/>
      <dgm:t>
        <a:bodyPr/>
        <a:lstStyle/>
        <a:p>
          <a:endParaRPr lang="en-US" b="1">
            <a:solidFill>
              <a:schemeClr val="tx1"/>
            </a:solidFill>
          </a:endParaRPr>
        </a:p>
      </dgm:t>
    </dgm:pt>
    <dgm:pt modelId="{098993AC-F253-4145-B04D-CD803EF78CA3}" type="sibTrans" cxnId="{C9ED4D4E-6FEF-4BE1-A992-222623EFC201}">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DAE9E039-6769-42DD-BE4A-7BC3B7008326}">
      <dgm:prSet/>
      <dgm:spPr/>
      <dgm:t>
        <a:bodyPr/>
        <a:lstStyle/>
        <a:p>
          <a:r>
            <a:rPr lang="en-US" b="1">
              <a:solidFill>
                <a:schemeClr val="tx1"/>
              </a:solidFill>
            </a:rPr>
            <a:t>Read and summarize</a:t>
          </a:r>
          <a:endParaRPr lang="en-US" b="1" dirty="0">
            <a:solidFill>
              <a:schemeClr val="tx1"/>
            </a:solidFill>
          </a:endParaRPr>
        </a:p>
      </dgm:t>
    </dgm:pt>
    <dgm:pt modelId="{553D35B9-3278-42B4-9C94-6ABA1CFB15EF}" type="parTrans" cxnId="{F4AB8D25-F299-47A0-A9EB-529ED4BF5025}">
      <dgm:prSet/>
      <dgm:spPr/>
      <dgm:t>
        <a:bodyPr/>
        <a:lstStyle/>
        <a:p>
          <a:endParaRPr lang="en-US" b="1">
            <a:solidFill>
              <a:schemeClr val="tx1"/>
            </a:solidFill>
          </a:endParaRPr>
        </a:p>
      </dgm:t>
    </dgm:pt>
    <dgm:pt modelId="{BA760747-9035-43F1-8383-91195192012F}" type="sibTrans" cxnId="{F4AB8D25-F299-47A0-A9EB-529ED4BF5025}">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75F79F40-BBC5-46FC-B12C-6D754F5479D0}">
      <dgm:prSet/>
      <dgm:spPr/>
      <dgm:t>
        <a:bodyPr/>
        <a:lstStyle/>
        <a:p>
          <a:r>
            <a:rPr lang="en-US" b="1">
              <a:solidFill>
                <a:schemeClr val="tx1"/>
              </a:solidFill>
            </a:rPr>
            <a:t>Identify Common Themes and Trends</a:t>
          </a:r>
          <a:endParaRPr lang="en-US" b="1" dirty="0">
            <a:solidFill>
              <a:schemeClr val="tx1"/>
            </a:solidFill>
          </a:endParaRPr>
        </a:p>
      </dgm:t>
    </dgm:pt>
    <dgm:pt modelId="{68A31338-EFD9-4815-ADA4-AC42D28E47D7}" type="parTrans" cxnId="{A0721CDE-B6F3-4C82-B5C2-49F33E731D2D}">
      <dgm:prSet/>
      <dgm:spPr/>
      <dgm:t>
        <a:bodyPr/>
        <a:lstStyle/>
        <a:p>
          <a:endParaRPr lang="en-US" b="1">
            <a:solidFill>
              <a:schemeClr val="tx1"/>
            </a:solidFill>
          </a:endParaRPr>
        </a:p>
      </dgm:t>
    </dgm:pt>
    <dgm:pt modelId="{7ECDDC64-930A-415C-ACC6-F7DCCDE5AB2C}" type="sibTrans" cxnId="{A0721CDE-B6F3-4C82-B5C2-49F33E731D2D}">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ECF8E8CF-B870-4CB6-8E96-203DDA894DED}">
      <dgm:prSet/>
      <dgm:spPr/>
      <dgm:t>
        <a:bodyPr/>
        <a:lstStyle/>
        <a:p>
          <a:r>
            <a:rPr lang="en-US" b="1">
              <a:solidFill>
                <a:schemeClr val="tx1"/>
              </a:solidFill>
            </a:rPr>
            <a:t>Identify Gaps and Contradictions</a:t>
          </a:r>
          <a:endParaRPr lang="en-US" b="1" dirty="0">
            <a:solidFill>
              <a:schemeClr val="tx1"/>
            </a:solidFill>
          </a:endParaRPr>
        </a:p>
      </dgm:t>
    </dgm:pt>
    <dgm:pt modelId="{836A097F-4F12-45CF-83E3-9163295B975C}" type="parTrans" cxnId="{2874FA59-9139-44C1-A641-DCC9A5457197}">
      <dgm:prSet/>
      <dgm:spPr/>
      <dgm:t>
        <a:bodyPr/>
        <a:lstStyle/>
        <a:p>
          <a:endParaRPr lang="en-US" b="1">
            <a:solidFill>
              <a:schemeClr val="tx1"/>
            </a:solidFill>
          </a:endParaRPr>
        </a:p>
      </dgm:t>
    </dgm:pt>
    <dgm:pt modelId="{2BFE1CF1-33EA-406F-A127-E2B76B6F6BD0}" type="sibTrans" cxnId="{2874FA59-9139-44C1-A641-DCC9A5457197}">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954EF8C2-F6E9-479E-A270-7040BBA34C17}">
      <dgm:prSet/>
      <dgm:spPr/>
      <dgm:t>
        <a:bodyPr/>
        <a:lstStyle/>
        <a:p>
          <a:r>
            <a:rPr lang="en-US" b="1">
              <a:solidFill>
                <a:schemeClr val="tx1"/>
              </a:solidFill>
            </a:rPr>
            <a:t>Synthesize the Literature</a:t>
          </a:r>
          <a:endParaRPr lang="en-US" b="1" dirty="0">
            <a:solidFill>
              <a:schemeClr val="tx1"/>
            </a:solidFill>
          </a:endParaRPr>
        </a:p>
      </dgm:t>
    </dgm:pt>
    <dgm:pt modelId="{927EB0BC-500C-4016-8389-53A5F33D1D2B}" type="parTrans" cxnId="{28A5BD10-2302-4158-A246-4B040CEBE2A1}">
      <dgm:prSet/>
      <dgm:spPr/>
      <dgm:t>
        <a:bodyPr/>
        <a:lstStyle/>
        <a:p>
          <a:endParaRPr lang="en-US" b="1">
            <a:solidFill>
              <a:schemeClr val="tx1"/>
            </a:solidFill>
          </a:endParaRPr>
        </a:p>
      </dgm:t>
    </dgm:pt>
    <dgm:pt modelId="{1265F274-1327-48D5-82B3-0394C39014FC}" type="sibTrans" cxnId="{28A5BD10-2302-4158-A246-4B040CEBE2A1}">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A274CC8E-A207-4936-8BE6-7AB91A6409D1}">
      <dgm:prSet/>
      <dgm:spPr/>
      <dgm:t>
        <a:bodyPr/>
        <a:lstStyle/>
        <a:p>
          <a:r>
            <a:rPr lang="en-US" b="1">
              <a:solidFill>
                <a:schemeClr val="tx1"/>
              </a:solidFill>
            </a:rPr>
            <a:t>Analyze and compare </a:t>
          </a:r>
          <a:endParaRPr lang="en-US" b="1" dirty="0">
            <a:solidFill>
              <a:schemeClr val="tx1"/>
            </a:solidFill>
          </a:endParaRPr>
        </a:p>
      </dgm:t>
    </dgm:pt>
    <dgm:pt modelId="{C98AB4BD-F66C-4026-A496-B729E08764F3}" type="parTrans" cxnId="{F3B4CC9F-2CFF-42F8-88EE-77F6C601C4A7}">
      <dgm:prSet/>
      <dgm:spPr/>
      <dgm:t>
        <a:bodyPr/>
        <a:lstStyle/>
        <a:p>
          <a:endParaRPr lang="en-US" b="1">
            <a:solidFill>
              <a:schemeClr val="tx1"/>
            </a:solidFill>
          </a:endParaRPr>
        </a:p>
      </dgm:t>
    </dgm:pt>
    <dgm:pt modelId="{47CBC8C1-BE60-40BC-96BA-AFC4346708AE}" type="sibTrans" cxnId="{F3B4CC9F-2CFF-42F8-88EE-77F6C601C4A7}">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1DC82FFB-A294-421D-BCB1-82E16038B12F}">
      <dgm:prSet/>
      <dgm:spPr/>
      <dgm:t>
        <a:bodyPr/>
        <a:lstStyle/>
        <a:p>
          <a:r>
            <a:rPr lang="en-US" b="1">
              <a:solidFill>
                <a:schemeClr val="tx1"/>
              </a:solidFill>
            </a:rPr>
            <a:t>Discuss Findings and Contributions</a:t>
          </a:r>
          <a:endParaRPr lang="en-US" b="1" dirty="0">
            <a:solidFill>
              <a:schemeClr val="tx1"/>
            </a:solidFill>
          </a:endParaRPr>
        </a:p>
      </dgm:t>
    </dgm:pt>
    <dgm:pt modelId="{7EEC25B7-8576-4288-A91F-877A1A304854}" type="parTrans" cxnId="{1029905C-67FE-4ED1-9898-3325ACAAA860}">
      <dgm:prSet/>
      <dgm:spPr/>
      <dgm:t>
        <a:bodyPr/>
        <a:lstStyle/>
        <a:p>
          <a:endParaRPr lang="en-US" b="1">
            <a:solidFill>
              <a:schemeClr val="tx1"/>
            </a:solidFill>
          </a:endParaRPr>
        </a:p>
      </dgm:t>
    </dgm:pt>
    <dgm:pt modelId="{488BC270-6514-4B8B-874B-224D7C7DA10A}" type="sibTrans" cxnId="{1029905C-67FE-4ED1-9898-3325ACAAA860}">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9265D8C8-4D8B-4093-BB57-D6C5721F4CAB}">
      <dgm:prSet/>
      <dgm:spPr/>
      <dgm:t>
        <a:bodyPr/>
        <a:lstStyle/>
        <a:p>
          <a:r>
            <a:rPr lang="en-US" b="1">
              <a:solidFill>
                <a:schemeClr val="tx1"/>
              </a:solidFill>
            </a:rPr>
            <a:t>Relate to Your Project</a:t>
          </a:r>
          <a:endParaRPr lang="en-US" b="1" dirty="0">
            <a:solidFill>
              <a:schemeClr val="tx1"/>
            </a:solidFill>
          </a:endParaRPr>
        </a:p>
      </dgm:t>
    </dgm:pt>
    <dgm:pt modelId="{01E8E680-41D6-461C-AD47-1BF6A3668D4E}" type="parTrans" cxnId="{DE801C89-BAA1-498E-8125-CD135DCAEF5E}">
      <dgm:prSet/>
      <dgm:spPr/>
      <dgm:t>
        <a:bodyPr/>
        <a:lstStyle/>
        <a:p>
          <a:endParaRPr lang="en-US" b="1">
            <a:solidFill>
              <a:schemeClr val="tx1"/>
            </a:solidFill>
          </a:endParaRPr>
        </a:p>
      </dgm:t>
    </dgm:pt>
    <dgm:pt modelId="{2CCDBE2C-CDC3-4A4E-98DC-083DD81501CA}" type="sibTrans" cxnId="{DE801C89-BAA1-498E-8125-CD135DCAEF5E}">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1F5659B2-26BE-4665-9E7C-F8705E23CA2F}">
      <dgm:prSet/>
      <dgm:spPr/>
      <dgm:t>
        <a:bodyPr/>
        <a:lstStyle/>
        <a:p>
          <a:r>
            <a:rPr lang="en-US" b="1">
              <a:solidFill>
                <a:schemeClr val="tx1"/>
              </a:solidFill>
            </a:rPr>
            <a:t>Highlight Your Project's Unique Contribution</a:t>
          </a:r>
          <a:endParaRPr lang="en-US" b="1" dirty="0">
            <a:solidFill>
              <a:schemeClr val="tx1"/>
            </a:solidFill>
          </a:endParaRPr>
        </a:p>
      </dgm:t>
    </dgm:pt>
    <dgm:pt modelId="{7AE98266-18DA-46F5-BD17-5300143137D0}" type="parTrans" cxnId="{4EC56EDB-ECC4-4517-AC8B-DB412128D9B5}">
      <dgm:prSet/>
      <dgm:spPr/>
      <dgm:t>
        <a:bodyPr/>
        <a:lstStyle/>
        <a:p>
          <a:endParaRPr lang="en-US" b="1">
            <a:solidFill>
              <a:schemeClr val="tx1"/>
            </a:solidFill>
          </a:endParaRPr>
        </a:p>
      </dgm:t>
    </dgm:pt>
    <dgm:pt modelId="{2A88F99F-E29C-47FA-89E1-D8C9FF726DB6}" type="sibTrans" cxnId="{4EC56EDB-ECC4-4517-AC8B-DB412128D9B5}">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444B88BD-FB44-4BE6-928A-EF5A11FEAD08}">
      <dgm:prSet/>
      <dgm:spPr/>
      <dgm:t>
        <a:bodyPr/>
        <a:lstStyle/>
        <a:p>
          <a:r>
            <a:rPr lang="en-US" b="1">
              <a:solidFill>
                <a:schemeClr val="tx1"/>
              </a:solidFill>
            </a:rPr>
            <a:t>Maintain Objectivity and Critical Analysis</a:t>
          </a:r>
          <a:endParaRPr lang="en-US" b="1" dirty="0">
            <a:solidFill>
              <a:schemeClr val="tx1"/>
            </a:solidFill>
          </a:endParaRPr>
        </a:p>
      </dgm:t>
    </dgm:pt>
    <dgm:pt modelId="{B78FC06F-8DEA-41CF-89CC-DBD7273ADD97}" type="parTrans" cxnId="{3A73BFAC-D6AB-436D-A463-3D83D0E69525}">
      <dgm:prSet/>
      <dgm:spPr/>
      <dgm:t>
        <a:bodyPr/>
        <a:lstStyle/>
        <a:p>
          <a:endParaRPr lang="en-US" b="1">
            <a:solidFill>
              <a:schemeClr val="tx1"/>
            </a:solidFill>
          </a:endParaRPr>
        </a:p>
      </dgm:t>
    </dgm:pt>
    <dgm:pt modelId="{037ABA5A-A8E0-4DD4-B77A-8B3EDD6E8416}" type="sibTrans" cxnId="{3A73BFAC-D6AB-436D-A463-3D83D0E69525}">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576B6866-A789-4E0B-BA7A-0523E3D51439}">
      <dgm:prSet/>
      <dgm:spPr/>
      <dgm:t>
        <a:bodyPr/>
        <a:lstStyle/>
        <a:p>
          <a:r>
            <a:rPr lang="en-US" b="1">
              <a:solidFill>
                <a:schemeClr val="tx1"/>
              </a:solidFill>
            </a:rPr>
            <a:t>Cite Properly</a:t>
          </a:r>
          <a:endParaRPr lang="en-US" b="1" dirty="0">
            <a:solidFill>
              <a:schemeClr val="tx1"/>
            </a:solidFill>
          </a:endParaRPr>
        </a:p>
      </dgm:t>
    </dgm:pt>
    <dgm:pt modelId="{C1A6A557-E6E9-46E4-9004-817BD9F849BF}" type="parTrans" cxnId="{2AAEC073-C0C9-40F6-B9D7-13A2713F2C68}">
      <dgm:prSet/>
      <dgm:spPr/>
      <dgm:t>
        <a:bodyPr/>
        <a:lstStyle/>
        <a:p>
          <a:endParaRPr lang="en-US" b="1">
            <a:solidFill>
              <a:schemeClr val="tx1"/>
            </a:solidFill>
          </a:endParaRPr>
        </a:p>
      </dgm:t>
    </dgm:pt>
    <dgm:pt modelId="{754EB8DE-EE7C-43CA-BCA9-337A8F74CE61}" type="sibTrans" cxnId="{2AAEC073-C0C9-40F6-B9D7-13A2713F2C68}">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78E72150-3E2D-48E3-AC46-FAD14830A81D}">
      <dgm:prSet/>
      <dgm:spPr/>
      <dgm:t>
        <a:bodyPr/>
        <a:lstStyle/>
        <a:p>
          <a:r>
            <a:rPr lang="en-US" b="1">
              <a:solidFill>
                <a:schemeClr val="tx1"/>
              </a:solidFill>
            </a:rPr>
            <a:t>Seek Feedback</a:t>
          </a:r>
          <a:endParaRPr lang="en-US" b="1" dirty="0">
            <a:solidFill>
              <a:schemeClr val="tx1"/>
            </a:solidFill>
          </a:endParaRPr>
        </a:p>
      </dgm:t>
    </dgm:pt>
    <dgm:pt modelId="{048C9E2C-A10A-466E-A22B-3F79C3EF7758}" type="parTrans" cxnId="{F98C1569-B1B3-4B5E-A6C0-EF82CAD267D7}">
      <dgm:prSet/>
      <dgm:spPr/>
      <dgm:t>
        <a:bodyPr/>
        <a:lstStyle/>
        <a:p>
          <a:endParaRPr lang="en-US" b="1">
            <a:solidFill>
              <a:schemeClr val="tx1"/>
            </a:solidFill>
          </a:endParaRPr>
        </a:p>
      </dgm:t>
    </dgm:pt>
    <dgm:pt modelId="{7E86EACC-B750-4A32-ABE8-5705D91754EC}" type="sibTrans" cxnId="{F98C1569-B1B3-4B5E-A6C0-EF82CAD267D7}">
      <dgm:prSet>
        <dgm:style>
          <a:lnRef idx="3">
            <a:schemeClr val="dk1"/>
          </a:lnRef>
          <a:fillRef idx="0">
            <a:schemeClr val="dk1"/>
          </a:fillRef>
          <a:effectRef idx="2">
            <a:schemeClr val="dk1"/>
          </a:effectRef>
          <a:fontRef idx="minor">
            <a:schemeClr val="tx1"/>
          </a:fontRef>
        </dgm:style>
      </dgm:prSet>
      <dgm:spPr/>
      <dgm:t>
        <a:bodyPr/>
        <a:lstStyle/>
        <a:p>
          <a:endParaRPr lang="en-US" b="1">
            <a:solidFill>
              <a:schemeClr val="tx1"/>
            </a:solidFill>
          </a:endParaRPr>
        </a:p>
      </dgm:t>
    </dgm:pt>
    <dgm:pt modelId="{7D385EC7-CA97-4513-8DC4-07C6BEA25254}">
      <dgm:prSet/>
      <dgm:spPr/>
      <dgm:t>
        <a:bodyPr/>
        <a:lstStyle/>
        <a:p>
          <a:r>
            <a:rPr lang="en-US" b="1">
              <a:solidFill>
                <a:schemeClr val="tx1"/>
              </a:solidFill>
            </a:rPr>
            <a:t>Revise and Refine</a:t>
          </a:r>
        </a:p>
      </dgm:t>
    </dgm:pt>
    <dgm:pt modelId="{3E48146C-8BFE-4000-9EDA-CD0A9FDFDEEC}" type="parTrans" cxnId="{2CB09A99-DDFA-4B60-86CC-21BED53EC0F1}">
      <dgm:prSet/>
      <dgm:spPr/>
      <dgm:t>
        <a:bodyPr/>
        <a:lstStyle/>
        <a:p>
          <a:endParaRPr lang="en-US" b="1">
            <a:solidFill>
              <a:schemeClr val="tx1"/>
            </a:solidFill>
          </a:endParaRPr>
        </a:p>
      </dgm:t>
    </dgm:pt>
    <dgm:pt modelId="{9130EE08-2EC7-47E6-B3F0-33F827FD39E5}" type="sibTrans" cxnId="{2CB09A99-DDFA-4B60-86CC-21BED53EC0F1}">
      <dgm:prSet/>
      <dgm:spPr/>
      <dgm:t>
        <a:bodyPr/>
        <a:lstStyle/>
        <a:p>
          <a:endParaRPr lang="en-US" b="1">
            <a:solidFill>
              <a:schemeClr val="tx1"/>
            </a:solidFill>
          </a:endParaRPr>
        </a:p>
      </dgm:t>
    </dgm:pt>
    <dgm:pt modelId="{AEAD8FB7-FB18-4876-BD46-A175CEB6709F}" type="pres">
      <dgm:prSet presAssocID="{B67B364C-B9D0-4BF6-BCB6-EA297719FAEC}" presName="Name0" presStyleCnt="0">
        <dgm:presLayoutVars>
          <dgm:dir/>
          <dgm:resizeHandles val="exact"/>
        </dgm:presLayoutVars>
      </dgm:prSet>
      <dgm:spPr/>
    </dgm:pt>
    <dgm:pt modelId="{A5A9513E-BAAB-4A8A-ACAB-F586C5DCE9CC}" type="pres">
      <dgm:prSet presAssocID="{593A37D9-33BA-4208-8394-DFFF75729D73}" presName="node" presStyleLbl="node1" presStyleIdx="0" presStyleCnt="15">
        <dgm:presLayoutVars>
          <dgm:bulletEnabled val="1"/>
        </dgm:presLayoutVars>
      </dgm:prSet>
      <dgm:spPr/>
    </dgm:pt>
    <dgm:pt modelId="{68125634-8799-4E62-8683-0B52A0AE095C}" type="pres">
      <dgm:prSet presAssocID="{C3279E2D-1D48-4138-86D0-D82711E26F11}" presName="sibTrans" presStyleLbl="sibTrans1D1" presStyleIdx="0" presStyleCnt="14"/>
      <dgm:spPr/>
    </dgm:pt>
    <dgm:pt modelId="{F75A0EED-B9DF-4F28-AE3B-7CFB31B4831B}" type="pres">
      <dgm:prSet presAssocID="{C3279E2D-1D48-4138-86D0-D82711E26F11}" presName="connectorText" presStyleLbl="sibTrans1D1" presStyleIdx="0" presStyleCnt="14"/>
      <dgm:spPr/>
    </dgm:pt>
    <dgm:pt modelId="{DA5947A7-F315-41F6-B711-6DC0CAD12D79}" type="pres">
      <dgm:prSet presAssocID="{839AEA42-D418-4B45-A319-193C8B055D3E}" presName="node" presStyleLbl="node1" presStyleIdx="1" presStyleCnt="15">
        <dgm:presLayoutVars>
          <dgm:bulletEnabled val="1"/>
        </dgm:presLayoutVars>
      </dgm:prSet>
      <dgm:spPr/>
    </dgm:pt>
    <dgm:pt modelId="{CB80FC61-FD37-4625-B3BF-F18DCE01453D}" type="pres">
      <dgm:prSet presAssocID="{48A7A628-9D96-49CF-8249-4DFA71492389}" presName="sibTrans" presStyleLbl="sibTrans1D1" presStyleIdx="1" presStyleCnt="14"/>
      <dgm:spPr/>
    </dgm:pt>
    <dgm:pt modelId="{805EF8A4-8A50-40B1-A491-8D5FE585542C}" type="pres">
      <dgm:prSet presAssocID="{48A7A628-9D96-49CF-8249-4DFA71492389}" presName="connectorText" presStyleLbl="sibTrans1D1" presStyleIdx="1" presStyleCnt="14"/>
      <dgm:spPr/>
    </dgm:pt>
    <dgm:pt modelId="{6DBA5182-47BB-4CF1-95B3-8D904D66E4FE}" type="pres">
      <dgm:prSet presAssocID="{1B3678DB-46BE-468B-AB7F-1720F1083C5C}" presName="node" presStyleLbl="node1" presStyleIdx="2" presStyleCnt="15">
        <dgm:presLayoutVars>
          <dgm:bulletEnabled val="1"/>
        </dgm:presLayoutVars>
      </dgm:prSet>
      <dgm:spPr/>
    </dgm:pt>
    <dgm:pt modelId="{86DB0654-00FD-4F45-B879-E09F811C799A}" type="pres">
      <dgm:prSet presAssocID="{098993AC-F253-4145-B04D-CD803EF78CA3}" presName="sibTrans" presStyleLbl="sibTrans1D1" presStyleIdx="2" presStyleCnt="14"/>
      <dgm:spPr/>
    </dgm:pt>
    <dgm:pt modelId="{8B001B77-0C7C-4676-ACF2-637A47380086}" type="pres">
      <dgm:prSet presAssocID="{098993AC-F253-4145-B04D-CD803EF78CA3}" presName="connectorText" presStyleLbl="sibTrans1D1" presStyleIdx="2" presStyleCnt="14"/>
      <dgm:spPr/>
    </dgm:pt>
    <dgm:pt modelId="{EEEC5B79-1D38-4B61-B4CE-BCB770E5372A}" type="pres">
      <dgm:prSet presAssocID="{DAE9E039-6769-42DD-BE4A-7BC3B7008326}" presName="node" presStyleLbl="node1" presStyleIdx="3" presStyleCnt="15">
        <dgm:presLayoutVars>
          <dgm:bulletEnabled val="1"/>
        </dgm:presLayoutVars>
      </dgm:prSet>
      <dgm:spPr/>
    </dgm:pt>
    <dgm:pt modelId="{0E9383F8-D797-476B-8920-DAD81D03B483}" type="pres">
      <dgm:prSet presAssocID="{BA760747-9035-43F1-8383-91195192012F}" presName="sibTrans" presStyleLbl="sibTrans1D1" presStyleIdx="3" presStyleCnt="14"/>
      <dgm:spPr/>
    </dgm:pt>
    <dgm:pt modelId="{BBEB6885-4303-4173-B735-7EB4A20B3C67}" type="pres">
      <dgm:prSet presAssocID="{BA760747-9035-43F1-8383-91195192012F}" presName="connectorText" presStyleLbl="sibTrans1D1" presStyleIdx="3" presStyleCnt="14"/>
      <dgm:spPr/>
    </dgm:pt>
    <dgm:pt modelId="{22134EB4-CF6B-4AC5-B0AA-0F0BFA118DDE}" type="pres">
      <dgm:prSet presAssocID="{75F79F40-BBC5-46FC-B12C-6D754F5479D0}" presName="node" presStyleLbl="node1" presStyleIdx="4" presStyleCnt="15">
        <dgm:presLayoutVars>
          <dgm:bulletEnabled val="1"/>
        </dgm:presLayoutVars>
      </dgm:prSet>
      <dgm:spPr/>
    </dgm:pt>
    <dgm:pt modelId="{88A59D48-70B8-477B-9D97-A8611746D987}" type="pres">
      <dgm:prSet presAssocID="{7ECDDC64-930A-415C-ACC6-F7DCCDE5AB2C}" presName="sibTrans" presStyleLbl="sibTrans1D1" presStyleIdx="4" presStyleCnt="14"/>
      <dgm:spPr/>
    </dgm:pt>
    <dgm:pt modelId="{7C400376-D1CE-4F94-85D0-B75DDD117785}" type="pres">
      <dgm:prSet presAssocID="{7ECDDC64-930A-415C-ACC6-F7DCCDE5AB2C}" presName="connectorText" presStyleLbl="sibTrans1D1" presStyleIdx="4" presStyleCnt="14"/>
      <dgm:spPr/>
    </dgm:pt>
    <dgm:pt modelId="{F3759CA6-C506-44B7-90A0-8DF249F1ABCB}" type="pres">
      <dgm:prSet presAssocID="{ECF8E8CF-B870-4CB6-8E96-203DDA894DED}" presName="node" presStyleLbl="node1" presStyleIdx="5" presStyleCnt="15">
        <dgm:presLayoutVars>
          <dgm:bulletEnabled val="1"/>
        </dgm:presLayoutVars>
      </dgm:prSet>
      <dgm:spPr/>
    </dgm:pt>
    <dgm:pt modelId="{B9C0DE7D-4754-4371-8469-E90E3B8553DB}" type="pres">
      <dgm:prSet presAssocID="{2BFE1CF1-33EA-406F-A127-E2B76B6F6BD0}" presName="sibTrans" presStyleLbl="sibTrans1D1" presStyleIdx="5" presStyleCnt="14"/>
      <dgm:spPr/>
    </dgm:pt>
    <dgm:pt modelId="{D0FB797F-8ED4-4B0B-BE08-F693CAB8E012}" type="pres">
      <dgm:prSet presAssocID="{2BFE1CF1-33EA-406F-A127-E2B76B6F6BD0}" presName="connectorText" presStyleLbl="sibTrans1D1" presStyleIdx="5" presStyleCnt="14"/>
      <dgm:spPr/>
    </dgm:pt>
    <dgm:pt modelId="{5767CBB1-7D62-427D-99CD-4B8BDFFDF46E}" type="pres">
      <dgm:prSet presAssocID="{954EF8C2-F6E9-479E-A270-7040BBA34C17}" presName="node" presStyleLbl="node1" presStyleIdx="6" presStyleCnt="15">
        <dgm:presLayoutVars>
          <dgm:bulletEnabled val="1"/>
        </dgm:presLayoutVars>
      </dgm:prSet>
      <dgm:spPr/>
    </dgm:pt>
    <dgm:pt modelId="{BA620759-233C-49B8-9888-7E8755E9DAE1}" type="pres">
      <dgm:prSet presAssocID="{1265F274-1327-48D5-82B3-0394C39014FC}" presName="sibTrans" presStyleLbl="sibTrans1D1" presStyleIdx="6" presStyleCnt="14"/>
      <dgm:spPr/>
    </dgm:pt>
    <dgm:pt modelId="{4F84C870-D252-49C0-9203-2348D931CF10}" type="pres">
      <dgm:prSet presAssocID="{1265F274-1327-48D5-82B3-0394C39014FC}" presName="connectorText" presStyleLbl="sibTrans1D1" presStyleIdx="6" presStyleCnt="14"/>
      <dgm:spPr/>
    </dgm:pt>
    <dgm:pt modelId="{137686F3-A643-416E-A7ED-343E24B4067D}" type="pres">
      <dgm:prSet presAssocID="{A274CC8E-A207-4936-8BE6-7AB91A6409D1}" presName="node" presStyleLbl="node1" presStyleIdx="7" presStyleCnt="15">
        <dgm:presLayoutVars>
          <dgm:bulletEnabled val="1"/>
        </dgm:presLayoutVars>
      </dgm:prSet>
      <dgm:spPr/>
    </dgm:pt>
    <dgm:pt modelId="{E6E03FCE-B78B-4002-BD7B-8BB634807C05}" type="pres">
      <dgm:prSet presAssocID="{47CBC8C1-BE60-40BC-96BA-AFC4346708AE}" presName="sibTrans" presStyleLbl="sibTrans1D1" presStyleIdx="7" presStyleCnt="14"/>
      <dgm:spPr/>
    </dgm:pt>
    <dgm:pt modelId="{624BE901-D90C-43D2-B1DA-2D71BA2CC4C0}" type="pres">
      <dgm:prSet presAssocID="{47CBC8C1-BE60-40BC-96BA-AFC4346708AE}" presName="connectorText" presStyleLbl="sibTrans1D1" presStyleIdx="7" presStyleCnt="14"/>
      <dgm:spPr/>
    </dgm:pt>
    <dgm:pt modelId="{EBF04A0C-D03A-4655-9D13-297D0C62F7DE}" type="pres">
      <dgm:prSet presAssocID="{1DC82FFB-A294-421D-BCB1-82E16038B12F}" presName="node" presStyleLbl="node1" presStyleIdx="8" presStyleCnt="15">
        <dgm:presLayoutVars>
          <dgm:bulletEnabled val="1"/>
        </dgm:presLayoutVars>
      </dgm:prSet>
      <dgm:spPr/>
    </dgm:pt>
    <dgm:pt modelId="{F9C6F067-063D-4B16-A89F-6AF3C26E9414}" type="pres">
      <dgm:prSet presAssocID="{488BC270-6514-4B8B-874B-224D7C7DA10A}" presName="sibTrans" presStyleLbl="sibTrans1D1" presStyleIdx="8" presStyleCnt="14"/>
      <dgm:spPr/>
    </dgm:pt>
    <dgm:pt modelId="{503F68C1-27D8-40C6-BBCA-8B80D128595C}" type="pres">
      <dgm:prSet presAssocID="{488BC270-6514-4B8B-874B-224D7C7DA10A}" presName="connectorText" presStyleLbl="sibTrans1D1" presStyleIdx="8" presStyleCnt="14"/>
      <dgm:spPr/>
    </dgm:pt>
    <dgm:pt modelId="{C6D9C48C-DEC7-4A88-A37B-63CE8D90AA51}" type="pres">
      <dgm:prSet presAssocID="{9265D8C8-4D8B-4093-BB57-D6C5721F4CAB}" presName="node" presStyleLbl="node1" presStyleIdx="9" presStyleCnt="15">
        <dgm:presLayoutVars>
          <dgm:bulletEnabled val="1"/>
        </dgm:presLayoutVars>
      </dgm:prSet>
      <dgm:spPr/>
    </dgm:pt>
    <dgm:pt modelId="{B39C9712-61F5-4C4F-88C8-4F2338F794C3}" type="pres">
      <dgm:prSet presAssocID="{2CCDBE2C-CDC3-4A4E-98DC-083DD81501CA}" presName="sibTrans" presStyleLbl="sibTrans1D1" presStyleIdx="9" presStyleCnt="14"/>
      <dgm:spPr/>
    </dgm:pt>
    <dgm:pt modelId="{13D94802-5F7A-48DB-B350-4433D68B09E6}" type="pres">
      <dgm:prSet presAssocID="{2CCDBE2C-CDC3-4A4E-98DC-083DD81501CA}" presName="connectorText" presStyleLbl="sibTrans1D1" presStyleIdx="9" presStyleCnt="14"/>
      <dgm:spPr/>
    </dgm:pt>
    <dgm:pt modelId="{DAEF6CD9-0D02-4933-BD96-74A4D9C68BA6}" type="pres">
      <dgm:prSet presAssocID="{1F5659B2-26BE-4665-9E7C-F8705E23CA2F}" presName="node" presStyleLbl="node1" presStyleIdx="10" presStyleCnt="15">
        <dgm:presLayoutVars>
          <dgm:bulletEnabled val="1"/>
        </dgm:presLayoutVars>
      </dgm:prSet>
      <dgm:spPr/>
    </dgm:pt>
    <dgm:pt modelId="{4161DE0B-BE51-4036-98A3-50C46CDED403}" type="pres">
      <dgm:prSet presAssocID="{2A88F99F-E29C-47FA-89E1-D8C9FF726DB6}" presName="sibTrans" presStyleLbl="sibTrans1D1" presStyleIdx="10" presStyleCnt="14"/>
      <dgm:spPr/>
    </dgm:pt>
    <dgm:pt modelId="{75336425-D6D0-4666-B8C4-9D419AAFAE1F}" type="pres">
      <dgm:prSet presAssocID="{2A88F99F-E29C-47FA-89E1-D8C9FF726DB6}" presName="connectorText" presStyleLbl="sibTrans1D1" presStyleIdx="10" presStyleCnt="14"/>
      <dgm:spPr/>
    </dgm:pt>
    <dgm:pt modelId="{BDE4558F-FDA0-43DF-AC81-427B91DBC171}" type="pres">
      <dgm:prSet presAssocID="{444B88BD-FB44-4BE6-928A-EF5A11FEAD08}" presName="node" presStyleLbl="node1" presStyleIdx="11" presStyleCnt="15">
        <dgm:presLayoutVars>
          <dgm:bulletEnabled val="1"/>
        </dgm:presLayoutVars>
      </dgm:prSet>
      <dgm:spPr/>
    </dgm:pt>
    <dgm:pt modelId="{A349F112-82F9-40F3-986F-0EFBCCFFF237}" type="pres">
      <dgm:prSet presAssocID="{037ABA5A-A8E0-4DD4-B77A-8B3EDD6E8416}" presName="sibTrans" presStyleLbl="sibTrans1D1" presStyleIdx="11" presStyleCnt="14"/>
      <dgm:spPr/>
    </dgm:pt>
    <dgm:pt modelId="{D6CEB2BC-20C1-43F5-952F-03CF94C3A489}" type="pres">
      <dgm:prSet presAssocID="{037ABA5A-A8E0-4DD4-B77A-8B3EDD6E8416}" presName="connectorText" presStyleLbl="sibTrans1D1" presStyleIdx="11" presStyleCnt="14"/>
      <dgm:spPr/>
    </dgm:pt>
    <dgm:pt modelId="{EA9F7034-0980-4A68-BEED-DAD42D615CF6}" type="pres">
      <dgm:prSet presAssocID="{576B6866-A789-4E0B-BA7A-0523E3D51439}" presName="node" presStyleLbl="node1" presStyleIdx="12" presStyleCnt="15">
        <dgm:presLayoutVars>
          <dgm:bulletEnabled val="1"/>
        </dgm:presLayoutVars>
      </dgm:prSet>
      <dgm:spPr/>
    </dgm:pt>
    <dgm:pt modelId="{ADB41572-4B3E-42CA-842B-9042F73A0E78}" type="pres">
      <dgm:prSet presAssocID="{754EB8DE-EE7C-43CA-BCA9-337A8F74CE61}" presName="sibTrans" presStyleLbl="sibTrans1D1" presStyleIdx="12" presStyleCnt="14"/>
      <dgm:spPr/>
    </dgm:pt>
    <dgm:pt modelId="{C334DF3A-C849-4826-B2E2-524DB96A403C}" type="pres">
      <dgm:prSet presAssocID="{754EB8DE-EE7C-43CA-BCA9-337A8F74CE61}" presName="connectorText" presStyleLbl="sibTrans1D1" presStyleIdx="12" presStyleCnt="14"/>
      <dgm:spPr/>
    </dgm:pt>
    <dgm:pt modelId="{22E9125F-25D9-4EC6-BD17-F0EEBDAD5FAB}" type="pres">
      <dgm:prSet presAssocID="{78E72150-3E2D-48E3-AC46-FAD14830A81D}" presName="node" presStyleLbl="node1" presStyleIdx="13" presStyleCnt="15">
        <dgm:presLayoutVars>
          <dgm:bulletEnabled val="1"/>
        </dgm:presLayoutVars>
      </dgm:prSet>
      <dgm:spPr/>
    </dgm:pt>
    <dgm:pt modelId="{BDFF25C5-201D-40E2-9D04-B60C90B5B3A4}" type="pres">
      <dgm:prSet presAssocID="{7E86EACC-B750-4A32-ABE8-5705D91754EC}" presName="sibTrans" presStyleLbl="sibTrans1D1" presStyleIdx="13" presStyleCnt="14"/>
      <dgm:spPr/>
    </dgm:pt>
    <dgm:pt modelId="{B3DB305B-1C23-44A6-AD74-17C99EF7CD4B}" type="pres">
      <dgm:prSet presAssocID="{7E86EACC-B750-4A32-ABE8-5705D91754EC}" presName="connectorText" presStyleLbl="sibTrans1D1" presStyleIdx="13" presStyleCnt="14"/>
      <dgm:spPr/>
    </dgm:pt>
    <dgm:pt modelId="{347F1EDC-C2E5-4AB1-AD17-089EBA9945EE}" type="pres">
      <dgm:prSet presAssocID="{7D385EC7-CA97-4513-8DC4-07C6BEA25254}" presName="node" presStyleLbl="node1" presStyleIdx="14" presStyleCnt="15">
        <dgm:presLayoutVars>
          <dgm:bulletEnabled val="1"/>
        </dgm:presLayoutVars>
      </dgm:prSet>
      <dgm:spPr/>
    </dgm:pt>
  </dgm:ptLst>
  <dgm:cxnLst>
    <dgm:cxn modelId="{E5B59401-908B-473D-B6B7-D388DC1D1B57}" type="presOf" srcId="{839AEA42-D418-4B45-A319-193C8B055D3E}" destId="{DA5947A7-F315-41F6-B711-6DC0CAD12D79}" srcOrd="0" destOrd="0" presId="urn:microsoft.com/office/officeart/2016/7/layout/RepeatingBendingProcessNew"/>
    <dgm:cxn modelId="{39BDBB0B-6C5B-4BFD-B45F-FA66E65942E6}" type="presOf" srcId="{A274CC8E-A207-4936-8BE6-7AB91A6409D1}" destId="{137686F3-A643-416E-A7ED-343E24B4067D}" srcOrd="0" destOrd="0" presId="urn:microsoft.com/office/officeart/2016/7/layout/RepeatingBendingProcessNew"/>
    <dgm:cxn modelId="{28A5BD10-2302-4158-A246-4B040CEBE2A1}" srcId="{B67B364C-B9D0-4BF6-BCB6-EA297719FAEC}" destId="{954EF8C2-F6E9-479E-A270-7040BBA34C17}" srcOrd="6" destOrd="0" parTransId="{927EB0BC-500C-4016-8389-53A5F33D1D2B}" sibTransId="{1265F274-1327-48D5-82B3-0394C39014FC}"/>
    <dgm:cxn modelId="{60F96B23-7F68-473E-9BB6-2A2EABC7FBDF}" type="presOf" srcId="{2BFE1CF1-33EA-406F-A127-E2B76B6F6BD0}" destId="{B9C0DE7D-4754-4371-8469-E90E3B8553DB}" srcOrd="0" destOrd="0" presId="urn:microsoft.com/office/officeart/2016/7/layout/RepeatingBendingProcessNew"/>
    <dgm:cxn modelId="{F4AB8D25-F299-47A0-A9EB-529ED4BF5025}" srcId="{B67B364C-B9D0-4BF6-BCB6-EA297719FAEC}" destId="{DAE9E039-6769-42DD-BE4A-7BC3B7008326}" srcOrd="3" destOrd="0" parTransId="{553D35B9-3278-42B4-9C94-6ABA1CFB15EF}" sibTransId="{BA760747-9035-43F1-8383-91195192012F}"/>
    <dgm:cxn modelId="{76701426-29F1-4337-A214-807761A75632}" type="presOf" srcId="{1F5659B2-26BE-4665-9E7C-F8705E23CA2F}" destId="{DAEF6CD9-0D02-4933-BD96-74A4D9C68BA6}" srcOrd="0" destOrd="0" presId="urn:microsoft.com/office/officeart/2016/7/layout/RepeatingBendingProcessNew"/>
    <dgm:cxn modelId="{DA93112B-27E3-48F1-B164-F352BC07FA47}" type="presOf" srcId="{2A88F99F-E29C-47FA-89E1-D8C9FF726DB6}" destId="{75336425-D6D0-4666-B8C4-9D419AAFAE1F}" srcOrd="1" destOrd="0" presId="urn:microsoft.com/office/officeart/2016/7/layout/RepeatingBendingProcessNew"/>
    <dgm:cxn modelId="{614B052D-D07F-4C5A-BB7E-EFF7B866FDCA}" type="presOf" srcId="{9265D8C8-4D8B-4093-BB57-D6C5721F4CAB}" destId="{C6D9C48C-DEC7-4A88-A37B-63CE8D90AA51}" srcOrd="0" destOrd="0" presId="urn:microsoft.com/office/officeart/2016/7/layout/RepeatingBendingProcessNew"/>
    <dgm:cxn modelId="{5CD3742D-F0A7-499B-B8AC-F55CACB2D0C2}" type="presOf" srcId="{47CBC8C1-BE60-40BC-96BA-AFC4346708AE}" destId="{624BE901-D90C-43D2-B1DA-2D71BA2CC4C0}" srcOrd="1" destOrd="0" presId="urn:microsoft.com/office/officeart/2016/7/layout/RepeatingBendingProcessNew"/>
    <dgm:cxn modelId="{7AF44030-39CB-4140-82CA-CA66557826A9}" type="presOf" srcId="{78E72150-3E2D-48E3-AC46-FAD14830A81D}" destId="{22E9125F-25D9-4EC6-BD17-F0EEBDAD5FAB}" srcOrd="0" destOrd="0" presId="urn:microsoft.com/office/officeart/2016/7/layout/RepeatingBendingProcessNew"/>
    <dgm:cxn modelId="{5C388A35-C0E8-4F0B-8B49-F0EB6236FCBF}" type="presOf" srcId="{488BC270-6514-4B8B-874B-224D7C7DA10A}" destId="{F9C6F067-063D-4B16-A89F-6AF3C26E9414}" srcOrd="0" destOrd="0" presId="urn:microsoft.com/office/officeart/2016/7/layout/RepeatingBendingProcessNew"/>
    <dgm:cxn modelId="{DBE64A36-30A4-44DD-9F9B-641D247D9B46}" type="presOf" srcId="{037ABA5A-A8E0-4DD4-B77A-8B3EDD6E8416}" destId="{D6CEB2BC-20C1-43F5-952F-03CF94C3A489}" srcOrd="1" destOrd="0" presId="urn:microsoft.com/office/officeart/2016/7/layout/RepeatingBendingProcessNew"/>
    <dgm:cxn modelId="{6246B73E-CB92-46AF-958A-ABD282737CE3}" type="presOf" srcId="{754EB8DE-EE7C-43CA-BCA9-337A8F74CE61}" destId="{ADB41572-4B3E-42CA-842B-9042F73A0E78}" srcOrd="0" destOrd="0" presId="urn:microsoft.com/office/officeart/2016/7/layout/RepeatingBendingProcessNew"/>
    <dgm:cxn modelId="{1029905C-67FE-4ED1-9898-3325ACAAA860}" srcId="{B67B364C-B9D0-4BF6-BCB6-EA297719FAEC}" destId="{1DC82FFB-A294-421D-BCB1-82E16038B12F}" srcOrd="8" destOrd="0" parTransId="{7EEC25B7-8576-4288-A91F-877A1A304854}" sibTransId="{488BC270-6514-4B8B-874B-224D7C7DA10A}"/>
    <dgm:cxn modelId="{7FA59460-E92A-4AFB-A2A0-51C206C5BAE0}" type="presOf" srcId="{48A7A628-9D96-49CF-8249-4DFA71492389}" destId="{CB80FC61-FD37-4625-B3BF-F18DCE01453D}" srcOrd="0" destOrd="0" presId="urn:microsoft.com/office/officeart/2016/7/layout/RepeatingBendingProcessNew"/>
    <dgm:cxn modelId="{6DE78744-8F48-4441-A4CB-858DF32135A1}" type="presOf" srcId="{47CBC8C1-BE60-40BC-96BA-AFC4346708AE}" destId="{E6E03FCE-B78B-4002-BD7B-8BB634807C05}" srcOrd="0" destOrd="0" presId="urn:microsoft.com/office/officeart/2016/7/layout/RepeatingBendingProcessNew"/>
    <dgm:cxn modelId="{DEB4CA44-48F9-4E0A-949F-8CDBA76A270A}" type="presOf" srcId="{2A88F99F-E29C-47FA-89E1-D8C9FF726DB6}" destId="{4161DE0B-BE51-4036-98A3-50C46CDED403}" srcOrd="0" destOrd="0" presId="urn:microsoft.com/office/officeart/2016/7/layout/RepeatingBendingProcessNew"/>
    <dgm:cxn modelId="{89499A45-79C6-48BB-A91E-538FB2AFB3AE}" type="presOf" srcId="{444B88BD-FB44-4BE6-928A-EF5A11FEAD08}" destId="{BDE4558F-FDA0-43DF-AC81-427B91DBC171}" srcOrd="0" destOrd="0" presId="urn:microsoft.com/office/officeart/2016/7/layout/RepeatingBendingProcessNew"/>
    <dgm:cxn modelId="{71080E66-D6C1-4F71-89B2-63388057A64B}" type="presOf" srcId="{75F79F40-BBC5-46FC-B12C-6D754F5479D0}" destId="{22134EB4-CF6B-4AC5-B0AA-0F0BFA118DDE}" srcOrd="0" destOrd="0" presId="urn:microsoft.com/office/officeart/2016/7/layout/RepeatingBendingProcessNew"/>
    <dgm:cxn modelId="{9AB0ED68-8486-49D1-B8C3-62F91FD86E76}" type="presOf" srcId="{ECF8E8CF-B870-4CB6-8E96-203DDA894DED}" destId="{F3759CA6-C506-44B7-90A0-8DF249F1ABCB}" srcOrd="0" destOrd="0" presId="urn:microsoft.com/office/officeart/2016/7/layout/RepeatingBendingProcessNew"/>
    <dgm:cxn modelId="{F98C1569-B1B3-4B5E-A6C0-EF82CAD267D7}" srcId="{B67B364C-B9D0-4BF6-BCB6-EA297719FAEC}" destId="{78E72150-3E2D-48E3-AC46-FAD14830A81D}" srcOrd="13" destOrd="0" parTransId="{048C9E2C-A10A-466E-A22B-3F79C3EF7758}" sibTransId="{7E86EACC-B750-4A32-ABE8-5705D91754EC}"/>
    <dgm:cxn modelId="{453E8F6B-7DB1-42A6-B3E4-B22B0046DE70}" type="presOf" srcId="{BA760747-9035-43F1-8383-91195192012F}" destId="{0E9383F8-D797-476B-8920-DAD81D03B483}" srcOrd="0" destOrd="0" presId="urn:microsoft.com/office/officeart/2016/7/layout/RepeatingBendingProcessNew"/>
    <dgm:cxn modelId="{F7ECBA6C-092D-4777-9886-5FE4F1160F72}" type="presOf" srcId="{BA760747-9035-43F1-8383-91195192012F}" destId="{BBEB6885-4303-4173-B735-7EB4A20B3C67}" srcOrd="1" destOrd="0" presId="urn:microsoft.com/office/officeart/2016/7/layout/RepeatingBendingProcessNew"/>
    <dgm:cxn modelId="{C9ED4D4E-6FEF-4BE1-A992-222623EFC201}" srcId="{B67B364C-B9D0-4BF6-BCB6-EA297719FAEC}" destId="{1B3678DB-46BE-468B-AB7F-1720F1083C5C}" srcOrd="2" destOrd="0" parTransId="{DEE4869C-40B9-4B24-B68D-4071800B2793}" sibTransId="{098993AC-F253-4145-B04D-CD803EF78CA3}"/>
    <dgm:cxn modelId="{E6A9306F-3136-4CC7-994D-BA27D7E2A4EF}" type="presOf" srcId="{754EB8DE-EE7C-43CA-BCA9-337A8F74CE61}" destId="{C334DF3A-C849-4826-B2E2-524DB96A403C}" srcOrd="1" destOrd="0" presId="urn:microsoft.com/office/officeart/2016/7/layout/RepeatingBendingProcessNew"/>
    <dgm:cxn modelId="{F15B6550-E3A4-4A75-BE29-5EED9EF44EB0}" type="presOf" srcId="{C3279E2D-1D48-4138-86D0-D82711E26F11}" destId="{68125634-8799-4E62-8683-0B52A0AE095C}" srcOrd="0" destOrd="0" presId="urn:microsoft.com/office/officeart/2016/7/layout/RepeatingBendingProcessNew"/>
    <dgm:cxn modelId="{2AAEC073-C0C9-40F6-B9D7-13A2713F2C68}" srcId="{B67B364C-B9D0-4BF6-BCB6-EA297719FAEC}" destId="{576B6866-A789-4E0B-BA7A-0523E3D51439}" srcOrd="12" destOrd="0" parTransId="{C1A6A557-E6E9-46E4-9004-817BD9F849BF}" sibTransId="{754EB8DE-EE7C-43CA-BCA9-337A8F74CE61}"/>
    <dgm:cxn modelId="{758EE974-9458-4DA3-A321-AC51BD2573E8}" type="presOf" srcId="{1B3678DB-46BE-468B-AB7F-1720F1083C5C}" destId="{6DBA5182-47BB-4CF1-95B3-8D904D66E4FE}" srcOrd="0" destOrd="0" presId="urn:microsoft.com/office/officeart/2016/7/layout/RepeatingBendingProcessNew"/>
    <dgm:cxn modelId="{C7212B76-D6E7-4449-94FC-A7434F93E82F}" type="presOf" srcId="{1265F274-1327-48D5-82B3-0394C39014FC}" destId="{4F84C870-D252-49C0-9203-2348D931CF10}" srcOrd="1" destOrd="0" presId="urn:microsoft.com/office/officeart/2016/7/layout/RepeatingBendingProcessNew"/>
    <dgm:cxn modelId="{2874FA59-9139-44C1-A641-DCC9A5457197}" srcId="{B67B364C-B9D0-4BF6-BCB6-EA297719FAEC}" destId="{ECF8E8CF-B870-4CB6-8E96-203DDA894DED}" srcOrd="5" destOrd="0" parTransId="{836A097F-4F12-45CF-83E3-9163295B975C}" sibTransId="{2BFE1CF1-33EA-406F-A127-E2B76B6F6BD0}"/>
    <dgm:cxn modelId="{BE97237E-12D7-4D02-A554-426841B74B5B}" type="presOf" srcId="{DAE9E039-6769-42DD-BE4A-7BC3B7008326}" destId="{EEEC5B79-1D38-4B61-B4CE-BCB770E5372A}" srcOrd="0" destOrd="0" presId="urn:microsoft.com/office/officeart/2016/7/layout/RepeatingBendingProcessNew"/>
    <dgm:cxn modelId="{8294247F-5D2F-4117-A599-4B594A08E963}" type="presOf" srcId="{1265F274-1327-48D5-82B3-0394C39014FC}" destId="{BA620759-233C-49B8-9888-7E8755E9DAE1}" srcOrd="0" destOrd="0" presId="urn:microsoft.com/office/officeart/2016/7/layout/RepeatingBendingProcessNew"/>
    <dgm:cxn modelId="{DE801C89-BAA1-498E-8125-CD135DCAEF5E}" srcId="{B67B364C-B9D0-4BF6-BCB6-EA297719FAEC}" destId="{9265D8C8-4D8B-4093-BB57-D6C5721F4CAB}" srcOrd="9" destOrd="0" parTransId="{01E8E680-41D6-461C-AD47-1BF6A3668D4E}" sibTransId="{2CCDBE2C-CDC3-4A4E-98DC-083DD81501CA}"/>
    <dgm:cxn modelId="{F4E2D78F-84BC-4FAF-930B-540826591B4F}" type="presOf" srcId="{2CCDBE2C-CDC3-4A4E-98DC-083DD81501CA}" destId="{B39C9712-61F5-4C4F-88C8-4F2338F794C3}" srcOrd="0" destOrd="0" presId="urn:microsoft.com/office/officeart/2016/7/layout/RepeatingBendingProcessNew"/>
    <dgm:cxn modelId="{9C5C1A97-8A7D-4C63-A4FD-D0E1D444CDEF}" type="presOf" srcId="{593A37D9-33BA-4208-8394-DFFF75729D73}" destId="{A5A9513E-BAAB-4A8A-ACAB-F586C5DCE9CC}" srcOrd="0" destOrd="0" presId="urn:microsoft.com/office/officeart/2016/7/layout/RepeatingBendingProcessNew"/>
    <dgm:cxn modelId="{2CB09A99-DDFA-4B60-86CC-21BED53EC0F1}" srcId="{B67B364C-B9D0-4BF6-BCB6-EA297719FAEC}" destId="{7D385EC7-CA97-4513-8DC4-07C6BEA25254}" srcOrd="14" destOrd="0" parTransId="{3E48146C-8BFE-4000-9EDA-CD0A9FDFDEEC}" sibTransId="{9130EE08-2EC7-47E6-B3F0-33F827FD39E5}"/>
    <dgm:cxn modelId="{D2A8229B-0E53-4F55-83CB-D563A7D3BB7F}" type="presOf" srcId="{1DC82FFB-A294-421D-BCB1-82E16038B12F}" destId="{EBF04A0C-D03A-4655-9D13-297D0C62F7DE}" srcOrd="0" destOrd="0" presId="urn:microsoft.com/office/officeart/2016/7/layout/RepeatingBendingProcessNew"/>
    <dgm:cxn modelId="{F3B4CC9F-2CFF-42F8-88EE-77F6C601C4A7}" srcId="{B67B364C-B9D0-4BF6-BCB6-EA297719FAEC}" destId="{A274CC8E-A207-4936-8BE6-7AB91A6409D1}" srcOrd="7" destOrd="0" parTransId="{C98AB4BD-F66C-4026-A496-B729E08764F3}" sibTransId="{47CBC8C1-BE60-40BC-96BA-AFC4346708AE}"/>
    <dgm:cxn modelId="{A40738A5-7267-46A8-A448-35ACC4B07A04}" type="presOf" srcId="{B67B364C-B9D0-4BF6-BCB6-EA297719FAEC}" destId="{AEAD8FB7-FB18-4876-BD46-A175CEB6709F}" srcOrd="0" destOrd="0" presId="urn:microsoft.com/office/officeart/2016/7/layout/RepeatingBendingProcessNew"/>
    <dgm:cxn modelId="{7295B4A9-3830-4BCD-BCD0-C88F0897B404}" type="presOf" srcId="{488BC270-6514-4B8B-874B-224D7C7DA10A}" destId="{503F68C1-27D8-40C6-BBCA-8B80D128595C}" srcOrd="1" destOrd="0" presId="urn:microsoft.com/office/officeart/2016/7/layout/RepeatingBendingProcessNew"/>
    <dgm:cxn modelId="{1EDEDAAB-DF6B-4C21-B43D-ACD09D179E7F}" type="presOf" srcId="{576B6866-A789-4E0B-BA7A-0523E3D51439}" destId="{EA9F7034-0980-4A68-BEED-DAD42D615CF6}" srcOrd="0" destOrd="0" presId="urn:microsoft.com/office/officeart/2016/7/layout/RepeatingBendingProcessNew"/>
    <dgm:cxn modelId="{3A73BFAC-D6AB-436D-A463-3D83D0E69525}" srcId="{B67B364C-B9D0-4BF6-BCB6-EA297719FAEC}" destId="{444B88BD-FB44-4BE6-928A-EF5A11FEAD08}" srcOrd="11" destOrd="0" parTransId="{B78FC06F-8DEA-41CF-89CC-DBD7273ADD97}" sibTransId="{037ABA5A-A8E0-4DD4-B77A-8B3EDD6E8416}"/>
    <dgm:cxn modelId="{9567DEAC-926D-45E0-9F7C-2BBF066EBAB6}" type="presOf" srcId="{7ECDDC64-930A-415C-ACC6-F7DCCDE5AB2C}" destId="{88A59D48-70B8-477B-9D97-A8611746D987}" srcOrd="0" destOrd="0" presId="urn:microsoft.com/office/officeart/2016/7/layout/RepeatingBendingProcessNew"/>
    <dgm:cxn modelId="{FEF004AD-6280-459A-9782-00E7A5A19F4C}" type="presOf" srcId="{2CCDBE2C-CDC3-4A4E-98DC-083DD81501CA}" destId="{13D94802-5F7A-48DB-B350-4433D68B09E6}" srcOrd="1" destOrd="0" presId="urn:microsoft.com/office/officeart/2016/7/layout/RepeatingBendingProcessNew"/>
    <dgm:cxn modelId="{1E1CDAAE-0CEB-44FC-B1EA-D7C6AD7DAF42}" type="presOf" srcId="{C3279E2D-1D48-4138-86D0-D82711E26F11}" destId="{F75A0EED-B9DF-4F28-AE3B-7CFB31B4831B}" srcOrd="1" destOrd="0" presId="urn:microsoft.com/office/officeart/2016/7/layout/RepeatingBendingProcessNew"/>
    <dgm:cxn modelId="{B6C8ADBB-4F57-4159-99F4-123E349DD64C}" type="presOf" srcId="{954EF8C2-F6E9-479E-A270-7040BBA34C17}" destId="{5767CBB1-7D62-427D-99CD-4B8BDFFDF46E}" srcOrd="0" destOrd="0" presId="urn:microsoft.com/office/officeart/2016/7/layout/RepeatingBendingProcessNew"/>
    <dgm:cxn modelId="{CA2A7FBE-8973-4AE7-B3A3-4DBE293024DB}" type="presOf" srcId="{7ECDDC64-930A-415C-ACC6-F7DCCDE5AB2C}" destId="{7C400376-D1CE-4F94-85D0-B75DDD117785}" srcOrd="1" destOrd="0" presId="urn:microsoft.com/office/officeart/2016/7/layout/RepeatingBendingProcessNew"/>
    <dgm:cxn modelId="{B5F042CA-0E76-4A00-8D40-9EAF4D48CC10}" type="presOf" srcId="{037ABA5A-A8E0-4DD4-B77A-8B3EDD6E8416}" destId="{A349F112-82F9-40F3-986F-0EFBCCFFF237}" srcOrd="0" destOrd="0" presId="urn:microsoft.com/office/officeart/2016/7/layout/RepeatingBendingProcessNew"/>
    <dgm:cxn modelId="{D0425ECC-C8EB-441C-92B1-A77A96359CEA}" srcId="{B67B364C-B9D0-4BF6-BCB6-EA297719FAEC}" destId="{593A37D9-33BA-4208-8394-DFFF75729D73}" srcOrd="0" destOrd="0" parTransId="{CD72EF53-B8B1-42BA-AA86-ADEAAAD75C60}" sibTransId="{C3279E2D-1D48-4138-86D0-D82711E26F11}"/>
    <dgm:cxn modelId="{13EE03CF-4FAD-4B56-9598-92414ED50339}" type="presOf" srcId="{2BFE1CF1-33EA-406F-A127-E2B76B6F6BD0}" destId="{D0FB797F-8ED4-4B0B-BE08-F693CAB8E012}" srcOrd="1" destOrd="0" presId="urn:microsoft.com/office/officeart/2016/7/layout/RepeatingBendingProcessNew"/>
    <dgm:cxn modelId="{D3B3A9CF-B0B4-4123-BA4E-63ABDB495BEF}" type="presOf" srcId="{7D385EC7-CA97-4513-8DC4-07C6BEA25254}" destId="{347F1EDC-C2E5-4AB1-AD17-089EBA9945EE}" srcOrd="0" destOrd="0" presId="urn:microsoft.com/office/officeart/2016/7/layout/RepeatingBendingProcessNew"/>
    <dgm:cxn modelId="{F56689D0-71F5-4A28-B27C-7E1C38B853EF}" type="presOf" srcId="{48A7A628-9D96-49CF-8249-4DFA71492389}" destId="{805EF8A4-8A50-40B1-A491-8D5FE585542C}" srcOrd="1" destOrd="0" presId="urn:microsoft.com/office/officeart/2016/7/layout/RepeatingBendingProcessNew"/>
    <dgm:cxn modelId="{CCE474D9-B69B-4827-AAC2-80BFF6608256}" type="presOf" srcId="{098993AC-F253-4145-B04D-CD803EF78CA3}" destId="{86DB0654-00FD-4F45-B879-E09F811C799A}" srcOrd="0" destOrd="0" presId="urn:microsoft.com/office/officeart/2016/7/layout/RepeatingBendingProcessNew"/>
    <dgm:cxn modelId="{4EC56EDB-ECC4-4517-AC8B-DB412128D9B5}" srcId="{B67B364C-B9D0-4BF6-BCB6-EA297719FAEC}" destId="{1F5659B2-26BE-4665-9E7C-F8705E23CA2F}" srcOrd="10" destOrd="0" parTransId="{7AE98266-18DA-46F5-BD17-5300143137D0}" sibTransId="{2A88F99F-E29C-47FA-89E1-D8C9FF726DB6}"/>
    <dgm:cxn modelId="{A0721CDE-B6F3-4C82-B5C2-49F33E731D2D}" srcId="{B67B364C-B9D0-4BF6-BCB6-EA297719FAEC}" destId="{75F79F40-BBC5-46FC-B12C-6D754F5479D0}" srcOrd="4" destOrd="0" parTransId="{68A31338-EFD9-4815-ADA4-AC42D28E47D7}" sibTransId="{7ECDDC64-930A-415C-ACC6-F7DCCDE5AB2C}"/>
    <dgm:cxn modelId="{86D815EA-DD0E-4F9E-B006-38986F57AC79}" type="presOf" srcId="{7E86EACC-B750-4A32-ABE8-5705D91754EC}" destId="{B3DB305B-1C23-44A6-AD74-17C99EF7CD4B}" srcOrd="1" destOrd="0" presId="urn:microsoft.com/office/officeart/2016/7/layout/RepeatingBendingProcessNew"/>
    <dgm:cxn modelId="{CA9B9DF7-2E83-4A6F-9583-01BC4B72C16A}" srcId="{B67B364C-B9D0-4BF6-BCB6-EA297719FAEC}" destId="{839AEA42-D418-4B45-A319-193C8B055D3E}" srcOrd="1" destOrd="0" parTransId="{CD5EADFE-0354-4DF3-B13F-3AD84D85CE25}" sibTransId="{48A7A628-9D96-49CF-8249-4DFA71492389}"/>
    <dgm:cxn modelId="{F83C38FE-1A6E-47C0-82B0-F82DEE7B8952}" type="presOf" srcId="{7E86EACC-B750-4A32-ABE8-5705D91754EC}" destId="{BDFF25C5-201D-40E2-9D04-B60C90B5B3A4}" srcOrd="0" destOrd="0" presId="urn:microsoft.com/office/officeart/2016/7/layout/RepeatingBendingProcessNew"/>
    <dgm:cxn modelId="{016E45FF-F464-400C-BBCD-64690B0D3C13}" type="presOf" srcId="{098993AC-F253-4145-B04D-CD803EF78CA3}" destId="{8B001B77-0C7C-4676-ACF2-637A47380086}" srcOrd="1" destOrd="0" presId="urn:microsoft.com/office/officeart/2016/7/layout/RepeatingBendingProcessNew"/>
    <dgm:cxn modelId="{AEF68437-371F-4AE0-9056-931F3FBFE4F8}" type="presParOf" srcId="{AEAD8FB7-FB18-4876-BD46-A175CEB6709F}" destId="{A5A9513E-BAAB-4A8A-ACAB-F586C5DCE9CC}" srcOrd="0" destOrd="0" presId="urn:microsoft.com/office/officeart/2016/7/layout/RepeatingBendingProcessNew"/>
    <dgm:cxn modelId="{726C75C0-43ED-407E-BB2F-193E98A1E76D}" type="presParOf" srcId="{AEAD8FB7-FB18-4876-BD46-A175CEB6709F}" destId="{68125634-8799-4E62-8683-0B52A0AE095C}" srcOrd="1" destOrd="0" presId="urn:microsoft.com/office/officeart/2016/7/layout/RepeatingBendingProcessNew"/>
    <dgm:cxn modelId="{9535F5FC-B055-4B57-AFCA-769800E478EB}" type="presParOf" srcId="{68125634-8799-4E62-8683-0B52A0AE095C}" destId="{F75A0EED-B9DF-4F28-AE3B-7CFB31B4831B}" srcOrd="0" destOrd="0" presId="urn:microsoft.com/office/officeart/2016/7/layout/RepeatingBendingProcessNew"/>
    <dgm:cxn modelId="{0A906A7A-B9D1-45D9-B5B4-E11CFFEB8329}" type="presParOf" srcId="{AEAD8FB7-FB18-4876-BD46-A175CEB6709F}" destId="{DA5947A7-F315-41F6-B711-6DC0CAD12D79}" srcOrd="2" destOrd="0" presId="urn:microsoft.com/office/officeart/2016/7/layout/RepeatingBendingProcessNew"/>
    <dgm:cxn modelId="{ED954AAE-6BB1-43CF-B13F-339120683736}" type="presParOf" srcId="{AEAD8FB7-FB18-4876-BD46-A175CEB6709F}" destId="{CB80FC61-FD37-4625-B3BF-F18DCE01453D}" srcOrd="3" destOrd="0" presId="urn:microsoft.com/office/officeart/2016/7/layout/RepeatingBendingProcessNew"/>
    <dgm:cxn modelId="{706BC53D-BD6B-4AA8-8A4A-2EFC88788167}" type="presParOf" srcId="{CB80FC61-FD37-4625-B3BF-F18DCE01453D}" destId="{805EF8A4-8A50-40B1-A491-8D5FE585542C}" srcOrd="0" destOrd="0" presId="urn:microsoft.com/office/officeart/2016/7/layout/RepeatingBendingProcessNew"/>
    <dgm:cxn modelId="{6028B545-5596-4A17-A41F-65F464D49ED2}" type="presParOf" srcId="{AEAD8FB7-FB18-4876-BD46-A175CEB6709F}" destId="{6DBA5182-47BB-4CF1-95B3-8D904D66E4FE}" srcOrd="4" destOrd="0" presId="urn:microsoft.com/office/officeart/2016/7/layout/RepeatingBendingProcessNew"/>
    <dgm:cxn modelId="{1C4EC487-3730-46F4-B7E9-D3DEC4680DFC}" type="presParOf" srcId="{AEAD8FB7-FB18-4876-BD46-A175CEB6709F}" destId="{86DB0654-00FD-4F45-B879-E09F811C799A}" srcOrd="5" destOrd="0" presId="urn:microsoft.com/office/officeart/2016/7/layout/RepeatingBendingProcessNew"/>
    <dgm:cxn modelId="{2735DE58-00E4-4DC9-B65B-92F80D24EA03}" type="presParOf" srcId="{86DB0654-00FD-4F45-B879-E09F811C799A}" destId="{8B001B77-0C7C-4676-ACF2-637A47380086}" srcOrd="0" destOrd="0" presId="urn:microsoft.com/office/officeart/2016/7/layout/RepeatingBendingProcessNew"/>
    <dgm:cxn modelId="{47002F0E-1A35-417F-AF65-5A330CFA04A2}" type="presParOf" srcId="{AEAD8FB7-FB18-4876-BD46-A175CEB6709F}" destId="{EEEC5B79-1D38-4B61-B4CE-BCB770E5372A}" srcOrd="6" destOrd="0" presId="urn:microsoft.com/office/officeart/2016/7/layout/RepeatingBendingProcessNew"/>
    <dgm:cxn modelId="{B732064A-227B-4519-91AE-BC90965517B4}" type="presParOf" srcId="{AEAD8FB7-FB18-4876-BD46-A175CEB6709F}" destId="{0E9383F8-D797-476B-8920-DAD81D03B483}" srcOrd="7" destOrd="0" presId="urn:microsoft.com/office/officeart/2016/7/layout/RepeatingBendingProcessNew"/>
    <dgm:cxn modelId="{CD1EE778-A667-493D-90AB-7A3B43B20537}" type="presParOf" srcId="{0E9383F8-D797-476B-8920-DAD81D03B483}" destId="{BBEB6885-4303-4173-B735-7EB4A20B3C67}" srcOrd="0" destOrd="0" presId="urn:microsoft.com/office/officeart/2016/7/layout/RepeatingBendingProcessNew"/>
    <dgm:cxn modelId="{EB175D8C-B49E-420D-8708-804B234C3EFA}" type="presParOf" srcId="{AEAD8FB7-FB18-4876-BD46-A175CEB6709F}" destId="{22134EB4-CF6B-4AC5-B0AA-0F0BFA118DDE}" srcOrd="8" destOrd="0" presId="urn:microsoft.com/office/officeart/2016/7/layout/RepeatingBendingProcessNew"/>
    <dgm:cxn modelId="{F6D79131-1E53-4E25-B888-E66FE76139EC}" type="presParOf" srcId="{AEAD8FB7-FB18-4876-BD46-A175CEB6709F}" destId="{88A59D48-70B8-477B-9D97-A8611746D987}" srcOrd="9" destOrd="0" presId="urn:microsoft.com/office/officeart/2016/7/layout/RepeatingBendingProcessNew"/>
    <dgm:cxn modelId="{0A37893B-7AAB-4DAA-84BE-98226F46BA58}" type="presParOf" srcId="{88A59D48-70B8-477B-9D97-A8611746D987}" destId="{7C400376-D1CE-4F94-85D0-B75DDD117785}" srcOrd="0" destOrd="0" presId="urn:microsoft.com/office/officeart/2016/7/layout/RepeatingBendingProcessNew"/>
    <dgm:cxn modelId="{9AC459D1-A074-4FC6-94CB-4601E43D234C}" type="presParOf" srcId="{AEAD8FB7-FB18-4876-BD46-A175CEB6709F}" destId="{F3759CA6-C506-44B7-90A0-8DF249F1ABCB}" srcOrd="10" destOrd="0" presId="urn:microsoft.com/office/officeart/2016/7/layout/RepeatingBendingProcessNew"/>
    <dgm:cxn modelId="{4E498BD4-F266-41E6-BAF0-EB2F86E7A7CB}" type="presParOf" srcId="{AEAD8FB7-FB18-4876-BD46-A175CEB6709F}" destId="{B9C0DE7D-4754-4371-8469-E90E3B8553DB}" srcOrd="11" destOrd="0" presId="urn:microsoft.com/office/officeart/2016/7/layout/RepeatingBendingProcessNew"/>
    <dgm:cxn modelId="{733C2775-4C47-4812-A7B0-08BE977118C9}" type="presParOf" srcId="{B9C0DE7D-4754-4371-8469-E90E3B8553DB}" destId="{D0FB797F-8ED4-4B0B-BE08-F693CAB8E012}" srcOrd="0" destOrd="0" presId="urn:microsoft.com/office/officeart/2016/7/layout/RepeatingBendingProcessNew"/>
    <dgm:cxn modelId="{70EFB13B-B2B8-4BE6-A51B-406513B513DB}" type="presParOf" srcId="{AEAD8FB7-FB18-4876-BD46-A175CEB6709F}" destId="{5767CBB1-7D62-427D-99CD-4B8BDFFDF46E}" srcOrd="12" destOrd="0" presId="urn:microsoft.com/office/officeart/2016/7/layout/RepeatingBendingProcessNew"/>
    <dgm:cxn modelId="{E5706EAB-2AA2-46A6-8E4F-9D4C9673F8D8}" type="presParOf" srcId="{AEAD8FB7-FB18-4876-BD46-A175CEB6709F}" destId="{BA620759-233C-49B8-9888-7E8755E9DAE1}" srcOrd="13" destOrd="0" presId="urn:microsoft.com/office/officeart/2016/7/layout/RepeatingBendingProcessNew"/>
    <dgm:cxn modelId="{781B709C-365A-4D7B-A754-4B9651293188}" type="presParOf" srcId="{BA620759-233C-49B8-9888-7E8755E9DAE1}" destId="{4F84C870-D252-49C0-9203-2348D931CF10}" srcOrd="0" destOrd="0" presId="urn:microsoft.com/office/officeart/2016/7/layout/RepeatingBendingProcessNew"/>
    <dgm:cxn modelId="{9E80D659-1FDD-45B4-9BB4-46F023B0C065}" type="presParOf" srcId="{AEAD8FB7-FB18-4876-BD46-A175CEB6709F}" destId="{137686F3-A643-416E-A7ED-343E24B4067D}" srcOrd="14" destOrd="0" presId="urn:microsoft.com/office/officeart/2016/7/layout/RepeatingBendingProcessNew"/>
    <dgm:cxn modelId="{2643DDF9-4F46-4FF0-B8B5-F397CF49CED2}" type="presParOf" srcId="{AEAD8FB7-FB18-4876-BD46-A175CEB6709F}" destId="{E6E03FCE-B78B-4002-BD7B-8BB634807C05}" srcOrd="15" destOrd="0" presId="urn:microsoft.com/office/officeart/2016/7/layout/RepeatingBendingProcessNew"/>
    <dgm:cxn modelId="{C1A3152D-7C39-4F63-A14F-5A535F4B826A}" type="presParOf" srcId="{E6E03FCE-B78B-4002-BD7B-8BB634807C05}" destId="{624BE901-D90C-43D2-B1DA-2D71BA2CC4C0}" srcOrd="0" destOrd="0" presId="urn:microsoft.com/office/officeart/2016/7/layout/RepeatingBendingProcessNew"/>
    <dgm:cxn modelId="{7511B216-2487-45C9-B7EA-152053B45246}" type="presParOf" srcId="{AEAD8FB7-FB18-4876-BD46-A175CEB6709F}" destId="{EBF04A0C-D03A-4655-9D13-297D0C62F7DE}" srcOrd="16" destOrd="0" presId="urn:microsoft.com/office/officeart/2016/7/layout/RepeatingBendingProcessNew"/>
    <dgm:cxn modelId="{995EC967-BB65-494D-A09D-A24E4AD24997}" type="presParOf" srcId="{AEAD8FB7-FB18-4876-BD46-A175CEB6709F}" destId="{F9C6F067-063D-4B16-A89F-6AF3C26E9414}" srcOrd="17" destOrd="0" presId="urn:microsoft.com/office/officeart/2016/7/layout/RepeatingBendingProcessNew"/>
    <dgm:cxn modelId="{9A329CBD-ECC2-47A0-8BA4-E58F7098214E}" type="presParOf" srcId="{F9C6F067-063D-4B16-A89F-6AF3C26E9414}" destId="{503F68C1-27D8-40C6-BBCA-8B80D128595C}" srcOrd="0" destOrd="0" presId="urn:microsoft.com/office/officeart/2016/7/layout/RepeatingBendingProcessNew"/>
    <dgm:cxn modelId="{D1327BA4-BC74-4F09-B686-7C4A6798C416}" type="presParOf" srcId="{AEAD8FB7-FB18-4876-BD46-A175CEB6709F}" destId="{C6D9C48C-DEC7-4A88-A37B-63CE8D90AA51}" srcOrd="18" destOrd="0" presId="urn:microsoft.com/office/officeart/2016/7/layout/RepeatingBendingProcessNew"/>
    <dgm:cxn modelId="{2A5CAF9C-CFF6-4E73-97EE-80C97FB37145}" type="presParOf" srcId="{AEAD8FB7-FB18-4876-BD46-A175CEB6709F}" destId="{B39C9712-61F5-4C4F-88C8-4F2338F794C3}" srcOrd="19" destOrd="0" presId="urn:microsoft.com/office/officeart/2016/7/layout/RepeatingBendingProcessNew"/>
    <dgm:cxn modelId="{CA34EB00-D2C0-4627-8BCB-CA3A696569F2}" type="presParOf" srcId="{B39C9712-61F5-4C4F-88C8-4F2338F794C3}" destId="{13D94802-5F7A-48DB-B350-4433D68B09E6}" srcOrd="0" destOrd="0" presId="urn:microsoft.com/office/officeart/2016/7/layout/RepeatingBendingProcessNew"/>
    <dgm:cxn modelId="{5FD6D24F-BA1B-4288-BCEC-F5593B109EF4}" type="presParOf" srcId="{AEAD8FB7-FB18-4876-BD46-A175CEB6709F}" destId="{DAEF6CD9-0D02-4933-BD96-74A4D9C68BA6}" srcOrd="20" destOrd="0" presId="urn:microsoft.com/office/officeart/2016/7/layout/RepeatingBendingProcessNew"/>
    <dgm:cxn modelId="{848E698A-6294-4486-88C6-D5C7D024A0A5}" type="presParOf" srcId="{AEAD8FB7-FB18-4876-BD46-A175CEB6709F}" destId="{4161DE0B-BE51-4036-98A3-50C46CDED403}" srcOrd="21" destOrd="0" presId="urn:microsoft.com/office/officeart/2016/7/layout/RepeatingBendingProcessNew"/>
    <dgm:cxn modelId="{62FC7BE9-3C29-4B60-B608-5B3D3C68D132}" type="presParOf" srcId="{4161DE0B-BE51-4036-98A3-50C46CDED403}" destId="{75336425-D6D0-4666-B8C4-9D419AAFAE1F}" srcOrd="0" destOrd="0" presId="urn:microsoft.com/office/officeart/2016/7/layout/RepeatingBendingProcessNew"/>
    <dgm:cxn modelId="{2E5C70BA-CAE7-4CCE-88E6-A4073F1FCF15}" type="presParOf" srcId="{AEAD8FB7-FB18-4876-BD46-A175CEB6709F}" destId="{BDE4558F-FDA0-43DF-AC81-427B91DBC171}" srcOrd="22" destOrd="0" presId="urn:microsoft.com/office/officeart/2016/7/layout/RepeatingBendingProcessNew"/>
    <dgm:cxn modelId="{A9750EFF-CD63-4AD8-A5F1-96F2DDDF4609}" type="presParOf" srcId="{AEAD8FB7-FB18-4876-BD46-A175CEB6709F}" destId="{A349F112-82F9-40F3-986F-0EFBCCFFF237}" srcOrd="23" destOrd="0" presId="urn:microsoft.com/office/officeart/2016/7/layout/RepeatingBendingProcessNew"/>
    <dgm:cxn modelId="{49BD83AD-AE2F-426A-A581-B3055EA2B681}" type="presParOf" srcId="{A349F112-82F9-40F3-986F-0EFBCCFFF237}" destId="{D6CEB2BC-20C1-43F5-952F-03CF94C3A489}" srcOrd="0" destOrd="0" presId="urn:microsoft.com/office/officeart/2016/7/layout/RepeatingBendingProcessNew"/>
    <dgm:cxn modelId="{71C5B5FB-5C0C-4C2E-AD0B-F5BBF88FE9F0}" type="presParOf" srcId="{AEAD8FB7-FB18-4876-BD46-A175CEB6709F}" destId="{EA9F7034-0980-4A68-BEED-DAD42D615CF6}" srcOrd="24" destOrd="0" presId="urn:microsoft.com/office/officeart/2016/7/layout/RepeatingBendingProcessNew"/>
    <dgm:cxn modelId="{C2A4D59B-B007-4120-923B-53AA24A7551F}" type="presParOf" srcId="{AEAD8FB7-FB18-4876-BD46-A175CEB6709F}" destId="{ADB41572-4B3E-42CA-842B-9042F73A0E78}" srcOrd="25" destOrd="0" presId="urn:microsoft.com/office/officeart/2016/7/layout/RepeatingBendingProcessNew"/>
    <dgm:cxn modelId="{78063119-95AC-4E6D-B758-937FD12C3BEF}" type="presParOf" srcId="{ADB41572-4B3E-42CA-842B-9042F73A0E78}" destId="{C334DF3A-C849-4826-B2E2-524DB96A403C}" srcOrd="0" destOrd="0" presId="urn:microsoft.com/office/officeart/2016/7/layout/RepeatingBendingProcessNew"/>
    <dgm:cxn modelId="{33FF1852-911A-4710-87B0-798359D9B6C8}" type="presParOf" srcId="{AEAD8FB7-FB18-4876-BD46-A175CEB6709F}" destId="{22E9125F-25D9-4EC6-BD17-F0EEBDAD5FAB}" srcOrd="26" destOrd="0" presId="urn:microsoft.com/office/officeart/2016/7/layout/RepeatingBendingProcessNew"/>
    <dgm:cxn modelId="{8EADEED8-A91A-476B-9F2F-80E9881D6BF4}" type="presParOf" srcId="{AEAD8FB7-FB18-4876-BD46-A175CEB6709F}" destId="{BDFF25C5-201D-40E2-9D04-B60C90B5B3A4}" srcOrd="27" destOrd="0" presId="urn:microsoft.com/office/officeart/2016/7/layout/RepeatingBendingProcessNew"/>
    <dgm:cxn modelId="{2A1A8535-F2B6-439C-91C2-941F73D090A3}" type="presParOf" srcId="{BDFF25C5-201D-40E2-9D04-B60C90B5B3A4}" destId="{B3DB305B-1C23-44A6-AD74-17C99EF7CD4B}" srcOrd="0" destOrd="0" presId="urn:microsoft.com/office/officeart/2016/7/layout/RepeatingBendingProcessNew"/>
    <dgm:cxn modelId="{8D5DE89E-043A-4683-8D16-ACD3A08987D4}" type="presParOf" srcId="{AEAD8FB7-FB18-4876-BD46-A175CEB6709F}" destId="{347F1EDC-C2E5-4AB1-AD17-089EBA9945EE}" srcOrd="2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25634-8799-4E62-8683-0B52A0AE095C}">
      <dsp:nvSpPr>
        <dsp:cNvPr id="0" name=""/>
        <dsp:cNvSpPr/>
      </dsp:nvSpPr>
      <dsp:spPr>
        <a:xfrm>
          <a:off x="1946583" y="1051307"/>
          <a:ext cx="415822" cy="91440"/>
        </a:xfrm>
        <a:custGeom>
          <a:avLst/>
          <a:gdLst/>
          <a:ahLst/>
          <a:cxnLst/>
          <a:rect l="0" t="0" r="0" b="0"/>
          <a:pathLst>
            <a:path>
              <a:moveTo>
                <a:pt x="0" y="45720"/>
              </a:moveTo>
              <a:lnTo>
                <a:pt x="415822" y="45720"/>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2143334" y="1094795"/>
        <a:ext cx="22321" cy="4464"/>
      </dsp:txXfrm>
    </dsp:sp>
    <dsp:sp modelId="{A5A9513E-BAAB-4A8A-ACAB-F586C5DCE9CC}">
      <dsp:nvSpPr>
        <dsp:cNvPr id="0" name=""/>
        <dsp:cNvSpPr/>
      </dsp:nvSpPr>
      <dsp:spPr>
        <a:xfrm>
          <a:off x="7415" y="514737"/>
          <a:ext cx="1940968" cy="11645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Understand context</a:t>
          </a:r>
        </a:p>
      </dsp:txBody>
      <dsp:txXfrm>
        <a:off x="7415" y="514737"/>
        <a:ext cx="1940968" cy="1164580"/>
      </dsp:txXfrm>
    </dsp:sp>
    <dsp:sp modelId="{CB80FC61-FD37-4625-B3BF-F18DCE01453D}">
      <dsp:nvSpPr>
        <dsp:cNvPr id="0" name=""/>
        <dsp:cNvSpPr/>
      </dsp:nvSpPr>
      <dsp:spPr>
        <a:xfrm>
          <a:off x="4333974" y="1051307"/>
          <a:ext cx="415822" cy="91440"/>
        </a:xfrm>
        <a:custGeom>
          <a:avLst/>
          <a:gdLst/>
          <a:ahLst/>
          <a:cxnLst/>
          <a:rect l="0" t="0" r="0" b="0"/>
          <a:pathLst>
            <a:path>
              <a:moveTo>
                <a:pt x="0" y="45720"/>
              </a:moveTo>
              <a:lnTo>
                <a:pt x="415822" y="45720"/>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4530725" y="1094795"/>
        <a:ext cx="22321" cy="4464"/>
      </dsp:txXfrm>
    </dsp:sp>
    <dsp:sp modelId="{DA5947A7-F315-41F6-B711-6DC0CAD12D79}">
      <dsp:nvSpPr>
        <dsp:cNvPr id="0" name=""/>
        <dsp:cNvSpPr/>
      </dsp:nvSpPr>
      <dsp:spPr>
        <a:xfrm>
          <a:off x="2394806" y="514737"/>
          <a:ext cx="1940968" cy="116458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Search and select relevant references</a:t>
          </a:r>
          <a:endParaRPr lang="en-US" sz="1900" b="1" kern="1200" dirty="0">
            <a:solidFill>
              <a:schemeClr val="tx1"/>
            </a:solidFill>
          </a:endParaRPr>
        </a:p>
      </dsp:txBody>
      <dsp:txXfrm>
        <a:off x="2394806" y="514737"/>
        <a:ext cx="1940968" cy="1164580"/>
      </dsp:txXfrm>
    </dsp:sp>
    <dsp:sp modelId="{86DB0654-00FD-4F45-B879-E09F811C799A}">
      <dsp:nvSpPr>
        <dsp:cNvPr id="0" name=""/>
        <dsp:cNvSpPr/>
      </dsp:nvSpPr>
      <dsp:spPr>
        <a:xfrm>
          <a:off x="6721365" y="1051307"/>
          <a:ext cx="415822" cy="91440"/>
        </a:xfrm>
        <a:custGeom>
          <a:avLst/>
          <a:gdLst/>
          <a:ahLst/>
          <a:cxnLst/>
          <a:rect l="0" t="0" r="0" b="0"/>
          <a:pathLst>
            <a:path>
              <a:moveTo>
                <a:pt x="0" y="45720"/>
              </a:moveTo>
              <a:lnTo>
                <a:pt x="415822" y="45720"/>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6918115" y="1094795"/>
        <a:ext cx="22321" cy="4464"/>
      </dsp:txXfrm>
    </dsp:sp>
    <dsp:sp modelId="{6DBA5182-47BB-4CF1-95B3-8D904D66E4FE}">
      <dsp:nvSpPr>
        <dsp:cNvPr id="0" name=""/>
        <dsp:cNvSpPr/>
      </dsp:nvSpPr>
      <dsp:spPr>
        <a:xfrm>
          <a:off x="4782196" y="514737"/>
          <a:ext cx="1940968" cy="116458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Organize</a:t>
          </a:r>
          <a:endParaRPr lang="en-US" sz="1900" b="1" kern="1200" dirty="0">
            <a:solidFill>
              <a:schemeClr val="tx1"/>
            </a:solidFill>
          </a:endParaRPr>
        </a:p>
      </dsp:txBody>
      <dsp:txXfrm>
        <a:off x="4782196" y="514737"/>
        <a:ext cx="1940968" cy="1164580"/>
      </dsp:txXfrm>
    </dsp:sp>
    <dsp:sp modelId="{0E9383F8-D797-476B-8920-DAD81D03B483}">
      <dsp:nvSpPr>
        <dsp:cNvPr id="0" name=""/>
        <dsp:cNvSpPr/>
      </dsp:nvSpPr>
      <dsp:spPr>
        <a:xfrm>
          <a:off x="9108755" y="1051307"/>
          <a:ext cx="415822" cy="91440"/>
        </a:xfrm>
        <a:custGeom>
          <a:avLst/>
          <a:gdLst/>
          <a:ahLst/>
          <a:cxnLst/>
          <a:rect l="0" t="0" r="0" b="0"/>
          <a:pathLst>
            <a:path>
              <a:moveTo>
                <a:pt x="0" y="45720"/>
              </a:moveTo>
              <a:lnTo>
                <a:pt x="415822" y="45720"/>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9305506" y="1094795"/>
        <a:ext cx="22321" cy="4464"/>
      </dsp:txXfrm>
    </dsp:sp>
    <dsp:sp modelId="{EEEC5B79-1D38-4B61-B4CE-BCB770E5372A}">
      <dsp:nvSpPr>
        <dsp:cNvPr id="0" name=""/>
        <dsp:cNvSpPr/>
      </dsp:nvSpPr>
      <dsp:spPr>
        <a:xfrm>
          <a:off x="7169587" y="514737"/>
          <a:ext cx="1940968" cy="116458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Read and summarize</a:t>
          </a:r>
          <a:endParaRPr lang="en-US" sz="1900" b="1" kern="1200" dirty="0">
            <a:solidFill>
              <a:schemeClr val="tx1"/>
            </a:solidFill>
          </a:endParaRPr>
        </a:p>
      </dsp:txBody>
      <dsp:txXfrm>
        <a:off x="7169587" y="514737"/>
        <a:ext cx="1940968" cy="1164580"/>
      </dsp:txXfrm>
    </dsp:sp>
    <dsp:sp modelId="{88A59D48-70B8-477B-9D97-A8611746D987}">
      <dsp:nvSpPr>
        <dsp:cNvPr id="0" name=""/>
        <dsp:cNvSpPr/>
      </dsp:nvSpPr>
      <dsp:spPr>
        <a:xfrm>
          <a:off x="977899" y="1677517"/>
          <a:ext cx="9549562" cy="415822"/>
        </a:xfrm>
        <a:custGeom>
          <a:avLst/>
          <a:gdLst/>
          <a:ahLst/>
          <a:cxnLst/>
          <a:rect l="0" t="0" r="0" b="0"/>
          <a:pathLst>
            <a:path>
              <a:moveTo>
                <a:pt x="9549562" y="0"/>
              </a:moveTo>
              <a:lnTo>
                <a:pt x="9549562" y="225011"/>
              </a:lnTo>
              <a:lnTo>
                <a:pt x="0" y="225011"/>
              </a:lnTo>
              <a:lnTo>
                <a:pt x="0" y="415822"/>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5513681" y="1883197"/>
        <a:ext cx="477999" cy="4464"/>
      </dsp:txXfrm>
    </dsp:sp>
    <dsp:sp modelId="{22134EB4-CF6B-4AC5-B0AA-0F0BFA118DDE}">
      <dsp:nvSpPr>
        <dsp:cNvPr id="0" name=""/>
        <dsp:cNvSpPr/>
      </dsp:nvSpPr>
      <dsp:spPr>
        <a:xfrm>
          <a:off x="9556978" y="514737"/>
          <a:ext cx="1940968" cy="116458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Identify Common Themes and Trends</a:t>
          </a:r>
          <a:endParaRPr lang="en-US" sz="1900" b="1" kern="1200" dirty="0">
            <a:solidFill>
              <a:schemeClr val="tx1"/>
            </a:solidFill>
          </a:endParaRPr>
        </a:p>
      </dsp:txBody>
      <dsp:txXfrm>
        <a:off x="9556978" y="514737"/>
        <a:ext cx="1940968" cy="1164580"/>
      </dsp:txXfrm>
    </dsp:sp>
    <dsp:sp modelId="{B9C0DE7D-4754-4371-8469-E90E3B8553DB}">
      <dsp:nvSpPr>
        <dsp:cNvPr id="0" name=""/>
        <dsp:cNvSpPr/>
      </dsp:nvSpPr>
      <dsp:spPr>
        <a:xfrm>
          <a:off x="1946583" y="2662311"/>
          <a:ext cx="415822" cy="91440"/>
        </a:xfrm>
        <a:custGeom>
          <a:avLst/>
          <a:gdLst/>
          <a:ahLst/>
          <a:cxnLst/>
          <a:rect l="0" t="0" r="0" b="0"/>
          <a:pathLst>
            <a:path>
              <a:moveTo>
                <a:pt x="0" y="45720"/>
              </a:moveTo>
              <a:lnTo>
                <a:pt x="415822" y="45720"/>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2143334" y="2705798"/>
        <a:ext cx="22321" cy="4464"/>
      </dsp:txXfrm>
    </dsp:sp>
    <dsp:sp modelId="{F3759CA6-C506-44B7-90A0-8DF249F1ABCB}">
      <dsp:nvSpPr>
        <dsp:cNvPr id="0" name=""/>
        <dsp:cNvSpPr/>
      </dsp:nvSpPr>
      <dsp:spPr>
        <a:xfrm>
          <a:off x="7415" y="2125740"/>
          <a:ext cx="1940968" cy="11645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Identify Gaps and Contradictions</a:t>
          </a:r>
          <a:endParaRPr lang="en-US" sz="1900" b="1" kern="1200" dirty="0">
            <a:solidFill>
              <a:schemeClr val="tx1"/>
            </a:solidFill>
          </a:endParaRPr>
        </a:p>
      </dsp:txBody>
      <dsp:txXfrm>
        <a:off x="7415" y="2125740"/>
        <a:ext cx="1940968" cy="1164580"/>
      </dsp:txXfrm>
    </dsp:sp>
    <dsp:sp modelId="{BA620759-233C-49B8-9888-7E8755E9DAE1}">
      <dsp:nvSpPr>
        <dsp:cNvPr id="0" name=""/>
        <dsp:cNvSpPr/>
      </dsp:nvSpPr>
      <dsp:spPr>
        <a:xfrm>
          <a:off x="4333974" y="2662311"/>
          <a:ext cx="415822" cy="91440"/>
        </a:xfrm>
        <a:custGeom>
          <a:avLst/>
          <a:gdLst/>
          <a:ahLst/>
          <a:cxnLst/>
          <a:rect l="0" t="0" r="0" b="0"/>
          <a:pathLst>
            <a:path>
              <a:moveTo>
                <a:pt x="0" y="45720"/>
              </a:moveTo>
              <a:lnTo>
                <a:pt x="415822" y="45720"/>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4530725" y="2705798"/>
        <a:ext cx="22321" cy="4464"/>
      </dsp:txXfrm>
    </dsp:sp>
    <dsp:sp modelId="{5767CBB1-7D62-427D-99CD-4B8BDFFDF46E}">
      <dsp:nvSpPr>
        <dsp:cNvPr id="0" name=""/>
        <dsp:cNvSpPr/>
      </dsp:nvSpPr>
      <dsp:spPr>
        <a:xfrm>
          <a:off x="2394806" y="2125740"/>
          <a:ext cx="1940968" cy="116458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Synthesize the Literature</a:t>
          </a:r>
          <a:endParaRPr lang="en-US" sz="1900" b="1" kern="1200" dirty="0">
            <a:solidFill>
              <a:schemeClr val="tx1"/>
            </a:solidFill>
          </a:endParaRPr>
        </a:p>
      </dsp:txBody>
      <dsp:txXfrm>
        <a:off x="2394806" y="2125740"/>
        <a:ext cx="1940968" cy="1164580"/>
      </dsp:txXfrm>
    </dsp:sp>
    <dsp:sp modelId="{E6E03FCE-B78B-4002-BD7B-8BB634807C05}">
      <dsp:nvSpPr>
        <dsp:cNvPr id="0" name=""/>
        <dsp:cNvSpPr/>
      </dsp:nvSpPr>
      <dsp:spPr>
        <a:xfrm>
          <a:off x="6721365" y="2662311"/>
          <a:ext cx="415822" cy="91440"/>
        </a:xfrm>
        <a:custGeom>
          <a:avLst/>
          <a:gdLst/>
          <a:ahLst/>
          <a:cxnLst/>
          <a:rect l="0" t="0" r="0" b="0"/>
          <a:pathLst>
            <a:path>
              <a:moveTo>
                <a:pt x="0" y="45720"/>
              </a:moveTo>
              <a:lnTo>
                <a:pt x="415822" y="45720"/>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6918115" y="2705798"/>
        <a:ext cx="22321" cy="4464"/>
      </dsp:txXfrm>
    </dsp:sp>
    <dsp:sp modelId="{137686F3-A643-416E-A7ED-343E24B4067D}">
      <dsp:nvSpPr>
        <dsp:cNvPr id="0" name=""/>
        <dsp:cNvSpPr/>
      </dsp:nvSpPr>
      <dsp:spPr>
        <a:xfrm>
          <a:off x="4782196" y="2125740"/>
          <a:ext cx="1940968" cy="116458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Analyze and compare </a:t>
          </a:r>
          <a:endParaRPr lang="en-US" sz="1900" b="1" kern="1200" dirty="0">
            <a:solidFill>
              <a:schemeClr val="tx1"/>
            </a:solidFill>
          </a:endParaRPr>
        </a:p>
      </dsp:txBody>
      <dsp:txXfrm>
        <a:off x="4782196" y="2125740"/>
        <a:ext cx="1940968" cy="1164580"/>
      </dsp:txXfrm>
    </dsp:sp>
    <dsp:sp modelId="{F9C6F067-063D-4B16-A89F-6AF3C26E9414}">
      <dsp:nvSpPr>
        <dsp:cNvPr id="0" name=""/>
        <dsp:cNvSpPr/>
      </dsp:nvSpPr>
      <dsp:spPr>
        <a:xfrm>
          <a:off x="9108755" y="2662311"/>
          <a:ext cx="415822" cy="91440"/>
        </a:xfrm>
        <a:custGeom>
          <a:avLst/>
          <a:gdLst/>
          <a:ahLst/>
          <a:cxnLst/>
          <a:rect l="0" t="0" r="0" b="0"/>
          <a:pathLst>
            <a:path>
              <a:moveTo>
                <a:pt x="0" y="45720"/>
              </a:moveTo>
              <a:lnTo>
                <a:pt x="415822" y="45720"/>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9305506" y="2705798"/>
        <a:ext cx="22321" cy="4464"/>
      </dsp:txXfrm>
    </dsp:sp>
    <dsp:sp modelId="{EBF04A0C-D03A-4655-9D13-297D0C62F7DE}">
      <dsp:nvSpPr>
        <dsp:cNvPr id="0" name=""/>
        <dsp:cNvSpPr/>
      </dsp:nvSpPr>
      <dsp:spPr>
        <a:xfrm>
          <a:off x="7169587" y="2125740"/>
          <a:ext cx="1940968" cy="116458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Discuss Findings and Contributions</a:t>
          </a:r>
          <a:endParaRPr lang="en-US" sz="1900" b="1" kern="1200" dirty="0">
            <a:solidFill>
              <a:schemeClr val="tx1"/>
            </a:solidFill>
          </a:endParaRPr>
        </a:p>
      </dsp:txBody>
      <dsp:txXfrm>
        <a:off x="7169587" y="2125740"/>
        <a:ext cx="1940968" cy="1164580"/>
      </dsp:txXfrm>
    </dsp:sp>
    <dsp:sp modelId="{B39C9712-61F5-4C4F-88C8-4F2338F794C3}">
      <dsp:nvSpPr>
        <dsp:cNvPr id="0" name=""/>
        <dsp:cNvSpPr/>
      </dsp:nvSpPr>
      <dsp:spPr>
        <a:xfrm>
          <a:off x="977899" y="3288521"/>
          <a:ext cx="9549562" cy="415822"/>
        </a:xfrm>
        <a:custGeom>
          <a:avLst/>
          <a:gdLst/>
          <a:ahLst/>
          <a:cxnLst/>
          <a:rect l="0" t="0" r="0" b="0"/>
          <a:pathLst>
            <a:path>
              <a:moveTo>
                <a:pt x="9549562" y="0"/>
              </a:moveTo>
              <a:lnTo>
                <a:pt x="9549562" y="225011"/>
              </a:lnTo>
              <a:lnTo>
                <a:pt x="0" y="225011"/>
              </a:lnTo>
              <a:lnTo>
                <a:pt x="0" y="415822"/>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5513681" y="3494200"/>
        <a:ext cx="477999" cy="4464"/>
      </dsp:txXfrm>
    </dsp:sp>
    <dsp:sp modelId="{C6D9C48C-DEC7-4A88-A37B-63CE8D90AA51}">
      <dsp:nvSpPr>
        <dsp:cNvPr id="0" name=""/>
        <dsp:cNvSpPr/>
      </dsp:nvSpPr>
      <dsp:spPr>
        <a:xfrm>
          <a:off x="9556978" y="2125740"/>
          <a:ext cx="1940968" cy="116458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Relate to Your Project</a:t>
          </a:r>
          <a:endParaRPr lang="en-US" sz="1900" b="1" kern="1200" dirty="0">
            <a:solidFill>
              <a:schemeClr val="tx1"/>
            </a:solidFill>
          </a:endParaRPr>
        </a:p>
      </dsp:txBody>
      <dsp:txXfrm>
        <a:off x="9556978" y="2125740"/>
        <a:ext cx="1940968" cy="1164580"/>
      </dsp:txXfrm>
    </dsp:sp>
    <dsp:sp modelId="{4161DE0B-BE51-4036-98A3-50C46CDED403}">
      <dsp:nvSpPr>
        <dsp:cNvPr id="0" name=""/>
        <dsp:cNvSpPr/>
      </dsp:nvSpPr>
      <dsp:spPr>
        <a:xfrm>
          <a:off x="1946583" y="4273314"/>
          <a:ext cx="415822" cy="91440"/>
        </a:xfrm>
        <a:custGeom>
          <a:avLst/>
          <a:gdLst/>
          <a:ahLst/>
          <a:cxnLst/>
          <a:rect l="0" t="0" r="0" b="0"/>
          <a:pathLst>
            <a:path>
              <a:moveTo>
                <a:pt x="0" y="45720"/>
              </a:moveTo>
              <a:lnTo>
                <a:pt x="415822" y="45720"/>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2143334" y="4316802"/>
        <a:ext cx="22321" cy="4464"/>
      </dsp:txXfrm>
    </dsp:sp>
    <dsp:sp modelId="{DAEF6CD9-0D02-4933-BD96-74A4D9C68BA6}">
      <dsp:nvSpPr>
        <dsp:cNvPr id="0" name=""/>
        <dsp:cNvSpPr/>
      </dsp:nvSpPr>
      <dsp:spPr>
        <a:xfrm>
          <a:off x="7415" y="3736744"/>
          <a:ext cx="1940968" cy="11645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Highlight Your Project's Unique Contribution</a:t>
          </a:r>
          <a:endParaRPr lang="en-US" sz="1900" b="1" kern="1200" dirty="0">
            <a:solidFill>
              <a:schemeClr val="tx1"/>
            </a:solidFill>
          </a:endParaRPr>
        </a:p>
      </dsp:txBody>
      <dsp:txXfrm>
        <a:off x="7415" y="3736744"/>
        <a:ext cx="1940968" cy="1164580"/>
      </dsp:txXfrm>
    </dsp:sp>
    <dsp:sp modelId="{A349F112-82F9-40F3-986F-0EFBCCFFF237}">
      <dsp:nvSpPr>
        <dsp:cNvPr id="0" name=""/>
        <dsp:cNvSpPr/>
      </dsp:nvSpPr>
      <dsp:spPr>
        <a:xfrm>
          <a:off x="4333974" y="4273314"/>
          <a:ext cx="415822" cy="91440"/>
        </a:xfrm>
        <a:custGeom>
          <a:avLst/>
          <a:gdLst/>
          <a:ahLst/>
          <a:cxnLst/>
          <a:rect l="0" t="0" r="0" b="0"/>
          <a:pathLst>
            <a:path>
              <a:moveTo>
                <a:pt x="0" y="45720"/>
              </a:moveTo>
              <a:lnTo>
                <a:pt x="415822" y="45720"/>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4530725" y="4316802"/>
        <a:ext cx="22321" cy="4464"/>
      </dsp:txXfrm>
    </dsp:sp>
    <dsp:sp modelId="{BDE4558F-FDA0-43DF-AC81-427B91DBC171}">
      <dsp:nvSpPr>
        <dsp:cNvPr id="0" name=""/>
        <dsp:cNvSpPr/>
      </dsp:nvSpPr>
      <dsp:spPr>
        <a:xfrm>
          <a:off x="2394806" y="3736744"/>
          <a:ext cx="1940968" cy="116458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Maintain Objectivity and Critical Analysis</a:t>
          </a:r>
          <a:endParaRPr lang="en-US" sz="1900" b="1" kern="1200" dirty="0">
            <a:solidFill>
              <a:schemeClr val="tx1"/>
            </a:solidFill>
          </a:endParaRPr>
        </a:p>
      </dsp:txBody>
      <dsp:txXfrm>
        <a:off x="2394806" y="3736744"/>
        <a:ext cx="1940968" cy="1164580"/>
      </dsp:txXfrm>
    </dsp:sp>
    <dsp:sp modelId="{ADB41572-4B3E-42CA-842B-9042F73A0E78}">
      <dsp:nvSpPr>
        <dsp:cNvPr id="0" name=""/>
        <dsp:cNvSpPr/>
      </dsp:nvSpPr>
      <dsp:spPr>
        <a:xfrm>
          <a:off x="6721365" y="4273314"/>
          <a:ext cx="415822" cy="91440"/>
        </a:xfrm>
        <a:custGeom>
          <a:avLst/>
          <a:gdLst/>
          <a:ahLst/>
          <a:cxnLst/>
          <a:rect l="0" t="0" r="0" b="0"/>
          <a:pathLst>
            <a:path>
              <a:moveTo>
                <a:pt x="0" y="45720"/>
              </a:moveTo>
              <a:lnTo>
                <a:pt x="415822" y="45720"/>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6918115" y="4316802"/>
        <a:ext cx="22321" cy="4464"/>
      </dsp:txXfrm>
    </dsp:sp>
    <dsp:sp modelId="{EA9F7034-0980-4A68-BEED-DAD42D615CF6}">
      <dsp:nvSpPr>
        <dsp:cNvPr id="0" name=""/>
        <dsp:cNvSpPr/>
      </dsp:nvSpPr>
      <dsp:spPr>
        <a:xfrm>
          <a:off x="4782196" y="3736744"/>
          <a:ext cx="1940968" cy="116458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Cite Properly</a:t>
          </a:r>
          <a:endParaRPr lang="en-US" sz="1900" b="1" kern="1200" dirty="0">
            <a:solidFill>
              <a:schemeClr val="tx1"/>
            </a:solidFill>
          </a:endParaRPr>
        </a:p>
      </dsp:txBody>
      <dsp:txXfrm>
        <a:off x="4782196" y="3736744"/>
        <a:ext cx="1940968" cy="1164580"/>
      </dsp:txXfrm>
    </dsp:sp>
    <dsp:sp modelId="{BDFF25C5-201D-40E2-9D04-B60C90B5B3A4}">
      <dsp:nvSpPr>
        <dsp:cNvPr id="0" name=""/>
        <dsp:cNvSpPr/>
      </dsp:nvSpPr>
      <dsp:spPr>
        <a:xfrm>
          <a:off x="9108755" y="4273314"/>
          <a:ext cx="415822" cy="91440"/>
        </a:xfrm>
        <a:custGeom>
          <a:avLst/>
          <a:gdLst/>
          <a:ahLst/>
          <a:cxnLst/>
          <a:rect l="0" t="0" r="0" b="0"/>
          <a:pathLst>
            <a:path>
              <a:moveTo>
                <a:pt x="0" y="45720"/>
              </a:moveTo>
              <a:lnTo>
                <a:pt x="415822" y="45720"/>
              </a:lnTo>
            </a:path>
          </a:pathLst>
        </a:custGeom>
        <a:noFill/>
        <a:ln w="19050" cap="flat" cmpd="sng" algn="ctr">
          <a:solidFill>
            <a:schemeClr val="dk1"/>
          </a:solidFill>
          <a:prstDash val="solid"/>
          <a:miter lim="800000"/>
          <a:tailEnd type="arrow"/>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solidFill>
              <a:schemeClr val="tx1"/>
            </a:solidFill>
          </a:endParaRPr>
        </a:p>
      </dsp:txBody>
      <dsp:txXfrm>
        <a:off x="9305506" y="4316802"/>
        <a:ext cx="22321" cy="4464"/>
      </dsp:txXfrm>
    </dsp:sp>
    <dsp:sp modelId="{22E9125F-25D9-4EC6-BD17-F0EEBDAD5FAB}">
      <dsp:nvSpPr>
        <dsp:cNvPr id="0" name=""/>
        <dsp:cNvSpPr/>
      </dsp:nvSpPr>
      <dsp:spPr>
        <a:xfrm>
          <a:off x="7169587" y="3736744"/>
          <a:ext cx="1940968" cy="116458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Seek Feedback</a:t>
          </a:r>
          <a:endParaRPr lang="en-US" sz="1900" b="1" kern="1200" dirty="0">
            <a:solidFill>
              <a:schemeClr val="tx1"/>
            </a:solidFill>
          </a:endParaRPr>
        </a:p>
      </dsp:txBody>
      <dsp:txXfrm>
        <a:off x="7169587" y="3736744"/>
        <a:ext cx="1940968" cy="1164580"/>
      </dsp:txXfrm>
    </dsp:sp>
    <dsp:sp modelId="{347F1EDC-C2E5-4AB1-AD17-089EBA9945EE}">
      <dsp:nvSpPr>
        <dsp:cNvPr id="0" name=""/>
        <dsp:cNvSpPr/>
      </dsp:nvSpPr>
      <dsp:spPr>
        <a:xfrm>
          <a:off x="9556978" y="3736744"/>
          <a:ext cx="1940968" cy="116458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109" tIns="99834" rIns="95109" bIns="99834"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solidFill>
            </a:rPr>
            <a:t>Revise and Refine</a:t>
          </a:r>
        </a:p>
      </dsp:txBody>
      <dsp:txXfrm>
        <a:off x="9556978" y="3736744"/>
        <a:ext cx="1940968" cy="116458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64333-00F5-48A5-A21E-E1BDAB575F5D}"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1080B-5562-4D3B-875E-48B1E5E58A3B}" type="slidenum">
              <a:rPr lang="en-US" smtClean="0"/>
              <a:t>‹#›</a:t>
            </a:fld>
            <a:endParaRPr lang="en-US"/>
          </a:p>
        </p:txBody>
      </p:sp>
    </p:spTree>
    <p:extLst>
      <p:ext uri="{BB962C8B-B14F-4D97-AF65-F5344CB8AC3E}">
        <p14:creationId xmlns:p14="http://schemas.microsoft.com/office/powerpoint/2010/main" val="92093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F1080B-5562-4D3B-875E-48B1E5E58A3B}" type="slidenum">
              <a:rPr lang="en-US" smtClean="0"/>
              <a:t>7</a:t>
            </a:fld>
            <a:endParaRPr lang="en-US"/>
          </a:p>
        </p:txBody>
      </p:sp>
    </p:spTree>
    <p:extLst>
      <p:ext uri="{BB962C8B-B14F-4D97-AF65-F5344CB8AC3E}">
        <p14:creationId xmlns:p14="http://schemas.microsoft.com/office/powerpoint/2010/main" val="1448674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BD5D-A05E-8E6A-9A61-49981B1C0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B80CC8-D452-C268-1C84-7C05CC9EDE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9E98A6-979E-9729-D62D-5A7D5BEA2577}"/>
              </a:ext>
            </a:extLst>
          </p:cNvPr>
          <p:cNvSpPr>
            <a:spLocks noGrp="1"/>
          </p:cNvSpPr>
          <p:nvPr>
            <p:ph type="dt" sz="half" idx="10"/>
          </p:nvPr>
        </p:nvSpPr>
        <p:spPr/>
        <p:txBody>
          <a:bodyPr/>
          <a:lstStyle/>
          <a:p>
            <a:fld id="{5AA783C0-2540-4E4C-B258-2AE047A8E31F}" type="datetimeFigureOut">
              <a:rPr lang="en-US" smtClean="0"/>
              <a:t>9/24/2023</a:t>
            </a:fld>
            <a:endParaRPr lang="en-US"/>
          </a:p>
        </p:txBody>
      </p:sp>
      <p:sp>
        <p:nvSpPr>
          <p:cNvPr id="5" name="Footer Placeholder 4">
            <a:extLst>
              <a:ext uri="{FF2B5EF4-FFF2-40B4-BE49-F238E27FC236}">
                <a16:creationId xmlns:a16="http://schemas.microsoft.com/office/drawing/2014/main" id="{477511A8-E014-7CBF-D49F-2B433241F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BF7C9-CB53-6A96-A371-29E16472F92B}"/>
              </a:ext>
            </a:extLst>
          </p:cNvPr>
          <p:cNvSpPr>
            <a:spLocks noGrp="1"/>
          </p:cNvSpPr>
          <p:nvPr>
            <p:ph type="sldNum" sz="quarter" idx="12"/>
          </p:nvPr>
        </p:nvSpPr>
        <p:spPr/>
        <p:txBody>
          <a:bodyPr/>
          <a:lstStyle/>
          <a:p>
            <a:fld id="{6C1732E8-9E19-423E-A647-450BE88698DF}" type="slidenum">
              <a:rPr lang="en-US" smtClean="0"/>
              <a:t>‹#›</a:t>
            </a:fld>
            <a:endParaRPr lang="en-US"/>
          </a:p>
        </p:txBody>
      </p:sp>
    </p:spTree>
    <p:extLst>
      <p:ext uri="{BB962C8B-B14F-4D97-AF65-F5344CB8AC3E}">
        <p14:creationId xmlns:p14="http://schemas.microsoft.com/office/powerpoint/2010/main" val="100874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954E-A931-C3AF-A788-9B55589E56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28592F-7D70-0CD5-D65C-D06BBDE23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25539-F412-0688-FD2A-9489E0F15A90}"/>
              </a:ext>
            </a:extLst>
          </p:cNvPr>
          <p:cNvSpPr>
            <a:spLocks noGrp="1"/>
          </p:cNvSpPr>
          <p:nvPr>
            <p:ph type="dt" sz="half" idx="10"/>
          </p:nvPr>
        </p:nvSpPr>
        <p:spPr/>
        <p:txBody>
          <a:bodyPr/>
          <a:lstStyle/>
          <a:p>
            <a:fld id="{5AA783C0-2540-4E4C-B258-2AE047A8E31F}" type="datetimeFigureOut">
              <a:rPr lang="en-US" smtClean="0"/>
              <a:t>9/24/2023</a:t>
            </a:fld>
            <a:endParaRPr lang="en-US"/>
          </a:p>
        </p:txBody>
      </p:sp>
      <p:sp>
        <p:nvSpPr>
          <p:cNvPr id="5" name="Footer Placeholder 4">
            <a:extLst>
              <a:ext uri="{FF2B5EF4-FFF2-40B4-BE49-F238E27FC236}">
                <a16:creationId xmlns:a16="http://schemas.microsoft.com/office/drawing/2014/main" id="{638715F9-F178-2141-5AAA-039142716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8180E-AF52-8D56-74DC-5ABE5C9F8C17}"/>
              </a:ext>
            </a:extLst>
          </p:cNvPr>
          <p:cNvSpPr>
            <a:spLocks noGrp="1"/>
          </p:cNvSpPr>
          <p:nvPr>
            <p:ph type="sldNum" sz="quarter" idx="12"/>
          </p:nvPr>
        </p:nvSpPr>
        <p:spPr/>
        <p:txBody>
          <a:bodyPr/>
          <a:lstStyle/>
          <a:p>
            <a:fld id="{6C1732E8-9E19-423E-A647-450BE88698DF}" type="slidenum">
              <a:rPr lang="en-US" smtClean="0"/>
              <a:t>‹#›</a:t>
            </a:fld>
            <a:endParaRPr lang="en-US"/>
          </a:p>
        </p:txBody>
      </p:sp>
    </p:spTree>
    <p:extLst>
      <p:ext uri="{BB962C8B-B14F-4D97-AF65-F5344CB8AC3E}">
        <p14:creationId xmlns:p14="http://schemas.microsoft.com/office/powerpoint/2010/main" val="413098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6175B1-67C5-EEE7-5673-B79A1F2C35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EA5846-9BCA-E96C-2EA7-A8BE415BBB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A4722-AFDD-81E9-BE97-2023C88A8F56}"/>
              </a:ext>
            </a:extLst>
          </p:cNvPr>
          <p:cNvSpPr>
            <a:spLocks noGrp="1"/>
          </p:cNvSpPr>
          <p:nvPr>
            <p:ph type="dt" sz="half" idx="10"/>
          </p:nvPr>
        </p:nvSpPr>
        <p:spPr/>
        <p:txBody>
          <a:bodyPr/>
          <a:lstStyle/>
          <a:p>
            <a:fld id="{5AA783C0-2540-4E4C-B258-2AE047A8E31F}" type="datetimeFigureOut">
              <a:rPr lang="en-US" smtClean="0"/>
              <a:t>9/24/2023</a:t>
            </a:fld>
            <a:endParaRPr lang="en-US"/>
          </a:p>
        </p:txBody>
      </p:sp>
      <p:sp>
        <p:nvSpPr>
          <p:cNvPr id="5" name="Footer Placeholder 4">
            <a:extLst>
              <a:ext uri="{FF2B5EF4-FFF2-40B4-BE49-F238E27FC236}">
                <a16:creationId xmlns:a16="http://schemas.microsoft.com/office/drawing/2014/main" id="{7C842DAF-375C-B7BC-A219-AF15CE599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059E8-D653-B8EE-6A03-A88F3089E2FA}"/>
              </a:ext>
            </a:extLst>
          </p:cNvPr>
          <p:cNvSpPr>
            <a:spLocks noGrp="1"/>
          </p:cNvSpPr>
          <p:nvPr>
            <p:ph type="sldNum" sz="quarter" idx="12"/>
          </p:nvPr>
        </p:nvSpPr>
        <p:spPr/>
        <p:txBody>
          <a:bodyPr/>
          <a:lstStyle/>
          <a:p>
            <a:fld id="{6C1732E8-9E19-423E-A647-450BE88698DF}" type="slidenum">
              <a:rPr lang="en-US" smtClean="0"/>
              <a:t>‹#›</a:t>
            </a:fld>
            <a:endParaRPr lang="en-US"/>
          </a:p>
        </p:txBody>
      </p:sp>
    </p:spTree>
    <p:extLst>
      <p:ext uri="{BB962C8B-B14F-4D97-AF65-F5344CB8AC3E}">
        <p14:creationId xmlns:p14="http://schemas.microsoft.com/office/powerpoint/2010/main" val="175501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C542-8B0B-890B-7861-2E57F1C601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25773F-493D-D7D0-C3D9-B73DFE9751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34CF1-ACF9-547A-B854-1349D4AF39C6}"/>
              </a:ext>
            </a:extLst>
          </p:cNvPr>
          <p:cNvSpPr>
            <a:spLocks noGrp="1"/>
          </p:cNvSpPr>
          <p:nvPr>
            <p:ph type="dt" sz="half" idx="10"/>
          </p:nvPr>
        </p:nvSpPr>
        <p:spPr/>
        <p:txBody>
          <a:bodyPr/>
          <a:lstStyle/>
          <a:p>
            <a:fld id="{5AA783C0-2540-4E4C-B258-2AE047A8E31F}" type="datetimeFigureOut">
              <a:rPr lang="en-US" smtClean="0"/>
              <a:t>9/24/2023</a:t>
            </a:fld>
            <a:endParaRPr lang="en-US"/>
          </a:p>
        </p:txBody>
      </p:sp>
      <p:sp>
        <p:nvSpPr>
          <p:cNvPr id="5" name="Footer Placeholder 4">
            <a:extLst>
              <a:ext uri="{FF2B5EF4-FFF2-40B4-BE49-F238E27FC236}">
                <a16:creationId xmlns:a16="http://schemas.microsoft.com/office/drawing/2014/main" id="{100B6153-CF79-130E-FBE0-4D39A75A3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5FFB0-F3FF-8E17-597C-2B32E6F3D241}"/>
              </a:ext>
            </a:extLst>
          </p:cNvPr>
          <p:cNvSpPr>
            <a:spLocks noGrp="1"/>
          </p:cNvSpPr>
          <p:nvPr>
            <p:ph type="sldNum" sz="quarter" idx="12"/>
          </p:nvPr>
        </p:nvSpPr>
        <p:spPr/>
        <p:txBody>
          <a:bodyPr/>
          <a:lstStyle/>
          <a:p>
            <a:fld id="{6C1732E8-9E19-423E-A647-450BE88698DF}" type="slidenum">
              <a:rPr lang="en-US" smtClean="0"/>
              <a:t>‹#›</a:t>
            </a:fld>
            <a:endParaRPr lang="en-US"/>
          </a:p>
        </p:txBody>
      </p:sp>
    </p:spTree>
    <p:extLst>
      <p:ext uri="{BB962C8B-B14F-4D97-AF65-F5344CB8AC3E}">
        <p14:creationId xmlns:p14="http://schemas.microsoft.com/office/powerpoint/2010/main" val="268548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CB63-0B1F-EE53-CCB5-B24B5C8E18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CFBEE4-EB5D-CF23-3368-410930CDB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B797-1AAF-07FC-9274-54985F1A6A1C}"/>
              </a:ext>
            </a:extLst>
          </p:cNvPr>
          <p:cNvSpPr>
            <a:spLocks noGrp="1"/>
          </p:cNvSpPr>
          <p:nvPr>
            <p:ph type="dt" sz="half" idx="10"/>
          </p:nvPr>
        </p:nvSpPr>
        <p:spPr/>
        <p:txBody>
          <a:bodyPr/>
          <a:lstStyle/>
          <a:p>
            <a:fld id="{5AA783C0-2540-4E4C-B258-2AE047A8E31F}" type="datetimeFigureOut">
              <a:rPr lang="en-US" smtClean="0"/>
              <a:t>9/24/2023</a:t>
            </a:fld>
            <a:endParaRPr lang="en-US"/>
          </a:p>
        </p:txBody>
      </p:sp>
      <p:sp>
        <p:nvSpPr>
          <p:cNvPr id="5" name="Footer Placeholder 4">
            <a:extLst>
              <a:ext uri="{FF2B5EF4-FFF2-40B4-BE49-F238E27FC236}">
                <a16:creationId xmlns:a16="http://schemas.microsoft.com/office/drawing/2014/main" id="{6CEF485A-BB38-1BBD-3239-BDA472E8C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0E94D-B4BE-4762-6602-F6633986CFE5}"/>
              </a:ext>
            </a:extLst>
          </p:cNvPr>
          <p:cNvSpPr>
            <a:spLocks noGrp="1"/>
          </p:cNvSpPr>
          <p:nvPr>
            <p:ph type="sldNum" sz="quarter" idx="12"/>
          </p:nvPr>
        </p:nvSpPr>
        <p:spPr/>
        <p:txBody>
          <a:bodyPr/>
          <a:lstStyle/>
          <a:p>
            <a:fld id="{6C1732E8-9E19-423E-A647-450BE88698DF}" type="slidenum">
              <a:rPr lang="en-US" smtClean="0"/>
              <a:t>‹#›</a:t>
            </a:fld>
            <a:endParaRPr lang="en-US"/>
          </a:p>
        </p:txBody>
      </p:sp>
    </p:spTree>
    <p:extLst>
      <p:ext uri="{BB962C8B-B14F-4D97-AF65-F5344CB8AC3E}">
        <p14:creationId xmlns:p14="http://schemas.microsoft.com/office/powerpoint/2010/main" val="412235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818C-DAD0-EB43-F44F-0AB276F81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0F6FB8-2FFC-CA09-0823-9521B566EC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294460-77A7-5711-B8E2-30BADF1631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EAA21E-2744-A84B-24E0-C7956C34E89D}"/>
              </a:ext>
            </a:extLst>
          </p:cNvPr>
          <p:cNvSpPr>
            <a:spLocks noGrp="1"/>
          </p:cNvSpPr>
          <p:nvPr>
            <p:ph type="dt" sz="half" idx="10"/>
          </p:nvPr>
        </p:nvSpPr>
        <p:spPr/>
        <p:txBody>
          <a:bodyPr/>
          <a:lstStyle/>
          <a:p>
            <a:fld id="{5AA783C0-2540-4E4C-B258-2AE047A8E31F}" type="datetimeFigureOut">
              <a:rPr lang="en-US" smtClean="0"/>
              <a:t>9/24/2023</a:t>
            </a:fld>
            <a:endParaRPr lang="en-US"/>
          </a:p>
        </p:txBody>
      </p:sp>
      <p:sp>
        <p:nvSpPr>
          <p:cNvPr id="6" name="Footer Placeholder 5">
            <a:extLst>
              <a:ext uri="{FF2B5EF4-FFF2-40B4-BE49-F238E27FC236}">
                <a16:creationId xmlns:a16="http://schemas.microsoft.com/office/drawing/2014/main" id="{2B15EBCD-250D-1479-2929-FAD503C5D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DA04D-7D91-5E2F-3553-869493EDD653}"/>
              </a:ext>
            </a:extLst>
          </p:cNvPr>
          <p:cNvSpPr>
            <a:spLocks noGrp="1"/>
          </p:cNvSpPr>
          <p:nvPr>
            <p:ph type="sldNum" sz="quarter" idx="12"/>
          </p:nvPr>
        </p:nvSpPr>
        <p:spPr/>
        <p:txBody>
          <a:bodyPr/>
          <a:lstStyle/>
          <a:p>
            <a:fld id="{6C1732E8-9E19-423E-A647-450BE88698DF}" type="slidenum">
              <a:rPr lang="en-US" smtClean="0"/>
              <a:t>‹#›</a:t>
            </a:fld>
            <a:endParaRPr lang="en-US"/>
          </a:p>
        </p:txBody>
      </p:sp>
    </p:spTree>
    <p:extLst>
      <p:ext uri="{BB962C8B-B14F-4D97-AF65-F5344CB8AC3E}">
        <p14:creationId xmlns:p14="http://schemas.microsoft.com/office/powerpoint/2010/main" val="410593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4CC6-90BD-A0D7-4CA0-6E044C59F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D09B7-34D2-EB8D-4E39-AB62EEE889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8C08EE-7213-21C8-68A3-1778960B9C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96EF3E-250E-08AA-29F4-7D27A62B8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AA4779-35C4-ED38-474B-0B7476A241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C0EBAC-A70F-1702-9344-E409D8BCF131}"/>
              </a:ext>
            </a:extLst>
          </p:cNvPr>
          <p:cNvSpPr>
            <a:spLocks noGrp="1"/>
          </p:cNvSpPr>
          <p:nvPr>
            <p:ph type="dt" sz="half" idx="10"/>
          </p:nvPr>
        </p:nvSpPr>
        <p:spPr/>
        <p:txBody>
          <a:bodyPr/>
          <a:lstStyle/>
          <a:p>
            <a:fld id="{5AA783C0-2540-4E4C-B258-2AE047A8E31F}" type="datetimeFigureOut">
              <a:rPr lang="en-US" smtClean="0"/>
              <a:t>9/24/2023</a:t>
            </a:fld>
            <a:endParaRPr lang="en-US"/>
          </a:p>
        </p:txBody>
      </p:sp>
      <p:sp>
        <p:nvSpPr>
          <p:cNvPr id="8" name="Footer Placeholder 7">
            <a:extLst>
              <a:ext uri="{FF2B5EF4-FFF2-40B4-BE49-F238E27FC236}">
                <a16:creationId xmlns:a16="http://schemas.microsoft.com/office/drawing/2014/main" id="{8D0B924E-71C0-E614-3702-F22A19EB23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56FC-C0BC-AE05-B868-49E51136A2E4}"/>
              </a:ext>
            </a:extLst>
          </p:cNvPr>
          <p:cNvSpPr>
            <a:spLocks noGrp="1"/>
          </p:cNvSpPr>
          <p:nvPr>
            <p:ph type="sldNum" sz="quarter" idx="12"/>
          </p:nvPr>
        </p:nvSpPr>
        <p:spPr/>
        <p:txBody>
          <a:bodyPr/>
          <a:lstStyle/>
          <a:p>
            <a:fld id="{6C1732E8-9E19-423E-A647-450BE88698DF}" type="slidenum">
              <a:rPr lang="en-US" smtClean="0"/>
              <a:t>‹#›</a:t>
            </a:fld>
            <a:endParaRPr lang="en-US"/>
          </a:p>
        </p:txBody>
      </p:sp>
    </p:spTree>
    <p:extLst>
      <p:ext uri="{BB962C8B-B14F-4D97-AF65-F5344CB8AC3E}">
        <p14:creationId xmlns:p14="http://schemas.microsoft.com/office/powerpoint/2010/main" val="274748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A0E-5C32-DC1C-259F-FDAA36E9D4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4E0BCA-3086-0271-B389-19D0DE89E394}"/>
              </a:ext>
            </a:extLst>
          </p:cNvPr>
          <p:cNvSpPr>
            <a:spLocks noGrp="1"/>
          </p:cNvSpPr>
          <p:nvPr>
            <p:ph type="dt" sz="half" idx="10"/>
          </p:nvPr>
        </p:nvSpPr>
        <p:spPr/>
        <p:txBody>
          <a:bodyPr/>
          <a:lstStyle/>
          <a:p>
            <a:fld id="{5AA783C0-2540-4E4C-B258-2AE047A8E31F}" type="datetimeFigureOut">
              <a:rPr lang="en-US" smtClean="0"/>
              <a:t>9/24/2023</a:t>
            </a:fld>
            <a:endParaRPr lang="en-US"/>
          </a:p>
        </p:txBody>
      </p:sp>
      <p:sp>
        <p:nvSpPr>
          <p:cNvPr id="4" name="Footer Placeholder 3">
            <a:extLst>
              <a:ext uri="{FF2B5EF4-FFF2-40B4-BE49-F238E27FC236}">
                <a16:creationId xmlns:a16="http://schemas.microsoft.com/office/drawing/2014/main" id="{D4E2DA04-E7F2-A380-0FC2-B8602E5242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758141-F044-BE12-ECDE-525275692FE6}"/>
              </a:ext>
            </a:extLst>
          </p:cNvPr>
          <p:cNvSpPr>
            <a:spLocks noGrp="1"/>
          </p:cNvSpPr>
          <p:nvPr>
            <p:ph type="sldNum" sz="quarter" idx="12"/>
          </p:nvPr>
        </p:nvSpPr>
        <p:spPr/>
        <p:txBody>
          <a:bodyPr/>
          <a:lstStyle/>
          <a:p>
            <a:fld id="{6C1732E8-9E19-423E-A647-450BE88698DF}" type="slidenum">
              <a:rPr lang="en-US" smtClean="0"/>
              <a:t>‹#›</a:t>
            </a:fld>
            <a:endParaRPr lang="en-US"/>
          </a:p>
        </p:txBody>
      </p:sp>
    </p:spTree>
    <p:extLst>
      <p:ext uri="{BB962C8B-B14F-4D97-AF65-F5344CB8AC3E}">
        <p14:creationId xmlns:p14="http://schemas.microsoft.com/office/powerpoint/2010/main" val="319800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829FBE-A5E9-EE26-517C-37CC628F9ADE}"/>
              </a:ext>
            </a:extLst>
          </p:cNvPr>
          <p:cNvSpPr>
            <a:spLocks noGrp="1"/>
          </p:cNvSpPr>
          <p:nvPr>
            <p:ph type="dt" sz="half" idx="10"/>
          </p:nvPr>
        </p:nvSpPr>
        <p:spPr/>
        <p:txBody>
          <a:bodyPr/>
          <a:lstStyle/>
          <a:p>
            <a:fld id="{5AA783C0-2540-4E4C-B258-2AE047A8E31F}" type="datetimeFigureOut">
              <a:rPr lang="en-US" smtClean="0"/>
              <a:t>9/24/2023</a:t>
            </a:fld>
            <a:endParaRPr lang="en-US"/>
          </a:p>
        </p:txBody>
      </p:sp>
      <p:sp>
        <p:nvSpPr>
          <p:cNvPr id="3" name="Footer Placeholder 2">
            <a:extLst>
              <a:ext uri="{FF2B5EF4-FFF2-40B4-BE49-F238E27FC236}">
                <a16:creationId xmlns:a16="http://schemas.microsoft.com/office/drawing/2014/main" id="{933BD9BA-A8DF-788D-F18A-D6F33CF88D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666D0D-B34A-26D2-E5C9-8D283A724D6D}"/>
              </a:ext>
            </a:extLst>
          </p:cNvPr>
          <p:cNvSpPr>
            <a:spLocks noGrp="1"/>
          </p:cNvSpPr>
          <p:nvPr>
            <p:ph type="sldNum" sz="quarter" idx="12"/>
          </p:nvPr>
        </p:nvSpPr>
        <p:spPr/>
        <p:txBody>
          <a:bodyPr/>
          <a:lstStyle/>
          <a:p>
            <a:fld id="{6C1732E8-9E19-423E-A647-450BE88698DF}" type="slidenum">
              <a:rPr lang="en-US" smtClean="0"/>
              <a:t>‹#›</a:t>
            </a:fld>
            <a:endParaRPr lang="en-US"/>
          </a:p>
        </p:txBody>
      </p:sp>
    </p:spTree>
    <p:extLst>
      <p:ext uri="{BB962C8B-B14F-4D97-AF65-F5344CB8AC3E}">
        <p14:creationId xmlns:p14="http://schemas.microsoft.com/office/powerpoint/2010/main" val="368860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803B-C876-5504-C791-3AF0C319C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585BA-B0C4-899F-300B-B6EDD223C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06504E-3D19-4754-4494-ECF757A8C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6377D-D873-A515-1D28-270CF916E170}"/>
              </a:ext>
            </a:extLst>
          </p:cNvPr>
          <p:cNvSpPr>
            <a:spLocks noGrp="1"/>
          </p:cNvSpPr>
          <p:nvPr>
            <p:ph type="dt" sz="half" idx="10"/>
          </p:nvPr>
        </p:nvSpPr>
        <p:spPr/>
        <p:txBody>
          <a:bodyPr/>
          <a:lstStyle/>
          <a:p>
            <a:fld id="{5AA783C0-2540-4E4C-B258-2AE047A8E31F}" type="datetimeFigureOut">
              <a:rPr lang="en-US" smtClean="0"/>
              <a:t>9/24/2023</a:t>
            </a:fld>
            <a:endParaRPr lang="en-US"/>
          </a:p>
        </p:txBody>
      </p:sp>
      <p:sp>
        <p:nvSpPr>
          <p:cNvPr id="6" name="Footer Placeholder 5">
            <a:extLst>
              <a:ext uri="{FF2B5EF4-FFF2-40B4-BE49-F238E27FC236}">
                <a16:creationId xmlns:a16="http://schemas.microsoft.com/office/drawing/2014/main" id="{3E83A139-8769-C24B-C1C8-047FB3E0A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CC823-9466-758C-F0BD-79DF8DD7CDA6}"/>
              </a:ext>
            </a:extLst>
          </p:cNvPr>
          <p:cNvSpPr>
            <a:spLocks noGrp="1"/>
          </p:cNvSpPr>
          <p:nvPr>
            <p:ph type="sldNum" sz="quarter" idx="12"/>
          </p:nvPr>
        </p:nvSpPr>
        <p:spPr/>
        <p:txBody>
          <a:bodyPr/>
          <a:lstStyle/>
          <a:p>
            <a:fld id="{6C1732E8-9E19-423E-A647-450BE88698DF}" type="slidenum">
              <a:rPr lang="en-US" smtClean="0"/>
              <a:t>‹#›</a:t>
            </a:fld>
            <a:endParaRPr lang="en-US"/>
          </a:p>
        </p:txBody>
      </p:sp>
    </p:spTree>
    <p:extLst>
      <p:ext uri="{BB962C8B-B14F-4D97-AF65-F5344CB8AC3E}">
        <p14:creationId xmlns:p14="http://schemas.microsoft.com/office/powerpoint/2010/main" val="141509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41711-FB5A-73C3-0E16-3676EBF1A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4F8462-3A2A-C457-E99C-D55525CDB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D4BB03-64DE-1032-3CD7-E23201333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9DD43-48F5-D449-4FD3-622D984547B9}"/>
              </a:ext>
            </a:extLst>
          </p:cNvPr>
          <p:cNvSpPr>
            <a:spLocks noGrp="1"/>
          </p:cNvSpPr>
          <p:nvPr>
            <p:ph type="dt" sz="half" idx="10"/>
          </p:nvPr>
        </p:nvSpPr>
        <p:spPr/>
        <p:txBody>
          <a:bodyPr/>
          <a:lstStyle/>
          <a:p>
            <a:fld id="{5AA783C0-2540-4E4C-B258-2AE047A8E31F}" type="datetimeFigureOut">
              <a:rPr lang="en-US" smtClean="0"/>
              <a:t>9/24/2023</a:t>
            </a:fld>
            <a:endParaRPr lang="en-US"/>
          </a:p>
        </p:txBody>
      </p:sp>
      <p:sp>
        <p:nvSpPr>
          <p:cNvPr id="6" name="Footer Placeholder 5">
            <a:extLst>
              <a:ext uri="{FF2B5EF4-FFF2-40B4-BE49-F238E27FC236}">
                <a16:creationId xmlns:a16="http://schemas.microsoft.com/office/drawing/2014/main" id="{E1C631FC-F71D-70F9-BA2C-322B6B78F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8ECEA-4428-3654-7401-715E005548B5}"/>
              </a:ext>
            </a:extLst>
          </p:cNvPr>
          <p:cNvSpPr>
            <a:spLocks noGrp="1"/>
          </p:cNvSpPr>
          <p:nvPr>
            <p:ph type="sldNum" sz="quarter" idx="12"/>
          </p:nvPr>
        </p:nvSpPr>
        <p:spPr/>
        <p:txBody>
          <a:bodyPr/>
          <a:lstStyle/>
          <a:p>
            <a:fld id="{6C1732E8-9E19-423E-A647-450BE88698DF}" type="slidenum">
              <a:rPr lang="en-US" smtClean="0"/>
              <a:t>‹#›</a:t>
            </a:fld>
            <a:endParaRPr lang="en-US"/>
          </a:p>
        </p:txBody>
      </p:sp>
    </p:spTree>
    <p:extLst>
      <p:ext uri="{BB962C8B-B14F-4D97-AF65-F5344CB8AC3E}">
        <p14:creationId xmlns:p14="http://schemas.microsoft.com/office/powerpoint/2010/main" val="420452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8AD7E-2550-4F7F-F4C1-0E9AE4C4A7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CC5B46-5FE0-2D2D-63EA-E2A4E5662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D6FD5-C946-A8C6-2EAB-45436F50E3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783C0-2540-4E4C-B258-2AE047A8E31F}" type="datetimeFigureOut">
              <a:rPr lang="en-US" smtClean="0"/>
              <a:t>9/24/2023</a:t>
            </a:fld>
            <a:endParaRPr lang="en-US"/>
          </a:p>
        </p:txBody>
      </p:sp>
      <p:sp>
        <p:nvSpPr>
          <p:cNvPr id="5" name="Footer Placeholder 4">
            <a:extLst>
              <a:ext uri="{FF2B5EF4-FFF2-40B4-BE49-F238E27FC236}">
                <a16:creationId xmlns:a16="http://schemas.microsoft.com/office/drawing/2014/main" id="{D1D6FB7C-C7AD-89F1-F927-7AE00E4FB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F4A492-1D83-7745-1E22-54BA77024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732E8-9E19-423E-A647-450BE88698DF}" type="slidenum">
              <a:rPr lang="en-US" smtClean="0"/>
              <a:t>‹#›</a:t>
            </a:fld>
            <a:endParaRPr lang="en-US"/>
          </a:p>
        </p:txBody>
      </p:sp>
    </p:spTree>
    <p:extLst>
      <p:ext uri="{BB962C8B-B14F-4D97-AF65-F5344CB8AC3E}">
        <p14:creationId xmlns:p14="http://schemas.microsoft.com/office/powerpoint/2010/main" val="1171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056F-6E8F-8BE6-53A0-DA79200795B3}"/>
              </a:ext>
            </a:extLst>
          </p:cNvPr>
          <p:cNvSpPr>
            <a:spLocks noGrp="1"/>
          </p:cNvSpPr>
          <p:nvPr>
            <p:ph type="ctrTitle"/>
          </p:nvPr>
        </p:nvSpPr>
        <p:spPr/>
        <p:txBody>
          <a:bodyPr/>
          <a:lstStyle/>
          <a:p>
            <a:r>
              <a:rPr lang="en-US" dirty="0"/>
              <a:t>Graduation Research </a:t>
            </a:r>
            <a:br>
              <a:rPr lang="en-US" dirty="0"/>
            </a:br>
            <a:r>
              <a:rPr lang="en-US" dirty="0"/>
              <a:t>CSCI 4108</a:t>
            </a:r>
          </a:p>
        </p:txBody>
      </p:sp>
      <p:sp>
        <p:nvSpPr>
          <p:cNvPr id="3" name="Subtitle 2">
            <a:extLst>
              <a:ext uri="{FF2B5EF4-FFF2-40B4-BE49-F238E27FC236}">
                <a16:creationId xmlns:a16="http://schemas.microsoft.com/office/drawing/2014/main" id="{345DF8E2-1999-EBBE-451A-671C6D773532}"/>
              </a:ext>
            </a:extLst>
          </p:cNvPr>
          <p:cNvSpPr>
            <a:spLocks noGrp="1"/>
          </p:cNvSpPr>
          <p:nvPr>
            <p:ph type="subTitle" idx="1"/>
          </p:nvPr>
        </p:nvSpPr>
        <p:spPr/>
        <p:txBody>
          <a:bodyPr/>
          <a:lstStyle/>
          <a:p>
            <a:r>
              <a:rPr lang="en-US" dirty="0"/>
              <a:t>Review Related Works </a:t>
            </a:r>
          </a:p>
        </p:txBody>
      </p:sp>
    </p:spTree>
    <p:extLst>
      <p:ext uri="{BB962C8B-B14F-4D97-AF65-F5344CB8AC3E}">
        <p14:creationId xmlns:p14="http://schemas.microsoft.com/office/powerpoint/2010/main" val="3359727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80C5-FF18-C16C-9AD3-C6D27CB53C19}"/>
              </a:ext>
            </a:extLst>
          </p:cNvPr>
          <p:cNvSpPr>
            <a:spLocks noGrp="1"/>
          </p:cNvSpPr>
          <p:nvPr>
            <p:ph type="title"/>
          </p:nvPr>
        </p:nvSpPr>
        <p:spPr/>
        <p:txBody>
          <a:bodyPr/>
          <a:lstStyle/>
          <a:p>
            <a:r>
              <a:rPr lang="en-US" dirty="0"/>
              <a:t>Steps </a:t>
            </a:r>
          </a:p>
        </p:txBody>
      </p:sp>
      <p:sp>
        <p:nvSpPr>
          <p:cNvPr id="3" name="Content Placeholder 2">
            <a:extLst>
              <a:ext uri="{FF2B5EF4-FFF2-40B4-BE49-F238E27FC236}">
                <a16:creationId xmlns:a16="http://schemas.microsoft.com/office/drawing/2014/main" id="{2E0B916E-2139-62BD-FC71-33A9EDB0BFDB}"/>
              </a:ext>
            </a:extLst>
          </p:cNvPr>
          <p:cNvSpPr>
            <a:spLocks noGrp="1"/>
          </p:cNvSpPr>
          <p:nvPr>
            <p:ph idx="1"/>
          </p:nvPr>
        </p:nvSpPr>
        <p:spPr/>
        <p:txBody>
          <a:bodyPr>
            <a:normAutofit/>
          </a:bodyPr>
          <a:lstStyle/>
          <a:p>
            <a:pPr marL="514350" indent="-514350">
              <a:buFont typeface="+mj-lt"/>
              <a:buAutoNum type="arabicPeriod" startAt="6"/>
            </a:pPr>
            <a:r>
              <a:rPr lang="en-US" dirty="0"/>
              <a:t>Identify Gaps and Contradictions: Pay attention to gaps or areas where the existing literature does not adequately address your research question or where there are conflicting findings. These gaps can be opportunities for your project to make a contribution.</a:t>
            </a:r>
          </a:p>
          <a:p>
            <a:pPr marL="514350" indent="-514350">
              <a:buFont typeface="+mj-lt"/>
              <a:buAutoNum type="arabicPeriod" startAt="6"/>
            </a:pPr>
            <a:r>
              <a:rPr lang="en-US" dirty="0"/>
              <a:t>Synthesize the Literature: Synthesize the information from your sources by connecting the dots between different studies and concepts. Explain how various pieces of research are related and how they contribute to the understanding of your topic.</a:t>
            </a:r>
          </a:p>
        </p:txBody>
      </p:sp>
    </p:spTree>
    <p:extLst>
      <p:ext uri="{BB962C8B-B14F-4D97-AF65-F5344CB8AC3E}">
        <p14:creationId xmlns:p14="http://schemas.microsoft.com/office/powerpoint/2010/main" val="684962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80C5-FF18-C16C-9AD3-C6D27CB53C19}"/>
              </a:ext>
            </a:extLst>
          </p:cNvPr>
          <p:cNvSpPr>
            <a:spLocks noGrp="1"/>
          </p:cNvSpPr>
          <p:nvPr>
            <p:ph type="title"/>
          </p:nvPr>
        </p:nvSpPr>
        <p:spPr/>
        <p:txBody>
          <a:bodyPr/>
          <a:lstStyle/>
          <a:p>
            <a:r>
              <a:rPr lang="en-US" dirty="0"/>
              <a:t>Steps </a:t>
            </a:r>
          </a:p>
        </p:txBody>
      </p:sp>
      <p:sp>
        <p:nvSpPr>
          <p:cNvPr id="3" name="Content Placeholder 2">
            <a:extLst>
              <a:ext uri="{FF2B5EF4-FFF2-40B4-BE49-F238E27FC236}">
                <a16:creationId xmlns:a16="http://schemas.microsoft.com/office/drawing/2014/main" id="{2E0B916E-2139-62BD-FC71-33A9EDB0BFDB}"/>
              </a:ext>
            </a:extLst>
          </p:cNvPr>
          <p:cNvSpPr>
            <a:spLocks noGrp="1"/>
          </p:cNvSpPr>
          <p:nvPr>
            <p:ph idx="1"/>
          </p:nvPr>
        </p:nvSpPr>
        <p:spPr/>
        <p:txBody>
          <a:bodyPr>
            <a:normAutofit/>
          </a:bodyPr>
          <a:lstStyle/>
          <a:p>
            <a:pPr marL="514350" indent="-514350">
              <a:buFont typeface="+mj-lt"/>
              <a:buAutoNum type="arabicPeriod" startAt="8"/>
            </a:pPr>
            <a:r>
              <a:rPr lang="en-US" dirty="0"/>
              <a:t>Analyze and compare : Analyze and compare the methodologies and approaches used in the literature. Assess their strengths and weaknesses. Consider which methods are most relevant to your project.</a:t>
            </a:r>
          </a:p>
          <a:p>
            <a:pPr marL="514350" indent="-514350">
              <a:buFont typeface="+mj-lt"/>
              <a:buAutoNum type="arabicPeriod" startAt="8"/>
            </a:pPr>
            <a:r>
              <a:rPr lang="en-US" dirty="0"/>
              <a:t>Discuss Findings and Contributions: Discuss the findings and contributions of the studies you've reviewed. How do they contribute to the current state of knowledge in your field, and what insights can you draw from them?</a:t>
            </a:r>
          </a:p>
        </p:txBody>
      </p:sp>
    </p:spTree>
    <p:extLst>
      <p:ext uri="{BB962C8B-B14F-4D97-AF65-F5344CB8AC3E}">
        <p14:creationId xmlns:p14="http://schemas.microsoft.com/office/powerpoint/2010/main" val="152742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80C5-FF18-C16C-9AD3-C6D27CB53C19}"/>
              </a:ext>
            </a:extLst>
          </p:cNvPr>
          <p:cNvSpPr>
            <a:spLocks noGrp="1"/>
          </p:cNvSpPr>
          <p:nvPr>
            <p:ph type="title"/>
          </p:nvPr>
        </p:nvSpPr>
        <p:spPr/>
        <p:txBody>
          <a:bodyPr/>
          <a:lstStyle/>
          <a:p>
            <a:r>
              <a:rPr lang="en-US" dirty="0"/>
              <a:t>Steps </a:t>
            </a:r>
          </a:p>
        </p:txBody>
      </p:sp>
      <p:sp>
        <p:nvSpPr>
          <p:cNvPr id="3" name="Content Placeholder 2">
            <a:extLst>
              <a:ext uri="{FF2B5EF4-FFF2-40B4-BE49-F238E27FC236}">
                <a16:creationId xmlns:a16="http://schemas.microsoft.com/office/drawing/2014/main" id="{2E0B916E-2139-62BD-FC71-33A9EDB0BFDB}"/>
              </a:ext>
            </a:extLst>
          </p:cNvPr>
          <p:cNvSpPr>
            <a:spLocks noGrp="1"/>
          </p:cNvSpPr>
          <p:nvPr>
            <p:ph idx="1"/>
          </p:nvPr>
        </p:nvSpPr>
        <p:spPr/>
        <p:txBody>
          <a:bodyPr>
            <a:normAutofit/>
          </a:bodyPr>
          <a:lstStyle/>
          <a:p>
            <a:pPr marL="514350" indent="-514350">
              <a:buFont typeface="+mj-lt"/>
              <a:buAutoNum type="arabicPeriod" startAt="10"/>
            </a:pPr>
            <a:r>
              <a:rPr lang="en-US" dirty="0"/>
              <a:t>Relate to Your Project: Relate the findings and insights from the literature to your capstone project. Explain how the existing research informs your project's goals and objectives.</a:t>
            </a:r>
          </a:p>
          <a:p>
            <a:pPr marL="514350" indent="-514350">
              <a:buFont typeface="+mj-lt"/>
              <a:buAutoNum type="arabicPeriod" startAt="10"/>
            </a:pPr>
            <a:r>
              <a:rPr lang="en-US" dirty="0"/>
              <a:t>Highlight Your Project's Unique Contribution: Clearly articulate how your capstone project fills gaps, extends existing research, or offers a novel perspective on the topic. Highlight the unique contribution your project will make.</a:t>
            </a:r>
          </a:p>
        </p:txBody>
      </p:sp>
    </p:spTree>
    <p:extLst>
      <p:ext uri="{BB962C8B-B14F-4D97-AF65-F5344CB8AC3E}">
        <p14:creationId xmlns:p14="http://schemas.microsoft.com/office/powerpoint/2010/main" val="236609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80C5-FF18-C16C-9AD3-C6D27CB53C19}"/>
              </a:ext>
            </a:extLst>
          </p:cNvPr>
          <p:cNvSpPr>
            <a:spLocks noGrp="1"/>
          </p:cNvSpPr>
          <p:nvPr>
            <p:ph type="title"/>
          </p:nvPr>
        </p:nvSpPr>
        <p:spPr/>
        <p:txBody>
          <a:bodyPr/>
          <a:lstStyle/>
          <a:p>
            <a:r>
              <a:rPr lang="en-US" dirty="0"/>
              <a:t>Steps </a:t>
            </a:r>
          </a:p>
        </p:txBody>
      </p:sp>
      <p:sp>
        <p:nvSpPr>
          <p:cNvPr id="3" name="Content Placeholder 2">
            <a:extLst>
              <a:ext uri="{FF2B5EF4-FFF2-40B4-BE49-F238E27FC236}">
                <a16:creationId xmlns:a16="http://schemas.microsoft.com/office/drawing/2014/main" id="{2E0B916E-2139-62BD-FC71-33A9EDB0BFDB}"/>
              </a:ext>
            </a:extLst>
          </p:cNvPr>
          <p:cNvSpPr>
            <a:spLocks noGrp="1"/>
          </p:cNvSpPr>
          <p:nvPr>
            <p:ph idx="1"/>
          </p:nvPr>
        </p:nvSpPr>
        <p:spPr/>
        <p:txBody>
          <a:bodyPr>
            <a:normAutofit/>
          </a:bodyPr>
          <a:lstStyle/>
          <a:p>
            <a:pPr marL="514350" indent="-514350">
              <a:buFont typeface="+mj-lt"/>
              <a:buAutoNum type="arabicPeriod" startAt="12"/>
            </a:pPr>
            <a:r>
              <a:rPr lang="en-US" dirty="0"/>
              <a:t>Maintain Objectivity and Critical Analysis: Maintain objectivity in your analysis. Acknowledge limitations and potential biases in the literature, and be critical in your evaluation of the quality and relevance of each source.</a:t>
            </a:r>
          </a:p>
          <a:p>
            <a:pPr marL="514350" indent="-514350">
              <a:buFont typeface="+mj-lt"/>
              <a:buAutoNum type="arabicPeriod" startAt="12"/>
            </a:pPr>
            <a:r>
              <a:rPr lang="en-US" dirty="0"/>
              <a:t>Cite Properly: Ensure that you properly cite all sources you reference in your literature review. Follow the citation style required by your institution or program.</a:t>
            </a:r>
          </a:p>
        </p:txBody>
      </p:sp>
    </p:spTree>
    <p:extLst>
      <p:ext uri="{BB962C8B-B14F-4D97-AF65-F5344CB8AC3E}">
        <p14:creationId xmlns:p14="http://schemas.microsoft.com/office/powerpoint/2010/main" val="350463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80C5-FF18-C16C-9AD3-C6D27CB53C19}"/>
              </a:ext>
            </a:extLst>
          </p:cNvPr>
          <p:cNvSpPr>
            <a:spLocks noGrp="1"/>
          </p:cNvSpPr>
          <p:nvPr>
            <p:ph type="title"/>
          </p:nvPr>
        </p:nvSpPr>
        <p:spPr/>
        <p:txBody>
          <a:bodyPr/>
          <a:lstStyle/>
          <a:p>
            <a:r>
              <a:rPr lang="en-US" dirty="0"/>
              <a:t>Steps </a:t>
            </a:r>
          </a:p>
        </p:txBody>
      </p:sp>
      <p:sp>
        <p:nvSpPr>
          <p:cNvPr id="3" name="Content Placeholder 2">
            <a:extLst>
              <a:ext uri="{FF2B5EF4-FFF2-40B4-BE49-F238E27FC236}">
                <a16:creationId xmlns:a16="http://schemas.microsoft.com/office/drawing/2014/main" id="{2E0B916E-2139-62BD-FC71-33A9EDB0BFDB}"/>
              </a:ext>
            </a:extLst>
          </p:cNvPr>
          <p:cNvSpPr>
            <a:spLocks noGrp="1"/>
          </p:cNvSpPr>
          <p:nvPr>
            <p:ph idx="1"/>
          </p:nvPr>
        </p:nvSpPr>
        <p:spPr/>
        <p:txBody>
          <a:bodyPr>
            <a:normAutofit/>
          </a:bodyPr>
          <a:lstStyle/>
          <a:p>
            <a:pPr marL="514350" indent="-514350">
              <a:buFont typeface="+mj-lt"/>
              <a:buAutoNum type="arabicPeriod" startAt="14"/>
            </a:pPr>
            <a:r>
              <a:rPr lang="en-US" dirty="0"/>
              <a:t>Seek Feedback: Share your literature review with your project advisor and seek their feedback. They can provide valuable insights and help you refine your analysis.</a:t>
            </a:r>
          </a:p>
          <a:p>
            <a:pPr marL="514350" indent="-514350">
              <a:buFont typeface="+mj-lt"/>
              <a:buAutoNum type="arabicPeriod" startAt="14"/>
            </a:pPr>
            <a:r>
              <a:rPr lang="en-US" dirty="0"/>
              <a:t>Revise and Refine:  After receiving feedback, revise and refine your literature review as needed to ensure clarity, coherence, and alignment with your capstone project's objectives</a:t>
            </a:r>
          </a:p>
        </p:txBody>
      </p:sp>
    </p:spTree>
    <p:extLst>
      <p:ext uri="{BB962C8B-B14F-4D97-AF65-F5344CB8AC3E}">
        <p14:creationId xmlns:p14="http://schemas.microsoft.com/office/powerpoint/2010/main" val="194852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9821-54D0-E4EC-B12C-B0125F31F210}"/>
              </a:ext>
            </a:extLst>
          </p:cNvPr>
          <p:cNvSpPr>
            <a:spLocks noGrp="1"/>
          </p:cNvSpPr>
          <p:nvPr>
            <p:ph type="title"/>
          </p:nvPr>
        </p:nvSpPr>
        <p:spPr/>
        <p:txBody>
          <a:bodyPr/>
          <a:lstStyle/>
          <a:p>
            <a:r>
              <a:rPr lang="en-US" dirty="0"/>
              <a:t>Reminder – Group Formation</a:t>
            </a:r>
          </a:p>
        </p:txBody>
      </p:sp>
      <p:sp>
        <p:nvSpPr>
          <p:cNvPr id="4" name="Text Box 2">
            <a:extLst>
              <a:ext uri="{FF2B5EF4-FFF2-40B4-BE49-F238E27FC236}">
                <a16:creationId xmlns:a16="http://schemas.microsoft.com/office/drawing/2014/main" id="{E912E5C5-CA04-71CE-5921-B62DD21C9488}"/>
              </a:ext>
            </a:extLst>
          </p:cNvPr>
          <p:cNvSpPr txBox="1">
            <a:spLocks noChangeArrowheads="1"/>
          </p:cNvSpPr>
          <p:nvPr/>
        </p:nvSpPr>
        <p:spPr bwMode="auto">
          <a:xfrm>
            <a:off x="1125602" y="1887538"/>
            <a:ext cx="1878344" cy="4856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Arial" panose="020B0604020202020204" pitchFamily="34" charset="0"/>
              </a:rPr>
              <a:t>1</a:t>
            </a:r>
            <a:r>
              <a:rPr lang="en-US" b="1" kern="100" baseline="30000" dirty="0">
                <a:effectLst/>
                <a:latin typeface="Calibri" panose="020F0502020204030204" pitchFamily="34" charset="0"/>
                <a:ea typeface="Calibri" panose="020F0502020204030204" pitchFamily="34" charset="0"/>
                <a:cs typeface="Arial" panose="020B0604020202020204" pitchFamily="34" charset="0"/>
              </a:rPr>
              <a:t>st</a:t>
            </a:r>
            <a:r>
              <a:rPr lang="en-US" b="1" kern="100" dirty="0">
                <a:effectLst/>
                <a:latin typeface="Calibri" panose="020F0502020204030204" pitchFamily="34" charset="0"/>
                <a:ea typeface="Calibri" panose="020F0502020204030204" pitchFamily="34" charset="0"/>
                <a:cs typeface="Arial" panose="020B0604020202020204" pitchFamily="34" charset="0"/>
              </a:rPr>
              <a:t> Semester</a:t>
            </a:r>
          </a:p>
        </p:txBody>
      </p:sp>
      <p:sp>
        <p:nvSpPr>
          <p:cNvPr id="5" name="Text Box 2">
            <a:extLst>
              <a:ext uri="{FF2B5EF4-FFF2-40B4-BE49-F238E27FC236}">
                <a16:creationId xmlns:a16="http://schemas.microsoft.com/office/drawing/2014/main" id="{F70C4C68-6290-5275-ABAE-DEDA7BB65863}"/>
              </a:ext>
            </a:extLst>
          </p:cNvPr>
          <p:cNvSpPr txBox="1">
            <a:spLocks noChangeArrowheads="1"/>
          </p:cNvSpPr>
          <p:nvPr/>
        </p:nvSpPr>
        <p:spPr bwMode="auto">
          <a:xfrm>
            <a:off x="7516351" y="1887539"/>
            <a:ext cx="3056184" cy="48561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Arial" panose="020B0604020202020204" pitchFamily="34" charset="0"/>
              </a:rPr>
              <a:t>2</a:t>
            </a:r>
            <a:r>
              <a:rPr lang="en-US" b="1" kern="100" baseline="30000" dirty="0">
                <a:effectLst/>
                <a:latin typeface="Calibri" panose="020F0502020204030204" pitchFamily="34" charset="0"/>
                <a:ea typeface="Calibri" panose="020F0502020204030204" pitchFamily="34" charset="0"/>
                <a:cs typeface="Arial" panose="020B0604020202020204" pitchFamily="34" charset="0"/>
              </a:rPr>
              <a:t>nd</a:t>
            </a:r>
            <a:r>
              <a:rPr lang="en-US" b="1" kern="100" dirty="0">
                <a:effectLst/>
                <a:latin typeface="Calibri" panose="020F0502020204030204" pitchFamily="34" charset="0"/>
                <a:ea typeface="Calibri" panose="020F0502020204030204" pitchFamily="34" charset="0"/>
                <a:cs typeface="Arial" panose="020B0604020202020204" pitchFamily="34" charset="0"/>
              </a:rPr>
              <a:t> / summer Semester</a:t>
            </a:r>
          </a:p>
        </p:txBody>
      </p:sp>
      <p:sp>
        <p:nvSpPr>
          <p:cNvPr id="6" name="Text Box 2">
            <a:extLst>
              <a:ext uri="{FF2B5EF4-FFF2-40B4-BE49-F238E27FC236}">
                <a16:creationId xmlns:a16="http://schemas.microsoft.com/office/drawing/2014/main" id="{48D74DFC-5994-7DDD-7157-9CAC6B35B618}"/>
              </a:ext>
            </a:extLst>
          </p:cNvPr>
          <p:cNvSpPr txBox="1">
            <a:spLocks noChangeArrowheads="1"/>
          </p:cNvSpPr>
          <p:nvPr/>
        </p:nvSpPr>
        <p:spPr bwMode="auto">
          <a:xfrm>
            <a:off x="261584" y="2745740"/>
            <a:ext cx="4310415" cy="2321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Arial" panose="020B0604020202020204" pitchFamily="34" charset="0"/>
              </a:rPr>
              <a:t>Graduation Research CSCI4108</a:t>
            </a: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Arial" panose="020B0604020202020204" pitchFamily="34" charset="0"/>
              </a:rPr>
              <a:t>Form Group, choose a topic &amp; a supervisor. </a:t>
            </a:r>
          </a:p>
          <a:p>
            <a:pPr marL="342900" marR="0" lvl="0" indent="-342900">
              <a:lnSpc>
                <a:spcPct val="107000"/>
              </a:lnSpc>
              <a:spcBef>
                <a:spcPts val="0"/>
              </a:spcBef>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Arial" panose="020B0604020202020204" pitchFamily="34" charset="0"/>
              </a:rPr>
              <a:t>Project Proposal report: Abstract, Introduction, Problem Statement, Related Works, ….</a:t>
            </a:r>
          </a:p>
        </p:txBody>
      </p:sp>
      <p:sp>
        <p:nvSpPr>
          <p:cNvPr id="7" name="Text Box 2">
            <a:extLst>
              <a:ext uri="{FF2B5EF4-FFF2-40B4-BE49-F238E27FC236}">
                <a16:creationId xmlns:a16="http://schemas.microsoft.com/office/drawing/2014/main" id="{1298127C-9869-49C1-9591-1B1A5526435F}"/>
              </a:ext>
            </a:extLst>
          </p:cNvPr>
          <p:cNvSpPr txBox="1">
            <a:spLocks noChangeArrowheads="1"/>
          </p:cNvSpPr>
          <p:nvPr/>
        </p:nvSpPr>
        <p:spPr bwMode="auto">
          <a:xfrm>
            <a:off x="6975086" y="2681287"/>
            <a:ext cx="4811630" cy="23165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kern="100">
                <a:effectLst/>
                <a:latin typeface="Calibri" panose="020F0502020204030204" pitchFamily="34" charset="0"/>
                <a:ea typeface="Calibri" panose="020F0502020204030204" pitchFamily="34" charset="0"/>
                <a:cs typeface="Arial" panose="020B0604020202020204" pitchFamily="34" charset="0"/>
              </a:rPr>
              <a:t>Graduation Research CSCI4208</a:t>
            </a:r>
          </a:p>
          <a:p>
            <a:pPr marL="342900" marR="0" lvl="0" indent="-342900">
              <a:lnSpc>
                <a:spcPct val="107000"/>
              </a:lnSpc>
              <a:spcBef>
                <a:spcPts val="0"/>
              </a:spcBef>
              <a:spcAft>
                <a:spcPts val="0"/>
              </a:spcAft>
              <a:buFont typeface="Symbol" panose="05050102010706020507" pitchFamily="18" charset="2"/>
              <a:buChar char=""/>
            </a:pPr>
            <a:r>
              <a:rPr lang="en-US" kern="100">
                <a:effectLst/>
                <a:latin typeface="Calibri" panose="020F0502020204030204" pitchFamily="34" charset="0"/>
                <a:ea typeface="Calibri" panose="020F0502020204030204" pitchFamily="34" charset="0"/>
                <a:cs typeface="Arial" panose="020B0604020202020204" pitchFamily="34" charset="0"/>
              </a:rPr>
              <a:t>Same Group, topic &amp; supervisor. </a:t>
            </a:r>
          </a:p>
          <a:p>
            <a:pPr marL="342900" marR="0" lvl="0" indent="-342900">
              <a:lnSpc>
                <a:spcPct val="107000"/>
              </a:lnSpc>
              <a:spcBef>
                <a:spcPts val="0"/>
              </a:spcBef>
              <a:spcAft>
                <a:spcPts val="800"/>
              </a:spcAft>
              <a:buFont typeface="Symbol" panose="05050102010706020507" pitchFamily="18" charset="2"/>
              <a:buChar char=""/>
            </a:pPr>
            <a:r>
              <a:rPr lang="en-US" kern="100">
                <a:effectLst/>
                <a:latin typeface="Calibri" panose="020F0502020204030204" pitchFamily="34" charset="0"/>
                <a:ea typeface="Calibri" panose="020F0502020204030204" pitchFamily="34" charset="0"/>
                <a:cs typeface="Arial" panose="020B0604020202020204" pitchFamily="34" charset="0"/>
              </a:rPr>
              <a:t>Implement Project + write “Graduation Report” (same as proposal + additional chapters and sections).  </a:t>
            </a:r>
          </a:p>
        </p:txBody>
      </p:sp>
      <p:sp>
        <p:nvSpPr>
          <p:cNvPr id="8" name="Arrow: Notched Right 7">
            <a:extLst>
              <a:ext uri="{FF2B5EF4-FFF2-40B4-BE49-F238E27FC236}">
                <a16:creationId xmlns:a16="http://schemas.microsoft.com/office/drawing/2014/main" id="{69B8BC5A-70C3-D905-1894-B8B5D50D267C}"/>
              </a:ext>
            </a:extLst>
          </p:cNvPr>
          <p:cNvSpPr/>
          <p:nvPr/>
        </p:nvSpPr>
        <p:spPr>
          <a:xfrm>
            <a:off x="4444181" y="3313521"/>
            <a:ext cx="2530905" cy="1052052"/>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9" name="Graphic 2" descr="Document outline">
            <a:extLst>
              <a:ext uri="{FF2B5EF4-FFF2-40B4-BE49-F238E27FC236}">
                <a16:creationId xmlns:a16="http://schemas.microsoft.com/office/drawing/2014/main" id="{61C5C1F2-AD3C-5B8C-0D39-1AE8466B74B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78943" y="5157602"/>
            <a:ext cx="1200485" cy="1200485"/>
          </a:xfrm>
          <a:prstGeom prst="rect">
            <a:avLst/>
          </a:prstGeom>
        </p:spPr>
      </p:pic>
      <p:pic>
        <p:nvPicPr>
          <p:cNvPr id="10" name="Graphic 677797693" descr="Document outline">
            <a:extLst>
              <a:ext uri="{FF2B5EF4-FFF2-40B4-BE49-F238E27FC236}">
                <a16:creationId xmlns:a16="http://schemas.microsoft.com/office/drawing/2014/main" id="{DF87C1D8-E6EA-2929-2A82-F4FCD7F15A5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87447" y="5023800"/>
            <a:ext cx="1171127" cy="1171127"/>
          </a:xfrm>
          <a:prstGeom prst="rect">
            <a:avLst/>
          </a:prstGeom>
        </p:spPr>
      </p:pic>
      <p:pic>
        <p:nvPicPr>
          <p:cNvPr id="11" name="Graphic 3" descr="Check In outline">
            <a:extLst>
              <a:ext uri="{FF2B5EF4-FFF2-40B4-BE49-F238E27FC236}">
                <a16:creationId xmlns:a16="http://schemas.microsoft.com/office/drawing/2014/main" id="{FB67C590-9819-8B57-0974-728958B2ED5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78592" y="4978386"/>
            <a:ext cx="1331702" cy="1331702"/>
          </a:xfrm>
          <a:prstGeom prst="rect">
            <a:avLst/>
          </a:prstGeom>
        </p:spPr>
      </p:pic>
      <p:pic>
        <p:nvPicPr>
          <p:cNvPr id="12" name="Graphic 6" descr="Internet outline">
            <a:extLst>
              <a:ext uri="{FF2B5EF4-FFF2-40B4-BE49-F238E27FC236}">
                <a16:creationId xmlns:a16="http://schemas.microsoft.com/office/drawing/2014/main" id="{2F9CC2A6-862D-8785-7B63-1653ABAC99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97389" y="4815052"/>
            <a:ext cx="1588622" cy="1588622"/>
          </a:xfrm>
          <a:prstGeom prst="rect">
            <a:avLst/>
          </a:prstGeom>
        </p:spPr>
      </p:pic>
      <p:pic>
        <p:nvPicPr>
          <p:cNvPr id="13" name="Graphic 1" descr="Film strip outline">
            <a:extLst>
              <a:ext uri="{FF2B5EF4-FFF2-40B4-BE49-F238E27FC236}">
                <a16:creationId xmlns:a16="http://schemas.microsoft.com/office/drawing/2014/main" id="{EB71F7DD-3CAC-D670-02D8-C4E8400A051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00705" y="5028776"/>
            <a:ext cx="1250344" cy="1250344"/>
          </a:xfrm>
          <a:prstGeom prst="rect">
            <a:avLst/>
          </a:prstGeom>
        </p:spPr>
      </p:pic>
      <p:pic>
        <p:nvPicPr>
          <p:cNvPr id="14" name="Graphic 2" descr="Flowchart outline">
            <a:extLst>
              <a:ext uri="{FF2B5EF4-FFF2-40B4-BE49-F238E27FC236}">
                <a16:creationId xmlns:a16="http://schemas.microsoft.com/office/drawing/2014/main" id="{C17827D3-852F-FBE9-7523-93545753798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28142" y="4988097"/>
            <a:ext cx="1331702" cy="1331702"/>
          </a:xfrm>
          <a:prstGeom prst="rect">
            <a:avLst/>
          </a:prstGeom>
        </p:spPr>
      </p:pic>
    </p:spTree>
    <p:extLst>
      <p:ext uri="{BB962C8B-B14F-4D97-AF65-F5344CB8AC3E}">
        <p14:creationId xmlns:p14="http://schemas.microsoft.com/office/powerpoint/2010/main" val="267827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ACE2-9821-6EFA-353C-E480992609DC}"/>
              </a:ext>
            </a:extLst>
          </p:cNvPr>
          <p:cNvSpPr>
            <a:spLocks noGrp="1"/>
          </p:cNvSpPr>
          <p:nvPr>
            <p:ph type="title"/>
          </p:nvPr>
        </p:nvSpPr>
        <p:spPr/>
        <p:txBody>
          <a:bodyPr>
            <a:normAutofit/>
          </a:bodyPr>
          <a:lstStyle/>
          <a:p>
            <a:r>
              <a:rPr lang="en-US" dirty="0"/>
              <a:t>How to find related works for a capstone project in the field if IT? </a:t>
            </a:r>
          </a:p>
        </p:txBody>
      </p:sp>
      <p:sp>
        <p:nvSpPr>
          <p:cNvPr id="3" name="Content Placeholder 2">
            <a:extLst>
              <a:ext uri="{FF2B5EF4-FFF2-40B4-BE49-F238E27FC236}">
                <a16:creationId xmlns:a16="http://schemas.microsoft.com/office/drawing/2014/main" id="{E04922BF-7AC6-1248-0AF4-6030C27CF17E}"/>
              </a:ext>
            </a:extLst>
          </p:cNvPr>
          <p:cNvSpPr>
            <a:spLocks noGrp="1"/>
          </p:cNvSpPr>
          <p:nvPr>
            <p:ph idx="1"/>
          </p:nvPr>
        </p:nvSpPr>
        <p:spPr/>
        <p:txBody>
          <a:bodyPr>
            <a:normAutofit lnSpcReduction="10000"/>
          </a:bodyPr>
          <a:lstStyle/>
          <a:p>
            <a:pPr marL="514350" indent="-514350">
              <a:buFont typeface="+mj-lt"/>
              <a:buAutoNum type="arabicPeriod"/>
            </a:pPr>
            <a:r>
              <a:rPr lang="en-US" dirty="0"/>
              <a:t>Define Your Research Question or Topic: Clearly articulate the research question or topic that your capstone project will address. This will help you focus your literature search.</a:t>
            </a:r>
          </a:p>
          <a:p>
            <a:pPr marL="514350" indent="-514350">
              <a:buFont typeface="+mj-lt"/>
              <a:buAutoNum type="arabicPeriod"/>
            </a:pPr>
            <a:r>
              <a:rPr lang="en-US" dirty="0"/>
              <a:t>Identify Key Concepts and Keywords: Break down your research question into key concepts and keywords. These are the terms and phrases that you will use to search for relevant literature.</a:t>
            </a:r>
          </a:p>
          <a:p>
            <a:pPr marL="514350" indent="-514350">
              <a:buFont typeface="+mj-lt"/>
              <a:buAutoNum type="arabicPeriod"/>
            </a:pPr>
            <a:r>
              <a:rPr lang="en-US" dirty="0"/>
              <a:t>Use Google Search Engine</a:t>
            </a:r>
          </a:p>
          <a:p>
            <a:pPr marL="514350" indent="-514350">
              <a:buFont typeface="+mj-lt"/>
              <a:buAutoNum type="arabicPeriod"/>
            </a:pPr>
            <a:r>
              <a:rPr lang="en-US" dirty="0"/>
              <a:t>Use Academic Search Engines and Databases such as Google Scholars </a:t>
            </a:r>
          </a:p>
          <a:p>
            <a:pPr marL="514350" indent="-514350">
              <a:buFont typeface="+mj-lt"/>
              <a:buAutoNum type="arabicPeriod"/>
            </a:pPr>
            <a:r>
              <a:rPr lang="en-US" dirty="0"/>
              <a:t>Use Local databases for previous capstone projects </a:t>
            </a:r>
          </a:p>
        </p:txBody>
      </p:sp>
    </p:spTree>
    <p:extLst>
      <p:ext uri="{BB962C8B-B14F-4D97-AF65-F5344CB8AC3E}">
        <p14:creationId xmlns:p14="http://schemas.microsoft.com/office/powerpoint/2010/main" val="341481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792B-41E1-976F-9D57-D2225C320BF1}"/>
              </a:ext>
            </a:extLst>
          </p:cNvPr>
          <p:cNvSpPr>
            <a:spLocks noGrp="1"/>
          </p:cNvSpPr>
          <p:nvPr>
            <p:ph type="title"/>
          </p:nvPr>
        </p:nvSpPr>
        <p:spPr>
          <a:xfrm>
            <a:off x="838200" y="365125"/>
            <a:ext cx="10515600" cy="1325563"/>
          </a:xfrm>
        </p:spPr>
        <p:txBody>
          <a:bodyPr/>
          <a:lstStyle/>
          <a:p>
            <a:r>
              <a:rPr lang="en-US" dirty="0"/>
              <a:t>How to find related works for a capstone project in the field if IT? </a:t>
            </a:r>
          </a:p>
        </p:txBody>
      </p:sp>
      <p:sp>
        <p:nvSpPr>
          <p:cNvPr id="3" name="Content Placeholder 2">
            <a:extLst>
              <a:ext uri="{FF2B5EF4-FFF2-40B4-BE49-F238E27FC236}">
                <a16:creationId xmlns:a16="http://schemas.microsoft.com/office/drawing/2014/main" id="{ED3DE480-EEA5-694F-20D5-0B0A28B2DD8E}"/>
              </a:ext>
            </a:extLst>
          </p:cNvPr>
          <p:cNvSpPr>
            <a:spLocks noGrp="1"/>
          </p:cNvSpPr>
          <p:nvPr>
            <p:ph idx="1"/>
          </p:nvPr>
        </p:nvSpPr>
        <p:spPr/>
        <p:txBody>
          <a:bodyPr>
            <a:normAutofit fontScale="77500" lnSpcReduction="20000"/>
          </a:bodyPr>
          <a:lstStyle/>
          <a:p>
            <a:pPr marL="514350" indent="-514350">
              <a:buFont typeface="+mj-lt"/>
              <a:buAutoNum type="arabicPeriod" startAt="6"/>
            </a:pPr>
            <a:r>
              <a:rPr lang="en-US" dirty="0"/>
              <a:t>Boolean Operators and Advanced Search Techniques:</a:t>
            </a:r>
          </a:p>
          <a:p>
            <a:pPr lvl="1"/>
            <a:r>
              <a:rPr lang="en-US" dirty="0"/>
              <a:t>Learn how to use Boolean operators (AND, OR, NOT) to combine keywords for more precise searches.</a:t>
            </a:r>
          </a:p>
          <a:p>
            <a:pPr lvl="1"/>
            <a:r>
              <a:rPr lang="en-US" dirty="0"/>
              <a:t>Explore advanced search options provided by these databases, such as filtering by publication date or document type.</a:t>
            </a:r>
          </a:p>
          <a:p>
            <a:pPr marL="514350" indent="-514350">
              <a:buFont typeface="+mj-lt"/>
              <a:buAutoNum type="arabicPeriod" startAt="6"/>
            </a:pPr>
            <a:r>
              <a:rPr lang="en-US" dirty="0"/>
              <a:t>Read Abstracts and Extract Relevant works: Scan the abstracts of the search results to identify papers that are directly related to your topic.</a:t>
            </a:r>
          </a:p>
          <a:p>
            <a:pPr marL="514350" indent="-514350">
              <a:buFont typeface="+mj-lt"/>
              <a:buAutoNum type="arabicPeriod" startAt="6"/>
            </a:pPr>
            <a:r>
              <a:rPr lang="en-US" dirty="0"/>
              <a:t>Citation Searching: Once you find a relevant project reports, check its list of references (bibliography) to discover other works that may be relevant to your project.</a:t>
            </a:r>
          </a:p>
          <a:p>
            <a:pPr marL="514350" indent="-514350">
              <a:buFont typeface="+mj-lt"/>
              <a:buAutoNum type="arabicPeriod" startAt="6"/>
            </a:pPr>
            <a:r>
              <a:rPr lang="en-US" dirty="0"/>
              <a:t>Organize and Manage Your References</a:t>
            </a:r>
          </a:p>
          <a:p>
            <a:pPr marL="514350" indent="-514350">
              <a:buFont typeface="+mj-lt"/>
              <a:buAutoNum type="arabicPeriod" startAt="6"/>
            </a:pPr>
            <a:r>
              <a:rPr lang="en-US" dirty="0"/>
              <a:t>Evaluate the Quality of Sources: Assess the credibility and reliability of the sources you find. Consider factors like the reputation of the journal or conference and the expertise of the authors.</a:t>
            </a:r>
          </a:p>
          <a:p>
            <a:pPr marL="514350" indent="-514350">
              <a:buFont typeface="+mj-lt"/>
              <a:buAutoNum type="arabicPeriod" startAt="6"/>
            </a:pPr>
            <a:r>
              <a:rPr lang="en-US" dirty="0"/>
              <a:t>Seek Guidance and Feedback</a:t>
            </a:r>
          </a:p>
        </p:txBody>
      </p:sp>
    </p:spTree>
    <p:extLst>
      <p:ext uri="{BB962C8B-B14F-4D97-AF65-F5344CB8AC3E}">
        <p14:creationId xmlns:p14="http://schemas.microsoft.com/office/powerpoint/2010/main" val="209803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6C4D-9477-8D18-528F-E8C1E5CDE3AA}"/>
              </a:ext>
            </a:extLst>
          </p:cNvPr>
          <p:cNvSpPr>
            <a:spLocks noGrp="1"/>
          </p:cNvSpPr>
          <p:nvPr>
            <p:ph type="title"/>
          </p:nvPr>
        </p:nvSpPr>
        <p:spPr/>
        <p:txBody>
          <a:bodyPr/>
          <a:lstStyle/>
          <a:p>
            <a:r>
              <a:rPr lang="en-US" dirty="0"/>
              <a:t>Review &amp; Analyze related works </a:t>
            </a:r>
          </a:p>
        </p:txBody>
      </p:sp>
      <p:sp>
        <p:nvSpPr>
          <p:cNvPr id="3" name="Content Placeholder 2">
            <a:extLst>
              <a:ext uri="{FF2B5EF4-FFF2-40B4-BE49-F238E27FC236}">
                <a16:creationId xmlns:a16="http://schemas.microsoft.com/office/drawing/2014/main" id="{FD95088D-6A26-5101-0659-4F624A1391B3}"/>
              </a:ext>
            </a:extLst>
          </p:cNvPr>
          <p:cNvSpPr>
            <a:spLocks noGrp="1"/>
          </p:cNvSpPr>
          <p:nvPr>
            <p:ph idx="1"/>
          </p:nvPr>
        </p:nvSpPr>
        <p:spPr/>
        <p:txBody>
          <a:bodyPr/>
          <a:lstStyle/>
          <a:p>
            <a:r>
              <a:rPr lang="en-US" dirty="0"/>
              <a:t>After gathering a collection of relevant works, synthesize and analyze the literature to identify common themes, trends, gaps, and areas where your project can contribute.</a:t>
            </a:r>
          </a:p>
        </p:txBody>
      </p:sp>
    </p:spTree>
    <p:extLst>
      <p:ext uri="{BB962C8B-B14F-4D97-AF65-F5344CB8AC3E}">
        <p14:creationId xmlns:p14="http://schemas.microsoft.com/office/powerpoint/2010/main" val="122465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BBBE-2D28-5A70-6509-A0326AF37B89}"/>
              </a:ext>
            </a:extLst>
          </p:cNvPr>
          <p:cNvSpPr>
            <a:spLocks noGrp="1"/>
          </p:cNvSpPr>
          <p:nvPr>
            <p:ph type="title"/>
          </p:nvPr>
        </p:nvSpPr>
        <p:spPr/>
        <p:txBody>
          <a:bodyPr/>
          <a:lstStyle/>
          <a:p>
            <a:r>
              <a:rPr lang="en-US" dirty="0"/>
              <a:t>Synthesizing, analyzing and review related works </a:t>
            </a:r>
          </a:p>
        </p:txBody>
      </p:sp>
      <p:sp>
        <p:nvSpPr>
          <p:cNvPr id="3" name="Content Placeholder 2">
            <a:extLst>
              <a:ext uri="{FF2B5EF4-FFF2-40B4-BE49-F238E27FC236}">
                <a16:creationId xmlns:a16="http://schemas.microsoft.com/office/drawing/2014/main" id="{7FC7B52B-C0A0-0FB7-9AE3-B4B21E6FA58B}"/>
              </a:ext>
            </a:extLst>
          </p:cNvPr>
          <p:cNvSpPr>
            <a:spLocks noGrp="1"/>
          </p:cNvSpPr>
          <p:nvPr>
            <p:ph idx="1"/>
          </p:nvPr>
        </p:nvSpPr>
        <p:spPr/>
        <p:txBody>
          <a:bodyPr/>
          <a:lstStyle/>
          <a:p>
            <a:r>
              <a:rPr lang="en-US" dirty="0"/>
              <a:t>Synthesizing, analyzing, and reviewing related works in a literature review for your capstone project is a critical task that helps you make sense of existing research in your field and identify gaps or areas where your project can contribute</a:t>
            </a:r>
          </a:p>
        </p:txBody>
      </p:sp>
    </p:spTree>
    <p:extLst>
      <p:ext uri="{BB962C8B-B14F-4D97-AF65-F5344CB8AC3E}">
        <p14:creationId xmlns:p14="http://schemas.microsoft.com/office/powerpoint/2010/main" val="70930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E18A-333B-25C5-4795-E65169C5BB92}"/>
              </a:ext>
            </a:extLst>
          </p:cNvPr>
          <p:cNvSpPr>
            <a:spLocks noGrp="1"/>
          </p:cNvSpPr>
          <p:nvPr>
            <p:ph type="title"/>
          </p:nvPr>
        </p:nvSpPr>
        <p:spPr>
          <a:xfrm>
            <a:off x="1627833" y="146358"/>
            <a:ext cx="7234812" cy="808235"/>
          </a:xfrm>
        </p:spPr>
        <p:txBody>
          <a:bodyPr anchor="b">
            <a:normAutofit/>
          </a:bodyPr>
          <a:lstStyle/>
          <a:p>
            <a:pPr algn="ctr"/>
            <a:r>
              <a:rPr lang="en-US" sz="4000" dirty="0"/>
              <a:t>Steps to review related works </a:t>
            </a:r>
            <a:endParaRPr lang="en-US" sz="4000" dirty="0">
              <a:solidFill>
                <a:srgbClr val="FF0000"/>
              </a:solidFill>
            </a:endParaRPr>
          </a:p>
        </p:txBody>
      </p:sp>
      <p:graphicFrame>
        <p:nvGraphicFramePr>
          <p:cNvPr id="19" name="Content Placeholder 2">
            <a:extLst>
              <a:ext uri="{FF2B5EF4-FFF2-40B4-BE49-F238E27FC236}">
                <a16:creationId xmlns:a16="http://schemas.microsoft.com/office/drawing/2014/main" id="{9F8484F7-962D-0732-37E5-5FEA40193315}"/>
              </a:ext>
            </a:extLst>
          </p:cNvPr>
          <p:cNvGraphicFramePr>
            <a:graphicFrameLocks noGrp="1"/>
          </p:cNvGraphicFramePr>
          <p:nvPr>
            <p:ph idx="1"/>
            <p:extLst>
              <p:ext uri="{D42A27DB-BD31-4B8C-83A1-F6EECF244321}">
                <p14:modId xmlns:p14="http://schemas.microsoft.com/office/powerpoint/2010/main" val="551362576"/>
              </p:ext>
            </p:extLst>
          </p:nvPr>
        </p:nvGraphicFramePr>
        <p:xfrm>
          <a:off x="442128" y="1055076"/>
          <a:ext cx="11505362" cy="5416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27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80C5-FF18-C16C-9AD3-C6D27CB53C19}"/>
              </a:ext>
            </a:extLst>
          </p:cNvPr>
          <p:cNvSpPr>
            <a:spLocks noGrp="1"/>
          </p:cNvSpPr>
          <p:nvPr>
            <p:ph type="title"/>
          </p:nvPr>
        </p:nvSpPr>
        <p:spPr/>
        <p:txBody>
          <a:bodyPr/>
          <a:lstStyle/>
          <a:p>
            <a:r>
              <a:rPr lang="en-US" dirty="0"/>
              <a:t>Steps </a:t>
            </a:r>
          </a:p>
        </p:txBody>
      </p:sp>
      <p:sp>
        <p:nvSpPr>
          <p:cNvPr id="3" name="Content Placeholder 2">
            <a:extLst>
              <a:ext uri="{FF2B5EF4-FFF2-40B4-BE49-F238E27FC236}">
                <a16:creationId xmlns:a16="http://schemas.microsoft.com/office/drawing/2014/main" id="{2E0B916E-2139-62BD-FC71-33A9EDB0BFDB}"/>
              </a:ext>
            </a:extLst>
          </p:cNvPr>
          <p:cNvSpPr>
            <a:spLocks noGrp="1"/>
          </p:cNvSpPr>
          <p:nvPr>
            <p:ph idx="1"/>
          </p:nvPr>
        </p:nvSpPr>
        <p:spPr/>
        <p:txBody>
          <a:bodyPr>
            <a:normAutofit/>
          </a:bodyPr>
          <a:lstStyle/>
          <a:p>
            <a:pPr marL="514350" indent="-514350">
              <a:buFont typeface="+mj-lt"/>
              <a:buAutoNum type="arabicPeriod"/>
            </a:pPr>
            <a:r>
              <a:rPr lang="en-US" dirty="0"/>
              <a:t>Understand the Context (broad and narrow context) </a:t>
            </a:r>
          </a:p>
          <a:p>
            <a:pPr marL="514350" indent="-514350">
              <a:buFont typeface="+mj-lt"/>
              <a:buAutoNum type="arabicPeriod"/>
            </a:pPr>
            <a:r>
              <a:rPr lang="en-US" dirty="0"/>
              <a:t>For each reference, read the title, if it is relevant, read the abstract, if it is relevant, the consider the reference as a related work. </a:t>
            </a:r>
          </a:p>
          <a:p>
            <a:pPr marL="514350" indent="-514350">
              <a:buFont typeface="+mj-lt"/>
              <a:buAutoNum type="arabicPeriod"/>
            </a:pPr>
            <a:r>
              <a:rPr lang="en-US" dirty="0"/>
              <a:t>Organize Your Sources: Organize the sources you've collected into categories or themes. Create folders or labels for each category.</a:t>
            </a:r>
          </a:p>
        </p:txBody>
      </p:sp>
    </p:spTree>
    <p:extLst>
      <p:ext uri="{BB962C8B-B14F-4D97-AF65-F5344CB8AC3E}">
        <p14:creationId xmlns:p14="http://schemas.microsoft.com/office/powerpoint/2010/main" val="166241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80C5-FF18-C16C-9AD3-C6D27CB53C19}"/>
              </a:ext>
            </a:extLst>
          </p:cNvPr>
          <p:cNvSpPr>
            <a:spLocks noGrp="1"/>
          </p:cNvSpPr>
          <p:nvPr>
            <p:ph type="title"/>
          </p:nvPr>
        </p:nvSpPr>
        <p:spPr/>
        <p:txBody>
          <a:bodyPr/>
          <a:lstStyle/>
          <a:p>
            <a:r>
              <a:rPr lang="en-US" dirty="0"/>
              <a:t>Steps </a:t>
            </a:r>
          </a:p>
        </p:txBody>
      </p:sp>
      <p:sp>
        <p:nvSpPr>
          <p:cNvPr id="3" name="Content Placeholder 2">
            <a:extLst>
              <a:ext uri="{FF2B5EF4-FFF2-40B4-BE49-F238E27FC236}">
                <a16:creationId xmlns:a16="http://schemas.microsoft.com/office/drawing/2014/main" id="{2E0B916E-2139-62BD-FC71-33A9EDB0BFDB}"/>
              </a:ext>
            </a:extLst>
          </p:cNvPr>
          <p:cNvSpPr>
            <a:spLocks noGrp="1"/>
          </p:cNvSpPr>
          <p:nvPr>
            <p:ph idx="1"/>
          </p:nvPr>
        </p:nvSpPr>
        <p:spPr/>
        <p:txBody>
          <a:bodyPr>
            <a:normAutofit/>
          </a:bodyPr>
          <a:lstStyle/>
          <a:p>
            <a:pPr marL="514350" indent="-514350">
              <a:buFont typeface="+mj-lt"/>
              <a:buAutoNum type="arabicPeriod" startAt="4"/>
            </a:pPr>
            <a:r>
              <a:rPr lang="en-US" dirty="0"/>
              <a:t>Read and Summarize Each work: read it carefully and take detailed notes. Summarize the key points, methodologies, findings, and contributions of each work.</a:t>
            </a:r>
          </a:p>
          <a:p>
            <a:pPr marL="514350" indent="-514350">
              <a:buFont typeface="+mj-lt"/>
              <a:buAutoNum type="arabicPeriod" startAt="4"/>
            </a:pPr>
            <a:r>
              <a:rPr lang="en-US" dirty="0"/>
              <a:t>Identify Common Themes and Trends: Look for common themes, trends, and patterns across the sources you've reviewed. Are there recurring ideas, theories, or methodologies that are relevant to your project?</a:t>
            </a:r>
          </a:p>
        </p:txBody>
      </p:sp>
    </p:spTree>
    <p:extLst>
      <p:ext uri="{BB962C8B-B14F-4D97-AF65-F5344CB8AC3E}">
        <p14:creationId xmlns:p14="http://schemas.microsoft.com/office/powerpoint/2010/main" val="3481997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949</Words>
  <Application>Microsoft Office PowerPoint</Application>
  <PresentationFormat>Widescreen</PresentationFormat>
  <Paragraphs>69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Symbol</vt:lpstr>
      <vt:lpstr>Office Theme</vt:lpstr>
      <vt:lpstr>Graduation Research  CSCI 4108</vt:lpstr>
      <vt:lpstr>Reminder – Group Formation</vt:lpstr>
      <vt:lpstr>How to find related works for a capstone project in the field if IT? </vt:lpstr>
      <vt:lpstr>How to find related works for a capstone project in the field if IT? </vt:lpstr>
      <vt:lpstr>Review &amp; Analyze related works </vt:lpstr>
      <vt:lpstr>Synthesizing, analyzing and review related works </vt:lpstr>
      <vt:lpstr>Steps to review related works </vt:lpstr>
      <vt:lpstr>Steps </vt:lpstr>
      <vt:lpstr>Steps </vt:lpstr>
      <vt:lpstr>Steps </vt:lpstr>
      <vt:lpstr>Steps </vt:lpstr>
      <vt:lpstr>Steps </vt:lpstr>
      <vt:lpstr>Steps </vt:lpstr>
      <vt:lpstr>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Research  CSCI 4108</dc:title>
  <dc:creator>SAAD Motaz</dc:creator>
  <cp:lastModifiedBy>SAAD Motaz</cp:lastModifiedBy>
  <cp:revision>1</cp:revision>
  <dcterms:created xsi:type="dcterms:W3CDTF">2023-09-16T03:33:22Z</dcterms:created>
  <dcterms:modified xsi:type="dcterms:W3CDTF">2023-09-24T05:23:59Z</dcterms:modified>
</cp:coreProperties>
</file>