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7" r:id="rId1"/>
  </p:sldMasterIdLst>
  <p:sldIdLst>
    <p:sldId id="256" r:id="rId2"/>
    <p:sldId id="259" r:id="rId3"/>
    <p:sldId id="267" r:id="rId4"/>
    <p:sldId id="260" r:id="rId5"/>
    <p:sldId id="275" r:id="rId6"/>
    <p:sldId id="276" r:id="rId7"/>
    <p:sldId id="277" r:id="rId8"/>
    <p:sldId id="261" r:id="rId9"/>
    <p:sldId id="287" r:id="rId10"/>
    <p:sldId id="271" r:id="rId11"/>
    <p:sldId id="270" r:id="rId12"/>
    <p:sldId id="281" r:id="rId13"/>
    <p:sldId id="274" r:id="rId14"/>
    <p:sldId id="280" r:id="rId15"/>
    <p:sldId id="282" r:id="rId16"/>
    <p:sldId id="283" r:id="rId17"/>
    <p:sldId id="284" r:id="rId18"/>
    <p:sldId id="285" r:id="rId19"/>
    <p:sldId id="286" r:id="rId20"/>
    <p:sldId id="278" r:id="rId21"/>
    <p:sldId id="279" r:id="rId2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49001-B3F2-49C5-8130-8F23C7A7B14F}" v="49" dt="2020-08-18T06:03:2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az Saad" userId="8808a08a93e23a75" providerId="LiveId" clId="{E3E49001-B3F2-49C5-8130-8F23C7A7B14F}"/>
    <pc:docChg chg="undo custSel mod addSld delSld modSld sldOrd">
      <pc:chgData name="Motaz Saad" userId="8808a08a93e23a75" providerId="LiveId" clId="{E3E49001-B3F2-49C5-8130-8F23C7A7B14F}" dt="2020-08-18T07:29:21.469" v="534"/>
      <pc:docMkLst>
        <pc:docMk/>
      </pc:docMkLst>
      <pc:sldChg chg="modSp mod">
        <pc:chgData name="Motaz Saad" userId="8808a08a93e23a75" providerId="LiveId" clId="{E3E49001-B3F2-49C5-8130-8F23C7A7B14F}" dt="2020-08-18T05:19:23.586" v="294" actId="403"/>
        <pc:sldMkLst>
          <pc:docMk/>
          <pc:sldMk cId="1997947640" sldId="256"/>
        </pc:sldMkLst>
        <pc:spChg chg="mod">
          <ac:chgData name="Motaz Saad" userId="8808a08a93e23a75" providerId="LiveId" clId="{E3E49001-B3F2-49C5-8130-8F23C7A7B14F}" dt="2020-08-18T04:23:45.152" v="12" actId="20577"/>
          <ac:spMkLst>
            <pc:docMk/>
            <pc:sldMk cId="1997947640" sldId="256"/>
            <ac:spMk id="2" creationId="{7E8FE96F-3E7A-4BBB-9C64-4BFF56AF82FF}"/>
          </ac:spMkLst>
        </pc:spChg>
        <pc:spChg chg="mod">
          <ac:chgData name="Motaz Saad" userId="8808a08a93e23a75" providerId="LiveId" clId="{E3E49001-B3F2-49C5-8130-8F23C7A7B14F}" dt="2020-08-18T05:19:23.586" v="294" actId="403"/>
          <ac:spMkLst>
            <pc:docMk/>
            <pc:sldMk cId="1997947640" sldId="256"/>
            <ac:spMk id="3" creationId="{D4641894-08EC-474C-A2CA-457824BC9D9D}"/>
          </ac:spMkLst>
        </pc:spChg>
      </pc:sldChg>
      <pc:sldChg chg="del">
        <pc:chgData name="Motaz Saad" userId="8808a08a93e23a75" providerId="LiveId" clId="{E3E49001-B3F2-49C5-8130-8F23C7A7B14F}" dt="2020-08-18T04:23:54.435" v="14" actId="47"/>
        <pc:sldMkLst>
          <pc:docMk/>
          <pc:sldMk cId="4088669260" sldId="257"/>
        </pc:sldMkLst>
      </pc:sldChg>
      <pc:sldChg chg="del">
        <pc:chgData name="Motaz Saad" userId="8808a08a93e23a75" providerId="LiveId" clId="{E3E49001-B3F2-49C5-8130-8F23C7A7B14F}" dt="2020-08-18T04:24:00.891" v="15" actId="47"/>
        <pc:sldMkLst>
          <pc:docMk/>
          <pc:sldMk cId="1255385619" sldId="258"/>
        </pc:sldMkLst>
      </pc:sldChg>
      <pc:sldChg chg="addSp delSp modSp mod">
        <pc:chgData name="Motaz Saad" userId="8808a08a93e23a75" providerId="LiveId" clId="{E3E49001-B3F2-49C5-8130-8F23C7A7B14F}" dt="2020-08-18T04:56:55.902" v="45" actId="14100"/>
        <pc:sldMkLst>
          <pc:docMk/>
          <pc:sldMk cId="543175047" sldId="260"/>
        </pc:sldMkLst>
        <pc:spChg chg="add del mod">
          <ac:chgData name="Motaz Saad" userId="8808a08a93e23a75" providerId="LiveId" clId="{E3E49001-B3F2-49C5-8130-8F23C7A7B14F}" dt="2020-08-18T04:26:42.452" v="38" actId="14100"/>
          <ac:spMkLst>
            <pc:docMk/>
            <pc:sldMk cId="543175047" sldId="260"/>
            <ac:spMk id="3" creationId="{2F1FB023-0019-42B2-B353-68C38E8A6D50}"/>
          </ac:spMkLst>
        </pc:spChg>
        <pc:spChg chg="add del mod">
          <ac:chgData name="Motaz Saad" userId="8808a08a93e23a75" providerId="LiveId" clId="{E3E49001-B3F2-49C5-8130-8F23C7A7B14F}" dt="2020-08-18T04:26:09.117" v="27" actId="478"/>
          <ac:spMkLst>
            <pc:docMk/>
            <pc:sldMk cId="543175047" sldId="260"/>
            <ac:spMk id="5" creationId="{69B2F7ED-ACC7-4467-A828-567A65475E75}"/>
          </ac:spMkLst>
        </pc:spChg>
        <pc:picChg chg="add mod">
          <ac:chgData name="Motaz Saad" userId="8808a08a93e23a75" providerId="LiveId" clId="{E3E49001-B3F2-49C5-8130-8F23C7A7B14F}" dt="2020-08-18T04:56:55.902" v="45" actId="14100"/>
          <ac:picMkLst>
            <pc:docMk/>
            <pc:sldMk cId="543175047" sldId="260"/>
            <ac:picMk id="6" creationId="{A685A8B4-FBAC-4931-A251-8BF80821643E}"/>
          </ac:picMkLst>
        </pc:picChg>
        <pc:picChg chg="del mod">
          <ac:chgData name="Motaz Saad" userId="8808a08a93e23a75" providerId="LiveId" clId="{E3E49001-B3F2-49C5-8130-8F23C7A7B14F}" dt="2020-08-18T04:25:54.728" v="25" actId="478"/>
          <ac:picMkLst>
            <pc:docMk/>
            <pc:sldMk cId="543175047" sldId="260"/>
            <ac:picMk id="2050" creationId="{5D728728-5189-441C-9252-EFCA47F93758}"/>
          </ac:picMkLst>
        </pc:picChg>
      </pc:sldChg>
      <pc:sldChg chg="modSp">
        <pc:chgData name="Motaz Saad" userId="8808a08a93e23a75" providerId="LiveId" clId="{E3E49001-B3F2-49C5-8130-8F23C7A7B14F}" dt="2020-08-18T04:57:18.150" v="46" actId="14100"/>
        <pc:sldMkLst>
          <pc:docMk/>
          <pc:sldMk cId="3627533532" sldId="261"/>
        </pc:sldMkLst>
        <pc:picChg chg="mod">
          <ac:chgData name="Motaz Saad" userId="8808a08a93e23a75" providerId="LiveId" clId="{E3E49001-B3F2-49C5-8130-8F23C7A7B14F}" dt="2020-08-18T04:57:18.150" v="46" actId="14100"/>
          <ac:picMkLst>
            <pc:docMk/>
            <pc:sldMk cId="3627533532" sldId="261"/>
            <ac:picMk id="3074" creationId="{E052CCA3-DBB5-4416-974C-84E5E5D8A359}"/>
          </ac:picMkLst>
        </pc:picChg>
      </pc:sldChg>
      <pc:sldChg chg="addSp modSp mod setBg setClrOvrMap chgLayout">
        <pc:chgData name="Motaz Saad" userId="8808a08a93e23a75" providerId="LiveId" clId="{E3E49001-B3F2-49C5-8130-8F23C7A7B14F}" dt="2020-08-18T05:04:39.068" v="131" actId="26606"/>
        <pc:sldMkLst>
          <pc:docMk/>
          <pc:sldMk cId="2809468768" sldId="262"/>
        </pc:sldMkLst>
        <pc:spChg chg="mod ord">
          <ac:chgData name="Motaz Saad" userId="8808a08a93e23a75" providerId="LiveId" clId="{E3E49001-B3F2-49C5-8130-8F23C7A7B14F}" dt="2020-08-18T05:04:39.068" v="131" actId="26606"/>
          <ac:spMkLst>
            <pc:docMk/>
            <pc:sldMk cId="2809468768" sldId="262"/>
            <ac:spMk id="2" creationId="{9BDC6F2E-4FFC-4180-AC1A-D44F62FA59A6}"/>
          </ac:spMkLst>
        </pc:spChg>
        <pc:spChg chg="add">
          <ac:chgData name="Motaz Saad" userId="8808a08a93e23a75" providerId="LiveId" clId="{E3E49001-B3F2-49C5-8130-8F23C7A7B14F}" dt="2020-08-18T05:04:39.068" v="131" actId="26606"/>
          <ac:spMkLst>
            <pc:docMk/>
            <pc:sldMk cId="2809468768" sldId="262"/>
            <ac:spMk id="73" creationId="{5E8D2E83-FB3A-40E7-A9E5-7AB389D612B4}"/>
          </ac:spMkLst>
        </pc:spChg>
        <pc:spChg chg="add">
          <ac:chgData name="Motaz Saad" userId="8808a08a93e23a75" providerId="LiveId" clId="{E3E49001-B3F2-49C5-8130-8F23C7A7B14F}" dt="2020-08-18T05:04:39.068" v="131" actId="26606"/>
          <ac:spMkLst>
            <pc:docMk/>
            <pc:sldMk cId="2809468768" sldId="262"/>
            <ac:spMk id="4102" creationId="{A6561B19-0E0E-4A45-A54D-64500489C2EA}"/>
          </ac:spMkLst>
        </pc:spChg>
        <pc:picChg chg="mod ord">
          <ac:chgData name="Motaz Saad" userId="8808a08a93e23a75" providerId="LiveId" clId="{E3E49001-B3F2-49C5-8130-8F23C7A7B14F}" dt="2020-08-18T05:04:39.068" v="131" actId="26606"/>
          <ac:picMkLst>
            <pc:docMk/>
            <pc:sldMk cId="2809468768" sldId="262"/>
            <ac:picMk id="4098" creationId="{651DD06F-8374-4CA4-B742-52E8409ADDE8}"/>
          </ac:picMkLst>
        </pc:picChg>
      </pc:sldChg>
      <pc:sldChg chg="del">
        <pc:chgData name="Motaz Saad" userId="8808a08a93e23a75" providerId="LiveId" clId="{E3E49001-B3F2-49C5-8130-8F23C7A7B14F}" dt="2020-08-18T05:04:20.652" v="127" actId="47"/>
        <pc:sldMkLst>
          <pc:docMk/>
          <pc:sldMk cId="2442826060" sldId="263"/>
        </pc:sldMkLst>
      </pc:sldChg>
      <pc:sldChg chg="del">
        <pc:chgData name="Motaz Saad" userId="8808a08a93e23a75" providerId="LiveId" clId="{E3E49001-B3F2-49C5-8130-8F23C7A7B14F}" dt="2020-08-18T04:57:46.774" v="47" actId="47"/>
        <pc:sldMkLst>
          <pc:docMk/>
          <pc:sldMk cId="1404844187" sldId="264"/>
        </pc:sldMkLst>
      </pc:sldChg>
      <pc:sldChg chg="del">
        <pc:chgData name="Motaz Saad" userId="8808a08a93e23a75" providerId="LiveId" clId="{E3E49001-B3F2-49C5-8130-8F23C7A7B14F}" dt="2020-08-18T05:04:18.705" v="126" actId="47"/>
        <pc:sldMkLst>
          <pc:docMk/>
          <pc:sldMk cId="1648504172" sldId="265"/>
        </pc:sldMkLst>
      </pc:sldChg>
      <pc:sldChg chg="del">
        <pc:chgData name="Motaz Saad" userId="8808a08a93e23a75" providerId="LiveId" clId="{E3E49001-B3F2-49C5-8130-8F23C7A7B14F}" dt="2020-08-18T05:04:06.715" v="123" actId="47"/>
        <pc:sldMkLst>
          <pc:docMk/>
          <pc:sldMk cId="4054077783" sldId="266"/>
        </pc:sldMkLst>
      </pc:sldChg>
      <pc:sldChg chg="addSp delSp modSp">
        <pc:chgData name="Motaz Saad" userId="8808a08a93e23a75" providerId="LiveId" clId="{E3E49001-B3F2-49C5-8130-8F23C7A7B14F}" dt="2020-08-18T04:25:27.569" v="21" actId="1076"/>
        <pc:sldMkLst>
          <pc:docMk/>
          <pc:sldMk cId="3544227238" sldId="267"/>
        </pc:sldMkLst>
        <pc:spChg chg="add mod">
          <ac:chgData name="Motaz Saad" userId="8808a08a93e23a75" providerId="LiveId" clId="{E3E49001-B3F2-49C5-8130-8F23C7A7B14F}" dt="2020-08-18T04:24:21.939" v="17" actId="478"/>
          <ac:spMkLst>
            <pc:docMk/>
            <pc:sldMk cId="3544227238" sldId="267"/>
            <ac:spMk id="3" creationId="{04D83F1D-1E7A-4DAA-9A85-CE056EC05974}"/>
          </ac:spMkLst>
        </pc:spChg>
        <pc:picChg chg="add mod">
          <ac:chgData name="Motaz Saad" userId="8808a08a93e23a75" providerId="LiveId" clId="{E3E49001-B3F2-49C5-8130-8F23C7A7B14F}" dt="2020-08-18T04:25:27.569" v="21" actId="1076"/>
          <ac:picMkLst>
            <pc:docMk/>
            <pc:sldMk cId="3544227238" sldId="267"/>
            <ac:picMk id="1026" creationId="{4166B068-7730-4051-96D5-7555C3B123A7}"/>
          </ac:picMkLst>
        </pc:picChg>
        <pc:picChg chg="del mod">
          <ac:chgData name="Motaz Saad" userId="8808a08a93e23a75" providerId="LiveId" clId="{E3E49001-B3F2-49C5-8130-8F23C7A7B14F}" dt="2020-08-18T04:24:21.939" v="17" actId="478"/>
          <ac:picMkLst>
            <pc:docMk/>
            <pc:sldMk cId="3544227238" sldId="267"/>
            <ac:picMk id="7170" creationId="{5237DF79-6793-4876-AFFB-B74BC2D1FDCF}"/>
          </ac:picMkLst>
        </pc:picChg>
      </pc:sldChg>
      <pc:sldChg chg="del">
        <pc:chgData name="Motaz Saad" userId="8808a08a93e23a75" providerId="LiveId" clId="{E3E49001-B3F2-49C5-8130-8F23C7A7B14F}" dt="2020-08-18T05:04:08.424" v="124" actId="47"/>
        <pc:sldMkLst>
          <pc:docMk/>
          <pc:sldMk cId="511205099" sldId="268"/>
        </pc:sldMkLst>
      </pc:sldChg>
      <pc:sldChg chg="del">
        <pc:chgData name="Motaz Saad" userId="8808a08a93e23a75" providerId="LiveId" clId="{E3E49001-B3F2-49C5-8130-8F23C7A7B14F}" dt="2020-08-18T05:04:11.486" v="125" actId="47"/>
        <pc:sldMkLst>
          <pc:docMk/>
          <pc:sldMk cId="295375233" sldId="269"/>
        </pc:sldMkLst>
      </pc:sldChg>
      <pc:sldChg chg="addSp modSp mod">
        <pc:chgData name="Motaz Saad" userId="8808a08a93e23a75" providerId="LiveId" clId="{E3E49001-B3F2-49C5-8130-8F23C7A7B14F}" dt="2020-08-18T05:06:00.670" v="143" actId="1076"/>
        <pc:sldMkLst>
          <pc:docMk/>
          <pc:sldMk cId="939805130" sldId="270"/>
        </pc:sldMkLst>
        <pc:spChg chg="add mod">
          <ac:chgData name="Motaz Saad" userId="8808a08a93e23a75" providerId="LiveId" clId="{E3E49001-B3F2-49C5-8130-8F23C7A7B14F}" dt="2020-08-18T05:06:00.670" v="143" actId="1076"/>
          <ac:spMkLst>
            <pc:docMk/>
            <pc:sldMk cId="939805130" sldId="270"/>
            <ac:spMk id="7" creationId="{3B2B9109-C165-4DBB-9B20-1D7DA00B0EFD}"/>
          </ac:spMkLst>
        </pc:spChg>
        <pc:picChg chg="mod">
          <ac:chgData name="Motaz Saad" userId="8808a08a93e23a75" providerId="LiveId" clId="{E3E49001-B3F2-49C5-8130-8F23C7A7B14F}" dt="2020-08-18T05:05:26" v="135" actId="1076"/>
          <ac:picMkLst>
            <pc:docMk/>
            <pc:sldMk cId="939805130" sldId="270"/>
            <ac:picMk id="12290" creationId="{997DB4E7-162B-4D1C-A9BA-E4366222B67D}"/>
          </ac:picMkLst>
        </pc:picChg>
      </pc:sldChg>
      <pc:sldChg chg="modSp">
        <pc:chgData name="Motaz Saad" userId="8808a08a93e23a75" providerId="LiveId" clId="{E3E49001-B3F2-49C5-8130-8F23C7A7B14F}" dt="2020-08-18T05:04:54.655" v="132" actId="1076"/>
        <pc:sldMkLst>
          <pc:docMk/>
          <pc:sldMk cId="1584517638" sldId="271"/>
        </pc:sldMkLst>
        <pc:picChg chg="mod">
          <ac:chgData name="Motaz Saad" userId="8808a08a93e23a75" providerId="LiveId" clId="{E3E49001-B3F2-49C5-8130-8F23C7A7B14F}" dt="2020-08-18T05:04:54.655" v="132" actId="1076"/>
          <ac:picMkLst>
            <pc:docMk/>
            <pc:sldMk cId="1584517638" sldId="271"/>
            <ac:picMk id="13314" creationId="{3986189A-7BD2-4B73-ADA2-BBFD12BBBE18}"/>
          </ac:picMkLst>
        </pc:picChg>
      </pc:sldChg>
      <pc:sldChg chg="del">
        <pc:chgData name="Motaz Saad" userId="8808a08a93e23a75" providerId="LiveId" clId="{E3E49001-B3F2-49C5-8130-8F23C7A7B14F}" dt="2020-08-18T05:06:05.831" v="144" actId="47"/>
        <pc:sldMkLst>
          <pc:docMk/>
          <pc:sldMk cId="3988307021" sldId="272"/>
        </pc:sldMkLst>
      </pc:sldChg>
      <pc:sldChg chg="del">
        <pc:chgData name="Motaz Saad" userId="8808a08a93e23a75" providerId="LiveId" clId="{E3E49001-B3F2-49C5-8130-8F23C7A7B14F}" dt="2020-08-18T05:06:11.232" v="145" actId="47"/>
        <pc:sldMkLst>
          <pc:docMk/>
          <pc:sldMk cId="3721389935" sldId="273"/>
        </pc:sldMkLst>
      </pc:sldChg>
      <pc:sldChg chg="addSp modSp mod">
        <pc:chgData name="Motaz Saad" userId="8808a08a93e23a75" providerId="LiveId" clId="{E3E49001-B3F2-49C5-8130-8F23C7A7B14F}" dt="2020-08-18T05:15:56.093" v="198" actId="20577"/>
        <pc:sldMkLst>
          <pc:docMk/>
          <pc:sldMk cId="4161393984" sldId="274"/>
        </pc:sldMkLst>
        <pc:spChg chg="mod">
          <ac:chgData name="Motaz Saad" userId="8808a08a93e23a75" providerId="LiveId" clId="{E3E49001-B3F2-49C5-8130-8F23C7A7B14F}" dt="2020-08-18T05:06:23.711" v="147" actId="782"/>
          <ac:spMkLst>
            <pc:docMk/>
            <pc:sldMk cId="4161393984" sldId="274"/>
            <ac:spMk id="2" creationId="{2C6F65BB-380C-48B2-B2F6-FFECAFF724CA}"/>
          </ac:spMkLst>
        </pc:spChg>
        <pc:spChg chg="mod">
          <ac:chgData name="Motaz Saad" userId="8808a08a93e23a75" providerId="LiveId" clId="{E3E49001-B3F2-49C5-8130-8F23C7A7B14F}" dt="2020-08-18T05:15:56.093" v="198" actId="20577"/>
          <ac:spMkLst>
            <pc:docMk/>
            <pc:sldMk cId="4161393984" sldId="274"/>
            <ac:spMk id="3" creationId="{AD958C4E-E187-410B-854A-80A5BDD3B428}"/>
          </ac:spMkLst>
        </pc:spChg>
        <pc:picChg chg="add mod">
          <ac:chgData name="Motaz Saad" userId="8808a08a93e23a75" providerId="LiveId" clId="{E3E49001-B3F2-49C5-8130-8F23C7A7B14F}" dt="2020-08-18T05:14:24.164" v="188" actId="1076"/>
          <ac:picMkLst>
            <pc:docMk/>
            <pc:sldMk cId="4161393984" sldId="274"/>
            <ac:picMk id="5" creationId="{3C5B7211-3235-4945-8130-ABE409FA087A}"/>
          </ac:picMkLst>
        </pc:picChg>
      </pc:sldChg>
      <pc:sldChg chg="addSp delSp modSp new mod setBg">
        <pc:chgData name="Motaz Saad" userId="8808a08a93e23a75" providerId="LiveId" clId="{E3E49001-B3F2-49C5-8130-8F23C7A7B14F}" dt="2020-08-18T04:59:16.109" v="84" actId="26606"/>
        <pc:sldMkLst>
          <pc:docMk/>
          <pc:sldMk cId="3491701839" sldId="275"/>
        </pc:sldMkLst>
        <pc:spChg chg="mod">
          <ac:chgData name="Motaz Saad" userId="8808a08a93e23a75" providerId="LiveId" clId="{E3E49001-B3F2-49C5-8130-8F23C7A7B14F}" dt="2020-08-18T04:59:16.109" v="84" actId="26606"/>
          <ac:spMkLst>
            <pc:docMk/>
            <pc:sldMk cId="3491701839" sldId="275"/>
            <ac:spMk id="2" creationId="{C0C027FF-DC7C-4EAF-AB8B-A26DC96BB861}"/>
          </ac:spMkLst>
        </pc:spChg>
        <pc:spChg chg="del">
          <ac:chgData name="Motaz Saad" userId="8808a08a93e23a75" providerId="LiveId" clId="{E3E49001-B3F2-49C5-8130-8F23C7A7B14F}" dt="2020-08-18T04:59:16.109" v="84" actId="26606"/>
          <ac:spMkLst>
            <pc:docMk/>
            <pc:sldMk cId="3491701839" sldId="275"/>
            <ac:spMk id="3" creationId="{138E8B1A-46D6-4432-9859-C96CFF4FCDB8}"/>
          </ac:spMkLst>
        </pc:spChg>
        <pc:spChg chg="add">
          <ac:chgData name="Motaz Saad" userId="8808a08a93e23a75" providerId="LiveId" clId="{E3E49001-B3F2-49C5-8130-8F23C7A7B14F}" dt="2020-08-18T04:59:16.109" v="84" actId="26606"/>
          <ac:spMkLst>
            <pc:docMk/>
            <pc:sldMk cId="3491701839" sldId="275"/>
            <ac:spMk id="71" creationId="{16C5FA50-8D52-4617-AF91-5C7B1C8352F1}"/>
          </ac:spMkLst>
        </pc:spChg>
        <pc:spChg chg="add">
          <ac:chgData name="Motaz Saad" userId="8808a08a93e23a75" providerId="LiveId" clId="{E3E49001-B3F2-49C5-8130-8F23C7A7B14F}" dt="2020-08-18T04:59:16.109" v="84" actId="26606"/>
          <ac:spMkLst>
            <pc:docMk/>
            <pc:sldMk cId="3491701839" sldId="275"/>
            <ac:spMk id="73" creationId="{E223798C-12AD-4B0C-A50C-D676347D67CF}"/>
          </ac:spMkLst>
        </pc:spChg>
        <pc:picChg chg="add mod">
          <ac:chgData name="Motaz Saad" userId="8808a08a93e23a75" providerId="LiveId" clId="{E3E49001-B3F2-49C5-8130-8F23C7A7B14F}" dt="2020-08-18T04:59:16.109" v="84" actId="26606"/>
          <ac:picMkLst>
            <pc:docMk/>
            <pc:sldMk cId="3491701839" sldId="275"/>
            <ac:picMk id="3074" creationId="{4A51EB90-AFFA-4A46-B451-E965459B4F1D}"/>
          </ac:picMkLst>
        </pc:picChg>
      </pc:sldChg>
      <pc:sldChg chg="addSp modSp new">
        <pc:chgData name="Motaz Saad" userId="8808a08a93e23a75" providerId="LiveId" clId="{E3E49001-B3F2-49C5-8130-8F23C7A7B14F}" dt="2020-08-18T04:59:54.406" v="97" actId="14100"/>
        <pc:sldMkLst>
          <pc:docMk/>
          <pc:sldMk cId="1703954227" sldId="276"/>
        </pc:sldMkLst>
        <pc:picChg chg="add mod">
          <ac:chgData name="Motaz Saad" userId="8808a08a93e23a75" providerId="LiveId" clId="{E3E49001-B3F2-49C5-8130-8F23C7A7B14F}" dt="2020-08-18T04:59:54.406" v="97" actId="14100"/>
          <ac:picMkLst>
            <pc:docMk/>
            <pc:sldMk cId="1703954227" sldId="276"/>
            <ac:picMk id="4098" creationId="{08B855C8-2F28-49EF-84E6-BC6AA12F675B}"/>
          </ac:picMkLst>
        </pc:picChg>
        <pc:picChg chg="add mod">
          <ac:chgData name="Motaz Saad" userId="8808a08a93e23a75" providerId="LiveId" clId="{E3E49001-B3F2-49C5-8130-8F23C7A7B14F}" dt="2020-08-18T04:59:48.374" v="95" actId="14100"/>
          <ac:picMkLst>
            <pc:docMk/>
            <pc:sldMk cId="1703954227" sldId="276"/>
            <ac:picMk id="4100" creationId="{2F80C0F0-4300-4FEA-B6A5-DFDA2E0B29F3}"/>
          </ac:picMkLst>
        </pc:picChg>
      </pc:sldChg>
      <pc:sldChg chg="addSp delSp modSp new mod setBg setClrOvrMap">
        <pc:chgData name="Motaz Saad" userId="8808a08a93e23a75" providerId="LiveId" clId="{E3E49001-B3F2-49C5-8130-8F23C7A7B14F}" dt="2020-08-18T05:03:39.621" v="122" actId="113"/>
        <pc:sldMkLst>
          <pc:docMk/>
          <pc:sldMk cId="528679301" sldId="277"/>
        </pc:sldMkLst>
        <pc:spChg chg="mod">
          <ac:chgData name="Motaz Saad" userId="8808a08a93e23a75" providerId="LiveId" clId="{E3E49001-B3F2-49C5-8130-8F23C7A7B14F}" dt="2020-08-18T05:03:39.621" v="122" actId="113"/>
          <ac:spMkLst>
            <pc:docMk/>
            <pc:sldMk cId="528679301" sldId="277"/>
            <ac:spMk id="2" creationId="{D6F30A76-2AC7-4F17-93B1-D0DF4C5509B9}"/>
          </ac:spMkLst>
        </pc:spChg>
        <pc:spChg chg="add del">
          <ac:chgData name="Motaz Saad" userId="8808a08a93e23a75" providerId="LiveId" clId="{E3E49001-B3F2-49C5-8130-8F23C7A7B14F}" dt="2020-08-18T05:02:25.098" v="120" actId="26606"/>
          <ac:spMkLst>
            <pc:docMk/>
            <pc:sldMk cId="528679301" sldId="277"/>
            <ac:spMk id="3" creationId="{7EA08871-C667-41B3-8E1B-6925B69C0564}"/>
          </ac:spMkLst>
        </pc:spChg>
        <pc:picChg chg="add mod">
          <ac:chgData name="Motaz Saad" userId="8808a08a93e23a75" providerId="LiveId" clId="{E3E49001-B3F2-49C5-8130-8F23C7A7B14F}" dt="2020-08-18T05:02:35.638" v="121" actId="1076"/>
          <ac:picMkLst>
            <pc:docMk/>
            <pc:sldMk cId="528679301" sldId="277"/>
            <ac:picMk id="5" creationId="{0D12A55E-A715-4AE9-99A6-9BF90F411379}"/>
          </ac:picMkLst>
        </pc:picChg>
        <pc:picChg chg="add del mod">
          <ac:chgData name="Motaz Saad" userId="8808a08a93e23a75" providerId="LiveId" clId="{E3E49001-B3F2-49C5-8130-8F23C7A7B14F}" dt="2020-08-18T05:01:59.219" v="103" actId="478"/>
          <ac:picMkLst>
            <pc:docMk/>
            <pc:sldMk cId="528679301" sldId="277"/>
            <ac:picMk id="5122" creationId="{F7909071-A1B1-41C2-A01C-8F7D39536FFA}"/>
          </ac:picMkLst>
        </pc:picChg>
      </pc:sldChg>
      <pc:sldChg chg="addSp delSp modSp new mod modClrScheme chgLayout">
        <pc:chgData name="Motaz Saad" userId="8808a08a93e23a75" providerId="LiveId" clId="{E3E49001-B3F2-49C5-8130-8F23C7A7B14F}" dt="2020-08-18T07:22:46.053" v="373" actId="1076"/>
        <pc:sldMkLst>
          <pc:docMk/>
          <pc:sldMk cId="4101427743" sldId="278"/>
        </pc:sldMkLst>
        <pc:spChg chg="del mod ord">
          <ac:chgData name="Motaz Saad" userId="8808a08a93e23a75" providerId="LiveId" clId="{E3E49001-B3F2-49C5-8130-8F23C7A7B14F}" dt="2020-08-18T05:17:03.181" v="200" actId="700"/>
          <ac:spMkLst>
            <pc:docMk/>
            <pc:sldMk cId="4101427743" sldId="278"/>
            <ac:spMk id="2" creationId="{7CF3DFC6-6713-4B20-8AF3-43D119A2408D}"/>
          </ac:spMkLst>
        </pc:spChg>
        <pc:spChg chg="del mod ord">
          <ac:chgData name="Motaz Saad" userId="8808a08a93e23a75" providerId="LiveId" clId="{E3E49001-B3F2-49C5-8130-8F23C7A7B14F}" dt="2020-08-18T05:17:03.181" v="200" actId="700"/>
          <ac:spMkLst>
            <pc:docMk/>
            <pc:sldMk cId="4101427743" sldId="278"/>
            <ac:spMk id="3" creationId="{29006FB5-F994-4BAC-BFC6-62A2D6F38286}"/>
          </ac:spMkLst>
        </pc:spChg>
        <pc:spChg chg="add mod ord">
          <ac:chgData name="Motaz Saad" userId="8808a08a93e23a75" providerId="LiveId" clId="{E3E49001-B3F2-49C5-8130-8F23C7A7B14F}" dt="2020-08-18T05:18:20.906" v="258" actId="20577"/>
          <ac:spMkLst>
            <pc:docMk/>
            <pc:sldMk cId="4101427743" sldId="278"/>
            <ac:spMk id="4" creationId="{8362C3D5-80DE-4B42-B5CD-1C52AD5802D5}"/>
          </ac:spMkLst>
        </pc:spChg>
        <pc:spChg chg="add del mod ord">
          <ac:chgData name="Motaz Saad" userId="8808a08a93e23a75" providerId="LiveId" clId="{E3E49001-B3F2-49C5-8130-8F23C7A7B14F}" dt="2020-08-18T05:17:50.362" v="225" actId="700"/>
          <ac:spMkLst>
            <pc:docMk/>
            <pc:sldMk cId="4101427743" sldId="278"/>
            <ac:spMk id="5" creationId="{0FE8B978-5067-4186-9046-419888529943}"/>
          </ac:spMkLst>
        </pc:spChg>
        <pc:spChg chg="add mod ord">
          <ac:chgData name="Motaz Saad" userId="8808a08a93e23a75" providerId="LiveId" clId="{E3E49001-B3F2-49C5-8130-8F23C7A7B14F}" dt="2020-08-18T05:18:08.127" v="248" actId="20577"/>
          <ac:spMkLst>
            <pc:docMk/>
            <pc:sldMk cId="4101427743" sldId="278"/>
            <ac:spMk id="6" creationId="{B96EF98D-75BE-4A3E-A76D-3EF4C4D1D8A8}"/>
          </ac:spMkLst>
        </pc:spChg>
        <pc:picChg chg="add mod">
          <ac:chgData name="Motaz Saad" userId="8808a08a93e23a75" providerId="LiveId" clId="{E3E49001-B3F2-49C5-8130-8F23C7A7B14F}" dt="2020-08-18T07:21:56.125" v="370" actId="1076"/>
          <ac:picMkLst>
            <pc:docMk/>
            <pc:sldMk cId="4101427743" sldId="278"/>
            <ac:picMk id="1026" creationId="{EA6FCFF1-F1A8-4FC3-8C19-72B78FB8A406}"/>
          </ac:picMkLst>
        </pc:picChg>
        <pc:picChg chg="add mod">
          <ac:chgData name="Motaz Saad" userId="8808a08a93e23a75" providerId="LiveId" clId="{E3E49001-B3F2-49C5-8130-8F23C7A7B14F}" dt="2020-08-18T07:22:46.053" v="373" actId="1076"/>
          <ac:picMkLst>
            <pc:docMk/>
            <pc:sldMk cId="4101427743" sldId="278"/>
            <ac:picMk id="1028" creationId="{ED707CF6-5DA6-4E4C-AEC8-107984B1ED3F}"/>
          </ac:picMkLst>
        </pc:picChg>
      </pc:sldChg>
      <pc:sldChg chg="addSp delSp modSp new mod">
        <pc:chgData name="Motaz Saad" userId="8808a08a93e23a75" providerId="LiveId" clId="{E3E49001-B3F2-49C5-8130-8F23C7A7B14F}" dt="2020-08-18T06:03:44.710" v="367" actId="404"/>
        <pc:sldMkLst>
          <pc:docMk/>
          <pc:sldMk cId="672696755" sldId="279"/>
        </pc:sldMkLst>
        <pc:spChg chg="mod">
          <ac:chgData name="Motaz Saad" userId="8808a08a93e23a75" providerId="LiveId" clId="{E3E49001-B3F2-49C5-8130-8F23C7A7B14F}" dt="2020-08-18T06:00:29.069" v="320" actId="20577"/>
          <ac:spMkLst>
            <pc:docMk/>
            <pc:sldMk cId="672696755" sldId="279"/>
            <ac:spMk id="2" creationId="{4DBCC3E1-557B-4D4F-BEB0-0DD635205539}"/>
          </ac:spMkLst>
        </pc:spChg>
        <pc:spChg chg="del">
          <ac:chgData name="Motaz Saad" userId="8808a08a93e23a75" providerId="LiveId" clId="{E3E49001-B3F2-49C5-8130-8F23C7A7B14F}" dt="2020-08-18T06:02:53.692" v="321" actId="931"/>
          <ac:spMkLst>
            <pc:docMk/>
            <pc:sldMk cId="672696755" sldId="279"/>
            <ac:spMk id="3" creationId="{480E067E-2AF4-4A57-8380-B19722D0C63D}"/>
          </ac:spMkLst>
        </pc:spChg>
        <pc:spChg chg="add mod">
          <ac:chgData name="Motaz Saad" userId="8808a08a93e23a75" providerId="LiveId" clId="{E3E49001-B3F2-49C5-8130-8F23C7A7B14F}" dt="2020-08-18T06:03:44.710" v="367" actId="404"/>
          <ac:spMkLst>
            <pc:docMk/>
            <pc:sldMk cId="672696755" sldId="279"/>
            <ac:spMk id="6" creationId="{BEB26B79-1BF2-4E7C-9411-9B416A81DD02}"/>
          </ac:spMkLst>
        </pc:spChg>
        <pc:picChg chg="add mod">
          <ac:chgData name="Motaz Saad" userId="8808a08a93e23a75" providerId="LiveId" clId="{E3E49001-B3F2-49C5-8130-8F23C7A7B14F}" dt="2020-08-18T06:03:13.388" v="327" actId="1076"/>
          <ac:picMkLst>
            <pc:docMk/>
            <pc:sldMk cId="672696755" sldId="279"/>
            <ac:picMk id="5" creationId="{FE58296E-79C1-445F-97AE-D45E1C7D5891}"/>
          </ac:picMkLst>
        </pc:picChg>
      </pc:sldChg>
      <pc:sldChg chg="addSp delSp modSp new mod ord">
        <pc:chgData name="Motaz Saad" userId="8808a08a93e23a75" providerId="LiveId" clId="{E3E49001-B3F2-49C5-8130-8F23C7A7B14F}" dt="2020-08-18T07:25:23.740" v="399"/>
        <pc:sldMkLst>
          <pc:docMk/>
          <pc:sldMk cId="397345708" sldId="280"/>
        </pc:sldMkLst>
        <pc:spChg chg="mod">
          <ac:chgData name="Motaz Saad" userId="8808a08a93e23a75" providerId="LiveId" clId="{E3E49001-B3F2-49C5-8130-8F23C7A7B14F}" dt="2020-08-18T07:22:55.668" v="379" actId="20577"/>
          <ac:spMkLst>
            <pc:docMk/>
            <pc:sldMk cId="397345708" sldId="280"/>
            <ac:spMk id="2" creationId="{DC5EC7FF-ACD9-4CBF-8337-4E5E0EB9D893}"/>
          </ac:spMkLst>
        </pc:spChg>
        <pc:spChg chg="del">
          <ac:chgData name="Motaz Saad" userId="8808a08a93e23a75" providerId="LiveId" clId="{E3E49001-B3F2-49C5-8130-8F23C7A7B14F}" dt="2020-08-18T07:25:23.740" v="399"/>
          <ac:spMkLst>
            <pc:docMk/>
            <pc:sldMk cId="397345708" sldId="280"/>
            <ac:spMk id="3" creationId="{9C53F3E0-740F-4F7C-804B-08F0DB666F64}"/>
          </ac:spMkLst>
        </pc:spChg>
        <pc:picChg chg="add mod">
          <ac:chgData name="Motaz Saad" userId="8808a08a93e23a75" providerId="LiveId" clId="{E3E49001-B3F2-49C5-8130-8F23C7A7B14F}" dt="2020-08-18T07:25:23.740" v="399"/>
          <ac:picMkLst>
            <pc:docMk/>
            <pc:sldMk cId="397345708" sldId="280"/>
            <ac:picMk id="3074" creationId="{A71BEBDB-4FD9-4AF9-9C30-480A841A7F43}"/>
          </ac:picMkLst>
        </pc:picChg>
      </pc:sldChg>
      <pc:sldChg chg="addSp modSp new mod">
        <pc:chgData name="Motaz Saad" userId="8808a08a93e23a75" providerId="LiveId" clId="{E3E49001-B3F2-49C5-8130-8F23C7A7B14F}" dt="2020-08-18T07:24:05.853" v="396" actId="1076"/>
        <pc:sldMkLst>
          <pc:docMk/>
          <pc:sldMk cId="1236081500" sldId="281"/>
        </pc:sldMkLst>
        <pc:spChg chg="mod">
          <ac:chgData name="Motaz Saad" userId="8808a08a93e23a75" providerId="LiveId" clId="{E3E49001-B3F2-49C5-8130-8F23C7A7B14F}" dt="2020-08-18T07:23:57.790" v="393" actId="20577"/>
          <ac:spMkLst>
            <pc:docMk/>
            <pc:sldMk cId="1236081500" sldId="281"/>
            <ac:spMk id="2" creationId="{73F17D74-C5AA-4449-90C4-27780D0AAD70}"/>
          </ac:spMkLst>
        </pc:spChg>
        <pc:picChg chg="add mod">
          <ac:chgData name="Motaz Saad" userId="8808a08a93e23a75" providerId="LiveId" clId="{E3E49001-B3F2-49C5-8130-8F23C7A7B14F}" dt="2020-08-18T07:24:05.853" v="396" actId="1076"/>
          <ac:picMkLst>
            <pc:docMk/>
            <pc:sldMk cId="1236081500" sldId="281"/>
            <ac:picMk id="2050" creationId="{F58F7CF3-F45A-4903-978C-6A6DEE3BB52C}"/>
          </ac:picMkLst>
        </pc:picChg>
      </pc:sldChg>
      <pc:sldChg chg="addSp delSp modSp new mod">
        <pc:chgData name="Motaz Saad" userId="8808a08a93e23a75" providerId="LiveId" clId="{E3E49001-B3F2-49C5-8130-8F23C7A7B14F}" dt="2020-08-18T07:26:42.396" v="452" actId="1076"/>
        <pc:sldMkLst>
          <pc:docMk/>
          <pc:sldMk cId="2106549567" sldId="282"/>
        </pc:sldMkLst>
        <pc:spChg chg="mod">
          <ac:chgData name="Motaz Saad" userId="8808a08a93e23a75" providerId="LiveId" clId="{E3E49001-B3F2-49C5-8130-8F23C7A7B14F}" dt="2020-08-18T07:26:23.809" v="416" actId="313"/>
          <ac:spMkLst>
            <pc:docMk/>
            <pc:sldMk cId="2106549567" sldId="282"/>
            <ac:spMk id="2" creationId="{A5242DE0-C06D-41A2-81A2-ED729B5530A9}"/>
          </ac:spMkLst>
        </pc:spChg>
        <pc:picChg chg="add mod">
          <ac:chgData name="Motaz Saad" userId="8808a08a93e23a75" providerId="LiveId" clId="{E3E49001-B3F2-49C5-8130-8F23C7A7B14F}" dt="2020-08-18T07:26:37.586" v="450" actId="1035"/>
          <ac:picMkLst>
            <pc:docMk/>
            <pc:sldMk cId="2106549567" sldId="282"/>
            <ac:picMk id="5" creationId="{C983B7ED-6C91-4298-80E0-01F4784A9E49}"/>
          </ac:picMkLst>
        </pc:picChg>
        <pc:picChg chg="add del">
          <ac:chgData name="Motaz Saad" userId="8808a08a93e23a75" providerId="LiveId" clId="{E3E49001-B3F2-49C5-8130-8F23C7A7B14F}" dt="2020-08-18T07:25:58.062" v="402"/>
          <ac:picMkLst>
            <pc:docMk/>
            <pc:sldMk cId="2106549567" sldId="282"/>
            <ac:picMk id="4098" creationId="{DFE173C3-7869-4FB9-A983-B5B44338B895}"/>
          </ac:picMkLst>
        </pc:picChg>
        <pc:picChg chg="add mod">
          <ac:chgData name="Motaz Saad" userId="8808a08a93e23a75" providerId="LiveId" clId="{E3E49001-B3F2-49C5-8130-8F23C7A7B14F}" dt="2020-08-18T07:26:42.396" v="452" actId="1076"/>
          <ac:picMkLst>
            <pc:docMk/>
            <pc:sldMk cId="2106549567" sldId="282"/>
            <ac:picMk id="4100" creationId="{BC5DC310-2803-4BCF-AC83-946DD7E35BF6}"/>
          </ac:picMkLst>
        </pc:picChg>
      </pc:sldChg>
      <pc:sldChg chg="addSp new mod">
        <pc:chgData name="Motaz Saad" userId="8808a08a93e23a75" providerId="LiveId" clId="{E3E49001-B3F2-49C5-8130-8F23C7A7B14F}" dt="2020-08-18T07:27:09.883" v="453" actId="22"/>
        <pc:sldMkLst>
          <pc:docMk/>
          <pc:sldMk cId="1880065692" sldId="283"/>
        </pc:sldMkLst>
        <pc:picChg chg="add">
          <ac:chgData name="Motaz Saad" userId="8808a08a93e23a75" providerId="LiveId" clId="{E3E49001-B3F2-49C5-8130-8F23C7A7B14F}" dt="2020-08-18T07:27:09.883" v="453" actId="22"/>
          <ac:picMkLst>
            <pc:docMk/>
            <pc:sldMk cId="1880065692" sldId="283"/>
            <ac:picMk id="5" creationId="{D45DCECE-047F-4221-B049-D8ED2178CC2B}"/>
          </ac:picMkLst>
        </pc:picChg>
      </pc:sldChg>
      <pc:sldChg chg="addSp modSp new">
        <pc:chgData name="Motaz Saad" userId="8808a08a93e23a75" providerId="LiveId" clId="{E3E49001-B3F2-49C5-8130-8F23C7A7B14F}" dt="2020-08-18T07:27:51.509" v="461" actId="14100"/>
        <pc:sldMkLst>
          <pc:docMk/>
          <pc:sldMk cId="4264321267" sldId="284"/>
        </pc:sldMkLst>
        <pc:picChg chg="add mod">
          <ac:chgData name="Motaz Saad" userId="8808a08a93e23a75" providerId="LiveId" clId="{E3E49001-B3F2-49C5-8130-8F23C7A7B14F}" dt="2020-08-18T07:27:46.636" v="459" actId="1076"/>
          <ac:picMkLst>
            <pc:docMk/>
            <pc:sldMk cId="4264321267" sldId="284"/>
            <ac:picMk id="5122" creationId="{71B28297-BEA4-43C4-8AAE-6A79D1B11F4A}"/>
          </ac:picMkLst>
        </pc:picChg>
        <pc:picChg chg="add mod">
          <ac:chgData name="Motaz Saad" userId="8808a08a93e23a75" providerId="LiveId" clId="{E3E49001-B3F2-49C5-8130-8F23C7A7B14F}" dt="2020-08-18T07:27:51.509" v="461" actId="14100"/>
          <ac:picMkLst>
            <pc:docMk/>
            <pc:sldMk cId="4264321267" sldId="284"/>
            <ac:picMk id="5124" creationId="{6BD9E315-FBC8-416A-9383-EAA0AC3531A6}"/>
          </ac:picMkLst>
        </pc:picChg>
      </pc:sldChg>
      <pc:sldChg chg="addSp modSp new mod">
        <pc:chgData name="Motaz Saad" userId="8808a08a93e23a75" providerId="LiveId" clId="{E3E49001-B3F2-49C5-8130-8F23C7A7B14F}" dt="2020-08-18T07:29:05.683" v="529" actId="1076"/>
        <pc:sldMkLst>
          <pc:docMk/>
          <pc:sldMk cId="521553991" sldId="285"/>
        </pc:sldMkLst>
        <pc:spChg chg="mod">
          <ac:chgData name="Motaz Saad" userId="8808a08a93e23a75" providerId="LiveId" clId="{E3E49001-B3F2-49C5-8130-8F23C7A7B14F}" dt="2020-08-18T07:28:45.081" v="477" actId="20577"/>
          <ac:spMkLst>
            <pc:docMk/>
            <pc:sldMk cId="521553991" sldId="285"/>
            <ac:spMk id="2" creationId="{B6E75A42-9DAB-4216-AC36-A8D53F824379}"/>
          </ac:spMkLst>
        </pc:spChg>
        <pc:picChg chg="add mod">
          <ac:chgData name="Motaz Saad" userId="8808a08a93e23a75" providerId="LiveId" clId="{E3E49001-B3F2-49C5-8130-8F23C7A7B14F}" dt="2020-08-18T07:28:58.425" v="525" actId="1035"/>
          <ac:picMkLst>
            <pc:docMk/>
            <pc:sldMk cId="521553991" sldId="285"/>
            <ac:picMk id="6146" creationId="{5D306E9E-CAE3-40E3-98EC-9674D5A12C23}"/>
          </ac:picMkLst>
        </pc:picChg>
        <pc:picChg chg="add mod">
          <ac:chgData name="Motaz Saad" userId="8808a08a93e23a75" providerId="LiveId" clId="{E3E49001-B3F2-49C5-8130-8F23C7A7B14F}" dt="2020-08-18T07:29:05.683" v="529" actId="1076"/>
          <ac:picMkLst>
            <pc:docMk/>
            <pc:sldMk cId="521553991" sldId="285"/>
            <ac:picMk id="6148" creationId="{13781F79-1839-4577-B33F-AFA1402A42AC}"/>
          </ac:picMkLst>
        </pc:picChg>
      </pc:sldChg>
      <pc:sldChg chg="addSp modSp new mod">
        <pc:chgData name="Motaz Saad" userId="8808a08a93e23a75" providerId="LiveId" clId="{E3E49001-B3F2-49C5-8130-8F23C7A7B14F}" dt="2020-08-18T07:29:21.469" v="534"/>
        <pc:sldMkLst>
          <pc:docMk/>
          <pc:sldMk cId="730168897" sldId="286"/>
        </pc:sldMkLst>
        <pc:spChg chg="mod">
          <ac:chgData name="Motaz Saad" userId="8808a08a93e23a75" providerId="LiveId" clId="{E3E49001-B3F2-49C5-8130-8F23C7A7B14F}" dt="2020-08-18T07:29:19.137" v="533" actId="20577"/>
          <ac:spMkLst>
            <pc:docMk/>
            <pc:sldMk cId="730168897" sldId="286"/>
            <ac:spMk id="2" creationId="{FE9D32DC-E829-4C35-9EB5-3293A3C304B6}"/>
          </ac:spMkLst>
        </pc:spChg>
        <pc:picChg chg="add">
          <ac:chgData name="Motaz Saad" userId="8808a08a93e23a75" providerId="LiveId" clId="{E3E49001-B3F2-49C5-8130-8F23C7A7B14F}" dt="2020-08-18T07:29:21.469" v="534"/>
          <ac:picMkLst>
            <pc:docMk/>
            <pc:sldMk cId="730168897" sldId="286"/>
            <ac:picMk id="7170" creationId="{F341B0DB-B2F1-406D-9DF0-65A688F4E31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007A0-21E0-42A3-9BBA-8524E434CEA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F3AA7F-6C85-40FA-9EC5-40514318A59C}">
      <dgm:prSet/>
      <dgm:spPr/>
      <dgm:t>
        <a:bodyPr/>
        <a:lstStyle/>
        <a:p>
          <a:r>
            <a:rPr lang="ar-SA"/>
            <a:t>التفكير </a:t>
          </a:r>
          <a:endParaRPr lang="en-US"/>
        </a:p>
      </dgm:t>
    </dgm:pt>
    <dgm:pt modelId="{2A9DD1C4-8B8A-4539-9229-25FE7B0939A7}" type="parTrans" cxnId="{E1C6E622-A0E5-4E6D-8A2C-4C36D9E689FF}">
      <dgm:prSet/>
      <dgm:spPr/>
      <dgm:t>
        <a:bodyPr/>
        <a:lstStyle/>
        <a:p>
          <a:endParaRPr lang="en-US"/>
        </a:p>
      </dgm:t>
    </dgm:pt>
    <dgm:pt modelId="{ACE5F872-D87B-40E1-B282-9204F6075F02}" type="sibTrans" cxnId="{E1C6E622-A0E5-4E6D-8A2C-4C36D9E689FF}">
      <dgm:prSet/>
      <dgm:spPr/>
      <dgm:t>
        <a:bodyPr/>
        <a:lstStyle/>
        <a:p>
          <a:endParaRPr lang="en-US"/>
        </a:p>
      </dgm:t>
    </dgm:pt>
    <dgm:pt modelId="{041CF0C3-666D-40F0-B52E-46DCAA091A83}">
      <dgm:prSet/>
      <dgm:spPr/>
      <dgm:t>
        <a:bodyPr/>
        <a:lstStyle/>
        <a:p>
          <a:r>
            <a:rPr lang="ar-SA" dirty="0"/>
            <a:t>التعلم </a:t>
          </a:r>
          <a:endParaRPr lang="en-US" dirty="0"/>
        </a:p>
      </dgm:t>
    </dgm:pt>
    <dgm:pt modelId="{48707D4E-67C3-49B8-AC57-DC4612FBA768}" type="parTrans" cxnId="{6CAE05B0-B25D-4B67-BCC0-7105B27540B1}">
      <dgm:prSet/>
      <dgm:spPr/>
      <dgm:t>
        <a:bodyPr/>
        <a:lstStyle/>
        <a:p>
          <a:endParaRPr lang="en-US"/>
        </a:p>
      </dgm:t>
    </dgm:pt>
    <dgm:pt modelId="{41CB85CD-CD15-4EB1-8988-9E59797B78EC}" type="sibTrans" cxnId="{6CAE05B0-B25D-4B67-BCC0-7105B27540B1}">
      <dgm:prSet/>
      <dgm:spPr/>
      <dgm:t>
        <a:bodyPr/>
        <a:lstStyle/>
        <a:p>
          <a:endParaRPr lang="en-US"/>
        </a:p>
      </dgm:t>
    </dgm:pt>
    <dgm:pt modelId="{FFB38E91-3B5D-4DEC-98A5-0765557CDDEA}">
      <dgm:prSet/>
      <dgm:spPr/>
      <dgm:t>
        <a:bodyPr/>
        <a:lstStyle/>
        <a:p>
          <a:r>
            <a:rPr lang="ar-SA"/>
            <a:t>حل المشاكل </a:t>
          </a:r>
          <a:endParaRPr lang="en-US"/>
        </a:p>
      </dgm:t>
    </dgm:pt>
    <dgm:pt modelId="{AAB44414-4BB5-4E9A-8B0B-B6659738B442}" type="parTrans" cxnId="{E57B8BAD-598E-4A95-AA86-69EB603CAC72}">
      <dgm:prSet/>
      <dgm:spPr/>
      <dgm:t>
        <a:bodyPr/>
        <a:lstStyle/>
        <a:p>
          <a:endParaRPr lang="en-US"/>
        </a:p>
      </dgm:t>
    </dgm:pt>
    <dgm:pt modelId="{962A1CFB-3102-426C-8940-43D2E03A9C7A}" type="sibTrans" cxnId="{E57B8BAD-598E-4A95-AA86-69EB603CAC72}">
      <dgm:prSet/>
      <dgm:spPr/>
      <dgm:t>
        <a:bodyPr/>
        <a:lstStyle/>
        <a:p>
          <a:endParaRPr lang="en-US"/>
        </a:p>
      </dgm:t>
    </dgm:pt>
    <dgm:pt modelId="{049F75DF-4C3A-4228-B270-A331E2F47336}">
      <dgm:prSet/>
      <dgm:spPr/>
      <dgm:t>
        <a:bodyPr/>
        <a:lstStyle/>
        <a:p>
          <a:r>
            <a:rPr lang="ar-SA"/>
            <a:t>المعرفة </a:t>
          </a:r>
          <a:endParaRPr lang="en-US"/>
        </a:p>
      </dgm:t>
    </dgm:pt>
    <dgm:pt modelId="{BA9E7F4B-EDF1-4F8B-8BD2-CF8BDF8A6021}" type="parTrans" cxnId="{6B3CB155-20FB-4F61-A511-54B82135FCCF}">
      <dgm:prSet/>
      <dgm:spPr/>
      <dgm:t>
        <a:bodyPr/>
        <a:lstStyle/>
        <a:p>
          <a:endParaRPr lang="en-US"/>
        </a:p>
      </dgm:t>
    </dgm:pt>
    <dgm:pt modelId="{672EAA5F-F09D-4441-A797-686727B8C971}" type="sibTrans" cxnId="{6B3CB155-20FB-4F61-A511-54B82135FCCF}">
      <dgm:prSet/>
      <dgm:spPr/>
      <dgm:t>
        <a:bodyPr/>
        <a:lstStyle/>
        <a:p>
          <a:endParaRPr lang="en-US"/>
        </a:p>
      </dgm:t>
    </dgm:pt>
    <dgm:pt modelId="{D9C15979-63CD-465B-A7D1-5FE875035127}">
      <dgm:prSet/>
      <dgm:spPr/>
      <dgm:t>
        <a:bodyPr/>
        <a:lstStyle/>
        <a:p>
          <a:r>
            <a:rPr lang="ar-SA"/>
            <a:t>الذاكرة </a:t>
          </a:r>
          <a:endParaRPr lang="en-US"/>
        </a:p>
      </dgm:t>
    </dgm:pt>
    <dgm:pt modelId="{993A87EC-141B-4AEA-8F00-B1D2120D29EF}" type="parTrans" cxnId="{4632E079-B1D4-4A50-ABC1-22888C512F0E}">
      <dgm:prSet/>
      <dgm:spPr/>
      <dgm:t>
        <a:bodyPr/>
        <a:lstStyle/>
        <a:p>
          <a:endParaRPr lang="en-US"/>
        </a:p>
      </dgm:t>
    </dgm:pt>
    <dgm:pt modelId="{A3E16475-1856-4D17-93DE-2238E201D204}" type="sibTrans" cxnId="{4632E079-B1D4-4A50-ABC1-22888C512F0E}">
      <dgm:prSet/>
      <dgm:spPr/>
      <dgm:t>
        <a:bodyPr/>
        <a:lstStyle/>
        <a:p>
          <a:endParaRPr lang="en-US"/>
        </a:p>
      </dgm:t>
    </dgm:pt>
    <dgm:pt modelId="{6118FC65-441E-494F-AB77-B1A2DFA2A407}">
      <dgm:prSet/>
      <dgm:spPr/>
      <dgm:t>
        <a:bodyPr/>
        <a:lstStyle/>
        <a:p>
          <a:r>
            <a:rPr lang="ar-SA"/>
            <a:t>... </a:t>
          </a:r>
          <a:endParaRPr lang="en-US"/>
        </a:p>
      </dgm:t>
    </dgm:pt>
    <dgm:pt modelId="{A093B266-FDD6-42AD-8960-20B46B2AF53C}" type="parTrans" cxnId="{AD4CB73A-9559-469D-95DA-1EA8D844969E}">
      <dgm:prSet/>
      <dgm:spPr/>
      <dgm:t>
        <a:bodyPr/>
        <a:lstStyle/>
        <a:p>
          <a:endParaRPr lang="en-US"/>
        </a:p>
      </dgm:t>
    </dgm:pt>
    <dgm:pt modelId="{40DF4B5A-274C-48F3-A4DA-B39B46BC76D0}" type="sibTrans" cxnId="{AD4CB73A-9559-469D-95DA-1EA8D844969E}">
      <dgm:prSet/>
      <dgm:spPr/>
      <dgm:t>
        <a:bodyPr/>
        <a:lstStyle/>
        <a:p>
          <a:endParaRPr lang="en-US"/>
        </a:p>
      </dgm:t>
    </dgm:pt>
    <dgm:pt modelId="{514E173D-0C48-4942-BBBA-40DF949D8CF0}" type="pres">
      <dgm:prSet presAssocID="{370007A0-21E0-42A3-9BBA-8524E434CEAA}" presName="diagram" presStyleCnt="0">
        <dgm:presLayoutVars>
          <dgm:dir/>
          <dgm:resizeHandles val="exact"/>
        </dgm:presLayoutVars>
      </dgm:prSet>
      <dgm:spPr/>
    </dgm:pt>
    <dgm:pt modelId="{647897CB-CFE8-4B70-B131-F1BBDBD796F1}" type="pres">
      <dgm:prSet presAssocID="{96F3AA7F-6C85-40FA-9EC5-40514318A59C}" presName="node" presStyleLbl="node1" presStyleIdx="0" presStyleCnt="6">
        <dgm:presLayoutVars>
          <dgm:bulletEnabled val="1"/>
        </dgm:presLayoutVars>
      </dgm:prSet>
      <dgm:spPr/>
    </dgm:pt>
    <dgm:pt modelId="{4FE07166-D419-454A-B10B-CED863600D65}" type="pres">
      <dgm:prSet presAssocID="{ACE5F872-D87B-40E1-B282-9204F6075F02}" presName="sibTrans" presStyleCnt="0"/>
      <dgm:spPr/>
    </dgm:pt>
    <dgm:pt modelId="{F720CF2A-D0E6-4CF3-9E29-F8F9AEDE495E}" type="pres">
      <dgm:prSet presAssocID="{041CF0C3-666D-40F0-B52E-46DCAA091A83}" presName="node" presStyleLbl="node1" presStyleIdx="1" presStyleCnt="6">
        <dgm:presLayoutVars>
          <dgm:bulletEnabled val="1"/>
        </dgm:presLayoutVars>
      </dgm:prSet>
      <dgm:spPr/>
    </dgm:pt>
    <dgm:pt modelId="{71A353CA-8918-4D97-9CC7-0729A1967DC5}" type="pres">
      <dgm:prSet presAssocID="{41CB85CD-CD15-4EB1-8988-9E59797B78EC}" presName="sibTrans" presStyleCnt="0"/>
      <dgm:spPr/>
    </dgm:pt>
    <dgm:pt modelId="{6E4949BF-A41F-4E83-9225-64D60B05C620}" type="pres">
      <dgm:prSet presAssocID="{FFB38E91-3B5D-4DEC-98A5-0765557CDDEA}" presName="node" presStyleLbl="node1" presStyleIdx="2" presStyleCnt="6">
        <dgm:presLayoutVars>
          <dgm:bulletEnabled val="1"/>
        </dgm:presLayoutVars>
      </dgm:prSet>
      <dgm:spPr/>
    </dgm:pt>
    <dgm:pt modelId="{FD7AF1D7-B7F2-4290-B5E5-9FFA00D409E2}" type="pres">
      <dgm:prSet presAssocID="{962A1CFB-3102-426C-8940-43D2E03A9C7A}" presName="sibTrans" presStyleCnt="0"/>
      <dgm:spPr/>
    </dgm:pt>
    <dgm:pt modelId="{BB56E039-F1AB-4EDC-AA65-97E9F53C2DCF}" type="pres">
      <dgm:prSet presAssocID="{049F75DF-4C3A-4228-B270-A331E2F47336}" presName="node" presStyleLbl="node1" presStyleIdx="3" presStyleCnt="6">
        <dgm:presLayoutVars>
          <dgm:bulletEnabled val="1"/>
        </dgm:presLayoutVars>
      </dgm:prSet>
      <dgm:spPr/>
    </dgm:pt>
    <dgm:pt modelId="{6A361266-29A9-4632-B9E0-75A649336C5D}" type="pres">
      <dgm:prSet presAssocID="{672EAA5F-F09D-4441-A797-686727B8C971}" presName="sibTrans" presStyleCnt="0"/>
      <dgm:spPr/>
    </dgm:pt>
    <dgm:pt modelId="{5D8EABEC-A445-40EA-AC96-9936E23685E6}" type="pres">
      <dgm:prSet presAssocID="{D9C15979-63CD-465B-A7D1-5FE875035127}" presName="node" presStyleLbl="node1" presStyleIdx="4" presStyleCnt="6">
        <dgm:presLayoutVars>
          <dgm:bulletEnabled val="1"/>
        </dgm:presLayoutVars>
      </dgm:prSet>
      <dgm:spPr/>
    </dgm:pt>
    <dgm:pt modelId="{0BF1CB5D-42CC-40DA-B275-0780FAFB5018}" type="pres">
      <dgm:prSet presAssocID="{A3E16475-1856-4D17-93DE-2238E201D204}" presName="sibTrans" presStyleCnt="0"/>
      <dgm:spPr/>
    </dgm:pt>
    <dgm:pt modelId="{16051EB4-6DBC-4D7D-BE7E-928F8B539BB4}" type="pres">
      <dgm:prSet presAssocID="{6118FC65-441E-494F-AB77-B1A2DFA2A407}" presName="node" presStyleLbl="node1" presStyleIdx="5" presStyleCnt="6">
        <dgm:presLayoutVars>
          <dgm:bulletEnabled val="1"/>
        </dgm:presLayoutVars>
      </dgm:prSet>
      <dgm:spPr/>
    </dgm:pt>
  </dgm:ptLst>
  <dgm:cxnLst>
    <dgm:cxn modelId="{E1C6E622-A0E5-4E6D-8A2C-4C36D9E689FF}" srcId="{370007A0-21E0-42A3-9BBA-8524E434CEAA}" destId="{96F3AA7F-6C85-40FA-9EC5-40514318A59C}" srcOrd="0" destOrd="0" parTransId="{2A9DD1C4-8B8A-4539-9229-25FE7B0939A7}" sibTransId="{ACE5F872-D87B-40E1-B282-9204F6075F02}"/>
    <dgm:cxn modelId="{E8677527-F4DA-4623-AAAF-2CA08F5FF813}" type="presOf" srcId="{370007A0-21E0-42A3-9BBA-8524E434CEAA}" destId="{514E173D-0C48-4942-BBBA-40DF949D8CF0}" srcOrd="0" destOrd="0" presId="urn:microsoft.com/office/officeart/2005/8/layout/default"/>
    <dgm:cxn modelId="{AD4CB73A-9559-469D-95DA-1EA8D844969E}" srcId="{370007A0-21E0-42A3-9BBA-8524E434CEAA}" destId="{6118FC65-441E-494F-AB77-B1A2DFA2A407}" srcOrd="5" destOrd="0" parTransId="{A093B266-FDD6-42AD-8960-20B46B2AF53C}" sibTransId="{40DF4B5A-274C-48F3-A4DA-B39B46BC76D0}"/>
    <dgm:cxn modelId="{6B3CB155-20FB-4F61-A511-54B82135FCCF}" srcId="{370007A0-21E0-42A3-9BBA-8524E434CEAA}" destId="{049F75DF-4C3A-4228-B270-A331E2F47336}" srcOrd="3" destOrd="0" parTransId="{BA9E7F4B-EDF1-4F8B-8BD2-CF8BDF8A6021}" sibTransId="{672EAA5F-F09D-4441-A797-686727B8C971}"/>
    <dgm:cxn modelId="{4632E079-B1D4-4A50-ABC1-22888C512F0E}" srcId="{370007A0-21E0-42A3-9BBA-8524E434CEAA}" destId="{D9C15979-63CD-465B-A7D1-5FE875035127}" srcOrd="4" destOrd="0" parTransId="{993A87EC-141B-4AEA-8F00-B1D2120D29EF}" sibTransId="{A3E16475-1856-4D17-93DE-2238E201D204}"/>
    <dgm:cxn modelId="{0B4CAD9D-9D62-4D12-B190-E5F8555C0955}" type="presOf" srcId="{FFB38E91-3B5D-4DEC-98A5-0765557CDDEA}" destId="{6E4949BF-A41F-4E83-9225-64D60B05C620}" srcOrd="0" destOrd="0" presId="urn:microsoft.com/office/officeart/2005/8/layout/default"/>
    <dgm:cxn modelId="{C8D88CA9-D196-4FC5-B708-73E57C03538E}" type="presOf" srcId="{6118FC65-441E-494F-AB77-B1A2DFA2A407}" destId="{16051EB4-6DBC-4D7D-BE7E-928F8B539BB4}" srcOrd="0" destOrd="0" presId="urn:microsoft.com/office/officeart/2005/8/layout/default"/>
    <dgm:cxn modelId="{E57B8BAD-598E-4A95-AA86-69EB603CAC72}" srcId="{370007A0-21E0-42A3-9BBA-8524E434CEAA}" destId="{FFB38E91-3B5D-4DEC-98A5-0765557CDDEA}" srcOrd="2" destOrd="0" parTransId="{AAB44414-4BB5-4E9A-8B0B-B6659738B442}" sibTransId="{962A1CFB-3102-426C-8940-43D2E03A9C7A}"/>
    <dgm:cxn modelId="{91F3DEAF-5EA4-49CD-B9D6-54E47B077C90}" type="presOf" srcId="{041CF0C3-666D-40F0-B52E-46DCAA091A83}" destId="{F720CF2A-D0E6-4CF3-9E29-F8F9AEDE495E}" srcOrd="0" destOrd="0" presId="urn:microsoft.com/office/officeart/2005/8/layout/default"/>
    <dgm:cxn modelId="{6CAE05B0-B25D-4B67-BCC0-7105B27540B1}" srcId="{370007A0-21E0-42A3-9BBA-8524E434CEAA}" destId="{041CF0C3-666D-40F0-B52E-46DCAA091A83}" srcOrd="1" destOrd="0" parTransId="{48707D4E-67C3-49B8-AC57-DC4612FBA768}" sibTransId="{41CB85CD-CD15-4EB1-8988-9E59797B78EC}"/>
    <dgm:cxn modelId="{9421D3B7-02E9-48E6-AEE9-04FC4C822F5A}" type="presOf" srcId="{D9C15979-63CD-465B-A7D1-5FE875035127}" destId="{5D8EABEC-A445-40EA-AC96-9936E23685E6}" srcOrd="0" destOrd="0" presId="urn:microsoft.com/office/officeart/2005/8/layout/default"/>
    <dgm:cxn modelId="{716C36E7-5E0F-4552-860F-789106EC4EBD}" type="presOf" srcId="{049F75DF-4C3A-4228-B270-A331E2F47336}" destId="{BB56E039-F1AB-4EDC-AA65-97E9F53C2DCF}" srcOrd="0" destOrd="0" presId="urn:microsoft.com/office/officeart/2005/8/layout/default"/>
    <dgm:cxn modelId="{6C0D1FF0-66BA-43FF-8DB0-3467BB8A8290}" type="presOf" srcId="{96F3AA7F-6C85-40FA-9EC5-40514318A59C}" destId="{647897CB-CFE8-4B70-B131-F1BBDBD796F1}" srcOrd="0" destOrd="0" presId="urn:microsoft.com/office/officeart/2005/8/layout/default"/>
    <dgm:cxn modelId="{70E67758-F4EF-40CA-B963-A73C2D5C2BA6}" type="presParOf" srcId="{514E173D-0C48-4942-BBBA-40DF949D8CF0}" destId="{647897CB-CFE8-4B70-B131-F1BBDBD796F1}" srcOrd="0" destOrd="0" presId="urn:microsoft.com/office/officeart/2005/8/layout/default"/>
    <dgm:cxn modelId="{E3F350C4-2DF3-4738-929E-7D259F007BA5}" type="presParOf" srcId="{514E173D-0C48-4942-BBBA-40DF949D8CF0}" destId="{4FE07166-D419-454A-B10B-CED863600D65}" srcOrd="1" destOrd="0" presId="urn:microsoft.com/office/officeart/2005/8/layout/default"/>
    <dgm:cxn modelId="{4F3976B0-C61B-4FC9-8A1C-D9C45139F5AB}" type="presParOf" srcId="{514E173D-0C48-4942-BBBA-40DF949D8CF0}" destId="{F720CF2A-D0E6-4CF3-9E29-F8F9AEDE495E}" srcOrd="2" destOrd="0" presId="urn:microsoft.com/office/officeart/2005/8/layout/default"/>
    <dgm:cxn modelId="{D0FAADB2-C9A7-48A2-B27F-7A7F8BCA9788}" type="presParOf" srcId="{514E173D-0C48-4942-BBBA-40DF949D8CF0}" destId="{71A353CA-8918-4D97-9CC7-0729A1967DC5}" srcOrd="3" destOrd="0" presId="urn:microsoft.com/office/officeart/2005/8/layout/default"/>
    <dgm:cxn modelId="{C803C198-1BC4-49EA-A9C7-B08EBA63B177}" type="presParOf" srcId="{514E173D-0C48-4942-BBBA-40DF949D8CF0}" destId="{6E4949BF-A41F-4E83-9225-64D60B05C620}" srcOrd="4" destOrd="0" presId="urn:microsoft.com/office/officeart/2005/8/layout/default"/>
    <dgm:cxn modelId="{AD33BFF7-A658-4265-9C8E-7B0E0BE4B399}" type="presParOf" srcId="{514E173D-0C48-4942-BBBA-40DF949D8CF0}" destId="{FD7AF1D7-B7F2-4290-B5E5-9FFA00D409E2}" srcOrd="5" destOrd="0" presId="urn:microsoft.com/office/officeart/2005/8/layout/default"/>
    <dgm:cxn modelId="{B04FE5B7-A397-4284-9270-22851440754E}" type="presParOf" srcId="{514E173D-0C48-4942-BBBA-40DF949D8CF0}" destId="{BB56E039-F1AB-4EDC-AA65-97E9F53C2DCF}" srcOrd="6" destOrd="0" presId="urn:microsoft.com/office/officeart/2005/8/layout/default"/>
    <dgm:cxn modelId="{4E48C7C3-03C5-445D-9B7F-14AC33F83C6B}" type="presParOf" srcId="{514E173D-0C48-4942-BBBA-40DF949D8CF0}" destId="{6A361266-29A9-4632-B9E0-75A649336C5D}" srcOrd="7" destOrd="0" presId="urn:microsoft.com/office/officeart/2005/8/layout/default"/>
    <dgm:cxn modelId="{1C53EF9A-FDC1-407C-A625-3C547164DF7C}" type="presParOf" srcId="{514E173D-0C48-4942-BBBA-40DF949D8CF0}" destId="{5D8EABEC-A445-40EA-AC96-9936E23685E6}" srcOrd="8" destOrd="0" presId="urn:microsoft.com/office/officeart/2005/8/layout/default"/>
    <dgm:cxn modelId="{449B8C3E-668A-489D-9C4E-E21947C01A11}" type="presParOf" srcId="{514E173D-0C48-4942-BBBA-40DF949D8CF0}" destId="{0BF1CB5D-42CC-40DA-B275-0780FAFB5018}" srcOrd="9" destOrd="0" presId="urn:microsoft.com/office/officeart/2005/8/layout/default"/>
    <dgm:cxn modelId="{48E50807-DF24-4D05-A16F-93D2932CBEF9}" type="presParOf" srcId="{514E173D-0C48-4942-BBBA-40DF949D8CF0}" destId="{16051EB4-6DBC-4D7D-BE7E-928F8B539B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97CB-CFE8-4B70-B131-F1BBDBD796F1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التفكير </a:t>
          </a:r>
          <a:endParaRPr lang="en-US" sz="5700" kern="1200"/>
        </a:p>
      </dsp:txBody>
      <dsp:txXfrm>
        <a:off x="356483" y="3344"/>
        <a:ext cx="3342037" cy="2005222"/>
      </dsp:txXfrm>
    </dsp:sp>
    <dsp:sp modelId="{F720CF2A-D0E6-4CF3-9E29-F8F9AEDE495E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 dirty="0"/>
            <a:t>التعلم </a:t>
          </a:r>
          <a:endParaRPr lang="en-US" sz="5700" kern="1200" dirty="0"/>
        </a:p>
      </dsp:txBody>
      <dsp:txXfrm>
        <a:off x="4032724" y="3344"/>
        <a:ext cx="3342037" cy="2005222"/>
      </dsp:txXfrm>
    </dsp:sp>
    <dsp:sp modelId="{6E4949BF-A41F-4E83-9225-64D60B05C620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حل المشاكل </a:t>
          </a:r>
          <a:endParaRPr lang="en-US" sz="5700" kern="1200"/>
        </a:p>
      </dsp:txBody>
      <dsp:txXfrm>
        <a:off x="7708965" y="3344"/>
        <a:ext cx="3342037" cy="2005222"/>
      </dsp:txXfrm>
    </dsp:sp>
    <dsp:sp modelId="{BB56E039-F1AB-4EDC-AA65-97E9F53C2DCF}">
      <dsp:nvSpPr>
        <dsp:cNvPr id="0" name=""/>
        <dsp:cNvSpPr/>
      </dsp:nvSpPr>
      <dsp:spPr>
        <a:xfrm>
          <a:off x="356483" y="2342770"/>
          <a:ext cx="3342037" cy="200522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المعرفة </a:t>
          </a:r>
          <a:endParaRPr lang="en-US" sz="5700" kern="1200"/>
        </a:p>
      </dsp:txBody>
      <dsp:txXfrm>
        <a:off x="356483" y="2342770"/>
        <a:ext cx="3342037" cy="2005222"/>
      </dsp:txXfrm>
    </dsp:sp>
    <dsp:sp modelId="{5D8EABEC-A445-40EA-AC96-9936E23685E6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الذاكرة </a:t>
          </a:r>
          <a:endParaRPr lang="en-US" sz="5700" kern="1200"/>
        </a:p>
      </dsp:txBody>
      <dsp:txXfrm>
        <a:off x="4032724" y="2342770"/>
        <a:ext cx="3342037" cy="2005222"/>
      </dsp:txXfrm>
    </dsp:sp>
    <dsp:sp modelId="{16051EB4-6DBC-4D7D-BE7E-928F8B539BB4}">
      <dsp:nvSpPr>
        <dsp:cNvPr id="0" name=""/>
        <dsp:cNvSpPr/>
      </dsp:nvSpPr>
      <dsp:spPr>
        <a:xfrm>
          <a:off x="7708965" y="2342770"/>
          <a:ext cx="3342037" cy="200522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... </a:t>
          </a:r>
          <a:endParaRPr lang="en-US" sz="5700" kern="1200"/>
        </a:p>
      </dsp:txBody>
      <dsp:txXfrm>
        <a:off x="7708965" y="2342770"/>
        <a:ext cx="3342037" cy="20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A6A6E8-2EAB-4C9B-A766-9416E6A3A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0DED786-BD20-4DFF-B212-E9D43933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D2FFAF1-FE36-4C6F-8F8B-D4C60AA0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65E7629-E213-4411-B54C-BADCA302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A9E0A3-B8A9-414F-A1A1-1024E2A7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843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7134EA7-F5AD-489D-B898-385D9FB1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8357DBD-46E8-4555-9A47-D67D7F4B1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C02E151-E209-4C46-A775-160A97DB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7B9DE03-7F1C-4BE1-923B-A2E8EEF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A026FA7-0F08-4944-90FD-8565B133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858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0FA25DA9-D1C7-408E-8CD3-B58D8C7BF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1D92DC6-0F94-42DC-B218-4047F9DA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C113D6D-3C7B-4FFC-B544-111C7AC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65A52F8-4F42-44A4-A421-FA465C19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6F41ABB-F900-4043-812E-86AF69DA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784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188F44-3848-4362-9D29-CD7CDCB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F0397AA-618F-44EB-89F0-978D829E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51A8F46-24ED-4501-96D5-AA60C198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E3C1312-D96F-4D10-A01C-1014D3E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B2C821F-2E15-47B6-972E-55DD4B2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941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A2CF509-B717-449C-933A-8F317C1C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66218EF-8CC5-4061-8499-87A82B74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E453546-8913-457C-9C59-7078B4E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94827B2-1162-4FB4-9199-9EA5FB59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0B1AB99-6A5D-412D-8BB5-8903B8C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4336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853EAF0-51A6-4D9F-8A1D-DEC7069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2410FE2-75BB-4708-AC56-E3AD9A6CD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7EFD001-0970-4644-B83C-4A7D6F27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AC2574C-3505-4EFA-9DCE-A42879B6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00B9B70-BFC9-4A24-BE0B-6D501C7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FDB13FA-068E-43BE-865A-0C5CE9E5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095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34FF72-9B05-4E1B-8737-70BFFC3C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77ED510-0A3D-422F-BCAF-48932CE5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044C332-B8E5-431A-A021-BF600D1AB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456FCCF-F893-49F7-9CFE-5D4404FE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3E9F906-DE1D-49E1-B68A-E297F6D16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BEC8786-6237-4242-8EE3-DD9FDADC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F02778E-4E1D-49CD-A6CC-0654E36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846563E-37B9-4821-8277-0597F92B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870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CD437D7-AC12-470D-940D-84461BCF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A04BA4A4-0F28-403A-9937-C82B7838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1FCDA18-CA04-4A7C-8069-A89FFF8A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B0B3434-AABA-4DA8-A6F4-2763ED9E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757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6C00ABC-5F0E-442D-8AD2-53160CE6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F1BF955-CE2F-446A-B74F-127A37FF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CA100C7-D85F-4DB6-AAC8-267F8F39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8371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A250FBC-48C9-4C46-9ABF-4C0DBEBF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20BD9ED-DBD2-4BE4-942D-8C6D59BE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60EA77E-AA50-4FB5-9DB8-79955871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7C36AF2-46FD-4414-B0E3-E4B88B78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E22A535-1F60-4646-BD3A-6C79BDE6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31E74F4-C52D-46FD-9DA0-181B8B2F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199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40B6F4D-4436-41B1-A5BA-146600B6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0DF5BB04-AF25-4B59-9EF4-E7C4E30E2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61463F0-37A3-4269-AE85-E513B609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C571E64-89A8-4F59-8EE1-28DF3202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2A7EE7D-9DCD-498D-B602-1212C1E1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32B2544-D5F9-4E41-A3F5-F68C837E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00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48FC70F5-808F-4481-B7A4-077C6166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490DD20-F7CB-4DD1-B405-BD6F6C89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BD5516E-34A9-40A4-A3C4-C9E3962E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5A60-81B8-4B2F-9009-0D7C96255D54}" type="datetimeFigureOut">
              <a:rPr lang="ar-SA" smtClean="0"/>
              <a:t>12/29/1441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0D1EE5E-4C21-43FE-98BD-9EA151AE4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876405F-12C9-4F2E-8F01-7DFF6134C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01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facebook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" TargetMode="External"/><Relationship Id="rId2" Type="http://schemas.openxmlformats.org/officeDocument/2006/relationships/hyperlink" Target="https://www.h2o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it.ai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ksaad.wordpres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7E8FE96F-3E7A-4BBB-9C64-4BFF56AF8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ar-SA" dirty="0">
                <a:solidFill>
                  <a:srgbClr val="FFFFFF"/>
                </a:solidFill>
              </a:rPr>
              <a:t>الذكاء الاصطناعي تطبيقات عملية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4641894-08EC-474C-A2CA-457824BC9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492962"/>
          </a:xfrm>
        </p:spPr>
        <p:txBody>
          <a:bodyPr>
            <a:normAutofit/>
          </a:bodyPr>
          <a:lstStyle/>
          <a:p>
            <a:r>
              <a:rPr lang="ar-SA" sz="3200" dirty="0">
                <a:solidFill>
                  <a:srgbClr val="FFFFFF"/>
                </a:solidFill>
              </a:rPr>
              <a:t>د. معتز خالد سعد</a:t>
            </a:r>
          </a:p>
          <a:p>
            <a:r>
              <a:rPr lang="ar-SA" sz="3200" dirty="0">
                <a:solidFill>
                  <a:srgbClr val="FFFFFF"/>
                </a:solidFill>
              </a:rPr>
              <a:t>18 أغسطس 2020</a:t>
            </a:r>
          </a:p>
        </p:txBody>
      </p:sp>
    </p:spTree>
    <p:extLst>
      <p:ext uri="{BB962C8B-B14F-4D97-AF65-F5344CB8AC3E}">
        <p14:creationId xmlns:p14="http://schemas.microsoft.com/office/powerpoint/2010/main" val="199794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B59F7A-0F18-45D9-A185-C47789F0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مكتبات تعليم الآلة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6944B31-93E9-4933-9F13-2BA85900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3314" name="Picture 2" descr="Digits Dataset scikit-learn Data Visualization in Python">
            <a:extLst>
              <a:ext uri="{FF2B5EF4-FFF2-40B4-BE49-F238E27FC236}">
                <a16:creationId xmlns:a16="http://schemas.microsoft.com/office/drawing/2014/main" id="{3986189A-7BD2-4B73-ADA2-BBFD12BB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33" y="2218747"/>
            <a:ext cx="8640534" cy="30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1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4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89A947F-4BDE-436B-9007-B5EB77F6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548" y="618681"/>
            <a:ext cx="2820820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ar-SA" sz="3600" dirty="0">
                <a:solidFill>
                  <a:srgbClr val="FFFFFF"/>
                </a:solidFill>
              </a:rPr>
              <a:t>مكتبات تعليم الآلة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Neural Network Showdown: TensorFlow vs PyTorch | ActiveState">
            <a:extLst>
              <a:ext uri="{FF2B5EF4-FFF2-40B4-BE49-F238E27FC236}">
                <a16:creationId xmlns:a16="http://schemas.microsoft.com/office/drawing/2014/main" id="{997DB4E7-162B-4D1C-A9BA-E4366222B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r="11084" b="-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3B2B9109-C165-4DBB-9B20-1D7DA00B0EFD}"/>
              </a:ext>
            </a:extLst>
          </p:cNvPr>
          <p:cNvSpPr txBox="1"/>
          <p:nvPr/>
        </p:nvSpPr>
        <p:spPr>
          <a:xfrm>
            <a:off x="8769814" y="4589195"/>
            <a:ext cx="310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https://ai.facebook.com/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https://ai.google/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0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F17D74-C5AA-4449-90C4-27780D0A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Deep Learning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592556A-77FC-41B5-B7FE-FFE711D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8F7CF3-F45A-4903-978C-6A6DEE3B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60" y="1389063"/>
            <a:ext cx="9814040" cy="51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8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6F65BB-380C-48B2-B2F6-FFECAFF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AI services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D958C4E-E187-410B-854A-80A5BDD3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hlinkClick r:id="rId2"/>
              </a:rPr>
              <a:t>H2O https://www.h2o.ai/</a:t>
            </a:r>
            <a:endParaRPr lang="en-US" dirty="0"/>
          </a:p>
          <a:p>
            <a:pPr algn="l" rtl="0"/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https://openai.com/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Google, Amazon Cloud </a:t>
            </a:r>
          </a:p>
          <a:p>
            <a:pPr algn="l" rtl="0"/>
            <a:r>
              <a:rPr lang="en-US" dirty="0">
                <a:hlinkClick r:id="rId4"/>
              </a:rPr>
              <a:t>https://wit.ai/</a:t>
            </a:r>
            <a:r>
              <a:rPr lang="en-US" dirty="0"/>
              <a:t> </a:t>
            </a:r>
          </a:p>
          <a:p>
            <a:pPr algn="l" rtl="0"/>
            <a:r>
              <a:rPr lang="en-US" b="0" i="0" dirty="0">
                <a:solidFill>
                  <a:srgbClr val="343838"/>
                </a:solidFill>
                <a:effectLst/>
                <a:latin typeface="Open Sans"/>
              </a:rPr>
              <a:t>IBM Watson</a:t>
            </a:r>
          </a:p>
          <a:p>
            <a:pPr algn="l" rtl="0"/>
            <a:endParaRPr lang="en-US" dirty="0"/>
          </a:p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C5B7211-3235-4945-8130-ABE409FA0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07" y="4632767"/>
            <a:ext cx="10996613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9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5EC7FF-ACD9-4CBF-8337-4E5E0EB9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ar-SA" dirty="0"/>
              <a:t>تصنيف الصور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71BEBDB-4FD9-4AF9-9C30-480A841A7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81" y="1825625"/>
            <a:ext cx="90798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242DE0-C06D-41A2-81A2-ED729B55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Elephant?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88027F3-0779-4C4D-97CC-868019AC2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983B7ED-6C91-4298-80E0-01F4784A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3" y="1506740"/>
            <a:ext cx="11453853" cy="2644369"/>
          </a:xfrm>
          <a:prstGeom prst="rect">
            <a:avLst/>
          </a:prstGeom>
        </p:spPr>
      </p:pic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BC5DC310-2803-4BCF-AC83-946DD7E3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4662488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4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0B6A172-83D7-4849-8F5C-88F45B79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Elephant shape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8A09A2-A261-4106-93FB-FC01081E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45DCECE-047F-4221-B049-D8ED2178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1706731"/>
            <a:ext cx="11591024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A2608F-BFF2-4387-AD27-626CE77B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Shape matrix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286B23-F96E-48D8-A793-56666737B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71B28297-BEA4-43C4-8AAE-6A79D1B1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825625"/>
            <a:ext cx="40195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for post">
            <a:extLst>
              <a:ext uri="{FF2B5EF4-FFF2-40B4-BE49-F238E27FC236}">
                <a16:creationId xmlns:a16="http://schemas.microsoft.com/office/drawing/2014/main" id="{6BD9E315-FBC8-416A-9383-EAA0AC35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825624"/>
            <a:ext cx="5124450" cy="440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32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6E75A42-9DAB-4216-AC36-A8D53F82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 Cat Edges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692EE18-3AAB-4F87-9C95-85A60282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6146" name="Picture 2" descr="cnn-filter">
            <a:extLst>
              <a:ext uri="{FF2B5EF4-FFF2-40B4-BE49-F238E27FC236}">
                <a16:creationId xmlns:a16="http://schemas.microsoft.com/office/drawing/2014/main" id="{5D306E9E-CAE3-40E3-98EC-9674D5A1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509713"/>
            <a:ext cx="10858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t-classification">
            <a:extLst>
              <a:ext uri="{FF2B5EF4-FFF2-40B4-BE49-F238E27FC236}">
                <a16:creationId xmlns:a16="http://schemas.microsoft.com/office/drawing/2014/main" id="{13781F79-1839-4577-B33F-AFA1402A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28" y="4510088"/>
            <a:ext cx="3647072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5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9D32DC-E829-4C35-9EB5-3293A3C3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CNN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A6EA79F-0620-47CA-9E49-6147622D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170" name="Picture 2" descr="1508999490138">
            <a:extLst>
              <a:ext uri="{FF2B5EF4-FFF2-40B4-BE49-F238E27FC236}">
                <a16:creationId xmlns:a16="http://schemas.microsoft.com/office/drawing/2014/main" id="{F341B0DB-B2F1-406D-9DF0-65A688F4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595438"/>
            <a:ext cx="10858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6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094C17-C64E-4892-9ECE-40CAC409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ar-SA" sz="5400">
                <a:solidFill>
                  <a:schemeClr val="accent5"/>
                </a:solidFill>
              </a:rPr>
              <a:t>ما هو الذكاء؟</a:t>
            </a:r>
          </a:p>
        </p:txBody>
      </p:sp>
      <p:graphicFrame>
        <p:nvGraphicFramePr>
          <p:cNvPr id="7" name="عنصر نائب للمحتوى 2">
            <a:extLst>
              <a:ext uri="{FF2B5EF4-FFF2-40B4-BE49-F238E27FC236}">
                <a16:creationId xmlns:a16="http://schemas.microsoft.com/office/drawing/2014/main" id="{02D44B90-E465-489F-B93B-65827AB33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147843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02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8362C3D5-80DE-4B42-B5CD-1C52AD58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تطبيق عملي في مجال </a:t>
            </a:r>
            <a:r>
              <a:rPr lang="en-US" dirty="0"/>
              <a:t>CV</a:t>
            </a:r>
            <a:endParaRPr lang="ar-SA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B96EF98D-75BE-4A3E-A76D-3EF4C4D1D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Deep Face </a:t>
            </a:r>
          </a:p>
          <a:p>
            <a:pPr algn="l" rtl="0"/>
            <a:r>
              <a:rPr lang="en-US" dirty="0"/>
              <a:t>TF Hub </a:t>
            </a:r>
            <a:endParaRPr lang="ar-S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6FCFF1-F1A8-4FC3-8C19-72B78FB8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1825625"/>
            <a:ext cx="3454731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Hub">
            <a:extLst>
              <a:ext uri="{FF2B5EF4-FFF2-40B4-BE49-F238E27FC236}">
                <a16:creationId xmlns:a16="http://schemas.microsoft.com/office/drawing/2014/main" id="{ED707CF6-5DA6-4E4C-AEC8-107984B1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92463"/>
            <a:ext cx="5545666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2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BCC3E1-557B-4D4F-BEB0-0DD63520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https://mksaad.wordpress.com/</a:t>
            </a:r>
            <a:r>
              <a:rPr lang="en-US" dirty="0"/>
              <a:t> </a:t>
            </a:r>
            <a:endParaRPr lang="ar-SA" dirty="0"/>
          </a:p>
        </p:txBody>
      </p:sp>
      <p:pic>
        <p:nvPicPr>
          <p:cNvPr id="5" name="عنصر نائب للمحتوى 4" descr="صورة تحتوي على رسم&#10;&#10;تم إنشاء الوصف تلقائياً">
            <a:extLst>
              <a:ext uri="{FF2B5EF4-FFF2-40B4-BE49-F238E27FC236}">
                <a16:creationId xmlns:a16="http://schemas.microsoft.com/office/drawing/2014/main" id="{FE58296E-79C1-445F-97AE-D45E1C7D5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75" y="1530350"/>
            <a:ext cx="4962525" cy="4962525"/>
          </a:xfr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BEB26B79-1BF2-4E7C-9411-9B416A81DD02}"/>
              </a:ext>
            </a:extLst>
          </p:cNvPr>
          <p:cNvSpPr txBox="1"/>
          <p:nvPr/>
        </p:nvSpPr>
        <p:spPr>
          <a:xfrm>
            <a:off x="1331841" y="3001108"/>
            <a:ext cx="3560590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/>
              <a:t>شكرا </a:t>
            </a:r>
            <a:r>
              <a:rPr lang="ar-SA" sz="9600" dirty="0">
                <a:sym typeface="Wingdings" panose="05000000000000000000" pitchFamily="2" charset="2"/>
              </a:rPr>
              <a:t></a:t>
            </a:r>
            <a:endParaRPr lang="ar-SA" sz="9600" dirty="0"/>
          </a:p>
        </p:txBody>
      </p:sp>
    </p:spTree>
    <p:extLst>
      <p:ext uri="{BB962C8B-B14F-4D97-AF65-F5344CB8AC3E}">
        <p14:creationId xmlns:p14="http://schemas.microsoft.com/office/powerpoint/2010/main" val="67269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6F7221-8DAE-445A-89A8-73927683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</a:rPr>
              <a:t>التعلم</a:t>
            </a:r>
            <a:endParaRPr lang="en-US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4D83F1D-1E7A-4DAA-9A85-CE056EC0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66B068-7730-4051-96D5-7555C3B12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1"/>
          <a:stretch/>
        </p:blipFill>
        <p:spPr bwMode="auto">
          <a:xfrm>
            <a:off x="3474721" y="-39843"/>
            <a:ext cx="6352858" cy="693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2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EF05BFC9-1E6E-43D6-A6A7-64801B56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ar-SA" sz="4000" dirty="0">
                <a:solidFill>
                  <a:srgbClr val="FFFFFF"/>
                </a:solidFill>
              </a:rPr>
              <a:t>الذكاء الاصطناعي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F1FB023-0019-42B2-B353-68C38E8A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827419"/>
            <a:ext cx="3169920" cy="3227626"/>
          </a:xfrm>
        </p:spPr>
        <p:txBody>
          <a:bodyPr anchor="ctr">
            <a:normAutofit/>
          </a:bodyPr>
          <a:lstStyle/>
          <a:p>
            <a:r>
              <a:rPr lang="ar-SA" dirty="0">
                <a:solidFill>
                  <a:srgbClr val="000000"/>
                </a:solidFill>
              </a:rPr>
              <a:t>تمكن الحاسوب من القيام بمهام تتطلب ذكاء </a:t>
            </a:r>
          </a:p>
          <a:p>
            <a:r>
              <a:rPr lang="ar-SA" dirty="0">
                <a:solidFill>
                  <a:srgbClr val="000000"/>
                </a:solidFill>
              </a:rPr>
              <a:t>تمكن الحاسوب من التفكير أو التعلم </a:t>
            </a:r>
          </a:p>
        </p:txBody>
      </p:sp>
      <p:pic>
        <p:nvPicPr>
          <p:cNvPr id="6" name="Picture 2" descr="What is Artificial Intelligence?">
            <a:extLst>
              <a:ext uri="{FF2B5EF4-FFF2-40B4-BE49-F238E27FC236}">
                <a16:creationId xmlns:a16="http://schemas.microsoft.com/office/drawing/2014/main" id="{A685A8B4-FBAC-4931-A251-8BF80821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79243"/>
            <a:ext cx="8866027" cy="45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7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0C027FF-DC7C-4EAF-AB8B-A26DC96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>
                <a:solidFill>
                  <a:srgbClr val="FFFFFF"/>
                </a:solidFill>
              </a:rPr>
              <a:t>Machine Learning 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51EB90-AFFA-4A46-B451-E965459B4F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3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A30048-593F-4FD2-BC6D-80D9BBA3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CD38BFC-492C-4BD6-A99F-B7A96800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B855C8-2F28-49EF-84E6-BC6AA12F6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13" y="1135062"/>
            <a:ext cx="53044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F80C0F0-4300-4FEA-B6A5-DFDA2E0B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20" y="1280794"/>
            <a:ext cx="4140200" cy="41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30A76-2AC7-4F17-93B1-D0DF4C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Learning by examples (training) </a:t>
            </a:r>
            <a:endParaRPr lang="ar-SA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EA08871-C667-41B3-8E1B-6925B69C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D12A55E-A715-4AE9-99A6-9BF90F41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5" y="1690688"/>
            <a:ext cx="11005710" cy="40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7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155553F-21BF-45FD-AB65-A87C78EC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أنواع الذكاء الاصطناعي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52CCA3-DBB5-4416-974C-84E5E5D8A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" r="-1" b="-1"/>
          <a:stretch/>
        </p:blipFill>
        <p:spPr bwMode="auto">
          <a:xfrm>
            <a:off x="3881120" y="10"/>
            <a:ext cx="8310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3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51DD06F-8374-4CA4-B742-52E8409AD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" r="79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9BDC6F2E-4FFC-4180-AC1A-D44F62FA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84" y="440421"/>
            <a:ext cx="9265771" cy="62283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sz="3600" dirty="0"/>
              <a:t> </a:t>
            </a:r>
            <a:r>
              <a:rPr lang="en-US" sz="3600" dirty="0" err="1"/>
              <a:t>الرؤية</a:t>
            </a:r>
            <a:r>
              <a:rPr lang="en-US" sz="3600" dirty="0"/>
              <a:t> </a:t>
            </a:r>
            <a:r>
              <a:rPr lang="en-US" sz="3600" dirty="0" err="1"/>
              <a:t>الحاسوبيةComputer</a:t>
            </a:r>
            <a:r>
              <a:rPr lang="en-US" sz="3600" dirty="0"/>
              <a:t> Vision </a:t>
            </a:r>
          </a:p>
        </p:txBody>
      </p:sp>
    </p:spTree>
    <p:extLst>
      <p:ext uri="{BB962C8B-B14F-4D97-AF65-F5344CB8AC3E}">
        <p14:creationId xmlns:p14="http://schemas.microsoft.com/office/powerpoint/2010/main" val="270062536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137</Words>
  <Application>Microsoft Office PowerPoint</Application>
  <PresentationFormat>شاشة عريضة</PresentationFormat>
  <Paragraphs>40</Paragraphs>
  <Slides>21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نسق Office</vt:lpstr>
      <vt:lpstr>الذكاء الاصطناعي تطبيقات عملية</vt:lpstr>
      <vt:lpstr>ما هو الذكاء؟</vt:lpstr>
      <vt:lpstr>التعلم</vt:lpstr>
      <vt:lpstr>الذكاء الاصطناعي </vt:lpstr>
      <vt:lpstr>Machine Learning </vt:lpstr>
      <vt:lpstr>عرض تقديمي في PowerPoint</vt:lpstr>
      <vt:lpstr>Learning by examples (training) </vt:lpstr>
      <vt:lpstr>أنواع الذكاء الاصطناعي </vt:lpstr>
      <vt:lpstr> الرؤية الحاسوبيةComputer Vision </vt:lpstr>
      <vt:lpstr>مكتبات تعليم الآلة </vt:lpstr>
      <vt:lpstr>مكتبات تعليم الآلة</vt:lpstr>
      <vt:lpstr>Deep Learning</vt:lpstr>
      <vt:lpstr>AI services </vt:lpstr>
      <vt:lpstr>تصنيف الصور</vt:lpstr>
      <vt:lpstr>Elephant? </vt:lpstr>
      <vt:lpstr>Elephant shape </vt:lpstr>
      <vt:lpstr>Shape matrix </vt:lpstr>
      <vt:lpstr> Cat Edges </vt:lpstr>
      <vt:lpstr>CNN</vt:lpstr>
      <vt:lpstr>تطبيق عملي في مجال CV</vt:lpstr>
      <vt:lpstr>https://mksaad.wordpress.com/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الذكاء الاصطناعي تطبيقات عملية</dc:title>
  <dc:creator>Motaz Saad</dc:creator>
  <cp:lastModifiedBy>Motaz Saad</cp:lastModifiedBy>
  <cp:revision>7</cp:revision>
  <dcterms:created xsi:type="dcterms:W3CDTF">2020-08-18T05:04:39Z</dcterms:created>
  <dcterms:modified xsi:type="dcterms:W3CDTF">2020-08-18T06:33:58Z</dcterms:modified>
</cp:coreProperties>
</file>