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" y="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0D86-94F6-4943-B3BF-0E04D311C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283E5-CF96-4866-99F1-58E7CA9D1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134CD-56AF-4DBF-9A68-A83CE48F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5587-1670-4C38-81FB-74BFCFEA5610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60AF-E1A0-45ED-B539-76F45864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EC03-92CB-432F-AD06-1480703B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D7EB-BD95-4B65-BD4E-BE064515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91F1-0194-4A68-891C-32F97BAA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986C0-801E-4BCC-8006-705A082DF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E92BA-9A3F-4595-8C1F-28C4A4FC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5587-1670-4C38-81FB-74BFCFEA5610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35ADE-0C0C-44EA-BD02-9D15BC6F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4639-1271-4178-A406-EA2FF21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D7EB-BD95-4B65-BD4E-BE064515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8C508-1B27-4BA9-BA4C-E6D342B15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DF377-98FA-40B1-BC5E-4B013CE9C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E788A-A82E-4BAA-B289-168FB632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5587-1670-4C38-81FB-74BFCFEA5610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4ACD-E4F4-44C9-A9BC-2E6578D6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39B81-C8FC-451C-BC27-044EB544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D7EB-BD95-4B65-BD4E-BE064515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5493-CE11-4428-8893-F334713D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07E8-640D-43F1-AC95-A634D599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1E5E-9CF0-43C4-BAE3-34AD4D47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5587-1670-4C38-81FB-74BFCFEA5610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530E3-5DDB-42F1-983D-1C53C00A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C629-5C1E-4D7C-81F1-F5C2E151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D7EB-BD95-4B65-BD4E-BE064515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4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32A1-9A59-4C70-850B-1BD078D7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7323-BD03-4C24-83B4-62EDE5D7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171F0-F2C3-4BB9-BBA4-558C39E2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5587-1670-4C38-81FB-74BFCFEA5610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EBF3-DDA1-495C-8307-A95EF67A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CB00-6FC1-41A6-87B5-3A489AA7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D7EB-BD95-4B65-BD4E-BE064515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3EAD-E486-4808-A85E-157DA985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E9CB-8D98-407C-BB3C-0201D3D74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947A8-2155-420B-8ECE-A9ADF3E68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DA686-D79E-4CBB-88F7-7A8F5241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5587-1670-4C38-81FB-74BFCFEA5610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21223-EA04-487B-B470-907CE7E7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6347D-01FB-4293-9B35-3B67C2E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D7EB-BD95-4B65-BD4E-BE064515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3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9EB3-709C-43D3-8A16-0F8EC4A5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ADC75-C1A2-4E67-AFF2-BCC4CBD1C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119B1-C175-444F-AE8B-25E615114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B3456-33DE-4335-8E07-36936AB1A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20D72-5E87-4CDC-BEFC-9E50486CF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7B524-F32D-4182-82B1-78F2C6DC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5587-1670-4C38-81FB-74BFCFEA5610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1911A-04D9-459C-B953-4AA9158E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BF8B3-BB1B-4610-B587-FFCBDE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D7EB-BD95-4B65-BD4E-BE064515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C905-B6EC-4D87-A75F-3BC33AB4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49CC0-9E0F-46AF-9FF4-8CD7E97D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5587-1670-4C38-81FB-74BFCFEA5610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283E0-9232-426E-AFFF-F5666F03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780F8-6EFA-479C-8826-B0DE78A2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D7EB-BD95-4B65-BD4E-BE064515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2602F-9C9C-49EF-B902-71A210B0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5587-1670-4C38-81FB-74BFCFEA5610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CB7ED-35B6-4B6E-AD1B-9D1D9214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D5415-7F64-4942-BC65-036622C4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D7EB-BD95-4B65-BD4E-BE064515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D80C-9781-4189-9F7C-22527D5E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FB09-035A-4CD6-9420-3F701E46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FA76-6F4E-48A6-9A5D-05274BD65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F6CA4-1055-41B4-A80E-696FEA1E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5587-1670-4C38-81FB-74BFCFEA5610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36F25-852E-4120-AA56-83B6DD89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8B135-1117-4FF0-806A-584A0A7A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D7EB-BD95-4B65-BD4E-BE064515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5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17FA-2874-45C2-8FF0-86C98085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CCB64-5B56-4D1D-8DC2-0F6DA2C6F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B811D-DB6D-46F5-8881-FB3265923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9355A-5C76-41C9-983F-1A6C2D5E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5587-1670-4C38-81FB-74BFCFEA5610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61DC5-71B3-47C7-87F3-5EEA5FC2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9CEBB-D3AF-452F-811E-E27F5667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D7EB-BD95-4B65-BD4E-BE064515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7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D1AA5-3BCE-41AC-B4C9-1E9976D6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F3ACA-2871-4501-9A18-9F74DB6C1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131C8-C907-4130-9284-C1FF0B072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5587-1670-4C38-81FB-74BFCFEA5610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5B59-AAA0-4DFD-B197-6557C9636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A8DA1-E1DA-4B03-85C5-8AF113D24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D7EB-BD95-4B65-BD4E-BE064515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4 صورة لترجمات الأفلام ستجعلك تكره المشاهدة الإلكترونية وتعود لمشاهدة  أفلامك المفضلة بدور العرض - رائج">
            <a:extLst>
              <a:ext uri="{FF2B5EF4-FFF2-40B4-BE49-F238E27FC236}">
                <a16:creationId xmlns:a16="http://schemas.microsoft.com/office/drawing/2014/main" id="{C7DD8955-C212-46AC-9115-299A92394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3" y="317632"/>
            <a:ext cx="10865094" cy="622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arfesh.com | موقع فرفش - ترجمات باللغة العربية مضحكة، محيّرة أو غريبة  للأفلام الاجنبية..">
            <a:extLst>
              <a:ext uri="{FF2B5EF4-FFF2-40B4-BE49-F238E27FC236}">
                <a16:creationId xmlns:a16="http://schemas.microsoft.com/office/drawing/2014/main" id="{45E73B6D-1852-4378-BC07-D8C066E97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5" y="609600"/>
            <a:ext cx="12234629" cy="576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0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4 صورة لترجمات الأفلام ستجعلك تكره المشاهدة الإلكترونية وتعود لمشاهدة  أفلامك المفضلة بدور العرض - رائج">
            <a:extLst>
              <a:ext uri="{FF2B5EF4-FFF2-40B4-BE49-F238E27FC236}">
                <a16:creationId xmlns:a16="http://schemas.microsoft.com/office/drawing/2014/main" id="{E7829226-F06A-4E8E-81D3-325906E58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14375"/>
            <a:ext cx="1143000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1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Motaz</dc:creator>
  <cp:lastModifiedBy>SAAD Motaz</cp:lastModifiedBy>
  <cp:revision>1</cp:revision>
  <dcterms:created xsi:type="dcterms:W3CDTF">2022-05-08T08:14:32Z</dcterms:created>
  <dcterms:modified xsi:type="dcterms:W3CDTF">2022-05-08T08:22:34Z</dcterms:modified>
</cp:coreProperties>
</file>