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4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577D-E494-45F4-9D75-23BA5C571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83F7D-E633-4DC4-BE08-DC3EE212C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7883-4EF7-401E-A00B-3A28155C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7C564-14FD-4F17-AC0B-E8ACE2C08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D686-7DDA-402D-9E64-F6F3DAC0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5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1EBAF-0E96-49B9-940D-AADE1FE7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C275F-D5ED-4B73-8EA0-F94F56D57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AD3C7-8760-447C-BBE5-9288B194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9E9A-4E98-48C7-B329-D21C8B8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A59E8-BCE7-4710-9A1B-280170EF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2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4B9FE-7F34-4F04-A0B4-F37EC162B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9691A-3C25-4FD2-84A2-61EF917D3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9491-1470-488C-A2EF-AD6087B5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C189-7A35-487A-98E3-4B93B478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A26BD-485F-4233-BCDB-DF371C17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7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20EC-7884-41FE-A592-B20F0CD4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FE88-395E-4924-8921-40D237940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259F6-CC78-48DB-B935-8F03EFD6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5A905-EEA6-4A85-8371-C53782B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37F52-B09A-4CBE-A556-6F0A0B85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7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5371-07E2-4F86-A1D7-53CDF185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8D21-44DE-46D5-AEFD-0395DB08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2704E-0AF5-4FEC-80F9-23D0FD3D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6E75-ADB1-4475-8A39-AFF85591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5FB9-4648-4CC1-AFFD-39835849A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9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EBC0-22AE-42F5-8F3A-EBCB0C2FD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708A-FAAE-4F0C-8EF1-C3C93A24B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AE21D-9392-466B-8F68-88691DEA5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FAEE9-9930-47D3-9075-E7EB1A3E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3AB09-B18F-4A14-B800-8B3AE451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BBBA0-6093-4830-BEBE-2EEAB54E0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455A-1181-463D-97D2-E3A0C101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D91AA-8CF3-420F-85D5-41BE3DC01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0C7C6-EFAF-4A80-99A2-C146334D6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C7852-3CCA-4615-8FF9-819C985A0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4F2B4-BF79-4B32-90D6-C477DB77C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EF8F1-510A-46A1-999A-DF218718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7775E-C8E4-423F-8380-42E2F776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C3D92-1012-4162-91CC-4EB70C70E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3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B7A9-907E-4C91-9C01-AFA3D0F6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B27570-CB39-461C-9E1F-4DA88E2D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77F9F-DB19-4626-AB40-33F78B21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DBC4A-4AC9-4F74-9BA6-0C78D859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09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6DEB8-1666-44B9-9AB4-E2AB0EBCE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F517E-7046-45E3-9269-B7D35F8D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69EEA-46E3-4D13-9999-E87DFA2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96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66633-C554-4103-8E6E-CF663FB9F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A022-FCD0-4E4B-A02A-1A771271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C613-3EE8-4D70-A4F6-AB1B7F0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3432-56A1-438C-951F-5911469C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B6FA-5976-46C4-99C4-BBCAF264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AD6AE-8533-41C6-9DCE-022EF8927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FEDA9-A222-4AC1-84B1-F928AE61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826BB-2778-47BF-A080-71D9C1E4D0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02A90-321B-4237-AF27-5B212762E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E911E-600B-43FD-87BF-ACE25411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5C42E-7F5E-46EB-96D9-7C247D9D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D7BF0-7107-47B1-8F79-A60E16D3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4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5BC2E-7D79-45B9-B9F4-D6365B24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3EB39-54A6-4F20-9E87-53547D1F8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68196-1F40-4A48-8305-7AFD3FB0E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1DD2E-FACA-49B2-ACA1-E66D455DF7D7}" type="datetimeFigureOut">
              <a:rPr lang="en-US" smtClean="0"/>
              <a:t>2022-05-08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48E48-27E9-4C75-B3FA-F4892D250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95EDC-CCA4-4E55-AF51-E41A48E82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3345C-7EAC-4A71-AC85-8D84AFD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6239E8-7EBD-4927-B19A-ACBB051AC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450"/>
            <a:ext cx="12192000" cy="467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643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1F66C-6A38-482B-9E29-11229E76A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93" y="0"/>
            <a:ext cx="10426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59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Motaz</dc:creator>
  <cp:lastModifiedBy>SAAD Motaz</cp:lastModifiedBy>
  <cp:revision>2</cp:revision>
  <dcterms:created xsi:type="dcterms:W3CDTF">2022-05-08T08:22:54Z</dcterms:created>
  <dcterms:modified xsi:type="dcterms:W3CDTF">2022-05-08T08:27:11Z</dcterms:modified>
</cp:coreProperties>
</file>