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az Saad" userId="8808a08a93e23a75" providerId="LiveId" clId="{4ECE8CAC-51BD-499F-9102-8B8636767F9A}"/>
    <pc:docChg chg="custSel addSld modSld">
      <pc:chgData name="Motaz Saad" userId="8808a08a93e23a75" providerId="LiveId" clId="{4ECE8CAC-51BD-499F-9102-8B8636767F9A}" dt="2022-02-15T13:10:51.035" v="303" actId="20577"/>
      <pc:docMkLst>
        <pc:docMk/>
      </pc:docMkLst>
      <pc:sldChg chg="modSp new mod">
        <pc:chgData name="Motaz Saad" userId="8808a08a93e23a75" providerId="LiveId" clId="{4ECE8CAC-51BD-499F-9102-8B8636767F9A}" dt="2022-02-15T13:07:21.861" v="50" actId="20577"/>
        <pc:sldMkLst>
          <pc:docMk/>
          <pc:sldMk cId="3831358578" sldId="256"/>
        </pc:sldMkLst>
        <pc:spChg chg="mod">
          <ac:chgData name="Motaz Saad" userId="8808a08a93e23a75" providerId="LiveId" clId="{4ECE8CAC-51BD-499F-9102-8B8636767F9A}" dt="2022-02-15T13:07:17.322" v="35" actId="20577"/>
          <ac:spMkLst>
            <pc:docMk/>
            <pc:sldMk cId="3831358578" sldId="256"/>
            <ac:spMk id="2" creationId="{8CC45D77-A15C-4EF8-97D8-97A3D72447D2}"/>
          </ac:spMkLst>
        </pc:spChg>
        <pc:spChg chg="mod">
          <ac:chgData name="Motaz Saad" userId="8808a08a93e23a75" providerId="LiveId" clId="{4ECE8CAC-51BD-499F-9102-8B8636767F9A}" dt="2022-02-15T13:07:21.861" v="50" actId="20577"/>
          <ac:spMkLst>
            <pc:docMk/>
            <pc:sldMk cId="3831358578" sldId="256"/>
            <ac:spMk id="3" creationId="{656A07D3-60F5-4689-825F-943E8D05612B}"/>
          </ac:spMkLst>
        </pc:spChg>
      </pc:sldChg>
      <pc:sldChg chg="addSp delSp modSp new mod">
        <pc:chgData name="Motaz Saad" userId="8808a08a93e23a75" providerId="LiveId" clId="{4ECE8CAC-51BD-499F-9102-8B8636767F9A}" dt="2022-02-15T13:08:12.428" v="71" actId="1076"/>
        <pc:sldMkLst>
          <pc:docMk/>
          <pc:sldMk cId="2420322011" sldId="257"/>
        </pc:sldMkLst>
        <pc:spChg chg="mod">
          <ac:chgData name="Motaz Saad" userId="8808a08a93e23a75" providerId="LiveId" clId="{4ECE8CAC-51BD-499F-9102-8B8636767F9A}" dt="2022-02-15T13:08:10.741" v="70" actId="14100"/>
          <ac:spMkLst>
            <pc:docMk/>
            <pc:sldMk cId="2420322011" sldId="257"/>
            <ac:spMk id="2" creationId="{8501903D-FB64-45F1-9571-15121223EF18}"/>
          </ac:spMkLst>
        </pc:spChg>
        <pc:spChg chg="del">
          <ac:chgData name="Motaz Saad" userId="8808a08a93e23a75" providerId="LiveId" clId="{4ECE8CAC-51BD-499F-9102-8B8636767F9A}" dt="2022-02-15T13:07:59.791" v="64" actId="478"/>
          <ac:spMkLst>
            <pc:docMk/>
            <pc:sldMk cId="2420322011" sldId="257"/>
            <ac:spMk id="3" creationId="{28007077-8D97-4A51-A5D7-DA717236A851}"/>
          </ac:spMkLst>
        </pc:spChg>
        <pc:picChg chg="add mod">
          <ac:chgData name="Motaz Saad" userId="8808a08a93e23a75" providerId="LiveId" clId="{4ECE8CAC-51BD-499F-9102-8B8636767F9A}" dt="2022-02-15T13:08:12.428" v="71" actId="1076"/>
          <ac:picMkLst>
            <pc:docMk/>
            <pc:sldMk cId="2420322011" sldId="257"/>
            <ac:picMk id="5" creationId="{67FEE80B-600C-48BA-8316-E0345C8CAD7A}"/>
          </ac:picMkLst>
        </pc:picChg>
      </pc:sldChg>
      <pc:sldChg chg="modSp new mod">
        <pc:chgData name="Motaz Saad" userId="8808a08a93e23a75" providerId="LiveId" clId="{4ECE8CAC-51BD-499F-9102-8B8636767F9A}" dt="2022-02-15T13:09:34.276" v="201" actId="313"/>
        <pc:sldMkLst>
          <pc:docMk/>
          <pc:sldMk cId="3268993839" sldId="258"/>
        </pc:sldMkLst>
        <pc:spChg chg="mod">
          <ac:chgData name="Motaz Saad" userId="8808a08a93e23a75" providerId="LiveId" clId="{4ECE8CAC-51BD-499F-9102-8B8636767F9A}" dt="2022-02-15T13:08:43.602" v="79" actId="20577"/>
          <ac:spMkLst>
            <pc:docMk/>
            <pc:sldMk cId="3268993839" sldId="258"/>
            <ac:spMk id="2" creationId="{8081163E-37DA-484F-AC43-F2313869598E}"/>
          </ac:spMkLst>
        </pc:spChg>
        <pc:spChg chg="mod">
          <ac:chgData name="Motaz Saad" userId="8808a08a93e23a75" providerId="LiveId" clId="{4ECE8CAC-51BD-499F-9102-8B8636767F9A}" dt="2022-02-15T13:09:34.276" v="201" actId="313"/>
          <ac:spMkLst>
            <pc:docMk/>
            <pc:sldMk cId="3268993839" sldId="258"/>
            <ac:spMk id="3" creationId="{E0911A41-FF2C-4CA6-A04F-8C91DA4830EF}"/>
          </ac:spMkLst>
        </pc:spChg>
      </pc:sldChg>
      <pc:sldChg chg="modSp new mod">
        <pc:chgData name="Motaz Saad" userId="8808a08a93e23a75" providerId="LiveId" clId="{4ECE8CAC-51BD-499F-9102-8B8636767F9A}" dt="2022-02-15T13:10:51.035" v="303" actId="20577"/>
        <pc:sldMkLst>
          <pc:docMk/>
          <pc:sldMk cId="3739561301" sldId="259"/>
        </pc:sldMkLst>
        <pc:spChg chg="mod">
          <ac:chgData name="Motaz Saad" userId="8808a08a93e23a75" providerId="LiveId" clId="{4ECE8CAC-51BD-499F-9102-8B8636767F9A}" dt="2022-02-15T13:10:14.572" v="215" actId="313"/>
          <ac:spMkLst>
            <pc:docMk/>
            <pc:sldMk cId="3739561301" sldId="259"/>
            <ac:spMk id="2" creationId="{FCD6A505-3635-4ED6-A2AE-44DB665418DD}"/>
          </ac:spMkLst>
        </pc:spChg>
        <pc:spChg chg="mod">
          <ac:chgData name="Motaz Saad" userId="8808a08a93e23a75" providerId="LiveId" clId="{4ECE8CAC-51BD-499F-9102-8B8636767F9A}" dt="2022-02-15T13:10:51.035" v="303" actId="20577"/>
          <ac:spMkLst>
            <pc:docMk/>
            <pc:sldMk cId="3739561301" sldId="259"/>
            <ac:spMk id="3" creationId="{0F55A78C-8B47-4273-B8E3-43B6B1834C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848B-504F-427B-A6B8-D885599CF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04C1D-E2E1-4C7E-AD7E-DAF61097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E37A-D52A-454D-8667-045EAEC1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441F-76B9-4244-8DF5-09F910A7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77E3-9221-4CB3-854F-81BE7189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315C-9839-44DE-BA1A-59832497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655D-0095-4AD1-8071-E61FADC5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6395-9576-464D-AA1B-02DBFD82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B6CE1-C856-435D-9B65-3CFBEF4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81A5-2CAF-48AA-A21A-2E0C0B64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0ED7B-B4E3-4238-881D-F2F4A8E99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A465-DD73-427E-9BAA-380832048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71ADD-E7AB-4769-B143-5DE848ED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5574-A537-4442-89C4-FFA49315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C73F-8362-42C8-BB04-1C7FB2C3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6F88-EAAC-4B6B-AF33-7DFFAEAA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747B-0910-48A0-83C5-3DB762BB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B412-0834-4422-A240-F39D3739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6717-2F43-4C36-9A53-84A2D204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427FC-58EF-47A3-8969-7D041F91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0442-1206-49D7-AD4A-3DA67EAE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8A1C-916F-49CE-9884-FEA5C757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838-28F5-4811-8787-7892A8E4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CE14-794D-4601-AFF4-19A989DF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1DFD-5A5F-4394-AB74-25E47CB5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3516-7D46-4DB9-9A2C-CEF296E7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B035-B256-45C0-BAB4-BE61ADC34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0BF98-8327-46AF-89EC-BC850C6DD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9185D-B9EF-4978-A69F-C48AF583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2C0B-D720-4E7F-9641-15101E34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9786-5CC6-4F94-BBCC-4AF66F14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33EC-9CFA-4F1E-9D3E-4CF7096A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187B-5B93-4486-B5CA-5981C4B0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61CCF-4C1E-4A6E-8D25-FE8D1723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2742F-0746-44C4-A409-7E56931F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4D614-A6DF-48BD-AF42-01F0418FF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0893-39EF-49D2-B7F8-D7D13285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AFC32-AA0F-4757-9BA7-5E92F1CA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247D-A74D-409E-B168-C877C7D8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D33A-054B-4533-BFA8-CA1CB02A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16A19-9595-42D6-A52B-B59CE1AE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DF6D1-71EC-4AA7-B47F-030A4DB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02FAA-2014-4ADE-8388-E4B6AB0E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D419C-6F12-48B6-AA35-DD7B8C77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A97A4-114D-4BFC-9864-96DCF1AD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D193E-1B2B-436D-9793-A2ED9C47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4C49-FDB1-4E98-A581-9984CCE5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81F0-3B07-4D11-85FD-48F51DD4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0174-C16B-4B2C-AA76-B2AAABC6A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3D81-1817-408A-AADA-FF1EE03B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B596E-BF27-46B7-BCBE-ACDB17D4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BBA6-4DF1-4779-8554-DE008095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EFB0-6373-407F-806B-9F373DB5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27A6-D378-4F22-8837-0E77AD18D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93A2-6AA6-444A-A7BB-3F2282DE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F684B-77D5-496F-9045-69246E40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BFC7-1787-4985-9D53-9228FCA6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80EB-8A0D-4FCD-8B8F-E93A5D55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7912-63C0-49DA-ABC8-4FCEEB9D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6F1F-641D-4360-A47F-1EABAFA1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E09F-7F99-4D59-9FF2-22B01BB29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5C5E-71AB-4FAB-A268-90A67CAB930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829B-116B-4CB8-94C1-278CC7C86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F884-70E8-4C2D-98DE-4F0B5A160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B645-ED6E-418A-A931-8058724E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5D77-A15C-4EF8-97D8-97A3D7244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A07D3-60F5-4689-825F-943E8D056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Outline </a:t>
            </a:r>
          </a:p>
        </p:txBody>
      </p:sp>
    </p:spTree>
    <p:extLst>
      <p:ext uri="{BB962C8B-B14F-4D97-AF65-F5344CB8AC3E}">
        <p14:creationId xmlns:p14="http://schemas.microsoft.com/office/powerpoint/2010/main" val="383135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163E-37DA-484F-AC43-F23138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1A41-FF2C-4CA6-A04F-8C91DA48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Machine Translation SMT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Neural Machine Translation NMT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Selected papers in MT </a:t>
            </a:r>
          </a:p>
        </p:txBody>
      </p:sp>
    </p:spTree>
    <p:extLst>
      <p:ext uri="{BB962C8B-B14F-4D97-AF65-F5344CB8AC3E}">
        <p14:creationId xmlns:p14="http://schemas.microsoft.com/office/powerpoint/2010/main" val="326899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903D-FB64-45F1-9571-15121223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5" y="1"/>
            <a:ext cx="10515600" cy="835742"/>
          </a:xfrm>
        </p:spPr>
        <p:txBody>
          <a:bodyPr/>
          <a:lstStyle/>
          <a:p>
            <a:r>
              <a:rPr lang="en-US" dirty="0"/>
              <a:t>Textbooks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EE80B-600C-48BA-8316-E0345C8C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84" y="835743"/>
            <a:ext cx="8199831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2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A505-3635-4ED6-A2AE-44DB6654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A78C-8B47-4273-B8E3-43B6B183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(selected topics</a:t>
            </a:r>
            <a:r>
              <a:rPr lang="en-US"/>
              <a:t>) 30</a:t>
            </a:r>
            <a:endParaRPr lang="en-US" dirty="0"/>
          </a:p>
          <a:p>
            <a:r>
              <a:rPr lang="en-US" dirty="0"/>
              <a:t>Paper presentation (selected papers) 30 </a:t>
            </a:r>
          </a:p>
          <a:p>
            <a:r>
              <a:rPr lang="en-US" dirty="0"/>
              <a:t>Final exam 40 </a:t>
            </a:r>
          </a:p>
        </p:txBody>
      </p:sp>
    </p:spTree>
    <p:extLst>
      <p:ext uri="{BB962C8B-B14F-4D97-AF65-F5344CB8AC3E}">
        <p14:creationId xmlns:p14="http://schemas.microsoft.com/office/powerpoint/2010/main" val="3739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Translation</vt:lpstr>
      <vt:lpstr>Outline</vt:lpstr>
      <vt:lpstr>Textbooks </vt:lpstr>
      <vt:lpstr>Evolution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</dc:title>
  <dc:creator>SAAD Motaz</dc:creator>
  <cp:lastModifiedBy>SAAD Motaz</cp:lastModifiedBy>
  <cp:revision>1</cp:revision>
  <dcterms:created xsi:type="dcterms:W3CDTF">2022-02-15T13:07:05Z</dcterms:created>
  <dcterms:modified xsi:type="dcterms:W3CDTF">2022-02-15T13:10:51Z</dcterms:modified>
</cp:coreProperties>
</file>