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Open Sa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bold.fntdata"/><Relationship Id="rId10" Type="http://schemas.openxmlformats.org/officeDocument/2006/relationships/font" Target="fonts/OpenSans-regular.fntdata"/><Relationship Id="rId13" Type="http://schemas.openxmlformats.org/officeDocument/2006/relationships/font" Target="fonts/OpenSans-boldItalic.fntdata"/><Relationship Id="rId12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3e9d9d6c1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g13e9d9d6c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e9d9d6c1a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13e9d9d6c1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e9d9d6c1a_0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13e9d9d6c1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e9d9d6c1a_0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13e9d9d6c1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4078550" y="244840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might we assess geographic preferences?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/>
          <p:nvPr/>
        </p:nvSpPr>
        <p:spPr>
          <a:xfrm>
            <a:off x="3001425" y="244840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might we help college grads identify their preferences?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/>
          <p:nvPr/>
        </p:nvSpPr>
        <p:spPr>
          <a:xfrm>
            <a:off x="4127563" y="350720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might we motivate students to apply to jobs  based on their interests?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/>
          <p:nvPr/>
        </p:nvSpPr>
        <p:spPr>
          <a:xfrm>
            <a:off x="5096650" y="2926663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might we help college grads prioritize their interests?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3036100" y="350720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might we assess a user's job preferences?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7831575" y="34560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might we help grads assess job fit?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6821463" y="3477875"/>
            <a:ext cx="1010100" cy="1010100"/>
          </a:xfrm>
          <a:prstGeom prst="foldedCorner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might we help colleges grads learn what jobs are really like?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Best Job Seeker Experience</a:t>
            </a:r>
            <a:endParaRPr b="0" i="0" sz="3200" u="none" cap="none" strike="noStrike">
              <a:solidFill>
                <a:srgbClr val="2D3D4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311700" y="147270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might we help users evaluate job vs grad school?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1280338" y="2417775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might we find recent college grads?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340900" y="2417775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might we get college graduates to want to learn about jobs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1379700" y="147270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might we figure out if a person is looking for a job?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669150" y="32274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might we choose when is the right time to have students participate?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04375" y="4255100"/>
            <a:ext cx="1673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Identify Job Seekers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3036100" y="4559900"/>
            <a:ext cx="29772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Understand Interests &amp; Preferences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7066500" y="4597925"/>
            <a:ext cx="1673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Job Insights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6933525" y="1584175"/>
            <a:ext cx="1010100" cy="1010100"/>
          </a:xfrm>
          <a:prstGeom prst="foldedCorner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might we help students become more aware of jobs available to them?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5795188" y="1584175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might we improve job recommendations to users?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8071838" y="1584175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might we help students align their passions to available jobs?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5795200" y="570350"/>
            <a:ext cx="1010100" cy="953400"/>
          </a:xfrm>
          <a:prstGeom prst="foldedCorner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might we suggest Job events/conference/fairs based on candidate’s interest?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6933525" y="54200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ow might improve connection recommendations based on candidate’s interest?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4"/>
          <p:cNvSpPr txBox="1"/>
          <p:nvPr/>
        </p:nvSpPr>
        <p:spPr>
          <a:xfrm rot="2496869">
            <a:off x="7529279" y="330076"/>
            <a:ext cx="1946952" cy="4581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REFERENCE</a:t>
            </a:r>
            <a:endParaRPr b="0" i="0" sz="2200" u="none" cap="none" strike="noStrike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REMOVE BEFORE SUBMITTING</a:t>
            </a:r>
            <a:endParaRPr b="1" i="0" sz="900" u="none" cap="none" strike="noStrike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7995650" y="561975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might we allow students to discover their passions?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6761700" y="2540525"/>
            <a:ext cx="1673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Discover new opportunities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/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Great Employee/Employer Matching</a:t>
            </a:r>
            <a:endParaRPr b="0" i="0" sz="3200" u="none" cap="none" strike="noStrike">
              <a:solidFill>
                <a:srgbClr val="2D3D4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3200725" y="122090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might we create accurate matches?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4312525" y="1191400"/>
            <a:ext cx="1010100" cy="1010100"/>
          </a:xfrm>
          <a:prstGeom prst="foldedCorner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might we create an accurate and reliable recommendation engine?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3155888" y="3177775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might we create a model and account for bias in our model and job areas?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1362125" y="134380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might we get accurate and timely job market information?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7469500" y="1657725"/>
            <a:ext cx="1010100" cy="1010100"/>
          </a:xfrm>
          <a:prstGeom prst="foldedCorner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might we facilitate communication between user and employers?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6858550" y="360600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might we evaluate  user profile effectiveness?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7939288" y="3583550"/>
            <a:ext cx="1010100" cy="1010100"/>
          </a:xfrm>
          <a:prstGeom prst="foldedCorner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might we improve user profile quality?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5777788" y="3610647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might we evaluate employer profile effectiveness?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311688" y="1343800"/>
            <a:ext cx="1010100" cy="1010100"/>
          </a:xfrm>
          <a:prstGeom prst="foldedCorner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might we find job openings for college grads?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879575" y="2167675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might we request information from companies?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5390850" y="119140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might we match skills with employer needs?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469275" y="3278325"/>
            <a:ext cx="1673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Identify Open Roles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4009575" y="2273900"/>
            <a:ext cx="1673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Matching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6579100" y="4616100"/>
            <a:ext cx="1673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High Quality Profiles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7137850" y="2691175"/>
            <a:ext cx="1673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Communication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2824250" y="4187875"/>
            <a:ext cx="1673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Bias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/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Tools &amp; Services</a:t>
            </a:r>
            <a:endParaRPr b="0" i="0" sz="3200" u="none" cap="none" strike="noStrike">
              <a:solidFill>
                <a:srgbClr val="2D3D4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6943000" y="1196775"/>
            <a:ext cx="1010100" cy="1010100"/>
          </a:xfrm>
          <a:prstGeom prst="foldedCorner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might we recommend professional certifications, courses, conferences to employees?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580250" y="16573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might we  connect users with mentors?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1484075" y="1537925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might we connect users from the same schools?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554750" y="2421175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might we create a supportive social network for job seekers?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1564850" y="2548025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might we build and improve professional mentorship community?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3545625" y="21757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might we assess a user's job skills?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4630175" y="2175750"/>
            <a:ext cx="1010100" cy="1010100"/>
          </a:xfrm>
          <a:prstGeom prst="foldedCorner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might we help colleges grads calibrate their skills?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6969763" y="3130825"/>
            <a:ext cx="1010100" cy="1010100"/>
          </a:xfrm>
          <a:prstGeom prst="foldedCorner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might we provide resume writing assistance?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732975" y="3721700"/>
            <a:ext cx="1673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Community &amp; Mentorship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3780975" y="3797900"/>
            <a:ext cx="1673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Skill Assessment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6600375" y="4255100"/>
            <a:ext cx="1673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Resume Help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6600375" y="2273900"/>
            <a:ext cx="16734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Ongoing Education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/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rPr>
              <a:t>Other</a:t>
            </a:r>
            <a:endParaRPr b="0" i="0" sz="3200" u="none" cap="none" strike="noStrike">
              <a:solidFill>
                <a:srgbClr val="2D3D4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3543775" y="1959200"/>
            <a:ext cx="1010100" cy="1010100"/>
          </a:xfrm>
          <a:prstGeom prst="foldedCorner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might we par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tner with college career centers?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4590125" y="195920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might we develop partnership with schools?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7190950" y="195920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might we protect user information?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1353088" y="151550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might we give incentives to get friends using the app?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1353088" y="2558950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might we incentivize students to use the new app?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342988" y="2090375"/>
            <a:ext cx="1010100" cy="1010100"/>
          </a:xfrm>
          <a:prstGeom prst="foldedCorner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might we market our app to users?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