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7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4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4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2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5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6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09B-F17D-4553-861C-7433B69EA2D1}" type="datetimeFigureOut">
              <a:rPr lang="en-IN" smtClean="0"/>
              <a:t>02-07-2015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8486-FC48-4F48-B5C8-B851E328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20" y="548680"/>
            <a:ext cx="781987" cy="5760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1579410"/>
            <a:ext cx="1368152" cy="857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79410"/>
            <a:ext cx="1368152" cy="857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79410"/>
            <a:ext cx="1368152" cy="857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79409"/>
            <a:ext cx="1368152" cy="857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96952"/>
            <a:ext cx="1368152" cy="8573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96952"/>
            <a:ext cx="1368152" cy="8573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2996952"/>
            <a:ext cx="1368152" cy="857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21288"/>
            <a:ext cx="504056" cy="5040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021288"/>
            <a:ext cx="504056" cy="5040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6021288"/>
            <a:ext cx="504056" cy="5040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301208"/>
            <a:ext cx="504056" cy="5040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301208"/>
            <a:ext cx="504056" cy="5040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5373216"/>
            <a:ext cx="504056" cy="50405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7" y="5373216"/>
            <a:ext cx="504056" cy="5040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373216"/>
            <a:ext cx="504056" cy="5040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4653136"/>
            <a:ext cx="504056" cy="50405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4653136"/>
            <a:ext cx="504056" cy="5040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949280"/>
            <a:ext cx="504056" cy="5040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49280"/>
            <a:ext cx="504056" cy="50405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7" y="5949280"/>
            <a:ext cx="504056" cy="5040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229200"/>
            <a:ext cx="504056" cy="5040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29200"/>
            <a:ext cx="504056" cy="50405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4788024" y="98072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40052" y="692696"/>
            <a:ext cx="2268252" cy="1202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1"/>
          </p:cNvCxnSpPr>
          <p:nvPr/>
        </p:nvCxnSpPr>
        <p:spPr>
          <a:xfrm flipH="1">
            <a:off x="3887924" y="836712"/>
            <a:ext cx="44549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159733" y="836712"/>
            <a:ext cx="22682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572000" y="980728"/>
            <a:ext cx="108011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2195736" y="1340769"/>
            <a:ext cx="2592288" cy="1872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4229962" y="1502786"/>
            <a:ext cx="2592289" cy="15481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Jain Ostwal</dc:creator>
  <cp:lastModifiedBy>Anand Jain Ostwal</cp:lastModifiedBy>
  <cp:revision>2</cp:revision>
  <dcterms:created xsi:type="dcterms:W3CDTF">2015-07-02T09:02:20Z</dcterms:created>
  <dcterms:modified xsi:type="dcterms:W3CDTF">2015-07-02T09:16:37Z</dcterms:modified>
</cp:coreProperties>
</file>