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1B44-0A5E-5841-8194-592112F07499}" type="datetimeFigureOut">
              <a:rPr lang="en-US" smtClean="0"/>
              <a:pPr/>
              <a:t>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A33E-FB40-9142-8AD9-BB0684313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03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Registration from Job Aid</a:t>
            </a:r>
            <a:endParaRPr lang="en-US" sz="1800" dirty="0"/>
          </a:p>
        </p:txBody>
      </p:sp>
      <p:sp>
        <p:nvSpPr>
          <p:cNvPr id="4" name="Diamond 3"/>
          <p:cNvSpPr/>
          <p:nvPr/>
        </p:nvSpPr>
        <p:spPr>
          <a:xfrm>
            <a:off x="3784889" y="2081050"/>
            <a:ext cx="1905158" cy="63496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the user registered?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2"/>
            <a:endCxn id="12" idx="0"/>
          </p:cNvCxnSpPr>
          <p:nvPr/>
        </p:nvCxnSpPr>
        <p:spPr>
          <a:xfrm rot="16200000" flipH="1">
            <a:off x="3942367" y="3511115"/>
            <a:ext cx="1590203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7469" y="3060724"/>
            <a:ext cx="63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784889" y="4306218"/>
            <a:ext cx="190515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 aid flow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6723" y="2065844"/>
            <a:ext cx="63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142693" y="2065050"/>
            <a:ext cx="190515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 aid welcome 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30528" y="2049045"/>
            <a:ext cx="190515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to register 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0735" y="3160321"/>
            <a:ext cx="190515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Registration flow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1"/>
            <a:endCxn id="22" idx="3"/>
          </p:cNvCxnSpPr>
          <p:nvPr/>
        </p:nvCxnSpPr>
        <p:spPr>
          <a:xfrm rot="10800000">
            <a:off x="2935687" y="2382531"/>
            <a:ext cx="849202" cy="160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2"/>
            <a:endCxn id="23" idx="0"/>
          </p:cNvCxnSpPr>
          <p:nvPr/>
        </p:nvCxnSpPr>
        <p:spPr>
          <a:xfrm rot="16200000" flipH="1">
            <a:off x="1761058" y="2938064"/>
            <a:ext cx="444306" cy="2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2" idx="1"/>
          </p:cNvCxnSpPr>
          <p:nvPr/>
        </p:nvCxnSpPr>
        <p:spPr>
          <a:xfrm>
            <a:off x="2935686" y="4639703"/>
            <a:ext cx="849203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142693" y="1002878"/>
            <a:ext cx="190515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calls the job aid number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21" idx="0"/>
          </p:cNvCxnSpPr>
          <p:nvPr/>
        </p:nvCxnSpPr>
        <p:spPr>
          <a:xfrm rot="5400000">
            <a:off x="6897672" y="1867449"/>
            <a:ext cx="395202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8" idx="0"/>
          </p:cNvCxnSpPr>
          <p:nvPr/>
        </p:nvCxnSpPr>
        <p:spPr>
          <a:xfrm rot="16200000" flipH="1">
            <a:off x="1743164" y="4067441"/>
            <a:ext cx="480515" cy="21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1"/>
            <a:endCxn id="4" idx="3"/>
          </p:cNvCxnSpPr>
          <p:nvPr/>
        </p:nvCxnSpPr>
        <p:spPr>
          <a:xfrm rot="10800000">
            <a:off x="5690047" y="2398533"/>
            <a:ext cx="452646" cy="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30948" y="4307806"/>
            <a:ext cx="190515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Job aid welcome 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6255" y="5805394"/>
            <a:ext cx="754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unregistered user, the welcome message is played twice – once before registration and again after registration is completed and before the job aid flow starts. This behavior will be changed in another story.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03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Registration from Certificate Course (CC)</a:t>
            </a:r>
            <a:endParaRPr lang="en-US" sz="1800" dirty="0"/>
          </a:p>
        </p:txBody>
      </p:sp>
      <p:sp>
        <p:nvSpPr>
          <p:cNvPr id="4" name="Diamond 3"/>
          <p:cNvSpPr/>
          <p:nvPr/>
        </p:nvSpPr>
        <p:spPr>
          <a:xfrm>
            <a:off x="6981978" y="1814646"/>
            <a:ext cx="1905158" cy="63496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the user registered?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2"/>
            <a:endCxn id="20" idx="0"/>
          </p:cNvCxnSpPr>
          <p:nvPr/>
        </p:nvCxnSpPr>
        <p:spPr>
          <a:xfrm rot="5400000">
            <a:off x="7252713" y="3120325"/>
            <a:ext cx="1352558" cy="1113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56697" y="3480130"/>
            <a:ext cx="63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972435" y="5014152"/>
            <a:ext cx="190515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 to the bookmarked point in the</a:t>
            </a:r>
            <a:r>
              <a:rPr lang="en-US" sz="1200" dirty="0" smtClean="0">
                <a:solidFill>
                  <a:schemeClr val="tx1"/>
                </a:solidFill>
              </a:rPr>
              <a:t> 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993" y="2203730"/>
            <a:ext cx="63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023884" y="1813760"/>
            <a:ext cx="152710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CC welcome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1569" y="2845958"/>
            <a:ext cx="1190922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to register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83119" y="3708963"/>
            <a:ext cx="1905159" cy="824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Options for registered user (repeat options if invalid number pressed)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1"/>
            <a:endCxn id="21" idx="3"/>
          </p:cNvCxnSpPr>
          <p:nvPr/>
        </p:nvCxnSpPr>
        <p:spPr>
          <a:xfrm rot="10800000" flipV="1">
            <a:off x="6550994" y="2132129"/>
            <a:ext cx="430985" cy="1511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972435" y="792333"/>
            <a:ext cx="190515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 calls CC number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1" idx="2"/>
            <a:endCxn id="4" idx="0"/>
          </p:cNvCxnSpPr>
          <p:nvPr/>
        </p:nvCxnSpPr>
        <p:spPr>
          <a:xfrm rot="16200000" flipH="1">
            <a:off x="7752115" y="1632203"/>
            <a:ext cx="355343" cy="95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6905751" y="3802169"/>
            <a:ext cx="2035351" cy="63496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 the user bookmarked?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56697" y="4542167"/>
            <a:ext cx="63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53321" y="3744381"/>
            <a:ext cx="635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340028" y="45233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6" name="Straight Connector 35"/>
          <p:cNvCxnSpPr>
            <a:stCxn id="20" idx="1"/>
            <a:endCxn id="55" idx="3"/>
          </p:cNvCxnSpPr>
          <p:nvPr/>
        </p:nvCxnSpPr>
        <p:spPr>
          <a:xfrm rot="10800000" flipV="1">
            <a:off x="6554175" y="4119652"/>
            <a:ext cx="351577" cy="174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1"/>
            <a:endCxn id="23" idx="3"/>
          </p:cNvCxnSpPr>
          <p:nvPr/>
        </p:nvCxnSpPr>
        <p:spPr>
          <a:xfrm rot="10800000">
            <a:off x="4588279" y="4121398"/>
            <a:ext cx="438787" cy="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88279" y="4680667"/>
            <a:ext cx="82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presses 1</a:t>
            </a:r>
            <a:endParaRPr lang="en-US" sz="1200" dirty="0"/>
          </a:p>
        </p:txBody>
      </p:sp>
      <p:cxnSp>
        <p:nvCxnSpPr>
          <p:cNvPr id="71" name="Straight Connector 70"/>
          <p:cNvCxnSpPr>
            <a:stCxn id="23" idx="2"/>
            <a:endCxn id="75" idx="0"/>
          </p:cNvCxnSpPr>
          <p:nvPr/>
        </p:nvCxnSpPr>
        <p:spPr>
          <a:xfrm rot="16200000" flipH="1">
            <a:off x="3199278" y="4970252"/>
            <a:ext cx="872844" cy="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05956" y="4783318"/>
            <a:ext cx="82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presses 2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3159808" y="5406676"/>
            <a:ext cx="951787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 of CC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683121" y="2753004"/>
            <a:ext cx="1905159" cy="852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Options for non-registered user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(repeat options if invalid number pressed)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22" idx="1"/>
            <a:endCxn id="106" idx="3"/>
          </p:cNvCxnSpPr>
          <p:nvPr/>
        </p:nvCxnSpPr>
        <p:spPr>
          <a:xfrm rot="10800000">
            <a:off x="4588281" y="3179443"/>
            <a:ext cx="643289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6" idx="0"/>
          </p:cNvCxnSpPr>
          <p:nvPr/>
        </p:nvCxnSpPr>
        <p:spPr>
          <a:xfrm rot="5400000" flipH="1" flipV="1">
            <a:off x="3338209" y="2455512"/>
            <a:ext cx="594984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58537" y="1583813"/>
            <a:ext cx="82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presses 1</a:t>
            </a:r>
            <a:endParaRPr lang="en-US" sz="1200" dirty="0"/>
          </a:p>
        </p:txBody>
      </p:sp>
      <p:cxnSp>
        <p:nvCxnSpPr>
          <p:cNvPr id="117" name="Straight Connector 116"/>
          <p:cNvCxnSpPr>
            <a:stCxn id="21" idx="1"/>
          </p:cNvCxnSpPr>
          <p:nvPr/>
        </p:nvCxnSpPr>
        <p:spPr>
          <a:xfrm rot="10800000">
            <a:off x="3635700" y="2125223"/>
            <a:ext cx="1388184" cy="2202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6" idx="1"/>
          </p:cNvCxnSpPr>
          <p:nvPr/>
        </p:nvCxnSpPr>
        <p:spPr>
          <a:xfrm rot="10800000">
            <a:off x="872867" y="3179443"/>
            <a:ext cx="1810254" cy="15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38087" y="3975469"/>
            <a:ext cx="82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presses 2</a:t>
            </a:r>
            <a:endParaRPr lang="en-US" sz="1200" dirty="0"/>
          </a:p>
        </p:txBody>
      </p:sp>
      <p:sp>
        <p:nvSpPr>
          <p:cNvPr id="138" name="Rectangle 137"/>
          <p:cNvSpPr/>
          <p:nvPr/>
        </p:nvSpPr>
        <p:spPr>
          <a:xfrm>
            <a:off x="107723" y="4680667"/>
            <a:ext cx="152710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Registration flow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>
            <a:endCxn id="138" idx="0"/>
          </p:cNvCxnSpPr>
          <p:nvPr/>
        </p:nvCxnSpPr>
        <p:spPr>
          <a:xfrm rot="16200000" flipH="1">
            <a:off x="112268" y="3921657"/>
            <a:ext cx="1517226" cy="79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8" idx="2"/>
          </p:cNvCxnSpPr>
          <p:nvPr/>
        </p:nvCxnSpPr>
        <p:spPr>
          <a:xfrm rot="16200000" flipH="1">
            <a:off x="675810" y="5543104"/>
            <a:ext cx="392525" cy="158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75" idx="1"/>
          </p:cNvCxnSpPr>
          <p:nvPr/>
        </p:nvCxnSpPr>
        <p:spPr>
          <a:xfrm>
            <a:off x="870483" y="5740161"/>
            <a:ext cx="2289325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2"/>
            <a:endCxn id="12" idx="0"/>
          </p:cNvCxnSpPr>
          <p:nvPr/>
        </p:nvCxnSpPr>
        <p:spPr>
          <a:xfrm rot="16200000" flipH="1">
            <a:off x="7635712" y="4724849"/>
            <a:ext cx="577018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1" idx="2"/>
          </p:cNvCxnSpPr>
          <p:nvPr/>
        </p:nvCxnSpPr>
        <p:spPr>
          <a:xfrm rot="16200000" flipH="1">
            <a:off x="5583163" y="2685006"/>
            <a:ext cx="411733" cy="318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27065" y="3787915"/>
            <a:ext cx="1527109" cy="666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CC welcome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rot="10800000">
            <a:off x="3622888" y="4924496"/>
            <a:ext cx="2167733" cy="15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55" idx="2"/>
          </p:cNvCxnSpPr>
          <p:nvPr/>
        </p:nvCxnSpPr>
        <p:spPr>
          <a:xfrm rot="16200000" flipV="1">
            <a:off x="5555022" y="4690484"/>
            <a:ext cx="471199" cy="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157</Words>
  <Application>Microsoft Macintosh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Registration from Job Aid</vt:lpstr>
      <vt:lpstr>Registration from Certificate Course (CC)</vt:lpstr>
    </vt:vector>
  </TitlesOfParts>
  <Company>Thoughtworks Technologies India Pvt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Shantala Raman</dc:creator>
  <cp:lastModifiedBy>Shantala Raman</cp:lastModifiedBy>
  <cp:revision>25</cp:revision>
  <dcterms:created xsi:type="dcterms:W3CDTF">2012-02-07T09:30:37Z</dcterms:created>
  <dcterms:modified xsi:type="dcterms:W3CDTF">2012-02-07T09:39:36Z</dcterms:modified>
</cp:coreProperties>
</file>