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64ABD-B91F-4A44-98F6-54D900779BB4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0BE3D-1C29-406A-BF19-12C6E9E2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00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0BE3D-1C29-406A-BF19-12C6E9E2E0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99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edefined Process 42"/>
          <p:cNvSpPr/>
          <p:nvPr/>
        </p:nvSpPr>
        <p:spPr>
          <a:xfrm>
            <a:off x="2286000" y="160655"/>
            <a:ext cx="1523999" cy="263525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 smtClean="0">
                <a:solidFill>
                  <a:srgbClr val="FFFFFF"/>
                </a:solidFill>
                <a:effectLst/>
                <a:latin typeface="Calibri"/>
              </a:rPr>
              <a:t>Welcome </a:t>
            </a: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Job Aid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4495800" y="157480"/>
            <a:ext cx="2286000" cy="266700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Welcome Certificate Course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3582035" y="695325"/>
            <a:ext cx="1569720" cy="448310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Select the Job title</a:t>
            </a:r>
            <a:endParaRPr lang="en-US" sz="100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ANM -1/ASHA -2/AWW -3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3858895" y="1282700"/>
            <a:ext cx="1038225" cy="241300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Record name 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47" name="Flowchart: Predefined Process 46"/>
          <p:cNvSpPr/>
          <p:nvPr/>
        </p:nvSpPr>
        <p:spPr>
          <a:xfrm>
            <a:off x="3883025" y="1637665"/>
            <a:ext cx="974725" cy="267335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Capture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907790" y="2025420"/>
            <a:ext cx="939800" cy="249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Calibri"/>
                <a:cs typeface="Times New Roman"/>
              </a:rPr>
              <a:t> Playback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773285" y="2402205"/>
            <a:ext cx="1216025" cy="40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1 to change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2 to </a:t>
            </a:r>
            <a:r>
              <a:rPr lang="en-US" sz="1000" kern="1200" dirty="0" smtClean="0">
                <a:solidFill>
                  <a:srgbClr val="FFFFFF"/>
                </a:solidFill>
                <a:effectLst/>
              </a:rPr>
              <a:t>proceed</a:t>
            </a:r>
            <a:r>
              <a:rPr lang="en-US" sz="10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50" name="Flowchart: Process 49"/>
          <p:cNvSpPr/>
          <p:nvPr/>
        </p:nvSpPr>
        <p:spPr>
          <a:xfrm>
            <a:off x="3696970" y="3061970"/>
            <a:ext cx="1379855" cy="240665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Record District name 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3903575" y="3408045"/>
            <a:ext cx="974725" cy="267335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Capture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915005" y="3796030"/>
            <a:ext cx="948055" cy="249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Calibri"/>
                <a:cs typeface="Times New Roman"/>
              </a:rPr>
              <a:t>Playback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779980" y="4185920"/>
            <a:ext cx="1216025" cy="309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1 to change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2 to </a:t>
            </a:r>
            <a:r>
              <a:rPr lang="en-US" sz="1000" kern="1200" dirty="0" smtClean="0">
                <a:solidFill>
                  <a:srgbClr val="FFFFFF"/>
                </a:solidFill>
                <a:effectLst/>
              </a:rPr>
              <a:t>proceed</a:t>
            </a:r>
            <a:r>
              <a:rPr lang="en-US" sz="10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3701010" y="4701540"/>
            <a:ext cx="1379855" cy="292735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Record</a:t>
            </a:r>
            <a:r>
              <a:rPr lang="en-US" sz="1000" kern="1200" dirty="0" smtClean="0">
                <a:solidFill>
                  <a:srgbClr val="FFFFFF"/>
                </a:solidFill>
                <a:effectLst/>
                <a:latin typeface="Calibri"/>
              </a:rPr>
              <a:t> Block </a:t>
            </a: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name 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5" name="Flowchart: Predefined Process 54"/>
          <p:cNvSpPr/>
          <p:nvPr/>
        </p:nvSpPr>
        <p:spPr>
          <a:xfrm>
            <a:off x="3905710" y="5101590"/>
            <a:ext cx="974725" cy="267335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Capture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917140" y="5489575"/>
            <a:ext cx="948055" cy="249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Calibri"/>
                <a:cs typeface="Times New Roman"/>
              </a:rPr>
              <a:t>Playback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3782115" y="5879465"/>
            <a:ext cx="1216025" cy="40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1 to change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2 to </a:t>
            </a:r>
            <a:r>
              <a:rPr lang="en-US" sz="1000" kern="1200" dirty="0" smtClean="0">
                <a:solidFill>
                  <a:srgbClr val="FFFFFF"/>
                </a:solidFill>
                <a:effectLst/>
              </a:rPr>
              <a:t>proceed</a:t>
            </a:r>
            <a:endParaRPr lang="en-US" sz="1000" dirty="0">
              <a:effectLst/>
              <a:ea typeface="Calibri"/>
              <a:cs typeface="Times New Roman"/>
            </a:endParaRPr>
          </a:p>
        </p:txBody>
      </p:sp>
      <p:cxnSp>
        <p:nvCxnSpPr>
          <p:cNvPr id="61" name="Straight Connector 60"/>
          <p:cNvCxnSpPr>
            <a:stCxn id="43" idx="2"/>
          </p:cNvCxnSpPr>
          <p:nvPr/>
        </p:nvCxnSpPr>
        <p:spPr>
          <a:xfrm flipH="1">
            <a:off x="3047999" y="424180"/>
            <a:ext cx="1" cy="10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791199" y="424180"/>
            <a:ext cx="1" cy="10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48000" y="533400"/>
            <a:ext cx="91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6800" y="533400"/>
            <a:ext cx="91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72560" y="533400"/>
            <a:ext cx="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876800" y="533400"/>
            <a:ext cx="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5" idx="2"/>
            <a:endCxn id="46" idx="0"/>
          </p:cNvCxnSpPr>
          <p:nvPr/>
        </p:nvCxnSpPr>
        <p:spPr>
          <a:xfrm>
            <a:off x="4366895" y="1143635"/>
            <a:ext cx="11113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2"/>
            <a:endCxn id="47" idx="0"/>
          </p:cNvCxnSpPr>
          <p:nvPr/>
        </p:nvCxnSpPr>
        <p:spPr>
          <a:xfrm flipH="1">
            <a:off x="4370388" y="1524000"/>
            <a:ext cx="762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8" idx="2"/>
            <a:endCxn id="49" idx="0"/>
          </p:cNvCxnSpPr>
          <p:nvPr/>
        </p:nvCxnSpPr>
        <p:spPr>
          <a:xfrm>
            <a:off x="4377690" y="2274975"/>
            <a:ext cx="3608" cy="12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343400" y="1930170"/>
            <a:ext cx="3608" cy="12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2"/>
            <a:endCxn id="50" idx="0"/>
          </p:cNvCxnSpPr>
          <p:nvPr/>
        </p:nvCxnSpPr>
        <p:spPr>
          <a:xfrm>
            <a:off x="4381298" y="2807335"/>
            <a:ext cx="560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2"/>
            <a:endCxn id="51" idx="0"/>
          </p:cNvCxnSpPr>
          <p:nvPr/>
        </p:nvCxnSpPr>
        <p:spPr>
          <a:xfrm>
            <a:off x="4386898" y="3302635"/>
            <a:ext cx="4040" cy="10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1" idx="2"/>
            <a:endCxn id="52" idx="0"/>
          </p:cNvCxnSpPr>
          <p:nvPr/>
        </p:nvCxnSpPr>
        <p:spPr>
          <a:xfrm flipH="1">
            <a:off x="4389033" y="3675380"/>
            <a:ext cx="1905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2" idx="2"/>
            <a:endCxn id="53" idx="0"/>
          </p:cNvCxnSpPr>
          <p:nvPr/>
        </p:nvCxnSpPr>
        <p:spPr>
          <a:xfrm flipH="1">
            <a:off x="4387993" y="4045585"/>
            <a:ext cx="104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3" idx="2"/>
            <a:endCxn id="54" idx="0"/>
          </p:cNvCxnSpPr>
          <p:nvPr/>
        </p:nvCxnSpPr>
        <p:spPr>
          <a:xfrm>
            <a:off x="4387993" y="4495800"/>
            <a:ext cx="2945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2"/>
            <a:endCxn id="55" idx="0"/>
          </p:cNvCxnSpPr>
          <p:nvPr/>
        </p:nvCxnSpPr>
        <p:spPr>
          <a:xfrm>
            <a:off x="4390938" y="4994275"/>
            <a:ext cx="2135" cy="10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2"/>
            <a:endCxn id="56" idx="0"/>
          </p:cNvCxnSpPr>
          <p:nvPr/>
        </p:nvCxnSpPr>
        <p:spPr>
          <a:xfrm flipH="1">
            <a:off x="4391168" y="5368925"/>
            <a:ext cx="1905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6" idx="2"/>
            <a:endCxn id="57" idx="0"/>
          </p:cNvCxnSpPr>
          <p:nvPr/>
        </p:nvCxnSpPr>
        <p:spPr>
          <a:xfrm flipH="1">
            <a:off x="4390128" y="5739130"/>
            <a:ext cx="104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2"/>
            <a:endCxn id="90" idx="0"/>
          </p:cNvCxnSpPr>
          <p:nvPr/>
        </p:nvCxnSpPr>
        <p:spPr>
          <a:xfrm rot="5400000">
            <a:off x="4213412" y="6452683"/>
            <a:ext cx="344805" cy="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378008" y="2934652"/>
            <a:ext cx="9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3365" y="1403350"/>
            <a:ext cx="0" cy="153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46" idx="3"/>
          </p:cNvCxnSpPr>
          <p:nvPr/>
        </p:nvCxnSpPr>
        <p:spPr>
          <a:xfrm flipH="1">
            <a:off x="4897120" y="1403350"/>
            <a:ext cx="43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84965" y="4572000"/>
            <a:ext cx="9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354780" y="3182302"/>
            <a:ext cx="0" cy="138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090680" y="3182302"/>
            <a:ext cx="2565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405745" y="6400800"/>
            <a:ext cx="9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61710" y="4847907"/>
            <a:ext cx="0" cy="155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54" idx="3"/>
          </p:cNvCxnSpPr>
          <p:nvPr/>
        </p:nvCxnSpPr>
        <p:spPr>
          <a:xfrm flipH="1">
            <a:off x="5080865" y="4847907"/>
            <a:ext cx="2808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09755" y="1905000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309755" y="3716179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334000" y="5392579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66755" y="2801779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18710" y="4436614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218710" y="6248400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152400" y="4343400"/>
            <a:ext cx="2667000" cy="2028110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Errors-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No Input – Repeat the menu in 2 loops. If still no input then disconnect.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Wrong Input – Play the error message of wrong input. Then repeat the menu in 2 loops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6019800" y="5809297"/>
            <a:ext cx="2667000" cy="515302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Time Wait-  </a:t>
            </a:r>
            <a:r>
              <a:rPr lang="en-US" sz="1400" dirty="0" smtClean="0">
                <a:solidFill>
                  <a:schemeClr val="tx1"/>
                </a:solidFill>
              </a:rPr>
              <a:t>Incase of no input wait for 8 sec.</a:t>
            </a:r>
          </a:p>
        </p:txBody>
      </p:sp>
      <p:sp>
        <p:nvSpPr>
          <p:cNvPr id="90" name="Oval 89"/>
          <p:cNvSpPr/>
          <p:nvPr/>
        </p:nvSpPr>
        <p:spPr>
          <a:xfrm>
            <a:off x="4191000" y="6629400"/>
            <a:ext cx="3810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519295" y="1296035"/>
            <a:ext cx="11113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45040" y="228600"/>
            <a:ext cx="3810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" name="Flowchart: Process 57"/>
          <p:cNvSpPr/>
          <p:nvPr/>
        </p:nvSpPr>
        <p:spPr>
          <a:xfrm>
            <a:off x="3810000" y="3048000"/>
            <a:ext cx="965835" cy="2673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Calibri"/>
                <a:cs typeface="Times New Roman"/>
              </a:rPr>
              <a:t>Thank you</a:t>
            </a:r>
          </a:p>
        </p:txBody>
      </p:sp>
      <p:sp>
        <p:nvSpPr>
          <p:cNvPr id="6" name="Flowchart: Process 53"/>
          <p:cNvSpPr/>
          <p:nvPr/>
        </p:nvSpPr>
        <p:spPr>
          <a:xfrm>
            <a:off x="3687840" y="685800"/>
            <a:ext cx="1295400" cy="381000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Record</a:t>
            </a:r>
            <a:r>
              <a:rPr lang="en-US" sz="1000" kern="1200" dirty="0" smtClean="0">
                <a:solidFill>
                  <a:srgbClr val="FFFFFF"/>
                </a:solidFill>
                <a:effectLst/>
                <a:latin typeface="Calibri"/>
              </a:rPr>
              <a:t> village </a:t>
            </a:r>
            <a:r>
              <a:rPr lang="en-US" sz="1000" kern="1200" dirty="0">
                <a:solidFill>
                  <a:srgbClr val="FFFFFF"/>
                </a:solidFill>
                <a:effectLst/>
                <a:latin typeface="Calibri"/>
              </a:rPr>
              <a:t>name 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Flowchart: Predefined Process 54"/>
          <p:cNvSpPr/>
          <p:nvPr/>
        </p:nvSpPr>
        <p:spPr>
          <a:xfrm>
            <a:off x="3840840" y="1295400"/>
            <a:ext cx="974725" cy="267335"/>
          </a:xfrm>
          <a:prstGeom prst="flowChartPredefined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FFFFFF"/>
                </a:solidFill>
                <a:effectLst/>
                <a:latin typeface="Calibri"/>
              </a:rPr>
              <a:t>Capture</a:t>
            </a:r>
            <a:endParaRPr lang="en-US" sz="1000">
              <a:effectLst/>
              <a:latin typeface="Times New Roman"/>
              <a:ea typeface="Times New Roman"/>
            </a:endParaRPr>
          </a:p>
        </p:txBody>
      </p:sp>
      <p:sp>
        <p:nvSpPr>
          <p:cNvPr id="8" name="Flowchart: Process 55"/>
          <p:cNvSpPr/>
          <p:nvPr/>
        </p:nvSpPr>
        <p:spPr>
          <a:xfrm>
            <a:off x="3855960" y="1752600"/>
            <a:ext cx="948055" cy="249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Calibri"/>
                <a:cs typeface="Times New Roman"/>
              </a:rPr>
              <a:t>Playback</a:t>
            </a:r>
          </a:p>
        </p:txBody>
      </p:sp>
      <p:sp>
        <p:nvSpPr>
          <p:cNvPr id="9" name="Flowchart: Process 56"/>
          <p:cNvSpPr/>
          <p:nvPr/>
        </p:nvSpPr>
        <p:spPr>
          <a:xfrm>
            <a:off x="3733800" y="2286000"/>
            <a:ext cx="1216025" cy="40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1 to change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FFFFFF"/>
                </a:solidFill>
                <a:effectLst/>
              </a:rPr>
              <a:t>Press 2 to </a:t>
            </a:r>
            <a:r>
              <a:rPr lang="en-US" sz="1000" kern="1200" dirty="0" smtClean="0">
                <a:solidFill>
                  <a:srgbClr val="FFFFFF"/>
                </a:solidFill>
                <a:effectLst/>
              </a:rPr>
              <a:t>proceed</a:t>
            </a:r>
            <a:endParaRPr lang="en-US" sz="10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4217572" y="1177432"/>
            <a:ext cx="228600" cy="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16200000" flipH="1">
            <a:off x="4234163" y="1656774"/>
            <a:ext cx="189865" cy="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rot="16200000" flipH="1">
            <a:off x="4193978" y="2138164"/>
            <a:ext cx="283845" cy="1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3400" y="2895600"/>
            <a:ext cx="9906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4305303" y="1866900"/>
            <a:ext cx="2057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rot="10800000" flipV="1">
            <a:off x="4983240" y="868436"/>
            <a:ext cx="320520" cy="7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2743200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 rot="5400000">
            <a:off x="4221240" y="57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 rot="16200000" flipH="1">
            <a:off x="4164171" y="2868771"/>
            <a:ext cx="356872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0200" y="1676400"/>
            <a:ext cx="32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137</Words>
  <Application>Microsoft Macintosh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Srivastava</dc:creator>
  <cp:lastModifiedBy>Shantala Raman</cp:lastModifiedBy>
  <cp:revision>11</cp:revision>
  <dcterms:created xsi:type="dcterms:W3CDTF">2012-02-06T11:42:13Z</dcterms:created>
  <dcterms:modified xsi:type="dcterms:W3CDTF">2012-02-06T11:50:46Z</dcterms:modified>
</cp:coreProperties>
</file>