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05E4F-F39B-45EA-9F9B-56C7668E114D}" v="8" dt="2021-06-08T14:02:27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2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Nagler-Frank" userId="7facc0b4-b8df-4c13-8227-54c534c7293b" providerId="ADAL" clId="{B7405E4F-F39B-45EA-9F9B-56C7668E114D}"/>
    <pc:docChg chg="undo custSel modSld">
      <pc:chgData name="Philip Nagler-Frank" userId="7facc0b4-b8df-4c13-8227-54c534c7293b" providerId="ADAL" clId="{B7405E4F-F39B-45EA-9F9B-56C7668E114D}" dt="2021-06-08T14:12:33.640" v="1908" actId="20577"/>
      <pc:docMkLst>
        <pc:docMk/>
      </pc:docMkLst>
      <pc:sldChg chg="modSp mod">
        <pc:chgData name="Philip Nagler-Frank" userId="7facc0b4-b8df-4c13-8227-54c534c7293b" providerId="ADAL" clId="{B7405E4F-F39B-45EA-9F9B-56C7668E114D}" dt="2021-06-08T13:45:35.204" v="23" actId="20577"/>
        <pc:sldMkLst>
          <pc:docMk/>
          <pc:sldMk cId="0" sldId="256"/>
        </pc:sldMkLst>
        <pc:spChg chg="mod">
          <ac:chgData name="Philip Nagler-Frank" userId="7facc0b4-b8df-4c13-8227-54c534c7293b" providerId="ADAL" clId="{B7405E4F-F39B-45EA-9F9B-56C7668E114D}" dt="2021-06-08T13:45:35.204" v="23" actId="20577"/>
          <ac:spMkLst>
            <pc:docMk/>
            <pc:sldMk cId="0" sldId="256"/>
            <ac:spMk id="61" creationId="{00000000-0000-0000-0000-000000000000}"/>
          </ac:spMkLst>
        </pc:spChg>
      </pc:sldChg>
      <pc:sldChg chg="addSp delSp modSp mod modClrScheme chgLayout">
        <pc:chgData name="Philip Nagler-Frank" userId="7facc0b4-b8df-4c13-8227-54c534c7293b" providerId="ADAL" clId="{B7405E4F-F39B-45EA-9F9B-56C7668E114D}" dt="2021-06-08T13:54:58.576" v="66" actId="6549"/>
        <pc:sldMkLst>
          <pc:docMk/>
          <pc:sldMk cId="0" sldId="257"/>
        </pc:sldMkLst>
        <pc:spChg chg="add mod">
          <ac:chgData name="Philip Nagler-Frank" userId="7facc0b4-b8df-4c13-8227-54c534c7293b" providerId="ADAL" clId="{B7405E4F-F39B-45EA-9F9B-56C7668E114D}" dt="2021-06-08T13:54:58.576" v="66" actId="6549"/>
          <ac:spMkLst>
            <pc:docMk/>
            <pc:sldMk cId="0" sldId="257"/>
            <ac:spMk id="2" creationId="{23E76143-3FB4-4132-A17F-CE090AFB26B2}"/>
          </ac:spMkLst>
        </pc:spChg>
        <pc:spChg chg="add mod">
          <ac:chgData name="Philip Nagler-Frank" userId="7facc0b4-b8df-4c13-8227-54c534c7293b" providerId="ADAL" clId="{B7405E4F-F39B-45EA-9F9B-56C7668E114D}" dt="2021-06-08T13:47:59.317" v="65" actId="6549"/>
          <ac:spMkLst>
            <pc:docMk/>
            <pc:sldMk cId="0" sldId="257"/>
            <ac:spMk id="3" creationId="{FB62E713-53C5-4BFA-A0CD-698CDA1DA13F}"/>
          </ac:spMkLst>
        </pc:spChg>
        <pc:picChg chg="del">
          <ac:chgData name="Philip Nagler-Frank" userId="7facc0b4-b8df-4c13-8227-54c534c7293b" providerId="ADAL" clId="{B7405E4F-F39B-45EA-9F9B-56C7668E114D}" dt="2021-06-08T13:45:46.534" v="24" actId="478"/>
          <ac:picMkLst>
            <pc:docMk/>
            <pc:sldMk cId="0" sldId="257"/>
            <ac:picMk id="66" creationId="{00000000-0000-0000-0000-000000000000}"/>
          </ac:picMkLst>
        </pc:picChg>
      </pc:sldChg>
      <pc:sldChg chg="modSp mod">
        <pc:chgData name="Philip Nagler-Frank" userId="7facc0b4-b8df-4c13-8227-54c534c7293b" providerId="ADAL" clId="{B7405E4F-F39B-45EA-9F9B-56C7668E114D}" dt="2021-06-08T13:55:06.020" v="75" actId="20577"/>
        <pc:sldMkLst>
          <pc:docMk/>
          <pc:sldMk cId="0" sldId="259"/>
        </pc:sldMkLst>
        <pc:spChg chg="mod">
          <ac:chgData name="Philip Nagler-Frank" userId="7facc0b4-b8df-4c13-8227-54c534c7293b" providerId="ADAL" clId="{B7405E4F-F39B-45EA-9F9B-56C7668E114D}" dt="2021-06-08T13:55:06.020" v="75" actId="20577"/>
          <ac:spMkLst>
            <pc:docMk/>
            <pc:sldMk cId="0" sldId="259"/>
            <ac:spMk id="76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5:21.535" v="142" actId="20577"/>
        <pc:sldMkLst>
          <pc:docMk/>
          <pc:sldMk cId="0" sldId="260"/>
        </pc:sldMkLst>
        <pc:spChg chg="mod">
          <ac:chgData name="Philip Nagler-Frank" userId="7facc0b4-b8df-4c13-8227-54c534c7293b" providerId="ADAL" clId="{B7405E4F-F39B-45EA-9F9B-56C7668E114D}" dt="2021-06-08T13:55:21.535" v="142" actId="20577"/>
          <ac:spMkLst>
            <pc:docMk/>
            <pc:sldMk cId="0" sldId="260"/>
            <ac:spMk id="83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5:40.693" v="198" actId="20577"/>
        <pc:sldMkLst>
          <pc:docMk/>
          <pc:sldMk cId="0" sldId="261"/>
        </pc:sldMkLst>
        <pc:spChg chg="mod">
          <ac:chgData name="Philip Nagler-Frank" userId="7facc0b4-b8df-4c13-8227-54c534c7293b" providerId="ADAL" clId="{B7405E4F-F39B-45EA-9F9B-56C7668E114D}" dt="2021-06-08T13:55:40.693" v="198" actId="20577"/>
          <ac:spMkLst>
            <pc:docMk/>
            <pc:sldMk cId="0" sldId="261"/>
            <ac:spMk id="88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6:05.631" v="258" actId="6549"/>
        <pc:sldMkLst>
          <pc:docMk/>
          <pc:sldMk cId="0" sldId="262"/>
        </pc:sldMkLst>
        <pc:spChg chg="mod">
          <ac:chgData name="Philip Nagler-Frank" userId="7facc0b4-b8df-4c13-8227-54c534c7293b" providerId="ADAL" clId="{B7405E4F-F39B-45EA-9F9B-56C7668E114D}" dt="2021-06-08T13:56:05.631" v="258" actId="6549"/>
          <ac:spMkLst>
            <pc:docMk/>
            <pc:sldMk cId="0" sldId="262"/>
            <ac:spMk id="93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6:41.766" v="400" actId="20577"/>
        <pc:sldMkLst>
          <pc:docMk/>
          <pc:sldMk cId="0" sldId="263"/>
        </pc:sldMkLst>
        <pc:spChg chg="mod">
          <ac:chgData name="Philip Nagler-Frank" userId="7facc0b4-b8df-4c13-8227-54c534c7293b" providerId="ADAL" clId="{B7405E4F-F39B-45EA-9F9B-56C7668E114D}" dt="2021-06-08T13:56:41.766" v="400" actId="20577"/>
          <ac:spMkLst>
            <pc:docMk/>
            <pc:sldMk cId="0" sldId="263"/>
            <ac:spMk id="98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7:21.135" v="534" actId="20577"/>
        <pc:sldMkLst>
          <pc:docMk/>
          <pc:sldMk cId="0" sldId="264"/>
        </pc:sldMkLst>
        <pc:spChg chg="mod">
          <ac:chgData name="Philip Nagler-Frank" userId="7facc0b4-b8df-4c13-8227-54c534c7293b" providerId="ADAL" clId="{B7405E4F-F39B-45EA-9F9B-56C7668E114D}" dt="2021-06-08T13:57:21.135" v="534" actId="20577"/>
          <ac:spMkLst>
            <pc:docMk/>
            <pc:sldMk cId="0" sldId="264"/>
            <ac:spMk id="104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7:30.567" v="542" actId="20577"/>
        <pc:sldMkLst>
          <pc:docMk/>
          <pc:sldMk cId="0" sldId="265"/>
        </pc:sldMkLst>
        <pc:spChg chg="mod">
          <ac:chgData name="Philip Nagler-Frank" userId="7facc0b4-b8df-4c13-8227-54c534c7293b" providerId="ADAL" clId="{B7405E4F-F39B-45EA-9F9B-56C7668E114D}" dt="2021-06-08T13:57:30.567" v="542" actId="20577"/>
          <ac:spMkLst>
            <pc:docMk/>
            <pc:sldMk cId="0" sldId="265"/>
            <ac:spMk id="110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7:51.560" v="573" actId="6549"/>
        <pc:sldMkLst>
          <pc:docMk/>
          <pc:sldMk cId="0" sldId="267"/>
        </pc:sldMkLst>
        <pc:spChg chg="mod">
          <ac:chgData name="Philip Nagler-Frank" userId="7facc0b4-b8df-4c13-8227-54c534c7293b" providerId="ADAL" clId="{B7405E4F-F39B-45EA-9F9B-56C7668E114D}" dt="2021-06-08T13:57:51.560" v="573" actId="6549"/>
          <ac:spMkLst>
            <pc:docMk/>
            <pc:sldMk cId="0" sldId="267"/>
            <ac:spMk id="122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8:02.305" v="626" actId="20577"/>
        <pc:sldMkLst>
          <pc:docMk/>
          <pc:sldMk cId="0" sldId="268"/>
        </pc:sldMkLst>
        <pc:spChg chg="mod">
          <ac:chgData name="Philip Nagler-Frank" userId="7facc0b4-b8df-4c13-8227-54c534c7293b" providerId="ADAL" clId="{B7405E4F-F39B-45EA-9F9B-56C7668E114D}" dt="2021-06-08T13:58:02.305" v="626" actId="20577"/>
          <ac:spMkLst>
            <pc:docMk/>
            <pc:sldMk cId="0" sldId="268"/>
            <ac:spMk id="128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8:25.220" v="630"/>
        <pc:sldMkLst>
          <pc:docMk/>
          <pc:sldMk cId="0" sldId="269"/>
        </pc:sldMkLst>
        <pc:spChg chg="mod">
          <ac:chgData name="Philip Nagler-Frank" userId="7facc0b4-b8df-4c13-8227-54c534c7293b" providerId="ADAL" clId="{B7405E4F-F39B-45EA-9F9B-56C7668E114D}" dt="2021-06-08T13:58:25.220" v="630"/>
          <ac:spMkLst>
            <pc:docMk/>
            <pc:sldMk cId="0" sldId="269"/>
            <ac:spMk id="136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8:50.641" v="680" actId="20577"/>
        <pc:sldMkLst>
          <pc:docMk/>
          <pc:sldMk cId="0" sldId="270"/>
        </pc:sldMkLst>
        <pc:spChg chg="mod">
          <ac:chgData name="Philip Nagler-Frank" userId="7facc0b4-b8df-4c13-8227-54c534c7293b" providerId="ADAL" clId="{B7405E4F-F39B-45EA-9F9B-56C7668E114D}" dt="2021-06-08T13:58:31.512" v="645" actId="20577"/>
          <ac:spMkLst>
            <pc:docMk/>
            <pc:sldMk cId="0" sldId="270"/>
            <ac:spMk id="145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3:58:34.816" v="658" actId="20577"/>
          <ac:spMkLst>
            <pc:docMk/>
            <pc:sldMk cId="0" sldId="270"/>
            <ac:spMk id="147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3:58:39.400" v="673" actId="20577"/>
          <ac:spMkLst>
            <pc:docMk/>
            <pc:sldMk cId="0" sldId="270"/>
            <ac:spMk id="148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3:58:50.641" v="680" actId="20577"/>
          <ac:spMkLst>
            <pc:docMk/>
            <pc:sldMk cId="0" sldId="270"/>
            <ac:spMk id="149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9:04.245" v="681"/>
        <pc:sldMkLst>
          <pc:docMk/>
          <pc:sldMk cId="0" sldId="273"/>
        </pc:sldMkLst>
        <pc:spChg chg="mod">
          <ac:chgData name="Philip Nagler-Frank" userId="7facc0b4-b8df-4c13-8227-54c534c7293b" providerId="ADAL" clId="{B7405E4F-F39B-45EA-9F9B-56C7668E114D}" dt="2021-06-08T13:59:04.245" v="681"/>
          <ac:spMkLst>
            <pc:docMk/>
            <pc:sldMk cId="0" sldId="273"/>
            <ac:spMk id="168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3:59:19.624" v="710" actId="6549"/>
        <pc:sldMkLst>
          <pc:docMk/>
          <pc:sldMk cId="0" sldId="274"/>
        </pc:sldMkLst>
        <pc:spChg chg="mod">
          <ac:chgData name="Philip Nagler-Frank" userId="7facc0b4-b8df-4c13-8227-54c534c7293b" providerId="ADAL" clId="{B7405E4F-F39B-45EA-9F9B-56C7668E114D}" dt="2021-06-08T13:59:13.816" v="695" actId="20577"/>
          <ac:spMkLst>
            <pc:docMk/>
            <pc:sldMk cId="0" sldId="274"/>
            <ac:spMk id="176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3:59:19.624" v="710" actId="6549"/>
          <ac:spMkLst>
            <pc:docMk/>
            <pc:sldMk cId="0" sldId="274"/>
            <ac:spMk id="177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1:14.811" v="815" actId="20577"/>
        <pc:sldMkLst>
          <pc:docMk/>
          <pc:sldMk cId="0" sldId="275"/>
        </pc:sldMkLst>
        <pc:spChg chg="mod">
          <ac:chgData name="Philip Nagler-Frank" userId="7facc0b4-b8df-4c13-8227-54c534c7293b" providerId="ADAL" clId="{B7405E4F-F39B-45EA-9F9B-56C7668E114D}" dt="2021-06-08T13:59:24.491" v="721" actId="20577"/>
          <ac:spMkLst>
            <pc:docMk/>
            <pc:sldMk cId="0" sldId="275"/>
            <ac:spMk id="182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0:10.090" v="750" actId="113"/>
          <ac:spMkLst>
            <pc:docMk/>
            <pc:sldMk cId="0" sldId="275"/>
            <ac:spMk id="183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1:08.630" v="797" actId="20577"/>
          <ac:spMkLst>
            <pc:docMk/>
            <pc:sldMk cId="0" sldId="275"/>
            <ac:spMk id="185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1:14.811" v="815" actId="20577"/>
          <ac:spMkLst>
            <pc:docMk/>
            <pc:sldMk cId="0" sldId="275"/>
            <ac:spMk id="186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1:21.684" v="822" actId="20577"/>
        <pc:sldMkLst>
          <pc:docMk/>
          <pc:sldMk cId="0" sldId="276"/>
        </pc:sldMkLst>
        <pc:spChg chg="mod">
          <ac:chgData name="Philip Nagler-Frank" userId="7facc0b4-b8df-4c13-8227-54c534c7293b" providerId="ADAL" clId="{B7405E4F-F39B-45EA-9F9B-56C7668E114D}" dt="2021-06-08T14:01:21.684" v="822" actId="20577"/>
          <ac:spMkLst>
            <pc:docMk/>
            <pc:sldMk cId="0" sldId="276"/>
            <ac:spMk id="192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2:01.533" v="852"/>
        <pc:sldMkLst>
          <pc:docMk/>
          <pc:sldMk cId="0" sldId="277"/>
        </pc:sldMkLst>
        <pc:spChg chg="mod">
          <ac:chgData name="Philip Nagler-Frank" userId="7facc0b4-b8df-4c13-8227-54c534c7293b" providerId="ADAL" clId="{B7405E4F-F39B-45EA-9F9B-56C7668E114D}" dt="2021-06-08T14:01:24.036" v="823" actId="20577"/>
          <ac:spMkLst>
            <pc:docMk/>
            <pc:sldMk cId="0" sldId="277"/>
            <ac:spMk id="197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2:01.533" v="852"/>
          <ac:spMkLst>
            <pc:docMk/>
            <pc:sldMk cId="0" sldId="277"/>
            <ac:spMk id="198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2:06.715" v="861" actId="20577"/>
        <pc:sldMkLst>
          <pc:docMk/>
          <pc:sldMk cId="0" sldId="278"/>
        </pc:sldMkLst>
        <pc:spChg chg="mod">
          <ac:chgData name="Philip Nagler-Frank" userId="7facc0b4-b8df-4c13-8227-54c534c7293b" providerId="ADAL" clId="{B7405E4F-F39B-45EA-9F9B-56C7668E114D}" dt="2021-06-08T14:02:06.715" v="861" actId="20577"/>
          <ac:spMkLst>
            <pc:docMk/>
            <pc:sldMk cId="0" sldId="278"/>
            <ac:spMk id="203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2:27.960" v="867"/>
        <pc:sldMkLst>
          <pc:docMk/>
          <pc:sldMk cId="0" sldId="279"/>
        </pc:sldMkLst>
        <pc:spChg chg="mod">
          <ac:chgData name="Philip Nagler-Frank" userId="7facc0b4-b8df-4c13-8227-54c534c7293b" providerId="ADAL" clId="{B7405E4F-F39B-45EA-9F9B-56C7668E114D}" dt="2021-06-08T14:02:23.385" v="866"/>
          <ac:spMkLst>
            <pc:docMk/>
            <pc:sldMk cId="0" sldId="279"/>
            <ac:spMk id="210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2:27.960" v="867"/>
          <ac:spMkLst>
            <pc:docMk/>
            <pc:sldMk cId="0" sldId="279"/>
            <ac:spMk id="211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2:59.820" v="946"/>
        <pc:sldMkLst>
          <pc:docMk/>
          <pc:sldMk cId="0" sldId="280"/>
        </pc:sldMkLst>
        <pc:spChg chg="mod">
          <ac:chgData name="Philip Nagler-Frank" userId="7facc0b4-b8df-4c13-8227-54c534c7293b" providerId="ADAL" clId="{B7405E4F-F39B-45EA-9F9B-56C7668E114D}" dt="2021-06-08T14:02:32.894" v="868" actId="20577"/>
          <ac:spMkLst>
            <pc:docMk/>
            <pc:sldMk cId="0" sldId="280"/>
            <ac:spMk id="216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2:59.820" v="946"/>
          <ac:spMkLst>
            <pc:docMk/>
            <pc:sldMk cId="0" sldId="280"/>
            <ac:spMk id="217" creationId="{00000000-0000-0000-0000-000000000000}"/>
          </ac:spMkLst>
        </pc:spChg>
      </pc:sldChg>
      <pc:sldChg chg="delSp modSp mod">
        <pc:chgData name="Philip Nagler-Frank" userId="7facc0b4-b8df-4c13-8227-54c534c7293b" providerId="ADAL" clId="{B7405E4F-F39B-45EA-9F9B-56C7668E114D}" dt="2021-06-08T14:04:12.294" v="1155" actId="20577"/>
        <pc:sldMkLst>
          <pc:docMk/>
          <pc:sldMk cId="0" sldId="281"/>
        </pc:sldMkLst>
        <pc:spChg chg="mod">
          <ac:chgData name="Philip Nagler-Frank" userId="7facc0b4-b8df-4c13-8227-54c534c7293b" providerId="ADAL" clId="{B7405E4F-F39B-45EA-9F9B-56C7668E114D}" dt="2021-06-08T14:03:08.860" v="976" actId="20577"/>
          <ac:spMkLst>
            <pc:docMk/>
            <pc:sldMk cId="0" sldId="281"/>
            <ac:spMk id="222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4:12.294" v="1155" actId="20577"/>
          <ac:spMkLst>
            <pc:docMk/>
            <pc:sldMk cId="0" sldId="281"/>
            <ac:spMk id="223" creationId="{00000000-0000-0000-0000-000000000000}"/>
          </ac:spMkLst>
        </pc:spChg>
        <pc:picChg chg="del">
          <ac:chgData name="Philip Nagler-Frank" userId="7facc0b4-b8df-4c13-8227-54c534c7293b" providerId="ADAL" clId="{B7405E4F-F39B-45EA-9F9B-56C7668E114D}" dt="2021-06-08T14:03:49.453" v="1055" actId="478"/>
          <ac:picMkLst>
            <pc:docMk/>
            <pc:sldMk cId="0" sldId="281"/>
            <ac:picMk id="224" creationId="{00000000-0000-0000-0000-000000000000}"/>
          </ac:picMkLst>
        </pc:picChg>
      </pc:sldChg>
      <pc:sldChg chg="modSp mod">
        <pc:chgData name="Philip Nagler-Frank" userId="7facc0b4-b8df-4c13-8227-54c534c7293b" providerId="ADAL" clId="{B7405E4F-F39B-45EA-9F9B-56C7668E114D}" dt="2021-06-08T14:04:30.928" v="1176" actId="20577"/>
        <pc:sldMkLst>
          <pc:docMk/>
          <pc:sldMk cId="0" sldId="282"/>
        </pc:sldMkLst>
        <pc:spChg chg="mod">
          <ac:chgData name="Philip Nagler-Frank" userId="7facc0b4-b8df-4c13-8227-54c534c7293b" providerId="ADAL" clId="{B7405E4F-F39B-45EA-9F9B-56C7668E114D}" dt="2021-06-08T14:04:19.262" v="1160" actId="20577"/>
          <ac:spMkLst>
            <pc:docMk/>
            <pc:sldMk cId="0" sldId="282"/>
            <ac:spMk id="229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4:30.928" v="1176" actId="20577"/>
          <ac:spMkLst>
            <pc:docMk/>
            <pc:sldMk cId="0" sldId="282"/>
            <ac:spMk id="230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4:36.758" v="1191" actId="20577"/>
        <pc:sldMkLst>
          <pc:docMk/>
          <pc:sldMk cId="0" sldId="283"/>
        </pc:sldMkLst>
        <pc:spChg chg="mod">
          <ac:chgData name="Philip Nagler-Frank" userId="7facc0b4-b8df-4c13-8227-54c534c7293b" providerId="ADAL" clId="{B7405E4F-F39B-45EA-9F9B-56C7668E114D}" dt="2021-06-08T14:04:36.758" v="1191" actId="20577"/>
          <ac:spMkLst>
            <pc:docMk/>
            <pc:sldMk cId="0" sldId="283"/>
            <ac:spMk id="237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5:27.352" v="1356" actId="20577"/>
        <pc:sldMkLst>
          <pc:docMk/>
          <pc:sldMk cId="0" sldId="284"/>
        </pc:sldMkLst>
        <pc:spChg chg="mod">
          <ac:chgData name="Philip Nagler-Frank" userId="7facc0b4-b8df-4c13-8227-54c534c7293b" providerId="ADAL" clId="{B7405E4F-F39B-45EA-9F9B-56C7668E114D}" dt="2021-06-08T14:04:42.694" v="1215" actId="6549"/>
          <ac:spMkLst>
            <pc:docMk/>
            <pc:sldMk cId="0" sldId="284"/>
            <ac:spMk id="243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5:23.367" v="1355" actId="20577"/>
          <ac:spMkLst>
            <pc:docMk/>
            <pc:sldMk cId="0" sldId="284"/>
            <ac:spMk id="244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5:27.352" v="1356" actId="20577"/>
          <ac:spMkLst>
            <pc:docMk/>
            <pc:sldMk cId="0" sldId="284"/>
            <ac:spMk id="245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5:50.423" v="1431" actId="20577"/>
        <pc:sldMkLst>
          <pc:docMk/>
          <pc:sldMk cId="0" sldId="285"/>
        </pc:sldMkLst>
        <pc:spChg chg="mod">
          <ac:chgData name="Philip Nagler-Frank" userId="7facc0b4-b8df-4c13-8227-54c534c7293b" providerId="ADAL" clId="{B7405E4F-F39B-45EA-9F9B-56C7668E114D}" dt="2021-06-08T14:05:36.359" v="1383" actId="20577"/>
          <ac:spMkLst>
            <pc:docMk/>
            <pc:sldMk cId="0" sldId="285"/>
            <ac:spMk id="250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5:40.754" v="1400" actId="20577"/>
          <ac:spMkLst>
            <pc:docMk/>
            <pc:sldMk cId="0" sldId="285"/>
            <ac:spMk id="251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5:50.423" v="1431" actId="20577"/>
          <ac:spMkLst>
            <pc:docMk/>
            <pc:sldMk cId="0" sldId="285"/>
            <ac:spMk id="253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6:46.266" v="1515" actId="20577"/>
        <pc:sldMkLst>
          <pc:docMk/>
          <pc:sldMk cId="0" sldId="286"/>
        </pc:sldMkLst>
        <pc:spChg chg="mod">
          <ac:chgData name="Philip Nagler-Frank" userId="7facc0b4-b8df-4c13-8227-54c534c7293b" providerId="ADAL" clId="{B7405E4F-F39B-45EA-9F9B-56C7668E114D}" dt="2021-06-08T14:05:54.706" v="1436" actId="20577"/>
          <ac:spMkLst>
            <pc:docMk/>
            <pc:sldMk cId="0" sldId="286"/>
            <ac:spMk id="258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6:46.266" v="1515" actId="20577"/>
          <ac:spMkLst>
            <pc:docMk/>
            <pc:sldMk cId="0" sldId="286"/>
            <ac:spMk id="259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7:10.803" v="1521" actId="6549"/>
        <pc:sldMkLst>
          <pc:docMk/>
          <pc:sldMk cId="0" sldId="287"/>
        </pc:sldMkLst>
        <pc:spChg chg="mod">
          <ac:chgData name="Philip Nagler-Frank" userId="7facc0b4-b8df-4c13-8227-54c534c7293b" providerId="ADAL" clId="{B7405E4F-F39B-45EA-9F9B-56C7668E114D}" dt="2021-06-08T14:07:10.803" v="1521" actId="6549"/>
          <ac:spMkLst>
            <pc:docMk/>
            <pc:sldMk cId="0" sldId="287"/>
            <ac:spMk id="265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7:20.719" v="1524" actId="20577"/>
        <pc:sldMkLst>
          <pc:docMk/>
          <pc:sldMk cId="0" sldId="288"/>
        </pc:sldMkLst>
        <pc:spChg chg="mod">
          <ac:chgData name="Philip Nagler-Frank" userId="7facc0b4-b8df-4c13-8227-54c534c7293b" providerId="ADAL" clId="{B7405E4F-F39B-45EA-9F9B-56C7668E114D}" dt="2021-06-08T14:07:18.672" v="1522" actId="20577"/>
          <ac:spMkLst>
            <pc:docMk/>
            <pc:sldMk cId="0" sldId="288"/>
            <ac:spMk id="271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07:20.719" v="1524" actId="20577"/>
          <ac:spMkLst>
            <pc:docMk/>
            <pc:sldMk cId="0" sldId="288"/>
            <ac:spMk id="272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7:42.898" v="1544" actId="20577"/>
        <pc:sldMkLst>
          <pc:docMk/>
          <pc:sldMk cId="0" sldId="290"/>
        </pc:sldMkLst>
        <pc:spChg chg="mod">
          <ac:chgData name="Philip Nagler-Frank" userId="7facc0b4-b8df-4c13-8227-54c534c7293b" providerId="ADAL" clId="{B7405E4F-F39B-45EA-9F9B-56C7668E114D}" dt="2021-06-08T14:07:42.898" v="1544" actId="20577"/>
          <ac:spMkLst>
            <pc:docMk/>
            <pc:sldMk cId="0" sldId="290"/>
            <ac:spMk id="284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8:18.552" v="1607"/>
        <pc:sldMkLst>
          <pc:docMk/>
          <pc:sldMk cId="0" sldId="291"/>
        </pc:sldMkLst>
        <pc:spChg chg="mod">
          <ac:chgData name="Philip Nagler-Frank" userId="7facc0b4-b8df-4c13-8227-54c534c7293b" providerId="ADAL" clId="{B7405E4F-F39B-45EA-9F9B-56C7668E114D}" dt="2021-06-08T14:08:18.552" v="1607"/>
          <ac:spMkLst>
            <pc:docMk/>
            <pc:sldMk cId="0" sldId="291"/>
            <ac:spMk id="291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09:30.227" v="1752" actId="20577"/>
        <pc:sldMkLst>
          <pc:docMk/>
          <pc:sldMk cId="0" sldId="292"/>
        </pc:sldMkLst>
        <pc:spChg chg="mod">
          <ac:chgData name="Philip Nagler-Frank" userId="7facc0b4-b8df-4c13-8227-54c534c7293b" providerId="ADAL" clId="{B7405E4F-F39B-45EA-9F9B-56C7668E114D}" dt="2021-06-08T14:09:30.227" v="1752" actId="20577"/>
          <ac:spMkLst>
            <pc:docMk/>
            <pc:sldMk cId="0" sldId="292"/>
            <ac:spMk id="297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0:32.915" v="1841" actId="368"/>
        <pc:sldMkLst>
          <pc:docMk/>
          <pc:sldMk cId="0" sldId="293"/>
        </pc:sldMkLst>
        <pc:spChg chg="mod">
          <ac:chgData name="Philip Nagler-Frank" userId="7facc0b4-b8df-4c13-8227-54c534c7293b" providerId="ADAL" clId="{B7405E4F-F39B-45EA-9F9B-56C7668E114D}" dt="2021-06-08T14:10:16.820" v="1812" actId="20577"/>
          <ac:spMkLst>
            <pc:docMk/>
            <pc:sldMk cId="0" sldId="293"/>
            <ac:spMk id="303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10:03.336" v="1786" actId="6549"/>
          <ac:spMkLst>
            <pc:docMk/>
            <pc:sldMk cId="0" sldId="293"/>
            <ac:spMk id="304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10:32.915" v="1841" actId="368"/>
          <ac:spMkLst>
            <pc:docMk/>
            <pc:sldMk cId="0" sldId="293"/>
            <ac:spMk id="305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0:44.455" v="1843" actId="12"/>
        <pc:sldMkLst>
          <pc:docMk/>
          <pc:sldMk cId="0" sldId="295"/>
        </pc:sldMkLst>
        <pc:spChg chg="mod">
          <ac:chgData name="Philip Nagler-Frank" userId="7facc0b4-b8df-4c13-8227-54c534c7293b" providerId="ADAL" clId="{B7405E4F-F39B-45EA-9F9B-56C7668E114D}" dt="2021-06-08T14:10:44.455" v="1843" actId="12"/>
          <ac:spMkLst>
            <pc:docMk/>
            <pc:sldMk cId="0" sldId="295"/>
            <ac:spMk id="317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1:10.140" v="1851" actId="20577"/>
        <pc:sldMkLst>
          <pc:docMk/>
          <pc:sldMk cId="0" sldId="297"/>
        </pc:sldMkLst>
        <pc:spChg chg="mod">
          <ac:chgData name="Philip Nagler-Frank" userId="7facc0b4-b8df-4c13-8227-54c534c7293b" providerId="ADAL" clId="{B7405E4F-F39B-45EA-9F9B-56C7668E114D}" dt="2021-06-08T14:10:51.153" v="1844" actId="20577"/>
          <ac:spMkLst>
            <pc:docMk/>
            <pc:sldMk cId="0" sldId="297"/>
            <ac:spMk id="328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11:10.140" v="1851" actId="20577"/>
          <ac:spMkLst>
            <pc:docMk/>
            <pc:sldMk cId="0" sldId="297"/>
            <ac:spMk id="329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1:19.122" v="1862" actId="20577"/>
        <pc:sldMkLst>
          <pc:docMk/>
          <pc:sldMk cId="0" sldId="298"/>
        </pc:sldMkLst>
        <pc:spChg chg="mod">
          <ac:chgData name="Philip Nagler-Frank" userId="7facc0b4-b8df-4c13-8227-54c534c7293b" providerId="ADAL" clId="{B7405E4F-F39B-45EA-9F9B-56C7668E114D}" dt="2021-06-08T14:11:19.122" v="1862" actId="20577"/>
          <ac:spMkLst>
            <pc:docMk/>
            <pc:sldMk cId="0" sldId="298"/>
            <ac:spMk id="336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1:26.765" v="1863" actId="20577"/>
        <pc:sldMkLst>
          <pc:docMk/>
          <pc:sldMk cId="0" sldId="299"/>
        </pc:sldMkLst>
        <pc:spChg chg="mod">
          <ac:chgData name="Philip Nagler-Frank" userId="7facc0b4-b8df-4c13-8227-54c534c7293b" providerId="ADAL" clId="{B7405E4F-F39B-45EA-9F9B-56C7668E114D}" dt="2021-06-08T14:11:26.765" v="1863" actId="20577"/>
          <ac:spMkLst>
            <pc:docMk/>
            <pc:sldMk cId="0" sldId="299"/>
            <ac:spMk id="342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1:34.752" v="1870" actId="20577"/>
        <pc:sldMkLst>
          <pc:docMk/>
          <pc:sldMk cId="0" sldId="300"/>
        </pc:sldMkLst>
        <pc:spChg chg="mod">
          <ac:chgData name="Philip Nagler-Frank" userId="7facc0b4-b8df-4c13-8227-54c534c7293b" providerId="ADAL" clId="{B7405E4F-F39B-45EA-9F9B-56C7668E114D}" dt="2021-06-08T14:11:34.752" v="1870" actId="20577"/>
          <ac:spMkLst>
            <pc:docMk/>
            <pc:sldMk cId="0" sldId="300"/>
            <ac:spMk id="347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2:00.661" v="1899" actId="20577"/>
        <pc:sldMkLst>
          <pc:docMk/>
          <pc:sldMk cId="0" sldId="301"/>
        </pc:sldMkLst>
        <pc:spChg chg="mod">
          <ac:chgData name="Philip Nagler-Frank" userId="7facc0b4-b8df-4c13-8227-54c534c7293b" providerId="ADAL" clId="{B7405E4F-F39B-45EA-9F9B-56C7668E114D}" dt="2021-06-08T14:11:41.931" v="1871"/>
          <ac:spMkLst>
            <pc:docMk/>
            <pc:sldMk cId="0" sldId="301"/>
            <ac:spMk id="353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12:00.661" v="1899" actId="20577"/>
          <ac:spMkLst>
            <pc:docMk/>
            <pc:sldMk cId="0" sldId="301"/>
            <ac:spMk id="354" creationId="{00000000-0000-0000-0000-000000000000}"/>
          </ac:spMkLst>
        </pc:spChg>
      </pc:sldChg>
      <pc:sldChg chg="modSp mod">
        <pc:chgData name="Philip Nagler-Frank" userId="7facc0b4-b8df-4c13-8227-54c534c7293b" providerId="ADAL" clId="{B7405E4F-F39B-45EA-9F9B-56C7668E114D}" dt="2021-06-08T14:12:33.640" v="1908" actId="20577"/>
        <pc:sldMkLst>
          <pc:docMk/>
          <pc:sldMk cId="0" sldId="302"/>
        </pc:sldMkLst>
        <pc:spChg chg="mod">
          <ac:chgData name="Philip Nagler-Frank" userId="7facc0b4-b8df-4c13-8227-54c534c7293b" providerId="ADAL" clId="{B7405E4F-F39B-45EA-9F9B-56C7668E114D}" dt="2021-06-08T14:12:33.640" v="1908" actId="20577"/>
          <ac:spMkLst>
            <pc:docMk/>
            <pc:sldMk cId="0" sldId="302"/>
            <ac:spMk id="359" creationId="{00000000-0000-0000-0000-000000000000}"/>
          </ac:spMkLst>
        </pc:spChg>
        <pc:spChg chg="mod">
          <ac:chgData name="Philip Nagler-Frank" userId="7facc0b4-b8df-4c13-8227-54c534c7293b" providerId="ADAL" clId="{B7405E4F-F39B-45EA-9F9B-56C7668E114D}" dt="2021-06-08T14:12:28.535" v="1907" actId="20577"/>
          <ac:spMkLst>
            <pc:docMk/>
            <pc:sldMk cId="0" sldId="302"/>
            <ac:spMk id="3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bf0dfc7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bf0dfc7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bf0dfc7a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bf0dfc7a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bf0dfc7a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bf0dfc7a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f0dfc7a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f0dfc7a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f0dfc7a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f0dfc7a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bf0dfc7a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bf0dfc7a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bf0dfc7a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bf0dfc7a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bf0dfc7a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bf0dfc7a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bf0dfc7a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bf0dfc7a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bf0dfc7a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bf0dfc7a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4b505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4b5055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bf0dfc7a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bf0dfc7a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f0dfc7a3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f0dfc7a3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bf0dfc7a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bf0dfc7a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bf0dfc7a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bf0dfc7a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f0dfc7a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f0dfc7a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1f7b5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1f7b5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1f7b56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1f7b56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71f7b5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71f7b5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1f7b56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1f7b561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71f7b56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71f7b56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f0dfc7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f0dfc7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1f7b561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1f7b561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1f7b561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1f7b561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bf0dfc7a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bf0dfc7a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bf0dfc7a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bf0dfc7a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bf0dfc7a3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bf0dfc7a3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bf0dfc7a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bf0dfc7a3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dbcf72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dbcf72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bf0dfc7a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bf0dfc7a3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bf0dfc7a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bf0dfc7a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bf0dfc7a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bf0dfc7a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bf0dfc7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bf0dfc7a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bf0dfc7a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bf0dfc7a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bf0dfc7a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bf0dfc7a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f0dfc7a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f0dfc7a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bf0dfc7a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bf0dfc7a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bf0dfc7a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bf0dfc7a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bf0dfc7a3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bf0dfc7a3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bf0dfc7a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bf0dfc7a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a450fdb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a450fdb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bf0dfc7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bf0dfc7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bf0dfc7a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bf0dfc7a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f0dfc7a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f0dfc7a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f0dfc7a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f0dfc7a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bf0dfc7a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bf0dfc7a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4572000" y="0"/>
            <a:ext cx="4572000" cy="4292400"/>
          </a:xfrm>
          <a:prstGeom prst="rect">
            <a:avLst/>
          </a:prstGeom>
          <a:solidFill>
            <a:srgbClr val="F2F2F2">
              <a:alpha val="49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3C3C"/>
              </a:solidFill>
            </a:endParaRPr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4939500" y="765850"/>
            <a:ext cx="3837000" cy="28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rcise">
  <p:cSld name="TITLE_AND_BODY_2">
    <p:bg>
      <p:bgPr>
        <a:solidFill>
          <a:srgbClr val="00AA3C">
            <a:alpha val="10380"/>
          </a:srgb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rcise Code">
  <p:cSld name="TITLE_AND_BODY_2_1">
    <p:bg>
      <p:bgPr>
        <a:solidFill>
          <a:srgbClr val="00AA3C">
            <a:alpha val="10380"/>
          </a:srgbClr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de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2F2F2">
              <a:alpha val="498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de">
  <p:cSld name="TITLE_AND_BODY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311700" y="1769625"/>
            <a:ext cx="8520600" cy="2799300"/>
          </a:xfrm>
          <a:prstGeom prst="rect">
            <a:avLst/>
          </a:prstGeom>
          <a:solidFill>
            <a:srgbClr val="F2F2F2">
              <a:alpha val="498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○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nsolas"/>
              <a:buChar char="■"/>
              <a:def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ubTitle" idx="2"/>
          </p:nvPr>
        </p:nvSpPr>
        <p:spPr>
          <a:xfrm>
            <a:off x="313275" y="1152475"/>
            <a:ext cx="8520600" cy="4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200"/>
              <a:buChar char="●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de and Explanation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F2F2F2">
              <a:alpha val="498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Char char="●"/>
              <a:defRPr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○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onsolas"/>
              <a:buChar char="■"/>
              <a:def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A3C"/>
              </a:buClr>
              <a:buSzPts val="1800"/>
              <a:buChar char="●"/>
              <a:defRPr sz="1800">
                <a:solidFill>
                  <a:srgbClr val="3C3C3C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>
                <a:solidFill>
                  <a:srgbClr val="3C3C3C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>
                <a:solidFill>
                  <a:srgbClr val="3C3C3C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>
                <a:solidFill>
                  <a:srgbClr val="3C3C3C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>
                <a:solidFill>
                  <a:srgbClr val="3C3C3C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AA3C"/>
              </a:buClr>
              <a:buSzPts val="1400"/>
              <a:buChar char="●"/>
              <a:defRPr>
                <a:solidFill>
                  <a:srgbClr val="3C3C3C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3C3C"/>
              </a:buClr>
              <a:buSzPts val="1400"/>
              <a:buChar char="●"/>
              <a:defRPr>
                <a:solidFill>
                  <a:srgbClr val="3C3C3C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C3C3C"/>
              </a:buClr>
              <a:buSzPts val="1400"/>
              <a:buChar char="○"/>
              <a:defRPr>
                <a:solidFill>
                  <a:srgbClr val="3C3C3C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C3C3C"/>
              </a:buClr>
              <a:buSzPts val="1400"/>
              <a:buChar char="■"/>
              <a:defRPr>
                <a:solidFill>
                  <a:srgbClr val="3C3C3C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419025" y="4670225"/>
            <a:ext cx="1724974" cy="473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nternet_top-level_domai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osradio.ccc.de/cr250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8hzJxb0r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the_Inter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optimizing-content-efficiency/http-cachi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How does the web work?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Domains</a:t>
            </a: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Top Level Domain: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.de</a:t>
            </a:r>
            <a:r>
              <a:rPr lang="de" dirty="0"/>
              <a:t>,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.com</a:t>
            </a:r>
            <a:r>
              <a:rPr lang="de" dirty="0"/>
              <a:t>,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.horse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Apex Domain: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awacademy.de</a:t>
            </a:r>
            <a:r>
              <a:rPr lang="de" dirty="0"/>
              <a:t>,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philipfrank.de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de" dirty="0"/>
              <a:t>Sub Domain: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www.awacademy.de</a:t>
            </a:r>
            <a:r>
              <a:rPr lang="de" dirty="0"/>
              <a:t>, </a:t>
            </a:r>
            <a:r>
              <a:rPr lang="de" dirty="0">
                <a:latin typeface="Consolas"/>
                <a:ea typeface="Consolas"/>
                <a:cs typeface="Consolas"/>
                <a:sym typeface="Consolas"/>
              </a:rPr>
              <a:t>de.wikipedia.org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Domains</a:t>
            </a:r>
            <a:endParaRPr/>
          </a:p>
        </p:txBody>
      </p:sp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75" y="1224113"/>
            <a:ext cx="5554250" cy="298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/>
          <p:nvPr/>
        </p:nvSpPr>
        <p:spPr>
          <a:xfrm>
            <a:off x="2085100" y="4337750"/>
            <a:ext cx="3143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© Hank van Helvete~commonswiki  / CC-BY-SA-3.0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Resolving domains "by hand"</a:t>
            </a:r>
            <a:endParaRPr dirty="0"/>
          </a:p>
        </p:txBody>
      </p:sp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504950"/>
            <a:ext cx="6229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Where does DNS information come from?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Internet Corporation for Assigned Names and Numbers (ICANN)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List of Internet top-level domains - Wikipedia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de"/>
              <a:t>Registrar</a:t>
            </a:r>
            <a:endParaRPr/>
          </a:p>
        </p:txBody>
      </p:sp>
      <p:sp>
        <p:nvSpPr>
          <p:cNvPr id="130" name="Google Shape;130;p30"/>
          <p:cNvSpPr txBox="1"/>
          <p:nvPr/>
        </p:nvSpPr>
        <p:spPr>
          <a:xfrm>
            <a:off x="406450" y="4581850"/>
            <a:ext cx="28746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chemeClr val="hlink"/>
                </a:solidFill>
                <a:hlinkClick r:id="rId4"/>
              </a:rPr>
              <a:t>Chaosradio Podcast #250: DNS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TCP: Transmission Control Protocol</a:t>
            </a:r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Server opens for connections on a specific port (1 - 65536)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Clients connect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(bytes) can be sent in both directions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URL</a:t>
            </a:r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1374300" y="1268550"/>
            <a:ext cx="64839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b="1">
                <a:latin typeface="Consolas"/>
                <a:ea typeface="Consolas"/>
                <a:cs typeface="Consolas"/>
                <a:sym typeface="Consolas"/>
              </a:rPr>
              <a:t>http://de.wikipedia.org/wiki/Internet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32"/>
          <p:cNvSpPr/>
          <p:nvPr/>
        </p:nvSpPr>
        <p:spPr>
          <a:xfrm rot="-5400000">
            <a:off x="3185625" y="828150"/>
            <a:ext cx="317100" cy="20271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AA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/>
          <p:nvPr/>
        </p:nvSpPr>
        <p:spPr>
          <a:xfrm rot="-5400000">
            <a:off x="5074175" y="1029150"/>
            <a:ext cx="317100" cy="16251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2"/>
          <p:cNvSpPr txBox="1"/>
          <p:nvPr/>
        </p:nvSpPr>
        <p:spPr>
          <a:xfrm>
            <a:off x="977250" y="2089525"/>
            <a:ext cx="143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32"/>
          <p:cNvSpPr/>
          <p:nvPr/>
        </p:nvSpPr>
        <p:spPr>
          <a:xfrm rot="-5400000">
            <a:off x="1573800" y="1555950"/>
            <a:ext cx="31710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2"/>
          <p:cNvSpPr txBox="1"/>
          <p:nvPr/>
        </p:nvSpPr>
        <p:spPr>
          <a:xfrm>
            <a:off x="2224050" y="2089525"/>
            <a:ext cx="233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Which server?</a:t>
            </a:r>
            <a:endParaRPr dirty="0"/>
          </a:p>
        </p:txBody>
      </p:sp>
      <p:sp>
        <p:nvSpPr>
          <p:cNvPr id="148" name="Google Shape;148;p32"/>
          <p:cNvSpPr txBox="1"/>
          <p:nvPr/>
        </p:nvSpPr>
        <p:spPr>
          <a:xfrm>
            <a:off x="4063025" y="2089525"/>
            <a:ext cx="233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Path on server?</a:t>
            </a:r>
            <a:endParaRPr dirty="0"/>
          </a:p>
        </p:txBody>
      </p:sp>
      <p:sp>
        <p:nvSpPr>
          <p:cNvPr id="149" name="Google Shape;149;p32"/>
          <p:cNvSpPr txBox="1"/>
          <p:nvPr/>
        </p:nvSpPr>
        <p:spPr>
          <a:xfrm>
            <a:off x="798125" y="3443775"/>
            <a:ext cx="5439000" cy="414600"/>
          </a:xfrm>
          <a:prstGeom prst="rect">
            <a:avLst/>
          </a:prstGeom>
          <a:solidFill>
            <a:srgbClr val="00AA3C">
              <a:alpha val="10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Pay attention: What other strange parts are there in URLs?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</a:t>
            </a:r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Hypertext Transfer Protocol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Hypertext</a:t>
            </a:r>
            <a:endParaRPr/>
          </a:p>
        </p:txBody>
      </p:sp>
      <p:pic>
        <p:nvPicPr>
          <p:cNvPr id="161" name="Google Shape;161;p34" descr="File:Scooter Munich 2016 (6 von 10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88" y="1017725"/>
            <a:ext cx="4973824" cy="33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4"/>
          <p:cNvSpPr txBox="1"/>
          <p:nvPr/>
        </p:nvSpPr>
        <p:spPr>
          <a:xfrm>
            <a:off x="2085100" y="4337750"/>
            <a:ext cx="3143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© pitpony.photography / CC-BY-SA-3.0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Client</a:t>
            </a:r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Connect to the server on TCP port 80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Send request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Send blank line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Receive answer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</a:t>
            </a:r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xfrm>
            <a:off x="311700" y="1545450"/>
            <a:ext cx="85206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GET /wiki/Internet HTTP/1.1</a:t>
            </a:r>
            <a:br>
              <a:rPr lang="de"/>
            </a:br>
            <a:r>
              <a:rPr lang="de"/>
              <a:t>Host: de.wikipedia.org</a:t>
            </a:r>
            <a:br>
              <a:rPr lang="de"/>
            </a:b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3215825"/>
            <a:ext cx="85206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HTTP/1.1 200 OK</a:t>
            </a:r>
            <a:br>
              <a:rPr lang="de"/>
            </a:br>
            <a:r>
              <a:rPr lang="de"/>
              <a:t>… Überraschung!</a:t>
            </a:r>
            <a:endParaRPr/>
          </a:p>
        </p:txBody>
      </p:sp>
      <p:sp>
        <p:nvSpPr>
          <p:cNvPr id="176" name="Google Shape;176;p36"/>
          <p:cNvSpPr txBox="1"/>
          <p:nvPr/>
        </p:nvSpPr>
        <p:spPr>
          <a:xfrm>
            <a:off x="311700" y="1134075"/>
            <a:ext cx="8520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Request by client</a:t>
            </a:r>
            <a:endParaRPr dirty="0"/>
          </a:p>
        </p:txBody>
      </p:sp>
      <p:sp>
        <p:nvSpPr>
          <p:cNvPr id="177" name="Google Shape;177;p36"/>
          <p:cNvSpPr txBox="1"/>
          <p:nvPr/>
        </p:nvSpPr>
        <p:spPr>
          <a:xfrm>
            <a:off x="311700" y="2813450"/>
            <a:ext cx="8520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Response from server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6143-3FB4-4132-A17F-CE090AFB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E713-53C5-4BFA-A0CD-698CDA1D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What is the world wide web? - Twila Camp - YouTube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HTTP by hand</a:t>
            </a:r>
            <a:endParaRPr dirty="0"/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Write a Java program that uses the </a:t>
            </a:r>
            <a:r>
              <a:rPr lang="en-US" sz="1400" b="1" dirty="0" err="1">
                <a:latin typeface="Consolas" panose="020B0609020204030204" pitchFamily="49" charset="0"/>
              </a:rPr>
              <a:t>java.net.Socket</a:t>
            </a:r>
            <a:r>
              <a:rPr lang="en-US" sz="1400" dirty="0"/>
              <a:t> class to establish a TCP connection to </a:t>
            </a:r>
            <a:r>
              <a:rPr lang="en-US" sz="1400" b="1" dirty="0">
                <a:latin typeface="Consolas" panose="020B0609020204030204" pitchFamily="49" charset="0"/>
              </a:rPr>
              <a:t>www.example.com</a:t>
            </a:r>
            <a:r>
              <a:rPr lang="en-US" sz="1400" dirty="0"/>
              <a:t> on port </a:t>
            </a:r>
            <a:r>
              <a:rPr lang="en-US" sz="1400" b="1" dirty="0">
                <a:latin typeface="Consolas" panose="020B0609020204030204" pitchFamily="49" charset="0"/>
              </a:rPr>
              <a:t>80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Send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following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: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311700" y="2178775"/>
            <a:ext cx="8520600" cy="102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GET / HTTP/1.1</a:t>
            </a:r>
            <a:br>
              <a:rPr lang="de">
                <a:latin typeface="Consolas"/>
                <a:ea typeface="Consolas"/>
                <a:cs typeface="Consolas"/>
                <a:sym typeface="Consolas"/>
              </a:rPr>
            </a:br>
            <a:r>
              <a:rPr lang="de">
                <a:latin typeface="Consolas"/>
                <a:ea typeface="Consolas"/>
                <a:cs typeface="Consolas"/>
                <a:sym typeface="Consolas"/>
              </a:rPr>
              <a:t>Host: www.example.com</a:t>
            </a:r>
            <a:br>
              <a:rPr lang="de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311700" y="3241475"/>
            <a:ext cx="8520600" cy="1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Don't forget line breaks and blank line at the end</a:t>
            </a:r>
            <a:r>
              <a:rPr lang="de" dirty="0"/>
              <a:t> (should end with </a:t>
            </a: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"\n\n"</a:t>
            </a:r>
            <a:r>
              <a:rPr lang="de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all lines of the answer from the server and print them out!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Hints: </a:t>
            </a:r>
            <a:r>
              <a:rPr lang="en-US" b="1" dirty="0" err="1">
                <a:latin typeface="Consolas" panose="020B0609020204030204" pitchFamily="49" charset="0"/>
              </a:rPr>
              <a:t>Socket.getOutputStream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latin typeface="Consolas" panose="020B0609020204030204" pitchFamily="49" charset="0"/>
              </a:rPr>
              <a:t>Socket.getInputStream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search "java write to </a:t>
            </a:r>
            <a:r>
              <a:rPr lang="en-US" dirty="0" err="1"/>
              <a:t>outputstream</a:t>
            </a:r>
            <a:r>
              <a:rPr lang="en-US" dirty="0"/>
              <a:t>", "java read from </a:t>
            </a:r>
            <a:r>
              <a:rPr lang="en-US" dirty="0" err="1"/>
              <a:t>inputstream</a:t>
            </a:r>
            <a:r>
              <a:rPr lang="en-US" dirty="0"/>
              <a:t>"</a:t>
            </a:r>
            <a:endParaRPr dirty="0"/>
          </a:p>
        </p:txBody>
      </p:sp>
      <p:sp>
        <p:nvSpPr>
          <p:cNvPr id="186" name="Google Shape;186;p37"/>
          <p:cNvSpPr txBox="1"/>
          <p:nvPr/>
        </p:nvSpPr>
        <p:spPr>
          <a:xfrm>
            <a:off x="6534375" y="3821975"/>
            <a:ext cx="25173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Bonus: what happens for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de.wikipedia.org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311700" y="250025"/>
            <a:ext cx="59124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HTTP/1.1 </a:t>
            </a:r>
            <a:r>
              <a:rPr lang="de">
                <a:highlight>
                  <a:srgbClr val="00FF00"/>
                </a:highlight>
              </a:rPr>
              <a:t>200</a:t>
            </a:r>
            <a:r>
              <a:rPr lang="de"/>
              <a:t> OK</a:t>
            </a:r>
            <a:br>
              <a:rPr lang="de"/>
            </a:br>
            <a:r>
              <a:rPr lang="de">
                <a:highlight>
                  <a:srgbClr val="FFD966"/>
                </a:highlight>
              </a:rPr>
              <a:t>Cache-Control: max-age=604800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Content-Type: text/html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Date: Thu, 14 Jun 2018 16:09:49 GMT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Etag: "1541025663+ident"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Expires: Thu, 21 Jun 2018 16:09:49 GMT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Last-Modified: Fri, 09 Aug 2013 23:54:35 GMT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Server: ECS (lga/1384)</a:t>
            </a:r>
            <a:br>
              <a:rPr lang="de">
                <a:highlight>
                  <a:srgbClr val="FFD966"/>
                </a:highlight>
              </a:rPr>
            </a:br>
            <a:r>
              <a:rPr lang="de">
                <a:highlight>
                  <a:srgbClr val="FFD966"/>
                </a:highlight>
              </a:rPr>
              <a:t>Vary: Accept-Encoding</a:t>
            </a:r>
            <a:endParaRPr>
              <a:highlight>
                <a:srgbClr val="FFD96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highlight>
                  <a:srgbClr val="FFD966"/>
                </a:highlight>
              </a:rPr>
              <a:t>X-Cache: HIT</a:t>
            </a:r>
            <a:endParaRPr>
              <a:highlight>
                <a:srgbClr val="FFD96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highlight>
                  <a:srgbClr val="FFD966"/>
                </a:highlight>
              </a:rPr>
              <a:t>Content-Length: 1270</a:t>
            </a:r>
            <a:br>
              <a:rPr lang="de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highlight>
                  <a:srgbClr val="FFFF00"/>
                </a:highlight>
              </a:rPr>
              <a:t>&lt;!doctype html&gt;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highlight>
                  <a:srgbClr val="FFFF00"/>
                </a:highlight>
              </a:rPr>
              <a:t>&lt;html&gt;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highlight>
                  <a:srgbClr val="FFFF00"/>
                </a:highlight>
              </a:rPr>
              <a:t>&lt;head&gt;</a:t>
            </a:r>
            <a:endParaRPr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FFFF00"/>
                </a:highlight>
              </a:rPr>
              <a:t>	&lt;title&gt;Example Domain&lt;/title&gt;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6366875" y="250025"/>
            <a:ext cx="2616300" cy="3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>
                <a:highlight>
                  <a:srgbClr val="00FF00"/>
                </a:highlight>
              </a:rPr>
              <a:t>Status code</a:t>
            </a:r>
            <a:endParaRPr sz="2400" dirty="0"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>
                <a:highlight>
                  <a:srgbClr val="FFD966"/>
                </a:highlight>
              </a:rPr>
              <a:t>Header</a:t>
            </a:r>
            <a:r>
              <a:rPr lang="de-DE" sz="2400" dirty="0">
                <a:highlight>
                  <a:srgbClr val="FFD966"/>
                </a:highlight>
              </a:rPr>
              <a:t> </a:t>
            </a:r>
            <a:r>
              <a:rPr lang="de-DE" sz="2400" dirty="0" err="1">
                <a:highlight>
                  <a:srgbClr val="FFD966"/>
                </a:highlight>
              </a:rPr>
              <a:t>lines</a:t>
            </a:r>
            <a:endParaRPr sz="2400" dirty="0">
              <a:highlight>
                <a:srgbClr val="FFD96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>
                <a:highlight>
                  <a:srgbClr val="FFFF00"/>
                </a:highlight>
              </a:rPr>
              <a:t>Body</a:t>
            </a:r>
            <a:endParaRPr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HTTP Status code</a:t>
            </a:r>
            <a:endParaRPr dirty="0"/>
          </a:p>
        </p:txBody>
      </p:sp>
      <p:sp>
        <p:nvSpPr>
          <p:cNvPr id="198" name="Google Shape;19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2XX - Success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200 OK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3XX - Redirect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4XX - Client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404 Not Found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5XX - Server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List of HTTP status codes - Wikipedia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HTTP Header Examples</a:t>
            </a:r>
            <a:endParaRPr dirty="0"/>
          </a:p>
        </p:txBody>
      </p:sp>
      <p:sp>
        <p:nvSpPr>
          <p:cNvPr id="204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Host: de.wikipedia.org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Accept: text/html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User-Agent: Mozilla/5.0 (Windows NT 10.0; Win64; x64; rv:60.0)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Last-Modified: Fri, 09 Aug 2013 23:54:35 GMT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Server: nginx/1.12.2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Cookies</a:t>
            </a:r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Are transmitted as HTTP headers from the server to the client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Client saves the value (if it wants to)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Client sends future requests as an HTTP header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This is how, for example, a login or advertising tracking works</a:t>
            </a:r>
            <a:endParaRPr dirty="0"/>
          </a:p>
        </p:txBody>
      </p:sp>
      <p:sp>
        <p:nvSpPr>
          <p:cNvPr id="211" name="Google Shape;211;p41"/>
          <p:cNvSpPr txBox="1"/>
          <p:nvPr/>
        </p:nvSpPr>
        <p:spPr>
          <a:xfrm>
            <a:off x="495125" y="3052100"/>
            <a:ext cx="5705100" cy="399000"/>
          </a:xfrm>
          <a:prstGeom prst="rect">
            <a:avLst/>
          </a:prstGeom>
          <a:solidFill>
            <a:srgbClr val="00AA3C">
              <a:alpha val="10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can you view, change and delete cookies in the browser?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Web Servers</a:t>
            </a:r>
            <a:endParaRPr dirty="0"/>
          </a:p>
        </p:txBody>
      </p:sp>
      <p:sp>
        <p:nvSpPr>
          <p:cNvPr id="217" name="Google Shape;21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"Speak" HTTP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Respond, like we have just seen for </a:t>
            </a:r>
            <a:r>
              <a:rPr lang="de" dirty="0"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body of the answer is in a format that a web browser understands: e.g. HTML, JPEG or just plain text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Creating web server: Spring</a:t>
            </a:r>
            <a:endParaRPr dirty="0"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 dirty="0">
                <a:solidFill>
                  <a:schemeClr val="hlink"/>
                </a:solidFill>
                <a:hlinkClick r:id="rId3"/>
              </a:rPr>
              <a:t>https://start.spring.io/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Create a project template with the spring framework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Group e.g.: </a:t>
            </a:r>
            <a:r>
              <a:rPr lang="de" dirty="0">
                <a:latin typeface="Courier New"/>
                <a:ea typeface="Courier New"/>
                <a:cs typeface="Courier New"/>
                <a:sym typeface="Courier New"/>
              </a:rPr>
              <a:t>de.awacademy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Artifact e.g.: </a:t>
            </a:r>
            <a:r>
              <a:rPr lang="de" dirty="0">
                <a:latin typeface="Courier New"/>
                <a:ea typeface="Courier New"/>
                <a:cs typeface="Courier New"/>
                <a:sym typeface="Courier New"/>
              </a:rPr>
              <a:t>my-first-web-server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Add dependency: </a:t>
            </a:r>
            <a:r>
              <a:rPr lang="de" dirty="0"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dirty="0"/>
              <a:t>Download project, unpack and open with IntelliJ.</a:t>
            </a:r>
            <a:r>
              <a:rPr lang="de" sz="1200" dirty="0"/>
              <a:t> (File -&gt; Open, then select the folder with a black symbol)</a:t>
            </a:r>
            <a:endParaRPr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Web Server with Spring</a:t>
            </a:r>
            <a:endParaRPr dirty="0"/>
          </a:p>
        </p:txBody>
      </p:sp>
      <p:sp>
        <p:nvSpPr>
          <p:cNvPr id="230" name="Google Shape;23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dirty="0"/>
              <a:t>Start the application in Debug mode</a:t>
            </a:r>
            <a:endParaRPr dirty="0"/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6790"/>
            <a:ext cx="9143999" cy="316186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/>
          <p:nvPr/>
        </p:nvSpPr>
        <p:spPr>
          <a:xfrm>
            <a:off x="5646050" y="3916725"/>
            <a:ext cx="2180100" cy="214200"/>
          </a:xfrm>
          <a:prstGeom prst="rect">
            <a:avLst/>
          </a:prstGeom>
          <a:noFill/>
          <a:ln w="28575" cap="flat" cmpd="sng">
            <a:solidFill>
              <a:srgbClr val="00AA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Open in browser</a:t>
            </a:r>
            <a:endParaRPr dirty="0"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5" y="1214450"/>
            <a:ext cx="6203075" cy="31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Create controller class</a:t>
            </a:r>
            <a:endParaRPr dirty="0"/>
          </a:p>
        </p:txBody>
      </p:sp>
      <p:sp>
        <p:nvSpPr>
          <p:cNvPr id="244" name="Google Shape;24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Create a class </a:t>
            </a: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MyController</a:t>
            </a:r>
            <a:r>
              <a:rPr lang="de" dirty="0"/>
              <a:t> (name irrelevant for now) in the same package as the existing Application class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Add before </a:t>
            </a: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de" dirty="0"/>
              <a:t> the annotation </a:t>
            </a: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@Controller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1699725" y="2837800"/>
            <a:ext cx="4485900" cy="157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de.awacademy.meinersterwebserver;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org.springframework.stereotype.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endParaRPr sz="1100" dirty="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6250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Create controller method</a:t>
            </a:r>
            <a:endParaRPr dirty="0"/>
          </a:p>
        </p:txBody>
      </p:sp>
      <p:sp>
        <p:nvSpPr>
          <p:cNvPr id="251" name="Google Shape;251;p47"/>
          <p:cNvSpPr txBox="1"/>
          <p:nvPr/>
        </p:nvSpPr>
        <p:spPr>
          <a:xfrm>
            <a:off x="311700" y="1122825"/>
            <a:ext cx="5230800" cy="30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de.awacademy.meinersterwebserver;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org.springframework.stereotype.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org.springframework.web.bind.annotation.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GetMapping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org.springframework.web.bind.annotation.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ResponseBody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@Controller</a:t>
            </a:r>
            <a:endParaRPr sz="1100" dirty="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@ResponseBody</a:t>
            </a:r>
            <a:endParaRPr sz="1100" dirty="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index()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de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my server."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47"/>
          <p:cNvSpPr/>
          <p:nvPr/>
        </p:nvSpPr>
        <p:spPr>
          <a:xfrm>
            <a:off x="413850" y="2712150"/>
            <a:ext cx="3295800" cy="1019700"/>
          </a:xfrm>
          <a:prstGeom prst="rect">
            <a:avLst/>
          </a:prstGeom>
          <a:noFill/>
          <a:ln w="9525" cap="flat" cmpd="sng">
            <a:solidFill>
              <a:srgbClr val="00AA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7"/>
          <p:cNvSpPr txBox="1"/>
          <p:nvPr/>
        </p:nvSpPr>
        <p:spPr>
          <a:xfrm>
            <a:off x="6192900" y="1522350"/>
            <a:ext cx="2224500" cy="21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Name of the method (index) is irrelevant.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Spring: "Magic" Annotations</a:t>
            </a:r>
            <a:endParaRPr dirty="0"/>
          </a:p>
        </p:txBody>
      </p:sp>
      <p:sp>
        <p:nvSpPr>
          <p:cNvPr id="259" name="Google Shape;25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de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de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de" dirty="0"/>
              <a:t> </a:t>
            </a:r>
            <a:r>
              <a:rPr lang="en-US" dirty="0"/>
              <a:t>This method is responsible for requests of the root path /</a:t>
            </a:r>
            <a:br>
              <a:rPr lang="de" dirty="0"/>
            </a:br>
            <a:r>
              <a:rPr lang="de" sz="1400" dirty="0"/>
              <a:t>( Reacts to </a:t>
            </a:r>
            <a:r>
              <a:rPr lang="de" sz="1400" u="sng" dirty="0">
                <a:latin typeface="Courier New"/>
                <a:ea typeface="Courier New"/>
                <a:cs typeface="Courier New"/>
                <a:sym typeface="Courier New"/>
              </a:rPr>
              <a:t>http://localhost:8080</a:t>
            </a:r>
            <a:r>
              <a:rPr lang="de" sz="1400" b="1" u="sng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de" sz="1400" dirty="0"/>
              <a:t>, but not to </a:t>
            </a:r>
            <a:r>
              <a:rPr lang="de" sz="1400" u="sng" dirty="0">
                <a:latin typeface="Courier New"/>
                <a:ea typeface="Courier New"/>
                <a:cs typeface="Courier New"/>
                <a:sym typeface="Courier New"/>
              </a:rPr>
              <a:t>http://localhost:8080</a:t>
            </a:r>
            <a:r>
              <a:rPr lang="de" sz="1400" b="1" u="sng" dirty="0">
                <a:latin typeface="Courier New"/>
                <a:ea typeface="Courier New"/>
                <a:cs typeface="Courier New"/>
                <a:sym typeface="Courier New"/>
              </a:rPr>
              <a:t>/hello</a:t>
            </a:r>
            <a:r>
              <a:rPr lang="de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dirty="0"/>
              <a:t>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@ResponseBody</a:t>
            </a:r>
            <a:r>
              <a:rPr lang="de" dirty="0"/>
              <a:t> </a:t>
            </a:r>
            <a:r>
              <a:rPr lang="en-US" dirty="0"/>
              <a:t>The return value of the method is the body of the response</a:t>
            </a:r>
            <a:br>
              <a:rPr lang="de" dirty="0"/>
            </a:br>
            <a:r>
              <a:rPr lang="de" sz="1400" dirty="0"/>
              <a:t>(Bonus: for more control over the response, return a </a:t>
            </a:r>
            <a:r>
              <a:rPr lang="de" sz="1400" b="1" dirty="0">
                <a:latin typeface="Consolas"/>
                <a:ea typeface="Consolas"/>
                <a:cs typeface="Consolas"/>
                <a:sym typeface="Consolas"/>
              </a:rPr>
              <a:t>ResponseEntity&lt;String&gt;</a:t>
            </a:r>
            <a:r>
              <a:rPr lang="de" sz="1400" dirty="0"/>
              <a:t> 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in Java</a:t>
            </a:r>
            <a:endParaRPr/>
          </a:p>
        </p:txBody>
      </p:sp>
      <p:sp>
        <p:nvSpPr>
          <p:cNvPr id="265" name="Google Shape;26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use the HTTP client that you wrote first and call your HTTP server with it!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Bonus: Let your server respond once with an error status code (e.g. 404).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Request Parameter</a:t>
            </a:r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http://localhost:8000/hello</a:t>
            </a:r>
            <a:r>
              <a:rPr lang="de" b="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?name=Philip</a:t>
            </a:r>
            <a:endParaRPr dirty="0"/>
          </a:p>
        </p:txBody>
      </p:sp>
      <p:sp>
        <p:nvSpPr>
          <p:cNvPr id="272" name="Google Shape;272;p50"/>
          <p:cNvSpPr txBox="1"/>
          <p:nvPr/>
        </p:nvSpPr>
        <p:spPr>
          <a:xfrm>
            <a:off x="687275" y="2150525"/>
            <a:ext cx="4397100" cy="1064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"/hello"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@ResponseBody</a:t>
            </a:r>
            <a:endParaRPr sz="1100" dirty="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hallo(</a:t>
            </a:r>
            <a:r>
              <a:rPr lang="de" sz="1100" dirty="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@RequestParam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name) {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de" sz="11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" </a:t>
            </a: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name;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Request Parameter</a:t>
            </a:r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http://localhost:8000/hallo</a:t>
            </a:r>
            <a:r>
              <a:rPr lang="de" b="1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?name=Philip&amp;essen=Pizza</a:t>
            </a:r>
            <a:endParaRPr b="1" dirty="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79" name="Google Shape;279;p51"/>
          <p:cNvPicPr preferRelativeResize="0"/>
          <p:nvPr/>
        </p:nvPicPr>
        <p:blipFill rotWithShape="1">
          <a:blip r:embed="rId3">
            <a:alphaModFix/>
          </a:blip>
          <a:srcRect r="46132"/>
          <a:stretch/>
        </p:blipFill>
        <p:spPr>
          <a:xfrm>
            <a:off x="529550" y="1781175"/>
            <a:ext cx="7411849" cy="2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Hmmm… Is this good or bad?</a:t>
            </a:r>
            <a:endParaRPr dirty="0"/>
          </a:p>
        </p:txBody>
      </p:sp>
      <p:pic>
        <p:nvPicPr>
          <p:cNvPr id="285" name="Google Shape;285;p52"/>
          <p:cNvPicPr preferRelativeResize="0"/>
          <p:nvPr/>
        </p:nvPicPr>
        <p:blipFill rotWithShape="1">
          <a:blip r:embed="rId3">
            <a:alphaModFix/>
          </a:blip>
          <a:srcRect r="37922"/>
          <a:stretch/>
        </p:blipFill>
        <p:spPr>
          <a:xfrm>
            <a:off x="728963" y="1334500"/>
            <a:ext cx="7686076" cy="30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HTML Escaping</a:t>
            </a:r>
            <a:endParaRPr/>
          </a:p>
        </p:txBody>
      </p:sp>
      <p:sp>
        <p:nvSpPr>
          <p:cNvPr id="291" name="Google Shape;29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secure website must prevent user input from changing the HTML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indent="-285750"/>
            <a:r>
              <a:rPr lang="de" dirty="0"/>
              <a:t>Symbols </a:t>
            </a:r>
            <a:r>
              <a:rPr lang="de" b="1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&lt; &gt; "</a:t>
            </a:r>
            <a:r>
              <a:rPr lang="de" dirty="0"/>
              <a:t> must be removed or escaped</a:t>
            </a:r>
          </a:p>
          <a:p>
            <a:pPr marL="285750" indent="-285750"/>
            <a:r>
              <a:rPr lang="de" dirty="0"/>
              <a:t>HTML Escaping: replace with </a:t>
            </a:r>
            <a:r>
              <a:rPr lang="de" b="1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&amp;lt; &amp;gt; &amp;quot;</a:t>
            </a:r>
            <a:endParaRPr b="1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Usually this does not happen until the output, the data is saved in the original format.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POST</a:t>
            </a:r>
            <a:endParaRPr/>
          </a:p>
        </p:txBody>
      </p:sp>
      <p:sp>
        <p:nvSpPr>
          <p:cNvPr id="297" name="Google Shape;29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Alternative to GET method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With it, request also has a body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de" dirty="0"/>
              <a:t>POST parameter are in there, not in the URL as with GET parameters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Allows the transfer of large amounts of data from the client to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Blog entry with a lot of 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dirty="0"/>
              <a:t>File upload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 POST</a:t>
            </a:r>
            <a:endParaRPr/>
          </a:p>
        </p:txBody>
      </p:sp>
      <p:sp>
        <p:nvSpPr>
          <p:cNvPr id="303" name="Google Shape;303;p55"/>
          <p:cNvSpPr txBox="1">
            <a:spLocks noGrp="1"/>
          </p:cNvSpPr>
          <p:nvPr>
            <p:ph type="body" idx="1"/>
          </p:nvPr>
        </p:nvSpPr>
        <p:spPr>
          <a:xfrm>
            <a:off x="311700" y="2280875"/>
            <a:ext cx="85206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dirty="0">
                <a:solidFill>
                  <a:srgbClr val="800000"/>
                </a:solidFill>
              </a:rPr>
              <a:t>&lt;form</a:t>
            </a:r>
            <a:r>
              <a:rPr lang="de" sz="1400" dirty="0"/>
              <a:t> </a:t>
            </a:r>
            <a:r>
              <a:rPr lang="de" sz="1400" dirty="0">
                <a:solidFill>
                  <a:srgbClr val="FF0000"/>
                </a:solidFill>
              </a:rPr>
              <a:t>action</a:t>
            </a:r>
            <a:r>
              <a:rPr lang="de" sz="1400" dirty="0"/>
              <a:t>=</a:t>
            </a:r>
            <a:r>
              <a:rPr lang="de" sz="1400" dirty="0">
                <a:solidFill>
                  <a:srgbClr val="0000FF"/>
                </a:solidFill>
              </a:rPr>
              <a:t>"/hello"</a:t>
            </a:r>
            <a:r>
              <a:rPr lang="de" sz="1400" dirty="0"/>
              <a:t> </a:t>
            </a:r>
            <a:r>
              <a:rPr lang="de" sz="1400" dirty="0">
                <a:solidFill>
                  <a:srgbClr val="FF0000"/>
                </a:solidFill>
              </a:rPr>
              <a:t>method</a:t>
            </a:r>
            <a:r>
              <a:rPr lang="de" sz="1400" dirty="0"/>
              <a:t>=</a:t>
            </a:r>
            <a:r>
              <a:rPr lang="de" sz="1400" dirty="0">
                <a:solidFill>
                  <a:srgbClr val="0000FF"/>
                </a:solidFill>
              </a:rPr>
              <a:t>"POST"</a:t>
            </a:r>
            <a:r>
              <a:rPr lang="de" sz="1400" dirty="0">
                <a:solidFill>
                  <a:srgbClr val="800000"/>
                </a:solidFill>
              </a:rPr>
              <a:t>&gt;</a:t>
            </a:r>
            <a:endParaRPr sz="1400" dirty="0">
              <a:solidFill>
                <a:srgbClr val="8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dirty="0"/>
              <a:t>   </a:t>
            </a:r>
            <a:r>
              <a:rPr lang="de" sz="1400" dirty="0">
                <a:solidFill>
                  <a:srgbClr val="800000"/>
                </a:solidFill>
              </a:rPr>
              <a:t>&lt;input</a:t>
            </a:r>
            <a:r>
              <a:rPr lang="de" sz="1400" dirty="0"/>
              <a:t> </a:t>
            </a:r>
            <a:r>
              <a:rPr lang="de" sz="1400" dirty="0">
                <a:solidFill>
                  <a:srgbClr val="FF0000"/>
                </a:solidFill>
              </a:rPr>
              <a:t>name</a:t>
            </a:r>
            <a:r>
              <a:rPr lang="de" sz="1400" dirty="0"/>
              <a:t>=</a:t>
            </a:r>
            <a:r>
              <a:rPr lang="de" sz="1400" dirty="0">
                <a:solidFill>
                  <a:srgbClr val="0000FF"/>
                </a:solidFill>
              </a:rPr>
              <a:t>"name"</a:t>
            </a:r>
            <a:r>
              <a:rPr lang="de" sz="1400" dirty="0"/>
              <a:t> </a:t>
            </a:r>
            <a:r>
              <a:rPr lang="de" sz="1400" dirty="0">
                <a:solidFill>
                  <a:srgbClr val="FF0000"/>
                </a:solidFill>
              </a:rPr>
              <a:t>placeholder</a:t>
            </a:r>
            <a:r>
              <a:rPr lang="de" sz="1400" dirty="0"/>
              <a:t>=</a:t>
            </a:r>
            <a:r>
              <a:rPr lang="de" sz="1400" dirty="0">
                <a:solidFill>
                  <a:srgbClr val="0000FF"/>
                </a:solidFill>
              </a:rPr>
              <a:t>"Your name"</a:t>
            </a:r>
            <a:r>
              <a:rPr lang="de" sz="1400" dirty="0">
                <a:solidFill>
                  <a:srgbClr val="800000"/>
                </a:solidFill>
              </a:rPr>
              <a:t>&gt;</a:t>
            </a:r>
            <a:endParaRPr sz="1400" dirty="0">
              <a:solidFill>
                <a:srgbClr val="8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dirty="0"/>
              <a:t>   </a:t>
            </a:r>
            <a:r>
              <a:rPr lang="de" sz="1400" dirty="0">
                <a:solidFill>
                  <a:srgbClr val="800000"/>
                </a:solidFill>
              </a:rPr>
              <a:t>&lt;input</a:t>
            </a:r>
            <a:r>
              <a:rPr lang="de" sz="1400" dirty="0"/>
              <a:t> </a:t>
            </a:r>
            <a:r>
              <a:rPr lang="de" sz="1400" dirty="0">
                <a:solidFill>
                  <a:srgbClr val="FF0000"/>
                </a:solidFill>
              </a:rPr>
              <a:t>name</a:t>
            </a:r>
            <a:r>
              <a:rPr lang="de" sz="1400" dirty="0"/>
              <a:t>=</a:t>
            </a:r>
            <a:r>
              <a:rPr lang="de" sz="1400" dirty="0">
                <a:solidFill>
                  <a:srgbClr val="0000FF"/>
                </a:solidFill>
              </a:rPr>
              <a:t>"food"</a:t>
            </a:r>
            <a:r>
              <a:rPr lang="de" sz="1400" dirty="0"/>
              <a:t> </a:t>
            </a:r>
            <a:r>
              <a:rPr lang="de" sz="1400" dirty="0">
                <a:solidFill>
                  <a:srgbClr val="FF0000"/>
                </a:solidFill>
              </a:rPr>
              <a:t>placeholder</a:t>
            </a:r>
            <a:r>
              <a:rPr lang="de" sz="1400" dirty="0"/>
              <a:t>=</a:t>
            </a:r>
            <a:r>
              <a:rPr lang="de" sz="1400" dirty="0">
                <a:solidFill>
                  <a:srgbClr val="0000FF"/>
                </a:solidFill>
              </a:rPr>
              <a:t>"A meal"</a:t>
            </a:r>
            <a:r>
              <a:rPr lang="de" sz="1400" dirty="0">
                <a:solidFill>
                  <a:srgbClr val="800000"/>
                </a:solidFill>
              </a:rPr>
              <a:t>&gt;</a:t>
            </a:r>
            <a:endParaRPr sz="1400" dirty="0">
              <a:solidFill>
                <a:srgbClr val="8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dirty="0"/>
              <a:t>   </a:t>
            </a:r>
            <a:r>
              <a:rPr lang="de" sz="1400" dirty="0">
                <a:solidFill>
                  <a:srgbClr val="800000"/>
                </a:solidFill>
              </a:rPr>
              <a:t>&lt;button&gt;</a:t>
            </a:r>
            <a:r>
              <a:rPr lang="de" sz="1400" dirty="0"/>
              <a:t>Go</a:t>
            </a:r>
            <a:r>
              <a:rPr lang="de" sz="1400" dirty="0">
                <a:solidFill>
                  <a:srgbClr val="800000"/>
                </a:solidFill>
              </a:rPr>
              <a:t>&lt;/button&gt;</a:t>
            </a:r>
            <a:endParaRPr sz="1400" dirty="0">
              <a:solidFill>
                <a:srgbClr val="800000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dirty="0">
                <a:solidFill>
                  <a:srgbClr val="800000"/>
                </a:solidFill>
              </a:rPr>
              <a:t>&lt;/form&gt;</a:t>
            </a:r>
            <a:endParaRPr sz="1400" dirty="0">
              <a:solidFill>
                <a:srgbClr val="8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04" name="Google Shape;304;p55"/>
          <p:cNvSpPr txBox="1"/>
          <p:nvPr/>
        </p:nvSpPr>
        <p:spPr>
          <a:xfrm>
            <a:off x="311700" y="1191800"/>
            <a:ext cx="85206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Change the annotation at </a:t>
            </a:r>
            <a:r>
              <a:rPr lang="de" sz="1800" b="1" dirty="0">
                <a:latin typeface="Consolas"/>
                <a:ea typeface="Consolas"/>
                <a:cs typeface="Consolas"/>
                <a:sym typeface="Consolas"/>
              </a:rPr>
              <a:t>/hello</a:t>
            </a:r>
            <a:r>
              <a:rPr lang="de" sz="1800" dirty="0"/>
              <a:t> from </a:t>
            </a:r>
            <a:r>
              <a:rPr lang="de" sz="1800" b="1" dirty="0">
                <a:latin typeface="Consolas"/>
                <a:ea typeface="Consolas"/>
                <a:cs typeface="Consolas"/>
                <a:sym typeface="Consolas"/>
              </a:rPr>
              <a:t>@GetMapping</a:t>
            </a:r>
            <a:r>
              <a:rPr lang="de" sz="1800" dirty="0"/>
              <a:t> to </a:t>
            </a:r>
            <a:r>
              <a:rPr lang="de" sz="1800" b="1" dirty="0">
                <a:latin typeface="Consolas"/>
                <a:ea typeface="Consolas"/>
                <a:cs typeface="Consolas"/>
                <a:sym typeface="Consolas"/>
              </a:rPr>
              <a:t>@PostMapping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r>
              <a:rPr lang="de-DE" sz="1800" dirty="0"/>
              <a:t>Beim Pfad </a:t>
            </a:r>
            <a:r>
              <a:rPr lang="de-DE" sz="1800" b="1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de-DE" sz="1800" dirty="0"/>
              <a:t>, antworte mit folgendem HTML: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800" dirty="0"/>
          </a:p>
        </p:txBody>
      </p:sp>
      <p:sp>
        <p:nvSpPr>
          <p:cNvPr id="305" name="Google Shape;305;p55"/>
          <p:cNvSpPr txBox="1"/>
          <p:nvPr/>
        </p:nvSpPr>
        <p:spPr>
          <a:xfrm>
            <a:off x="349325" y="4222675"/>
            <a:ext cx="58152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Bonus: Simuliere a form user with the </a:t>
            </a: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de" dirty="0">
                <a:sym typeface="Consolas"/>
              </a:rPr>
              <a:t> c</a:t>
            </a:r>
            <a:r>
              <a:rPr lang="de" dirty="0"/>
              <a:t>lient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>
            <a:spLocks noGrp="1"/>
          </p:cNvSpPr>
          <p:nvPr>
            <p:ph type="title"/>
          </p:nvPr>
        </p:nvSpPr>
        <p:spPr>
          <a:xfrm>
            <a:off x="7387100" y="1694025"/>
            <a:ext cx="101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1990</a:t>
            </a:r>
            <a:endParaRPr/>
          </a:p>
        </p:txBody>
      </p:sp>
      <p:pic>
        <p:nvPicPr>
          <p:cNvPr id="311" name="Google Shape;3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 Internet, approx. 1985</a:t>
            </a:r>
            <a:endParaRPr dirty="0"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311700" y="4643450"/>
            <a:ext cx="85206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History of the Internet - Wikipedia</a:t>
            </a:r>
            <a:endParaRPr/>
          </a:p>
        </p:txBody>
      </p:sp>
      <p:pic>
        <p:nvPicPr>
          <p:cNvPr id="78" name="Google Shape;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525" y="1017725"/>
            <a:ext cx="4502950" cy="35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</a:t>
            </a:r>
            <a:r>
              <a:rPr lang="de" u="sng"/>
              <a:t>S</a:t>
            </a:r>
            <a:endParaRPr u="sng"/>
          </a:p>
        </p:txBody>
      </p:sp>
      <p:sp>
        <p:nvSpPr>
          <p:cNvPr id="317" name="Google Shape;31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internet connection is not necessarily secure!</a:t>
            </a:r>
          </a:p>
          <a:p>
            <a:pPr marL="285750" indent="-285750"/>
            <a:r>
              <a:rPr lang="en-US" dirty="0"/>
              <a:t>Is someone reading along?</a:t>
            </a:r>
          </a:p>
          <a:p>
            <a:pPr marL="285750" indent="-285750"/>
            <a:r>
              <a:rPr lang="en-US" dirty="0"/>
              <a:t>Does anyone change the content?</a:t>
            </a:r>
          </a:p>
          <a:p>
            <a:pPr marL="285750" indent="-285750"/>
            <a:r>
              <a:rPr lang="en-US" dirty="0"/>
              <a:t>Am I even talking to the right server?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HTTPS</a:t>
            </a:r>
            <a:endParaRPr/>
          </a:p>
        </p:txBody>
      </p:sp>
      <p:sp>
        <p:nvSpPr>
          <p:cNvPr id="323" name="Google Shape;32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Certificate Authorities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Let's Encrypt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Browser Cache</a:t>
            </a:r>
            <a:endParaRPr dirty="0"/>
          </a:p>
        </p:txBody>
      </p:sp>
      <p:sp>
        <p:nvSpPr>
          <p:cNvPr id="329" name="Google Shape;329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Save data so that you don't have to reload it from the server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e.g.: CSS file that is used in several pages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Relevant HTTP Headers: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ETag</a:t>
            </a:r>
            <a:r>
              <a:rPr lang="de" dirty="0"/>
              <a:t> (Response) und </a:t>
            </a: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If-None-Match</a:t>
            </a:r>
            <a:r>
              <a:rPr lang="de" dirty="0"/>
              <a:t> (Request), Status 304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Cache-Control: max-age=XYZ</a:t>
            </a:r>
            <a:r>
              <a:rPr lang="de" dirty="0"/>
              <a:t> (Response)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200" u="sng" dirty="0">
                <a:solidFill>
                  <a:schemeClr val="hlink"/>
                </a:solidFill>
                <a:hlinkClick r:id="rId3"/>
              </a:rPr>
              <a:t>https://developers.google.com/web/fundamentals/performance/optimizing-content-efficiency/http-caching</a:t>
            </a:r>
            <a:r>
              <a:rPr lang="de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World Wide Web</a:t>
            </a:r>
            <a:endParaRPr/>
          </a:p>
        </p:txBody>
      </p:sp>
      <p:pic>
        <p:nvPicPr>
          <p:cNvPr id="335" name="Google Shape;3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0" y="1645900"/>
            <a:ext cx="8465899" cy="16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0"/>
          <p:cNvSpPr txBox="1"/>
          <p:nvPr/>
        </p:nvSpPr>
        <p:spPr>
          <a:xfrm>
            <a:off x="517300" y="3539850"/>
            <a:ext cx="7929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DNS + TCP + HTTP + HTML + CSS + JavaScript + Encoding for Pictures, Videos, Audio + ...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Browser Wars</a:t>
            </a:r>
            <a:endParaRPr/>
          </a:p>
        </p:txBody>
      </p:sp>
      <p:sp>
        <p:nvSpPr>
          <p:cNvPr id="342" name="Google Shape;34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Netscape Navigator vs. Internet Explorer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Internet Explorer vs. Firefox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Google Chrome vs. Firefox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de" dirty="0"/>
              <a:t>Mobile: Opera vs. Safari vs. Chrome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Popular HTTP Server Software</a:t>
            </a:r>
            <a:endParaRPr dirty="0"/>
          </a:p>
        </p:txBody>
      </p:sp>
      <p:sp>
        <p:nvSpPr>
          <p:cNvPr id="348" name="Google Shape;348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Apache HTTP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LAMP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Nginx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lighttpd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Microsoft Internet Information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ASP.NET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Apache Tomcat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 Servlet, JavaServer Pages, Java Expression Language, 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Jetty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 Servlet, 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on the Internet besides the WWW?</a:t>
            </a:r>
            <a:endParaRPr dirty="0"/>
          </a:p>
        </p:txBody>
      </p:sp>
      <p:sp>
        <p:nvSpPr>
          <p:cNvPr id="354" name="Google Shape;35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E-Mail (e.g. with Outlook)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Skype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ICQ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Multiplayer games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Usually based on TCP (or UDP)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</a:t>
            </a:r>
            <a:r>
              <a:rPr lang="en-US" dirty="0"/>
              <a:t>: guest book website in Java</a:t>
            </a:r>
            <a:endParaRPr dirty="0"/>
          </a:p>
        </p:txBody>
      </p:sp>
      <p:sp>
        <p:nvSpPr>
          <p:cNvPr id="360" name="Google Shape;360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HTTP server for a guest book page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Guest book entries consist of name and text content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Your Java program keeps a list of entries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entries are listed when visiting the website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Every visitor can write new entries using a form at the end of the list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HTML code entered by the user must not destroy the layout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Bonus: Nice, responsive design (e.g. with </a:t>
            </a:r>
            <a:r>
              <a:rPr lang="en-US" dirty="0" err="1"/>
              <a:t>Bulma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The Internet: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Many </a:t>
            </a:r>
            <a:r>
              <a:rPr lang="de-DE" dirty="0" err="1"/>
              <a:t>computers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Some of these computers have a unique IP address</a:t>
            </a:r>
            <a:br>
              <a:rPr lang="de" dirty="0"/>
            </a:b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dirty="0">
                <a:latin typeface="Consolas"/>
                <a:ea typeface="Consolas"/>
                <a:cs typeface="Consolas"/>
                <a:sym typeface="Consolas"/>
              </a:rPr>
              <a:t>139.59.147.249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>
                <a:latin typeface="Consolas"/>
                <a:ea typeface="Consolas"/>
                <a:cs typeface="Consolas"/>
                <a:sym typeface="Consolas"/>
              </a:rPr>
              <a:t>2001:0db8:0000:0042:0000:8a2e:0370:7334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Some IP adresses have a unique 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dirty="0">
                <a:latin typeface="Consolas"/>
                <a:ea typeface="Consolas"/>
                <a:cs typeface="Consolas"/>
                <a:sym typeface="Consolas"/>
              </a:rPr>
              <a:t>www.awacademy.de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a.k.a. Domain or Hostname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Some of the computers on the internet provide services (server)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Others use these services (client)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DNS</a:t>
            </a:r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dirty="0"/>
              <a:t>With DNS a name is resolved to an IP address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de" dirty="0"/>
              <a:t>Usually DNS is provided by your internet service provider (e.g. Telekom)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49b873-b1e1-449a-8c56-3f6c3c13d44d">
      <Terms xmlns="http://schemas.microsoft.com/office/infopath/2007/PartnerControls"/>
    </lcf76f155ced4ddcb4097134ff3c332f>
    <TaxCatchAll xmlns="34daa377-c9a1-4f3d-adb8-cc549c92f4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43027C2B9514C88AEFEBA8C2CE227" ma:contentTypeVersion="16" ma:contentTypeDescription="Create a new document." ma:contentTypeScope="" ma:versionID="7bac278745ee17a290d7b1fe19f93ec3">
  <xsd:schema xmlns:xsd="http://www.w3.org/2001/XMLSchema" xmlns:xs="http://www.w3.org/2001/XMLSchema" xmlns:p="http://schemas.microsoft.com/office/2006/metadata/properties" xmlns:ns2="1449b873-b1e1-449a-8c56-3f6c3c13d44d" xmlns:ns3="34daa377-c9a1-4f3d-adb8-cc549c92f471" targetNamespace="http://schemas.microsoft.com/office/2006/metadata/properties" ma:root="true" ma:fieldsID="fbff028571d9c0999aa96be9e6bbdb98" ns2:_="" ns3:_="">
    <xsd:import namespace="1449b873-b1e1-449a-8c56-3f6c3c13d44d"/>
    <xsd:import namespace="34daa377-c9a1-4f3d-adb8-cc549c92f4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9b873-b1e1-449a-8c56-3f6c3c13d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2631098-8732-4008-bda2-72023a43b2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aa377-c9a1-4f3d-adb8-cc549c92f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b3d126e-cdaf-4eb7-a7d7-79b8a0b2a5a3}" ma:internalName="TaxCatchAll" ma:showField="CatchAllData" ma:web="34daa377-c9a1-4f3d-adb8-cc549c92f4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3A5B5-5CF7-4C0A-85F0-CCF5FB9331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F6D1C6-177C-4F28-8702-9776C9DAAA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096D8-84AD-4FA7-8E79-C593F54D1A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1602</Words>
  <Application>Microsoft Office PowerPoint</Application>
  <PresentationFormat>On-screen Show (16:9)</PresentationFormat>
  <Paragraphs>245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Consolas</vt:lpstr>
      <vt:lpstr>Courier New</vt:lpstr>
      <vt:lpstr>Simple Light</vt:lpstr>
      <vt:lpstr>How does the web work?</vt:lpstr>
      <vt:lpstr>Video</vt:lpstr>
      <vt:lpstr>PowerPoint Presentation</vt:lpstr>
      <vt:lpstr>The Internet, approx. 1985</vt:lpstr>
      <vt:lpstr>  The Internet:  Many computers are connected to each other  </vt:lpstr>
      <vt:lpstr>Some of these computers have a unique IP address  139.59.147.249 2001:0db8:0000:0042:0000:8a2e:0370:7334 </vt:lpstr>
      <vt:lpstr>Some IP adresses have a unique name www.awacademy.de a.k.a. Domain or Hostname </vt:lpstr>
      <vt:lpstr>Some of the computers on the internet provide services (server)  Others use these services (client)</vt:lpstr>
      <vt:lpstr>DNS</vt:lpstr>
      <vt:lpstr>Domains</vt:lpstr>
      <vt:lpstr>Domains</vt:lpstr>
      <vt:lpstr>Resolving domains "by hand"</vt:lpstr>
      <vt:lpstr>Where does DNS information come from?</vt:lpstr>
      <vt:lpstr>TCP: Transmission Control Protocol</vt:lpstr>
      <vt:lpstr>URL</vt:lpstr>
      <vt:lpstr>HTTP</vt:lpstr>
      <vt:lpstr>Hypertext</vt:lpstr>
      <vt:lpstr>HTTP Client</vt:lpstr>
      <vt:lpstr>HTTP</vt:lpstr>
      <vt:lpstr>HTTP by hand</vt:lpstr>
      <vt:lpstr>PowerPoint Presentation</vt:lpstr>
      <vt:lpstr>HTTP Status code</vt:lpstr>
      <vt:lpstr>HTTP Header Examples</vt:lpstr>
      <vt:lpstr>Cookies</vt:lpstr>
      <vt:lpstr>Web Servers</vt:lpstr>
      <vt:lpstr>Creating web server: Spring</vt:lpstr>
      <vt:lpstr>Web Server with Spring</vt:lpstr>
      <vt:lpstr>Open in browser</vt:lpstr>
      <vt:lpstr>Create controller class</vt:lpstr>
      <vt:lpstr>Create controller method</vt:lpstr>
      <vt:lpstr>Spring: "Magic" Annotations</vt:lpstr>
      <vt:lpstr>HTTP in Java</vt:lpstr>
      <vt:lpstr>HTTP Request Parameter</vt:lpstr>
      <vt:lpstr>HTTP Request Parameter</vt:lpstr>
      <vt:lpstr>Hmmm… Is this good or bad?</vt:lpstr>
      <vt:lpstr>HTML Escaping</vt:lpstr>
      <vt:lpstr>HTTP POST</vt:lpstr>
      <vt:lpstr>HTTP POST</vt:lpstr>
      <vt:lpstr>1990</vt:lpstr>
      <vt:lpstr>HTTPS</vt:lpstr>
      <vt:lpstr>HTTPS</vt:lpstr>
      <vt:lpstr>Browser Cache</vt:lpstr>
      <vt:lpstr>World Wide Web</vt:lpstr>
      <vt:lpstr>Browser Wars</vt:lpstr>
      <vt:lpstr>Popular HTTP Server Software</vt:lpstr>
      <vt:lpstr>What's on the Internet besides the WWW?</vt:lpstr>
      <vt:lpstr>Project: guest book website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funktioniert das Web?</dc:title>
  <cp:lastModifiedBy>Philip Nagler-Frank</cp:lastModifiedBy>
  <cp:revision>1</cp:revision>
  <dcterms:modified xsi:type="dcterms:W3CDTF">2021-06-08T14:12:36Z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0x0101001F243027C2B9514C88AEFEBA8C2CE227</vt:lpwstr>
  </property>
</Properties>
</file>