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704" autoAdjust="0"/>
  </p:normalViewPr>
  <p:slideViewPr>
    <p:cSldViewPr snapToGrid="0">
      <p:cViewPr>
        <p:scale>
          <a:sx n="100" d="100"/>
          <a:sy n="100" d="100"/>
        </p:scale>
        <p:origin x="70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88722472"/>
        <c:axId val="788721688"/>
      </c:barChart>
      <c:catAx>
        <c:axId val="788722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721688"/>
        <c:crosses val="autoZero"/>
        <c:auto val="1"/>
        <c:lblAlgn val="ctr"/>
        <c:lblOffset val="100"/>
        <c:noMultiLvlLbl val="0"/>
      </c:catAx>
      <c:valAx>
        <c:axId val="78872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7224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197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0.37466</cdr:x>
      <cdr:y>0.06888</cdr:y>
    </cdr:from>
    <cdr:to>
      <cdr:x>0.58617</cdr:x>
      <cdr:y>0.26577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0D897600-680C-4AA4-928C-F51DB4E2D2FB}"/>
            </a:ext>
          </a:extLst>
        </cdr:cNvPr>
        <cdr:cNvSpPr/>
      </cdr:nvSpPr>
      <cdr:spPr>
        <a:xfrm xmlns:a="http://schemas.openxmlformats.org/drawingml/2006/main">
          <a:off x="3939746" y="299737"/>
          <a:ext cx="2224216" cy="856735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2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pPr algn="ctr"/>
          <a:r>
            <a:rPr lang="zh-CN" altLang="en-US" sz="1600" b="1" dirty="0"/>
            <a:t>商品与服务市场</a:t>
          </a:r>
          <a:endParaRPr lang="en-US" altLang="zh-CN" sz="1600" b="1" dirty="0"/>
        </a:p>
        <a:p xmlns:a="http://schemas.openxmlformats.org/drawingml/2006/main">
          <a:pPr algn="ctr"/>
          <a:endParaRPr lang="en-US" dirty="0"/>
        </a:p>
        <a:p xmlns:a="http://schemas.openxmlformats.org/drawingml/2006/main">
          <a:pPr algn="ctr"/>
          <a:r>
            <a:rPr lang="zh-CN" altLang="en-US" dirty="0"/>
            <a:t>商品与服务</a:t>
          </a:r>
          <a:endParaRPr lang="en-US" altLang="zh-CN" dirty="0"/>
        </a:p>
        <a:p xmlns:a="http://schemas.openxmlformats.org/drawingml/2006/main">
          <a:pPr algn="ctr"/>
          <a:endParaRPr lang="en-US" altLang="zh-CN" dirty="0"/>
        </a:p>
        <a:p xmlns:a="http://schemas.openxmlformats.org/drawingml/2006/main">
          <a:pPr algn="ctr"/>
          <a:r>
            <a:rPr lang="zh-CN" altLang="en-US" dirty="0"/>
            <a:t>购买商品与服务的支出</a:t>
          </a:r>
          <a:endParaRPr lang="en-US" dirty="0"/>
        </a:p>
      </cdr:txBody>
    </cdr:sp>
  </cdr:relSizeAnchor>
  <cdr:relSizeAnchor xmlns:cdr="http://schemas.openxmlformats.org/drawingml/2006/chartDrawing">
    <cdr:from>
      <cdr:x>0.37479</cdr:x>
      <cdr:y>0.37209</cdr:y>
    </cdr:from>
    <cdr:to>
      <cdr:x>0.5863</cdr:x>
      <cdr:y>0.59765</cdr:y>
    </cdr:to>
    <cdr:sp macro="" textlink="">
      <cdr:nvSpPr>
        <cdr:cNvPr id="3" name="Rectangle: Rounded Corners 2">
          <a:extLst xmlns:a="http://schemas.openxmlformats.org/drawingml/2006/main">
            <a:ext uri="{FF2B5EF4-FFF2-40B4-BE49-F238E27FC236}">
              <a16:creationId xmlns:a16="http://schemas.microsoft.com/office/drawing/2014/main" id="{719383E3-BFB5-40B6-B7EB-BD62D36BF236}"/>
            </a:ext>
          </a:extLst>
        </cdr:cNvPr>
        <cdr:cNvSpPr/>
      </cdr:nvSpPr>
      <cdr:spPr>
        <a:xfrm xmlns:a="http://schemas.openxmlformats.org/drawingml/2006/main">
          <a:off x="3941119" y="2215632"/>
          <a:ext cx="2224216" cy="1343114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2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CN" altLang="en-US" sz="1600" b="1" dirty="0"/>
            <a:t>劳动力市场</a:t>
          </a:r>
          <a:endParaRPr lang="en-US" altLang="zh-CN" sz="1600" b="1" dirty="0"/>
        </a:p>
        <a:p xmlns:a="http://schemas.openxmlformats.org/drawingml/2006/main">
          <a:pPr algn="ctr"/>
          <a:endParaRPr lang="en-US" dirty="0"/>
        </a:p>
        <a:p xmlns:a="http://schemas.openxmlformats.org/drawingml/2006/main">
          <a:pPr algn="ctr"/>
          <a:r>
            <a:rPr lang="zh-CN" altLang="en-US" dirty="0"/>
            <a:t>劳动力</a:t>
          </a:r>
          <a:endParaRPr lang="en-US" altLang="zh-CN" dirty="0"/>
        </a:p>
        <a:p xmlns:a="http://schemas.openxmlformats.org/drawingml/2006/main">
          <a:pPr algn="ctr"/>
          <a:endParaRPr lang="en-US" altLang="zh-CN" dirty="0"/>
        </a:p>
        <a:p xmlns:a="http://schemas.openxmlformats.org/drawingml/2006/main">
          <a:pPr algn="ctr"/>
          <a:r>
            <a:rPr lang="zh-CN" altLang="en-US" dirty="0"/>
            <a:t>购买劳动力的支出</a:t>
          </a:r>
          <a:endParaRPr lang="en-US" altLang="zh-CN" dirty="0"/>
        </a:p>
        <a:p xmlns:a="http://schemas.openxmlformats.org/drawingml/2006/main">
          <a:pPr algn="ctr"/>
          <a:r>
            <a:rPr lang="zh-CN" altLang="en-US" dirty="0"/>
            <a:t>（工资与其他劳动报酬）</a:t>
          </a:r>
          <a:endParaRPr lang="en-US" dirty="0"/>
        </a:p>
      </cdr:txBody>
    </cdr:sp>
  </cdr:relSizeAnchor>
  <cdr:relSizeAnchor xmlns:cdr="http://schemas.openxmlformats.org/drawingml/2006/chartDrawing">
    <cdr:from>
      <cdr:x>0.37557</cdr:x>
      <cdr:y>0.68337</cdr:y>
    </cdr:from>
    <cdr:to>
      <cdr:x>0.58709</cdr:x>
      <cdr:y>0.90201</cdr:y>
    </cdr:to>
    <cdr:sp macro="" textlink="">
      <cdr:nvSpPr>
        <cdr:cNvPr id="4" name="Rectangle: Rounded Corners 3">
          <a:extLst xmlns:a="http://schemas.openxmlformats.org/drawingml/2006/main">
            <a:ext uri="{FF2B5EF4-FFF2-40B4-BE49-F238E27FC236}">
              <a16:creationId xmlns:a16="http://schemas.microsoft.com/office/drawing/2014/main" id="{719383E3-BFB5-40B6-B7EB-BD62D36BF236}"/>
            </a:ext>
          </a:extLst>
        </cdr:cNvPr>
        <cdr:cNvSpPr/>
      </cdr:nvSpPr>
      <cdr:spPr>
        <a:xfrm xmlns:a="http://schemas.openxmlformats.org/drawingml/2006/main">
          <a:off x="3949357" y="4069145"/>
          <a:ext cx="2224216" cy="1301925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2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CN" altLang="en-US" sz="1600" b="1" dirty="0"/>
            <a:t>资本市场</a:t>
          </a:r>
          <a:endParaRPr lang="en-US" altLang="zh-CN" sz="1600" b="1" dirty="0"/>
        </a:p>
        <a:p xmlns:a="http://schemas.openxmlformats.org/drawingml/2006/main">
          <a:pPr algn="ctr"/>
          <a:endParaRPr lang="en-US" dirty="0"/>
        </a:p>
        <a:p xmlns:a="http://schemas.openxmlformats.org/drawingml/2006/main">
          <a:pPr algn="ctr"/>
          <a:r>
            <a:rPr lang="zh-CN" altLang="en-US" dirty="0"/>
            <a:t>资本</a:t>
          </a:r>
          <a:endParaRPr lang="en-US" altLang="zh-CN" dirty="0"/>
        </a:p>
        <a:p xmlns:a="http://schemas.openxmlformats.org/drawingml/2006/main">
          <a:pPr algn="ctr"/>
          <a:endParaRPr lang="en-US" dirty="0"/>
        </a:p>
        <a:p xmlns:a="http://schemas.openxmlformats.org/drawingml/2006/main">
          <a:pPr algn="ctr"/>
          <a:r>
            <a:rPr lang="zh-CN" altLang="en-US" dirty="0"/>
            <a:t>购买资本的支出</a:t>
          </a:r>
          <a:endParaRPr lang="en-US" altLang="zh-CN" dirty="0"/>
        </a:p>
        <a:p xmlns:a="http://schemas.openxmlformats.org/drawingml/2006/main">
          <a:pPr algn="ctr"/>
          <a:r>
            <a:rPr lang="zh-CN" altLang="en-US" dirty="0"/>
            <a:t>（报酬率，例如利率）</a:t>
          </a:r>
          <a:endParaRPr lang="en-US" dirty="0"/>
        </a:p>
      </cdr:txBody>
    </cdr:sp>
  </cdr:relSizeAnchor>
  <cdr:relSizeAnchor xmlns:cdr="http://schemas.openxmlformats.org/drawingml/2006/chartDrawing">
    <cdr:from>
      <cdr:x>0.06287</cdr:x>
      <cdr:y>0.43014</cdr:y>
    </cdr:from>
    <cdr:to>
      <cdr:x>0.14669</cdr:x>
      <cdr:y>0.56986</cdr:y>
    </cdr:to>
    <cdr:sp macro="" textlink="">
      <cdr:nvSpPr>
        <cdr:cNvPr id="5" name="Rectangle: Rounded Corners 4">
          <a:extLst xmlns:a="http://schemas.openxmlformats.org/drawingml/2006/main">
            <a:ext uri="{FF2B5EF4-FFF2-40B4-BE49-F238E27FC236}">
              <a16:creationId xmlns:a16="http://schemas.microsoft.com/office/drawing/2014/main" id="{E3EDBF01-84E5-4F94-ACA7-3E3FFBC64DC0}"/>
            </a:ext>
          </a:extLst>
        </cdr:cNvPr>
        <cdr:cNvSpPr/>
      </cdr:nvSpPr>
      <cdr:spPr>
        <a:xfrm xmlns:a="http://schemas.openxmlformats.org/drawingml/2006/main">
          <a:off x="661087" y="2561259"/>
          <a:ext cx="881448" cy="832022"/>
        </a:xfrm>
        <a:prstGeom xmlns:a="http://schemas.openxmlformats.org/drawingml/2006/main" prst="roundRect">
          <a:avLst/>
        </a:prstGeom>
        <a:solidFill xmlns:a="http://schemas.openxmlformats.org/drawingml/2006/main">
          <a:srgbClr val="92D050"/>
        </a:solidFill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pPr algn="ctr"/>
          <a:r>
            <a:rPr lang="zh-CN" altLang="en-US" sz="1800" b="1" dirty="0"/>
            <a:t>家庭</a:t>
          </a:r>
          <a:endParaRPr lang="en-US" sz="1800" b="1" dirty="0"/>
        </a:p>
      </cdr:txBody>
    </cdr:sp>
  </cdr:relSizeAnchor>
  <cdr:relSizeAnchor xmlns:cdr="http://schemas.openxmlformats.org/drawingml/2006/chartDrawing">
    <cdr:from>
      <cdr:x>0.81975</cdr:x>
      <cdr:y>0.43014</cdr:y>
    </cdr:from>
    <cdr:to>
      <cdr:x>0.90358</cdr:x>
      <cdr:y>0.56986</cdr:y>
    </cdr:to>
    <cdr:sp macro="" textlink="">
      <cdr:nvSpPr>
        <cdr:cNvPr id="7" name="Rectangle: Rounded Corners 6">
          <a:extLst xmlns:a="http://schemas.openxmlformats.org/drawingml/2006/main">
            <a:ext uri="{FF2B5EF4-FFF2-40B4-BE49-F238E27FC236}">
              <a16:creationId xmlns:a16="http://schemas.microsoft.com/office/drawing/2014/main" id="{DE38A570-1DCD-4293-89B9-B43A855BA83E}"/>
            </a:ext>
          </a:extLst>
        </cdr:cNvPr>
        <cdr:cNvSpPr/>
      </cdr:nvSpPr>
      <cdr:spPr>
        <a:xfrm xmlns:a="http://schemas.openxmlformats.org/drawingml/2006/main">
          <a:off x="8620211" y="2561259"/>
          <a:ext cx="881448" cy="832022"/>
        </a:xfrm>
        <a:prstGeom xmlns:a="http://schemas.openxmlformats.org/drawingml/2006/main" prst="roundRect">
          <a:avLst/>
        </a:prstGeom>
        <a:solidFill xmlns:a="http://schemas.openxmlformats.org/drawingml/2006/main">
          <a:srgbClr val="92D050"/>
        </a:solidFill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CN" altLang="en-US" sz="1800" b="1" dirty="0"/>
            <a:t>厂商</a:t>
          </a:r>
          <a:endParaRPr lang="en-US" sz="1800" b="1" dirty="0"/>
        </a:p>
      </cdr:txBody>
    </cdr:sp>
  </cdr:relSizeAnchor>
  <cdr:relSizeAnchor xmlns:cdr="http://schemas.openxmlformats.org/drawingml/2006/chartDrawing">
    <cdr:from>
      <cdr:x>0.09264</cdr:x>
      <cdr:y>0.17155</cdr:y>
    </cdr:from>
    <cdr:to>
      <cdr:x>0.44438</cdr:x>
      <cdr:y>0.43025</cdr:y>
    </cdr:to>
    <cdr:cxnSp macro="">
      <cdr:nvCxnSpPr>
        <cdr:cNvPr id="14" name="Connector: Elbow 13">
          <a:extLst xmlns:a="http://schemas.openxmlformats.org/drawingml/2006/main">
            <a:ext uri="{FF2B5EF4-FFF2-40B4-BE49-F238E27FC236}">
              <a16:creationId xmlns:a16="http://schemas.microsoft.com/office/drawing/2014/main" id="{7DD5132D-3E4C-472D-B2AD-D08F094BA5BD}"/>
            </a:ext>
          </a:extLst>
        </cdr:cNvPr>
        <cdr:cNvCxnSpPr/>
      </cdr:nvCxnSpPr>
      <cdr:spPr>
        <a:xfrm xmlns:a="http://schemas.openxmlformats.org/drawingml/2006/main" rot="10800000" flipV="1">
          <a:off x="974124" y="1021489"/>
          <a:ext cx="3698792" cy="1540477"/>
        </a:xfrm>
        <a:prstGeom xmlns:a="http://schemas.openxmlformats.org/drawingml/2006/main" prst="bentConnector3">
          <a:avLst>
            <a:gd name="adj1" fmla="val 100111"/>
          </a:avLst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0.12397</cdr:x>
      <cdr:y>0.22689</cdr:y>
    </cdr:from>
    <cdr:to>
      <cdr:x>0.41148</cdr:x>
      <cdr:y>0.42887</cdr:y>
    </cdr:to>
    <cdr:cxnSp macro="">
      <cdr:nvCxnSpPr>
        <cdr:cNvPr id="19" name="Connector: Elbow 18">
          <a:extLst xmlns:a="http://schemas.openxmlformats.org/drawingml/2006/main">
            <a:ext uri="{FF2B5EF4-FFF2-40B4-BE49-F238E27FC236}">
              <a16:creationId xmlns:a16="http://schemas.microsoft.com/office/drawing/2014/main" id="{58CC42DE-5AF3-46CF-9E59-950CB394503D}"/>
            </a:ext>
          </a:extLst>
        </cdr:cNvPr>
        <cdr:cNvCxnSpPr/>
      </cdr:nvCxnSpPr>
      <cdr:spPr>
        <a:xfrm xmlns:a="http://schemas.openxmlformats.org/drawingml/2006/main" flipV="1">
          <a:off x="1303638" y="1351005"/>
          <a:ext cx="3023286" cy="1202724"/>
        </a:xfrm>
        <a:prstGeom xmlns:a="http://schemas.openxmlformats.org/drawingml/2006/main" prst="bentConnector3">
          <a:avLst>
            <a:gd name="adj1" fmla="val -136"/>
          </a:avLst>
        </a:prstGeom>
        <a:ln xmlns:a="http://schemas.openxmlformats.org/drawingml/2006/main">
          <a:solidFill>
            <a:srgbClr val="00B0F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0.14638</cdr:x>
      <cdr:y>0.4758</cdr:y>
    </cdr:from>
    <cdr:to>
      <cdr:x>0.45797</cdr:x>
      <cdr:y>0.4758</cdr:y>
    </cdr:to>
    <cdr:cxnSp macro="">
      <cdr:nvCxnSpPr>
        <cdr:cNvPr id="27" name="Straight Arrow Connector 26">
          <a:extLst xmlns:a="http://schemas.openxmlformats.org/drawingml/2006/main">
            <a:ext uri="{FF2B5EF4-FFF2-40B4-BE49-F238E27FC236}">
              <a16:creationId xmlns:a16="http://schemas.microsoft.com/office/drawing/2014/main" id="{877DC824-8B50-4090-8D6C-3C31834017CD}"/>
            </a:ext>
          </a:extLst>
        </cdr:cNvPr>
        <cdr:cNvCxnSpPr/>
      </cdr:nvCxnSpPr>
      <cdr:spPr>
        <a:xfrm xmlns:a="http://schemas.openxmlformats.org/drawingml/2006/main">
          <a:off x="1539240" y="2833198"/>
          <a:ext cx="327660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0.14565</cdr:x>
      <cdr:y>0.53851</cdr:y>
    </cdr:from>
    <cdr:to>
      <cdr:x>0.42464</cdr:x>
      <cdr:y>0.53851</cdr:y>
    </cdr:to>
    <cdr:cxnSp macro="">
      <cdr:nvCxnSpPr>
        <cdr:cNvPr id="29" name="Straight Arrow Connector 28">
          <a:extLst xmlns:a="http://schemas.openxmlformats.org/drawingml/2006/main">
            <a:ext uri="{FF2B5EF4-FFF2-40B4-BE49-F238E27FC236}">
              <a16:creationId xmlns:a16="http://schemas.microsoft.com/office/drawing/2014/main" id="{B8E1C5F9-29B4-4AD7-B1A4-F05D72199276}"/>
            </a:ext>
          </a:extLst>
        </cdr:cNvPr>
        <cdr:cNvCxnSpPr/>
      </cdr:nvCxnSpPr>
      <cdr:spPr>
        <a:xfrm xmlns:a="http://schemas.openxmlformats.org/drawingml/2006/main" flipH="1">
          <a:off x="1531620" y="3206578"/>
          <a:ext cx="293370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F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0.12464</cdr:x>
      <cdr:y>0.56922</cdr:y>
    </cdr:from>
    <cdr:to>
      <cdr:x>0.46667</cdr:x>
      <cdr:y>0.78805</cdr:y>
    </cdr:to>
    <cdr:cxnSp macro="">
      <cdr:nvCxnSpPr>
        <cdr:cNvPr id="33" name="Connector: Elbow 32">
          <a:extLst xmlns:a="http://schemas.openxmlformats.org/drawingml/2006/main">
            <a:ext uri="{FF2B5EF4-FFF2-40B4-BE49-F238E27FC236}">
              <a16:creationId xmlns:a16="http://schemas.microsoft.com/office/drawing/2014/main" id="{7E068DCB-733C-4E8C-99E5-25EA58015B29}"/>
            </a:ext>
          </a:extLst>
        </cdr:cNvPr>
        <cdr:cNvCxnSpPr/>
      </cdr:nvCxnSpPr>
      <cdr:spPr>
        <a:xfrm xmlns:a="http://schemas.openxmlformats.org/drawingml/2006/main">
          <a:off x="1310640" y="3389458"/>
          <a:ext cx="3596640" cy="1303020"/>
        </a:xfrm>
        <a:prstGeom xmlns:a="http://schemas.openxmlformats.org/drawingml/2006/main" prst="bentConnector3">
          <a:avLst>
            <a:gd name="adj1" fmla="val -106"/>
          </a:avLst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0.08152</cdr:x>
      <cdr:y>0.5689</cdr:y>
    </cdr:from>
    <cdr:to>
      <cdr:x>0.42935</cdr:x>
      <cdr:y>0.83924</cdr:y>
    </cdr:to>
    <cdr:cxnSp macro="">
      <cdr:nvCxnSpPr>
        <cdr:cNvPr id="37" name="Connector: Elbow 36">
          <a:extLst xmlns:a="http://schemas.openxmlformats.org/drawingml/2006/main">
            <a:ext uri="{FF2B5EF4-FFF2-40B4-BE49-F238E27FC236}">
              <a16:creationId xmlns:a16="http://schemas.microsoft.com/office/drawing/2014/main" id="{B15611A9-16A7-4903-9921-379D28A381AD}"/>
            </a:ext>
          </a:extLst>
        </cdr:cNvPr>
        <cdr:cNvCxnSpPr/>
      </cdr:nvCxnSpPr>
      <cdr:spPr>
        <a:xfrm xmlns:a="http://schemas.openxmlformats.org/drawingml/2006/main" rot="10800000">
          <a:off x="857249" y="3387554"/>
          <a:ext cx="3657601" cy="1609725"/>
        </a:xfrm>
        <a:prstGeom xmlns:a="http://schemas.openxmlformats.org/drawingml/2006/main" prst="bentConnector3">
          <a:avLst>
            <a:gd name="adj1" fmla="val 100000"/>
          </a:avLst>
        </a:prstGeom>
        <a:ln xmlns:a="http://schemas.openxmlformats.org/drawingml/2006/main">
          <a:solidFill>
            <a:srgbClr val="00B0F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0.50725</cdr:x>
      <cdr:y>0.47772</cdr:y>
    </cdr:from>
    <cdr:to>
      <cdr:x>0.81975</cdr:x>
      <cdr:y>0.47772</cdr:y>
    </cdr:to>
    <cdr:cxnSp macro="">
      <cdr:nvCxnSpPr>
        <cdr:cNvPr id="40" name="Straight Arrow Connector 39">
          <a:extLst xmlns:a="http://schemas.openxmlformats.org/drawingml/2006/main">
            <a:ext uri="{FF2B5EF4-FFF2-40B4-BE49-F238E27FC236}">
              <a16:creationId xmlns:a16="http://schemas.microsoft.com/office/drawing/2014/main" id="{D4CC042B-4173-40EE-9239-5805319AE2ED}"/>
            </a:ext>
          </a:extLst>
        </cdr:cNvPr>
        <cdr:cNvCxnSpPr/>
      </cdr:nvCxnSpPr>
      <cdr:spPr>
        <a:xfrm xmlns:a="http://schemas.openxmlformats.org/drawingml/2006/main">
          <a:off x="5334000" y="2844628"/>
          <a:ext cx="3286125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0.53804</cdr:x>
      <cdr:y>0.53851</cdr:y>
    </cdr:from>
    <cdr:to>
      <cdr:x>0.81975</cdr:x>
      <cdr:y>0.53851</cdr:y>
    </cdr:to>
    <cdr:cxnSp macro="">
      <cdr:nvCxnSpPr>
        <cdr:cNvPr id="42" name="Straight Arrow Connector 41">
          <a:extLst xmlns:a="http://schemas.openxmlformats.org/drawingml/2006/main">
            <a:ext uri="{FF2B5EF4-FFF2-40B4-BE49-F238E27FC236}">
              <a16:creationId xmlns:a16="http://schemas.microsoft.com/office/drawing/2014/main" id="{BF7A15D0-C3E9-4460-9D36-E75AF0EA48A3}"/>
            </a:ext>
          </a:extLst>
        </cdr:cNvPr>
        <cdr:cNvCxnSpPr/>
      </cdr:nvCxnSpPr>
      <cdr:spPr>
        <a:xfrm xmlns:a="http://schemas.openxmlformats.org/drawingml/2006/main" flipH="1">
          <a:off x="5657850" y="3206578"/>
          <a:ext cx="2962275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F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</cdr:x>
      <cdr:y>0.5689</cdr:y>
    </cdr:from>
    <cdr:to>
      <cdr:x>0.8442</cdr:x>
      <cdr:y>0.78645</cdr:y>
    </cdr:to>
    <cdr:cxnSp macro="">
      <cdr:nvCxnSpPr>
        <cdr:cNvPr id="44" name="Connector: Elbow 43">
          <a:extLst xmlns:a="http://schemas.openxmlformats.org/drawingml/2006/main">
            <a:ext uri="{FF2B5EF4-FFF2-40B4-BE49-F238E27FC236}">
              <a16:creationId xmlns:a16="http://schemas.microsoft.com/office/drawing/2014/main" id="{3411B451-8C7D-4394-AAAE-88A0A33263F7}"/>
            </a:ext>
          </a:extLst>
        </cdr:cNvPr>
        <cdr:cNvCxnSpPr/>
      </cdr:nvCxnSpPr>
      <cdr:spPr>
        <a:xfrm xmlns:a="http://schemas.openxmlformats.org/drawingml/2006/main" flipV="1">
          <a:off x="5257800" y="3387553"/>
          <a:ext cx="3619500" cy="1295400"/>
        </a:xfrm>
        <a:prstGeom xmlns:a="http://schemas.openxmlformats.org/drawingml/2006/main" prst="bentConnector3">
          <a:avLst>
            <a:gd name="adj1" fmla="val 100000"/>
          </a:avLst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5/7/2021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5/7/2021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5/7/2021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5/7/2021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5/7/2021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5/7/2021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5/7/2021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226569"/>
              </p:ext>
            </p:extLst>
          </p:nvPr>
        </p:nvGraphicFramePr>
        <p:xfrm>
          <a:off x="838200" y="222422"/>
          <a:ext cx="10515600" cy="5954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85139E7-D6DF-48C6-BCC0-258D7EC26438}"/>
              </a:ext>
            </a:extLst>
          </p:cNvPr>
          <p:cNvCxnSpPr/>
          <p:nvPr/>
        </p:nvCxnSpPr>
        <p:spPr>
          <a:xfrm rot="10800000" flipV="1">
            <a:off x="6410326" y="3600449"/>
            <a:ext cx="3705225" cy="1647825"/>
          </a:xfrm>
          <a:prstGeom prst="bentConnector3">
            <a:avLst>
              <a:gd name="adj1" fmla="val -129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B08F1AD-E37B-4A0B-A653-E937E0EC60EA}"/>
              </a:ext>
            </a:extLst>
          </p:cNvPr>
          <p:cNvCxnSpPr/>
          <p:nvPr/>
        </p:nvCxnSpPr>
        <p:spPr>
          <a:xfrm>
            <a:off x="6616700" y="1612900"/>
            <a:ext cx="3111500" cy="1155700"/>
          </a:xfrm>
          <a:prstGeom prst="bentConnector3">
            <a:avLst>
              <a:gd name="adj1" fmla="val 10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D90E7FA-6F6B-43D0-B3C4-CBAF37A6A2A8}"/>
              </a:ext>
            </a:extLst>
          </p:cNvPr>
          <p:cNvCxnSpPr/>
          <p:nvPr/>
        </p:nvCxnSpPr>
        <p:spPr>
          <a:xfrm rot="10800000">
            <a:off x="6254751" y="1257300"/>
            <a:ext cx="3860801" cy="1517650"/>
          </a:xfrm>
          <a:prstGeom prst="bentConnector3">
            <a:avLst>
              <a:gd name="adj1" fmla="val 16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17</TotalTime>
  <Words>76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Times New Roman</vt:lpstr>
      <vt:lpstr>Wingdings</vt:lpstr>
      <vt:lpstr>Watermark Design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Xiong An</dc:creator>
  <cp:lastModifiedBy>Xiong An</cp:lastModifiedBy>
  <cp:revision>36</cp:revision>
  <dcterms:created xsi:type="dcterms:W3CDTF">2021-05-07T08:07:22Z</dcterms:created>
  <dcterms:modified xsi:type="dcterms:W3CDTF">2021-05-07T08:25:03Z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