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notesMasterIdLst>
    <p:notesMasterId r:id="rId24"/>
  </p:notesMasterIdLst>
  <p:sldIdLst>
    <p:sldId id="256" r:id="rId2"/>
    <p:sldId id="296" r:id="rId3"/>
    <p:sldId id="257" r:id="rId4"/>
    <p:sldId id="267" r:id="rId5"/>
    <p:sldId id="258" r:id="rId6"/>
    <p:sldId id="260" r:id="rId7"/>
    <p:sldId id="285" r:id="rId8"/>
    <p:sldId id="284" r:id="rId9"/>
    <p:sldId id="295" r:id="rId10"/>
    <p:sldId id="286" r:id="rId11"/>
    <p:sldId id="302" r:id="rId12"/>
    <p:sldId id="303" r:id="rId13"/>
    <p:sldId id="309" r:id="rId14"/>
    <p:sldId id="310" r:id="rId15"/>
    <p:sldId id="307" r:id="rId16"/>
    <p:sldId id="308" r:id="rId17"/>
    <p:sldId id="290" r:id="rId18"/>
    <p:sldId id="312" r:id="rId19"/>
    <p:sldId id="311" r:id="rId20"/>
    <p:sldId id="305" r:id="rId21"/>
    <p:sldId id="265"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B9B1EF-A354-4225-8769-9E22C4AEEC43}" v="27" dt="2022-06-03T02:19:49.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74" autoAdjust="0"/>
    <p:restoredTop sz="94660"/>
  </p:normalViewPr>
  <p:slideViewPr>
    <p:cSldViewPr>
      <p:cViewPr varScale="1">
        <p:scale>
          <a:sx n="82" d="100"/>
          <a:sy n="82" d="100"/>
        </p:scale>
        <p:origin x="1939"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tha rahul" userId="1e6799e51877b944" providerId="LiveId" clId="{48B9B1EF-A354-4225-8769-9E22C4AEEC43}"/>
    <pc:docChg chg="undo redo custSel addSld modSld sldOrd">
      <pc:chgData name="motha rahul" userId="1e6799e51877b944" providerId="LiveId" clId="{48B9B1EF-A354-4225-8769-9E22C4AEEC43}" dt="2022-06-03T02:20:27.456" v="659" actId="1076"/>
      <pc:docMkLst>
        <pc:docMk/>
      </pc:docMkLst>
      <pc:sldChg chg="addSp modSp mod">
        <pc:chgData name="motha rahul" userId="1e6799e51877b944" providerId="LiveId" clId="{48B9B1EF-A354-4225-8769-9E22C4AEEC43}" dt="2022-06-03T01:01:15.493" v="109" actId="404"/>
        <pc:sldMkLst>
          <pc:docMk/>
          <pc:sldMk cId="3035350058" sldId="256"/>
        </pc:sldMkLst>
        <pc:spChg chg="mod">
          <ac:chgData name="motha rahul" userId="1e6799e51877b944" providerId="LiveId" clId="{48B9B1EF-A354-4225-8769-9E22C4AEEC43}" dt="2022-06-03T00:58:11.197" v="71" actId="20577"/>
          <ac:spMkLst>
            <pc:docMk/>
            <pc:sldMk cId="3035350058" sldId="256"/>
            <ac:spMk id="2" creationId="{00000000-0000-0000-0000-000000000000}"/>
          </ac:spMkLst>
        </pc:spChg>
        <pc:spChg chg="mod">
          <ac:chgData name="motha rahul" userId="1e6799e51877b944" providerId="LiveId" clId="{48B9B1EF-A354-4225-8769-9E22C4AEEC43}" dt="2022-06-03T00:59:47.272" v="97" actId="1076"/>
          <ac:spMkLst>
            <pc:docMk/>
            <pc:sldMk cId="3035350058" sldId="256"/>
            <ac:spMk id="3" creationId="{00000000-0000-0000-0000-000000000000}"/>
          </ac:spMkLst>
        </pc:spChg>
        <pc:spChg chg="add mod">
          <ac:chgData name="motha rahul" userId="1e6799e51877b944" providerId="LiveId" clId="{48B9B1EF-A354-4225-8769-9E22C4AEEC43}" dt="2022-06-03T00:59:39.649" v="96" actId="14100"/>
          <ac:spMkLst>
            <pc:docMk/>
            <pc:sldMk cId="3035350058" sldId="256"/>
            <ac:spMk id="5" creationId="{4AA58771-600D-2B0E-0A31-470B09D3B551}"/>
          </ac:spMkLst>
        </pc:spChg>
        <pc:spChg chg="mod">
          <ac:chgData name="motha rahul" userId="1e6799e51877b944" providerId="LiveId" clId="{48B9B1EF-A354-4225-8769-9E22C4AEEC43}" dt="2022-06-03T01:01:15.493" v="109" actId="404"/>
          <ac:spMkLst>
            <pc:docMk/>
            <pc:sldMk cId="3035350058" sldId="256"/>
            <ac:spMk id="7" creationId="{00000000-0000-0000-0000-000000000000}"/>
          </ac:spMkLst>
        </pc:spChg>
        <pc:spChg chg="mod">
          <ac:chgData name="motha rahul" userId="1e6799e51877b944" providerId="LiveId" clId="{48B9B1EF-A354-4225-8769-9E22C4AEEC43}" dt="2022-06-03T01:00:32.287" v="101" actId="2711"/>
          <ac:spMkLst>
            <pc:docMk/>
            <pc:sldMk cId="3035350058" sldId="256"/>
            <ac:spMk id="8" creationId="{00000000-0000-0000-0000-000000000000}"/>
          </ac:spMkLst>
        </pc:spChg>
        <pc:spChg chg="mod">
          <ac:chgData name="motha rahul" userId="1e6799e51877b944" providerId="LiveId" clId="{48B9B1EF-A354-4225-8769-9E22C4AEEC43}" dt="2022-06-03T00:58:45.794" v="75" actId="20577"/>
          <ac:spMkLst>
            <pc:docMk/>
            <pc:sldMk cId="3035350058" sldId="256"/>
            <ac:spMk id="9" creationId="{00000000-0000-0000-0000-000000000000}"/>
          </ac:spMkLst>
        </pc:spChg>
      </pc:sldChg>
      <pc:sldChg chg="modSp mod">
        <pc:chgData name="motha rahul" userId="1e6799e51877b944" providerId="LiveId" clId="{48B9B1EF-A354-4225-8769-9E22C4AEEC43}" dt="2022-06-03T01:18:35.156" v="121" actId="403"/>
        <pc:sldMkLst>
          <pc:docMk/>
          <pc:sldMk cId="3694323831" sldId="257"/>
        </pc:sldMkLst>
        <pc:spChg chg="mod">
          <ac:chgData name="motha rahul" userId="1e6799e51877b944" providerId="LiveId" clId="{48B9B1EF-A354-4225-8769-9E22C4AEEC43}" dt="2022-06-03T00:57:31.737" v="67" actId="1076"/>
          <ac:spMkLst>
            <pc:docMk/>
            <pc:sldMk cId="3694323831" sldId="257"/>
            <ac:spMk id="2" creationId="{00000000-0000-0000-0000-000000000000}"/>
          </ac:spMkLst>
        </pc:spChg>
        <pc:spChg chg="mod">
          <ac:chgData name="motha rahul" userId="1e6799e51877b944" providerId="LiveId" clId="{48B9B1EF-A354-4225-8769-9E22C4AEEC43}" dt="2022-06-03T01:18:35.156" v="121" actId="403"/>
          <ac:spMkLst>
            <pc:docMk/>
            <pc:sldMk cId="3694323831" sldId="257"/>
            <ac:spMk id="3" creationId="{0500EEE1-B87E-4269-B107-81AC692E0680}"/>
          </ac:spMkLst>
        </pc:spChg>
        <pc:spChg chg="mod">
          <ac:chgData name="motha rahul" userId="1e6799e51877b944" providerId="LiveId" clId="{48B9B1EF-A354-4225-8769-9E22C4AEEC43}" dt="2022-06-03T00:57:03.089" v="64"/>
          <ac:spMkLst>
            <pc:docMk/>
            <pc:sldMk cId="3694323831" sldId="257"/>
            <ac:spMk id="6" creationId="{00000000-0000-0000-0000-000000000000}"/>
          </ac:spMkLst>
        </pc:spChg>
      </pc:sldChg>
      <pc:sldChg chg="addSp delSp modSp mod">
        <pc:chgData name="motha rahul" userId="1e6799e51877b944" providerId="LiveId" clId="{48B9B1EF-A354-4225-8769-9E22C4AEEC43}" dt="2022-06-03T01:32:22.779" v="201" actId="1076"/>
        <pc:sldMkLst>
          <pc:docMk/>
          <pc:sldMk cId="868887220" sldId="258"/>
        </pc:sldMkLst>
        <pc:spChg chg="mod">
          <ac:chgData name="motha rahul" userId="1e6799e51877b944" providerId="LiveId" clId="{48B9B1EF-A354-4225-8769-9E22C4AEEC43}" dt="2022-06-03T01:19:19.665" v="127" actId="1076"/>
          <ac:spMkLst>
            <pc:docMk/>
            <pc:sldMk cId="868887220" sldId="258"/>
            <ac:spMk id="2" creationId="{00000000-0000-0000-0000-000000000000}"/>
          </ac:spMkLst>
        </pc:spChg>
        <pc:spChg chg="mod">
          <ac:chgData name="motha rahul" userId="1e6799e51877b944" providerId="LiveId" clId="{48B9B1EF-A354-4225-8769-9E22C4AEEC43}" dt="2022-06-03T01:31:54.405" v="193" actId="14100"/>
          <ac:spMkLst>
            <pc:docMk/>
            <pc:sldMk cId="868887220" sldId="258"/>
            <ac:spMk id="3" creationId="{9DA30B5B-7400-4590-AA16-FCD536112CEA}"/>
          </ac:spMkLst>
        </pc:spChg>
        <pc:picChg chg="add del mod">
          <ac:chgData name="motha rahul" userId="1e6799e51877b944" providerId="LiveId" clId="{48B9B1EF-A354-4225-8769-9E22C4AEEC43}" dt="2022-06-03T01:31:52.713" v="190"/>
          <ac:picMkLst>
            <pc:docMk/>
            <pc:sldMk cId="868887220" sldId="258"/>
            <ac:picMk id="4" creationId="{59C9B882-80C3-8959-0FD3-9EB64BF34AC8}"/>
          </ac:picMkLst>
        </pc:picChg>
        <pc:picChg chg="add del mod">
          <ac:chgData name="motha rahul" userId="1e6799e51877b944" providerId="LiveId" clId="{48B9B1EF-A354-4225-8769-9E22C4AEEC43}" dt="2022-06-03T01:31:50.847" v="186"/>
          <ac:picMkLst>
            <pc:docMk/>
            <pc:sldMk cId="868887220" sldId="258"/>
            <ac:picMk id="7" creationId="{68CB588E-BD59-E879-9D4B-91E9C29D0BA1}"/>
          </ac:picMkLst>
        </pc:picChg>
        <pc:picChg chg="add mod">
          <ac:chgData name="motha rahul" userId="1e6799e51877b944" providerId="LiveId" clId="{48B9B1EF-A354-4225-8769-9E22C4AEEC43}" dt="2022-06-03T01:32:22.779" v="201" actId="1076"/>
          <ac:picMkLst>
            <pc:docMk/>
            <pc:sldMk cId="868887220" sldId="258"/>
            <ac:picMk id="8" creationId="{7A661813-AB17-B448-C3B5-7F6BDD7B1C07}"/>
          </ac:picMkLst>
        </pc:picChg>
      </pc:sldChg>
      <pc:sldChg chg="addSp modSp mod">
        <pc:chgData name="motha rahul" userId="1e6799e51877b944" providerId="LiveId" clId="{48B9B1EF-A354-4225-8769-9E22C4AEEC43}" dt="2022-06-03T01:36:16.319" v="213" actId="1076"/>
        <pc:sldMkLst>
          <pc:docMk/>
          <pc:sldMk cId="847588999" sldId="260"/>
        </pc:sldMkLst>
        <pc:spChg chg="mod">
          <ac:chgData name="motha rahul" userId="1e6799e51877b944" providerId="LiveId" clId="{48B9B1EF-A354-4225-8769-9E22C4AEEC43}" dt="2022-06-03T01:19:44.002" v="132" actId="14100"/>
          <ac:spMkLst>
            <pc:docMk/>
            <pc:sldMk cId="847588999" sldId="260"/>
            <ac:spMk id="2" creationId="{00000000-0000-0000-0000-000000000000}"/>
          </ac:spMkLst>
        </pc:spChg>
        <pc:spChg chg="mod">
          <ac:chgData name="motha rahul" userId="1e6799e51877b944" providerId="LiveId" clId="{48B9B1EF-A354-4225-8769-9E22C4AEEC43}" dt="2022-06-03T01:35:39.623" v="211" actId="1076"/>
          <ac:spMkLst>
            <pc:docMk/>
            <pc:sldMk cId="847588999" sldId="260"/>
            <ac:spMk id="3" creationId="{EB2C6349-3031-4DA9-B7A3-062040217DB3}"/>
          </ac:spMkLst>
        </pc:spChg>
        <pc:picChg chg="add mod">
          <ac:chgData name="motha rahul" userId="1e6799e51877b944" providerId="LiveId" clId="{48B9B1EF-A354-4225-8769-9E22C4AEEC43}" dt="2022-06-03T01:36:16.319" v="213" actId="1076"/>
          <ac:picMkLst>
            <pc:docMk/>
            <pc:sldMk cId="847588999" sldId="260"/>
            <ac:picMk id="4" creationId="{80161F60-9810-93B7-AE9D-AB0B90470727}"/>
          </ac:picMkLst>
        </pc:picChg>
      </pc:sldChg>
      <pc:sldChg chg="addSp modSp mod">
        <pc:chgData name="motha rahul" userId="1e6799e51877b944" providerId="LiveId" clId="{48B9B1EF-A354-4225-8769-9E22C4AEEC43}" dt="2022-06-03T01:26:55.626" v="158" actId="14100"/>
        <pc:sldMkLst>
          <pc:docMk/>
          <pc:sldMk cId="3766636439" sldId="267"/>
        </pc:sldMkLst>
        <pc:spChg chg="mod">
          <ac:chgData name="motha rahul" userId="1e6799e51877b944" providerId="LiveId" clId="{48B9B1EF-A354-4225-8769-9E22C4AEEC43}" dt="2022-06-03T01:01:46.655" v="113" actId="1076"/>
          <ac:spMkLst>
            <pc:docMk/>
            <pc:sldMk cId="3766636439" sldId="267"/>
            <ac:spMk id="2" creationId="{DA822186-E500-46DD-80DC-3BFA841A1CF2}"/>
          </ac:spMkLst>
        </pc:spChg>
        <pc:spChg chg="mod">
          <ac:chgData name="motha rahul" userId="1e6799e51877b944" providerId="LiveId" clId="{48B9B1EF-A354-4225-8769-9E22C4AEEC43}" dt="2022-06-03T01:26:55.626" v="158" actId="14100"/>
          <ac:spMkLst>
            <pc:docMk/>
            <pc:sldMk cId="3766636439" sldId="267"/>
            <ac:spMk id="4" creationId="{B9DC5243-37B7-4346-8D07-02E09A176CF9}"/>
          </ac:spMkLst>
        </pc:spChg>
        <pc:picChg chg="add mod">
          <ac:chgData name="motha rahul" userId="1e6799e51877b944" providerId="LiveId" clId="{48B9B1EF-A354-4225-8769-9E22C4AEEC43}" dt="2022-06-03T01:26:50.263" v="157" actId="1076"/>
          <ac:picMkLst>
            <pc:docMk/>
            <pc:sldMk cId="3766636439" sldId="267"/>
            <ac:picMk id="3" creationId="{4F8C8C17-2CE4-5992-C104-19BED4F6F7F2}"/>
          </ac:picMkLst>
        </pc:picChg>
      </pc:sldChg>
      <pc:sldChg chg="modSp mod">
        <pc:chgData name="motha rahul" userId="1e6799e51877b944" providerId="LiveId" clId="{48B9B1EF-A354-4225-8769-9E22C4AEEC43}" dt="2022-06-03T01:37:40.239" v="219" actId="1076"/>
        <pc:sldMkLst>
          <pc:docMk/>
          <pc:sldMk cId="0" sldId="284"/>
        </pc:sldMkLst>
        <pc:spChg chg="mod">
          <ac:chgData name="motha rahul" userId="1e6799e51877b944" providerId="LiveId" clId="{48B9B1EF-A354-4225-8769-9E22C4AEEC43}" dt="2022-06-03T01:37:33.904" v="217" actId="1076"/>
          <ac:spMkLst>
            <pc:docMk/>
            <pc:sldMk cId="0" sldId="284"/>
            <ac:spMk id="2" creationId="{00000000-0000-0000-0000-000000000000}"/>
          </ac:spMkLst>
        </pc:spChg>
        <pc:spChg chg="mod">
          <ac:chgData name="motha rahul" userId="1e6799e51877b944" providerId="LiveId" clId="{48B9B1EF-A354-4225-8769-9E22C4AEEC43}" dt="2022-06-03T01:37:40.239" v="219" actId="1076"/>
          <ac:spMkLst>
            <pc:docMk/>
            <pc:sldMk cId="0" sldId="284"/>
            <ac:spMk id="3" creationId="{089A34D1-A1FC-433B-B2CC-DFF55ACD9110}"/>
          </ac:spMkLst>
        </pc:spChg>
      </pc:sldChg>
      <pc:sldChg chg="modSp mod">
        <pc:chgData name="motha rahul" userId="1e6799e51877b944" providerId="LiveId" clId="{48B9B1EF-A354-4225-8769-9E22C4AEEC43}" dt="2022-06-03T01:29:48.517" v="169" actId="1076"/>
        <pc:sldMkLst>
          <pc:docMk/>
          <pc:sldMk cId="0" sldId="285"/>
        </pc:sldMkLst>
        <pc:spChg chg="mod">
          <ac:chgData name="motha rahul" userId="1e6799e51877b944" providerId="LiveId" clId="{48B9B1EF-A354-4225-8769-9E22C4AEEC43}" dt="2022-06-03T01:29:33.701" v="165" actId="1076"/>
          <ac:spMkLst>
            <pc:docMk/>
            <pc:sldMk cId="0" sldId="285"/>
            <ac:spMk id="2" creationId="{00000000-0000-0000-0000-000000000000}"/>
          </ac:spMkLst>
        </pc:spChg>
        <pc:spChg chg="mod">
          <ac:chgData name="motha rahul" userId="1e6799e51877b944" providerId="LiveId" clId="{48B9B1EF-A354-4225-8769-9E22C4AEEC43}" dt="2022-06-03T01:29:48.517" v="169" actId="1076"/>
          <ac:spMkLst>
            <pc:docMk/>
            <pc:sldMk cId="0" sldId="285"/>
            <ac:spMk id="3" creationId="{73C75272-787A-4002-B216-B5040FAD186D}"/>
          </ac:spMkLst>
        </pc:spChg>
      </pc:sldChg>
      <pc:sldChg chg="modSp mod">
        <pc:chgData name="motha rahul" userId="1e6799e51877b944" providerId="LiveId" clId="{48B9B1EF-A354-4225-8769-9E22C4AEEC43}" dt="2022-06-03T01:48:44.602" v="428" actId="20577"/>
        <pc:sldMkLst>
          <pc:docMk/>
          <pc:sldMk cId="0" sldId="286"/>
        </pc:sldMkLst>
        <pc:spChg chg="mod">
          <ac:chgData name="motha rahul" userId="1e6799e51877b944" providerId="LiveId" clId="{48B9B1EF-A354-4225-8769-9E22C4AEEC43}" dt="2022-06-03T01:39:47.169" v="241" actId="1076"/>
          <ac:spMkLst>
            <pc:docMk/>
            <pc:sldMk cId="0" sldId="286"/>
            <ac:spMk id="2" creationId="{00000000-0000-0000-0000-000000000000}"/>
          </ac:spMkLst>
        </pc:spChg>
        <pc:spChg chg="mod">
          <ac:chgData name="motha rahul" userId="1e6799e51877b944" providerId="LiveId" clId="{48B9B1EF-A354-4225-8769-9E22C4AEEC43}" dt="2022-06-03T01:48:44.602" v="428" actId="20577"/>
          <ac:spMkLst>
            <pc:docMk/>
            <pc:sldMk cId="0" sldId="286"/>
            <ac:spMk id="3" creationId="{E0936FC0-69D6-4D1B-980E-4B18C27AEFA5}"/>
          </ac:spMkLst>
        </pc:spChg>
      </pc:sldChg>
      <pc:sldChg chg="modSp mod">
        <pc:chgData name="motha rahul" userId="1e6799e51877b944" providerId="LiveId" clId="{48B9B1EF-A354-4225-8769-9E22C4AEEC43}" dt="2022-06-03T01:50:51.531" v="457" actId="1076"/>
        <pc:sldMkLst>
          <pc:docMk/>
          <pc:sldMk cId="0" sldId="290"/>
        </pc:sldMkLst>
        <pc:spChg chg="mod">
          <ac:chgData name="motha rahul" userId="1e6799e51877b944" providerId="LiveId" clId="{48B9B1EF-A354-4225-8769-9E22C4AEEC43}" dt="2022-06-03T01:50:41.321" v="454" actId="14100"/>
          <ac:spMkLst>
            <pc:docMk/>
            <pc:sldMk cId="0" sldId="290"/>
            <ac:spMk id="2" creationId="{00000000-0000-0000-0000-000000000000}"/>
          </ac:spMkLst>
        </pc:spChg>
        <pc:spChg chg="mod">
          <ac:chgData name="motha rahul" userId="1e6799e51877b944" providerId="LiveId" clId="{48B9B1EF-A354-4225-8769-9E22C4AEEC43}" dt="2022-06-03T01:50:51.531" v="457" actId="1076"/>
          <ac:spMkLst>
            <pc:docMk/>
            <pc:sldMk cId="0" sldId="290"/>
            <ac:spMk id="3" creationId="{C03AC74A-1030-4423-B42E-94F9E6EF7C0C}"/>
          </ac:spMkLst>
        </pc:spChg>
      </pc:sldChg>
      <pc:sldChg chg="addSp modSp mod">
        <pc:chgData name="motha rahul" userId="1e6799e51877b944" providerId="LiveId" clId="{48B9B1EF-A354-4225-8769-9E22C4AEEC43}" dt="2022-06-03T01:40:40.763" v="248" actId="255"/>
        <pc:sldMkLst>
          <pc:docMk/>
          <pc:sldMk cId="0" sldId="295"/>
        </pc:sldMkLst>
        <pc:spChg chg="mod">
          <ac:chgData name="motha rahul" userId="1e6799e51877b944" providerId="LiveId" clId="{48B9B1EF-A354-4225-8769-9E22C4AEEC43}" dt="2022-06-03T01:40:40.763" v="248" actId="255"/>
          <ac:spMkLst>
            <pc:docMk/>
            <pc:sldMk cId="0" sldId="295"/>
            <ac:spMk id="2" creationId="{00000000-0000-0000-0000-000000000000}"/>
          </ac:spMkLst>
        </pc:spChg>
        <pc:spChg chg="mod">
          <ac:chgData name="motha rahul" userId="1e6799e51877b944" providerId="LiveId" clId="{48B9B1EF-A354-4225-8769-9E22C4AEEC43}" dt="2022-06-03T01:38:52.728" v="230" actId="14100"/>
          <ac:spMkLst>
            <pc:docMk/>
            <pc:sldMk cId="0" sldId="295"/>
            <ac:spMk id="3" creationId="{74F1D37F-8002-47AE-9937-B798AF4EE229}"/>
          </ac:spMkLst>
        </pc:spChg>
        <pc:picChg chg="add mod">
          <ac:chgData name="motha rahul" userId="1e6799e51877b944" providerId="LiveId" clId="{48B9B1EF-A354-4225-8769-9E22C4AEEC43}" dt="2022-06-03T01:38:43.234" v="228" actId="1076"/>
          <ac:picMkLst>
            <pc:docMk/>
            <pc:sldMk cId="0" sldId="295"/>
            <ac:picMk id="6" creationId="{169F3C19-95F7-D45D-1033-E85497E7ADDF}"/>
          </ac:picMkLst>
        </pc:picChg>
      </pc:sldChg>
      <pc:sldChg chg="modSp mod">
        <pc:chgData name="motha rahul" userId="1e6799e51877b944" providerId="LiveId" clId="{48B9B1EF-A354-4225-8769-9E22C4AEEC43}" dt="2022-06-03T01:45:59.743" v="337" actId="403"/>
        <pc:sldMkLst>
          <pc:docMk/>
          <pc:sldMk cId="0" sldId="296"/>
        </pc:sldMkLst>
        <pc:spChg chg="mod">
          <ac:chgData name="motha rahul" userId="1e6799e51877b944" providerId="LiveId" clId="{48B9B1EF-A354-4225-8769-9E22C4AEEC43}" dt="2022-06-03T00:55:21.475" v="59" actId="1076"/>
          <ac:spMkLst>
            <pc:docMk/>
            <pc:sldMk cId="0" sldId="296"/>
            <ac:spMk id="2" creationId="{00000000-0000-0000-0000-000000000000}"/>
          </ac:spMkLst>
        </pc:spChg>
        <pc:spChg chg="mod">
          <ac:chgData name="motha rahul" userId="1e6799e51877b944" providerId="LiveId" clId="{48B9B1EF-A354-4225-8769-9E22C4AEEC43}" dt="2022-06-03T01:45:59.743" v="337" actId="403"/>
          <ac:spMkLst>
            <pc:docMk/>
            <pc:sldMk cId="0" sldId="296"/>
            <ac:spMk id="4" creationId="{00000000-0000-0000-0000-000000000000}"/>
          </ac:spMkLst>
        </pc:spChg>
        <pc:spChg chg="mod">
          <ac:chgData name="motha rahul" userId="1e6799e51877b944" providerId="LiveId" clId="{48B9B1EF-A354-4225-8769-9E22C4AEEC43}" dt="2022-06-03T00:56:33.049" v="63" actId="313"/>
          <ac:spMkLst>
            <pc:docMk/>
            <pc:sldMk cId="0" sldId="296"/>
            <ac:spMk id="6" creationId="{00000000-0000-0000-0000-000000000000}"/>
          </ac:spMkLst>
        </pc:spChg>
      </pc:sldChg>
      <pc:sldChg chg="modSp mod">
        <pc:chgData name="motha rahul" userId="1e6799e51877b944" providerId="LiveId" clId="{48B9B1EF-A354-4225-8769-9E22C4AEEC43}" dt="2022-06-03T01:48:19.890" v="424" actId="14100"/>
        <pc:sldMkLst>
          <pc:docMk/>
          <pc:sldMk cId="3492870855" sldId="302"/>
        </pc:sldMkLst>
        <pc:spChg chg="mod">
          <ac:chgData name="motha rahul" userId="1e6799e51877b944" providerId="LiveId" clId="{48B9B1EF-A354-4225-8769-9E22C4AEEC43}" dt="2022-06-03T01:48:19.890" v="424" actId="14100"/>
          <ac:spMkLst>
            <pc:docMk/>
            <pc:sldMk cId="3492870855" sldId="302"/>
            <ac:spMk id="2" creationId="{00000000-0000-0000-0000-000000000000}"/>
          </ac:spMkLst>
        </pc:spChg>
        <pc:spChg chg="mod">
          <ac:chgData name="motha rahul" userId="1e6799e51877b944" providerId="LiveId" clId="{48B9B1EF-A354-4225-8769-9E22C4AEEC43}" dt="2022-06-03T01:47:59.707" v="420" actId="1076"/>
          <ac:spMkLst>
            <pc:docMk/>
            <pc:sldMk cId="3492870855" sldId="302"/>
            <ac:spMk id="3" creationId="{E0936FC0-69D6-4D1B-980E-4B18C27AEFA5}"/>
          </ac:spMkLst>
        </pc:spChg>
      </pc:sldChg>
      <pc:sldChg chg="modSp mod">
        <pc:chgData name="motha rahul" userId="1e6799e51877b944" providerId="LiveId" clId="{48B9B1EF-A354-4225-8769-9E22C4AEEC43}" dt="2022-06-03T01:49:02.987" v="431" actId="1076"/>
        <pc:sldMkLst>
          <pc:docMk/>
          <pc:sldMk cId="1440628178" sldId="303"/>
        </pc:sldMkLst>
        <pc:spChg chg="mod">
          <ac:chgData name="motha rahul" userId="1e6799e51877b944" providerId="LiveId" clId="{48B9B1EF-A354-4225-8769-9E22C4AEEC43}" dt="2022-06-03T01:49:02.987" v="431" actId="1076"/>
          <ac:spMkLst>
            <pc:docMk/>
            <pc:sldMk cId="1440628178" sldId="303"/>
            <ac:spMk id="2" creationId="{D3B75E4E-57E0-4A1F-BB60-7D9F6A367783}"/>
          </ac:spMkLst>
        </pc:spChg>
        <pc:picChg chg="mod">
          <ac:chgData name="motha rahul" userId="1e6799e51877b944" providerId="LiveId" clId="{48B9B1EF-A354-4225-8769-9E22C4AEEC43}" dt="2022-06-03T01:48:57.486" v="429" actId="1076"/>
          <ac:picMkLst>
            <pc:docMk/>
            <pc:sldMk cId="1440628178" sldId="303"/>
            <ac:picMk id="8" creationId="{FA6486CD-E0DA-F890-9D6D-9115A9203D6A}"/>
          </ac:picMkLst>
        </pc:picChg>
      </pc:sldChg>
      <pc:sldChg chg="addSp delSp modSp mod">
        <pc:chgData name="motha rahul" userId="1e6799e51877b944" providerId="LiveId" clId="{48B9B1EF-A354-4225-8769-9E22C4AEEC43}" dt="2022-06-03T02:17:14.287" v="593" actId="478"/>
        <pc:sldMkLst>
          <pc:docMk/>
          <pc:sldMk cId="1924109272" sldId="305"/>
        </pc:sldMkLst>
        <pc:spChg chg="del mod">
          <ac:chgData name="motha rahul" userId="1e6799e51877b944" providerId="LiveId" clId="{48B9B1EF-A354-4225-8769-9E22C4AEEC43}" dt="2022-06-03T02:17:08.454" v="592" actId="21"/>
          <ac:spMkLst>
            <pc:docMk/>
            <pc:sldMk cId="1924109272" sldId="305"/>
            <ac:spMk id="2" creationId="{9E8345B3-F099-0D8F-5F95-9F4B55EBF022}"/>
          </ac:spMkLst>
        </pc:spChg>
        <pc:spChg chg="del">
          <ac:chgData name="motha rahul" userId="1e6799e51877b944" providerId="LiveId" clId="{48B9B1EF-A354-4225-8769-9E22C4AEEC43}" dt="2022-06-03T02:12:02.864" v="490" actId="22"/>
          <ac:spMkLst>
            <pc:docMk/>
            <pc:sldMk cId="1924109272" sldId="305"/>
            <ac:spMk id="3" creationId="{773EB272-80D6-2871-E792-047548462F15}"/>
          </ac:spMkLst>
        </pc:spChg>
        <pc:spChg chg="del">
          <ac:chgData name="motha rahul" userId="1e6799e51877b944" providerId="LiveId" clId="{48B9B1EF-A354-4225-8769-9E22C4AEEC43}" dt="2022-06-03T02:12:22.199" v="496" actId="478"/>
          <ac:spMkLst>
            <pc:docMk/>
            <pc:sldMk cId="1924109272" sldId="305"/>
            <ac:spMk id="4" creationId="{E5B73D2D-0204-DDAB-48C6-54E45CE0F29E}"/>
          </ac:spMkLst>
        </pc:spChg>
        <pc:spChg chg="add del mod">
          <ac:chgData name="motha rahul" userId="1e6799e51877b944" providerId="LiveId" clId="{48B9B1EF-A354-4225-8769-9E22C4AEEC43}" dt="2022-06-03T02:12:42.090" v="501"/>
          <ac:spMkLst>
            <pc:docMk/>
            <pc:sldMk cId="1924109272" sldId="305"/>
            <ac:spMk id="11" creationId="{DAFB004F-0F85-BA2F-8413-870EBFBB2AAA}"/>
          </ac:spMkLst>
        </pc:spChg>
        <pc:spChg chg="add mod">
          <ac:chgData name="motha rahul" userId="1e6799e51877b944" providerId="LiveId" clId="{48B9B1EF-A354-4225-8769-9E22C4AEEC43}" dt="2022-06-03T02:13:17.355" v="542" actId="122"/>
          <ac:spMkLst>
            <pc:docMk/>
            <pc:sldMk cId="1924109272" sldId="305"/>
            <ac:spMk id="12" creationId="{46420FAE-EE98-72BE-3A34-F3C16D4AECD3}"/>
          </ac:spMkLst>
        </pc:spChg>
        <pc:spChg chg="add del mod">
          <ac:chgData name="motha rahul" userId="1e6799e51877b944" providerId="LiveId" clId="{48B9B1EF-A354-4225-8769-9E22C4AEEC43}" dt="2022-06-03T02:17:14.287" v="593" actId="478"/>
          <ac:spMkLst>
            <pc:docMk/>
            <pc:sldMk cId="1924109272" sldId="305"/>
            <ac:spMk id="14" creationId="{CDF16DCC-4359-B49E-41C0-15C00050AA3C}"/>
          </ac:spMkLst>
        </pc:spChg>
        <pc:picChg chg="add mod ord">
          <ac:chgData name="motha rahul" userId="1e6799e51877b944" providerId="LiveId" clId="{48B9B1EF-A354-4225-8769-9E22C4AEEC43}" dt="2022-06-03T02:12:32.231" v="498" actId="14100"/>
          <ac:picMkLst>
            <pc:docMk/>
            <pc:sldMk cId="1924109272" sldId="305"/>
            <ac:picMk id="10" creationId="{EB81BFFD-B96E-07EF-91F9-F7D86F6BF8A8}"/>
          </ac:picMkLst>
        </pc:picChg>
      </pc:sldChg>
      <pc:sldChg chg="addSp delSp modSp mod">
        <pc:chgData name="motha rahul" userId="1e6799e51877b944" providerId="LiveId" clId="{48B9B1EF-A354-4225-8769-9E22C4AEEC43}" dt="2022-06-03T02:20:27.456" v="659" actId="1076"/>
        <pc:sldMkLst>
          <pc:docMk/>
          <pc:sldMk cId="2105880163" sldId="307"/>
        </pc:sldMkLst>
        <pc:spChg chg="mod">
          <ac:chgData name="motha rahul" userId="1e6799e51877b944" providerId="LiveId" clId="{48B9B1EF-A354-4225-8769-9E22C4AEEC43}" dt="2022-06-03T01:51:07.015" v="461" actId="1076"/>
          <ac:spMkLst>
            <pc:docMk/>
            <pc:sldMk cId="2105880163" sldId="307"/>
            <ac:spMk id="2" creationId="{6DC578FE-CEB4-DA29-064F-C17CCBE34071}"/>
          </ac:spMkLst>
        </pc:spChg>
        <pc:spChg chg="mod">
          <ac:chgData name="motha rahul" userId="1e6799e51877b944" providerId="LiveId" clId="{48B9B1EF-A354-4225-8769-9E22C4AEEC43}" dt="2022-06-03T01:51:25.326" v="468" actId="14100"/>
          <ac:spMkLst>
            <pc:docMk/>
            <pc:sldMk cId="2105880163" sldId="307"/>
            <ac:spMk id="5" creationId="{93024764-44B5-A2D4-EFED-36A1E599A949}"/>
          </ac:spMkLst>
        </pc:spChg>
        <pc:spChg chg="add del">
          <ac:chgData name="motha rahul" userId="1e6799e51877b944" providerId="LiveId" clId="{48B9B1EF-A354-4225-8769-9E22C4AEEC43}" dt="2022-06-03T02:08:26.597" v="478" actId="478"/>
          <ac:spMkLst>
            <pc:docMk/>
            <pc:sldMk cId="2105880163" sldId="307"/>
            <ac:spMk id="8" creationId="{6E83D055-6AEC-0E08-111D-5A8F79FC3266}"/>
          </ac:spMkLst>
        </pc:spChg>
        <pc:picChg chg="del mod">
          <ac:chgData name="motha rahul" userId="1e6799e51877b944" providerId="LiveId" clId="{48B9B1EF-A354-4225-8769-9E22C4AEEC43}" dt="2022-06-03T02:19:49.686" v="650" actId="21"/>
          <ac:picMkLst>
            <pc:docMk/>
            <pc:sldMk cId="2105880163" sldId="307"/>
            <ac:picMk id="6" creationId="{D01058C9-7B28-9B5A-8A14-72FECB632316}"/>
          </ac:picMkLst>
        </pc:picChg>
        <pc:picChg chg="add del mod modCrop">
          <ac:chgData name="motha rahul" userId="1e6799e51877b944" providerId="LiveId" clId="{48B9B1EF-A354-4225-8769-9E22C4AEEC43}" dt="2022-06-03T02:09:03.626" v="485" actId="21"/>
          <ac:picMkLst>
            <pc:docMk/>
            <pc:sldMk cId="2105880163" sldId="307"/>
            <ac:picMk id="7" creationId="{856FDBD2-82AC-85AA-06B7-703F7204597F}"/>
          </ac:picMkLst>
        </pc:picChg>
        <pc:picChg chg="add mod">
          <ac:chgData name="motha rahul" userId="1e6799e51877b944" providerId="LiveId" clId="{48B9B1EF-A354-4225-8769-9E22C4AEEC43}" dt="2022-06-03T02:20:27.456" v="659" actId="1076"/>
          <ac:picMkLst>
            <pc:docMk/>
            <pc:sldMk cId="2105880163" sldId="307"/>
            <ac:picMk id="9" creationId="{68DB8DD5-C162-C7DD-FD0E-E3FF5898E81D}"/>
          </ac:picMkLst>
        </pc:picChg>
        <pc:picChg chg="add mod modCrop">
          <ac:chgData name="motha rahul" userId="1e6799e51877b944" providerId="LiveId" clId="{48B9B1EF-A354-4225-8769-9E22C4AEEC43}" dt="2022-06-03T02:20:19.807" v="656" actId="1076"/>
          <ac:picMkLst>
            <pc:docMk/>
            <pc:sldMk cId="2105880163" sldId="307"/>
            <ac:picMk id="10" creationId="{72BEF0BC-CBE7-8414-CD89-59190F496A14}"/>
          </ac:picMkLst>
        </pc:picChg>
      </pc:sldChg>
      <pc:sldChg chg="modSp mod">
        <pc:chgData name="motha rahul" userId="1e6799e51877b944" providerId="LiveId" clId="{48B9B1EF-A354-4225-8769-9E22C4AEEC43}" dt="2022-06-03T01:50:10.805" v="449" actId="14100"/>
        <pc:sldMkLst>
          <pc:docMk/>
          <pc:sldMk cId="3239772328" sldId="308"/>
        </pc:sldMkLst>
        <pc:picChg chg="mod">
          <ac:chgData name="motha rahul" userId="1e6799e51877b944" providerId="LiveId" clId="{48B9B1EF-A354-4225-8769-9E22C4AEEC43}" dt="2022-06-03T01:50:10.805" v="449" actId="14100"/>
          <ac:picMkLst>
            <pc:docMk/>
            <pc:sldMk cId="3239772328" sldId="308"/>
            <ac:picMk id="6" creationId="{00000000-0000-0000-0000-000000000000}"/>
          </ac:picMkLst>
        </pc:picChg>
      </pc:sldChg>
      <pc:sldChg chg="modSp mod">
        <pc:chgData name="motha rahul" userId="1e6799e51877b944" providerId="LiveId" clId="{48B9B1EF-A354-4225-8769-9E22C4AEEC43}" dt="2022-06-03T01:49:35.034" v="443" actId="1076"/>
        <pc:sldMkLst>
          <pc:docMk/>
          <pc:sldMk cId="0" sldId="309"/>
        </pc:sldMkLst>
        <pc:spChg chg="mod">
          <ac:chgData name="motha rahul" userId="1e6799e51877b944" providerId="LiveId" clId="{48B9B1EF-A354-4225-8769-9E22C4AEEC43}" dt="2022-06-03T01:49:27.238" v="442" actId="403"/>
          <ac:spMkLst>
            <pc:docMk/>
            <pc:sldMk cId="0" sldId="309"/>
            <ac:spMk id="2" creationId="{00000000-0000-0000-0000-000000000000}"/>
          </ac:spMkLst>
        </pc:spChg>
        <pc:spChg chg="mod">
          <ac:chgData name="motha rahul" userId="1e6799e51877b944" providerId="LiveId" clId="{48B9B1EF-A354-4225-8769-9E22C4AEEC43}" dt="2022-06-03T01:49:35.034" v="443" actId="1076"/>
          <ac:spMkLst>
            <pc:docMk/>
            <pc:sldMk cId="0" sldId="309"/>
            <ac:spMk id="3" creationId="{00000000-0000-0000-0000-000000000000}"/>
          </ac:spMkLst>
        </pc:spChg>
      </pc:sldChg>
      <pc:sldChg chg="addSp delSp modSp new mod ord">
        <pc:chgData name="motha rahul" userId="1e6799e51877b944" providerId="LiveId" clId="{48B9B1EF-A354-4225-8769-9E22C4AEEC43}" dt="2022-06-03T02:17:01.160" v="591"/>
        <pc:sldMkLst>
          <pc:docMk/>
          <pc:sldMk cId="794472398" sldId="311"/>
        </pc:sldMkLst>
        <pc:spChg chg="del">
          <ac:chgData name="motha rahul" userId="1e6799e51877b944" providerId="LiveId" clId="{48B9B1EF-A354-4225-8769-9E22C4AEEC43}" dt="2022-06-03T02:13:31.955" v="544" actId="478"/>
          <ac:spMkLst>
            <pc:docMk/>
            <pc:sldMk cId="794472398" sldId="311"/>
            <ac:spMk id="2" creationId="{7C9EDC3C-B8B9-03C9-9E74-EAB8FA3F2F39}"/>
          </ac:spMkLst>
        </pc:spChg>
        <pc:spChg chg="del">
          <ac:chgData name="motha rahul" userId="1e6799e51877b944" providerId="LiveId" clId="{48B9B1EF-A354-4225-8769-9E22C4AEEC43}" dt="2022-06-03T02:13:33.965" v="545" actId="478"/>
          <ac:spMkLst>
            <pc:docMk/>
            <pc:sldMk cId="794472398" sldId="311"/>
            <ac:spMk id="3" creationId="{BA8BF7D1-07B2-8047-63CF-A909F4BDA16D}"/>
          </ac:spMkLst>
        </pc:spChg>
        <pc:spChg chg="del">
          <ac:chgData name="motha rahul" userId="1e6799e51877b944" providerId="LiveId" clId="{48B9B1EF-A354-4225-8769-9E22C4AEEC43}" dt="2022-06-03T02:13:36.248" v="546" actId="478"/>
          <ac:spMkLst>
            <pc:docMk/>
            <pc:sldMk cId="794472398" sldId="311"/>
            <ac:spMk id="4" creationId="{E976C6EB-F117-913A-1DB3-769EBC931BC0}"/>
          </ac:spMkLst>
        </pc:spChg>
        <pc:spChg chg="add del mod">
          <ac:chgData name="motha rahul" userId="1e6799e51877b944" providerId="LiveId" clId="{48B9B1EF-A354-4225-8769-9E22C4AEEC43}" dt="2022-06-03T02:15:48.238" v="555"/>
          <ac:spMkLst>
            <pc:docMk/>
            <pc:sldMk cId="794472398" sldId="311"/>
            <ac:spMk id="8" creationId="{CC30C21D-C31E-40F1-2EC1-DA0BFB94B8A3}"/>
          </ac:spMkLst>
        </pc:spChg>
        <pc:spChg chg="add mod">
          <ac:chgData name="motha rahul" userId="1e6799e51877b944" providerId="LiveId" clId="{48B9B1EF-A354-4225-8769-9E22C4AEEC43}" dt="2022-06-03T02:16:30.501" v="587" actId="20577"/>
          <ac:spMkLst>
            <pc:docMk/>
            <pc:sldMk cId="794472398" sldId="311"/>
            <ac:spMk id="11" creationId="{04667F7F-497F-A0AB-8CD3-F2FF65733C40}"/>
          </ac:spMkLst>
        </pc:spChg>
        <pc:picChg chg="add del mod">
          <ac:chgData name="motha rahul" userId="1e6799e51877b944" providerId="LiveId" clId="{48B9B1EF-A354-4225-8769-9E22C4AEEC43}" dt="2022-06-03T02:15:48.238" v="553" actId="478"/>
          <ac:picMkLst>
            <pc:docMk/>
            <pc:sldMk cId="794472398" sldId="311"/>
            <ac:picMk id="7" creationId="{A74DF9E6-70AF-C7D7-680F-50B7A1A740C3}"/>
          </ac:picMkLst>
        </pc:picChg>
        <pc:picChg chg="add mod">
          <ac:chgData name="motha rahul" userId="1e6799e51877b944" providerId="LiveId" clId="{48B9B1EF-A354-4225-8769-9E22C4AEEC43}" dt="2022-06-03T02:15:53.527" v="557" actId="1076"/>
          <ac:picMkLst>
            <pc:docMk/>
            <pc:sldMk cId="794472398" sldId="311"/>
            <ac:picMk id="10" creationId="{B65358AB-0C1D-5A74-E24B-E9C8724D7237}"/>
          </ac:picMkLst>
        </pc:picChg>
      </pc:sldChg>
      <pc:sldChg chg="addSp delSp modSp new mod">
        <pc:chgData name="motha rahul" userId="1e6799e51877b944" providerId="LiveId" clId="{48B9B1EF-A354-4225-8769-9E22C4AEEC43}" dt="2022-06-03T02:18:40.540" v="639" actId="20577"/>
        <pc:sldMkLst>
          <pc:docMk/>
          <pc:sldMk cId="3549731629" sldId="312"/>
        </pc:sldMkLst>
        <pc:spChg chg="del">
          <ac:chgData name="motha rahul" userId="1e6799e51877b944" providerId="LiveId" clId="{48B9B1EF-A354-4225-8769-9E22C4AEEC43}" dt="2022-06-03T02:17:23.370" v="595" actId="478"/>
          <ac:spMkLst>
            <pc:docMk/>
            <pc:sldMk cId="3549731629" sldId="312"/>
            <ac:spMk id="2" creationId="{D3A021AF-6BDD-241F-FD99-BB55A79E6274}"/>
          </ac:spMkLst>
        </pc:spChg>
        <pc:spChg chg="del">
          <ac:chgData name="motha rahul" userId="1e6799e51877b944" providerId="LiveId" clId="{48B9B1EF-A354-4225-8769-9E22C4AEEC43}" dt="2022-06-03T02:17:25.777" v="596" actId="478"/>
          <ac:spMkLst>
            <pc:docMk/>
            <pc:sldMk cId="3549731629" sldId="312"/>
            <ac:spMk id="3" creationId="{3BBCCFA5-7022-95B0-6BA0-427FDECAD087}"/>
          </ac:spMkLst>
        </pc:spChg>
        <pc:spChg chg="add mod">
          <ac:chgData name="motha rahul" userId="1e6799e51877b944" providerId="LiveId" clId="{48B9B1EF-A354-4225-8769-9E22C4AEEC43}" dt="2022-06-03T02:17:27.969" v="597"/>
          <ac:spMkLst>
            <pc:docMk/>
            <pc:sldMk cId="3549731629" sldId="312"/>
            <ac:spMk id="5" creationId="{F88228C0-84F9-49EF-5F1C-CF7840ECA613}"/>
          </ac:spMkLst>
        </pc:spChg>
        <pc:spChg chg="add mod">
          <ac:chgData name="motha rahul" userId="1e6799e51877b944" providerId="LiveId" clId="{48B9B1EF-A354-4225-8769-9E22C4AEEC43}" dt="2022-06-03T02:18:40.540" v="639" actId="20577"/>
          <ac:spMkLst>
            <pc:docMk/>
            <pc:sldMk cId="3549731629" sldId="312"/>
            <ac:spMk id="8" creationId="{B0733ACC-B40D-4C0B-8B98-FCDA0D47D2D1}"/>
          </ac:spMkLst>
        </pc:spChg>
        <pc:picChg chg="add mod">
          <ac:chgData name="motha rahul" userId="1e6799e51877b944" providerId="LiveId" clId="{48B9B1EF-A354-4225-8769-9E22C4AEEC43}" dt="2022-06-03T02:18:03.721" v="601" actId="14100"/>
          <ac:picMkLst>
            <pc:docMk/>
            <pc:sldMk cId="3549731629" sldId="312"/>
            <ac:picMk id="7" creationId="{92DE7059-F0C0-6EBD-B3A4-ABC73AD2B1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DDCAE-CEB9-4C49-85E2-51C5EB1F92BD}" type="datetimeFigureOut">
              <a:rPr lang="en-IN" smtClean="0"/>
              <a:pPr/>
              <a:t>03-06-2022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EE9AF-E129-40F1-967E-152AD22CECB7}" type="slidenum">
              <a:rPr lang="en-IN" smtClean="0"/>
              <a:pPr/>
              <a:t>‹#›</a:t>
            </a:fld>
            <a:endParaRPr lang="en-IN"/>
          </a:p>
        </p:txBody>
      </p:sp>
    </p:spTree>
    <p:extLst>
      <p:ext uri="{BB962C8B-B14F-4D97-AF65-F5344CB8AC3E}">
        <p14:creationId xmlns:p14="http://schemas.microsoft.com/office/powerpoint/2010/main" val="32210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55EE9AF-E129-40F1-967E-152AD22CECB7}"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FC99-4882-4413-B10D-2289B69ABDB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551D1AC-6DE3-41B3-84E8-05ED46EDE1B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0F4CFB-6D61-469A-AA24-C1063A6B712D}"/>
              </a:ext>
            </a:extLst>
          </p:cNvPr>
          <p:cNvSpPr>
            <a:spLocks noGrp="1"/>
          </p:cNvSpPr>
          <p:nvPr>
            <p:ph type="dt" sz="half" idx="10"/>
          </p:nvPr>
        </p:nvSpPr>
        <p:spPr/>
        <p:txBody>
          <a:bodyPr/>
          <a:lstStyle/>
          <a:p>
            <a:fld id="{4CC2F724-0D27-4DDD-ADF7-E5DA8DDD7315}" type="datetime1">
              <a:rPr lang="en-US" smtClean="0"/>
              <a:t>6/3/2022</a:t>
            </a:fld>
            <a:endParaRPr lang="en-US"/>
          </a:p>
        </p:txBody>
      </p:sp>
      <p:sp>
        <p:nvSpPr>
          <p:cNvPr id="5" name="Footer Placeholder 4">
            <a:extLst>
              <a:ext uri="{FF2B5EF4-FFF2-40B4-BE49-F238E27FC236}">
                <a16:creationId xmlns:a16="http://schemas.microsoft.com/office/drawing/2014/main" id="{B8F47EC7-80F4-4231-8D8D-0CBD2A8EBDA3}"/>
              </a:ext>
            </a:extLst>
          </p:cNvPr>
          <p:cNvSpPr>
            <a:spLocks noGrp="1"/>
          </p:cNvSpPr>
          <p:nvPr>
            <p:ph type="ftr" sz="quarter" idx="11"/>
          </p:nvPr>
        </p:nvSpPr>
        <p:spPr/>
        <p:txBody>
          <a:bodyPr/>
          <a:lstStyle/>
          <a:p>
            <a:r>
              <a:rPr lang="en-US"/>
              <a:t>Department of Information Technology</a:t>
            </a:r>
          </a:p>
        </p:txBody>
      </p:sp>
      <p:sp>
        <p:nvSpPr>
          <p:cNvPr id="6" name="Slide Number Placeholder 5">
            <a:extLst>
              <a:ext uri="{FF2B5EF4-FFF2-40B4-BE49-F238E27FC236}">
                <a16:creationId xmlns:a16="http://schemas.microsoft.com/office/drawing/2014/main" id="{1EE2EEEE-FB1E-4A7A-BB1E-D22B899C3593}"/>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392294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50EE-1ADB-470A-99E4-81DD57C449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BE1D1-6E4D-4C9F-AE81-8E0A6A53B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24420-ACE1-415F-981B-7415F118076D}"/>
              </a:ext>
            </a:extLst>
          </p:cNvPr>
          <p:cNvSpPr>
            <a:spLocks noGrp="1"/>
          </p:cNvSpPr>
          <p:nvPr>
            <p:ph type="dt" sz="half" idx="10"/>
          </p:nvPr>
        </p:nvSpPr>
        <p:spPr/>
        <p:txBody>
          <a:bodyPr/>
          <a:lstStyle/>
          <a:p>
            <a:fld id="{85F2D41D-7781-40C4-B4B4-B380BF7353FB}" type="datetime1">
              <a:rPr lang="en-US" smtClean="0"/>
              <a:t>6/3/2022</a:t>
            </a:fld>
            <a:endParaRPr lang="en-US"/>
          </a:p>
        </p:txBody>
      </p:sp>
      <p:sp>
        <p:nvSpPr>
          <p:cNvPr id="5" name="Footer Placeholder 4">
            <a:extLst>
              <a:ext uri="{FF2B5EF4-FFF2-40B4-BE49-F238E27FC236}">
                <a16:creationId xmlns:a16="http://schemas.microsoft.com/office/drawing/2014/main" id="{43D6B8CC-84C1-4270-AFAC-061FAC55C5AB}"/>
              </a:ext>
            </a:extLst>
          </p:cNvPr>
          <p:cNvSpPr>
            <a:spLocks noGrp="1"/>
          </p:cNvSpPr>
          <p:nvPr>
            <p:ph type="ftr" sz="quarter" idx="11"/>
          </p:nvPr>
        </p:nvSpPr>
        <p:spPr/>
        <p:txBody>
          <a:bodyPr/>
          <a:lstStyle/>
          <a:p>
            <a:r>
              <a:rPr lang="en-US"/>
              <a:t>Department of Information Technology</a:t>
            </a:r>
          </a:p>
        </p:txBody>
      </p:sp>
      <p:sp>
        <p:nvSpPr>
          <p:cNvPr id="6" name="Slide Number Placeholder 5">
            <a:extLst>
              <a:ext uri="{FF2B5EF4-FFF2-40B4-BE49-F238E27FC236}">
                <a16:creationId xmlns:a16="http://schemas.microsoft.com/office/drawing/2014/main" id="{2A6B589D-CF8C-4A73-A47E-14CB6FB24AD2}"/>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240775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20467A-E88C-4653-9FE8-BDCD50FC918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570505-97E1-4F10-BFAA-F74B6F3B540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DD341-0E3E-4EAD-A55C-E769F6D04702}"/>
              </a:ext>
            </a:extLst>
          </p:cNvPr>
          <p:cNvSpPr>
            <a:spLocks noGrp="1"/>
          </p:cNvSpPr>
          <p:nvPr>
            <p:ph type="dt" sz="half" idx="10"/>
          </p:nvPr>
        </p:nvSpPr>
        <p:spPr/>
        <p:txBody>
          <a:bodyPr/>
          <a:lstStyle/>
          <a:p>
            <a:fld id="{47063678-3A9A-4E45-9521-E16759F4D37F}" type="datetime1">
              <a:rPr lang="en-US" smtClean="0"/>
              <a:t>6/3/2022</a:t>
            </a:fld>
            <a:endParaRPr lang="en-US"/>
          </a:p>
        </p:txBody>
      </p:sp>
      <p:sp>
        <p:nvSpPr>
          <p:cNvPr id="5" name="Footer Placeholder 4">
            <a:extLst>
              <a:ext uri="{FF2B5EF4-FFF2-40B4-BE49-F238E27FC236}">
                <a16:creationId xmlns:a16="http://schemas.microsoft.com/office/drawing/2014/main" id="{4882D56A-992A-4385-9ED8-4A05F14288A7}"/>
              </a:ext>
            </a:extLst>
          </p:cNvPr>
          <p:cNvSpPr>
            <a:spLocks noGrp="1"/>
          </p:cNvSpPr>
          <p:nvPr>
            <p:ph type="ftr" sz="quarter" idx="11"/>
          </p:nvPr>
        </p:nvSpPr>
        <p:spPr/>
        <p:txBody>
          <a:bodyPr/>
          <a:lstStyle/>
          <a:p>
            <a:r>
              <a:rPr lang="en-US"/>
              <a:t>Department of Information Technology</a:t>
            </a:r>
          </a:p>
        </p:txBody>
      </p:sp>
      <p:sp>
        <p:nvSpPr>
          <p:cNvPr id="6" name="Slide Number Placeholder 5">
            <a:extLst>
              <a:ext uri="{FF2B5EF4-FFF2-40B4-BE49-F238E27FC236}">
                <a16:creationId xmlns:a16="http://schemas.microsoft.com/office/drawing/2014/main" id="{49D88C4B-BF1A-4870-905A-3A2A552B9BC9}"/>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79295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192D-A08D-4530-AAEA-40C69040D8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C464-2DD1-4237-B1CB-15454BCD3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79CD2-3DF0-4A82-A971-B288F7D1C43B}"/>
              </a:ext>
            </a:extLst>
          </p:cNvPr>
          <p:cNvSpPr>
            <a:spLocks noGrp="1"/>
          </p:cNvSpPr>
          <p:nvPr>
            <p:ph type="dt" sz="half" idx="10"/>
          </p:nvPr>
        </p:nvSpPr>
        <p:spPr/>
        <p:txBody>
          <a:bodyPr/>
          <a:lstStyle/>
          <a:p>
            <a:fld id="{EFF07B0E-F935-4D71-A311-ED0CB253D2BE}" type="datetime1">
              <a:rPr lang="en-US" smtClean="0"/>
              <a:t>6/3/2022</a:t>
            </a:fld>
            <a:endParaRPr lang="en-US"/>
          </a:p>
        </p:txBody>
      </p:sp>
      <p:sp>
        <p:nvSpPr>
          <p:cNvPr id="5" name="Footer Placeholder 4">
            <a:extLst>
              <a:ext uri="{FF2B5EF4-FFF2-40B4-BE49-F238E27FC236}">
                <a16:creationId xmlns:a16="http://schemas.microsoft.com/office/drawing/2014/main" id="{E3550F23-E772-4C6A-9B04-AC498742469E}"/>
              </a:ext>
            </a:extLst>
          </p:cNvPr>
          <p:cNvSpPr>
            <a:spLocks noGrp="1"/>
          </p:cNvSpPr>
          <p:nvPr>
            <p:ph type="ftr" sz="quarter" idx="11"/>
          </p:nvPr>
        </p:nvSpPr>
        <p:spPr/>
        <p:txBody>
          <a:bodyPr/>
          <a:lstStyle/>
          <a:p>
            <a:r>
              <a:rPr lang="en-US"/>
              <a:t>Department of Information Technology</a:t>
            </a:r>
          </a:p>
        </p:txBody>
      </p:sp>
      <p:sp>
        <p:nvSpPr>
          <p:cNvPr id="6" name="Slide Number Placeholder 5">
            <a:extLst>
              <a:ext uri="{FF2B5EF4-FFF2-40B4-BE49-F238E27FC236}">
                <a16:creationId xmlns:a16="http://schemas.microsoft.com/office/drawing/2014/main" id="{377E83C2-7A17-44D8-90F9-FE02DCF2F30C}"/>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316058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AB33-100B-46A3-AEB3-1BCF8D5CC21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583CA5-3C7A-461C-8497-213B6E27C37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8179-1D06-4304-A09A-21191C1A4EE9}"/>
              </a:ext>
            </a:extLst>
          </p:cNvPr>
          <p:cNvSpPr>
            <a:spLocks noGrp="1"/>
          </p:cNvSpPr>
          <p:nvPr>
            <p:ph type="dt" sz="half" idx="10"/>
          </p:nvPr>
        </p:nvSpPr>
        <p:spPr/>
        <p:txBody>
          <a:bodyPr/>
          <a:lstStyle/>
          <a:p>
            <a:fld id="{B34287A7-8FC8-4C11-8FE0-7F443A4626BA}" type="datetime1">
              <a:rPr lang="en-US" smtClean="0"/>
              <a:t>6/3/2022</a:t>
            </a:fld>
            <a:endParaRPr lang="en-US"/>
          </a:p>
        </p:txBody>
      </p:sp>
      <p:sp>
        <p:nvSpPr>
          <p:cNvPr id="5" name="Footer Placeholder 4">
            <a:extLst>
              <a:ext uri="{FF2B5EF4-FFF2-40B4-BE49-F238E27FC236}">
                <a16:creationId xmlns:a16="http://schemas.microsoft.com/office/drawing/2014/main" id="{DDEF4723-E953-49E0-AD1D-D01960E32A25}"/>
              </a:ext>
            </a:extLst>
          </p:cNvPr>
          <p:cNvSpPr>
            <a:spLocks noGrp="1"/>
          </p:cNvSpPr>
          <p:nvPr>
            <p:ph type="ftr" sz="quarter" idx="11"/>
          </p:nvPr>
        </p:nvSpPr>
        <p:spPr/>
        <p:txBody>
          <a:bodyPr/>
          <a:lstStyle/>
          <a:p>
            <a:r>
              <a:rPr lang="en-US"/>
              <a:t>Department of Information Technology</a:t>
            </a:r>
          </a:p>
        </p:txBody>
      </p:sp>
      <p:sp>
        <p:nvSpPr>
          <p:cNvPr id="6" name="Slide Number Placeholder 5">
            <a:extLst>
              <a:ext uri="{FF2B5EF4-FFF2-40B4-BE49-F238E27FC236}">
                <a16:creationId xmlns:a16="http://schemas.microsoft.com/office/drawing/2014/main" id="{401D4DBE-EE04-4B1F-8E34-4CCF9E2E0578}"/>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345981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261B-C378-48B9-9379-271C09C74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152EAD-E9E0-4DBD-9933-479FF4664E3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7A596A-DC5C-4BF9-A89F-EAB7B8EA15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241C3E-B7DB-4CAE-BD1B-D6B749597021}"/>
              </a:ext>
            </a:extLst>
          </p:cNvPr>
          <p:cNvSpPr>
            <a:spLocks noGrp="1"/>
          </p:cNvSpPr>
          <p:nvPr>
            <p:ph type="dt" sz="half" idx="10"/>
          </p:nvPr>
        </p:nvSpPr>
        <p:spPr/>
        <p:txBody>
          <a:bodyPr/>
          <a:lstStyle/>
          <a:p>
            <a:fld id="{5229ABEF-AC61-437E-A856-F00E27B29D9E}" type="datetime1">
              <a:rPr lang="en-US" smtClean="0"/>
              <a:t>6/3/2022</a:t>
            </a:fld>
            <a:endParaRPr lang="en-US"/>
          </a:p>
        </p:txBody>
      </p:sp>
      <p:sp>
        <p:nvSpPr>
          <p:cNvPr id="6" name="Footer Placeholder 5">
            <a:extLst>
              <a:ext uri="{FF2B5EF4-FFF2-40B4-BE49-F238E27FC236}">
                <a16:creationId xmlns:a16="http://schemas.microsoft.com/office/drawing/2014/main" id="{1001749C-3DAE-4B12-80C2-A7B33984AFE2}"/>
              </a:ext>
            </a:extLst>
          </p:cNvPr>
          <p:cNvSpPr>
            <a:spLocks noGrp="1"/>
          </p:cNvSpPr>
          <p:nvPr>
            <p:ph type="ftr" sz="quarter" idx="11"/>
          </p:nvPr>
        </p:nvSpPr>
        <p:spPr/>
        <p:txBody>
          <a:bodyPr/>
          <a:lstStyle/>
          <a:p>
            <a:r>
              <a:rPr lang="en-US"/>
              <a:t>Department of Information Technology</a:t>
            </a:r>
          </a:p>
        </p:txBody>
      </p:sp>
      <p:sp>
        <p:nvSpPr>
          <p:cNvPr id="7" name="Slide Number Placeholder 6">
            <a:extLst>
              <a:ext uri="{FF2B5EF4-FFF2-40B4-BE49-F238E27FC236}">
                <a16:creationId xmlns:a16="http://schemas.microsoft.com/office/drawing/2014/main" id="{AB5F027F-9C44-4DDC-AAC4-7549F62859C3}"/>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190694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B86C-1879-47DA-8CCC-7742B9F5A0A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A6A62-3570-4A77-82A5-658599D8731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7ABD874-33CA-4467-AF5E-4E4E9598F64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4D41F0-F77B-48A8-A3FC-DF5C2F019D1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11275B3-8E97-42DA-831E-B4399BC4372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023A67-99B3-4531-BE1D-1CC5EE930501}"/>
              </a:ext>
            </a:extLst>
          </p:cNvPr>
          <p:cNvSpPr>
            <a:spLocks noGrp="1"/>
          </p:cNvSpPr>
          <p:nvPr>
            <p:ph type="dt" sz="half" idx="10"/>
          </p:nvPr>
        </p:nvSpPr>
        <p:spPr/>
        <p:txBody>
          <a:bodyPr/>
          <a:lstStyle/>
          <a:p>
            <a:fld id="{842ED66F-1337-4502-A1FF-2252973B1A0B}" type="datetime1">
              <a:rPr lang="en-US" smtClean="0"/>
              <a:t>6/3/2022</a:t>
            </a:fld>
            <a:endParaRPr lang="en-US"/>
          </a:p>
        </p:txBody>
      </p:sp>
      <p:sp>
        <p:nvSpPr>
          <p:cNvPr id="8" name="Footer Placeholder 7">
            <a:extLst>
              <a:ext uri="{FF2B5EF4-FFF2-40B4-BE49-F238E27FC236}">
                <a16:creationId xmlns:a16="http://schemas.microsoft.com/office/drawing/2014/main" id="{4C6B14D5-7C7E-44A7-A28C-00556FF9A018}"/>
              </a:ext>
            </a:extLst>
          </p:cNvPr>
          <p:cNvSpPr>
            <a:spLocks noGrp="1"/>
          </p:cNvSpPr>
          <p:nvPr>
            <p:ph type="ftr" sz="quarter" idx="11"/>
          </p:nvPr>
        </p:nvSpPr>
        <p:spPr/>
        <p:txBody>
          <a:bodyPr/>
          <a:lstStyle/>
          <a:p>
            <a:r>
              <a:rPr lang="en-US"/>
              <a:t>Department of Information Technology</a:t>
            </a:r>
          </a:p>
        </p:txBody>
      </p:sp>
      <p:sp>
        <p:nvSpPr>
          <p:cNvPr id="9" name="Slide Number Placeholder 8">
            <a:extLst>
              <a:ext uri="{FF2B5EF4-FFF2-40B4-BE49-F238E27FC236}">
                <a16:creationId xmlns:a16="http://schemas.microsoft.com/office/drawing/2014/main" id="{B122B1F1-692E-4577-A8C6-412C2AF3C6DD}"/>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374824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F2D4-80B6-4F17-BBA8-77CEE7E859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A56B33-AA78-4748-8CC4-92E2123D91E8}"/>
              </a:ext>
            </a:extLst>
          </p:cNvPr>
          <p:cNvSpPr>
            <a:spLocks noGrp="1"/>
          </p:cNvSpPr>
          <p:nvPr>
            <p:ph type="dt" sz="half" idx="10"/>
          </p:nvPr>
        </p:nvSpPr>
        <p:spPr/>
        <p:txBody>
          <a:bodyPr/>
          <a:lstStyle/>
          <a:p>
            <a:fld id="{3978465F-B3B2-481B-863C-16A9308459EF}" type="datetime1">
              <a:rPr lang="en-US" smtClean="0"/>
              <a:t>6/3/2022</a:t>
            </a:fld>
            <a:endParaRPr lang="en-US"/>
          </a:p>
        </p:txBody>
      </p:sp>
      <p:sp>
        <p:nvSpPr>
          <p:cNvPr id="4" name="Footer Placeholder 3">
            <a:extLst>
              <a:ext uri="{FF2B5EF4-FFF2-40B4-BE49-F238E27FC236}">
                <a16:creationId xmlns:a16="http://schemas.microsoft.com/office/drawing/2014/main" id="{7AAF4EEB-EB28-4A34-8A76-6716990522EF}"/>
              </a:ext>
            </a:extLst>
          </p:cNvPr>
          <p:cNvSpPr>
            <a:spLocks noGrp="1"/>
          </p:cNvSpPr>
          <p:nvPr>
            <p:ph type="ftr" sz="quarter" idx="11"/>
          </p:nvPr>
        </p:nvSpPr>
        <p:spPr/>
        <p:txBody>
          <a:bodyPr/>
          <a:lstStyle/>
          <a:p>
            <a:r>
              <a:rPr lang="en-US"/>
              <a:t>Department of Information Technology</a:t>
            </a:r>
          </a:p>
        </p:txBody>
      </p:sp>
      <p:sp>
        <p:nvSpPr>
          <p:cNvPr id="5" name="Slide Number Placeholder 4">
            <a:extLst>
              <a:ext uri="{FF2B5EF4-FFF2-40B4-BE49-F238E27FC236}">
                <a16:creationId xmlns:a16="http://schemas.microsoft.com/office/drawing/2014/main" id="{0C735FFE-05E8-40A6-BB76-80CB7E943073}"/>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272710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4A60C-3668-43DD-81BB-07F92970C6F4}"/>
              </a:ext>
            </a:extLst>
          </p:cNvPr>
          <p:cNvSpPr>
            <a:spLocks noGrp="1"/>
          </p:cNvSpPr>
          <p:nvPr>
            <p:ph type="dt" sz="half" idx="10"/>
          </p:nvPr>
        </p:nvSpPr>
        <p:spPr/>
        <p:txBody>
          <a:bodyPr/>
          <a:lstStyle/>
          <a:p>
            <a:fld id="{918EFE9E-F9CE-4B1F-8536-B7F60FB056DB}" type="datetime1">
              <a:rPr lang="en-US" smtClean="0"/>
              <a:t>6/3/2022</a:t>
            </a:fld>
            <a:endParaRPr lang="en-US"/>
          </a:p>
        </p:txBody>
      </p:sp>
      <p:sp>
        <p:nvSpPr>
          <p:cNvPr id="3" name="Footer Placeholder 2">
            <a:extLst>
              <a:ext uri="{FF2B5EF4-FFF2-40B4-BE49-F238E27FC236}">
                <a16:creationId xmlns:a16="http://schemas.microsoft.com/office/drawing/2014/main" id="{BA1E07B3-3F09-4335-9C21-09E8BB2B72A4}"/>
              </a:ext>
            </a:extLst>
          </p:cNvPr>
          <p:cNvSpPr>
            <a:spLocks noGrp="1"/>
          </p:cNvSpPr>
          <p:nvPr>
            <p:ph type="ftr" sz="quarter" idx="11"/>
          </p:nvPr>
        </p:nvSpPr>
        <p:spPr/>
        <p:txBody>
          <a:bodyPr/>
          <a:lstStyle/>
          <a:p>
            <a:r>
              <a:rPr lang="en-US"/>
              <a:t>Department of Information Technology</a:t>
            </a:r>
          </a:p>
        </p:txBody>
      </p:sp>
      <p:sp>
        <p:nvSpPr>
          <p:cNvPr id="4" name="Slide Number Placeholder 3">
            <a:extLst>
              <a:ext uri="{FF2B5EF4-FFF2-40B4-BE49-F238E27FC236}">
                <a16:creationId xmlns:a16="http://schemas.microsoft.com/office/drawing/2014/main" id="{A42597AA-0F58-4AF1-BEF9-ECB315DDBF32}"/>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93573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10D0-C8E5-455F-8ED6-1F35563BD96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714D0A-F2BC-4839-96DE-C151609B9B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88687C-813E-441D-8CB4-B36E848D95C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BB9C44D-AE76-44F1-9614-4429CBB6305C}"/>
              </a:ext>
            </a:extLst>
          </p:cNvPr>
          <p:cNvSpPr>
            <a:spLocks noGrp="1"/>
          </p:cNvSpPr>
          <p:nvPr>
            <p:ph type="dt" sz="half" idx="10"/>
          </p:nvPr>
        </p:nvSpPr>
        <p:spPr/>
        <p:txBody>
          <a:bodyPr/>
          <a:lstStyle/>
          <a:p>
            <a:fld id="{F1FFECDF-3B44-4D4D-AE2F-B0FD52A0EC99}" type="datetime1">
              <a:rPr lang="en-US" smtClean="0"/>
              <a:t>6/3/2022</a:t>
            </a:fld>
            <a:endParaRPr lang="en-US"/>
          </a:p>
        </p:txBody>
      </p:sp>
      <p:sp>
        <p:nvSpPr>
          <p:cNvPr id="6" name="Footer Placeholder 5">
            <a:extLst>
              <a:ext uri="{FF2B5EF4-FFF2-40B4-BE49-F238E27FC236}">
                <a16:creationId xmlns:a16="http://schemas.microsoft.com/office/drawing/2014/main" id="{949FEF08-4C75-45C3-9565-10139D600EA7}"/>
              </a:ext>
            </a:extLst>
          </p:cNvPr>
          <p:cNvSpPr>
            <a:spLocks noGrp="1"/>
          </p:cNvSpPr>
          <p:nvPr>
            <p:ph type="ftr" sz="quarter" idx="11"/>
          </p:nvPr>
        </p:nvSpPr>
        <p:spPr/>
        <p:txBody>
          <a:bodyPr/>
          <a:lstStyle/>
          <a:p>
            <a:r>
              <a:rPr lang="en-US"/>
              <a:t>Department of Information Technology</a:t>
            </a:r>
          </a:p>
        </p:txBody>
      </p:sp>
      <p:sp>
        <p:nvSpPr>
          <p:cNvPr id="7" name="Slide Number Placeholder 6">
            <a:extLst>
              <a:ext uri="{FF2B5EF4-FFF2-40B4-BE49-F238E27FC236}">
                <a16:creationId xmlns:a16="http://schemas.microsoft.com/office/drawing/2014/main" id="{33D8F77A-5F3A-4EC7-B38A-68F3D7700E30}"/>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19157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6319-7170-4167-AD1E-AA81F3A8AA5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AE98EB-C3CB-4E98-B636-A71D7330A83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B970934-4FD6-4AB7-80A3-003FD312F9F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104CC1-F2A0-4527-8313-44D501824FFC}"/>
              </a:ext>
            </a:extLst>
          </p:cNvPr>
          <p:cNvSpPr>
            <a:spLocks noGrp="1"/>
          </p:cNvSpPr>
          <p:nvPr>
            <p:ph type="dt" sz="half" idx="10"/>
          </p:nvPr>
        </p:nvSpPr>
        <p:spPr/>
        <p:txBody>
          <a:bodyPr/>
          <a:lstStyle/>
          <a:p>
            <a:fld id="{AAE8BF2A-16AE-4871-B445-0E6EEB092CF3}" type="datetime1">
              <a:rPr lang="en-US" smtClean="0"/>
              <a:t>6/3/2022</a:t>
            </a:fld>
            <a:endParaRPr lang="en-US"/>
          </a:p>
        </p:txBody>
      </p:sp>
      <p:sp>
        <p:nvSpPr>
          <p:cNvPr id="6" name="Footer Placeholder 5">
            <a:extLst>
              <a:ext uri="{FF2B5EF4-FFF2-40B4-BE49-F238E27FC236}">
                <a16:creationId xmlns:a16="http://schemas.microsoft.com/office/drawing/2014/main" id="{0DCC2342-554B-482F-8990-048C6FA8A516}"/>
              </a:ext>
            </a:extLst>
          </p:cNvPr>
          <p:cNvSpPr>
            <a:spLocks noGrp="1"/>
          </p:cNvSpPr>
          <p:nvPr>
            <p:ph type="ftr" sz="quarter" idx="11"/>
          </p:nvPr>
        </p:nvSpPr>
        <p:spPr/>
        <p:txBody>
          <a:bodyPr/>
          <a:lstStyle/>
          <a:p>
            <a:r>
              <a:rPr lang="en-US"/>
              <a:t>Department of Information Technology</a:t>
            </a:r>
          </a:p>
        </p:txBody>
      </p:sp>
      <p:sp>
        <p:nvSpPr>
          <p:cNvPr id="7" name="Slide Number Placeholder 6">
            <a:extLst>
              <a:ext uri="{FF2B5EF4-FFF2-40B4-BE49-F238E27FC236}">
                <a16:creationId xmlns:a16="http://schemas.microsoft.com/office/drawing/2014/main" id="{70918897-5DCC-4345-B32B-4BBF4AA386B7}"/>
              </a:ext>
            </a:extLst>
          </p:cNvPr>
          <p:cNvSpPr>
            <a:spLocks noGrp="1"/>
          </p:cNvSpPr>
          <p:nvPr>
            <p:ph type="sldNum" sz="quarter" idx="12"/>
          </p:nvPr>
        </p:nvSpPr>
        <p:spPr/>
        <p:txBody>
          <a:bodyPr/>
          <a:lstStyle/>
          <a:p>
            <a:fld id="{A50ACFDC-95F4-41EA-A0CD-129F1DCB6527}" type="slidenum">
              <a:rPr lang="en-US" smtClean="0"/>
              <a:pPr/>
              <a:t>‹#›</a:t>
            </a:fld>
            <a:endParaRPr lang="en-US"/>
          </a:p>
        </p:txBody>
      </p:sp>
    </p:spTree>
    <p:extLst>
      <p:ext uri="{BB962C8B-B14F-4D97-AF65-F5344CB8AC3E}">
        <p14:creationId xmlns:p14="http://schemas.microsoft.com/office/powerpoint/2010/main" val="83906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5B57C-CCB0-48BF-BF11-64F9C6689EE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EF339A-0CC0-431E-8649-CFBBD8C9B2C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C9156-4631-417E-AF4E-360CC8ECB0C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12B532B-A5BB-4395-A9D6-6EC5F1A9D34E}" type="datetime1">
              <a:rPr lang="en-US" smtClean="0"/>
              <a:t>6/3/2022</a:t>
            </a:fld>
            <a:endParaRPr lang="en-US"/>
          </a:p>
        </p:txBody>
      </p:sp>
      <p:sp>
        <p:nvSpPr>
          <p:cNvPr id="5" name="Footer Placeholder 4">
            <a:extLst>
              <a:ext uri="{FF2B5EF4-FFF2-40B4-BE49-F238E27FC236}">
                <a16:creationId xmlns:a16="http://schemas.microsoft.com/office/drawing/2014/main" id="{D8C3A0EB-C975-4367-82DF-51DFFB81FA9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Department of Information Technology</a:t>
            </a:r>
          </a:p>
        </p:txBody>
      </p:sp>
      <p:sp>
        <p:nvSpPr>
          <p:cNvPr id="6" name="Slide Number Placeholder 5">
            <a:extLst>
              <a:ext uri="{FF2B5EF4-FFF2-40B4-BE49-F238E27FC236}">
                <a16:creationId xmlns:a16="http://schemas.microsoft.com/office/drawing/2014/main" id="{9EE66940-DF3B-4282-B0B2-3A469E5625C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0ACFDC-95F4-41EA-A0CD-129F1DCB6527}" type="slidenum">
              <a:rPr lang="en-US" smtClean="0"/>
              <a:pPr/>
              <a:t>‹#›</a:t>
            </a:fld>
            <a:endParaRPr lang="en-US"/>
          </a:p>
        </p:txBody>
      </p:sp>
    </p:spTree>
    <p:extLst>
      <p:ext uri="{BB962C8B-B14F-4D97-AF65-F5344CB8AC3E}">
        <p14:creationId xmlns:p14="http://schemas.microsoft.com/office/powerpoint/2010/main" val="3257404175"/>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914400"/>
          </a:xfrm>
        </p:spPr>
        <p:txBody>
          <a:bodyPr>
            <a:normAutofit/>
          </a:bodyPr>
          <a:lstStyle/>
          <a:p>
            <a:pPr algn="ctr"/>
            <a:r>
              <a:rPr lang="en-US" sz="2400" dirty="0">
                <a:solidFill>
                  <a:schemeClr val="tx1"/>
                </a:solidFill>
                <a:latin typeface="Times New Roman" pitchFamily="18" charset="0"/>
                <a:cs typeface="Times New Roman" pitchFamily="18" charset="0"/>
              </a:rPr>
              <a:t>A Comparative Study on Fake Job Post Prediction Using Different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Data mining Techniques</a:t>
            </a:r>
          </a:p>
        </p:txBody>
      </p:sp>
      <p:sp>
        <p:nvSpPr>
          <p:cNvPr id="3" name="Subtitle 2"/>
          <p:cNvSpPr>
            <a:spLocks noGrp="1"/>
          </p:cNvSpPr>
          <p:nvPr>
            <p:ph type="subTitle" idx="1"/>
          </p:nvPr>
        </p:nvSpPr>
        <p:spPr>
          <a:xfrm>
            <a:off x="5629469" y="3078319"/>
            <a:ext cx="3505200" cy="1223094"/>
          </a:xfrm>
        </p:spPr>
        <p:txBody>
          <a:bodyPr>
            <a:noAutofit/>
          </a:bodyPr>
          <a:lstStyle/>
          <a:p>
            <a:r>
              <a:rPr lang="en-US" sz="2000" dirty="0">
                <a:latin typeface="Times New Roman" panose="02020603050405020304" pitchFamily="18" charset="0"/>
                <a:cs typeface="Times New Roman" pitchFamily="18" charset="0"/>
              </a:rPr>
              <a:t>Under the Guidance of </a:t>
            </a:r>
          </a:p>
          <a:p>
            <a:r>
              <a:rPr lang="en-US" sz="2000" dirty="0">
                <a:latin typeface="Times New Roman" panose="02020603050405020304" pitchFamily="18" charset="0"/>
                <a:cs typeface="Times New Roman" pitchFamily="18" charset="0"/>
              </a:rPr>
              <a:t>   Mr. M. Srinivasa Reddy	 </a:t>
            </a:r>
          </a:p>
          <a:p>
            <a:r>
              <a:rPr lang="en-US" sz="2000" dirty="0">
                <a:latin typeface="Times New Roman" panose="02020603050405020304" pitchFamily="18" charset="0"/>
                <a:cs typeface="Times New Roman" pitchFamily="18" charset="0"/>
              </a:rPr>
              <a:t>Assistant Professor</a:t>
            </a:r>
          </a:p>
        </p:txBody>
      </p:sp>
      <p:sp>
        <p:nvSpPr>
          <p:cNvPr id="7" name="Footer Placeholder 6"/>
          <p:cNvSpPr>
            <a:spLocks noGrp="1"/>
          </p:cNvSpPr>
          <p:nvPr>
            <p:ph type="ftr" sz="quarter" idx="11"/>
          </p:nvPr>
        </p:nvSpPr>
        <p:spPr>
          <a:xfrm>
            <a:off x="0" y="6096000"/>
            <a:ext cx="9144000" cy="762000"/>
          </a:xfrm>
        </p:spPr>
        <p:txBody>
          <a:bodyPr/>
          <a:lstStyle/>
          <a:p>
            <a:r>
              <a:rPr lang="en-US" dirty="0"/>
              <a:t>Department of Information Technology</a:t>
            </a:r>
          </a:p>
        </p:txBody>
      </p:sp>
      <p:pic>
        <p:nvPicPr>
          <p:cNvPr id="4" name="Picture 3" descr="MREC Logo.jpg"/>
          <p:cNvPicPr>
            <a:picLocks noChangeAspect="1"/>
          </p:cNvPicPr>
          <p:nvPr/>
        </p:nvPicPr>
        <p:blipFill>
          <a:blip r:embed="rId3" cstate="print"/>
          <a:stretch>
            <a:fillRect/>
          </a:stretch>
        </p:blipFill>
        <p:spPr>
          <a:xfrm>
            <a:off x="0" y="0"/>
            <a:ext cx="1600200" cy="1353797"/>
          </a:xfrm>
          <a:prstGeom prst="rect">
            <a:avLst/>
          </a:prstGeom>
          <a:ln>
            <a:solidFill>
              <a:srgbClr val="00B050"/>
            </a:solidFill>
          </a:ln>
        </p:spPr>
      </p:pic>
      <p:sp>
        <p:nvSpPr>
          <p:cNvPr id="8" name="TextBox 7"/>
          <p:cNvSpPr txBox="1"/>
          <p:nvPr/>
        </p:nvSpPr>
        <p:spPr>
          <a:xfrm>
            <a:off x="304800" y="4208492"/>
            <a:ext cx="5410200" cy="1754326"/>
          </a:xfrm>
          <a:prstGeom prst="rect">
            <a:avLst/>
          </a:prstGeom>
          <a:noFill/>
        </p:spPr>
        <p:txBody>
          <a:bodyPr wrap="square" rtlCol="0">
            <a:spAutoFit/>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Presented by:</a:t>
            </a:r>
          </a:p>
          <a:p>
            <a:r>
              <a:rPr lang="en-US" dirty="0">
                <a:solidFill>
                  <a:schemeClr val="tx1">
                    <a:lumMod val="95000"/>
                  </a:schemeClr>
                </a:solidFill>
                <a:latin typeface="Times New Roman" panose="02020603050405020304" pitchFamily="18" charset="0"/>
                <a:cs typeface="Times New Roman" panose="02020603050405020304" pitchFamily="18" charset="0"/>
              </a:rPr>
              <a:t>Kesireddy Samara  Simha Reddy           [18J41A1227]</a:t>
            </a:r>
          </a:p>
          <a:p>
            <a:r>
              <a:rPr lang="en-US" dirty="0">
                <a:solidFill>
                  <a:schemeClr val="tx1">
                    <a:lumMod val="95000"/>
                  </a:schemeClr>
                </a:solidFill>
                <a:latin typeface="Times New Roman" panose="02020603050405020304" pitchFamily="18" charset="0"/>
                <a:cs typeface="Times New Roman" panose="02020603050405020304" pitchFamily="18" charset="0"/>
              </a:rPr>
              <a:t>Jangiti Dwarakamai                                [18J41A1224]</a:t>
            </a:r>
          </a:p>
          <a:p>
            <a:r>
              <a:rPr lang="en-US" dirty="0">
                <a:solidFill>
                  <a:schemeClr val="tx1">
                    <a:lumMod val="95000"/>
                  </a:schemeClr>
                </a:solidFill>
                <a:latin typeface="Times New Roman" panose="02020603050405020304" pitchFamily="18" charset="0"/>
                <a:cs typeface="Times New Roman" panose="02020603050405020304" pitchFamily="18" charset="0"/>
              </a:rPr>
              <a:t>Motha Rahul                                           [18J41A1233]</a:t>
            </a:r>
          </a:p>
          <a:p>
            <a:r>
              <a:rPr lang="en-US" dirty="0">
                <a:solidFill>
                  <a:schemeClr val="tx1">
                    <a:lumMod val="95000"/>
                  </a:schemeClr>
                </a:solidFill>
                <a:latin typeface="Times New Roman" panose="02020603050405020304" pitchFamily="18" charset="0"/>
                <a:cs typeface="Times New Roman" panose="02020603050405020304" pitchFamily="18" charset="0"/>
              </a:rPr>
              <a:t>CH Yogesh Chowdary                            [19J41A1201]</a:t>
            </a:r>
          </a:p>
          <a:p>
            <a:endParaRPr lang="en-US" dirty="0"/>
          </a:p>
        </p:txBody>
      </p:sp>
      <p:sp>
        <p:nvSpPr>
          <p:cNvPr id="9" name="TextBox 8"/>
          <p:cNvSpPr txBox="1"/>
          <p:nvPr/>
        </p:nvSpPr>
        <p:spPr>
          <a:xfrm>
            <a:off x="1600200" y="65782"/>
            <a:ext cx="7543800" cy="584775"/>
          </a:xfrm>
          <a:prstGeom prst="rect">
            <a:avLst/>
          </a:prstGeom>
          <a:noFill/>
        </p:spPr>
        <p:txBody>
          <a:bodyPr wrap="square" rtlCol="0">
            <a:spAutoFit/>
          </a:bodyPr>
          <a:lstStyle/>
          <a:p>
            <a:pPr algn="ctr"/>
            <a:r>
              <a:rPr lang="en-US" sz="3200" dirty="0"/>
              <a:t>MALLA  REDDY  ENGINEERING  COLLEGE</a:t>
            </a:r>
          </a:p>
        </p:txBody>
      </p:sp>
      <p:sp>
        <p:nvSpPr>
          <p:cNvPr id="5" name="TextBox 4">
            <a:extLst>
              <a:ext uri="{FF2B5EF4-FFF2-40B4-BE49-F238E27FC236}">
                <a16:creationId xmlns:a16="http://schemas.microsoft.com/office/drawing/2014/main" id="{4AA58771-600D-2B0E-0A31-470B09D3B551}"/>
              </a:ext>
            </a:extLst>
          </p:cNvPr>
          <p:cNvSpPr txBox="1"/>
          <p:nvPr/>
        </p:nvSpPr>
        <p:spPr>
          <a:xfrm>
            <a:off x="1600200" y="707962"/>
            <a:ext cx="6705600" cy="369332"/>
          </a:xfrm>
          <a:prstGeom prst="rect">
            <a:avLst/>
          </a:prstGeom>
          <a:noFill/>
        </p:spPr>
        <p:txBody>
          <a:bodyPr wrap="square" rtlCol="0">
            <a:spAutoFit/>
          </a:bodyPr>
          <a:lstStyle/>
          <a:p>
            <a:pPr algn="ctr"/>
            <a:r>
              <a:rPr lang="en-US" dirty="0"/>
              <a:t>Department of Information Technology</a:t>
            </a:r>
          </a:p>
        </p:txBody>
      </p:sp>
    </p:spTree>
    <p:extLst>
      <p:ext uri="{BB962C8B-B14F-4D97-AF65-F5344CB8AC3E}">
        <p14:creationId xmlns:p14="http://schemas.microsoft.com/office/powerpoint/2010/main" val="303535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04"/>
            <a:ext cx="9144000" cy="1006474"/>
          </a:xfrm>
        </p:spPr>
        <p:txBody>
          <a:bodyPr>
            <a:normAutofit/>
          </a:bodyPr>
          <a:lstStyle/>
          <a:p>
            <a:pPr algn="ctr"/>
            <a:r>
              <a:rPr lang="en-US" sz="2800" b="1" dirty="0">
                <a:solidFill>
                  <a:schemeClr val="tx1"/>
                </a:solidFill>
                <a:latin typeface="Times New Roman" pitchFamily="18" charset="0"/>
                <a:cs typeface="Times New Roman" pitchFamily="18" charset="0"/>
              </a:rPr>
              <a:t>SOFTWARE REQUIREMENTS</a:t>
            </a:r>
          </a:p>
        </p:txBody>
      </p:sp>
      <p:sp>
        <p:nvSpPr>
          <p:cNvPr id="6" name="Footer Placeholder 5"/>
          <p:cNvSpPr>
            <a:spLocks noGrp="1"/>
          </p:cNvSpPr>
          <p:nvPr>
            <p:ph type="ftr" sz="quarter" idx="11"/>
          </p:nvPr>
        </p:nvSpPr>
        <p:spPr/>
        <p:txBody>
          <a:bodyPr/>
          <a:lstStyle/>
          <a:p>
            <a:r>
              <a:rPr lang="en-US"/>
              <a:t>Department of Information Technology</a:t>
            </a:r>
          </a:p>
        </p:txBody>
      </p:sp>
      <p:sp>
        <p:nvSpPr>
          <p:cNvPr id="3" name="TextBox 2">
            <a:extLst>
              <a:ext uri="{FF2B5EF4-FFF2-40B4-BE49-F238E27FC236}">
                <a16:creationId xmlns:a16="http://schemas.microsoft.com/office/drawing/2014/main" id="{E0936FC0-69D6-4D1B-980E-4B18C27AEFA5}"/>
              </a:ext>
            </a:extLst>
          </p:cNvPr>
          <p:cNvSpPr txBox="1"/>
          <p:nvPr/>
        </p:nvSpPr>
        <p:spPr>
          <a:xfrm>
            <a:off x="381000" y="1053078"/>
            <a:ext cx="8001000" cy="3870290"/>
          </a:xfrm>
          <a:prstGeom prst="rect">
            <a:avLst/>
          </a:prstGeom>
          <a:noFill/>
        </p:spPr>
        <p:txBody>
          <a:bodyPr wrap="square" rtlCol="0">
            <a:spAutoFit/>
          </a:bodyPr>
          <a:lstStyle/>
          <a:p>
            <a:pPr marL="75565" marR="4080510" algn="just">
              <a:spcAft>
                <a:spcPts val="0"/>
              </a:spcAft>
            </a:pPr>
            <a:r>
              <a:rPr lang="en-US" sz="2000" b="1" spc="5" dirty="0">
                <a:effectLst/>
                <a:latin typeface="Times New Roman" panose="02020603050405020304" pitchFamily="18" charset="0"/>
                <a:ea typeface="Times New Roman" panose="02020603050405020304" pitchFamily="18" charset="0"/>
              </a:rPr>
              <a:t>S</a:t>
            </a:r>
            <a:r>
              <a:rPr lang="en-US" sz="2000" b="1" dirty="0">
                <a:effectLst/>
                <a:latin typeface="Times New Roman" panose="02020603050405020304" pitchFamily="18" charset="0"/>
                <a:ea typeface="Times New Roman" panose="02020603050405020304" pitchFamily="18" charset="0"/>
              </a:rPr>
              <a:t>YS</a:t>
            </a:r>
            <a:r>
              <a:rPr lang="en-US" sz="2000" b="1" spc="5" dirty="0">
                <a:effectLst/>
                <a:latin typeface="Times New Roman" panose="02020603050405020304" pitchFamily="18" charset="0"/>
                <a:ea typeface="Times New Roman" panose="02020603050405020304" pitchFamily="18" charset="0"/>
              </a:rPr>
              <a:t>T</a:t>
            </a:r>
            <a:r>
              <a:rPr lang="en-US" sz="2000" b="1" dirty="0">
                <a:effectLst/>
                <a:latin typeface="Times New Roman" panose="02020603050405020304" pitchFamily="18" charset="0"/>
                <a:ea typeface="Times New Roman" panose="02020603050405020304" pitchFamily="18" charset="0"/>
              </a:rPr>
              <a:t>EM</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REQUI</a:t>
            </a:r>
            <a:r>
              <a:rPr lang="en-US" sz="2000" b="1" spc="-5" dirty="0">
                <a:effectLst/>
                <a:latin typeface="Times New Roman" panose="02020603050405020304" pitchFamily="18" charset="0"/>
                <a:ea typeface="Times New Roman" panose="02020603050405020304" pitchFamily="18" charset="0"/>
              </a:rPr>
              <a:t>R</a:t>
            </a:r>
            <a:r>
              <a:rPr lang="en-US" sz="2000" b="1" dirty="0">
                <a:effectLst/>
                <a:latin typeface="Times New Roman" panose="02020603050405020304" pitchFamily="18" charset="0"/>
                <a:ea typeface="Times New Roman" panose="02020603050405020304" pitchFamily="18" charset="0"/>
              </a:rPr>
              <a:t>E</a:t>
            </a:r>
            <a:r>
              <a:rPr lang="en-US" sz="2000" b="1" spc="-15" dirty="0">
                <a:effectLst/>
                <a:latin typeface="Times New Roman" panose="02020603050405020304" pitchFamily="18" charset="0"/>
                <a:ea typeface="Times New Roman" panose="02020603050405020304" pitchFamily="18" charset="0"/>
              </a:rPr>
              <a:t>M</a:t>
            </a:r>
            <a:r>
              <a:rPr lang="en-US" sz="2000" b="1" dirty="0">
                <a:effectLst/>
                <a:latin typeface="Times New Roman" panose="02020603050405020304" pitchFamily="18" charset="0"/>
                <a:ea typeface="Times New Roman" panose="02020603050405020304" pitchFamily="18" charset="0"/>
              </a:rPr>
              <a:t>ENTS:</a:t>
            </a:r>
            <a:endParaRPr lang="en-IN" sz="2000" dirty="0">
              <a:effectLst/>
              <a:latin typeface="Times New Roman" panose="02020603050405020304" pitchFamily="18" charset="0"/>
              <a:ea typeface="Times New Roman" panose="02020603050405020304" pitchFamily="18" charset="0"/>
            </a:endParaRPr>
          </a:p>
          <a:p>
            <a:pPr>
              <a:lnSpc>
                <a:spcPts val="700"/>
              </a:lnSpc>
              <a:spcBef>
                <a:spcPts val="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000"/>
              </a:lnSpc>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lnSpc>
                <a:spcPts val="1000"/>
              </a:lnSpc>
            </a:pPr>
            <a:endParaRPr lang="en-IN" sz="1800" dirty="0">
              <a:effectLst/>
              <a:latin typeface="Times New Roman" panose="02020603050405020304" pitchFamily="18" charset="0"/>
              <a:ea typeface="Segoe UI Symbol" panose="020B0502040204020203" pitchFamily="34" charset="0"/>
              <a:cs typeface="Segoe UI Symbol" panose="020B0502040204020203" pitchFamily="34" charset="0"/>
            </a:endParaRPr>
          </a:p>
          <a:p>
            <a:pPr>
              <a:lnSpc>
                <a:spcPts val="1000"/>
              </a:lnSpc>
            </a:pPr>
            <a:r>
              <a:rPr lang="en-IN" dirty="0">
                <a:latin typeface="Times New Roman" panose="02020603050405020304" pitchFamily="18" charset="0"/>
                <a:ea typeface="Segoe UI Symbol" panose="020B0502040204020203" pitchFamily="34" charset="0"/>
                <a:cs typeface="Segoe UI Symbol" panose="020B0502040204020203" pitchFamily="34" charset="0"/>
              </a:rPr>
              <a:t>    </a:t>
            </a: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b="1" spc="40" dirty="0">
                <a:effectLst/>
                <a:latin typeface="Times New Roman" panose="02020603050405020304" pitchFamily="18" charset="0"/>
                <a:ea typeface="Segoe UI Symbol" panose="020B0502040204020203" pitchFamily="34" charset="0"/>
                <a:cs typeface="Times New Roman" panose="02020603050405020304" pitchFamily="18" charset="0"/>
              </a:rPr>
              <a:t>Hardware</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yst</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ig</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89915" indent="-285750">
              <a:lnSpc>
                <a:spcPct val="150000"/>
              </a:lnSpc>
              <a:buFont typeface="Arial" panose="020B0604020202020204" pitchFamily="34" charset="0"/>
              <a:buChar char="•"/>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5"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ro</a:t>
            </a:r>
            <a:r>
              <a:rPr lang="en-US" sz="1800" spc="-10" dirty="0">
                <a:effectLst/>
                <a:latin typeface="Times New Roman" panose="02020603050405020304" pitchFamily="18" charset="0"/>
                <a:ea typeface="Times New Roman" panose="02020603050405020304" pitchFamily="18" charset="0"/>
              </a:rPr>
              <a:t>c</a:t>
            </a:r>
            <a:r>
              <a:rPr lang="en-US" sz="1800" spc="-5"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ssor                       </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29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a:t>
            </a:r>
            <a:r>
              <a:rPr lang="en-US" sz="1800" spc="-5"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nt</a:t>
            </a:r>
            <a:r>
              <a:rPr lang="en-US" sz="1800" spc="5"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um</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IV</a:t>
            </a:r>
            <a:endParaRPr lang="en-IN" sz="1800" dirty="0">
              <a:effectLst/>
              <a:latin typeface="Times New Roman" panose="02020603050405020304" pitchFamily="18" charset="0"/>
              <a:ea typeface="Times New Roman" panose="02020603050405020304" pitchFamily="18" charset="0"/>
            </a:endParaRPr>
          </a:p>
          <a:p>
            <a:pPr marL="589280" indent="-285750">
              <a:lnSpc>
                <a:spcPct val="150000"/>
              </a:lnSpc>
              <a:buFont typeface="Arial" panose="020B0604020202020204" pitchFamily="34" charset="0"/>
              <a:buChar char="•"/>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RAM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295" dirty="0">
                <a:effectLst/>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GB</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a:t>
            </a:r>
            <a:endParaRPr lang="en-IN" sz="1800" dirty="0">
              <a:effectLst/>
              <a:latin typeface="Times New Roman" panose="02020603050405020304" pitchFamily="18" charset="0"/>
              <a:ea typeface="Times New Roman" panose="02020603050405020304" pitchFamily="18" charset="0"/>
            </a:endParaRPr>
          </a:p>
          <a:p>
            <a:pPr marL="589280" indent="-285750">
              <a:lnSpc>
                <a:spcPct val="150000"/>
              </a:lnSpc>
              <a:spcBef>
                <a:spcPts val="465"/>
              </a:spcBef>
              <a:spcAft>
                <a:spcPts val="0"/>
              </a:spcAft>
              <a:buFont typeface="Arial" panose="020B0604020202020204" pitchFamily="34" charset="0"/>
              <a:buChar char="•"/>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H</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 </a:t>
            </a:r>
            <a:r>
              <a:rPr lang="en-US" sz="1800" spc="-5" dirty="0">
                <a:effectLst/>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isk                     </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 GB</a:t>
            </a:r>
            <a:endParaRPr lang="en-IN" sz="1800" dirty="0">
              <a:effectLst/>
              <a:latin typeface="Times New Roman" panose="02020603050405020304" pitchFamily="18" charset="0"/>
              <a:ea typeface="Times New Roman" panose="02020603050405020304" pitchFamily="18" charset="0"/>
            </a:endParaRPr>
          </a:p>
          <a:p>
            <a:pPr marL="589915" indent="-285750">
              <a:lnSpc>
                <a:spcPct val="150000"/>
              </a:lnSpc>
              <a:spcBef>
                <a:spcPts val="480"/>
              </a:spcBef>
              <a:spcAft>
                <a:spcPts val="0"/>
              </a:spcAft>
              <a:buFont typeface="Arial" panose="020B0604020202020204" pitchFamily="34" charset="0"/>
              <a:buChar char="•"/>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K</a:t>
            </a:r>
            <a:r>
              <a:rPr lang="en-US" sz="1800" spc="15"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y</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B</a:t>
            </a:r>
            <a:r>
              <a:rPr lang="en-US" sz="1800" spc="10" dirty="0">
                <a:effectLst/>
                <a:latin typeface="Times New Roman" panose="02020603050405020304" pitchFamily="18" charset="0"/>
                <a:ea typeface="Times New Roman" panose="02020603050405020304" pitchFamily="18" charset="0"/>
              </a:rPr>
              <a:t>o</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                      -   </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tand</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 Windows K</a:t>
            </a:r>
            <a:r>
              <a:rPr lang="en-US" sz="1800" spc="-5" dirty="0">
                <a:effectLst/>
                <a:latin typeface="Times New Roman" panose="02020603050405020304" pitchFamily="18" charset="0"/>
                <a:ea typeface="Times New Roman" panose="02020603050405020304" pitchFamily="18" charset="0"/>
              </a:rPr>
              <a:t>e</a:t>
            </a:r>
            <a:r>
              <a:rPr lang="en-US" sz="1800" spc="-25" dirty="0">
                <a:effectLst/>
                <a:latin typeface="Times New Roman" panose="02020603050405020304" pitchFamily="18" charset="0"/>
                <a:ea typeface="Times New Roman" panose="02020603050405020304" pitchFamily="18" charset="0"/>
              </a:rPr>
              <a:t>y</a:t>
            </a:r>
            <a:r>
              <a:rPr lang="en-US" sz="1800" spc="10" dirty="0">
                <a:effectLst/>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o</a:t>
            </a:r>
            <a:r>
              <a:rPr lang="en-US" sz="1800" spc="5" dirty="0">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rd</a:t>
            </a:r>
            <a:endParaRPr lang="en-IN" sz="1800" dirty="0">
              <a:effectLst/>
              <a:latin typeface="Times New Roman" panose="02020603050405020304" pitchFamily="18" charset="0"/>
              <a:ea typeface="Times New Roman" panose="02020603050405020304" pitchFamily="18" charset="0"/>
            </a:endParaRPr>
          </a:p>
          <a:p>
            <a:pPr marL="589915" indent="-285750">
              <a:lnSpc>
                <a:spcPct val="150000"/>
              </a:lnSpc>
              <a:spcBef>
                <a:spcPts val="465"/>
              </a:spcBef>
              <a:spcAft>
                <a:spcPts val="0"/>
              </a:spcAft>
              <a:buFont typeface="Arial" panose="020B0604020202020204" pitchFamily="34" charset="0"/>
              <a:buChar char="•"/>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Mouse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t>
            </a:r>
            <a:r>
              <a:rPr lang="en-US" sz="1800" spc="-5" dirty="0">
                <a:effectLst/>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o or </a:t>
            </a:r>
            <a:r>
              <a:rPr lang="en-US" sz="1800" spc="-5"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hree</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ut</a:t>
            </a:r>
            <a:r>
              <a:rPr lang="en-US" sz="1800" spc="5"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on Mouse</a:t>
            </a:r>
            <a:endParaRPr lang="en-IN" sz="1800" dirty="0">
              <a:effectLst/>
              <a:latin typeface="Times New Roman" panose="02020603050405020304" pitchFamily="18" charset="0"/>
              <a:ea typeface="Times New Roman" panose="02020603050405020304" pitchFamily="18" charset="0"/>
            </a:endParaRPr>
          </a:p>
          <a:p>
            <a:pPr marL="590550" indent="-285750">
              <a:lnSpc>
                <a:spcPct val="150000"/>
              </a:lnSpc>
              <a:spcBef>
                <a:spcPts val="480"/>
              </a:spcBef>
              <a:spcAft>
                <a:spcPts val="0"/>
              </a:spcAft>
              <a:buFont typeface="Arial" panose="020B0604020202020204" pitchFamily="34" charset="0"/>
              <a:buChar char="•"/>
            </a:pPr>
            <a:r>
              <a:rPr lang="en-US" sz="18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1800" dirty="0">
                <a:effectLst/>
                <a:latin typeface="Times New Roman" panose="02020603050405020304" pitchFamily="18" charset="0"/>
                <a:ea typeface="Times New Roman" panose="02020603050405020304" pitchFamily="18" charset="0"/>
              </a:rPr>
              <a:t>Monitor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29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V</a:t>
            </a:r>
            <a:r>
              <a:rPr lang="en-US" sz="1800" spc="-5" dirty="0">
                <a:effectLst/>
                <a:latin typeface="Times New Roman" panose="02020603050405020304" pitchFamily="18" charset="0"/>
                <a:ea typeface="Times New Roman" panose="02020603050405020304" pitchFamily="18" charset="0"/>
              </a:rPr>
              <a:t>G</a:t>
            </a:r>
            <a:r>
              <a:rPr lang="en-US" sz="1800" dirty="0">
                <a:effectLst/>
                <a:latin typeface="Times New Roman" panose="02020603050405020304" pitchFamily="18" charset="0"/>
                <a:ea typeface="Times New Roman" panose="02020603050405020304" pitchFamily="18" charset="0"/>
              </a:rPr>
              <a:t>A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4"/>
            <a:ext cx="9144000" cy="930276"/>
          </a:xfrm>
        </p:spPr>
        <p:txBody>
          <a:bodyPr>
            <a:normAutofit/>
          </a:bodyPr>
          <a:lstStyle/>
          <a:p>
            <a:pPr algn="ctr"/>
            <a:r>
              <a:rPr lang="en-US" sz="2800" b="1" dirty="0">
                <a:solidFill>
                  <a:schemeClr val="tx1"/>
                </a:solidFill>
                <a:latin typeface="Times New Roman" pitchFamily="18" charset="0"/>
                <a:cs typeface="Times New Roman" pitchFamily="18" charset="0"/>
              </a:rPr>
              <a:t>SOFTWARE REQUIREMENTS</a:t>
            </a:r>
          </a:p>
        </p:txBody>
      </p:sp>
      <p:sp>
        <p:nvSpPr>
          <p:cNvPr id="6" name="Footer Placeholder 5"/>
          <p:cNvSpPr>
            <a:spLocks noGrp="1"/>
          </p:cNvSpPr>
          <p:nvPr>
            <p:ph type="ftr" sz="quarter" idx="11"/>
          </p:nvPr>
        </p:nvSpPr>
        <p:spPr/>
        <p:txBody>
          <a:bodyPr/>
          <a:lstStyle/>
          <a:p>
            <a:r>
              <a:rPr lang="en-US" dirty="0"/>
              <a:t>Department of Information Technology</a:t>
            </a:r>
          </a:p>
        </p:txBody>
      </p:sp>
      <p:sp>
        <p:nvSpPr>
          <p:cNvPr id="3" name="TextBox 2">
            <a:extLst>
              <a:ext uri="{FF2B5EF4-FFF2-40B4-BE49-F238E27FC236}">
                <a16:creationId xmlns:a16="http://schemas.microsoft.com/office/drawing/2014/main" id="{E0936FC0-69D6-4D1B-980E-4B18C27AEFA5}"/>
              </a:ext>
            </a:extLst>
          </p:cNvPr>
          <p:cNvSpPr txBox="1"/>
          <p:nvPr/>
        </p:nvSpPr>
        <p:spPr>
          <a:xfrm>
            <a:off x="533400" y="1142998"/>
            <a:ext cx="7772400" cy="4185761"/>
          </a:xfrm>
          <a:prstGeom prst="rect">
            <a:avLst/>
          </a:prstGeom>
          <a:noFill/>
        </p:spPr>
        <p:txBody>
          <a:bodyPr wrap="square" rtlCol="0">
            <a:spAutoFit/>
          </a:bodyPr>
          <a:lstStyle/>
          <a:p>
            <a:pPr algn="just">
              <a:lnSpc>
                <a:spcPct val="200000"/>
              </a:lnSpc>
            </a:pPr>
            <a:r>
              <a:rPr lang="en-US" sz="1800" b="1" dirty="0">
                <a:effectLst/>
                <a:latin typeface="Times New Roman" panose="02020603050405020304" pitchFamily="18" charset="0"/>
                <a:ea typeface="Times New Roman" panose="02020603050405020304" pitchFamily="18" charset="0"/>
              </a:rPr>
              <a:t>SOFTWARE REQUIREMENTS:</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Operating system </a:t>
            </a: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Windows 7 Ultimate.</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Coding Language</a:t>
            </a:r>
            <a:r>
              <a:rPr lang="en-US" sz="1800" b="1" dirty="0">
                <a:effectLst/>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Front-End</a:t>
            </a: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Back-End</a:t>
            </a: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Django-ORM</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Designing</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Html, </a:t>
            </a:r>
            <a:r>
              <a:rPr lang="en-US" dirty="0">
                <a:latin typeface="Times New Roman" panose="02020603050405020304" pitchFamily="18" charset="0"/>
                <a:ea typeface="Times New Roman" panose="02020603050405020304" pitchFamily="18" charset="0"/>
              </a:rPr>
              <a:t>CSS</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J</a:t>
            </a:r>
            <a:r>
              <a:rPr lang="en-US" sz="1800" dirty="0">
                <a:effectLst/>
                <a:latin typeface="Times New Roman" panose="02020603050405020304" pitchFamily="18" charset="0"/>
                <a:ea typeface="Times New Roman" panose="02020603050405020304" pitchFamily="18" charset="0"/>
              </a:rPr>
              <a:t>avascript.</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Data Base</a:t>
            </a:r>
            <a:r>
              <a:rPr lang="en-US" sz="1800" b="1"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MySQL (WAMP Server).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9287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5E4E-57E0-4A1F-BB60-7D9F6A367783}"/>
              </a:ext>
            </a:extLst>
          </p:cNvPr>
          <p:cNvSpPr>
            <a:spLocks noGrp="1"/>
          </p:cNvSpPr>
          <p:nvPr>
            <p:ph type="title"/>
          </p:nvPr>
        </p:nvSpPr>
        <p:spPr>
          <a:xfrm>
            <a:off x="628650" y="144300"/>
            <a:ext cx="7886700" cy="888205"/>
          </a:xfrm>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  &amp; ALGORITHM</a:t>
            </a:r>
          </a:p>
        </p:txBody>
      </p:sp>
      <p:sp>
        <p:nvSpPr>
          <p:cNvPr id="4" name="Footer Placeholder 3">
            <a:extLst>
              <a:ext uri="{FF2B5EF4-FFF2-40B4-BE49-F238E27FC236}">
                <a16:creationId xmlns:a16="http://schemas.microsoft.com/office/drawing/2014/main" id="{70201A07-89EB-4F46-B69E-668C92CF685E}"/>
              </a:ext>
            </a:extLst>
          </p:cNvPr>
          <p:cNvSpPr>
            <a:spLocks noGrp="1"/>
          </p:cNvSpPr>
          <p:nvPr>
            <p:ph type="ftr" sz="quarter" idx="11"/>
          </p:nvPr>
        </p:nvSpPr>
        <p:spPr/>
        <p:txBody>
          <a:bodyPr/>
          <a:lstStyle/>
          <a:p>
            <a:r>
              <a:rPr lang="en-US"/>
              <a:t>Department of Information Technology</a:t>
            </a:r>
          </a:p>
        </p:txBody>
      </p:sp>
      <p:pic>
        <p:nvPicPr>
          <p:cNvPr id="8" name="Content Placeholder 7">
            <a:extLst>
              <a:ext uri="{FF2B5EF4-FFF2-40B4-BE49-F238E27FC236}">
                <a16:creationId xmlns:a16="http://schemas.microsoft.com/office/drawing/2014/main" id="{FA6486CD-E0DA-F890-9D6D-9115A9203D6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4676" y="1253331"/>
            <a:ext cx="7736678" cy="4351338"/>
          </a:xfrm>
        </p:spPr>
      </p:pic>
    </p:spTree>
    <p:extLst>
      <p:ext uri="{BB962C8B-B14F-4D97-AF65-F5344CB8AC3E}">
        <p14:creationId xmlns:p14="http://schemas.microsoft.com/office/powerpoint/2010/main" val="144062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normAutofit/>
          </a:bodyPr>
          <a:lstStyle/>
          <a:p>
            <a:r>
              <a:rPr lang="en-IN" sz="2400" dirty="0">
                <a:latin typeface="Times New Roman" panose="02020603050405020304" pitchFamily="18" charset="0"/>
                <a:cs typeface="Times New Roman" panose="02020603050405020304" pitchFamily="18" charset="0"/>
              </a:rPr>
              <a:t>1.RANDOM FOREST ALGORITHM:</a:t>
            </a:r>
            <a:endParaRPr lang="en-US" sz="3200" dirty="0"/>
          </a:p>
        </p:txBody>
      </p:sp>
      <p:sp>
        <p:nvSpPr>
          <p:cNvPr id="3" name="Content Placeholder 2"/>
          <p:cNvSpPr>
            <a:spLocks noGrp="1"/>
          </p:cNvSpPr>
          <p:nvPr>
            <p:ph idx="1"/>
          </p:nvPr>
        </p:nvSpPr>
        <p:spPr>
          <a:xfrm>
            <a:off x="655087" y="1066800"/>
            <a:ext cx="7886700" cy="4427538"/>
          </a:xfrm>
        </p:spPr>
        <p:txBody>
          <a:bodyPr>
            <a:normAutofit/>
          </a:bodyPr>
          <a:lstStyle/>
          <a:p>
            <a:pPr marL="0" indent="0" algn="just">
              <a:lnSpc>
                <a:spcPct val="150000"/>
              </a:lnSpc>
              <a:buNone/>
            </a:pPr>
            <a:r>
              <a:rPr lang="en-US" sz="1800" dirty="0">
                <a:solidFill>
                  <a:srgbClr val="333333"/>
                </a:solidFill>
                <a:latin typeface="Times New Roman" panose="02020603050405020304" pitchFamily="18" charset="0"/>
                <a:cs typeface="Times New Roman" panose="02020603050405020304" pitchFamily="18" charset="0"/>
              </a:rPr>
              <a:t>Step-1: Select random K data points from the training set.</a:t>
            </a:r>
          </a:p>
          <a:p>
            <a:pPr marL="0" indent="0" algn="just">
              <a:lnSpc>
                <a:spcPct val="150000"/>
              </a:lnSpc>
              <a:buNone/>
            </a:pPr>
            <a:r>
              <a:rPr lang="en-US" sz="1800" dirty="0">
                <a:solidFill>
                  <a:srgbClr val="333333"/>
                </a:solidFill>
                <a:latin typeface="Times New Roman" panose="02020603050405020304" pitchFamily="18" charset="0"/>
                <a:cs typeface="Times New Roman" panose="02020603050405020304" pitchFamily="18" charset="0"/>
              </a:rPr>
              <a:t>Step-2: Build the decision trees associated with the selected data points (Subsets).</a:t>
            </a:r>
          </a:p>
          <a:p>
            <a:pPr marL="0" indent="0" algn="just">
              <a:lnSpc>
                <a:spcPct val="150000"/>
              </a:lnSpc>
              <a:buNone/>
            </a:pPr>
            <a:r>
              <a:rPr lang="en-US" sz="1800" dirty="0">
                <a:solidFill>
                  <a:srgbClr val="333333"/>
                </a:solidFill>
                <a:latin typeface="Times New Roman" panose="02020603050405020304" pitchFamily="18" charset="0"/>
                <a:cs typeface="Times New Roman" panose="02020603050405020304" pitchFamily="18" charset="0"/>
              </a:rPr>
              <a:t>Step-3: Choose the number N for decision trees that you want to build.</a:t>
            </a:r>
          </a:p>
          <a:p>
            <a:pPr marL="0" indent="0" algn="just">
              <a:lnSpc>
                <a:spcPct val="150000"/>
              </a:lnSpc>
              <a:buNone/>
            </a:pPr>
            <a:r>
              <a:rPr lang="en-US" sz="1800" dirty="0">
                <a:solidFill>
                  <a:srgbClr val="333333"/>
                </a:solidFill>
                <a:latin typeface="Times New Roman" panose="02020603050405020304" pitchFamily="18" charset="0"/>
                <a:cs typeface="Times New Roman" panose="02020603050405020304" pitchFamily="18" charset="0"/>
              </a:rPr>
              <a:t>Step-4: Repeat Step 1 &amp; 2.</a:t>
            </a:r>
          </a:p>
          <a:p>
            <a:pPr marL="0" indent="0" algn="just">
              <a:lnSpc>
                <a:spcPct val="150000"/>
              </a:lnSpc>
              <a:buNone/>
            </a:pPr>
            <a:r>
              <a:rPr lang="en-US" sz="1800" dirty="0">
                <a:solidFill>
                  <a:srgbClr val="333333"/>
                </a:solidFill>
                <a:latin typeface="Times New Roman" panose="02020603050405020304" pitchFamily="18" charset="0"/>
                <a:cs typeface="Times New Roman" panose="02020603050405020304" pitchFamily="18" charset="0"/>
              </a:rPr>
              <a:t>Step-5: For new data points, find the predictions of each decision tree, and assign the new data points to the category that wins the majority votes.</a:t>
            </a:r>
          </a:p>
          <a:p>
            <a:pPr marL="0" indent="0" algn="just">
              <a:lnSpc>
                <a:spcPct val="150000"/>
              </a:lnSpc>
              <a:buNone/>
            </a:pPr>
            <a:r>
              <a:rPr lang="en-IN" sz="1800" dirty="0">
                <a:solidFill>
                  <a:srgbClr val="24292F"/>
                </a:solidFill>
                <a:latin typeface="Times New Roman" panose="02020603050405020304" pitchFamily="18" charset="0"/>
                <a:cs typeface="Times New Roman" panose="02020603050405020304" pitchFamily="18" charset="0"/>
              </a:rPr>
              <a:t>Random </a:t>
            </a:r>
            <a:r>
              <a:rPr lang="en-IN" sz="1800" dirty="0" err="1">
                <a:solidFill>
                  <a:srgbClr val="24292F"/>
                </a:solidFill>
                <a:latin typeface="Times New Roman" panose="02020603050405020304" pitchFamily="18" charset="0"/>
                <a:cs typeface="Times New Roman" panose="02020603050405020304" pitchFamily="18" charset="0"/>
              </a:rPr>
              <a:t>random</a:t>
            </a:r>
            <a:r>
              <a:rPr lang="en-IN" sz="1800" dirty="0">
                <a:solidFill>
                  <a:srgbClr val="24292F"/>
                </a:solidFill>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new</a:t>
            </a:r>
            <a:r>
              <a:rPr lang="en-IN" sz="1800" dirty="0">
                <a:solidFill>
                  <a:srgbClr val="24292F"/>
                </a:solidFill>
                <a:latin typeface="Times New Roman" panose="02020603050405020304" pitchFamily="18" charset="0"/>
                <a:cs typeface="Times New Roman" panose="02020603050405020304" pitchFamily="18" charset="0"/>
              </a:rPr>
              <a:t> Random(</a:t>
            </a:r>
            <a:r>
              <a:rPr lang="en-IN" sz="1800" dirty="0" err="1">
                <a:solidFill>
                  <a:srgbClr val="24292F"/>
                </a:solidFill>
                <a:latin typeface="Times New Roman" panose="02020603050405020304" pitchFamily="18" charset="0"/>
                <a:cs typeface="Times New Roman" panose="02020603050405020304" pitchFamily="18" charset="0"/>
              </a:rPr>
              <a:t>System.</a:t>
            </a:r>
            <a:r>
              <a:rPr lang="en-IN" sz="1800" dirty="0" err="1">
                <a:latin typeface="Times New Roman" panose="02020603050405020304" pitchFamily="18" charset="0"/>
                <a:cs typeface="Times New Roman" panose="02020603050405020304" pitchFamily="18" charset="0"/>
              </a:rPr>
              <a:t>currentTimeMillis</a:t>
            </a:r>
            <a:r>
              <a:rPr lang="en-IN" sz="1800" dirty="0">
                <a:solidFill>
                  <a:srgbClr val="24292F"/>
                </a:solidFill>
                <a:latin typeface="Times New Roman" panose="02020603050405020304" pitchFamily="18" charset="0"/>
                <a:cs typeface="Times New Roman" panose="02020603050405020304" pitchFamily="18" charset="0"/>
              </a:rPr>
              <a:t>())</a:t>
            </a:r>
            <a:endParaRPr lang="en-US" sz="1800" dirty="0">
              <a:solidFill>
                <a:srgbClr val="333333"/>
              </a:solidFill>
              <a:latin typeface="Times New Roman" panose="02020603050405020304" pitchFamily="18" charset="0"/>
              <a:cs typeface="Times New Roman" panose="02020603050405020304" pitchFamily="18" charset="0"/>
            </a:endParaRPr>
          </a:p>
          <a:p>
            <a:endParaRPr lang="en-US" sz="1800" dirty="0"/>
          </a:p>
        </p:txBody>
      </p:sp>
      <p:sp>
        <p:nvSpPr>
          <p:cNvPr id="4" name="Footer Placeholder 3"/>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2.NAIVE BAYES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800" y="1825625"/>
            <a:ext cx="7022399" cy="4351338"/>
          </a:xfrm>
        </p:spPr>
      </p:pic>
      <p:sp>
        <p:nvSpPr>
          <p:cNvPr id="4" name="Footer Placeholder 3"/>
          <p:cNvSpPr>
            <a:spLocks noGrp="1"/>
          </p:cNvSpPr>
          <p:nvPr>
            <p:ph type="ftr" sz="quarter" idx="11"/>
          </p:nvPr>
        </p:nvSpPr>
        <p:spPr/>
        <p:txBody>
          <a:bodyPr/>
          <a:lstStyle/>
          <a:p>
            <a:r>
              <a:rPr lang="en-US"/>
              <a:t>Department of Information Technology</a:t>
            </a:r>
          </a:p>
        </p:txBody>
      </p:sp>
    </p:spTree>
    <p:extLst>
      <p:ext uri="{BB962C8B-B14F-4D97-AF65-F5344CB8AC3E}">
        <p14:creationId xmlns:p14="http://schemas.microsoft.com/office/powerpoint/2010/main" val="366212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78FE-CEB4-DA29-064F-C17CCBE34071}"/>
              </a:ext>
            </a:extLst>
          </p:cNvPr>
          <p:cNvSpPr>
            <a:spLocks noGrp="1"/>
          </p:cNvSpPr>
          <p:nvPr>
            <p:ph type="title"/>
          </p:nvPr>
        </p:nvSpPr>
        <p:spPr>
          <a:xfrm>
            <a:off x="0" y="254000"/>
            <a:ext cx="9144000" cy="854074"/>
          </a:xfrm>
        </p:spPr>
        <p:txBody>
          <a:bodyPr>
            <a:normAutofit/>
          </a:bodyPr>
          <a:lstStyle/>
          <a:p>
            <a:pPr algn="ctr"/>
            <a:r>
              <a:rPr lang="en-IN" sz="2800" b="1" dirty="0">
                <a:latin typeface="Times New Roman" panose="02020603050405020304" pitchFamily="18" charset="0"/>
                <a:cs typeface="Times New Roman" panose="02020603050405020304" pitchFamily="18" charset="0"/>
              </a:rPr>
              <a:t>MODULES USED</a:t>
            </a:r>
          </a:p>
        </p:txBody>
      </p:sp>
      <p:sp>
        <p:nvSpPr>
          <p:cNvPr id="5" name="Content Placeholder 4">
            <a:extLst>
              <a:ext uri="{FF2B5EF4-FFF2-40B4-BE49-F238E27FC236}">
                <a16:creationId xmlns:a16="http://schemas.microsoft.com/office/drawing/2014/main" id="{93024764-44B5-A2D4-EFED-36A1E599A949}"/>
              </a:ext>
            </a:extLst>
          </p:cNvPr>
          <p:cNvSpPr>
            <a:spLocks noGrp="1"/>
          </p:cNvSpPr>
          <p:nvPr>
            <p:ph idx="1"/>
          </p:nvPr>
        </p:nvSpPr>
        <p:spPr>
          <a:xfrm>
            <a:off x="628650" y="1108074"/>
            <a:ext cx="7886700" cy="5068889"/>
          </a:xfrm>
        </p:spPr>
        <p:txBody>
          <a:bodyPr/>
          <a:lstStyle/>
          <a:p>
            <a:pPr marL="514350" indent="-514350">
              <a:lnSpc>
                <a:spcPct val="150000"/>
              </a:lnSpc>
              <a:buFont typeface="+mj-lt"/>
              <a:buAutoNum type="romanUcPeriod"/>
            </a:pPr>
            <a:r>
              <a:rPr lang="en-US" dirty="0"/>
              <a:t>SERVICE PROVIDER</a:t>
            </a:r>
            <a:endParaRPr lang="en-IN" dirty="0">
              <a:latin typeface="Times New Roman" pitchFamily="18" charset="0"/>
              <a:cs typeface="Times New Roman" pitchFamily="18" charset="0"/>
            </a:endParaRPr>
          </a:p>
          <a:p>
            <a:pPr marL="514350" indent="-514350">
              <a:lnSpc>
                <a:spcPct val="150000"/>
              </a:lnSpc>
              <a:buFont typeface="+mj-lt"/>
              <a:buAutoNum type="romanUcPeriod"/>
            </a:pPr>
            <a:r>
              <a:rPr lang="en-US" dirty="0"/>
              <a:t>REMOTE USER</a:t>
            </a:r>
          </a:p>
        </p:txBody>
      </p:sp>
      <p:sp>
        <p:nvSpPr>
          <p:cNvPr id="3" name="Footer Placeholder 2">
            <a:extLst>
              <a:ext uri="{FF2B5EF4-FFF2-40B4-BE49-F238E27FC236}">
                <a16:creationId xmlns:a16="http://schemas.microsoft.com/office/drawing/2014/main" id="{A3F05442-DAD4-EA6B-485C-A33AE1B195BC}"/>
              </a:ext>
            </a:extLst>
          </p:cNvPr>
          <p:cNvSpPr>
            <a:spLocks noGrp="1"/>
          </p:cNvSpPr>
          <p:nvPr>
            <p:ph type="ftr" sz="quarter" idx="11"/>
          </p:nvPr>
        </p:nvSpPr>
        <p:spPr/>
        <p:txBody>
          <a:bodyPr/>
          <a:lstStyle/>
          <a:p>
            <a:r>
              <a:rPr lang="en-US"/>
              <a:t>Department of Information Technology</a:t>
            </a:r>
          </a:p>
        </p:txBody>
      </p:sp>
      <p:pic>
        <p:nvPicPr>
          <p:cNvPr id="9" name="Picture 8">
            <a:extLst>
              <a:ext uri="{FF2B5EF4-FFF2-40B4-BE49-F238E27FC236}">
                <a16:creationId xmlns:a16="http://schemas.microsoft.com/office/drawing/2014/main" id="{68DB8DD5-C162-C7DD-FD0E-E3FF5898E81D}"/>
              </a:ext>
            </a:extLst>
          </p:cNvPr>
          <p:cNvPicPr>
            <a:picLocks noChangeAspect="1"/>
          </p:cNvPicPr>
          <p:nvPr/>
        </p:nvPicPr>
        <p:blipFill rotWithShape="1">
          <a:blip r:embed="rId2"/>
          <a:srcRect l="10459" t="13781" r="14031" b="998"/>
          <a:stretch/>
        </p:blipFill>
        <p:spPr>
          <a:xfrm>
            <a:off x="1143000" y="2681242"/>
            <a:ext cx="2971800" cy="2811162"/>
          </a:xfrm>
          <a:prstGeom prst="rect">
            <a:avLst/>
          </a:prstGeom>
        </p:spPr>
      </p:pic>
      <p:pic>
        <p:nvPicPr>
          <p:cNvPr id="10" name="Picture 9">
            <a:extLst>
              <a:ext uri="{FF2B5EF4-FFF2-40B4-BE49-F238E27FC236}">
                <a16:creationId xmlns:a16="http://schemas.microsoft.com/office/drawing/2014/main" id="{72BEF0BC-CBE7-8414-CD89-59190F496A14}"/>
              </a:ext>
            </a:extLst>
          </p:cNvPr>
          <p:cNvPicPr>
            <a:picLocks noChangeAspect="1"/>
          </p:cNvPicPr>
          <p:nvPr/>
        </p:nvPicPr>
        <p:blipFill rotWithShape="1">
          <a:blip r:embed="rId3"/>
          <a:srcRect l="19071" t="10226" r="10688" b="12987"/>
          <a:stretch/>
        </p:blipFill>
        <p:spPr>
          <a:xfrm>
            <a:off x="5334001" y="2438400"/>
            <a:ext cx="3495674" cy="3054004"/>
          </a:xfrm>
          <a:prstGeom prst="rect">
            <a:avLst/>
          </a:prstGeom>
        </p:spPr>
      </p:pic>
    </p:spTree>
    <p:extLst>
      <p:ext uri="{BB962C8B-B14F-4D97-AF65-F5344CB8AC3E}">
        <p14:creationId xmlns:p14="http://schemas.microsoft.com/office/powerpoint/2010/main" val="210588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70B6-15DE-044E-9CF2-BDCA4B7FE226}"/>
              </a:ext>
            </a:extLst>
          </p:cNvPr>
          <p:cNvSpPr>
            <a:spLocks noGrp="1"/>
          </p:cNvSpPr>
          <p:nvPr>
            <p:ph type="title"/>
          </p:nvPr>
        </p:nvSpPr>
        <p:spPr>
          <a:xfrm>
            <a:off x="628650" y="365127"/>
            <a:ext cx="7886700" cy="473074"/>
          </a:xfrm>
        </p:spPr>
        <p:txBody>
          <a:bodyPr>
            <a:normAutofit fontScale="90000"/>
          </a:bodyPr>
          <a:lstStyle/>
          <a:p>
            <a:endParaRPr lang="en-IN" dirty="0"/>
          </a:p>
        </p:txBody>
      </p:sp>
      <p:pic>
        <p:nvPicPr>
          <p:cNvPr id="6" name="Content Placeholder 5" descr="Architecture_page-0001.jpg"/>
          <p:cNvPicPr>
            <a:picLocks noGrp="1" noChangeAspect="1"/>
          </p:cNvPicPr>
          <p:nvPr>
            <p:ph idx="1"/>
          </p:nvPr>
        </p:nvPicPr>
        <p:blipFill>
          <a:blip r:embed="rId2" cstate="print"/>
          <a:stretch>
            <a:fillRect/>
          </a:stretch>
        </p:blipFill>
        <p:spPr>
          <a:xfrm>
            <a:off x="0" y="0"/>
            <a:ext cx="9144000" cy="6858000"/>
          </a:xfrm>
        </p:spPr>
      </p:pic>
      <p:sp>
        <p:nvSpPr>
          <p:cNvPr id="4" name="Footer Placeholder 3">
            <a:extLst>
              <a:ext uri="{FF2B5EF4-FFF2-40B4-BE49-F238E27FC236}">
                <a16:creationId xmlns:a16="http://schemas.microsoft.com/office/drawing/2014/main" id="{1AE96637-6693-06A8-1286-C5C0CBE963CA}"/>
              </a:ext>
            </a:extLst>
          </p:cNvPr>
          <p:cNvSpPr>
            <a:spLocks noGrp="1"/>
          </p:cNvSpPr>
          <p:nvPr>
            <p:ph type="ftr" sz="quarter" idx="11"/>
          </p:nvPr>
        </p:nvSpPr>
        <p:spPr/>
        <p:txBody>
          <a:bodyPr/>
          <a:lstStyle/>
          <a:p>
            <a:r>
              <a:rPr lang="en-US"/>
              <a:t>Department of Information Technology</a:t>
            </a:r>
          </a:p>
        </p:txBody>
      </p:sp>
    </p:spTree>
    <p:extLst>
      <p:ext uri="{BB962C8B-B14F-4D97-AF65-F5344CB8AC3E}">
        <p14:creationId xmlns:p14="http://schemas.microsoft.com/office/powerpoint/2010/main" val="323977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pPr algn="ctr"/>
            <a:r>
              <a:rPr lang="en-US" sz="2800" b="1" dirty="0">
                <a:solidFill>
                  <a:schemeClr val="tx1"/>
                </a:solidFill>
                <a:latin typeface="Times New Roman" pitchFamily="18" charset="0"/>
                <a:cs typeface="Times New Roman" pitchFamily="18" charset="0"/>
              </a:rPr>
              <a:t>RESULTS</a:t>
            </a:r>
            <a:endParaRPr lang="en-US" sz="2000" b="1" dirty="0">
              <a:solidFill>
                <a:schemeClr val="tx1"/>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a:t>Department of Information Technology</a:t>
            </a:r>
          </a:p>
        </p:txBody>
      </p:sp>
      <p:sp>
        <p:nvSpPr>
          <p:cNvPr id="3" name="TextBox 2">
            <a:extLst>
              <a:ext uri="{FF2B5EF4-FFF2-40B4-BE49-F238E27FC236}">
                <a16:creationId xmlns:a16="http://schemas.microsoft.com/office/drawing/2014/main" id="{C03AC74A-1030-4423-B42E-94F9E6EF7C0C}"/>
              </a:ext>
            </a:extLst>
          </p:cNvPr>
          <p:cNvSpPr txBox="1"/>
          <p:nvPr/>
        </p:nvSpPr>
        <p:spPr>
          <a:xfrm>
            <a:off x="609600" y="893434"/>
            <a:ext cx="7924800" cy="2535566"/>
          </a:xfrm>
          <a:prstGeom prst="rect">
            <a:avLst/>
          </a:prstGeom>
          <a:noFill/>
        </p:spPr>
        <p:txBody>
          <a:bodyPr wrap="square" rtlCol="0">
            <a:spAutoFit/>
          </a:bodyPr>
          <a:lstStyle/>
          <a:p>
            <a:pPr algn="just">
              <a:lnSpc>
                <a:spcPct val="150000"/>
              </a:lnSpc>
            </a:pPr>
            <a:r>
              <a:rPr lang="en-US" dirty="0">
                <a:latin typeface="Times New Roman" pitchFamily="18" charset="0"/>
                <a:cs typeface="Times New Roman" pitchFamily="18" charset="0"/>
              </a:rPr>
              <a:t>All the above mentioned classifiers are trained and tested for detecting fake job posts over a given dataset that contains both fake and legitimate posts. The following Table shows the comparative study of the classifiers with respect to evaluating metrics and Table provides results for the classifiers that are based on ensemble techniques. Overall performance of all the classifiers in terms of accuracy, f1-score, Cohen-kappa score, MSE respectively. </a:t>
            </a:r>
            <a:endParaRPr lang="en-IN"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C16763-80DF-F6D4-9B22-8C1EFD7F31F7}"/>
              </a:ext>
            </a:extLst>
          </p:cNvPr>
          <p:cNvSpPr>
            <a:spLocks noGrp="1"/>
          </p:cNvSpPr>
          <p:nvPr>
            <p:ph type="ftr" sz="quarter" idx="11"/>
          </p:nvPr>
        </p:nvSpPr>
        <p:spPr/>
        <p:txBody>
          <a:bodyPr/>
          <a:lstStyle/>
          <a:p>
            <a:r>
              <a:rPr lang="en-US"/>
              <a:t>Department of Information Technology</a:t>
            </a:r>
          </a:p>
        </p:txBody>
      </p:sp>
      <p:sp>
        <p:nvSpPr>
          <p:cNvPr id="5" name="Title 1">
            <a:extLst>
              <a:ext uri="{FF2B5EF4-FFF2-40B4-BE49-F238E27FC236}">
                <a16:creationId xmlns:a16="http://schemas.microsoft.com/office/drawing/2014/main" id="{F88228C0-84F9-49EF-5F1C-CF7840ECA613}"/>
              </a:ext>
            </a:extLst>
          </p:cNvPr>
          <p:cNvSpPr>
            <a:spLocks noGrp="1"/>
          </p:cNvSpPr>
          <p:nvPr>
            <p:ph type="title"/>
          </p:nvPr>
        </p:nvSpPr>
        <p:spPr>
          <a:xfrm>
            <a:off x="76200" y="136525"/>
            <a:ext cx="8991600" cy="701676"/>
          </a:xfrm>
        </p:spPr>
        <p:txBody>
          <a:bodyPr>
            <a:normAutofit/>
          </a:bodyPr>
          <a:lstStyle/>
          <a:p>
            <a:pPr algn="ctr"/>
            <a:r>
              <a:rPr lang="en-IN" sz="2800" b="1" dirty="0">
                <a:latin typeface="Times New Roman" panose="02020603050405020304" pitchFamily="18" charset="0"/>
                <a:cs typeface="Times New Roman" panose="02020603050405020304" pitchFamily="18" charset="0"/>
              </a:rPr>
              <a:t>OUTPUTS</a:t>
            </a:r>
          </a:p>
        </p:txBody>
      </p:sp>
      <p:pic>
        <p:nvPicPr>
          <p:cNvPr id="7" name="Picture 6">
            <a:extLst>
              <a:ext uri="{FF2B5EF4-FFF2-40B4-BE49-F238E27FC236}">
                <a16:creationId xmlns:a16="http://schemas.microsoft.com/office/drawing/2014/main" id="{92DE7059-F0C0-6EBD-B3A4-ABC73AD2B1D0}"/>
              </a:ext>
            </a:extLst>
          </p:cNvPr>
          <p:cNvPicPr>
            <a:picLocks noChangeAspect="1"/>
          </p:cNvPicPr>
          <p:nvPr/>
        </p:nvPicPr>
        <p:blipFill>
          <a:blip r:embed="rId2"/>
          <a:stretch>
            <a:fillRect/>
          </a:stretch>
        </p:blipFill>
        <p:spPr>
          <a:xfrm>
            <a:off x="419100" y="777552"/>
            <a:ext cx="8305800" cy="4404048"/>
          </a:xfrm>
          <a:prstGeom prst="rect">
            <a:avLst/>
          </a:prstGeom>
        </p:spPr>
      </p:pic>
      <p:sp>
        <p:nvSpPr>
          <p:cNvPr id="8" name="TextBox 7">
            <a:extLst>
              <a:ext uri="{FF2B5EF4-FFF2-40B4-BE49-F238E27FC236}">
                <a16:creationId xmlns:a16="http://schemas.microsoft.com/office/drawing/2014/main" id="{B0733ACC-B40D-4C0B-8B98-FCDA0D47D2D1}"/>
              </a:ext>
            </a:extLst>
          </p:cNvPr>
          <p:cNvSpPr txBox="1"/>
          <p:nvPr/>
        </p:nvSpPr>
        <p:spPr>
          <a:xfrm>
            <a:off x="2895600" y="5410200"/>
            <a:ext cx="3581400" cy="369332"/>
          </a:xfrm>
          <a:prstGeom prst="rect">
            <a:avLst/>
          </a:prstGeom>
          <a:noFill/>
        </p:spPr>
        <p:txBody>
          <a:bodyPr wrap="square" rtlCol="0">
            <a:spAutoFit/>
          </a:bodyPr>
          <a:lstStyle/>
          <a:p>
            <a:r>
              <a:rPr lang="en-US" dirty="0"/>
              <a:t>Remote user login and signup page</a:t>
            </a:r>
            <a:endParaRPr lang="en-IN" dirty="0"/>
          </a:p>
        </p:txBody>
      </p:sp>
    </p:spTree>
    <p:extLst>
      <p:ext uri="{BB962C8B-B14F-4D97-AF65-F5344CB8AC3E}">
        <p14:creationId xmlns:p14="http://schemas.microsoft.com/office/powerpoint/2010/main" val="354973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6039A14-AD5B-070F-8528-8F6992D071F8}"/>
              </a:ext>
            </a:extLst>
          </p:cNvPr>
          <p:cNvSpPr>
            <a:spLocks noGrp="1"/>
          </p:cNvSpPr>
          <p:nvPr>
            <p:ph type="ftr" sz="quarter" idx="11"/>
          </p:nvPr>
        </p:nvSpPr>
        <p:spPr/>
        <p:txBody>
          <a:bodyPr/>
          <a:lstStyle/>
          <a:p>
            <a:r>
              <a:rPr lang="en-US"/>
              <a:t>Department of Information Technology</a:t>
            </a:r>
          </a:p>
        </p:txBody>
      </p:sp>
      <p:pic>
        <p:nvPicPr>
          <p:cNvPr id="10" name="Picture 9">
            <a:extLst>
              <a:ext uri="{FF2B5EF4-FFF2-40B4-BE49-F238E27FC236}">
                <a16:creationId xmlns:a16="http://schemas.microsoft.com/office/drawing/2014/main" id="{B65358AB-0C1D-5A74-E24B-E9C8724D7237}"/>
              </a:ext>
            </a:extLst>
          </p:cNvPr>
          <p:cNvPicPr>
            <a:picLocks noChangeAspect="1"/>
          </p:cNvPicPr>
          <p:nvPr/>
        </p:nvPicPr>
        <p:blipFill>
          <a:blip r:embed="rId2"/>
          <a:stretch>
            <a:fillRect/>
          </a:stretch>
        </p:blipFill>
        <p:spPr>
          <a:xfrm>
            <a:off x="457200" y="304800"/>
            <a:ext cx="8382000" cy="4857750"/>
          </a:xfrm>
          <a:prstGeom prst="rect">
            <a:avLst/>
          </a:prstGeom>
        </p:spPr>
      </p:pic>
      <p:sp>
        <p:nvSpPr>
          <p:cNvPr id="11" name="TextBox 10">
            <a:extLst>
              <a:ext uri="{FF2B5EF4-FFF2-40B4-BE49-F238E27FC236}">
                <a16:creationId xmlns:a16="http://schemas.microsoft.com/office/drawing/2014/main" id="{04667F7F-497F-A0AB-8CD3-F2FF65733C40}"/>
              </a:ext>
            </a:extLst>
          </p:cNvPr>
          <p:cNvSpPr txBox="1"/>
          <p:nvPr/>
        </p:nvSpPr>
        <p:spPr>
          <a:xfrm>
            <a:off x="2209800" y="5410200"/>
            <a:ext cx="5334000" cy="369332"/>
          </a:xfrm>
          <a:prstGeom prst="rect">
            <a:avLst/>
          </a:prstGeom>
          <a:noFill/>
        </p:spPr>
        <p:txBody>
          <a:bodyPr wrap="square" rtlCol="0">
            <a:spAutoFit/>
          </a:bodyPr>
          <a:lstStyle/>
          <a:p>
            <a:pPr algn="ctr"/>
            <a:r>
              <a:rPr lang="en-US" dirty="0"/>
              <a:t>Service Providers Login page</a:t>
            </a:r>
            <a:endParaRPr lang="en-IN" dirty="0"/>
          </a:p>
        </p:txBody>
      </p:sp>
    </p:spTree>
    <p:extLst>
      <p:ext uri="{BB962C8B-B14F-4D97-AF65-F5344CB8AC3E}">
        <p14:creationId xmlns:p14="http://schemas.microsoft.com/office/powerpoint/2010/main" val="79447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9853"/>
            <a:ext cx="9144000" cy="685800"/>
          </a:xfrm>
        </p:spPr>
        <p:txBody>
          <a:bodyPr>
            <a:normAutofit/>
          </a:bodyPr>
          <a:lstStyle/>
          <a:p>
            <a:pPr algn="ctr"/>
            <a:r>
              <a:rPr lang="en-IN" sz="2800" b="1" dirty="0">
                <a:solidFill>
                  <a:schemeClr val="tx1"/>
                </a:solidFill>
                <a:latin typeface="Times New Roman" panose="02020603050405020304" pitchFamily="18" charset="0"/>
                <a:cs typeface="Times New Roman" panose="02020603050405020304" pitchFamily="18" charset="0"/>
              </a:rPr>
              <a:t>CONTENTS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Department of Information Technology</a:t>
            </a:r>
          </a:p>
        </p:txBody>
      </p:sp>
      <p:sp>
        <p:nvSpPr>
          <p:cNvPr id="4" name="Rectangle 3"/>
          <p:cNvSpPr/>
          <p:nvPr/>
        </p:nvSpPr>
        <p:spPr>
          <a:xfrm>
            <a:off x="609600" y="685800"/>
            <a:ext cx="3538148" cy="4893647"/>
          </a:xfrm>
          <a:prstGeom prst="rect">
            <a:avLst/>
          </a:prstGeom>
        </p:spPr>
        <p:txBody>
          <a:bodyPr wrap="none">
            <a:spAutoFit/>
          </a:bodyPr>
          <a:lstStyle/>
          <a:p>
            <a:r>
              <a:rPr lang="en-US" sz="2400" dirty="0">
                <a:latin typeface="Times New Roman" pitchFamily="18" charset="0"/>
                <a:cs typeface="Times New Roman" pitchFamily="18" charset="0"/>
              </a:rPr>
              <a:t> </a:t>
            </a:r>
          </a:p>
          <a:p>
            <a:pPr marL="342900" indent="-342900">
              <a:buFont typeface="Arial" panose="020B0604020202020204" pitchFamily="34" charset="0"/>
              <a:buChar char="•"/>
            </a:pPr>
            <a:r>
              <a:rPr lang="en-US" sz="2400" dirty="0">
                <a:latin typeface="Times New Roman" pitchFamily="18" charset="0"/>
                <a:cs typeface="Times New Roman" pitchFamily="18" charset="0"/>
              </a:rPr>
              <a:t>Abstract                  </a:t>
            </a:r>
          </a:p>
          <a:p>
            <a:pPr marL="342900" indent="-342900">
              <a:buFont typeface="Arial" panose="020B0604020202020204" pitchFamily="34" charset="0"/>
              <a:buChar char="•"/>
            </a:pPr>
            <a:r>
              <a:rPr lang="en-IN" sz="2400" dirty="0">
                <a:latin typeface="Times New Roman" pitchFamily="18" charset="0"/>
                <a:cs typeface="Times New Roman" pitchFamily="18" charset="0"/>
              </a:rPr>
              <a:t>Introduction            </a:t>
            </a:r>
          </a:p>
          <a:p>
            <a:pPr marL="342900" indent="-342900">
              <a:buFont typeface="Arial" panose="020B0604020202020204" pitchFamily="34" charset="0"/>
              <a:buChar char="•"/>
            </a:pPr>
            <a:r>
              <a:rPr lang="en-US" sz="2400" dirty="0">
                <a:latin typeface="Times New Roman" pitchFamily="18" charset="0"/>
                <a:cs typeface="Times New Roman" pitchFamily="18" charset="0"/>
              </a:rPr>
              <a:t>Existing System             </a:t>
            </a:r>
          </a:p>
          <a:p>
            <a:pPr marL="342900" indent="-342900">
              <a:buFont typeface="Arial" panose="020B0604020202020204" pitchFamily="34" charset="0"/>
              <a:buChar char="•"/>
            </a:pPr>
            <a:r>
              <a:rPr lang="en-US" sz="2400" dirty="0">
                <a:latin typeface="Times New Roman" pitchFamily="18" charset="0"/>
                <a:cs typeface="Times New Roman" pitchFamily="18" charset="0"/>
              </a:rPr>
              <a:t>Proposed System</a:t>
            </a:r>
          </a:p>
          <a:p>
            <a:pPr marL="342900" indent="-342900">
              <a:buFont typeface="Arial" panose="020B0604020202020204" pitchFamily="34" charset="0"/>
              <a:buChar char="•"/>
            </a:pPr>
            <a:r>
              <a:rPr lang="en-US" sz="2400" dirty="0">
                <a:latin typeface="Times New Roman" pitchFamily="18" charset="0"/>
                <a:cs typeface="Times New Roman" pitchFamily="18" charset="0"/>
              </a:rPr>
              <a:t>Advantages     </a:t>
            </a:r>
          </a:p>
          <a:p>
            <a:pPr marL="342900" indent="-342900">
              <a:buFont typeface="Arial" panose="020B0604020202020204" pitchFamily="34" charset="0"/>
              <a:buChar char="•"/>
            </a:pPr>
            <a:r>
              <a:rPr lang="en-US" sz="2400" dirty="0">
                <a:latin typeface="Times New Roman" pitchFamily="18" charset="0"/>
                <a:cs typeface="Times New Roman" pitchFamily="18" charset="0"/>
              </a:rPr>
              <a:t>Disadvantages</a:t>
            </a:r>
            <a:r>
              <a:rPr lang="en-IN"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rPr>
              <a:t>Software Requirements</a:t>
            </a:r>
          </a:p>
          <a:p>
            <a:pPr marL="342900" indent="-342900">
              <a:buFont typeface="Arial" panose="020B0604020202020204" pitchFamily="34" charset="0"/>
              <a:buChar char="•"/>
            </a:pPr>
            <a:r>
              <a:rPr lang="en-US" sz="2400" dirty="0">
                <a:latin typeface="Times New Roman" pitchFamily="18" charset="0"/>
                <a:cs typeface="Times New Roman" pitchFamily="18" charset="0"/>
              </a:rPr>
              <a:t>Algorithms Used</a:t>
            </a:r>
          </a:p>
          <a:p>
            <a:pPr marL="342900" indent="-342900">
              <a:buFont typeface="Arial" panose="020B0604020202020204" pitchFamily="34" charset="0"/>
              <a:buChar char="•"/>
            </a:pPr>
            <a:r>
              <a:rPr lang="en-US" sz="2400" dirty="0">
                <a:latin typeface="Times New Roman" pitchFamily="18" charset="0"/>
                <a:cs typeface="Times New Roman" pitchFamily="18" charset="0"/>
              </a:rPr>
              <a:t>Modules</a:t>
            </a:r>
          </a:p>
          <a:p>
            <a:pPr marL="342900" indent="-342900">
              <a:buFont typeface="Arial" panose="020B0604020202020204" pitchFamily="34" charset="0"/>
              <a:buChar char="•"/>
            </a:pPr>
            <a:r>
              <a:rPr lang="en-US" sz="2400" dirty="0" err="1">
                <a:latin typeface="Times New Roman" pitchFamily="18" charset="0"/>
                <a:cs typeface="Times New Roman" pitchFamily="18" charset="0"/>
              </a:rPr>
              <a:t>Uml</a:t>
            </a:r>
            <a:r>
              <a:rPr lang="en-US" sz="2400" dirty="0">
                <a:latin typeface="Times New Roman" pitchFamily="18" charset="0"/>
                <a:cs typeface="Times New Roman" pitchFamily="18" charset="0"/>
              </a:rPr>
              <a:t> Diagrams</a:t>
            </a:r>
          </a:p>
          <a:p>
            <a:pPr marL="342900" indent="-342900">
              <a:buFont typeface="Arial" panose="020B0604020202020204" pitchFamily="34" charset="0"/>
              <a:buChar char="•"/>
            </a:pPr>
            <a:r>
              <a:rPr lang="en-US" sz="2400" dirty="0">
                <a:latin typeface="Times New Roman" pitchFamily="18" charset="0"/>
                <a:cs typeface="Times New Roman" pitchFamily="18" charset="0"/>
              </a:rPr>
              <a:t>Outputs           </a:t>
            </a:r>
          </a:p>
          <a:p>
            <a:pPr marL="342900" indent="-342900">
              <a:buFont typeface="Arial" panose="020B0604020202020204" pitchFamily="34" charset="0"/>
              <a:buChar char="•"/>
            </a:pPr>
            <a:r>
              <a:rPr lang="en-US" sz="2400" dirty="0">
                <a:latin typeface="Times New Roman" pitchFamily="18" charset="0"/>
                <a:cs typeface="Times New Roman"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B81BFFD-B96E-07EF-91F9-F7D86F6BF8A8}"/>
              </a:ext>
            </a:extLst>
          </p:cNvPr>
          <p:cNvPicPr>
            <a:picLocks noGrp="1" noChangeAspect="1"/>
          </p:cNvPicPr>
          <p:nvPr>
            <p:ph sz="half" idx="1"/>
          </p:nvPr>
        </p:nvPicPr>
        <p:blipFill>
          <a:blip r:embed="rId2"/>
          <a:stretch>
            <a:fillRect/>
          </a:stretch>
        </p:blipFill>
        <p:spPr>
          <a:xfrm>
            <a:off x="665584" y="1037804"/>
            <a:ext cx="7945016" cy="4372395"/>
          </a:xfrm>
        </p:spPr>
      </p:pic>
      <p:sp>
        <p:nvSpPr>
          <p:cNvPr id="5" name="Footer Placeholder 4">
            <a:extLst>
              <a:ext uri="{FF2B5EF4-FFF2-40B4-BE49-F238E27FC236}">
                <a16:creationId xmlns:a16="http://schemas.microsoft.com/office/drawing/2014/main" id="{4F5E6C0D-ED7B-C634-6A24-35EAA7035A66}"/>
              </a:ext>
            </a:extLst>
          </p:cNvPr>
          <p:cNvSpPr>
            <a:spLocks noGrp="1"/>
          </p:cNvSpPr>
          <p:nvPr>
            <p:ph type="ftr" sz="quarter" idx="11"/>
          </p:nvPr>
        </p:nvSpPr>
        <p:spPr/>
        <p:txBody>
          <a:bodyPr/>
          <a:lstStyle/>
          <a:p>
            <a:r>
              <a:rPr lang="en-US"/>
              <a:t>Department of Information Technology</a:t>
            </a:r>
          </a:p>
        </p:txBody>
      </p:sp>
      <p:sp>
        <p:nvSpPr>
          <p:cNvPr id="12" name="TextBox 11">
            <a:extLst>
              <a:ext uri="{FF2B5EF4-FFF2-40B4-BE49-F238E27FC236}">
                <a16:creationId xmlns:a16="http://schemas.microsoft.com/office/drawing/2014/main" id="{46420FAE-EE98-72BE-3A34-F3C16D4AECD3}"/>
              </a:ext>
            </a:extLst>
          </p:cNvPr>
          <p:cNvSpPr txBox="1"/>
          <p:nvPr/>
        </p:nvSpPr>
        <p:spPr>
          <a:xfrm>
            <a:off x="2209800" y="5562600"/>
            <a:ext cx="5105400" cy="369332"/>
          </a:xfrm>
          <a:prstGeom prst="rect">
            <a:avLst/>
          </a:prstGeom>
          <a:noFill/>
        </p:spPr>
        <p:txBody>
          <a:bodyPr wrap="square" rtlCol="0">
            <a:spAutoFit/>
          </a:bodyPr>
          <a:lstStyle/>
          <a:p>
            <a:pPr algn="ctr"/>
            <a:r>
              <a:rPr lang="en-US" dirty="0"/>
              <a:t>Real or Fake prediction of required job</a:t>
            </a:r>
            <a:endParaRPr lang="en-IN" dirty="0"/>
          </a:p>
        </p:txBody>
      </p:sp>
    </p:spTree>
    <p:extLst>
      <p:ext uri="{BB962C8B-B14F-4D97-AF65-F5344CB8AC3E}">
        <p14:creationId xmlns:p14="http://schemas.microsoft.com/office/powerpoint/2010/main" val="1924109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287" y="304800"/>
            <a:ext cx="6347713" cy="1143000"/>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CONCLUSION</a:t>
            </a:r>
          </a:p>
        </p:txBody>
      </p:sp>
      <p:sp>
        <p:nvSpPr>
          <p:cNvPr id="6" name="Footer Placeholder 5"/>
          <p:cNvSpPr>
            <a:spLocks noGrp="1"/>
          </p:cNvSpPr>
          <p:nvPr>
            <p:ph type="ftr" sz="quarter" idx="11"/>
          </p:nvPr>
        </p:nvSpPr>
        <p:spPr/>
        <p:txBody>
          <a:bodyPr/>
          <a:lstStyle/>
          <a:p>
            <a:r>
              <a:rPr lang="en-US"/>
              <a:t>Department of Information Technology</a:t>
            </a:r>
          </a:p>
        </p:txBody>
      </p:sp>
      <p:sp>
        <p:nvSpPr>
          <p:cNvPr id="3" name="TextBox 2">
            <a:extLst>
              <a:ext uri="{FF2B5EF4-FFF2-40B4-BE49-F238E27FC236}">
                <a16:creationId xmlns:a16="http://schemas.microsoft.com/office/drawing/2014/main" id="{05863F4C-E5A3-4A5C-AE20-8BF445B42BD5}"/>
              </a:ext>
            </a:extLst>
          </p:cNvPr>
          <p:cNvSpPr txBox="1"/>
          <p:nvPr/>
        </p:nvSpPr>
        <p:spPr>
          <a:xfrm>
            <a:off x="838200" y="1524000"/>
            <a:ext cx="7620000" cy="2031325"/>
          </a:xfrm>
          <a:prstGeom prst="rect">
            <a:avLst/>
          </a:prstGeom>
          <a:noFill/>
        </p:spPr>
        <p:txBody>
          <a:bodyPr wrap="square" rtlCol="0">
            <a:spAutoFit/>
          </a:bodyPr>
          <a:lstStyle/>
          <a:p>
            <a:pPr algn="just"/>
            <a:r>
              <a:rPr lang="en-US" dirty="0">
                <a:latin typeface="Times New Roman" pitchFamily="18" charset="0"/>
                <a:cs typeface="Times New Roman" pitchFamily="18" charset="0"/>
              </a:rPr>
              <a:t>Employment scam detection will guide job-seekers to get only legitimate offers from companies. For tackling employment scam detection, several machine learning algorithms are proposed as countermeasures in this paper. Supervised mechanism is used to exemplify the use of several classifiers for employment scam detection. Experimental results indicate that Random Forest classifier outperforms over its peer classification tool. The proposed approach achieved accuracy 98.27% which is much higher than the existing methods.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9497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60733" y="2667000"/>
            <a:ext cx="429726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effectLst>
                  <a:outerShdw blurRad="50800" dist="39000" dir="5460000" algn="tl">
                    <a:srgbClr val="000000">
                      <a:alpha val="38000"/>
                    </a:srgbClr>
                  </a:outerShdw>
                </a:effectLst>
              </a:rPr>
              <a:t>Thank You..!</a:t>
            </a:r>
          </a:p>
        </p:txBody>
      </p:sp>
      <p:sp>
        <p:nvSpPr>
          <p:cNvPr id="5" name="Footer Placeholder 4"/>
          <p:cNvSpPr>
            <a:spLocks noGrp="1"/>
          </p:cNvSpPr>
          <p:nvPr>
            <p:ph type="ftr" sz="quarter" idx="11"/>
          </p:nvPr>
        </p:nvSpPr>
        <p:spPr/>
        <p:txBody>
          <a:bodyPr/>
          <a:lstStyle/>
          <a:p>
            <a:r>
              <a:rPr lang="en-US"/>
              <a:t>Department of Information Technology</a:t>
            </a:r>
          </a:p>
        </p:txBody>
      </p:sp>
    </p:spTree>
    <p:extLst>
      <p:ext uri="{BB962C8B-B14F-4D97-AF65-F5344CB8AC3E}">
        <p14:creationId xmlns:p14="http://schemas.microsoft.com/office/powerpoint/2010/main" val="170663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pPr algn="ctr"/>
            <a:r>
              <a:rPr lang="en-US" sz="2800" b="1" dirty="0">
                <a:solidFill>
                  <a:schemeClr val="tx1"/>
                </a:solidFill>
                <a:latin typeface="Times New Roman" pitchFamily="18" charset="0"/>
                <a:cs typeface="Times New Roman" pitchFamily="18" charset="0"/>
              </a:rPr>
              <a:t>ABSTRACT</a:t>
            </a:r>
          </a:p>
        </p:txBody>
      </p:sp>
      <p:sp>
        <p:nvSpPr>
          <p:cNvPr id="6" name="Footer Placeholder 5"/>
          <p:cNvSpPr>
            <a:spLocks noGrp="1"/>
          </p:cNvSpPr>
          <p:nvPr>
            <p:ph type="ftr" sz="quarter" idx="11"/>
          </p:nvPr>
        </p:nvSpPr>
        <p:spPr/>
        <p:txBody>
          <a:bodyPr/>
          <a:lstStyle/>
          <a:p>
            <a:r>
              <a:rPr lang="en-US" dirty="0"/>
              <a:t>Department of Information Technology</a:t>
            </a:r>
          </a:p>
        </p:txBody>
      </p:sp>
      <p:sp>
        <p:nvSpPr>
          <p:cNvPr id="3" name="TextBox 2">
            <a:extLst>
              <a:ext uri="{FF2B5EF4-FFF2-40B4-BE49-F238E27FC236}">
                <a16:creationId xmlns:a16="http://schemas.microsoft.com/office/drawing/2014/main" id="{0500EEE1-B87E-4269-B107-81AC692E0680}"/>
              </a:ext>
            </a:extLst>
          </p:cNvPr>
          <p:cNvSpPr txBox="1"/>
          <p:nvPr/>
        </p:nvSpPr>
        <p:spPr>
          <a:xfrm>
            <a:off x="457200" y="914400"/>
            <a:ext cx="8229600" cy="3372077"/>
          </a:xfrm>
          <a:prstGeom prst="rect">
            <a:avLst/>
          </a:prstGeom>
          <a:noFill/>
        </p:spPr>
        <p:txBody>
          <a:bodyPr wrap="square" rtlCol="0">
            <a:spAutoFit/>
          </a:bodyPr>
          <a:lstStyle/>
          <a:p>
            <a:pPr algn="just">
              <a:lnSpc>
                <a:spcPct val="150000"/>
              </a:lnSpc>
            </a:pPr>
            <a:r>
              <a:rPr lang="en-US" sz="1600" dirty="0">
                <a:latin typeface="Times New Roman" pitchFamily="18" charset="0"/>
                <a:cs typeface="Times New Roman" pitchFamily="18" charset="0"/>
              </a:rPr>
              <a:t>In recent years , due to advancement in modern technology and social communication, advertising new job posts has become very common issue in the present world. This paper proposed to use different datamining techniques and classification algorithm like KNN, decision tree, support vector machine, naive bayes classifier, random forest classifier , multi layer  perceptron and deep neural network to predict a job post if it is real or fraudulent. We have experimented on Employment Scam Aegean Dataset (EMSCAD) containing18000 samples. Deep neural network as a classifier, performs great for this classification task. We have used three dense layers for this deep neural network classifier. The trained classifier shows approximately 98% classification accuracy (DNN) to predict a fraudulent job post.</a:t>
            </a:r>
          </a:p>
        </p:txBody>
      </p:sp>
    </p:spTree>
    <p:extLst>
      <p:ext uri="{BB962C8B-B14F-4D97-AF65-F5344CB8AC3E}">
        <p14:creationId xmlns:p14="http://schemas.microsoft.com/office/powerpoint/2010/main" val="369432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2186-E500-46DD-80DC-3BFA841A1CF2}"/>
              </a:ext>
            </a:extLst>
          </p:cNvPr>
          <p:cNvSpPr>
            <a:spLocks noGrp="1"/>
          </p:cNvSpPr>
          <p:nvPr>
            <p:ph type="title"/>
          </p:nvPr>
        </p:nvSpPr>
        <p:spPr>
          <a:xfrm>
            <a:off x="0" y="210612"/>
            <a:ext cx="9144000" cy="762000"/>
          </a:xfrm>
        </p:spPr>
        <p:txBody>
          <a:bodyPr>
            <a:normAutofit/>
          </a:bodyPr>
          <a:lstStyle/>
          <a:p>
            <a:pPr algn="ctr"/>
            <a:r>
              <a:rPr lang="en-IN" sz="2800" b="1" dirty="0">
                <a:solidFill>
                  <a:schemeClr val="tx1"/>
                </a:solidFill>
                <a:latin typeface="Times New Roman" panose="02020603050405020304" pitchFamily="18" charset="0"/>
                <a:cs typeface="Times New Roman" panose="02020603050405020304" pitchFamily="18" charset="0"/>
              </a:rPr>
              <a:t>INTRODUCTION</a:t>
            </a:r>
          </a:p>
        </p:txBody>
      </p:sp>
      <p:sp>
        <p:nvSpPr>
          <p:cNvPr id="6" name="Footer Placeholder 5"/>
          <p:cNvSpPr>
            <a:spLocks noGrp="1"/>
          </p:cNvSpPr>
          <p:nvPr>
            <p:ph type="ftr" sz="quarter" idx="11"/>
          </p:nvPr>
        </p:nvSpPr>
        <p:spPr/>
        <p:txBody>
          <a:bodyPr/>
          <a:lstStyle/>
          <a:p>
            <a:r>
              <a:rPr lang="en-US"/>
              <a:t>Department of Information Technology</a:t>
            </a:r>
          </a:p>
        </p:txBody>
      </p:sp>
      <p:sp>
        <p:nvSpPr>
          <p:cNvPr id="4" name="TextBox 3">
            <a:extLst>
              <a:ext uri="{FF2B5EF4-FFF2-40B4-BE49-F238E27FC236}">
                <a16:creationId xmlns:a16="http://schemas.microsoft.com/office/drawing/2014/main" id="{B9DC5243-37B7-4346-8D07-02E09A176CF9}"/>
              </a:ext>
            </a:extLst>
          </p:cNvPr>
          <p:cNvSpPr txBox="1"/>
          <p:nvPr/>
        </p:nvSpPr>
        <p:spPr>
          <a:xfrm>
            <a:off x="266700" y="972612"/>
            <a:ext cx="5219700" cy="448007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In modern time, the development in the field of industry and technology has opened a huge opportunity for new and diverse jobs for the job seekers. </a:t>
            </a:r>
          </a:p>
          <a:p>
            <a:pPr marL="285750" indent="-285750" algn="just">
              <a:lnSpc>
                <a:spcPct val="150000"/>
              </a:lnSpc>
              <a:buFont typeface="Arial" panose="020B0604020202020204" pitchFamily="34" charset="0"/>
              <a:buChar char="•"/>
            </a:pPr>
            <a:r>
              <a:rPr lang="en-US" sz="1600" dirty="0">
                <a:latin typeface="Times New Roman" pitchFamily="18" charset="0"/>
                <a:cs typeface="Times New Roman" pitchFamily="18" charset="0"/>
              </a:rPr>
              <a:t>Instead of this, rapid growth of opportunity to share job posts has increased the percentage of fraud job postings which causes harassment to the job seekers. So, people lacks in showing interest to new job postings due to preserve security and consistency of their personal and professional information. Thus the true motive of valid job postings through social and electronic media faces an extremely hard challenge to attain people's be lictand reliability. </a:t>
            </a:r>
            <a:endParaRPr lang="en-IN" sz="16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F8C8C17-2CE4-5992-C104-19BED4F6F7F2}"/>
              </a:ext>
            </a:extLst>
          </p:cNvPr>
          <p:cNvPicPr>
            <a:picLocks noChangeAspect="1"/>
          </p:cNvPicPr>
          <p:nvPr/>
        </p:nvPicPr>
        <p:blipFill>
          <a:blip r:embed="rId2"/>
          <a:stretch>
            <a:fillRect/>
          </a:stretch>
        </p:blipFill>
        <p:spPr>
          <a:xfrm>
            <a:off x="5287347" y="1828800"/>
            <a:ext cx="3856653" cy="2114121"/>
          </a:xfrm>
          <a:prstGeom prst="rect">
            <a:avLst/>
          </a:prstGeom>
        </p:spPr>
      </p:pic>
    </p:spTree>
    <p:extLst>
      <p:ext uri="{BB962C8B-B14F-4D97-AF65-F5344CB8AC3E}">
        <p14:creationId xmlns:p14="http://schemas.microsoft.com/office/powerpoint/2010/main" val="376663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91488"/>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EXISTING SYSTEM</a:t>
            </a:r>
          </a:p>
        </p:txBody>
      </p:sp>
      <p:sp>
        <p:nvSpPr>
          <p:cNvPr id="6" name="Footer Placeholder 5"/>
          <p:cNvSpPr>
            <a:spLocks noGrp="1"/>
          </p:cNvSpPr>
          <p:nvPr>
            <p:ph type="ftr" sz="quarter" idx="11"/>
          </p:nvPr>
        </p:nvSpPr>
        <p:spPr/>
        <p:txBody>
          <a:bodyPr/>
          <a:lstStyle/>
          <a:p>
            <a:r>
              <a:rPr lang="en-US"/>
              <a:t>Department of Information Technology</a:t>
            </a:r>
            <a:endParaRPr lang="en-US" dirty="0"/>
          </a:p>
        </p:txBody>
      </p:sp>
      <p:sp>
        <p:nvSpPr>
          <p:cNvPr id="3" name="TextBox 2">
            <a:extLst>
              <a:ext uri="{FF2B5EF4-FFF2-40B4-BE49-F238E27FC236}">
                <a16:creationId xmlns:a16="http://schemas.microsoft.com/office/drawing/2014/main" id="{9DA30B5B-7400-4590-AA16-FCD536112CEA}"/>
              </a:ext>
            </a:extLst>
          </p:cNvPr>
          <p:cNvSpPr txBox="1"/>
          <p:nvPr/>
        </p:nvSpPr>
        <p:spPr>
          <a:xfrm>
            <a:off x="571500" y="914400"/>
            <a:ext cx="8001000" cy="3043397"/>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Many researches occurred to predict if a job post is real or fake. They experimented on EMSCAD dataset using several classification algorithms like naive bayes classifier, random forest classifier, Zero R, One R etc. Random Forest Classifier showed the best performance on the dataset with 89.5% classification accuracy. They found logistic regression performing very poor on the dataset. One R classifier performed well when they balanced the dataset and experimented on that. They tried in their work to find out the problems in ORF model (Online Recruitment Fraud) and to solve those problems using various dominant classifiers.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7A661813-AB17-B448-C3B5-7F6BDD7B1C07}"/>
              </a:ext>
            </a:extLst>
          </p:cNvPr>
          <p:cNvPicPr>
            <a:picLocks noChangeAspect="1"/>
          </p:cNvPicPr>
          <p:nvPr/>
        </p:nvPicPr>
        <p:blipFill>
          <a:blip r:embed="rId2"/>
          <a:stretch>
            <a:fillRect/>
          </a:stretch>
        </p:blipFill>
        <p:spPr>
          <a:xfrm>
            <a:off x="2447536" y="3657600"/>
            <a:ext cx="4286250" cy="2580074"/>
          </a:xfrm>
          <a:prstGeom prst="rect">
            <a:avLst/>
          </a:prstGeom>
        </p:spPr>
      </p:pic>
    </p:spTree>
    <p:extLst>
      <p:ext uri="{BB962C8B-B14F-4D97-AF65-F5344CB8AC3E}">
        <p14:creationId xmlns:p14="http://schemas.microsoft.com/office/powerpoint/2010/main" val="86888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5"/>
            <a:ext cx="9144000" cy="1132673"/>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PROPOSED SYSTEM</a:t>
            </a:r>
          </a:p>
        </p:txBody>
      </p:sp>
      <p:sp>
        <p:nvSpPr>
          <p:cNvPr id="6" name="Footer Placeholder 5"/>
          <p:cNvSpPr>
            <a:spLocks noGrp="1"/>
          </p:cNvSpPr>
          <p:nvPr>
            <p:ph type="ftr" sz="quarter" idx="11"/>
          </p:nvPr>
        </p:nvSpPr>
        <p:spPr/>
        <p:txBody>
          <a:bodyPr/>
          <a:lstStyle/>
          <a:p>
            <a:r>
              <a:rPr lang="en-US"/>
              <a:t>Department of Information Technology</a:t>
            </a:r>
          </a:p>
        </p:txBody>
      </p:sp>
      <p:sp>
        <p:nvSpPr>
          <p:cNvPr id="3" name="TextBox 2">
            <a:extLst>
              <a:ext uri="{FF2B5EF4-FFF2-40B4-BE49-F238E27FC236}">
                <a16:creationId xmlns:a16="http://schemas.microsoft.com/office/drawing/2014/main" id="{EB2C6349-3031-4DA9-B7A3-062040217DB3}"/>
              </a:ext>
            </a:extLst>
          </p:cNvPr>
          <p:cNvSpPr txBox="1"/>
          <p:nvPr/>
        </p:nvSpPr>
        <p:spPr>
          <a:xfrm>
            <a:off x="354952" y="1001925"/>
            <a:ext cx="5791200" cy="48541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system has used EMSCAD to detect fake job post. This dataset contains 18000 samples and each row of the data has 18 attributes including the class label. The attributes are job_id, title, location, department, salary_range, company_profile, description, requirements, benefits, telecommunication, has_company_logo, has_questions, fraudulent (class label). Among these 18 attribute, we have used only 7 attributes which are converted into categorical attribute. Telecommuting, has company_logo, has_questions, employment_type, and fraudulent are changed into categorical value from text value. For example, “employment_type” values are replaced like this- 0 for “none”, 1 for ‘full-time”, 2 for “part-time” and 3 for “others”, 4 for “contract’ and 5 for “temporary”. </a:t>
            </a:r>
            <a:endParaRPr lang="en-IN" sz="1600" dirty="0"/>
          </a:p>
        </p:txBody>
      </p:sp>
      <p:pic>
        <p:nvPicPr>
          <p:cNvPr id="4" name="Picture 3">
            <a:extLst>
              <a:ext uri="{FF2B5EF4-FFF2-40B4-BE49-F238E27FC236}">
                <a16:creationId xmlns:a16="http://schemas.microsoft.com/office/drawing/2014/main" id="{80161F60-9810-93B7-AE9D-AB0B90470727}"/>
              </a:ext>
            </a:extLst>
          </p:cNvPr>
          <p:cNvPicPr>
            <a:picLocks noChangeAspect="1"/>
          </p:cNvPicPr>
          <p:nvPr/>
        </p:nvPicPr>
        <p:blipFill>
          <a:blip r:embed="rId2"/>
          <a:stretch>
            <a:fillRect/>
          </a:stretch>
        </p:blipFill>
        <p:spPr>
          <a:xfrm>
            <a:off x="6501104" y="1676400"/>
            <a:ext cx="2409825" cy="3276600"/>
          </a:xfrm>
          <a:prstGeom prst="rect">
            <a:avLst/>
          </a:prstGeom>
        </p:spPr>
      </p:pic>
    </p:spTree>
    <p:extLst>
      <p:ext uri="{BB962C8B-B14F-4D97-AF65-F5344CB8AC3E}">
        <p14:creationId xmlns:p14="http://schemas.microsoft.com/office/powerpoint/2010/main" val="84758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30274"/>
          </a:xfrm>
        </p:spPr>
        <p:txBody>
          <a:bodyPr>
            <a:normAutofit/>
          </a:bodyPr>
          <a:lstStyle/>
          <a:p>
            <a:pPr algn="ctr"/>
            <a:r>
              <a:rPr lang="en-US" sz="2800" b="1" dirty="0">
                <a:solidFill>
                  <a:schemeClr val="tx1"/>
                </a:solidFill>
                <a:latin typeface="Times New Roman" pitchFamily="18" charset="0"/>
                <a:cs typeface="Times New Roman" pitchFamily="18" charset="0"/>
              </a:rPr>
              <a:t>ADVANTAGES</a:t>
            </a:r>
          </a:p>
        </p:txBody>
      </p:sp>
      <p:sp>
        <p:nvSpPr>
          <p:cNvPr id="6" name="Footer Placeholder 5"/>
          <p:cNvSpPr>
            <a:spLocks noGrp="1"/>
          </p:cNvSpPr>
          <p:nvPr>
            <p:ph type="ftr" sz="quarter" idx="11"/>
          </p:nvPr>
        </p:nvSpPr>
        <p:spPr/>
        <p:txBody>
          <a:bodyPr/>
          <a:lstStyle/>
          <a:p>
            <a:r>
              <a:rPr lang="en-US"/>
              <a:t>Department of Information Technology</a:t>
            </a:r>
          </a:p>
        </p:txBody>
      </p:sp>
      <p:sp>
        <p:nvSpPr>
          <p:cNvPr id="3" name="TextBox 2">
            <a:extLst>
              <a:ext uri="{FF2B5EF4-FFF2-40B4-BE49-F238E27FC236}">
                <a16:creationId xmlns:a16="http://schemas.microsoft.com/office/drawing/2014/main" id="{73C75272-787A-4002-B216-B5040FAD186D}"/>
              </a:ext>
            </a:extLst>
          </p:cNvPr>
          <p:cNvSpPr txBox="1"/>
          <p:nvPr/>
        </p:nvSpPr>
        <p:spPr>
          <a:xfrm>
            <a:off x="533400" y="930274"/>
            <a:ext cx="8305800" cy="1846659"/>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1) The proposed method has been implemented EMSCAD technique which is very accurate and fast.</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2) The system is very effective due to accurate detection of Fake job posts which creates inconsistency for the job seeker to find their preferable jobs causing a huge waste of their time.</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308"/>
            <a:ext cx="9144000" cy="930274"/>
          </a:xfrm>
        </p:spPr>
        <p:txBody>
          <a:bodyPr>
            <a:normAutofit/>
          </a:bodyPr>
          <a:lstStyle/>
          <a:p>
            <a:pPr algn="ctr"/>
            <a:r>
              <a:rPr lang="en-US" sz="2800" b="1" dirty="0">
                <a:solidFill>
                  <a:schemeClr val="tx1"/>
                </a:solidFill>
                <a:latin typeface="Times New Roman" pitchFamily="18" charset="0"/>
                <a:cs typeface="Times New Roman" pitchFamily="18" charset="0"/>
              </a:rPr>
              <a:t>DISADVANTAGES</a:t>
            </a:r>
          </a:p>
        </p:txBody>
      </p:sp>
      <p:sp>
        <p:nvSpPr>
          <p:cNvPr id="6" name="Footer Placeholder 5"/>
          <p:cNvSpPr>
            <a:spLocks noGrp="1"/>
          </p:cNvSpPr>
          <p:nvPr>
            <p:ph type="ftr" sz="quarter" idx="11"/>
          </p:nvPr>
        </p:nvSpPr>
        <p:spPr/>
        <p:txBody>
          <a:bodyPr/>
          <a:lstStyle/>
          <a:p>
            <a:r>
              <a:rPr lang="en-US"/>
              <a:t>Department of Information Technology</a:t>
            </a:r>
            <a:endParaRPr lang="en-US" dirty="0"/>
          </a:p>
        </p:txBody>
      </p:sp>
      <p:sp>
        <p:nvSpPr>
          <p:cNvPr id="3" name="TextBox 2">
            <a:extLst>
              <a:ext uri="{FF2B5EF4-FFF2-40B4-BE49-F238E27FC236}">
                <a16:creationId xmlns:a16="http://schemas.microsoft.com/office/drawing/2014/main" id="{089A34D1-A1FC-433B-B2CC-DFF55ACD9110}"/>
              </a:ext>
            </a:extLst>
          </p:cNvPr>
          <p:cNvSpPr txBox="1"/>
          <p:nvPr/>
        </p:nvSpPr>
        <p:spPr>
          <a:xfrm>
            <a:off x="571500" y="1046582"/>
            <a:ext cx="8001000" cy="1528624"/>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1) The system is implemented by Conventional Machine Learning.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 The system doesn’t implement for analyzing large data sets.</a:t>
            </a:r>
            <a:endParaRPr lang="en-IN" sz="1800" dirty="0">
              <a:effectLst/>
              <a:latin typeface="Times New Roman" panose="02020603050405020304" pitchFamily="18" charset="0"/>
              <a:ea typeface="Times New Roman" panose="02020603050405020304" pitchFamily="18" charset="0"/>
            </a:endParaRPr>
          </a:p>
          <a:p>
            <a:pPr marR="4500245" algn="just">
              <a:spcBef>
                <a:spcPts val="355"/>
              </a:spcBef>
              <a:spcAft>
                <a:spcPts val="0"/>
              </a:spcAft>
            </a:pPr>
            <a:r>
              <a:rPr lang="en-US" sz="1800" b="1" spc="-1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fontScale="90000"/>
          </a:bodyPr>
          <a:lstStyle/>
          <a:p>
            <a:pPr marL="0" indent="0" algn="ctr"/>
            <a:br>
              <a:rPr lang="en-US" sz="3100" b="1" dirty="0">
                <a:solidFill>
                  <a:schemeClr val="tx1"/>
                </a:solidFill>
                <a:latin typeface="Times New Roman" panose="02020603050405020304" pitchFamily="18" charset="0"/>
                <a:cs typeface="Times New Roman" panose="02020603050405020304" pitchFamily="18" charset="0"/>
              </a:rPr>
            </a:br>
            <a:r>
              <a:rPr lang="en-US" sz="3100" b="1" dirty="0">
                <a:solidFill>
                  <a:schemeClr val="tx1"/>
                </a:solidFill>
                <a:latin typeface="Times New Roman" panose="02020603050405020304" pitchFamily="18" charset="0"/>
                <a:cs typeface="Times New Roman" panose="02020603050405020304" pitchFamily="18" charset="0"/>
              </a:rPr>
              <a:t>PROBLEM STATEMENT</a:t>
            </a:r>
            <a:br>
              <a:rPr lang="en-US" sz="3100"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Information Technology</a:t>
            </a:r>
            <a:endParaRPr lang="en-US" dirty="0"/>
          </a:p>
        </p:txBody>
      </p:sp>
      <p:sp>
        <p:nvSpPr>
          <p:cNvPr id="3" name="TextBox 2">
            <a:extLst>
              <a:ext uri="{FF2B5EF4-FFF2-40B4-BE49-F238E27FC236}">
                <a16:creationId xmlns:a16="http://schemas.microsoft.com/office/drawing/2014/main" id="{74F1D37F-8002-47AE-9937-B798AF4EE229}"/>
              </a:ext>
            </a:extLst>
          </p:cNvPr>
          <p:cNvSpPr txBox="1"/>
          <p:nvPr/>
        </p:nvSpPr>
        <p:spPr>
          <a:xfrm>
            <a:off x="381000" y="893434"/>
            <a:ext cx="8305800"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This project aims to create a classifier that will have the capability to identify fake and real jobs. The final result is evaluated based on two different models. Since the data provided has numeric and text features, one model will be used on the text data and another on numeric data. The final output will be a combination of the two. The final model will take in any relevant job posting data and produce a final result determining whether the job is real or not.</a:t>
            </a: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169F3C19-95F7-D45D-1033-E85497E7ADDF}"/>
              </a:ext>
            </a:extLst>
          </p:cNvPr>
          <p:cNvPicPr>
            <a:picLocks noChangeAspect="1"/>
          </p:cNvPicPr>
          <p:nvPr/>
        </p:nvPicPr>
        <p:blipFill>
          <a:blip r:embed="rId2"/>
          <a:stretch>
            <a:fillRect/>
          </a:stretch>
        </p:blipFill>
        <p:spPr>
          <a:xfrm>
            <a:off x="2171700" y="3654814"/>
            <a:ext cx="4876800" cy="2438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19737</TotalTime>
  <Words>1254</Words>
  <Application>Microsoft Office PowerPoint</Application>
  <PresentationFormat>On-screen Show (4:3)</PresentationFormat>
  <Paragraphs>107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 Symbol</vt:lpstr>
      <vt:lpstr>Times New Roman</vt:lpstr>
      <vt:lpstr>Office Theme</vt:lpstr>
      <vt:lpstr>A Comparative Study on Fake Job Post Prediction Using Different  Data mining Techniques</vt:lpstr>
      <vt:lpstr>CONTENTS</vt:lpstr>
      <vt:lpstr>ABSTRACT</vt:lpstr>
      <vt:lpstr>INTRODUCTION</vt:lpstr>
      <vt:lpstr>EXISTING SYSTEM</vt:lpstr>
      <vt:lpstr>PROPOSED SYSTEM</vt:lpstr>
      <vt:lpstr>ADVANTAGES</vt:lpstr>
      <vt:lpstr>DISADVANTAGES</vt:lpstr>
      <vt:lpstr> PROBLEM STATEMENT </vt:lpstr>
      <vt:lpstr>SOFTWARE REQUIREMENTS</vt:lpstr>
      <vt:lpstr>SOFTWARE REQUIREMENTS</vt:lpstr>
      <vt:lpstr>METHODOLOGY  &amp; ALGORITHM</vt:lpstr>
      <vt:lpstr>1.RANDOM FOREST ALGORITHM:</vt:lpstr>
      <vt:lpstr>2.NAIVE BAYES </vt:lpstr>
      <vt:lpstr>MODULES USED</vt:lpstr>
      <vt:lpstr>PowerPoint Presentation</vt:lpstr>
      <vt:lpstr>RESULTS</vt:lpstr>
      <vt:lpstr>OUTPUTS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motha rahul</cp:lastModifiedBy>
  <cp:revision>100</cp:revision>
  <dcterms:created xsi:type="dcterms:W3CDTF">2020-02-12T15:52:46Z</dcterms:created>
  <dcterms:modified xsi:type="dcterms:W3CDTF">2022-06-03T02:20:28Z</dcterms:modified>
</cp:coreProperties>
</file>