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theesh24/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0642" y="4830205"/>
            <a:ext cx="9225278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Adusumilli Motheesh Chowdary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College Name :Bharath Institute of Higher Education and Research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Department :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Techniques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Integrate AES encryption before embedding text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Audio &amp; Video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beyond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Prevention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Ensuring messages stay undetectable from modern forensic tools.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&amp; Web Version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accessibility beyond desktops.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Combining steganography with blockchain for ultra-secure communication.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6000" marR="0" lvl="0" indent="-306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Traditional encryption methods are easily detectable and can raise suspicion.</a:t>
            </a:r>
          </a:p>
          <a:p>
            <a:pPr marL="306000" marR="0" lvl="0" indent="-306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Need for a secure way to hide confidential messages within images.</a:t>
            </a:r>
          </a:p>
          <a:p>
            <a:pPr marL="306000" marR="0" lvl="0" indent="-306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Ensuring data security while maintaining the integrity of the cover image.</a:t>
            </a:r>
          </a:p>
          <a:p>
            <a:pPr marL="306000" marR="0" lvl="0" indent="-306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Making encryption and decryption accessible to non-technical users through a simple interface.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405" y="4651863"/>
            <a:ext cx="7415396" cy="143937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IN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2E00ECF-145D-EB26-8B89-7A0EC66DD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733" y="331046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technologies used in this code 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ASCII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Cryptography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(passcode-based decryption)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(image reading and writing)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embed a message into an image without noticeable changes.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Lossless data hiding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 value manipulation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instead of traditional cryptographic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 standard image file format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(JPG recommended for best results). 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Exploring secure communication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Defense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message transmission without raising suspicion.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Concealing sensitive information in images to avoid surveillance.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Developers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Learning steganography concepts and their applications.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8A1765-AE79-C013-A06F-E21399F4B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849" y="1471059"/>
            <a:ext cx="3385886" cy="43687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7CBEA4-020D-39F8-DDC4-92A897628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377" y="1411817"/>
            <a:ext cx="6668431" cy="1629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0036A2-8165-B29C-6542-7870F6DA5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53675"/>
            <a:ext cx="4504266" cy="25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provides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way of communicating sensitive information.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showcases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yet effective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implementation of message hiding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GUI makes encryption and decryption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even to non-technical users.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 can make it more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robust, secure, and scalable.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https://github.com/motheesh24/Steganography.git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56</TotalTime>
  <Words>353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Motheesh Adusumilli</cp:lastModifiedBy>
  <cp:revision>33</cp:revision>
  <dcterms:created xsi:type="dcterms:W3CDTF">2021-05-26T16:50:10Z</dcterms:created>
  <dcterms:modified xsi:type="dcterms:W3CDTF">2025-02-24T05:18:49Z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