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7/2/2014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7/2/2014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7/2/2014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7/2/2014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7/2/2014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Napper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newest addition to the Bridgewater Culture Cornerstones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607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Visualize synthesized historic user data through analytical user interface</a:t>
            </a:r>
          </a:p>
          <a:p>
            <a:r>
              <a:rPr lang="en-US" dirty="0" smtClean="0"/>
              <a:t>Buy in large, reduce time inefficiency and key man risk</a:t>
            </a:r>
          </a:p>
          <a:p>
            <a:r>
              <a:rPr lang="en-US" dirty="0" smtClean="0"/>
              <a:t>Increase pain, encourage reflection, maximize progress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160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Theresa’s contacts get really dry if she sleeps in them</a:t>
            </a:r>
          </a:p>
          <a:p>
            <a:r>
              <a:rPr lang="en-US" dirty="0" smtClean="0"/>
              <a:t>Deric is unable to distinguish between practical dots and practical thinking dots</a:t>
            </a:r>
          </a:p>
          <a:p>
            <a:r>
              <a:rPr lang="en-US" dirty="0" smtClean="0"/>
              <a:t>YQ has not yet discovered the meaning of life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281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Diagnose the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“Teach your people to fish rather than giving them fish.”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						~ Genesis 14.18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						~ Principle 122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3631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Probing</a:t>
            </a:r>
            <a:endParaRPr lang="en-US" dirty="0"/>
          </a:p>
        </p:txBody>
      </p:sp>
      <p:pic>
        <p:nvPicPr>
          <p:cNvPr id="1026" name="Picture 2" descr="https://i.chzbgr.com/maxW500/5022572032/h7E97A96F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730" y="2670385"/>
            <a:ext cx="4759326" cy="3559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r>
              <a:rPr lang="en-US" b="1" dirty="0" smtClean="0"/>
              <a:t>Principle 99) Make the probing transparent</a:t>
            </a:r>
          </a:p>
          <a:p>
            <a:pPr marL="0" indent="0">
              <a:buNone/>
            </a:pPr>
            <a:r>
              <a:rPr lang="en-US" b="1" dirty="0"/>
              <a:t>r</a:t>
            </a:r>
            <a:r>
              <a:rPr lang="en-US" b="1" dirty="0" smtClean="0"/>
              <a:t>ather than private. </a:t>
            </a:r>
            <a:r>
              <a:rPr lang="en-US" dirty="0" smtClean="0"/>
              <a:t>That will help to assure the</a:t>
            </a:r>
          </a:p>
          <a:p>
            <a:pPr marL="0" indent="0">
              <a:buNone/>
            </a:pPr>
            <a:r>
              <a:rPr lang="en-US" dirty="0" smtClean="0"/>
              <a:t>quality of the probing.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588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Evolutionary Process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862445" y="2587001"/>
            <a:ext cx="11336482" cy="3678717"/>
          </a:xfrm>
          <a:custGeom>
            <a:avLst/>
            <a:gdLst>
              <a:gd name="connsiteX0" fmla="*/ 0 w 11336482"/>
              <a:gd name="connsiteY0" fmla="*/ 2785099 h 3678717"/>
              <a:gd name="connsiteX1" fmla="*/ 93519 w 11336482"/>
              <a:gd name="connsiteY1" fmla="*/ 2805881 h 3678717"/>
              <a:gd name="connsiteX2" fmla="*/ 166255 w 11336482"/>
              <a:gd name="connsiteY2" fmla="*/ 2826663 h 3678717"/>
              <a:gd name="connsiteX3" fmla="*/ 270164 w 11336482"/>
              <a:gd name="connsiteY3" fmla="*/ 2837054 h 3678717"/>
              <a:gd name="connsiteX4" fmla="*/ 550719 w 11336482"/>
              <a:gd name="connsiteY4" fmla="*/ 2857835 h 3678717"/>
              <a:gd name="connsiteX5" fmla="*/ 1018310 w 11336482"/>
              <a:gd name="connsiteY5" fmla="*/ 2847444 h 3678717"/>
              <a:gd name="connsiteX6" fmla="*/ 1080655 w 11336482"/>
              <a:gd name="connsiteY6" fmla="*/ 2826663 h 3678717"/>
              <a:gd name="connsiteX7" fmla="*/ 1226128 w 11336482"/>
              <a:gd name="connsiteY7" fmla="*/ 2785099 h 3678717"/>
              <a:gd name="connsiteX8" fmla="*/ 1288473 w 11336482"/>
              <a:gd name="connsiteY8" fmla="*/ 2764317 h 3678717"/>
              <a:gd name="connsiteX9" fmla="*/ 1330037 w 11336482"/>
              <a:gd name="connsiteY9" fmla="*/ 2743535 h 3678717"/>
              <a:gd name="connsiteX10" fmla="*/ 1423555 w 11336482"/>
              <a:gd name="connsiteY10" fmla="*/ 2712363 h 3678717"/>
              <a:gd name="connsiteX11" fmla="*/ 1454728 w 11336482"/>
              <a:gd name="connsiteY11" fmla="*/ 2701972 h 3678717"/>
              <a:gd name="connsiteX12" fmla="*/ 1496291 w 11336482"/>
              <a:gd name="connsiteY12" fmla="*/ 2681190 h 3678717"/>
              <a:gd name="connsiteX13" fmla="*/ 1558637 w 11336482"/>
              <a:gd name="connsiteY13" fmla="*/ 2639626 h 3678717"/>
              <a:gd name="connsiteX14" fmla="*/ 1610591 w 11336482"/>
              <a:gd name="connsiteY14" fmla="*/ 2566890 h 3678717"/>
              <a:gd name="connsiteX15" fmla="*/ 1641764 w 11336482"/>
              <a:gd name="connsiteY15" fmla="*/ 2556499 h 3678717"/>
              <a:gd name="connsiteX16" fmla="*/ 1714500 w 11336482"/>
              <a:gd name="connsiteY16" fmla="*/ 2462981 h 3678717"/>
              <a:gd name="connsiteX17" fmla="*/ 1745673 w 11336482"/>
              <a:gd name="connsiteY17" fmla="*/ 2390244 h 3678717"/>
              <a:gd name="connsiteX18" fmla="*/ 1756064 w 11336482"/>
              <a:gd name="connsiteY18" fmla="*/ 2359072 h 3678717"/>
              <a:gd name="connsiteX19" fmla="*/ 1776846 w 11336482"/>
              <a:gd name="connsiteY19" fmla="*/ 2265554 h 3678717"/>
              <a:gd name="connsiteX20" fmla="*/ 1745673 w 11336482"/>
              <a:gd name="connsiteY20" fmla="*/ 1974608 h 3678717"/>
              <a:gd name="connsiteX21" fmla="*/ 1693719 w 11336482"/>
              <a:gd name="connsiteY21" fmla="*/ 1891481 h 3678717"/>
              <a:gd name="connsiteX22" fmla="*/ 1662546 w 11336482"/>
              <a:gd name="connsiteY22" fmla="*/ 1881090 h 3678717"/>
              <a:gd name="connsiteX23" fmla="*/ 1569028 w 11336482"/>
              <a:gd name="connsiteY23" fmla="*/ 1912263 h 3678717"/>
              <a:gd name="connsiteX24" fmla="*/ 1558637 w 11336482"/>
              <a:gd name="connsiteY24" fmla="*/ 1974608 h 3678717"/>
              <a:gd name="connsiteX25" fmla="*/ 1527464 w 11336482"/>
              <a:gd name="connsiteY25" fmla="*/ 2026563 h 3678717"/>
              <a:gd name="connsiteX26" fmla="*/ 1517073 w 11336482"/>
              <a:gd name="connsiteY26" fmla="*/ 2068126 h 3678717"/>
              <a:gd name="connsiteX27" fmla="*/ 1496291 w 11336482"/>
              <a:gd name="connsiteY27" fmla="*/ 2130472 h 3678717"/>
              <a:gd name="connsiteX28" fmla="*/ 1475510 w 11336482"/>
              <a:gd name="connsiteY28" fmla="*/ 2223990 h 3678717"/>
              <a:gd name="connsiteX29" fmla="*/ 1506682 w 11336482"/>
              <a:gd name="connsiteY29" fmla="*/ 2681190 h 3678717"/>
              <a:gd name="connsiteX30" fmla="*/ 1589810 w 11336482"/>
              <a:gd name="connsiteY30" fmla="*/ 2940963 h 3678717"/>
              <a:gd name="connsiteX31" fmla="*/ 1620982 w 11336482"/>
              <a:gd name="connsiteY31" fmla="*/ 3003308 h 3678717"/>
              <a:gd name="connsiteX32" fmla="*/ 1776846 w 11336482"/>
              <a:gd name="connsiteY32" fmla="*/ 3148781 h 3678717"/>
              <a:gd name="connsiteX33" fmla="*/ 1828800 w 11336482"/>
              <a:gd name="connsiteY33" fmla="*/ 3169563 h 3678717"/>
              <a:gd name="connsiteX34" fmla="*/ 1943100 w 11336482"/>
              <a:gd name="connsiteY34" fmla="*/ 3200735 h 3678717"/>
              <a:gd name="connsiteX35" fmla="*/ 2067791 w 11336482"/>
              <a:gd name="connsiteY35" fmla="*/ 3190344 h 3678717"/>
              <a:gd name="connsiteX36" fmla="*/ 2161310 w 11336482"/>
              <a:gd name="connsiteY36" fmla="*/ 3138390 h 3678717"/>
              <a:gd name="connsiteX37" fmla="*/ 2275610 w 11336482"/>
              <a:gd name="connsiteY37" fmla="*/ 3055263 h 3678717"/>
              <a:gd name="connsiteX38" fmla="*/ 2379519 w 11336482"/>
              <a:gd name="connsiteY38" fmla="*/ 2940963 h 3678717"/>
              <a:gd name="connsiteX39" fmla="*/ 2410691 w 11336482"/>
              <a:gd name="connsiteY39" fmla="*/ 2857835 h 3678717"/>
              <a:gd name="connsiteX40" fmla="*/ 2441864 w 11336482"/>
              <a:gd name="connsiteY40" fmla="*/ 2785099 h 3678717"/>
              <a:gd name="connsiteX41" fmla="*/ 2462646 w 11336482"/>
              <a:gd name="connsiteY41" fmla="*/ 2722754 h 3678717"/>
              <a:gd name="connsiteX42" fmla="*/ 2493819 w 11336482"/>
              <a:gd name="connsiteY42" fmla="*/ 2577281 h 3678717"/>
              <a:gd name="connsiteX43" fmla="*/ 2504210 w 11336482"/>
              <a:gd name="connsiteY43" fmla="*/ 2504544 h 3678717"/>
              <a:gd name="connsiteX44" fmla="*/ 2524991 w 11336482"/>
              <a:gd name="connsiteY44" fmla="*/ 2255163 h 3678717"/>
              <a:gd name="connsiteX45" fmla="*/ 2462646 w 11336482"/>
              <a:gd name="connsiteY45" fmla="*/ 1818744 h 3678717"/>
              <a:gd name="connsiteX46" fmla="*/ 2452255 w 11336482"/>
              <a:gd name="connsiteY46" fmla="*/ 1787572 h 3678717"/>
              <a:gd name="connsiteX47" fmla="*/ 2389910 w 11336482"/>
              <a:gd name="connsiteY47" fmla="*/ 1756399 h 3678717"/>
              <a:gd name="connsiteX48" fmla="*/ 2296391 w 11336482"/>
              <a:gd name="connsiteY48" fmla="*/ 1787572 h 3678717"/>
              <a:gd name="connsiteX49" fmla="*/ 2254828 w 11336482"/>
              <a:gd name="connsiteY49" fmla="*/ 1797963 h 3678717"/>
              <a:gd name="connsiteX50" fmla="*/ 2244437 w 11336482"/>
              <a:gd name="connsiteY50" fmla="*/ 1829135 h 3678717"/>
              <a:gd name="connsiteX51" fmla="*/ 2213264 w 11336482"/>
              <a:gd name="connsiteY51" fmla="*/ 1860308 h 3678717"/>
              <a:gd name="connsiteX52" fmla="*/ 2202873 w 11336482"/>
              <a:gd name="connsiteY52" fmla="*/ 1912263 h 3678717"/>
              <a:gd name="connsiteX53" fmla="*/ 2182091 w 11336482"/>
              <a:gd name="connsiteY53" fmla="*/ 1953826 h 3678717"/>
              <a:gd name="connsiteX54" fmla="*/ 2161310 w 11336482"/>
              <a:gd name="connsiteY54" fmla="*/ 2005781 h 3678717"/>
              <a:gd name="connsiteX55" fmla="*/ 2150919 w 11336482"/>
              <a:gd name="connsiteY55" fmla="*/ 2068126 h 3678717"/>
              <a:gd name="connsiteX56" fmla="*/ 2140528 w 11336482"/>
              <a:gd name="connsiteY56" fmla="*/ 2109690 h 3678717"/>
              <a:gd name="connsiteX57" fmla="*/ 2119746 w 11336482"/>
              <a:gd name="connsiteY57" fmla="*/ 2213599 h 3678717"/>
              <a:gd name="connsiteX58" fmla="*/ 2140528 w 11336482"/>
              <a:gd name="connsiteY58" fmla="*/ 2639626 h 3678717"/>
              <a:gd name="connsiteX59" fmla="*/ 2171700 w 11336482"/>
              <a:gd name="connsiteY59" fmla="*/ 2712363 h 3678717"/>
              <a:gd name="connsiteX60" fmla="*/ 2286000 w 11336482"/>
              <a:gd name="connsiteY60" fmla="*/ 2889008 h 3678717"/>
              <a:gd name="connsiteX61" fmla="*/ 2421082 w 11336482"/>
              <a:gd name="connsiteY61" fmla="*/ 3003308 h 3678717"/>
              <a:gd name="connsiteX62" fmla="*/ 2473037 w 11336482"/>
              <a:gd name="connsiteY62" fmla="*/ 3055263 h 3678717"/>
              <a:gd name="connsiteX63" fmla="*/ 2587337 w 11336482"/>
              <a:gd name="connsiteY63" fmla="*/ 3107217 h 3678717"/>
              <a:gd name="connsiteX64" fmla="*/ 2732810 w 11336482"/>
              <a:gd name="connsiteY64" fmla="*/ 3148781 h 3678717"/>
              <a:gd name="connsiteX65" fmla="*/ 3034146 w 11336482"/>
              <a:gd name="connsiteY65" fmla="*/ 3138390 h 3678717"/>
              <a:gd name="connsiteX66" fmla="*/ 3179619 w 11336482"/>
              <a:gd name="connsiteY66" fmla="*/ 3107217 h 3678717"/>
              <a:gd name="connsiteX67" fmla="*/ 3314700 w 11336482"/>
              <a:gd name="connsiteY67" fmla="*/ 3044872 h 3678717"/>
              <a:gd name="connsiteX68" fmla="*/ 3522519 w 11336482"/>
              <a:gd name="connsiteY68" fmla="*/ 2826663 h 3678717"/>
              <a:gd name="connsiteX69" fmla="*/ 3564082 w 11336482"/>
              <a:gd name="connsiteY69" fmla="*/ 2743535 h 3678717"/>
              <a:gd name="connsiteX70" fmla="*/ 3699164 w 11336482"/>
              <a:gd name="connsiteY70" fmla="*/ 2411026 h 3678717"/>
              <a:gd name="connsiteX71" fmla="*/ 3751119 w 11336482"/>
              <a:gd name="connsiteY71" fmla="*/ 2036954 h 3678717"/>
              <a:gd name="connsiteX72" fmla="*/ 3740728 w 11336482"/>
              <a:gd name="connsiteY72" fmla="*/ 1797963 h 3678717"/>
              <a:gd name="connsiteX73" fmla="*/ 3647210 w 11336482"/>
              <a:gd name="connsiteY73" fmla="*/ 1621317 h 3678717"/>
              <a:gd name="connsiteX74" fmla="*/ 3584864 w 11336482"/>
              <a:gd name="connsiteY74" fmla="*/ 1527799 h 3678717"/>
              <a:gd name="connsiteX75" fmla="*/ 3480955 w 11336482"/>
              <a:gd name="connsiteY75" fmla="*/ 1486235 h 3678717"/>
              <a:gd name="connsiteX76" fmla="*/ 3262746 w 11336482"/>
              <a:gd name="connsiteY76" fmla="*/ 1507017 h 3678717"/>
              <a:gd name="connsiteX77" fmla="*/ 3221182 w 11336482"/>
              <a:gd name="connsiteY77" fmla="*/ 1538190 h 3678717"/>
              <a:gd name="connsiteX78" fmla="*/ 3138055 w 11336482"/>
              <a:gd name="connsiteY78" fmla="*/ 1590144 h 3678717"/>
              <a:gd name="connsiteX79" fmla="*/ 3106882 w 11336482"/>
              <a:gd name="connsiteY79" fmla="*/ 1621317 h 3678717"/>
              <a:gd name="connsiteX80" fmla="*/ 3075710 w 11336482"/>
              <a:gd name="connsiteY80" fmla="*/ 1642099 h 3678717"/>
              <a:gd name="connsiteX81" fmla="*/ 3023755 w 11336482"/>
              <a:gd name="connsiteY81" fmla="*/ 1714835 h 3678717"/>
              <a:gd name="connsiteX82" fmla="*/ 3013364 w 11336482"/>
              <a:gd name="connsiteY82" fmla="*/ 1756399 h 3678717"/>
              <a:gd name="connsiteX83" fmla="*/ 2992582 w 11336482"/>
              <a:gd name="connsiteY83" fmla="*/ 1797963 h 3678717"/>
              <a:gd name="connsiteX84" fmla="*/ 2971800 w 11336482"/>
              <a:gd name="connsiteY84" fmla="*/ 1891481 h 3678717"/>
              <a:gd name="connsiteX85" fmla="*/ 2951019 w 11336482"/>
              <a:gd name="connsiteY85" fmla="*/ 2016172 h 3678717"/>
              <a:gd name="connsiteX86" fmla="*/ 2982191 w 11336482"/>
              <a:gd name="connsiteY86" fmla="*/ 2317508 h 3678717"/>
              <a:gd name="connsiteX87" fmla="*/ 3075710 w 11336482"/>
              <a:gd name="connsiteY87" fmla="*/ 2473372 h 3678717"/>
              <a:gd name="connsiteX88" fmla="*/ 3304310 w 11336482"/>
              <a:gd name="connsiteY88" fmla="*/ 2712363 h 3678717"/>
              <a:gd name="connsiteX89" fmla="*/ 3356264 w 11336482"/>
              <a:gd name="connsiteY89" fmla="*/ 2733144 h 3678717"/>
              <a:gd name="connsiteX90" fmla="*/ 3553691 w 11336482"/>
              <a:gd name="connsiteY90" fmla="*/ 2837054 h 3678717"/>
              <a:gd name="connsiteX91" fmla="*/ 3813464 w 11336482"/>
              <a:gd name="connsiteY91" fmla="*/ 2857835 h 3678717"/>
              <a:gd name="connsiteX92" fmla="*/ 4083628 w 11336482"/>
              <a:gd name="connsiteY92" fmla="*/ 2805881 h 3678717"/>
              <a:gd name="connsiteX93" fmla="*/ 4270664 w 11336482"/>
              <a:gd name="connsiteY93" fmla="*/ 2650017 h 3678717"/>
              <a:gd name="connsiteX94" fmla="*/ 4312228 w 11336482"/>
              <a:gd name="connsiteY94" fmla="*/ 2587672 h 3678717"/>
              <a:gd name="connsiteX95" fmla="*/ 4374573 w 11336482"/>
              <a:gd name="connsiteY95" fmla="*/ 2442199 h 3678717"/>
              <a:gd name="connsiteX96" fmla="*/ 4395355 w 11336482"/>
              <a:gd name="connsiteY96" fmla="*/ 2359072 h 3678717"/>
              <a:gd name="connsiteX97" fmla="*/ 4416137 w 11336482"/>
              <a:gd name="connsiteY97" fmla="*/ 2286335 h 3678717"/>
              <a:gd name="connsiteX98" fmla="*/ 4384964 w 11336482"/>
              <a:gd name="connsiteY98" fmla="*/ 2182426 h 3678717"/>
              <a:gd name="connsiteX99" fmla="*/ 4343400 w 11336482"/>
              <a:gd name="connsiteY99" fmla="*/ 2172035 h 3678717"/>
              <a:gd name="connsiteX100" fmla="*/ 4229100 w 11336482"/>
              <a:gd name="connsiteY100" fmla="*/ 2223990 h 3678717"/>
              <a:gd name="connsiteX101" fmla="*/ 4218710 w 11336482"/>
              <a:gd name="connsiteY101" fmla="*/ 2255163 h 3678717"/>
              <a:gd name="connsiteX102" fmla="*/ 4229100 w 11336482"/>
              <a:gd name="connsiteY102" fmla="*/ 2462981 h 3678717"/>
              <a:gd name="connsiteX103" fmla="*/ 4281055 w 11336482"/>
              <a:gd name="connsiteY103" fmla="*/ 2514935 h 3678717"/>
              <a:gd name="connsiteX104" fmla="*/ 4384964 w 11336482"/>
              <a:gd name="connsiteY104" fmla="*/ 2546108 h 3678717"/>
              <a:gd name="connsiteX105" fmla="*/ 4540828 w 11336482"/>
              <a:gd name="connsiteY105" fmla="*/ 2535717 h 3678717"/>
              <a:gd name="connsiteX106" fmla="*/ 4582391 w 11336482"/>
              <a:gd name="connsiteY106" fmla="*/ 2473372 h 3678717"/>
              <a:gd name="connsiteX107" fmla="*/ 4603173 w 11336482"/>
              <a:gd name="connsiteY107" fmla="*/ 2431808 h 3678717"/>
              <a:gd name="connsiteX108" fmla="*/ 4592782 w 11336482"/>
              <a:gd name="connsiteY108" fmla="*/ 2359072 h 3678717"/>
              <a:gd name="connsiteX109" fmla="*/ 4551219 w 11336482"/>
              <a:gd name="connsiteY109" fmla="*/ 2369463 h 3678717"/>
              <a:gd name="connsiteX110" fmla="*/ 4520046 w 11336482"/>
              <a:gd name="connsiteY110" fmla="*/ 2442199 h 3678717"/>
              <a:gd name="connsiteX111" fmla="*/ 4540828 w 11336482"/>
              <a:gd name="connsiteY111" fmla="*/ 2546108 h 3678717"/>
              <a:gd name="connsiteX112" fmla="*/ 4572000 w 11336482"/>
              <a:gd name="connsiteY112" fmla="*/ 2577281 h 3678717"/>
              <a:gd name="connsiteX113" fmla="*/ 4655128 w 11336482"/>
              <a:gd name="connsiteY113" fmla="*/ 2608454 h 3678717"/>
              <a:gd name="connsiteX114" fmla="*/ 4707082 w 11336482"/>
              <a:gd name="connsiteY114" fmla="*/ 2618844 h 3678717"/>
              <a:gd name="connsiteX115" fmla="*/ 4873337 w 11336482"/>
              <a:gd name="connsiteY115" fmla="*/ 2546108 h 3678717"/>
              <a:gd name="connsiteX116" fmla="*/ 4894119 w 11336482"/>
              <a:gd name="connsiteY116" fmla="*/ 2514935 h 3678717"/>
              <a:gd name="connsiteX117" fmla="*/ 4883728 w 11336482"/>
              <a:gd name="connsiteY117" fmla="*/ 2421417 h 3678717"/>
              <a:gd name="connsiteX118" fmla="*/ 4852555 w 11336482"/>
              <a:gd name="connsiteY118" fmla="*/ 2411026 h 3678717"/>
              <a:gd name="connsiteX119" fmla="*/ 4821382 w 11336482"/>
              <a:gd name="connsiteY119" fmla="*/ 2442199 h 3678717"/>
              <a:gd name="connsiteX120" fmla="*/ 4862946 w 11336482"/>
              <a:gd name="connsiteY120" fmla="*/ 2639626 h 3678717"/>
              <a:gd name="connsiteX121" fmla="*/ 4894119 w 11336482"/>
              <a:gd name="connsiteY121" fmla="*/ 2660408 h 3678717"/>
              <a:gd name="connsiteX122" fmla="*/ 5008419 w 11336482"/>
              <a:gd name="connsiteY122" fmla="*/ 2639626 h 3678717"/>
              <a:gd name="connsiteX123" fmla="*/ 5060373 w 11336482"/>
              <a:gd name="connsiteY123" fmla="*/ 2587672 h 3678717"/>
              <a:gd name="connsiteX124" fmla="*/ 5122719 w 11336482"/>
              <a:gd name="connsiteY124" fmla="*/ 2504544 h 3678717"/>
              <a:gd name="connsiteX125" fmla="*/ 5133110 w 11336482"/>
              <a:gd name="connsiteY125" fmla="*/ 2473372 h 3678717"/>
              <a:gd name="connsiteX126" fmla="*/ 5164282 w 11336482"/>
              <a:gd name="connsiteY126" fmla="*/ 2411026 h 3678717"/>
              <a:gd name="connsiteX127" fmla="*/ 5153891 w 11336482"/>
              <a:gd name="connsiteY127" fmla="*/ 2244772 h 3678717"/>
              <a:gd name="connsiteX128" fmla="*/ 5101937 w 11336482"/>
              <a:gd name="connsiteY128" fmla="*/ 2255163 h 3678717"/>
              <a:gd name="connsiteX129" fmla="*/ 5091546 w 11336482"/>
              <a:gd name="connsiteY129" fmla="*/ 2286335 h 3678717"/>
              <a:gd name="connsiteX130" fmla="*/ 5101937 w 11336482"/>
              <a:gd name="connsiteY130" fmla="*/ 2390244 h 3678717"/>
              <a:gd name="connsiteX131" fmla="*/ 5133110 w 11336482"/>
              <a:gd name="connsiteY131" fmla="*/ 2431808 h 3678717"/>
              <a:gd name="connsiteX132" fmla="*/ 5195455 w 11336482"/>
              <a:gd name="connsiteY132" fmla="*/ 2473372 h 3678717"/>
              <a:gd name="connsiteX133" fmla="*/ 5330537 w 11336482"/>
              <a:gd name="connsiteY133" fmla="*/ 2462981 h 3678717"/>
              <a:gd name="connsiteX134" fmla="*/ 5361710 w 11336482"/>
              <a:gd name="connsiteY134" fmla="*/ 2452590 h 3678717"/>
              <a:gd name="connsiteX135" fmla="*/ 5413664 w 11336482"/>
              <a:gd name="connsiteY135" fmla="*/ 2431808 h 3678717"/>
              <a:gd name="connsiteX136" fmla="*/ 5486400 w 11336482"/>
              <a:gd name="connsiteY136" fmla="*/ 2338290 h 3678717"/>
              <a:gd name="connsiteX137" fmla="*/ 5476010 w 11336482"/>
              <a:gd name="connsiteY137" fmla="*/ 2203208 h 3678717"/>
              <a:gd name="connsiteX138" fmla="*/ 5434446 w 11336482"/>
              <a:gd name="connsiteY138" fmla="*/ 2213599 h 3678717"/>
              <a:gd name="connsiteX139" fmla="*/ 5413664 w 11336482"/>
              <a:gd name="connsiteY139" fmla="*/ 2265554 h 3678717"/>
              <a:gd name="connsiteX140" fmla="*/ 5434446 w 11336482"/>
              <a:gd name="connsiteY140" fmla="*/ 2421417 h 3678717"/>
              <a:gd name="connsiteX141" fmla="*/ 5496791 w 11336482"/>
              <a:gd name="connsiteY141" fmla="*/ 2494154 h 3678717"/>
              <a:gd name="connsiteX142" fmla="*/ 5600700 w 11336482"/>
              <a:gd name="connsiteY142" fmla="*/ 2514935 h 3678717"/>
              <a:gd name="connsiteX143" fmla="*/ 5673437 w 11336482"/>
              <a:gd name="connsiteY143" fmla="*/ 2504544 h 3678717"/>
              <a:gd name="connsiteX144" fmla="*/ 5735782 w 11336482"/>
              <a:gd name="connsiteY144" fmla="*/ 2462981 h 3678717"/>
              <a:gd name="connsiteX145" fmla="*/ 5850082 w 11336482"/>
              <a:gd name="connsiteY145" fmla="*/ 2369463 h 3678717"/>
              <a:gd name="connsiteX146" fmla="*/ 5902037 w 11336482"/>
              <a:gd name="connsiteY146" fmla="*/ 2317508 h 3678717"/>
              <a:gd name="connsiteX147" fmla="*/ 5995555 w 11336482"/>
              <a:gd name="connsiteY147" fmla="*/ 2203208 h 3678717"/>
              <a:gd name="connsiteX148" fmla="*/ 6089073 w 11336482"/>
              <a:gd name="connsiteY148" fmla="*/ 1953826 h 3678717"/>
              <a:gd name="connsiteX149" fmla="*/ 6099464 w 11336482"/>
              <a:gd name="connsiteY149" fmla="*/ 1922654 h 3678717"/>
              <a:gd name="connsiteX150" fmla="*/ 6109855 w 11336482"/>
              <a:gd name="connsiteY150" fmla="*/ 1849917 h 3678717"/>
              <a:gd name="connsiteX151" fmla="*/ 6120246 w 11336482"/>
              <a:gd name="connsiteY151" fmla="*/ 1787572 h 3678717"/>
              <a:gd name="connsiteX152" fmla="*/ 6109855 w 11336482"/>
              <a:gd name="connsiteY152" fmla="*/ 1725226 h 3678717"/>
              <a:gd name="connsiteX153" fmla="*/ 6037119 w 11336482"/>
              <a:gd name="connsiteY153" fmla="*/ 1746008 h 3678717"/>
              <a:gd name="connsiteX154" fmla="*/ 6005946 w 11336482"/>
              <a:gd name="connsiteY154" fmla="*/ 1777181 h 3678717"/>
              <a:gd name="connsiteX155" fmla="*/ 5912428 w 11336482"/>
              <a:gd name="connsiteY155" fmla="*/ 1849917 h 3678717"/>
              <a:gd name="connsiteX156" fmla="*/ 5902037 w 11336482"/>
              <a:gd name="connsiteY156" fmla="*/ 1901872 h 3678717"/>
              <a:gd name="connsiteX157" fmla="*/ 5891646 w 11336482"/>
              <a:gd name="connsiteY157" fmla="*/ 1933044 h 3678717"/>
              <a:gd name="connsiteX158" fmla="*/ 5870864 w 11336482"/>
              <a:gd name="connsiteY158" fmla="*/ 2036954 h 3678717"/>
              <a:gd name="connsiteX159" fmla="*/ 5891646 w 11336482"/>
              <a:gd name="connsiteY159" fmla="*/ 2275944 h 3678717"/>
              <a:gd name="connsiteX160" fmla="*/ 5943600 w 11336482"/>
              <a:gd name="connsiteY160" fmla="*/ 2338290 h 3678717"/>
              <a:gd name="connsiteX161" fmla="*/ 6037119 w 11336482"/>
              <a:gd name="connsiteY161" fmla="*/ 2411026 h 3678717"/>
              <a:gd name="connsiteX162" fmla="*/ 6078682 w 11336482"/>
              <a:gd name="connsiteY162" fmla="*/ 2442199 h 3678717"/>
              <a:gd name="connsiteX163" fmla="*/ 6161810 w 11336482"/>
              <a:gd name="connsiteY163" fmla="*/ 2473372 h 3678717"/>
              <a:gd name="connsiteX164" fmla="*/ 6203373 w 11336482"/>
              <a:gd name="connsiteY164" fmla="*/ 2494154 h 3678717"/>
              <a:gd name="connsiteX165" fmla="*/ 6431973 w 11336482"/>
              <a:gd name="connsiteY165" fmla="*/ 2462981 h 3678717"/>
              <a:gd name="connsiteX166" fmla="*/ 6515100 w 11336482"/>
              <a:gd name="connsiteY166" fmla="*/ 2327899 h 3678717"/>
              <a:gd name="connsiteX167" fmla="*/ 6535882 w 11336482"/>
              <a:gd name="connsiteY167" fmla="*/ 2244772 h 3678717"/>
              <a:gd name="connsiteX168" fmla="*/ 6504710 w 11336482"/>
              <a:gd name="connsiteY168" fmla="*/ 2140863 h 3678717"/>
              <a:gd name="connsiteX169" fmla="*/ 6463146 w 11336482"/>
              <a:gd name="connsiteY169" fmla="*/ 2130472 h 3678717"/>
              <a:gd name="connsiteX170" fmla="*/ 6380019 w 11336482"/>
              <a:gd name="connsiteY170" fmla="*/ 2172035 h 3678717"/>
              <a:gd name="connsiteX171" fmla="*/ 6348846 w 11336482"/>
              <a:gd name="connsiteY171" fmla="*/ 2255163 h 3678717"/>
              <a:gd name="connsiteX172" fmla="*/ 6400800 w 11336482"/>
              <a:gd name="connsiteY172" fmla="*/ 2369463 h 3678717"/>
              <a:gd name="connsiteX173" fmla="*/ 6504710 w 11336482"/>
              <a:gd name="connsiteY173" fmla="*/ 2390244 h 3678717"/>
              <a:gd name="connsiteX174" fmla="*/ 6795655 w 11336482"/>
              <a:gd name="connsiteY174" fmla="*/ 2275944 h 3678717"/>
              <a:gd name="connsiteX175" fmla="*/ 6961910 w 11336482"/>
              <a:gd name="connsiteY175" fmla="*/ 2047344 h 3678717"/>
              <a:gd name="connsiteX176" fmla="*/ 7107382 w 11336482"/>
              <a:gd name="connsiteY176" fmla="*/ 1787572 h 3678717"/>
              <a:gd name="connsiteX177" fmla="*/ 7190510 w 11336482"/>
              <a:gd name="connsiteY177" fmla="*/ 1527799 h 3678717"/>
              <a:gd name="connsiteX178" fmla="*/ 7221682 w 11336482"/>
              <a:gd name="connsiteY178" fmla="*/ 1403108 h 3678717"/>
              <a:gd name="connsiteX179" fmla="*/ 7252855 w 11336482"/>
              <a:gd name="connsiteY179" fmla="*/ 1299199 h 3678717"/>
              <a:gd name="connsiteX180" fmla="*/ 7284028 w 11336482"/>
              <a:gd name="connsiteY180" fmla="*/ 1132944 h 3678717"/>
              <a:gd name="connsiteX181" fmla="*/ 7294419 w 11336482"/>
              <a:gd name="connsiteY181" fmla="*/ 1070599 h 3678717"/>
              <a:gd name="connsiteX182" fmla="*/ 7252855 w 11336482"/>
              <a:gd name="connsiteY182" fmla="*/ 717308 h 3678717"/>
              <a:gd name="connsiteX183" fmla="*/ 7211291 w 11336482"/>
              <a:gd name="connsiteY183" fmla="*/ 644572 h 3678717"/>
              <a:gd name="connsiteX184" fmla="*/ 7159337 w 11336482"/>
              <a:gd name="connsiteY184" fmla="*/ 561444 h 3678717"/>
              <a:gd name="connsiteX185" fmla="*/ 7128164 w 11336482"/>
              <a:gd name="connsiteY185" fmla="*/ 551054 h 3678717"/>
              <a:gd name="connsiteX186" fmla="*/ 6982691 w 11336482"/>
              <a:gd name="connsiteY186" fmla="*/ 603008 h 3678717"/>
              <a:gd name="connsiteX187" fmla="*/ 6972300 w 11336482"/>
              <a:gd name="connsiteY187" fmla="*/ 634181 h 3678717"/>
              <a:gd name="connsiteX188" fmla="*/ 6993082 w 11336482"/>
              <a:gd name="connsiteY188" fmla="*/ 873172 h 3678717"/>
              <a:gd name="connsiteX189" fmla="*/ 7034646 w 11336482"/>
              <a:gd name="connsiteY189" fmla="*/ 893954 h 3678717"/>
              <a:gd name="connsiteX190" fmla="*/ 7107382 w 11336482"/>
              <a:gd name="connsiteY190" fmla="*/ 914735 h 3678717"/>
              <a:gd name="connsiteX191" fmla="*/ 7200900 w 11336482"/>
              <a:gd name="connsiteY191" fmla="*/ 956299 h 3678717"/>
              <a:gd name="connsiteX192" fmla="*/ 7325591 w 11336482"/>
              <a:gd name="connsiteY192" fmla="*/ 977081 h 3678717"/>
              <a:gd name="connsiteX193" fmla="*/ 7398328 w 11336482"/>
              <a:gd name="connsiteY193" fmla="*/ 966690 h 3678717"/>
              <a:gd name="connsiteX194" fmla="*/ 7481455 w 11336482"/>
              <a:gd name="connsiteY194" fmla="*/ 893954 h 3678717"/>
              <a:gd name="connsiteX195" fmla="*/ 7595755 w 11336482"/>
              <a:gd name="connsiteY195" fmla="*/ 727699 h 3678717"/>
              <a:gd name="connsiteX196" fmla="*/ 7616537 w 11336482"/>
              <a:gd name="connsiteY196" fmla="*/ 675744 h 3678717"/>
              <a:gd name="connsiteX197" fmla="*/ 7637319 w 11336482"/>
              <a:gd name="connsiteY197" fmla="*/ 634181 h 3678717"/>
              <a:gd name="connsiteX198" fmla="*/ 7658100 w 11336482"/>
              <a:gd name="connsiteY198" fmla="*/ 571835 h 3678717"/>
              <a:gd name="connsiteX199" fmla="*/ 7678882 w 11336482"/>
              <a:gd name="connsiteY199" fmla="*/ 499099 h 3678717"/>
              <a:gd name="connsiteX200" fmla="*/ 7668491 w 11336482"/>
              <a:gd name="connsiteY200" fmla="*/ 301672 h 3678717"/>
              <a:gd name="connsiteX201" fmla="*/ 7647710 w 11336482"/>
              <a:gd name="connsiteY201" fmla="*/ 270499 h 3678717"/>
              <a:gd name="connsiteX202" fmla="*/ 7616537 w 11336482"/>
              <a:gd name="connsiteY202" fmla="*/ 260108 h 3678717"/>
              <a:gd name="connsiteX203" fmla="*/ 7523019 w 11336482"/>
              <a:gd name="connsiteY203" fmla="*/ 270499 h 3678717"/>
              <a:gd name="connsiteX204" fmla="*/ 7606146 w 11336482"/>
              <a:gd name="connsiteY204" fmla="*/ 436754 h 3678717"/>
              <a:gd name="connsiteX205" fmla="*/ 7637319 w 11336482"/>
              <a:gd name="connsiteY205" fmla="*/ 447144 h 3678717"/>
              <a:gd name="connsiteX206" fmla="*/ 7845137 w 11336482"/>
              <a:gd name="connsiteY206" fmla="*/ 415972 h 3678717"/>
              <a:gd name="connsiteX207" fmla="*/ 7876310 w 11336482"/>
              <a:gd name="connsiteY207" fmla="*/ 395190 h 3678717"/>
              <a:gd name="connsiteX208" fmla="*/ 7980219 w 11336482"/>
              <a:gd name="connsiteY208" fmla="*/ 312063 h 3678717"/>
              <a:gd name="connsiteX209" fmla="*/ 8073737 w 11336482"/>
              <a:gd name="connsiteY209" fmla="*/ 218544 h 3678717"/>
              <a:gd name="connsiteX210" fmla="*/ 8094519 w 11336482"/>
              <a:gd name="connsiteY210" fmla="*/ 187372 h 3678717"/>
              <a:gd name="connsiteX211" fmla="*/ 8136082 w 11336482"/>
              <a:gd name="connsiteY211" fmla="*/ 114635 h 3678717"/>
              <a:gd name="connsiteX212" fmla="*/ 8084128 w 11336482"/>
              <a:gd name="connsiteY212" fmla="*/ 335 h 3678717"/>
              <a:gd name="connsiteX213" fmla="*/ 8032173 w 11336482"/>
              <a:gd name="connsiteY213" fmla="*/ 10726 h 3678717"/>
              <a:gd name="connsiteX214" fmla="*/ 8021782 w 11336482"/>
              <a:gd name="connsiteY214" fmla="*/ 41899 h 3678717"/>
              <a:gd name="connsiteX215" fmla="*/ 7990610 w 11336482"/>
              <a:gd name="connsiteY215" fmla="*/ 73072 h 3678717"/>
              <a:gd name="connsiteX216" fmla="*/ 7969828 w 11336482"/>
              <a:gd name="connsiteY216" fmla="*/ 104244 h 3678717"/>
              <a:gd name="connsiteX217" fmla="*/ 7990610 w 11336482"/>
              <a:gd name="connsiteY217" fmla="*/ 332844 h 3678717"/>
              <a:gd name="connsiteX218" fmla="*/ 8032173 w 11336482"/>
              <a:gd name="connsiteY218" fmla="*/ 395190 h 3678717"/>
              <a:gd name="connsiteX219" fmla="*/ 8125691 w 11336482"/>
              <a:gd name="connsiteY219" fmla="*/ 467926 h 3678717"/>
              <a:gd name="connsiteX220" fmla="*/ 8208819 w 11336482"/>
              <a:gd name="connsiteY220" fmla="*/ 488708 h 3678717"/>
              <a:gd name="connsiteX221" fmla="*/ 8302337 w 11336482"/>
              <a:gd name="connsiteY221" fmla="*/ 509490 h 3678717"/>
              <a:gd name="connsiteX222" fmla="*/ 8468591 w 11336482"/>
              <a:gd name="connsiteY222" fmla="*/ 478317 h 3678717"/>
              <a:gd name="connsiteX223" fmla="*/ 8520546 w 11336482"/>
              <a:gd name="connsiteY223" fmla="*/ 405581 h 3678717"/>
              <a:gd name="connsiteX224" fmla="*/ 8520546 w 11336482"/>
              <a:gd name="connsiteY224" fmla="*/ 176981 h 3678717"/>
              <a:gd name="connsiteX225" fmla="*/ 8499764 w 11336482"/>
              <a:gd name="connsiteY225" fmla="*/ 145808 h 3678717"/>
              <a:gd name="connsiteX226" fmla="*/ 8447810 w 11336482"/>
              <a:gd name="connsiteY226" fmla="*/ 135417 h 3678717"/>
              <a:gd name="connsiteX227" fmla="*/ 8364682 w 11336482"/>
              <a:gd name="connsiteY227" fmla="*/ 187372 h 3678717"/>
              <a:gd name="connsiteX228" fmla="*/ 8354291 w 11336482"/>
              <a:gd name="connsiteY228" fmla="*/ 218544 h 3678717"/>
              <a:gd name="connsiteX229" fmla="*/ 8302337 w 11336482"/>
              <a:gd name="connsiteY229" fmla="*/ 395190 h 3678717"/>
              <a:gd name="connsiteX230" fmla="*/ 8312728 w 11336482"/>
              <a:gd name="connsiteY230" fmla="*/ 592617 h 3678717"/>
              <a:gd name="connsiteX231" fmla="*/ 8364682 w 11336482"/>
              <a:gd name="connsiteY231" fmla="*/ 675744 h 3678717"/>
              <a:gd name="connsiteX232" fmla="*/ 8499764 w 11336482"/>
              <a:gd name="connsiteY232" fmla="*/ 800435 h 3678717"/>
              <a:gd name="connsiteX233" fmla="*/ 8593282 w 11336482"/>
              <a:gd name="connsiteY233" fmla="*/ 873172 h 3678717"/>
              <a:gd name="connsiteX234" fmla="*/ 8634846 w 11336482"/>
              <a:gd name="connsiteY234" fmla="*/ 904344 h 3678717"/>
              <a:gd name="connsiteX235" fmla="*/ 8666019 w 11336482"/>
              <a:gd name="connsiteY235" fmla="*/ 925126 h 3678717"/>
              <a:gd name="connsiteX236" fmla="*/ 8790710 w 11336482"/>
              <a:gd name="connsiteY236" fmla="*/ 945908 h 3678717"/>
              <a:gd name="connsiteX237" fmla="*/ 9123219 w 11336482"/>
              <a:gd name="connsiteY237" fmla="*/ 1008254 h 3678717"/>
              <a:gd name="connsiteX238" fmla="*/ 9382991 w 11336482"/>
              <a:gd name="connsiteY238" fmla="*/ 1039426 h 3678717"/>
              <a:gd name="connsiteX239" fmla="*/ 9476510 w 11336482"/>
              <a:gd name="connsiteY239" fmla="*/ 1049817 h 3678717"/>
              <a:gd name="connsiteX240" fmla="*/ 9892146 w 11336482"/>
              <a:gd name="connsiteY240" fmla="*/ 1080990 h 3678717"/>
              <a:gd name="connsiteX241" fmla="*/ 9923319 w 11336482"/>
              <a:gd name="connsiteY241" fmla="*/ 1268026 h 3678717"/>
              <a:gd name="connsiteX242" fmla="*/ 9996055 w 11336482"/>
              <a:gd name="connsiteY242" fmla="*/ 1579754 h 3678717"/>
              <a:gd name="connsiteX243" fmla="*/ 10099964 w 11336482"/>
              <a:gd name="connsiteY243" fmla="*/ 1922654 h 3678717"/>
              <a:gd name="connsiteX244" fmla="*/ 10131137 w 11336482"/>
              <a:gd name="connsiteY244" fmla="*/ 2047344 h 3678717"/>
              <a:gd name="connsiteX245" fmla="*/ 10151919 w 11336482"/>
              <a:gd name="connsiteY245" fmla="*/ 2140863 h 3678717"/>
              <a:gd name="connsiteX246" fmla="*/ 10162310 w 11336482"/>
              <a:gd name="connsiteY246" fmla="*/ 2213599 h 3678717"/>
              <a:gd name="connsiteX247" fmla="*/ 10214264 w 11336482"/>
              <a:gd name="connsiteY247" fmla="*/ 2369463 h 3678717"/>
              <a:gd name="connsiteX248" fmla="*/ 10235046 w 11336482"/>
              <a:gd name="connsiteY248" fmla="*/ 2431808 h 3678717"/>
              <a:gd name="connsiteX249" fmla="*/ 10245437 w 11336482"/>
              <a:gd name="connsiteY249" fmla="*/ 2483763 h 3678717"/>
              <a:gd name="connsiteX250" fmla="*/ 10276610 w 11336482"/>
              <a:gd name="connsiteY250" fmla="*/ 2556499 h 3678717"/>
              <a:gd name="connsiteX251" fmla="*/ 10287000 w 11336482"/>
              <a:gd name="connsiteY251" fmla="*/ 2618844 h 3678717"/>
              <a:gd name="connsiteX252" fmla="*/ 10318173 w 11336482"/>
              <a:gd name="connsiteY252" fmla="*/ 2660408 h 3678717"/>
              <a:gd name="connsiteX253" fmla="*/ 10328564 w 11336482"/>
              <a:gd name="connsiteY253" fmla="*/ 2691581 h 3678717"/>
              <a:gd name="connsiteX254" fmla="*/ 10370128 w 11336482"/>
              <a:gd name="connsiteY254" fmla="*/ 2753926 h 3678717"/>
              <a:gd name="connsiteX255" fmla="*/ 10422082 w 11336482"/>
              <a:gd name="connsiteY255" fmla="*/ 2837054 h 3678717"/>
              <a:gd name="connsiteX256" fmla="*/ 10494819 w 11336482"/>
              <a:gd name="connsiteY256" fmla="*/ 2951354 h 3678717"/>
              <a:gd name="connsiteX257" fmla="*/ 10525991 w 11336482"/>
              <a:gd name="connsiteY257" fmla="*/ 2982526 h 3678717"/>
              <a:gd name="connsiteX258" fmla="*/ 10546773 w 11336482"/>
              <a:gd name="connsiteY258" fmla="*/ 3013699 h 3678717"/>
              <a:gd name="connsiteX259" fmla="*/ 10640291 w 11336482"/>
              <a:gd name="connsiteY259" fmla="*/ 3086435 h 3678717"/>
              <a:gd name="connsiteX260" fmla="*/ 10671464 w 11336482"/>
              <a:gd name="connsiteY260" fmla="*/ 3127999 h 3678717"/>
              <a:gd name="connsiteX261" fmla="*/ 10744200 w 11336482"/>
              <a:gd name="connsiteY261" fmla="*/ 3242299 h 3678717"/>
              <a:gd name="connsiteX262" fmla="*/ 10827328 w 11336482"/>
              <a:gd name="connsiteY262" fmla="*/ 3335817 h 3678717"/>
              <a:gd name="connsiteX263" fmla="*/ 10952019 w 11336482"/>
              <a:gd name="connsiteY263" fmla="*/ 3429335 h 3678717"/>
              <a:gd name="connsiteX264" fmla="*/ 11003973 w 11336482"/>
              <a:gd name="connsiteY264" fmla="*/ 3450117 h 3678717"/>
              <a:gd name="connsiteX265" fmla="*/ 11180619 w 11336482"/>
              <a:gd name="connsiteY265" fmla="*/ 3585199 h 3678717"/>
              <a:gd name="connsiteX266" fmla="*/ 11284528 w 11336482"/>
              <a:gd name="connsiteY266" fmla="*/ 3657935 h 3678717"/>
              <a:gd name="connsiteX267" fmla="*/ 11336482 w 11336482"/>
              <a:gd name="connsiteY267" fmla="*/ 3678717 h 3678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</a:cxnLst>
            <a:rect l="l" t="t" r="r" b="b"/>
            <a:pathLst>
              <a:path w="11336482" h="3678717">
                <a:moveTo>
                  <a:pt x="0" y="2785099"/>
                </a:moveTo>
                <a:cubicBezTo>
                  <a:pt x="31173" y="2792026"/>
                  <a:pt x="62539" y="2798136"/>
                  <a:pt x="93519" y="2805881"/>
                </a:cubicBezTo>
                <a:cubicBezTo>
                  <a:pt x="117982" y="2811997"/>
                  <a:pt x="141423" y="2822281"/>
                  <a:pt x="166255" y="2826663"/>
                </a:cubicBezTo>
                <a:cubicBezTo>
                  <a:pt x="200534" y="2832712"/>
                  <a:pt x="235450" y="2834483"/>
                  <a:pt x="270164" y="2837054"/>
                </a:cubicBezTo>
                <a:cubicBezTo>
                  <a:pt x="605909" y="2861923"/>
                  <a:pt x="314734" y="2834236"/>
                  <a:pt x="550719" y="2857835"/>
                </a:cubicBezTo>
                <a:cubicBezTo>
                  <a:pt x="706583" y="2854371"/>
                  <a:pt x="862677" y="2856599"/>
                  <a:pt x="1018310" y="2847444"/>
                </a:cubicBezTo>
                <a:cubicBezTo>
                  <a:pt x="1040178" y="2846158"/>
                  <a:pt x="1059673" y="2832958"/>
                  <a:pt x="1080655" y="2826663"/>
                </a:cubicBezTo>
                <a:cubicBezTo>
                  <a:pt x="1128960" y="2812172"/>
                  <a:pt x="1178285" y="2801047"/>
                  <a:pt x="1226128" y="2785099"/>
                </a:cubicBezTo>
                <a:cubicBezTo>
                  <a:pt x="1246910" y="2778172"/>
                  <a:pt x="1268134" y="2772453"/>
                  <a:pt x="1288473" y="2764317"/>
                </a:cubicBezTo>
                <a:cubicBezTo>
                  <a:pt x="1302855" y="2758564"/>
                  <a:pt x="1315579" y="2749096"/>
                  <a:pt x="1330037" y="2743535"/>
                </a:cubicBezTo>
                <a:cubicBezTo>
                  <a:pt x="1360706" y="2731739"/>
                  <a:pt x="1392382" y="2722754"/>
                  <a:pt x="1423555" y="2712363"/>
                </a:cubicBezTo>
                <a:cubicBezTo>
                  <a:pt x="1433946" y="2708899"/>
                  <a:pt x="1444931" y="2706870"/>
                  <a:pt x="1454728" y="2701972"/>
                </a:cubicBezTo>
                <a:cubicBezTo>
                  <a:pt x="1468582" y="2695045"/>
                  <a:pt x="1483009" y="2689159"/>
                  <a:pt x="1496291" y="2681190"/>
                </a:cubicBezTo>
                <a:cubicBezTo>
                  <a:pt x="1517708" y="2668339"/>
                  <a:pt x="1558637" y="2639626"/>
                  <a:pt x="1558637" y="2639626"/>
                </a:cubicBezTo>
                <a:cubicBezTo>
                  <a:pt x="1568111" y="2625415"/>
                  <a:pt x="1600929" y="2574942"/>
                  <a:pt x="1610591" y="2566890"/>
                </a:cubicBezTo>
                <a:cubicBezTo>
                  <a:pt x="1619005" y="2559878"/>
                  <a:pt x="1631373" y="2559963"/>
                  <a:pt x="1641764" y="2556499"/>
                </a:cubicBezTo>
                <a:cubicBezTo>
                  <a:pt x="1691479" y="2481927"/>
                  <a:pt x="1665667" y="2511815"/>
                  <a:pt x="1714500" y="2462981"/>
                </a:cubicBezTo>
                <a:cubicBezTo>
                  <a:pt x="1738867" y="2389879"/>
                  <a:pt x="1707154" y="2480120"/>
                  <a:pt x="1745673" y="2390244"/>
                </a:cubicBezTo>
                <a:cubicBezTo>
                  <a:pt x="1749988" y="2380177"/>
                  <a:pt x="1753055" y="2369603"/>
                  <a:pt x="1756064" y="2359072"/>
                </a:cubicBezTo>
                <a:cubicBezTo>
                  <a:pt x="1765846" y="2324834"/>
                  <a:pt x="1769704" y="2301263"/>
                  <a:pt x="1776846" y="2265554"/>
                </a:cubicBezTo>
                <a:cubicBezTo>
                  <a:pt x="1768528" y="2090866"/>
                  <a:pt x="1785327" y="2093569"/>
                  <a:pt x="1745673" y="1974608"/>
                </a:cubicBezTo>
                <a:cubicBezTo>
                  <a:pt x="1733101" y="1936892"/>
                  <a:pt x="1727312" y="1913877"/>
                  <a:pt x="1693719" y="1891481"/>
                </a:cubicBezTo>
                <a:cubicBezTo>
                  <a:pt x="1684606" y="1885405"/>
                  <a:pt x="1672937" y="1884554"/>
                  <a:pt x="1662546" y="1881090"/>
                </a:cubicBezTo>
                <a:cubicBezTo>
                  <a:pt x="1646788" y="1884242"/>
                  <a:pt x="1581320" y="1892596"/>
                  <a:pt x="1569028" y="1912263"/>
                </a:cubicBezTo>
                <a:cubicBezTo>
                  <a:pt x="1557862" y="1930129"/>
                  <a:pt x="1565837" y="1954808"/>
                  <a:pt x="1558637" y="1974608"/>
                </a:cubicBezTo>
                <a:cubicBezTo>
                  <a:pt x="1551735" y="1993588"/>
                  <a:pt x="1537855" y="2009245"/>
                  <a:pt x="1527464" y="2026563"/>
                </a:cubicBezTo>
                <a:cubicBezTo>
                  <a:pt x="1524000" y="2040417"/>
                  <a:pt x="1521177" y="2054448"/>
                  <a:pt x="1517073" y="2068126"/>
                </a:cubicBezTo>
                <a:cubicBezTo>
                  <a:pt x="1510778" y="2089108"/>
                  <a:pt x="1501604" y="2109220"/>
                  <a:pt x="1496291" y="2130472"/>
                </a:cubicBezTo>
                <a:cubicBezTo>
                  <a:pt x="1481616" y="2189169"/>
                  <a:pt x="1488700" y="2158032"/>
                  <a:pt x="1475510" y="2223990"/>
                </a:cubicBezTo>
                <a:cubicBezTo>
                  <a:pt x="1485901" y="2376390"/>
                  <a:pt x="1492335" y="2529111"/>
                  <a:pt x="1506682" y="2681190"/>
                </a:cubicBezTo>
                <a:cubicBezTo>
                  <a:pt x="1513379" y="2752179"/>
                  <a:pt x="1566155" y="2893652"/>
                  <a:pt x="1589810" y="2940963"/>
                </a:cubicBezTo>
                <a:cubicBezTo>
                  <a:pt x="1600201" y="2961745"/>
                  <a:pt x="1608094" y="2983976"/>
                  <a:pt x="1620982" y="3003308"/>
                </a:cubicBezTo>
                <a:cubicBezTo>
                  <a:pt x="1651690" y="3049370"/>
                  <a:pt x="1733210" y="3131326"/>
                  <a:pt x="1776846" y="3148781"/>
                </a:cubicBezTo>
                <a:cubicBezTo>
                  <a:pt x="1794164" y="3155708"/>
                  <a:pt x="1811755" y="3161988"/>
                  <a:pt x="1828800" y="3169563"/>
                </a:cubicBezTo>
                <a:cubicBezTo>
                  <a:pt x="1903958" y="3202966"/>
                  <a:pt x="1836549" y="3185513"/>
                  <a:pt x="1943100" y="3200735"/>
                </a:cubicBezTo>
                <a:cubicBezTo>
                  <a:pt x="1984664" y="3197271"/>
                  <a:pt x="2026718" y="3197592"/>
                  <a:pt x="2067791" y="3190344"/>
                </a:cubicBezTo>
                <a:cubicBezTo>
                  <a:pt x="2112589" y="3182439"/>
                  <a:pt x="2126399" y="3162828"/>
                  <a:pt x="2161310" y="3138390"/>
                </a:cubicBezTo>
                <a:cubicBezTo>
                  <a:pt x="2215327" y="3100578"/>
                  <a:pt x="2227932" y="3098173"/>
                  <a:pt x="2275610" y="3055263"/>
                </a:cubicBezTo>
                <a:cubicBezTo>
                  <a:pt x="2322992" y="3012619"/>
                  <a:pt x="2338063" y="2990710"/>
                  <a:pt x="2379519" y="2940963"/>
                </a:cubicBezTo>
                <a:cubicBezTo>
                  <a:pt x="2389910" y="2913254"/>
                  <a:pt x="2399700" y="2885312"/>
                  <a:pt x="2410691" y="2857835"/>
                </a:cubicBezTo>
                <a:cubicBezTo>
                  <a:pt x="2420488" y="2833343"/>
                  <a:pt x="2432395" y="2809719"/>
                  <a:pt x="2441864" y="2785099"/>
                </a:cubicBezTo>
                <a:cubicBezTo>
                  <a:pt x="2449728" y="2764653"/>
                  <a:pt x="2455719" y="2743536"/>
                  <a:pt x="2462646" y="2722754"/>
                </a:cubicBezTo>
                <a:cubicBezTo>
                  <a:pt x="2496831" y="2517641"/>
                  <a:pt x="2442035" y="2836197"/>
                  <a:pt x="2493819" y="2577281"/>
                </a:cubicBezTo>
                <a:cubicBezTo>
                  <a:pt x="2498622" y="2553265"/>
                  <a:pt x="2500973" y="2528821"/>
                  <a:pt x="2504210" y="2504544"/>
                </a:cubicBezTo>
                <a:cubicBezTo>
                  <a:pt x="2520470" y="2382592"/>
                  <a:pt x="2514880" y="2416930"/>
                  <a:pt x="2524991" y="2255163"/>
                </a:cubicBezTo>
                <a:cubicBezTo>
                  <a:pt x="2492404" y="1733755"/>
                  <a:pt x="2548638" y="2076712"/>
                  <a:pt x="2462646" y="1818744"/>
                </a:cubicBezTo>
                <a:cubicBezTo>
                  <a:pt x="2459182" y="1808353"/>
                  <a:pt x="2459097" y="1796125"/>
                  <a:pt x="2452255" y="1787572"/>
                </a:cubicBezTo>
                <a:cubicBezTo>
                  <a:pt x="2437605" y="1769260"/>
                  <a:pt x="2410445" y="1763244"/>
                  <a:pt x="2389910" y="1756399"/>
                </a:cubicBezTo>
                <a:cubicBezTo>
                  <a:pt x="2358737" y="1766790"/>
                  <a:pt x="2327797" y="1777909"/>
                  <a:pt x="2296391" y="1787572"/>
                </a:cubicBezTo>
                <a:cubicBezTo>
                  <a:pt x="2282742" y="1791772"/>
                  <a:pt x="2265979" y="1789042"/>
                  <a:pt x="2254828" y="1797963"/>
                </a:cubicBezTo>
                <a:cubicBezTo>
                  <a:pt x="2246275" y="1804805"/>
                  <a:pt x="2250513" y="1820022"/>
                  <a:pt x="2244437" y="1829135"/>
                </a:cubicBezTo>
                <a:cubicBezTo>
                  <a:pt x="2236286" y="1841362"/>
                  <a:pt x="2223655" y="1849917"/>
                  <a:pt x="2213264" y="1860308"/>
                </a:cubicBezTo>
                <a:cubicBezTo>
                  <a:pt x="2209800" y="1877626"/>
                  <a:pt x="2208458" y="1895508"/>
                  <a:pt x="2202873" y="1912263"/>
                </a:cubicBezTo>
                <a:cubicBezTo>
                  <a:pt x="2197975" y="1926958"/>
                  <a:pt x="2188382" y="1939671"/>
                  <a:pt x="2182091" y="1953826"/>
                </a:cubicBezTo>
                <a:cubicBezTo>
                  <a:pt x="2174516" y="1970871"/>
                  <a:pt x="2168237" y="1988463"/>
                  <a:pt x="2161310" y="2005781"/>
                </a:cubicBezTo>
                <a:cubicBezTo>
                  <a:pt x="2157846" y="2026563"/>
                  <a:pt x="2155051" y="2047467"/>
                  <a:pt x="2150919" y="2068126"/>
                </a:cubicBezTo>
                <a:cubicBezTo>
                  <a:pt x="2148118" y="2082130"/>
                  <a:pt x="2143329" y="2095686"/>
                  <a:pt x="2140528" y="2109690"/>
                </a:cubicBezTo>
                <a:cubicBezTo>
                  <a:pt x="2115050" y="2237077"/>
                  <a:pt x="2143882" y="2117056"/>
                  <a:pt x="2119746" y="2213599"/>
                </a:cubicBezTo>
                <a:cubicBezTo>
                  <a:pt x="2126673" y="2355608"/>
                  <a:pt x="2125798" y="2498213"/>
                  <a:pt x="2140528" y="2639626"/>
                </a:cubicBezTo>
                <a:cubicBezTo>
                  <a:pt x="2143261" y="2665862"/>
                  <a:pt x="2158409" y="2689578"/>
                  <a:pt x="2171700" y="2712363"/>
                </a:cubicBezTo>
                <a:cubicBezTo>
                  <a:pt x="2207038" y="2772943"/>
                  <a:pt x="2232461" y="2843706"/>
                  <a:pt x="2286000" y="2889008"/>
                </a:cubicBezTo>
                <a:cubicBezTo>
                  <a:pt x="2331027" y="2927108"/>
                  <a:pt x="2379374" y="2961600"/>
                  <a:pt x="2421082" y="3003308"/>
                </a:cubicBezTo>
                <a:cubicBezTo>
                  <a:pt x="2438400" y="3020626"/>
                  <a:pt x="2453230" y="3040858"/>
                  <a:pt x="2473037" y="3055263"/>
                </a:cubicBezTo>
                <a:cubicBezTo>
                  <a:pt x="2504525" y="3078163"/>
                  <a:pt x="2551974" y="3091143"/>
                  <a:pt x="2587337" y="3107217"/>
                </a:cubicBezTo>
                <a:cubicBezTo>
                  <a:pt x="2686704" y="3152384"/>
                  <a:pt x="2612150" y="3133698"/>
                  <a:pt x="2732810" y="3148781"/>
                </a:cubicBezTo>
                <a:cubicBezTo>
                  <a:pt x="2833255" y="3145317"/>
                  <a:pt x="2933796" y="3143965"/>
                  <a:pt x="3034146" y="3138390"/>
                </a:cubicBezTo>
                <a:cubicBezTo>
                  <a:pt x="3081413" y="3135764"/>
                  <a:pt x="3135256" y="3123061"/>
                  <a:pt x="3179619" y="3107217"/>
                </a:cubicBezTo>
                <a:cubicBezTo>
                  <a:pt x="3226659" y="3090417"/>
                  <a:pt x="3270206" y="3067119"/>
                  <a:pt x="3314700" y="3044872"/>
                </a:cubicBezTo>
                <a:cubicBezTo>
                  <a:pt x="3383973" y="2972136"/>
                  <a:pt x="3458478" y="2904046"/>
                  <a:pt x="3522519" y="2826663"/>
                </a:cubicBezTo>
                <a:cubicBezTo>
                  <a:pt x="3542271" y="2802796"/>
                  <a:pt x="3551100" y="2771663"/>
                  <a:pt x="3564082" y="2743535"/>
                </a:cubicBezTo>
                <a:cubicBezTo>
                  <a:pt x="3654438" y="2547764"/>
                  <a:pt x="3634591" y="2591831"/>
                  <a:pt x="3699164" y="2411026"/>
                </a:cubicBezTo>
                <a:cubicBezTo>
                  <a:pt x="3744677" y="2092437"/>
                  <a:pt x="3728577" y="2217291"/>
                  <a:pt x="3751119" y="2036954"/>
                </a:cubicBezTo>
                <a:cubicBezTo>
                  <a:pt x="3747655" y="1957290"/>
                  <a:pt x="3760067" y="1875321"/>
                  <a:pt x="3740728" y="1797963"/>
                </a:cubicBezTo>
                <a:cubicBezTo>
                  <a:pt x="3724569" y="1733328"/>
                  <a:pt x="3681489" y="1678447"/>
                  <a:pt x="3647210" y="1621317"/>
                </a:cubicBezTo>
                <a:cubicBezTo>
                  <a:pt x="3640204" y="1609640"/>
                  <a:pt x="3599791" y="1538248"/>
                  <a:pt x="3584864" y="1527799"/>
                </a:cubicBezTo>
                <a:cubicBezTo>
                  <a:pt x="3563356" y="1512743"/>
                  <a:pt x="3511701" y="1496484"/>
                  <a:pt x="3480955" y="1486235"/>
                </a:cubicBezTo>
                <a:cubicBezTo>
                  <a:pt x="3408219" y="1493162"/>
                  <a:pt x="3334393" y="1492688"/>
                  <a:pt x="3262746" y="1507017"/>
                </a:cubicBezTo>
                <a:cubicBezTo>
                  <a:pt x="3245764" y="1510413"/>
                  <a:pt x="3235592" y="1528584"/>
                  <a:pt x="3221182" y="1538190"/>
                </a:cubicBezTo>
                <a:cubicBezTo>
                  <a:pt x="3193994" y="1556315"/>
                  <a:pt x="3164481" y="1570925"/>
                  <a:pt x="3138055" y="1590144"/>
                </a:cubicBezTo>
                <a:cubicBezTo>
                  <a:pt x="3126171" y="1598787"/>
                  <a:pt x="3118171" y="1611909"/>
                  <a:pt x="3106882" y="1621317"/>
                </a:cubicBezTo>
                <a:cubicBezTo>
                  <a:pt x="3097288" y="1629312"/>
                  <a:pt x="3086101" y="1635172"/>
                  <a:pt x="3075710" y="1642099"/>
                </a:cubicBezTo>
                <a:cubicBezTo>
                  <a:pt x="3058392" y="1666344"/>
                  <a:pt x="3038023" y="1688678"/>
                  <a:pt x="3023755" y="1714835"/>
                </a:cubicBezTo>
                <a:cubicBezTo>
                  <a:pt x="3016916" y="1727372"/>
                  <a:pt x="3018378" y="1743027"/>
                  <a:pt x="3013364" y="1756399"/>
                </a:cubicBezTo>
                <a:cubicBezTo>
                  <a:pt x="3007925" y="1770903"/>
                  <a:pt x="2999509" y="1784108"/>
                  <a:pt x="2992582" y="1797963"/>
                </a:cubicBezTo>
                <a:cubicBezTo>
                  <a:pt x="2985655" y="1829136"/>
                  <a:pt x="2977775" y="1860112"/>
                  <a:pt x="2971800" y="1891481"/>
                </a:cubicBezTo>
                <a:cubicBezTo>
                  <a:pt x="2963916" y="1932874"/>
                  <a:pt x="2951019" y="2016172"/>
                  <a:pt x="2951019" y="2016172"/>
                </a:cubicBezTo>
                <a:cubicBezTo>
                  <a:pt x="2961410" y="2116617"/>
                  <a:pt x="2955621" y="2220085"/>
                  <a:pt x="2982191" y="2317508"/>
                </a:cubicBezTo>
                <a:cubicBezTo>
                  <a:pt x="2998133" y="2375962"/>
                  <a:pt x="3040174" y="2424298"/>
                  <a:pt x="3075710" y="2473372"/>
                </a:cubicBezTo>
                <a:cubicBezTo>
                  <a:pt x="3126040" y="2542876"/>
                  <a:pt x="3229311" y="2657364"/>
                  <a:pt x="3304310" y="2712363"/>
                </a:cubicBezTo>
                <a:cubicBezTo>
                  <a:pt x="3319351" y="2723393"/>
                  <a:pt x="3339581" y="2724803"/>
                  <a:pt x="3356264" y="2733144"/>
                </a:cubicBezTo>
                <a:cubicBezTo>
                  <a:pt x="3422780" y="2766402"/>
                  <a:pt x="3479778" y="2828842"/>
                  <a:pt x="3553691" y="2837054"/>
                </a:cubicBezTo>
                <a:cubicBezTo>
                  <a:pt x="3702397" y="2853575"/>
                  <a:pt x="3615906" y="2845487"/>
                  <a:pt x="3813464" y="2857835"/>
                </a:cubicBezTo>
                <a:cubicBezTo>
                  <a:pt x="3903519" y="2840517"/>
                  <a:pt x="4007325" y="2856750"/>
                  <a:pt x="4083628" y="2805881"/>
                </a:cubicBezTo>
                <a:cubicBezTo>
                  <a:pt x="4152634" y="2759877"/>
                  <a:pt x="4222659" y="2722023"/>
                  <a:pt x="4270664" y="2650017"/>
                </a:cubicBezTo>
                <a:cubicBezTo>
                  <a:pt x="4284519" y="2629235"/>
                  <a:pt x="4300542" y="2609746"/>
                  <a:pt x="4312228" y="2587672"/>
                </a:cubicBezTo>
                <a:cubicBezTo>
                  <a:pt x="4324977" y="2563590"/>
                  <a:pt x="4362394" y="2486855"/>
                  <a:pt x="4374573" y="2442199"/>
                </a:cubicBezTo>
                <a:cubicBezTo>
                  <a:pt x="4382088" y="2414644"/>
                  <a:pt x="4387840" y="2386627"/>
                  <a:pt x="4395355" y="2359072"/>
                </a:cubicBezTo>
                <a:cubicBezTo>
                  <a:pt x="4440072" y="2195111"/>
                  <a:pt x="4364222" y="2493994"/>
                  <a:pt x="4416137" y="2286335"/>
                </a:cubicBezTo>
                <a:cubicBezTo>
                  <a:pt x="4412848" y="2263314"/>
                  <a:pt x="4414809" y="2202323"/>
                  <a:pt x="4384964" y="2182426"/>
                </a:cubicBezTo>
                <a:cubicBezTo>
                  <a:pt x="4373081" y="2174504"/>
                  <a:pt x="4357255" y="2175499"/>
                  <a:pt x="4343400" y="2172035"/>
                </a:cubicBezTo>
                <a:cubicBezTo>
                  <a:pt x="4262905" y="2182097"/>
                  <a:pt x="4264738" y="2161623"/>
                  <a:pt x="4229100" y="2223990"/>
                </a:cubicBezTo>
                <a:cubicBezTo>
                  <a:pt x="4223666" y="2233500"/>
                  <a:pt x="4222173" y="2244772"/>
                  <a:pt x="4218710" y="2255163"/>
                </a:cubicBezTo>
                <a:cubicBezTo>
                  <a:pt x="4222173" y="2324436"/>
                  <a:pt x="4212914" y="2395537"/>
                  <a:pt x="4229100" y="2462981"/>
                </a:cubicBezTo>
                <a:cubicBezTo>
                  <a:pt x="4234816" y="2486796"/>
                  <a:pt x="4260392" y="2501786"/>
                  <a:pt x="4281055" y="2514935"/>
                </a:cubicBezTo>
                <a:cubicBezTo>
                  <a:pt x="4297425" y="2525352"/>
                  <a:pt x="4360953" y="2540105"/>
                  <a:pt x="4384964" y="2546108"/>
                </a:cubicBezTo>
                <a:cubicBezTo>
                  <a:pt x="4436919" y="2542644"/>
                  <a:pt x="4489998" y="2547013"/>
                  <a:pt x="4540828" y="2535717"/>
                </a:cubicBezTo>
                <a:cubicBezTo>
                  <a:pt x="4571777" y="2528839"/>
                  <a:pt x="4573292" y="2494604"/>
                  <a:pt x="4582391" y="2473372"/>
                </a:cubicBezTo>
                <a:cubicBezTo>
                  <a:pt x="4588493" y="2459134"/>
                  <a:pt x="4596246" y="2445663"/>
                  <a:pt x="4603173" y="2431808"/>
                </a:cubicBezTo>
                <a:cubicBezTo>
                  <a:pt x="4599709" y="2407563"/>
                  <a:pt x="4608461" y="2377887"/>
                  <a:pt x="4592782" y="2359072"/>
                </a:cubicBezTo>
                <a:cubicBezTo>
                  <a:pt x="4583640" y="2348101"/>
                  <a:pt x="4562190" y="2360321"/>
                  <a:pt x="4551219" y="2369463"/>
                </a:cubicBezTo>
                <a:cubicBezTo>
                  <a:pt x="4539366" y="2379341"/>
                  <a:pt x="4525558" y="2425664"/>
                  <a:pt x="4520046" y="2442199"/>
                </a:cubicBezTo>
                <a:cubicBezTo>
                  <a:pt x="4526973" y="2476835"/>
                  <a:pt x="4528148" y="2513140"/>
                  <a:pt x="4540828" y="2546108"/>
                </a:cubicBezTo>
                <a:cubicBezTo>
                  <a:pt x="4546103" y="2559823"/>
                  <a:pt x="4560042" y="2568740"/>
                  <a:pt x="4572000" y="2577281"/>
                </a:cubicBezTo>
                <a:cubicBezTo>
                  <a:pt x="4599208" y="2596716"/>
                  <a:pt x="4623548" y="2601437"/>
                  <a:pt x="4655128" y="2608454"/>
                </a:cubicBezTo>
                <a:cubicBezTo>
                  <a:pt x="4672368" y="2612285"/>
                  <a:pt x="4689764" y="2615381"/>
                  <a:pt x="4707082" y="2618844"/>
                </a:cubicBezTo>
                <a:cubicBezTo>
                  <a:pt x="4822214" y="2590062"/>
                  <a:pt x="4814544" y="2614700"/>
                  <a:pt x="4873337" y="2546108"/>
                </a:cubicBezTo>
                <a:cubicBezTo>
                  <a:pt x="4881464" y="2536626"/>
                  <a:pt x="4887192" y="2525326"/>
                  <a:pt x="4894119" y="2514935"/>
                </a:cubicBezTo>
                <a:cubicBezTo>
                  <a:pt x="4890655" y="2483762"/>
                  <a:pt x="4895377" y="2450538"/>
                  <a:pt x="4883728" y="2421417"/>
                </a:cubicBezTo>
                <a:cubicBezTo>
                  <a:pt x="4879660" y="2411247"/>
                  <a:pt x="4862946" y="2407562"/>
                  <a:pt x="4852555" y="2411026"/>
                </a:cubicBezTo>
                <a:cubicBezTo>
                  <a:pt x="4838614" y="2415673"/>
                  <a:pt x="4831773" y="2431808"/>
                  <a:pt x="4821382" y="2442199"/>
                </a:cubicBezTo>
                <a:cubicBezTo>
                  <a:pt x="4829765" y="2576328"/>
                  <a:pt x="4793283" y="2581575"/>
                  <a:pt x="4862946" y="2639626"/>
                </a:cubicBezTo>
                <a:cubicBezTo>
                  <a:pt x="4872540" y="2647621"/>
                  <a:pt x="4883728" y="2653481"/>
                  <a:pt x="4894119" y="2660408"/>
                </a:cubicBezTo>
                <a:cubicBezTo>
                  <a:pt x="4932219" y="2653481"/>
                  <a:pt x="4972941" y="2655148"/>
                  <a:pt x="5008419" y="2639626"/>
                </a:cubicBezTo>
                <a:cubicBezTo>
                  <a:pt x="5030857" y="2629809"/>
                  <a:pt x="5043989" y="2605876"/>
                  <a:pt x="5060373" y="2587672"/>
                </a:cubicBezTo>
                <a:cubicBezTo>
                  <a:pt x="5068976" y="2578113"/>
                  <a:pt x="5112588" y="2524807"/>
                  <a:pt x="5122719" y="2504544"/>
                </a:cubicBezTo>
                <a:cubicBezTo>
                  <a:pt x="5127617" y="2494748"/>
                  <a:pt x="5128212" y="2483168"/>
                  <a:pt x="5133110" y="2473372"/>
                </a:cubicBezTo>
                <a:cubicBezTo>
                  <a:pt x="5173394" y="2392803"/>
                  <a:pt x="5138165" y="2489377"/>
                  <a:pt x="5164282" y="2411026"/>
                </a:cubicBezTo>
                <a:cubicBezTo>
                  <a:pt x="5160818" y="2355608"/>
                  <a:pt x="5174513" y="2296327"/>
                  <a:pt x="5153891" y="2244772"/>
                </a:cubicBezTo>
                <a:cubicBezTo>
                  <a:pt x="5147332" y="2228374"/>
                  <a:pt x="5116632" y="2245367"/>
                  <a:pt x="5101937" y="2255163"/>
                </a:cubicBezTo>
                <a:cubicBezTo>
                  <a:pt x="5092824" y="2261238"/>
                  <a:pt x="5095010" y="2275944"/>
                  <a:pt x="5091546" y="2286335"/>
                </a:cubicBezTo>
                <a:cubicBezTo>
                  <a:pt x="5095010" y="2320971"/>
                  <a:pt x="5092374" y="2356774"/>
                  <a:pt x="5101937" y="2390244"/>
                </a:cubicBezTo>
                <a:cubicBezTo>
                  <a:pt x="5106695" y="2406896"/>
                  <a:pt x="5121839" y="2418659"/>
                  <a:pt x="5133110" y="2431808"/>
                </a:cubicBezTo>
                <a:cubicBezTo>
                  <a:pt x="5164244" y="2468132"/>
                  <a:pt x="5156142" y="2460268"/>
                  <a:pt x="5195455" y="2473372"/>
                </a:cubicBezTo>
                <a:cubicBezTo>
                  <a:pt x="5240482" y="2469908"/>
                  <a:pt x="5285725" y="2468582"/>
                  <a:pt x="5330537" y="2462981"/>
                </a:cubicBezTo>
                <a:cubicBezTo>
                  <a:pt x="5341405" y="2461622"/>
                  <a:pt x="5351454" y="2456436"/>
                  <a:pt x="5361710" y="2452590"/>
                </a:cubicBezTo>
                <a:cubicBezTo>
                  <a:pt x="5379174" y="2446041"/>
                  <a:pt x="5396346" y="2438735"/>
                  <a:pt x="5413664" y="2431808"/>
                </a:cubicBezTo>
                <a:cubicBezTo>
                  <a:pt x="5483755" y="2361718"/>
                  <a:pt x="5466717" y="2397345"/>
                  <a:pt x="5486400" y="2338290"/>
                </a:cubicBezTo>
                <a:cubicBezTo>
                  <a:pt x="5482937" y="2293263"/>
                  <a:pt x="5493379" y="2244895"/>
                  <a:pt x="5476010" y="2203208"/>
                </a:cubicBezTo>
                <a:cubicBezTo>
                  <a:pt x="5470517" y="2190025"/>
                  <a:pt x="5444544" y="2203501"/>
                  <a:pt x="5434446" y="2213599"/>
                </a:cubicBezTo>
                <a:cubicBezTo>
                  <a:pt x="5421257" y="2226788"/>
                  <a:pt x="5420591" y="2248236"/>
                  <a:pt x="5413664" y="2265554"/>
                </a:cubicBezTo>
                <a:cubicBezTo>
                  <a:pt x="5420591" y="2317508"/>
                  <a:pt x="5421734" y="2370568"/>
                  <a:pt x="5434446" y="2421417"/>
                </a:cubicBezTo>
                <a:cubicBezTo>
                  <a:pt x="5442307" y="2452860"/>
                  <a:pt x="5467202" y="2481473"/>
                  <a:pt x="5496791" y="2494154"/>
                </a:cubicBezTo>
                <a:cubicBezTo>
                  <a:pt x="5516514" y="2502606"/>
                  <a:pt x="5586644" y="2512592"/>
                  <a:pt x="5600700" y="2514935"/>
                </a:cubicBezTo>
                <a:cubicBezTo>
                  <a:pt x="5624946" y="2511471"/>
                  <a:pt x="5650578" y="2513336"/>
                  <a:pt x="5673437" y="2504544"/>
                </a:cubicBezTo>
                <a:cubicBezTo>
                  <a:pt x="5696749" y="2495578"/>
                  <a:pt x="5715000" y="2476835"/>
                  <a:pt x="5735782" y="2462981"/>
                </a:cubicBezTo>
                <a:cubicBezTo>
                  <a:pt x="5791705" y="2425699"/>
                  <a:pt x="5774908" y="2438855"/>
                  <a:pt x="5850082" y="2369463"/>
                </a:cubicBezTo>
                <a:cubicBezTo>
                  <a:pt x="5868079" y="2352851"/>
                  <a:pt x="5885909" y="2335940"/>
                  <a:pt x="5902037" y="2317508"/>
                </a:cubicBezTo>
                <a:cubicBezTo>
                  <a:pt x="5934454" y="2280461"/>
                  <a:pt x="5970228" y="2245420"/>
                  <a:pt x="5995555" y="2203208"/>
                </a:cubicBezTo>
                <a:cubicBezTo>
                  <a:pt x="6043453" y="2123378"/>
                  <a:pt x="6062407" y="2040490"/>
                  <a:pt x="6089073" y="1953826"/>
                </a:cubicBezTo>
                <a:cubicBezTo>
                  <a:pt x="6092294" y="1943358"/>
                  <a:pt x="6096000" y="1933045"/>
                  <a:pt x="6099464" y="1922654"/>
                </a:cubicBezTo>
                <a:cubicBezTo>
                  <a:pt x="6102928" y="1898408"/>
                  <a:pt x="6106131" y="1874124"/>
                  <a:pt x="6109855" y="1849917"/>
                </a:cubicBezTo>
                <a:cubicBezTo>
                  <a:pt x="6113059" y="1829094"/>
                  <a:pt x="6120246" y="1808640"/>
                  <a:pt x="6120246" y="1787572"/>
                </a:cubicBezTo>
                <a:cubicBezTo>
                  <a:pt x="6120246" y="1766503"/>
                  <a:pt x="6113319" y="1746008"/>
                  <a:pt x="6109855" y="1725226"/>
                </a:cubicBezTo>
                <a:cubicBezTo>
                  <a:pt x="6085610" y="1732153"/>
                  <a:pt x="6059672" y="1734731"/>
                  <a:pt x="6037119" y="1746008"/>
                </a:cubicBezTo>
                <a:cubicBezTo>
                  <a:pt x="6023975" y="1752580"/>
                  <a:pt x="6016929" y="1767418"/>
                  <a:pt x="6005946" y="1777181"/>
                </a:cubicBezTo>
                <a:cubicBezTo>
                  <a:pt x="5951996" y="1825136"/>
                  <a:pt x="5957804" y="1819665"/>
                  <a:pt x="5912428" y="1849917"/>
                </a:cubicBezTo>
                <a:cubicBezTo>
                  <a:pt x="5908964" y="1867235"/>
                  <a:pt x="5906321" y="1884738"/>
                  <a:pt x="5902037" y="1901872"/>
                </a:cubicBezTo>
                <a:cubicBezTo>
                  <a:pt x="5899381" y="1912498"/>
                  <a:pt x="5894109" y="1922372"/>
                  <a:pt x="5891646" y="1933044"/>
                </a:cubicBezTo>
                <a:cubicBezTo>
                  <a:pt x="5883703" y="1967462"/>
                  <a:pt x="5877791" y="2002317"/>
                  <a:pt x="5870864" y="2036954"/>
                </a:cubicBezTo>
                <a:cubicBezTo>
                  <a:pt x="5877791" y="2116617"/>
                  <a:pt x="5872883" y="2198212"/>
                  <a:pt x="5891646" y="2275944"/>
                </a:cubicBezTo>
                <a:cubicBezTo>
                  <a:pt x="5897993" y="2302241"/>
                  <a:pt x="5925503" y="2318182"/>
                  <a:pt x="5943600" y="2338290"/>
                </a:cubicBezTo>
                <a:cubicBezTo>
                  <a:pt x="5995490" y="2395947"/>
                  <a:pt x="5972439" y="2367906"/>
                  <a:pt x="6037119" y="2411026"/>
                </a:cubicBezTo>
                <a:cubicBezTo>
                  <a:pt x="6051529" y="2420632"/>
                  <a:pt x="6063192" y="2434454"/>
                  <a:pt x="6078682" y="2442199"/>
                </a:cubicBezTo>
                <a:cubicBezTo>
                  <a:pt x="6105151" y="2455434"/>
                  <a:pt x="6134493" y="2461990"/>
                  <a:pt x="6161810" y="2473372"/>
                </a:cubicBezTo>
                <a:cubicBezTo>
                  <a:pt x="6176108" y="2479330"/>
                  <a:pt x="6189519" y="2487227"/>
                  <a:pt x="6203373" y="2494154"/>
                </a:cubicBezTo>
                <a:cubicBezTo>
                  <a:pt x="6279573" y="2483763"/>
                  <a:pt x="6360067" y="2490256"/>
                  <a:pt x="6431973" y="2462981"/>
                </a:cubicBezTo>
                <a:cubicBezTo>
                  <a:pt x="6506242" y="2434810"/>
                  <a:pt x="6502334" y="2383221"/>
                  <a:pt x="6515100" y="2327899"/>
                </a:cubicBezTo>
                <a:cubicBezTo>
                  <a:pt x="6521522" y="2300069"/>
                  <a:pt x="6528955" y="2272481"/>
                  <a:pt x="6535882" y="2244772"/>
                </a:cubicBezTo>
                <a:cubicBezTo>
                  <a:pt x="6532594" y="2221754"/>
                  <a:pt x="6534554" y="2160759"/>
                  <a:pt x="6504710" y="2140863"/>
                </a:cubicBezTo>
                <a:cubicBezTo>
                  <a:pt x="6492827" y="2132941"/>
                  <a:pt x="6477001" y="2133936"/>
                  <a:pt x="6463146" y="2130472"/>
                </a:cubicBezTo>
                <a:cubicBezTo>
                  <a:pt x="6435437" y="2144326"/>
                  <a:pt x="6404210" y="2152682"/>
                  <a:pt x="6380019" y="2172035"/>
                </a:cubicBezTo>
                <a:cubicBezTo>
                  <a:pt x="6363039" y="2185619"/>
                  <a:pt x="6353601" y="2236144"/>
                  <a:pt x="6348846" y="2255163"/>
                </a:cubicBezTo>
                <a:cubicBezTo>
                  <a:pt x="6356088" y="2313100"/>
                  <a:pt x="6340182" y="2347814"/>
                  <a:pt x="6400800" y="2369463"/>
                </a:cubicBezTo>
                <a:cubicBezTo>
                  <a:pt x="6434065" y="2381343"/>
                  <a:pt x="6504710" y="2390244"/>
                  <a:pt x="6504710" y="2390244"/>
                </a:cubicBezTo>
                <a:cubicBezTo>
                  <a:pt x="6510995" y="2388244"/>
                  <a:pt x="6743650" y="2337405"/>
                  <a:pt x="6795655" y="2275944"/>
                </a:cubicBezTo>
                <a:cubicBezTo>
                  <a:pt x="6856516" y="2204017"/>
                  <a:pt x="6906648" y="2123658"/>
                  <a:pt x="6961910" y="2047344"/>
                </a:cubicBezTo>
                <a:cubicBezTo>
                  <a:pt x="7031792" y="1950841"/>
                  <a:pt x="7053380" y="1924164"/>
                  <a:pt x="7107382" y="1787572"/>
                </a:cubicBezTo>
                <a:cubicBezTo>
                  <a:pt x="7140808" y="1703023"/>
                  <a:pt x="7162598" y="1614325"/>
                  <a:pt x="7190510" y="1527799"/>
                </a:cubicBezTo>
                <a:cubicBezTo>
                  <a:pt x="7253330" y="1333056"/>
                  <a:pt x="7173665" y="1595177"/>
                  <a:pt x="7221682" y="1403108"/>
                </a:cubicBezTo>
                <a:cubicBezTo>
                  <a:pt x="7230452" y="1368026"/>
                  <a:pt x="7244724" y="1334434"/>
                  <a:pt x="7252855" y="1299199"/>
                </a:cubicBezTo>
                <a:cubicBezTo>
                  <a:pt x="7265534" y="1244259"/>
                  <a:pt x="7273942" y="1188419"/>
                  <a:pt x="7284028" y="1132944"/>
                </a:cubicBezTo>
                <a:cubicBezTo>
                  <a:pt x="7287797" y="1112216"/>
                  <a:pt x="7294419" y="1070599"/>
                  <a:pt x="7294419" y="1070599"/>
                </a:cubicBezTo>
                <a:cubicBezTo>
                  <a:pt x="7287091" y="880067"/>
                  <a:pt x="7314293" y="848959"/>
                  <a:pt x="7252855" y="717308"/>
                </a:cubicBezTo>
                <a:cubicBezTo>
                  <a:pt x="7241046" y="692003"/>
                  <a:pt x="7223779" y="669549"/>
                  <a:pt x="7211291" y="644572"/>
                </a:cubicBezTo>
                <a:cubicBezTo>
                  <a:pt x="7189289" y="600567"/>
                  <a:pt x="7200362" y="588793"/>
                  <a:pt x="7159337" y="561444"/>
                </a:cubicBezTo>
                <a:cubicBezTo>
                  <a:pt x="7150224" y="555368"/>
                  <a:pt x="7138555" y="554517"/>
                  <a:pt x="7128164" y="551054"/>
                </a:cubicBezTo>
                <a:cubicBezTo>
                  <a:pt x="7057935" y="563822"/>
                  <a:pt x="7019036" y="548491"/>
                  <a:pt x="6982691" y="603008"/>
                </a:cubicBezTo>
                <a:cubicBezTo>
                  <a:pt x="6976615" y="612122"/>
                  <a:pt x="6975764" y="623790"/>
                  <a:pt x="6972300" y="634181"/>
                </a:cubicBezTo>
                <a:cubicBezTo>
                  <a:pt x="6979227" y="713845"/>
                  <a:pt x="6974420" y="795416"/>
                  <a:pt x="6993082" y="873172"/>
                </a:cubicBezTo>
                <a:cubicBezTo>
                  <a:pt x="6996697" y="888234"/>
                  <a:pt x="7020408" y="887852"/>
                  <a:pt x="7034646" y="893954"/>
                </a:cubicBezTo>
                <a:cubicBezTo>
                  <a:pt x="7093249" y="919069"/>
                  <a:pt x="7037093" y="888376"/>
                  <a:pt x="7107382" y="914735"/>
                </a:cubicBezTo>
                <a:cubicBezTo>
                  <a:pt x="7152793" y="931764"/>
                  <a:pt x="7150021" y="944327"/>
                  <a:pt x="7200900" y="956299"/>
                </a:cubicBezTo>
                <a:cubicBezTo>
                  <a:pt x="7241917" y="965950"/>
                  <a:pt x="7325591" y="977081"/>
                  <a:pt x="7325591" y="977081"/>
                </a:cubicBezTo>
                <a:cubicBezTo>
                  <a:pt x="7349837" y="973617"/>
                  <a:pt x="7375311" y="975060"/>
                  <a:pt x="7398328" y="966690"/>
                </a:cubicBezTo>
                <a:cubicBezTo>
                  <a:pt x="7416408" y="960115"/>
                  <a:pt x="7471946" y="906632"/>
                  <a:pt x="7481455" y="893954"/>
                </a:cubicBezTo>
                <a:cubicBezTo>
                  <a:pt x="7521806" y="840153"/>
                  <a:pt x="7570778" y="790141"/>
                  <a:pt x="7595755" y="727699"/>
                </a:cubicBezTo>
                <a:cubicBezTo>
                  <a:pt x="7602682" y="710381"/>
                  <a:pt x="7608961" y="692789"/>
                  <a:pt x="7616537" y="675744"/>
                </a:cubicBezTo>
                <a:cubicBezTo>
                  <a:pt x="7622828" y="661589"/>
                  <a:pt x="7631566" y="648563"/>
                  <a:pt x="7637319" y="634181"/>
                </a:cubicBezTo>
                <a:cubicBezTo>
                  <a:pt x="7645455" y="613842"/>
                  <a:pt x="7651173" y="592617"/>
                  <a:pt x="7658100" y="571835"/>
                </a:cubicBezTo>
                <a:cubicBezTo>
                  <a:pt x="7673010" y="527105"/>
                  <a:pt x="7665831" y="551301"/>
                  <a:pt x="7678882" y="499099"/>
                </a:cubicBezTo>
                <a:cubicBezTo>
                  <a:pt x="7688887" y="399049"/>
                  <a:pt x="7700093" y="396480"/>
                  <a:pt x="7668491" y="301672"/>
                </a:cubicBezTo>
                <a:cubicBezTo>
                  <a:pt x="7664542" y="289825"/>
                  <a:pt x="7657462" y="278300"/>
                  <a:pt x="7647710" y="270499"/>
                </a:cubicBezTo>
                <a:cubicBezTo>
                  <a:pt x="7639157" y="263657"/>
                  <a:pt x="7626928" y="263572"/>
                  <a:pt x="7616537" y="260108"/>
                </a:cubicBezTo>
                <a:cubicBezTo>
                  <a:pt x="7585364" y="263572"/>
                  <a:pt x="7534668" y="241378"/>
                  <a:pt x="7523019" y="270499"/>
                </a:cubicBezTo>
                <a:cubicBezTo>
                  <a:pt x="7472918" y="395751"/>
                  <a:pt x="7540185" y="412019"/>
                  <a:pt x="7606146" y="436754"/>
                </a:cubicBezTo>
                <a:cubicBezTo>
                  <a:pt x="7616402" y="440600"/>
                  <a:pt x="7626928" y="443681"/>
                  <a:pt x="7637319" y="447144"/>
                </a:cubicBezTo>
                <a:cubicBezTo>
                  <a:pt x="7706592" y="436753"/>
                  <a:pt x="7776688" y="430852"/>
                  <a:pt x="7845137" y="415972"/>
                </a:cubicBezTo>
                <a:cubicBezTo>
                  <a:pt x="7857340" y="413319"/>
                  <a:pt x="7866411" y="402804"/>
                  <a:pt x="7876310" y="395190"/>
                </a:cubicBezTo>
                <a:cubicBezTo>
                  <a:pt x="7911468" y="368146"/>
                  <a:pt x="7947163" y="341639"/>
                  <a:pt x="7980219" y="312063"/>
                </a:cubicBezTo>
                <a:cubicBezTo>
                  <a:pt x="8013073" y="282667"/>
                  <a:pt x="8049282" y="255225"/>
                  <a:pt x="8073737" y="218544"/>
                </a:cubicBezTo>
                <a:cubicBezTo>
                  <a:pt x="8080664" y="208153"/>
                  <a:pt x="8088323" y="198215"/>
                  <a:pt x="8094519" y="187372"/>
                </a:cubicBezTo>
                <a:cubicBezTo>
                  <a:pt x="8147257" y="95080"/>
                  <a:pt x="8085446" y="190589"/>
                  <a:pt x="8136082" y="114635"/>
                </a:cubicBezTo>
                <a:cubicBezTo>
                  <a:pt x="8130872" y="91191"/>
                  <a:pt x="8134720" y="6659"/>
                  <a:pt x="8084128" y="335"/>
                </a:cubicBezTo>
                <a:cubicBezTo>
                  <a:pt x="8066603" y="-1856"/>
                  <a:pt x="8049491" y="7262"/>
                  <a:pt x="8032173" y="10726"/>
                </a:cubicBezTo>
                <a:cubicBezTo>
                  <a:pt x="8028709" y="21117"/>
                  <a:pt x="8027858" y="32785"/>
                  <a:pt x="8021782" y="41899"/>
                </a:cubicBezTo>
                <a:cubicBezTo>
                  <a:pt x="8013631" y="54126"/>
                  <a:pt x="8000017" y="61783"/>
                  <a:pt x="7990610" y="73072"/>
                </a:cubicBezTo>
                <a:cubicBezTo>
                  <a:pt x="7982615" y="82666"/>
                  <a:pt x="7976755" y="93853"/>
                  <a:pt x="7969828" y="104244"/>
                </a:cubicBezTo>
                <a:cubicBezTo>
                  <a:pt x="7976755" y="180444"/>
                  <a:pt x="7974578" y="258028"/>
                  <a:pt x="7990610" y="332844"/>
                </a:cubicBezTo>
                <a:cubicBezTo>
                  <a:pt x="7995843" y="357266"/>
                  <a:pt x="8012458" y="379856"/>
                  <a:pt x="8032173" y="395190"/>
                </a:cubicBezTo>
                <a:cubicBezTo>
                  <a:pt x="8063346" y="419435"/>
                  <a:pt x="8088226" y="455438"/>
                  <a:pt x="8125691" y="467926"/>
                </a:cubicBezTo>
                <a:cubicBezTo>
                  <a:pt x="8178285" y="485457"/>
                  <a:pt x="8138599" y="473661"/>
                  <a:pt x="8208819" y="488708"/>
                </a:cubicBezTo>
                <a:lnTo>
                  <a:pt x="8302337" y="509490"/>
                </a:lnTo>
                <a:cubicBezTo>
                  <a:pt x="8326635" y="507465"/>
                  <a:pt x="8432741" y="514167"/>
                  <a:pt x="8468591" y="478317"/>
                </a:cubicBezTo>
                <a:cubicBezTo>
                  <a:pt x="8489659" y="457249"/>
                  <a:pt x="8503228" y="429826"/>
                  <a:pt x="8520546" y="405581"/>
                </a:cubicBezTo>
                <a:cubicBezTo>
                  <a:pt x="8549719" y="318063"/>
                  <a:pt x="8543894" y="348201"/>
                  <a:pt x="8520546" y="176981"/>
                </a:cubicBezTo>
                <a:cubicBezTo>
                  <a:pt x="8518859" y="164607"/>
                  <a:pt x="8510607" y="152004"/>
                  <a:pt x="8499764" y="145808"/>
                </a:cubicBezTo>
                <a:cubicBezTo>
                  <a:pt x="8484430" y="137046"/>
                  <a:pt x="8465128" y="138881"/>
                  <a:pt x="8447810" y="135417"/>
                </a:cubicBezTo>
                <a:cubicBezTo>
                  <a:pt x="8420101" y="152735"/>
                  <a:pt x="8389105" y="165663"/>
                  <a:pt x="8364682" y="187372"/>
                </a:cubicBezTo>
                <a:cubicBezTo>
                  <a:pt x="8356496" y="194649"/>
                  <a:pt x="8358034" y="208251"/>
                  <a:pt x="8354291" y="218544"/>
                </a:cubicBezTo>
                <a:cubicBezTo>
                  <a:pt x="8309890" y="340650"/>
                  <a:pt x="8331716" y="262988"/>
                  <a:pt x="8302337" y="395190"/>
                </a:cubicBezTo>
                <a:cubicBezTo>
                  <a:pt x="8305801" y="460999"/>
                  <a:pt x="8304204" y="527270"/>
                  <a:pt x="8312728" y="592617"/>
                </a:cubicBezTo>
                <a:cubicBezTo>
                  <a:pt x="8315511" y="613951"/>
                  <a:pt x="8352998" y="661723"/>
                  <a:pt x="8364682" y="675744"/>
                </a:cubicBezTo>
                <a:cubicBezTo>
                  <a:pt x="8462529" y="793160"/>
                  <a:pt x="8400907" y="727940"/>
                  <a:pt x="8499764" y="800435"/>
                </a:cubicBezTo>
                <a:cubicBezTo>
                  <a:pt x="8531610" y="823789"/>
                  <a:pt x="8561980" y="849094"/>
                  <a:pt x="8593282" y="873172"/>
                </a:cubicBezTo>
                <a:cubicBezTo>
                  <a:pt x="8607009" y="883731"/>
                  <a:pt x="8620436" y="894738"/>
                  <a:pt x="8634846" y="904344"/>
                </a:cubicBezTo>
                <a:cubicBezTo>
                  <a:pt x="8645237" y="911271"/>
                  <a:pt x="8653952" y="921908"/>
                  <a:pt x="8666019" y="925126"/>
                </a:cubicBezTo>
                <a:cubicBezTo>
                  <a:pt x="8706733" y="935983"/>
                  <a:pt x="8749831" y="935688"/>
                  <a:pt x="8790710" y="945908"/>
                </a:cubicBezTo>
                <a:cubicBezTo>
                  <a:pt x="8946634" y="984889"/>
                  <a:pt x="8872103" y="968604"/>
                  <a:pt x="9123219" y="1008254"/>
                </a:cubicBezTo>
                <a:cubicBezTo>
                  <a:pt x="9291715" y="1034858"/>
                  <a:pt x="9231507" y="1024277"/>
                  <a:pt x="9382991" y="1039426"/>
                </a:cubicBezTo>
                <a:cubicBezTo>
                  <a:pt x="9414200" y="1042547"/>
                  <a:pt x="9445249" y="1047265"/>
                  <a:pt x="9476510" y="1049817"/>
                </a:cubicBezTo>
                <a:lnTo>
                  <a:pt x="9892146" y="1080990"/>
                </a:lnTo>
                <a:cubicBezTo>
                  <a:pt x="9930205" y="1233225"/>
                  <a:pt x="9846367" y="891814"/>
                  <a:pt x="9923319" y="1268026"/>
                </a:cubicBezTo>
                <a:cubicBezTo>
                  <a:pt x="9944701" y="1372562"/>
                  <a:pt x="9971341" y="1475955"/>
                  <a:pt x="9996055" y="1579754"/>
                </a:cubicBezTo>
                <a:cubicBezTo>
                  <a:pt x="10050830" y="1809811"/>
                  <a:pt x="10004720" y="1608349"/>
                  <a:pt x="10099964" y="1922654"/>
                </a:cubicBezTo>
                <a:cubicBezTo>
                  <a:pt x="10112389" y="1963655"/>
                  <a:pt x="10121214" y="2005667"/>
                  <a:pt x="10131137" y="2047344"/>
                </a:cubicBezTo>
                <a:cubicBezTo>
                  <a:pt x="10138534" y="2078409"/>
                  <a:pt x="10146034" y="2109477"/>
                  <a:pt x="10151919" y="2140863"/>
                </a:cubicBezTo>
                <a:cubicBezTo>
                  <a:pt x="10156433" y="2164935"/>
                  <a:pt x="10155866" y="2189970"/>
                  <a:pt x="10162310" y="2213599"/>
                </a:cubicBezTo>
                <a:cubicBezTo>
                  <a:pt x="10176720" y="2266434"/>
                  <a:pt x="10196946" y="2317508"/>
                  <a:pt x="10214264" y="2369463"/>
                </a:cubicBezTo>
                <a:cubicBezTo>
                  <a:pt x="10221191" y="2390245"/>
                  <a:pt x="10230750" y="2410328"/>
                  <a:pt x="10235046" y="2431808"/>
                </a:cubicBezTo>
                <a:cubicBezTo>
                  <a:pt x="10238510" y="2449126"/>
                  <a:pt x="10239852" y="2467008"/>
                  <a:pt x="10245437" y="2483763"/>
                </a:cubicBezTo>
                <a:cubicBezTo>
                  <a:pt x="10253779" y="2508788"/>
                  <a:pt x="10266219" y="2532254"/>
                  <a:pt x="10276610" y="2556499"/>
                </a:cubicBezTo>
                <a:cubicBezTo>
                  <a:pt x="10280073" y="2577281"/>
                  <a:pt x="10279176" y="2599283"/>
                  <a:pt x="10287000" y="2618844"/>
                </a:cubicBezTo>
                <a:cubicBezTo>
                  <a:pt x="10293432" y="2634924"/>
                  <a:pt x="10309581" y="2645371"/>
                  <a:pt x="10318173" y="2660408"/>
                </a:cubicBezTo>
                <a:cubicBezTo>
                  <a:pt x="10323607" y="2669918"/>
                  <a:pt x="10323245" y="2682006"/>
                  <a:pt x="10328564" y="2691581"/>
                </a:cubicBezTo>
                <a:cubicBezTo>
                  <a:pt x="10340694" y="2713414"/>
                  <a:pt x="10356622" y="2732916"/>
                  <a:pt x="10370128" y="2753926"/>
                </a:cubicBezTo>
                <a:cubicBezTo>
                  <a:pt x="10387798" y="2781412"/>
                  <a:pt x="10404633" y="2809427"/>
                  <a:pt x="10422082" y="2837054"/>
                </a:cubicBezTo>
                <a:cubicBezTo>
                  <a:pt x="10446197" y="2875237"/>
                  <a:pt x="10462886" y="2919421"/>
                  <a:pt x="10494819" y="2951354"/>
                </a:cubicBezTo>
                <a:cubicBezTo>
                  <a:pt x="10505210" y="2961745"/>
                  <a:pt x="10516584" y="2971237"/>
                  <a:pt x="10525991" y="2982526"/>
                </a:cubicBezTo>
                <a:cubicBezTo>
                  <a:pt x="10533986" y="2992120"/>
                  <a:pt x="10537179" y="3005704"/>
                  <a:pt x="10546773" y="3013699"/>
                </a:cubicBezTo>
                <a:cubicBezTo>
                  <a:pt x="10665728" y="3112828"/>
                  <a:pt x="10489656" y="2916971"/>
                  <a:pt x="10640291" y="3086435"/>
                </a:cubicBezTo>
                <a:cubicBezTo>
                  <a:pt x="10651797" y="3099379"/>
                  <a:pt x="10661858" y="3113589"/>
                  <a:pt x="10671464" y="3127999"/>
                </a:cubicBezTo>
                <a:cubicBezTo>
                  <a:pt x="10696514" y="3165575"/>
                  <a:pt x="10714197" y="3208546"/>
                  <a:pt x="10744200" y="3242299"/>
                </a:cubicBezTo>
                <a:cubicBezTo>
                  <a:pt x="10771909" y="3273472"/>
                  <a:pt x="10797836" y="3306325"/>
                  <a:pt x="10827328" y="3335817"/>
                </a:cubicBezTo>
                <a:cubicBezTo>
                  <a:pt x="10865153" y="3373642"/>
                  <a:pt x="10904459" y="3405555"/>
                  <a:pt x="10952019" y="3429335"/>
                </a:cubicBezTo>
                <a:cubicBezTo>
                  <a:pt x="10968702" y="3437676"/>
                  <a:pt x="10988562" y="3439610"/>
                  <a:pt x="11003973" y="3450117"/>
                </a:cubicBezTo>
                <a:cubicBezTo>
                  <a:pt x="11065217" y="3491875"/>
                  <a:pt x="11121658" y="3540276"/>
                  <a:pt x="11180619" y="3585199"/>
                </a:cubicBezTo>
                <a:cubicBezTo>
                  <a:pt x="11199065" y="3599253"/>
                  <a:pt x="11269930" y="3653069"/>
                  <a:pt x="11284528" y="3657935"/>
                </a:cubicBezTo>
                <a:cubicBezTo>
                  <a:pt x="11323048" y="3670775"/>
                  <a:pt x="11305904" y="3663428"/>
                  <a:pt x="11336482" y="367871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4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9686" y="2967335"/>
            <a:ext cx="10852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PAIN + REFLECTION = PROGRESS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5297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80562" y="2967335"/>
            <a:ext cx="86308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NAP + MAPPER = NAPPER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40224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PAIN: it is ugly and difficult to use, causing pain for the user</a:t>
            </a:r>
          </a:p>
          <a:p>
            <a:r>
              <a:rPr lang="en-US" dirty="0" smtClean="0"/>
              <a:t>REFLECTION: Ludacris has a geographically diverse sex life</a:t>
            </a:r>
          </a:p>
          <a:p>
            <a:r>
              <a:rPr lang="en-US" dirty="0" smtClean="0"/>
              <a:t>PROGRESS: the 4.5 hours have ended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258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TC103457503[[fn=Quotable]]</Template>
  <TotalTime>27</TotalTime>
  <Words>157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2</vt:lpstr>
      <vt:lpstr>Quotable</vt:lpstr>
      <vt:lpstr>The Napper</vt:lpstr>
      <vt:lpstr>Our Goals</vt:lpstr>
      <vt:lpstr>Our Problems</vt:lpstr>
      <vt:lpstr>Diagnose the Problems</vt:lpstr>
      <vt:lpstr>Probing</vt:lpstr>
      <vt:lpstr>The Evolutionary Process</vt:lpstr>
      <vt:lpstr>PowerPoint Presentation</vt:lpstr>
      <vt:lpstr>PowerPoint Presentation</vt:lpstr>
      <vt:lpstr>Key Features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Napper</dc:title>
  <dc:creator>Theresa Gebert</dc:creator>
  <cp:lastModifiedBy>Theresa Gebert</cp:lastModifiedBy>
  <cp:revision>4</cp:revision>
  <dcterms:created xsi:type="dcterms:W3CDTF">2014-07-03T02:26:48Z</dcterms:created>
  <dcterms:modified xsi:type="dcterms:W3CDTF">2014-07-03T02:54:02Z</dcterms:modified>
</cp:coreProperties>
</file>