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comments/comment11.xml" ContentType="application/vnd.openxmlformats-officedocument.presentationml.comments+xml"/>
  <Override PartName="/ppt/media/image1.png" ContentType="image/png"/>
  <Override PartName="/ppt/media/image7.jpeg" ContentType="image/jpeg"/>
  <Override PartName="/ppt/media/image2.png" ContentType="image/png"/>
  <Override PartName="/ppt/media/image4.jpeg" ContentType="image/jpeg"/>
  <Override PartName="/ppt/media/image3.jpeg" ContentType="image/jpeg"/>
  <Override PartName="/ppt/media/image5.png" ContentType="image/png"/>
  <Override PartName="/ppt/media/image6.png" ContentType="image/png"/>
  <Override PartName="/ppt/media/image8.png" ContentType="image/png"/>
  <Override PartName="/ppt/media/image9.jpeg" ContentType="image/jpeg"/>
  <Override PartName="/ppt/media/image10.png" ContentType="image/png"/>
  <Override PartName="/ppt/media/image11.jpeg" ContentType="image/jpeg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1" r:id="rId12"/>
    <p:sldMasterId id="2147483673" r:id="rId13"/>
    <p:sldMasterId id="2147483675" r:id="rId14"/>
    <p:sldMasterId id="2147483677" r:id="rId15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</p:sldIdLst>
  <p:sldSz cx="10080625" cy="5670550"/>
  <p:notesSz cx="7559675" cy="10691813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presProps" Target="presProps.xml"/><Relationship Id="rId29" Type="http://schemas.openxmlformats.org/officeDocument/2006/relationships/commentAuthors" Target="commentAuthors.xml"/>
</Relationships>
</file>

<file path=ppt/comments/comment11.xml><?xml version="1.0" encoding="utf-8"?>
<p:cmLst xmlns:p="http://schemas.openxmlformats.org/presentationml/2006/main">
  <p:cm authorId="0" dt="2025-08-23T21:25:36.000000000" idx="1">
    <p:pos x="0" y="0"/>
    <p:text/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6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E1AFBB-E05B-49DC-85D6-18243E4F0A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u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6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25E30D5-DD34-455B-A565-52010606A3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Inspi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6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0DB8511-987A-4C7A-8196-E7457CBA90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6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6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Fresh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6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Grey Eleg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6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Metropol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6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8956550-FC03-4ECF-84F4-A5C58A8E00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Midnigh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6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02B08B1-BD79-4F11-92F5-DE24FFD98F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6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D36155-C844-42CE-B12F-B0024F1377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igh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6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93D23F-60F4-4ABC-9158-8815B327B9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6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3F27BAC-F016-44F1-882B-45CEE03823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igh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6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F8694E1-C5EA-48B7-A20C-EFD8F314F1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6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F567018-0CE9-433D-9C45-8182630847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an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6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6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094028A-B217-4C72-80EC-202E6229E9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eeh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6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4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5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6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8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0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19A0379F-F2E7-4E75-A235-630574EBACBD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" descr=""/>
          <p:cNvPicPr/>
          <p:nvPr/>
        </p:nvPicPr>
        <p:blipFill>
          <a:blip r:embed="rId2">
            <a:alphaModFix amt="70000"/>
          </a:blip>
          <a:stretch/>
        </p:blipFill>
        <p:spPr>
          <a:xfrm>
            <a:off x="0" y="0"/>
            <a:ext cx="10079280" cy="5669280"/>
          </a:xfrm>
          <a:prstGeom prst="rect">
            <a:avLst/>
          </a:prstGeom>
          <a:ln w="18000">
            <a:noFill/>
          </a:ln>
        </p:spPr>
      </p:pic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48280" y="191988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39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43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528840" y="2973600"/>
            <a:ext cx="9071280" cy="2752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19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319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79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279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  <p:sldLayoutId id="2147483670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" descr=""/>
          <p:cNvPicPr/>
          <p:nvPr/>
        </p:nvPicPr>
        <p:blipFill>
          <a:blip r:embed="rId2">
            <a:alphaModFix amt="70000"/>
          </a:blip>
          <a:stretch/>
        </p:blipFill>
        <p:spPr>
          <a:xfrm>
            <a:off x="0" y="0"/>
            <a:ext cx="10083240" cy="5670720"/>
          </a:xfrm>
          <a:prstGeom prst="rect">
            <a:avLst/>
          </a:prstGeom>
          <a:ln w="18000">
            <a:noFill/>
          </a:ln>
        </p:spPr>
      </p:pic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67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6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503640" y="1326240"/>
            <a:ext cx="9071640" cy="32882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2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"/>
          <p:cNvSpPr/>
          <p:nvPr/>
        </p:nvSpPr>
        <p:spPr>
          <a:xfrm>
            <a:off x="0" y="4114800"/>
            <a:ext cx="10080000" cy="1555200"/>
          </a:xfrm>
          <a:prstGeom prst="rect">
            <a:avLst/>
          </a:prstGeom>
          <a:solidFill>
            <a:srgbClr val="ffffff">
              <a:alpha val="70000"/>
            </a:srgbClr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210" name="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211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>
                <a:alpha val="70000"/>
              </a:srgbClr>
            </a:solidFill>
            <a:ln w="18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12" name="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18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213" name="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>
                <a:alpha val="70000"/>
              </a:srgbClr>
            </a:solidFill>
            <a:ln w="18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14" name="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>
                <a:alpha val="70000"/>
              </a:srgbClr>
            </a:solidFill>
            <a:ln w="18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15" name="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>
                <a:alpha val="70000"/>
              </a:srgbClr>
            </a:solidFill>
            <a:ln w="18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16" name="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>
                <a:alpha val="70000"/>
              </a:srgbClr>
            </a:solidFill>
            <a:ln w="18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17" name="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>
                <a:alpha val="70000"/>
              </a:srgbClr>
            </a:solidFill>
            <a:ln w="18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18" name="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>
                <a:alpha val="70000"/>
              </a:srgbClr>
            </a:solidFill>
            <a:ln w="18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19" name="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>
                <a:alpha val="70000"/>
              </a:srgbClr>
            </a:solidFill>
            <a:ln w="18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20" name="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18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21" name="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18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22" name="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>
                <a:alpha val="70000"/>
              </a:srgbClr>
            </a:solidFill>
            <a:ln w="18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23" name="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>
                <a:alpha val="70000"/>
              </a:srgbClr>
            </a:solidFill>
            <a:ln w="18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24" name="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18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25" name="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>
                <a:alpha val="70000"/>
              </a:srgbClr>
            </a:solidFill>
            <a:ln w="18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26" name="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>
                <a:alpha val="70000"/>
              </a:srgbClr>
            </a:solidFill>
            <a:ln w="18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27" name="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>
                <a:alpha val="70000"/>
              </a:srgbClr>
            </a:solidFill>
            <a:ln w="18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28" name="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>
                <a:alpha val="70000"/>
              </a:srgbClr>
            </a:solidFill>
            <a:ln w="180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" descr=""/>
          <p:cNvPicPr/>
          <p:nvPr/>
        </p:nvPicPr>
        <p:blipFill>
          <a:blip r:embed="rId2">
            <a:alphaModFix amt="70000"/>
          </a:blip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 w="18000">
            <a:noFill/>
          </a:ln>
        </p:spPr>
      </p:pic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3346" lnSpcReduction="20000"/>
          </a:bodyPr>
          <a:p>
            <a:pPr indent="0" algn="ctr"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dt" idx="22"/>
          </p:nvPr>
        </p:nvSpPr>
        <p:spPr>
          <a:xfrm>
            <a:off x="504000" y="5328000"/>
            <a:ext cx="2348280" cy="22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ftr" idx="23"/>
          </p:nvPr>
        </p:nvSpPr>
        <p:spPr>
          <a:xfrm>
            <a:off x="3447360" y="5328000"/>
            <a:ext cx="3195000" cy="22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sldNum" idx="24"/>
          </p:nvPr>
        </p:nvSpPr>
        <p:spPr>
          <a:xfrm>
            <a:off x="7227360" y="5328000"/>
            <a:ext cx="2348280" cy="22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13848202-9E59-4A6C-83AE-66241B183D9F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6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>
              <a:alpha val="70000"/>
            </a:srgbClr>
          </a:solidFill>
          <a:ln w="18000">
            <a:solidFill>
              <a:srgbClr val="00003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IN" sz="27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IN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8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dt" idx="25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en-I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ftr" idx="26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en-I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sldNum" idx="27"/>
          </p:nvPr>
        </p:nvSpPr>
        <p:spPr>
          <a:xfrm>
            <a:off x="9180000" y="5175000"/>
            <a:ext cx="720000" cy="45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n-IN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8CD21E94-B0D1-4424-B9F0-22EC08CE458C}" type="slidenum"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c3e50"/>
                </a:solidFill>
                <a:latin typeface="Source Sans Pro Semibold"/>
              </a:rPr>
              <a:t>Click to edit the outline text format</a:t>
            </a:r>
            <a:endParaRPr b="1" lang="en-IN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2c3e50"/>
                </a:solidFill>
                <a:latin typeface="Source Sans Pro"/>
              </a:rPr>
              <a:t>Second Outline Level</a:t>
            </a:r>
            <a:endParaRPr b="0" lang="en-IN" sz="21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2c3e50"/>
                </a:solidFill>
                <a:latin typeface="Source Sans Pro"/>
              </a:rPr>
              <a:t>Third Outline Level</a:t>
            </a:r>
            <a:endParaRPr b="0" lang="en-IN" sz="18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2c3e50"/>
                </a:solidFill>
                <a:latin typeface="Source Sans Pro"/>
              </a:rPr>
              <a:t>Fourth Outline Level</a:t>
            </a:r>
            <a:endParaRPr b="0" lang="en-IN" sz="15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2c3e50"/>
                </a:solidFill>
                <a:latin typeface="Source Sans Pro"/>
              </a:rPr>
              <a:t>Fifth Outline Level</a:t>
            </a:r>
            <a:endParaRPr b="0" lang="en-IN" sz="15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2c3e50"/>
                </a:solidFill>
                <a:latin typeface="Source Sans Pro"/>
              </a:rPr>
              <a:t>Sixth Outline Level</a:t>
            </a:r>
            <a:endParaRPr b="0" lang="en-IN" sz="15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2c3e50"/>
                </a:solidFill>
                <a:latin typeface="Source Sans Pro"/>
              </a:rPr>
              <a:t>Seventh Outline Level</a:t>
            </a:r>
            <a:endParaRPr b="0" lang="en-IN" sz="15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8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"/>
          <p:cNvSpPr/>
          <p:nvPr/>
        </p:nvSpPr>
        <p:spPr>
          <a:xfrm>
            <a:off x="360" y="36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 flipH="1">
            <a:off x="-576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F83504C5-16DC-4C0E-B8FB-785118652F5E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9000360" y="270036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-179640" y="243036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360" y="522036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9720360" y="468036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954036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8100360" y="468036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"/>
          <p:cNvSpPr/>
          <p:nvPr/>
        </p:nvSpPr>
        <p:spPr>
          <a:xfrm>
            <a:off x="7920360" y="540036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4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 idx="6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914DA05E-D22D-4312-8EA5-97949825AA6A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360"/>
            <a:ext cx="1008000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 flipH="1">
            <a:off x="-540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0" y="1260360"/>
            <a:ext cx="10260000" cy="449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DD8871EA-4458-433B-B595-C379A62D7205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7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sldNum" idx="9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187D5126-5A85-45AC-8B10-DB99AB382910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2"/>
    <p:sldLayoutId id="2147483655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E18E9579-E126-4B35-A448-CDC60D3D9163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2">
            <a:alphaModFix amt="70000"/>
          </a:blip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 w="18000">
            <a:noFill/>
          </a:ln>
        </p:spPr>
      </p:pic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2">
            <a:alphaModFix amt="70000"/>
          </a:blip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 w="18000"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dt" idx="13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ftr" idx="14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sldNum" idx="15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AEBDA6F3-9520-463C-8DE5-BEB23F013391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/>
          <p:nvPr/>
        </p:nvSpPr>
        <p:spPr>
          <a:xfrm>
            <a:off x="-5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-41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135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64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99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239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169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275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2052000" y="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345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3096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14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450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379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552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4842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520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6606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590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693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622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7632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730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833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801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941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871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973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903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28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3" name=""/>
          <p:cNvGrpSpPr/>
          <p:nvPr/>
        </p:nvGrpSpPr>
        <p:grpSpPr>
          <a:xfrm>
            <a:off x="-360000" y="4914000"/>
            <a:ext cx="10854000" cy="1242000"/>
            <a:chOff x="-360000" y="4914000"/>
            <a:chExt cx="10854000" cy="1242000"/>
          </a:xfrm>
        </p:grpSpPr>
        <p:sp>
          <p:nvSpPr>
            <p:cNvPr id="114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5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6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7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" name=""/>
            <p:cNvSpPr/>
            <p:nvPr/>
          </p:nvSpPr>
          <p:spPr>
            <a:xfrm flipH="1">
              <a:off x="732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-41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99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239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169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3096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450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379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520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6606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590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730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801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941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871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28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137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/>
          <p:nvPr/>
        </p:nvSpPr>
        <p:spPr>
          <a:xfrm rot="60000">
            <a:off x="356400" y="140040"/>
            <a:ext cx="9435240" cy="5220000"/>
          </a:xfrm>
          <a:prstGeom prst="rect">
            <a:avLst/>
          </a:prstGeom>
          <a:solidFill>
            <a:srgbClr val="2a6099">
              <a:alpha val="70000"/>
            </a:srgbClr>
          </a:solidFill>
          <a:ln w="1080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135000" rIns="135000" tIns="90000" bIns="90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437760" y="257760"/>
            <a:ext cx="9102240" cy="5322240"/>
          </a:xfrm>
          <a:prstGeom prst="rect">
            <a:avLst/>
          </a:prstGeom>
          <a:solidFill>
            <a:srgbClr val="111111">
              <a:alpha val="64000"/>
            </a:srgbClr>
          </a:solidFill>
          <a:ln w="10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540000" y="360000"/>
            <a:ext cx="9000000" cy="5220000"/>
          </a:xfrm>
          <a:prstGeom prst="rect">
            <a:avLst/>
          </a:prstGeom>
          <a:gradFill rotWithShape="0">
            <a:gsLst>
              <a:gs pos="0">
                <a:srgbClr val="ffff00">
                  <a:alpha val="70000"/>
                </a:srgbClr>
              </a:gs>
              <a:gs pos="100000">
                <a:srgbClr val="ff8000">
                  <a:alpha val="70000"/>
                </a:srgbClr>
              </a:gs>
            </a:gsLst>
            <a:path path="circle">
              <a:fillToRect l="50000" t="100000" r="50000" b="0"/>
            </a:path>
          </a:gradFill>
          <a:ln w="1080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135000" rIns="135000" tIns="90000" bIns="90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240000" y="45000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6377"/>
          </a:bodyPr>
          <a:p>
            <a:pPr indent="0" algn="ctr">
              <a:buNone/>
            </a:pPr>
            <a:r>
              <a:rPr b="1" lang="en-IN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1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900000" y="1440000"/>
            <a:ext cx="8280000" cy="360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dt" idx="16"/>
          </p:nvPr>
        </p:nvSpPr>
        <p:spPr>
          <a:xfrm>
            <a:off x="900000" y="5166000"/>
            <a:ext cx="216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ftr" idx="17"/>
          </p:nvPr>
        </p:nvSpPr>
        <p:spPr>
          <a:xfrm>
            <a:off x="3240000" y="5166000"/>
            <a:ext cx="360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sldNum" idx="18"/>
          </p:nvPr>
        </p:nvSpPr>
        <p:spPr>
          <a:xfrm>
            <a:off x="7020000" y="5166000"/>
            <a:ext cx="216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9AA310BC-C89C-450A-90B9-300E6DBED12B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454320" y="1209600"/>
            <a:ext cx="9216720" cy="4911480"/>
          </a:xfrm>
          <a:custGeom>
            <a:avLst/>
            <a:gdLst/>
            <a:ahLst/>
            <a:rect l="0" t="0" r="r" b="b"/>
            <a:pathLst>
              <a:path w="25602" h="13643">
                <a:moveTo>
                  <a:pt x="1816" y="6343"/>
                </a:moveTo>
                <a:cubicBezTo>
                  <a:pt x="1913" y="6343"/>
                  <a:pt x="2007" y="6368"/>
                  <a:pt x="2090" y="6416"/>
                </a:cubicBezTo>
                <a:lnTo>
                  <a:pt x="9467" y="10677"/>
                </a:lnTo>
                <a:lnTo>
                  <a:pt x="3444" y="4654"/>
                </a:lnTo>
                <a:cubicBezTo>
                  <a:pt x="3376" y="4586"/>
                  <a:pt x="3327" y="4501"/>
                  <a:pt x="3302" y="4408"/>
                </a:cubicBezTo>
                <a:cubicBezTo>
                  <a:pt x="3277" y="4315"/>
                  <a:pt x="3277" y="4217"/>
                  <a:pt x="3302" y="4124"/>
                </a:cubicBezTo>
                <a:cubicBezTo>
                  <a:pt x="3327" y="4031"/>
                  <a:pt x="3376" y="3947"/>
                  <a:pt x="3444" y="3878"/>
                </a:cubicBezTo>
                <a:cubicBezTo>
                  <a:pt x="3512" y="3810"/>
                  <a:pt x="3597" y="3761"/>
                  <a:pt x="3690" y="3736"/>
                </a:cubicBezTo>
                <a:cubicBezTo>
                  <a:pt x="3783" y="3712"/>
                  <a:pt x="3881" y="3712"/>
                  <a:pt x="3974" y="3736"/>
                </a:cubicBezTo>
                <a:cubicBezTo>
                  <a:pt x="4067" y="3761"/>
                  <a:pt x="4152" y="3810"/>
                  <a:pt x="4220" y="3878"/>
                </a:cubicBezTo>
                <a:lnTo>
                  <a:pt x="10240" y="9898"/>
                </a:lnTo>
                <a:lnTo>
                  <a:pt x="5984" y="2523"/>
                </a:lnTo>
                <a:cubicBezTo>
                  <a:pt x="5935" y="2440"/>
                  <a:pt x="5910" y="2345"/>
                  <a:pt x="5910" y="2249"/>
                </a:cubicBezTo>
                <a:cubicBezTo>
                  <a:pt x="5910" y="2153"/>
                  <a:pt x="5935" y="2058"/>
                  <a:pt x="5984" y="1975"/>
                </a:cubicBezTo>
                <a:cubicBezTo>
                  <a:pt x="6032" y="1892"/>
                  <a:pt x="6101" y="1822"/>
                  <a:pt x="6184" y="1774"/>
                </a:cubicBezTo>
                <a:cubicBezTo>
                  <a:pt x="6268" y="1726"/>
                  <a:pt x="6362" y="1701"/>
                  <a:pt x="6459" y="1701"/>
                </a:cubicBezTo>
                <a:cubicBezTo>
                  <a:pt x="6555" y="1701"/>
                  <a:pt x="6650" y="1726"/>
                  <a:pt x="6733" y="1774"/>
                </a:cubicBezTo>
                <a:cubicBezTo>
                  <a:pt x="6816" y="1822"/>
                  <a:pt x="6886" y="1892"/>
                  <a:pt x="6934" y="1975"/>
                </a:cubicBezTo>
                <a:lnTo>
                  <a:pt x="11194" y="9357"/>
                </a:lnTo>
                <a:lnTo>
                  <a:pt x="8987" y="1122"/>
                </a:lnTo>
                <a:cubicBezTo>
                  <a:pt x="8962" y="1029"/>
                  <a:pt x="8962" y="931"/>
                  <a:pt x="8987" y="838"/>
                </a:cubicBezTo>
                <a:cubicBezTo>
                  <a:pt x="9012" y="745"/>
                  <a:pt x="9061" y="661"/>
                  <a:pt x="9129" y="593"/>
                </a:cubicBezTo>
                <a:cubicBezTo>
                  <a:pt x="9197" y="524"/>
                  <a:pt x="9282" y="476"/>
                  <a:pt x="9375" y="451"/>
                </a:cubicBezTo>
                <a:cubicBezTo>
                  <a:pt x="9468" y="426"/>
                  <a:pt x="9566" y="426"/>
                  <a:pt x="9659" y="451"/>
                </a:cubicBezTo>
                <a:cubicBezTo>
                  <a:pt x="9752" y="476"/>
                  <a:pt x="9837" y="524"/>
                  <a:pt x="9905" y="593"/>
                </a:cubicBezTo>
                <a:cubicBezTo>
                  <a:pt x="9973" y="661"/>
                  <a:pt x="10022" y="745"/>
                  <a:pt x="10047" y="838"/>
                </a:cubicBezTo>
                <a:lnTo>
                  <a:pt x="12253" y="9073"/>
                </a:lnTo>
                <a:lnTo>
                  <a:pt x="12253" y="549"/>
                </a:lnTo>
                <a:cubicBezTo>
                  <a:pt x="12253" y="452"/>
                  <a:pt x="12279" y="358"/>
                  <a:pt x="12327" y="274"/>
                </a:cubicBezTo>
                <a:cubicBezTo>
                  <a:pt x="12375" y="191"/>
                  <a:pt x="12444" y="122"/>
                  <a:pt x="12528" y="73"/>
                </a:cubicBezTo>
                <a:cubicBezTo>
                  <a:pt x="12611" y="25"/>
                  <a:pt x="12706" y="0"/>
                  <a:pt x="12802" y="0"/>
                </a:cubicBezTo>
                <a:cubicBezTo>
                  <a:pt x="12898" y="0"/>
                  <a:pt x="12993" y="25"/>
                  <a:pt x="13076" y="73"/>
                </a:cubicBezTo>
                <a:cubicBezTo>
                  <a:pt x="13159" y="122"/>
                  <a:pt x="13229" y="191"/>
                  <a:pt x="13277" y="274"/>
                </a:cubicBezTo>
                <a:cubicBezTo>
                  <a:pt x="13325" y="358"/>
                  <a:pt x="13350" y="452"/>
                  <a:pt x="13350" y="549"/>
                </a:cubicBezTo>
                <a:lnTo>
                  <a:pt x="13350" y="9065"/>
                </a:lnTo>
                <a:lnTo>
                  <a:pt x="15554" y="842"/>
                </a:lnTo>
                <a:cubicBezTo>
                  <a:pt x="15579" y="749"/>
                  <a:pt x="15628" y="664"/>
                  <a:pt x="15696" y="596"/>
                </a:cubicBezTo>
                <a:cubicBezTo>
                  <a:pt x="15764" y="528"/>
                  <a:pt x="15849" y="479"/>
                  <a:pt x="15942" y="454"/>
                </a:cubicBezTo>
                <a:cubicBezTo>
                  <a:pt x="16035" y="429"/>
                  <a:pt x="16132" y="429"/>
                  <a:pt x="16225" y="454"/>
                </a:cubicBezTo>
                <a:cubicBezTo>
                  <a:pt x="16318" y="479"/>
                  <a:pt x="16403" y="528"/>
                  <a:pt x="16471" y="596"/>
                </a:cubicBezTo>
                <a:cubicBezTo>
                  <a:pt x="16539" y="664"/>
                  <a:pt x="16588" y="749"/>
                  <a:pt x="16613" y="842"/>
                </a:cubicBezTo>
                <a:cubicBezTo>
                  <a:pt x="16638" y="935"/>
                  <a:pt x="16638" y="1033"/>
                  <a:pt x="16613" y="1126"/>
                </a:cubicBezTo>
                <a:lnTo>
                  <a:pt x="14408" y="9358"/>
                </a:lnTo>
                <a:lnTo>
                  <a:pt x="18670" y="1975"/>
                </a:lnTo>
                <a:cubicBezTo>
                  <a:pt x="18718" y="1892"/>
                  <a:pt x="18788" y="1822"/>
                  <a:pt x="18871" y="1774"/>
                </a:cubicBezTo>
                <a:cubicBezTo>
                  <a:pt x="18954" y="1726"/>
                  <a:pt x="19049" y="1701"/>
                  <a:pt x="19145" y="1701"/>
                </a:cubicBezTo>
                <a:cubicBezTo>
                  <a:pt x="19241" y="1701"/>
                  <a:pt x="19336" y="1726"/>
                  <a:pt x="19419" y="1774"/>
                </a:cubicBezTo>
                <a:cubicBezTo>
                  <a:pt x="19503" y="1822"/>
                  <a:pt x="19572" y="1892"/>
                  <a:pt x="19620" y="1975"/>
                </a:cubicBezTo>
                <a:cubicBezTo>
                  <a:pt x="19668" y="2058"/>
                  <a:pt x="19694" y="2153"/>
                  <a:pt x="19694" y="2249"/>
                </a:cubicBezTo>
                <a:cubicBezTo>
                  <a:pt x="19694" y="2346"/>
                  <a:pt x="19668" y="2440"/>
                  <a:pt x="19620" y="2524"/>
                </a:cubicBezTo>
                <a:lnTo>
                  <a:pt x="19620" y="2523"/>
                </a:lnTo>
                <a:lnTo>
                  <a:pt x="19620" y="2524"/>
                </a:lnTo>
                <a:lnTo>
                  <a:pt x="15363" y="9897"/>
                </a:lnTo>
                <a:lnTo>
                  <a:pt x="21382" y="3878"/>
                </a:lnTo>
                <a:cubicBezTo>
                  <a:pt x="21450" y="3810"/>
                  <a:pt x="21535" y="3761"/>
                  <a:pt x="21628" y="3736"/>
                </a:cubicBezTo>
                <a:cubicBezTo>
                  <a:pt x="21721" y="3711"/>
                  <a:pt x="21819" y="3711"/>
                  <a:pt x="21912" y="3736"/>
                </a:cubicBezTo>
                <a:cubicBezTo>
                  <a:pt x="22005" y="3761"/>
                  <a:pt x="22090" y="3810"/>
                  <a:pt x="22158" y="3878"/>
                </a:cubicBezTo>
                <a:cubicBezTo>
                  <a:pt x="22226" y="3946"/>
                  <a:pt x="22275" y="4031"/>
                  <a:pt x="22300" y="4124"/>
                </a:cubicBezTo>
                <a:cubicBezTo>
                  <a:pt x="22325" y="4217"/>
                  <a:pt x="22325" y="4315"/>
                  <a:pt x="22300" y="4408"/>
                </a:cubicBezTo>
                <a:cubicBezTo>
                  <a:pt x="22275" y="4501"/>
                  <a:pt x="22226" y="4585"/>
                  <a:pt x="22158" y="4653"/>
                </a:cubicBezTo>
                <a:lnTo>
                  <a:pt x="16131" y="10681"/>
                </a:lnTo>
                <a:lnTo>
                  <a:pt x="23513" y="6418"/>
                </a:lnTo>
                <a:cubicBezTo>
                  <a:pt x="23597" y="6370"/>
                  <a:pt x="23691" y="6345"/>
                  <a:pt x="23788" y="6345"/>
                </a:cubicBezTo>
                <a:cubicBezTo>
                  <a:pt x="23884" y="6345"/>
                  <a:pt x="23978" y="6370"/>
                  <a:pt x="24062" y="6418"/>
                </a:cubicBezTo>
                <a:cubicBezTo>
                  <a:pt x="24145" y="6466"/>
                  <a:pt x="24214" y="6536"/>
                  <a:pt x="24263" y="6619"/>
                </a:cubicBezTo>
                <a:cubicBezTo>
                  <a:pt x="24311" y="6702"/>
                  <a:pt x="24336" y="6797"/>
                  <a:pt x="24336" y="6893"/>
                </a:cubicBezTo>
                <a:cubicBezTo>
                  <a:pt x="24336" y="6990"/>
                  <a:pt x="24311" y="7084"/>
                  <a:pt x="24263" y="7168"/>
                </a:cubicBezTo>
                <a:cubicBezTo>
                  <a:pt x="24214" y="7251"/>
                  <a:pt x="24145" y="7320"/>
                  <a:pt x="24062" y="7368"/>
                </a:cubicBezTo>
                <a:lnTo>
                  <a:pt x="16689" y="11625"/>
                </a:lnTo>
                <a:lnTo>
                  <a:pt x="24911" y="9422"/>
                </a:lnTo>
                <a:cubicBezTo>
                  <a:pt x="25004" y="9397"/>
                  <a:pt x="25102" y="9397"/>
                  <a:pt x="25195" y="9422"/>
                </a:cubicBezTo>
                <a:cubicBezTo>
                  <a:pt x="25288" y="9447"/>
                  <a:pt x="25373" y="9496"/>
                  <a:pt x="25441" y="9564"/>
                </a:cubicBezTo>
                <a:cubicBezTo>
                  <a:pt x="25509" y="9632"/>
                  <a:pt x="25558" y="9717"/>
                  <a:pt x="25583" y="9810"/>
                </a:cubicBezTo>
                <a:cubicBezTo>
                  <a:pt x="25608" y="9903"/>
                  <a:pt x="25608" y="10001"/>
                  <a:pt x="25583" y="10094"/>
                </a:cubicBezTo>
                <a:cubicBezTo>
                  <a:pt x="25558" y="10187"/>
                  <a:pt x="25509" y="10272"/>
                  <a:pt x="25441" y="10340"/>
                </a:cubicBezTo>
                <a:cubicBezTo>
                  <a:pt x="25373" y="10408"/>
                  <a:pt x="25288" y="10457"/>
                  <a:pt x="25195" y="10482"/>
                </a:cubicBezTo>
                <a:lnTo>
                  <a:pt x="13470" y="13623"/>
                </a:lnTo>
                <a:cubicBezTo>
                  <a:pt x="13377" y="13648"/>
                  <a:pt x="13280" y="13648"/>
                  <a:pt x="13187" y="13623"/>
                </a:cubicBezTo>
                <a:cubicBezTo>
                  <a:pt x="13094" y="13598"/>
                  <a:pt x="13009" y="13549"/>
                  <a:pt x="12941" y="13481"/>
                </a:cubicBezTo>
                <a:cubicBezTo>
                  <a:pt x="12874" y="13415"/>
                  <a:pt x="12826" y="13333"/>
                  <a:pt x="12801" y="13243"/>
                </a:cubicBezTo>
                <a:cubicBezTo>
                  <a:pt x="12775" y="13333"/>
                  <a:pt x="12727" y="13416"/>
                  <a:pt x="12661" y="13482"/>
                </a:cubicBezTo>
                <a:cubicBezTo>
                  <a:pt x="12593" y="13550"/>
                  <a:pt x="12508" y="13599"/>
                  <a:pt x="12415" y="13624"/>
                </a:cubicBezTo>
                <a:cubicBezTo>
                  <a:pt x="12322" y="13649"/>
                  <a:pt x="12224" y="13649"/>
                  <a:pt x="12131" y="13624"/>
                </a:cubicBezTo>
                <a:lnTo>
                  <a:pt x="12130" y="13624"/>
                </a:lnTo>
                <a:lnTo>
                  <a:pt x="407" y="10483"/>
                </a:lnTo>
                <a:cubicBezTo>
                  <a:pt x="314" y="10458"/>
                  <a:pt x="229" y="10409"/>
                  <a:pt x="161" y="10341"/>
                </a:cubicBezTo>
                <a:cubicBezTo>
                  <a:pt x="93" y="10273"/>
                  <a:pt x="44" y="10188"/>
                  <a:pt x="19" y="10095"/>
                </a:cubicBezTo>
                <a:cubicBezTo>
                  <a:pt x="-6" y="10002"/>
                  <a:pt x="-6" y="9904"/>
                  <a:pt x="19" y="9811"/>
                </a:cubicBezTo>
                <a:cubicBezTo>
                  <a:pt x="44" y="9718"/>
                  <a:pt x="93" y="9633"/>
                  <a:pt x="161" y="9565"/>
                </a:cubicBezTo>
                <a:cubicBezTo>
                  <a:pt x="229" y="9497"/>
                  <a:pt x="314" y="9448"/>
                  <a:pt x="407" y="9423"/>
                </a:cubicBezTo>
                <a:cubicBezTo>
                  <a:pt x="500" y="9398"/>
                  <a:pt x="597" y="9398"/>
                  <a:pt x="690" y="9423"/>
                </a:cubicBezTo>
                <a:lnTo>
                  <a:pt x="8921" y="11628"/>
                </a:lnTo>
                <a:lnTo>
                  <a:pt x="1542" y="7366"/>
                </a:lnTo>
                <a:cubicBezTo>
                  <a:pt x="1458" y="7318"/>
                  <a:pt x="1389" y="7249"/>
                  <a:pt x="1341" y="7165"/>
                </a:cubicBezTo>
                <a:cubicBezTo>
                  <a:pt x="1293" y="7082"/>
                  <a:pt x="1268" y="6987"/>
                  <a:pt x="1268" y="6891"/>
                </a:cubicBezTo>
                <a:cubicBezTo>
                  <a:pt x="1268" y="6795"/>
                  <a:pt x="1293" y="6700"/>
                  <a:pt x="1341" y="6617"/>
                </a:cubicBezTo>
                <a:cubicBezTo>
                  <a:pt x="1389" y="6534"/>
                  <a:pt x="1459" y="6464"/>
                  <a:pt x="1542" y="6416"/>
                </a:cubicBezTo>
                <a:cubicBezTo>
                  <a:pt x="1625" y="6368"/>
                  <a:pt x="1720" y="6343"/>
                  <a:pt x="1816" y="6343"/>
                </a:cubicBezTo>
                <a:close/>
              </a:path>
            </a:pathLst>
          </a:custGeom>
          <a:solidFill>
            <a:srgbClr val="ffffa6">
              <a:alpha val="4000"/>
            </a:srgbClr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3" name=""/>
          <p:cNvGrpSpPr/>
          <p:nvPr/>
        </p:nvGrpSpPr>
        <p:grpSpPr>
          <a:xfrm>
            <a:off x="747720" y="866880"/>
            <a:ext cx="8584560" cy="119880"/>
            <a:chOff x="747720" y="866880"/>
            <a:chExt cx="8584560" cy="119880"/>
          </a:xfrm>
        </p:grpSpPr>
        <p:sp>
          <p:nvSpPr>
            <p:cNvPr id="174" name=""/>
            <p:cNvSpPr/>
            <p:nvPr/>
          </p:nvSpPr>
          <p:spPr>
            <a:xfrm>
              <a:off x="747720" y="866880"/>
              <a:ext cx="2466000" cy="288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5" name=""/>
            <p:cNvSpPr/>
            <p:nvPr/>
          </p:nvSpPr>
          <p:spPr>
            <a:xfrm>
              <a:off x="1005120" y="957960"/>
              <a:ext cx="2196000" cy="288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6" name=""/>
            <p:cNvSpPr/>
            <p:nvPr/>
          </p:nvSpPr>
          <p:spPr>
            <a:xfrm flipH="1">
              <a:off x="6866280" y="866880"/>
              <a:ext cx="2466000" cy="288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7" name=""/>
            <p:cNvSpPr/>
            <p:nvPr/>
          </p:nvSpPr>
          <p:spPr>
            <a:xfrm flipH="1">
              <a:off x="6878880" y="957960"/>
              <a:ext cx="2196000" cy="288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666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"/>
          <p:cNvSpPr/>
          <p:nvPr/>
        </p:nvSpPr>
        <p:spPr>
          <a:xfrm rot="16200000">
            <a:off x="43920" y="538920"/>
            <a:ext cx="855000" cy="720000"/>
          </a:xfrm>
          <a:prstGeom prst="parallelogram">
            <a:avLst>
              <a:gd name="adj" fmla="val 30987"/>
            </a:avLst>
          </a:prstGeom>
          <a:solidFill>
            <a:srgbClr val="b5e77d">
              <a:alpha val="49000"/>
            </a:srgbClr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7640280" y="100800"/>
            <a:ext cx="1201320" cy="370800"/>
          </a:xfrm>
          <a:prstGeom prst="parallelogram">
            <a:avLst>
              <a:gd name="adj" fmla="val 88517"/>
            </a:avLst>
          </a:prstGeom>
          <a:solidFill>
            <a:srgbClr val="81aca6">
              <a:alpha val="39000"/>
            </a:srgbClr>
          </a:solidFill>
          <a:ln w="10800">
            <a:noFill/>
          </a:ln>
          <a:effectLst>
            <a:outerShdw dist="0" dir="0" blurRad="0" rotWithShape="0">
              <a:srgbClr val="b2b2b2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270000" y="180000"/>
            <a:ext cx="9540000" cy="4860000"/>
          </a:xfrm>
          <a:prstGeom prst="rect">
            <a:avLst/>
          </a:prstGeom>
          <a:solidFill>
            <a:srgbClr val="ffffff">
              <a:alpha val="70000"/>
            </a:srgbClr>
          </a:solidFill>
          <a:ln w="18000">
            <a:noFill/>
          </a:ln>
          <a:effectLst>
            <a:outerShdw dist="101823" dir="2700000" blurRad="38160" rotWithShape="0">
              <a:srgbClr val="808080">
                <a:alpha val="7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84" name="rest2"/>
          <p:cNvSpPr/>
          <p:nvPr/>
        </p:nvSpPr>
        <p:spPr>
          <a:xfrm>
            <a:off x="7969320" y="162360"/>
            <a:ext cx="905400" cy="1143720"/>
          </a:xfrm>
          <a:prstGeom prst="rect">
            <a:avLst/>
          </a:prstGeom>
          <a:solidFill>
            <a:srgbClr val="81aca6">
              <a:alpha val="70000"/>
            </a:srgbClr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270000" y="471600"/>
            <a:ext cx="8931600" cy="630000"/>
          </a:xfrm>
          <a:prstGeom prst="rect">
            <a:avLst/>
          </a:prstGeom>
          <a:solidFill>
            <a:srgbClr val="b5e77d">
              <a:alpha val="70000"/>
            </a:srgbClr>
          </a:solidFill>
          <a:ln w="18000">
            <a:solidFill>
              <a:srgbClr val="91d93f"/>
            </a:solidFill>
            <a:round/>
          </a:ln>
          <a:effectLst>
            <a:outerShdw dist="17819" dir="2700000" blurRad="12600" rotWithShape="0">
              <a:srgbClr val="b2b2b2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dt" idx="19"/>
          </p:nvPr>
        </p:nvSpPr>
        <p:spPr>
          <a:xfrm>
            <a:off x="504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eeeeee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ftr" idx="20"/>
          </p:nvPr>
        </p:nvSpPr>
        <p:spPr>
          <a:xfrm>
            <a:off x="3447360" y="516492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eeeeee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sldNum" idx="21"/>
          </p:nvPr>
        </p:nvSpPr>
        <p:spPr>
          <a:xfrm>
            <a:off x="7227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95AE99A5-BB81-4CFB-9EA9-2623C241E5B0}" type="slidenum">
              <a:rPr b="0" lang="en-IN" sz="1400" spc="-1" strike="noStrike">
                <a:solidFill>
                  <a:srgbClr val="eeeeee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111600" y="471600"/>
            <a:ext cx="248400" cy="630000"/>
          </a:xfrm>
          <a:prstGeom prst="rect">
            <a:avLst/>
          </a:prstGeom>
          <a:solidFill>
            <a:srgbClr val="b5e77d">
              <a:alpha val="70000"/>
            </a:srgbClr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rect1"/>
          <p:cNvSpPr/>
          <p:nvPr/>
        </p:nvSpPr>
        <p:spPr>
          <a:xfrm>
            <a:off x="7969320" y="100800"/>
            <a:ext cx="904680" cy="79200"/>
          </a:xfrm>
          <a:prstGeom prst="rect">
            <a:avLst/>
          </a:prstGeom>
          <a:solidFill>
            <a:srgbClr val="81aca6">
              <a:alpha val="70000"/>
            </a:srgbClr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4200" bIns="342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91d93f"/>
              </a:buClr>
              <a:buSzPct val="45000"/>
              <a:buFont typeface="Wingdings 2" charset="2"/>
              <a:buChar char="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0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mothishwariv/student-portfolio" TargetMode="External"/><Relationship Id="rId2" Type="http://schemas.openxmlformats.org/officeDocument/2006/relationships/slideLayout" Target="../slideLayouts/slideLayout16.xml"/><Relationship Id="rId3" Type="http://schemas.openxmlformats.org/officeDocument/2006/relationships/comments" Target="../comments/comment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3780000" y="49320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IN" sz="3300" spc="-1" strike="noStrike">
                <a:solidFill>
                  <a:srgbClr val="ffffff"/>
                </a:solidFill>
                <a:latin typeface="Times New Roman"/>
              </a:rPr>
              <a:t>STUDENT PORTFOLIO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540000" y="2392920"/>
            <a:ext cx="9071640" cy="277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IN" sz="2100" spc="-1" strike="noStrike">
                <a:solidFill>
                  <a:srgbClr val="ffffff"/>
                </a:solidFill>
                <a:latin typeface="David CLM"/>
                <a:ea typeface="DejaVu Sans"/>
              </a:rPr>
              <a:t>STUDENT NAME</a:t>
            </a:r>
            <a:r>
              <a:rPr b="0" lang="en-IN" sz="2100" spc="-1" strike="noStrike">
                <a:solidFill>
                  <a:srgbClr val="ffffff"/>
                </a:solidFill>
                <a:latin typeface="Frank Ruehl CLM"/>
                <a:ea typeface="DejaVu Sans"/>
              </a:rPr>
              <a:t>              : </a:t>
            </a:r>
            <a:r>
              <a:rPr b="0" lang="en-IN" sz="2100" spc="-1" strike="noStrike">
                <a:solidFill>
                  <a:srgbClr val="ffffff"/>
                </a:solidFill>
                <a:latin typeface="Cambria"/>
                <a:ea typeface="DejaVu Sans"/>
              </a:rPr>
              <a:t>MOTHISHWARI V</a:t>
            </a:r>
            <a:endParaRPr b="0" lang="en-IN" sz="21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IN" sz="21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IN" sz="2100" spc="-1" strike="noStrike">
                <a:solidFill>
                  <a:srgbClr val="ffffff"/>
                </a:solidFill>
                <a:latin typeface="David CLM"/>
                <a:ea typeface="DejaVu Sans"/>
              </a:rPr>
              <a:t>REGISTER NO AND NM-ID </a:t>
            </a:r>
            <a:r>
              <a:rPr b="0" lang="en-IN" sz="2100" spc="-1" strike="noStrike">
                <a:solidFill>
                  <a:srgbClr val="ffffff"/>
                </a:solidFill>
                <a:latin typeface="Frank Ruehl CLM"/>
                <a:ea typeface="DejaVu Sans"/>
              </a:rPr>
              <a:t>:</a:t>
            </a:r>
            <a:r>
              <a:rPr b="0" lang="en-IN" sz="2100" spc="-1" strike="noStrike">
                <a:solidFill>
                  <a:srgbClr val="ffffff"/>
                </a:solidFill>
                <a:latin typeface="Cambria"/>
                <a:ea typeface="DejaVu Sans"/>
              </a:rPr>
              <a:t> asanm225anm22524132251802522036</a:t>
            </a:r>
            <a:endParaRPr b="0" lang="en-IN" sz="21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IN" sz="21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IN" sz="2100" spc="-1" strike="noStrike">
                <a:solidFill>
                  <a:srgbClr val="ffffff"/>
                </a:solidFill>
                <a:latin typeface="Frank Ruehl CLM"/>
                <a:ea typeface="DejaVu Sans"/>
              </a:rPr>
              <a:t>DEPARTMENT               : </a:t>
            </a:r>
            <a:r>
              <a:rPr b="0" lang="en-IN" sz="2100" spc="-1" strike="noStrike">
                <a:solidFill>
                  <a:srgbClr val="ffffff"/>
                </a:solidFill>
                <a:latin typeface="Cambria"/>
                <a:ea typeface="DejaVu Sans"/>
              </a:rPr>
              <a:t>BSC</a:t>
            </a:r>
            <a:endParaRPr b="0" lang="en-IN" sz="21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IN" sz="21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IN" sz="2100" spc="-1" strike="noStrike">
                <a:solidFill>
                  <a:srgbClr val="ffffff"/>
                </a:solidFill>
                <a:latin typeface="David CLM"/>
                <a:ea typeface="DejaVu Sans"/>
              </a:rPr>
              <a:t>COLLEGE</a:t>
            </a:r>
            <a:r>
              <a:rPr b="0" lang="en-IN" sz="2100" spc="-1" strike="noStrike">
                <a:solidFill>
                  <a:srgbClr val="ffffff"/>
                </a:solidFill>
                <a:latin typeface="Frank Ruehl CLM"/>
                <a:ea typeface="DejaVu Sans"/>
              </a:rPr>
              <a:t>   :</a:t>
            </a:r>
            <a:r>
              <a:rPr b="0" lang="en-IN" sz="2100" spc="-1" strike="noStrike">
                <a:solidFill>
                  <a:srgbClr val="ffffff"/>
                </a:solidFill>
                <a:latin typeface="Cambria"/>
                <a:ea typeface="DejaVu Sans"/>
              </a:rPr>
              <a:t> GOVERNMENT ARTS AND SCIENCE COLLEGE,VANUR.</a:t>
            </a:r>
            <a:endParaRPr b="0" lang="en-IN" sz="21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IN" sz="2100" spc="-1" strike="noStrike">
                <a:solidFill>
                  <a:srgbClr val="ffffff"/>
                </a:solidFill>
                <a:latin typeface="Cambria"/>
                <a:ea typeface="DejaVu Sans"/>
              </a:rPr>
              <a:t>                               </a:t>
            </a:r>
            <a:r>
              <a:rPr b="0" lang="en-IN" sz="2100" spc="-1" strike="noStrike">
                <a:solidFill>
                  <a:srgbClr val="ffffff"/>
                </a:solidFill>
                <a:latin typeface="Cambria"/>
                <a:ea typeface="DejaVu Sans"/>
              </a:rPr>
              <a:t>THIRUCHITTRAMPALAM KOOTROAD .</a:t>
            </a:r>
            <a:endParaRPr b="0" lang="en-IN" sz="21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IN" sz="2100" spc="-1" strike="noStrike">
                <a:solidFill>
                  <a:srgbClr val="ffffff"/>
                </a:solidFill>
                <a:latin typeface="Cambria"/>
                <a:ea typeface="DejaVu Sans"/>
              </a:rPr>
              <a:t>                                      </a:t>
            </a:r>
            <a:r>
              <a:rPr b="0" lang="en-IN" sz="2100" spc="-1" strike="noStrike">
                <a:solidFill>
                  <a:srgbClr val="ffffff"/>
                </a:solidFill>
                <a:latin typeface="Cambria"/>
                <a:ea typeface="DejaVu Sans"/>
              </a:rPr>
              <a:t>[ANNAMALAI UNIVERSITY]</a:t>
            </a:r>
            <a:endParaRPr b="0" lang="en-IN" sz="2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360000" y="133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IN" sz="4000" spc="9" strike="noStrike">
                <a:solidFill>
                  <a:srgbClr val="000000"/>
                </a:solidFill>
                <a:latin typeface="Trebuchet MS"/>
              </a:rPr>
              <a:t>RESULTS AND SCREENSHOTS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3060000" y="1800000"/>
            <a:ext cx="6840000" cy="3060000"/>
          </a:xfrm>
          <a:prstGeom prst="rect">
            <a:avLst/>
          </a:prstGeom>
          <a:ln w="18000">
            <a:noFill/>
          </a:ln>
        </p:spPr>
      </p:pic>
      <p:pic>
        <p:nvPicPr>
          <p:cNvPr id="282" name="object 6" descr=""/>
          <p:cNvPicPr/>
          <p:nvPr/>
        </p:nvPicPr>
        <p:blipFill>
          <a:blip r:embed="rId2">
            <a:alphaModFix amt="70000"/>
          </a:blip>
          <a:stretch/>
        </p:blipFill>
        <p:spPr>
          <a:xfrm>
            <a:off x="0" y="2161080"/>
            <a:ext cx="2466360" cy="341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IN" sz="3300" spc="-1" strike="noStrike">
                <a:solidFill>
                  <a:srgbClr val="fff3e0"/>
                </a:solidFill>
                <a:latin typeface="Arial"/>
              </a:rPr>
              <a:t>GITHUB LINK</a:t>
            </a:r>
            <a:endParaRPr b="0" lang="en-IN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1440000" y="3600360"/>
            <a:ext cx="6840000" cy="345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1204200" y="2343960"/>
            <a:ext cx="6840000" cy="3459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Arial"/>
                <a:hlinkClick r:id="rId1"/>
              </a:rPr>
              <a:t>https://github.com/mothishwariv/student-portfolio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IN" sz="4200" spc="-1" strike="noStrike">
                <a:solidFill>
                  <a:srgbClr val="000000"/>
                </a:solidFill>
                <a:latin typeface="Trebuchet MS"/>
              </a:rPr>
              <a:t>CONCLUSION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556920" y="2196720"/>
            <a:ext cx="7723080" cy="21232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i="1" lang="en-IN" sz="2100" spc="-1" strike="noStrike">
                <a:solidFill>
                  <a:srgbClr val="000000"/>
                </a:solidFill>
                <a:latin typeface="Comic Sans MS"/>
              </a:rPr>
              <a:t>   </a:t>
            </a:r>
            <a:r>
              <a:rPr b="0" i="1" lang="en-IN" sz="2100" spc="-1" strike="noStrike">
                <a:solidFill>
                  <a:srgbClr val="000000"/>
                </a:solidFill>
                <a:latin typeface="Comic Sans MS"/>
              </a:rPr>
              <a:t>@ The Student Portfolio Website demonstrates web development skills” in  HTML &amp; CSS.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en-IN" sz="2100" spc="-1" strike="noStrike">
                <a:solidFill>
                  <a:srgbClr val="000000"/>
                </a:solidFill>
                <a:latin typeface="Comic Sans MS"/>
              </a:rPr>
              <a:t>   </a:t>
            </a:r>
            <a:r>
              <a:rPr b="0" i="1" lang="en-IN" sz="2100" spc="-1" strike="noStrike">
                <a:solidFill>
                  <a:srgbClr val="000000"/>
                </a:solidFill>
                <a:latin typeface="Comic Sans MS"/>
              </a:rPr>
              <a:t>@ It also serves as a professional digital resume for future opportunities.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360000" y="135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IN" sz="4250" spc="1" strike="noStrike">
                <a:solidFill>
                  <a:srgbClr val="e91e63"/>
                </a:solidFill>
                <a:latin typeface="Trebuchet MS"/>
              </a:rPr>
              <a:t>PROJECT</a:t>
            </a:r>
            <a:r>
              <a:rPr b="1" lang="en-IN" sz="4250" spc="-86" strike="noStrike">
                <a:solidFill>
                  <a:srgbClr val="e91e63"/>
                </a:solidFill>
                <a:latin typeface="Trebuchet MS"/>
              </a:rPr>
              <a:t> </a:t>
            </a:r>
            <a:r>
              <a:rPr b="1" lang="en-IN" sz="4250" spc="21" strike="noStrike">
                <a:solidFill>
                  <a:srgbClr val="e91e63"/>
                </a:solidFill>
                <a:latin typeface="Trebuchet MS"/>
              </a:rPr>
              <a:t>TITLE</a:t>
            </a:r>
            <a:endParaRPr b="0" lang="en-IN" sz="4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900000" y="2880000"/>
            <a:ext cx="9000000" cy="461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0" lang="en-IN" sz="4200" spc="-1" strike="noStrike">
                <a:solidFill>
                  <a:srgbClr val="311b92"/>
                </a:solidFill>
                <a:latin typeface="DejaVu Serif Condensed"/>
              </a:rPr>
              <a:t>Creative student portfolio using                        FWD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72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IN" sz="4800" spc="21" strike="noStrike">
                <a:solidFill>
                  <a:srgbClr val="f5f5f5"/>
                </a:solidFill>
                <a:latin typeface="Trebuchet MS"/>
              </a:rPr>
              <a:t>A</a:t>
            </a:r>
            <a:r>
              <a:rPr b="1" lang="en-IN" sz="4800" spc="-7" strike="noStrike">
                <a:solidFill>
                  <a:srgbClr val="f5f5f5"/>
                </a:solidFill>
                <a:latin typeface="Trebuchet MS"/>
              </a:rPr>
              <a:t>G</a:t>
            </a:r>
            <a:r>
              <a:rPr b="1" lang="en-IN" sz="4800" spc="-35" strike="noStrike">
                <a:solidFill>
                  <a:srgbClr val="f5f5f5"/>
                </a:solidFill>
                <a:latin typeface="Trebuchet MS"/>
              </a:rPr>
              <a:t>E</a:t>
            </a:r>
            <a:r>
              <a:rPr b="1" lang="en-IN" sz="4800" spc="9" strike="noStrike">
                <a:solidFill>
                  <a:srgbClr val="f5f5f5"/>
                </a:solidFill>
                <a:latin typeface="Trebuchet MS"/>
              </a:rPr>
              <a:t>N</a:t>
            </a:r>
            <a:r>
              <a:rPr b="1" lang="en-IN" sz="4800" spc="-1" strike="noStrike">
                <a:solidFill>
                  <a:srgbClr val="f5f5f5"/>
                </a:solidFill>
                <a:latin typeface="Trebuchet MS"/>
              </a:rPr>
              <a:t>DA</a:t>
            </a:r>
            <a:endParaRPr b="0" lang="en-IN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4656240" y="151992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i="1" lang="en-IN" sz="2800" spc="-1" strike="noStrike">
                <a:solidFill>
                  <a:srgbClr val="0d0d0d"/>
                </a:solidFill>
                <a:latin typeface="Frank Ruehl CLM"/>
                <a:ea typeface="DejaVu Sans"/>
              </a:rPr>
              <a:t>1. Project Overview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i="1" lang="en-IN" sz="2800" spc="-1" strike="noStrike">
                <a:solidFill>
                  <a:srgbClr val="0d0d0d"/>
                </a:solidFill>
                <a:latin typeface="Frank Ruehl CLM"/>
                <a:ea typeface="DejaVu Sans"/>
              </a:rPr>
              <a:t>2. End Users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i="1" lang="en-IN" sz="2800" spc="-1" strike="noStrike">
                <a:solidFill>
                  <a:srgbClr val="0d0d0d"/>
                </a:solidFill>
                <a:latin typeface="Frank Ruehl CLM"/>
                <a:ea typeface="DejaVu Sans"/>
              </a:rPr>
              <a:t>3. Problem Statement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i="1" lang="en-IN" sz="2800" spc="-1" strike="noStrike">
                <a:solidFill>
                  <a:srgbClr val="0d0d0d"/>
                </a:solidFill>
                <a:latin typeface="Frank Ruehl CLM"/>
                <a:ea typeface="DejaVu Sans"/>
              </a:rPr>
              <a:t>4. Tools and Technologies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i="1" lang="en-IN" sz="2800" spc="-1" strike="noStrike">
                <a:solidFill>
                  <a:srgbClr val="0d0d0d"/>
                </a:solidFill>
                <a:latin typeface="Frank Ruehl CLM"/>
                <a:ea typeface="DejaVu Sans"/>
              </a:rPr>
              <a:t>5. Portfolio design and Layout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i="1" lang="en-IN" sz="2800" spc="-1" strike="noStrike">
                <a:solidFill>
                  <a:srgbClr val="0d0d0d"/>
                </a:solidFill>
                <a:latin typeface="Frank Ruehl CLM"/>
                <a:ea typeface="DejaVu Sans"/>
              </a:rPr>
              <a:t>6. Features and Functionality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i="1" lang="en-IN" sz="2800" spc="-1" strike="noStrike">
                <a:solidFill>
                  <a:srgbClr val="0d0d0d"/>
                </a:solidFill>
                <a:latin typeface="Frank Ruehl CLM"/>
                <a:ea typeface="DejaVu Sans"/>
              </a:rPr>
              <a:t>7. Results and Screenshots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i="1" lang="en-IN" sz="2800" spc="-1" strike="noStrike">
                <a:solidFill>
                  <a:srgbClr val="0d0d0d"/>
                </a:solidFill>
                <a:latin typeface="Frank Ruehl CLM"/>
                <a:ea typeface="DejaVu Sans"/>
              </a:rPr>
              <a:t>8. Conclusion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i="1" lang="en-IN" sz="2800" spc="-1" strike="noStrike">
                <a:solidFill>
                  <a:srgbClr val="0d0d0d"/>
                </a:solidFill>
                <a:latin typeface="Frank Ruehl CLM"/>
                <a:ea typeface="DejaVu Sans"/>
              </a:rPr>
              <a:t>9. Github Link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0" name="Group 16"/>
          <p:cNvGrpSpPr/>
          <p:nvPr/>
        </p:nvGrpSpPr>
        <p:grpSpPr>
          <a:xfrm>
            <a:off x="540000" y="2215800"/>
            <a:ext cx="4123440" cy="3009240"/>
            <a:chOff x="540000" y="2215800"/>
            <a:chExt cx="4123440" cy="3009240"/>
          </a:xfrm>
        </p:grpSpPr>
        <p:pic>
          <p:nvPicPr>
            <p:cNvPr id="261" name="object 1" descr=""/>
            <p:cNvPicPr/>
            <p:nvPr/>
          </p:nvPicPr>
          <p:blipFill>
            <a:blip r:embed="rId1">
              <a:alphaModFix amt="70000"/>
            </a:blip>
            <a:stretch/>
          </p:blipFill>
          <p:spPr>
            <a:xfrm>
              <a:off x="959040" y="4806360"/>
              <a:ext cx="3704400" cy="294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2" name="object 2" descr=""/>
            <p:cNvPicPr/>
            <p:nvPr/>
          </p:nvPicPr>
          <p:blipFill>
            <a:blip r:embed="rId2">
              <a:alphaModFix amt="70000"/>
            </a:blip>
            <a:stretch/>
          </p:blipFill>
          <p:spPr>
            <a:xfrm>
              <a:off x="540000" y="2215800"/>
              <a:ext cx="1732680" cy="30092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72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N" sz="4400" spc="-1" strike="noStrike">
                <a:solidFill>
                  <a:srgbClr val="ffffff"/>
                </a:solidFill>
                <a:latin typeface="Arial"/>
              </a:rPr>
              <a:t>PROBLEM STATEMENT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557280" y="2196720"/>
            <a:ext cx="9162720" cy="24832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i="1" lang="en-IN" sz="3200" spc="-1" strike="noStrike">
                <a:solidFill>
                  <a:srgbClr val="000000"/>
                </a:solidFill>
                <a:latin typeface="Georgia"/>
              </a:rPr>
              <a:t>This project solves the problem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en-IN" sz="3200" spc="-1" strike="noStrike">
                <a:solidFill>
                  <a:srgbClr val="000000"/>
                </a:solidFill>
                <a:latin typeface="Georgia"/>
              </a:rPr>
              <a:t>by building a “web-based student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en-IN" sz="3200" spc="-1" strike="noStrike">
                <a:solidFill>
                  <a:srgbClr val="000000"/>
                </a:solidFill>
                <a:latin typeface="Georgia"/>
              </a:rPr>
              <a:t>portfolio” that is easy to update,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en-IN" sz="3200" spc="-1" strike="noStrike">
                <a:solidFill>
                  <a:srgbClr val="000000"/>
                </a:solidFill>
                <a:latin typeface="Georgia"/>
              </a:rPr>
              <a:t>visually appealing, and accessible online.</a:t>
            </a:r>
            <a:r>
              <a:rPr b="0" i="1" lang="en-IN" sz="3600" spc="-1" strike="noStrike">
                <a:solidFill>
                  <a:srgbClr val="000000"/>
                </a:solidFill>
                <a:latin typeface="Georgia"/>
              </a:rPr>
              <a:t> 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900000" y="5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IN" sz="4250" spc="1" strike="noStrike">
                <a:solidFill>
                  <a:srgbClr val="424242"/>
                </a:solidFill>
                <a:latin typeface="Trebuchet MS"/>
              </a:rPr>
              <a:t>PROJECT</a:t>
            </a:r>
            <a:r>
              <a:rPr b="1" lang="en-IN" sz="4250" spc="1" strike="noStrike">
                <a:solidFill>
                  <a:srgbClr val="424242"/>
                </a:solidFill>
                <a:latin typeface="Trebuchet MS"/>
              </a:rPr>
              <a:t>	</a:t>
            </a:r>
            <a:r>
              <a:rPr b="1" lang="en-IN" sz="4250" spc="-21" strike="noStrike">
                <a:solidFill>
                  <a:srgbClr val="424242"/>
                </a:solidFill>
                <a:latin typeface="Trebuchet MS"/>
              </a:rPr>
              <a:t>OVERVIEW</a:t>
            </a:r>
            <a:endParaRPr b="1" lang="en-IN" sz="42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900000" y="198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880e4f"/>
                </a:solidFill>
                <a:latin typeface="DejaVu Serif Condensed"/>
              </a:rPr>
              <a:t> </a:t>
            </a:r>
            <a:r>
              <a:rPr b="0" lang="en-IN" sz="3200" spc="-1" strike="noStrike">
                <a:solidFill>
                  <a:srgbClr val="880e4f"/>
                </a:solidFill>
                <a:latin typeface="DejaVu Serif Condensed"/>
              </a:rPr>
              <a:t>Personal details (name, photo, contact) 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880e4f"/>
                </a:solidFill>
                <a:latin typeface="DejaVu Serif Condensed"/>
              </a:rPr>
              <a:t> </a:t>
            </a:r>
            <a:r>
              <a:rPr b="0" lang="en-IN" sz="3200" spc="-1" strike="noStrike">
                <a:solidFill>
                  <a:srgbClr val="880e4f"/>
                </a:solidFill>
                <a:latin typeface="DejaVu Serif Condensed"/>
              </a:rPr>
              <a:t>Education background 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880e4f"/>
                </a:solidFill>
                <a:latin typeface="DejaVu Serif Condensed"/>
              </a:rPr>
              <a:t> </a:t>
            </a:r>
            <a:r>
              <a:rPr b="0" lang="en-IN" sz="3200" spc="-1" strike="noStrike">
                <a:solidFill>
                  <a:srgbClr val="880e4f"/>
                </a:solidFill>
                <a:latin typeface="DejaVu Serif Condensed"/>
              </a:rPr>
              <a:t>Online learning  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880e4f"/>
                </a:solidFill>
                <a:latin typeface="DejaVu Serif Condensed"/>
              </a:rPr>
              <a:t> </a:t>
            </a:r>
            <a:r>
              <a:rPr b="0" lang="en-IN" sz="3200" spc="-1" strike="noStrike">
                <a:solidFill>
                  <a:srgbClr val="880e4f"/>
                </a:solidFill>
                <a:latin typeface="DejaVu Serif Condensed"/>
              </a:rPr>
              <a:t>Career interests and goals 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7" name="Group 2"/>
          <p:cNvGrpSpPr/>
          <p:nvPr/>
        </p:nvGrpSpPr>
        <p:grpSpPr>
          <a:xfrm>
            <a:off x="7020000" y="2160000"/>
            <a:ext cx="3533040" cy="3809160"/>
            <a:chOff x="7020000" y="2160000"/>
            <a:chExt cx="3533040" cy="3809160"/>
          </a:xfrm>
        </p:grpSpPr>
        <p:sp>
          <p:nvSpPr>
            <p:cNvPr id="268" name="CustomShape 5"/>
            <p:cNvSpPr/>
            <p:nvPr/>
          </p:nvSpPr>
          <p:spPr>
            <a:xfrm>
              <a:off x="7715160" y="4874760"/>
              <a:ext cx="456480" cy="456480"/>
            </a:xfrm>
            <a:custGeom>
              <a:avLst/>
              <a:gdLst>
                <a:gd name="textAreaLeft" fmla="*/ 0 w 456480"/>
                <a:gd name="textAreaRight" fmla="*/ 456840 w 456480"/>
                <a:gd name="textAreaTop" fmla="*/ 0 h 456480"/>
                <a:gd name="textAreaBottom" fmla="*/ 456840 h 456480"/>
              </a:gdLst>
              <a:ahLst/>
              <a:rect l="textAreaLeft" t="textAreaTop" r="textAreaRight" b="textAreaBottom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69" name="CustomShape 6"/>
            <p:cNvSpPr/>
            <p:nvPr/>
          </p:nvSpPr>
          <p:spPr>
            <a:xfrm>
              <a:off x="7715160" y="5408280"/>
              <a:ext cx="180360" cy="180360"/>
            </a:xfrm>
            <a:custGeom>
              <a:avLst/>
              <a:gdLst>
                <a:gd name="textAreaLeft" fmla="*/ 0 w 180360"/>
                <a:gd name="textAreaRight" fmla="*/ 180720 w 180360"/>
                <a:gd name="textAreaTop" fmla="*/ 0 h 180360"/>
                <a:gd name="textAreaBottom" fmla="*/ 180720 h 180360"/>
              </a:gdLst>
              <a:ahLst/>
              <a:rect l="textAreaLeft" t="textAreaTop" r="textAreaRight" b="textAreaBottom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pic>
          <p:nvPicPr>
            <p:cNvPr id="270" name="object 4" descr=""/>
            <p:cNvPicPr/>
            <p:nvPr/>
          </p:nvPicPr>
          <p:blipFill>
            <a:blip r:embed="rId1">
              <a:alphaModFix amt="70000"/>
            </a:blip>
            <a:stretch/>
          </p:blipFill>
          <p:spPr>
            <a:xfrm>
              <a:off x="7020000" y="2160000"/>
              <a:ext cx="3533040" cy="38091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IN" sz="3200" spc="21" strike="noStrike">
                <a:solidFill>
                  <a:srgbClr val="fafafa"/>
                </a:solidFill>
                <a:latin typeface="Trebuchet MS"/>
              </a:rPr>
              <a:t>W</a:t>
            </a:r>
            <a:r>
              <a:rPr b="1" lang="en-IN" sz="3200" spc="-21" strike="noStrike">
                <a:solidFill>
                  <a:srgbClr val="fafafa"/>
                </a:solidFill>
                <a:latin typeface="Trebuchet MS"/>
              </a:rPr>
              <a:t>H</a:t>
            </a:r>
            <a:r>
              <a:rPr b="1" lang="en-IN" sz="3200" spc="15" strike="noStrike">
                <a:solidFill>
                  <a:srgbClr val="fafafa"/>
                </a:solidFill>
                <a:latin typeface="Trebuchet MS"/>
              </a:rPr>
              <a:t>O</a:t>
            </a:r>
            <a:r>
              <a:rPr b="1" lang="en-IN" sz="3200" spc="-236" strike="noStrike">
                <a:solidFill>
                  <a:srgbClr val="fafafa"/>
                </a:solidFill>
                <a:latin typeface="Trebuchet MS"/>
              </a:rPr>
              <a:t> </a:t>
            </a:r>
            <a:r>
              <a:rPr b="1" lang="en-IN" sz="3200" spc="-12" strike="noStrike">
                <a:solidFill>
                  <a:srgbClr val="fafafa"/>
                </a:solidFill>
                <a:latin typeface="Trebuchet MS"/>
              </a:rPr>
              <a:t>AR</a:t>
            </a:r>
            <a:r>
              <a:rPr b="1" lang="en-IN" sz="3200" spc="9" strike="noStrike">
                <a:solidFill>
                  <a:srgbClr val="fafafa"/>
                </a:solidFill>
                <a:latin typeface="Trebuchet MS"/>
              </a:rPr>
              <a:t>E</a:t>
            </a:r>
            <a:r>
              <a:rPr b="1" lang="en-IN" sz="3200" spc="-35" strike="noStrike">
                <a:solidFill>
                  <a:srgbClr val="fafafa"/>
                </a:solidFill>
                <a:latin typeface="Trebuchet MS"/>
              </a:rPr>
              <a:t> </a:t>
            </a:r>
            <a:r>
              <a:rPr b="1" lang="en-IN" sz="3200" spc="-12" strike="noStrike">
                <a:solidFill>
                  <a:srgbClr val="fafafa"/>
                </a:solidFill>
                <a:latin typeface="Trebuchet MS"/>
              </a:rPr>
              <a:t>T</a:t>
            </a:r>
            <a:r>
              <a:rPr b="1" lang="en-IN" sz="3200" spc="-15" strike="noStrike">
                <a:solidFill>
                  <a:srgbClr val="fafafa"/>
                </a:solidFill>
                <a:latin typeface="Trebuchet MS"/>
              </a:rPr>
              <a:t>H</a:t>
            </a:r>
            <a:r>
              <a:rPr b="1" lang="en-IN" sz="3200" spc="9" strike="noStrike">
                <a:solidFill>
                  <a:srgbClr val="fafafa"/>
                </a:solidFill>
                <a:latin typeface="Trebuchet MS"/>
              </a:rPr>
              <a:t>E</a:t>
            </a:r>
            <a:r>
              <a:rPr b="1" lang="en-IN" sz="3200" spc="-35" strike="noStrike">
                <a:solidFill>
                  <a:srgbClr val="fafafa"/>
                </a:solidFill>
                <a:latin typeface="Trebuchet MS"/>
              </a:rPr>
              <a:t> </a:t>
            </a:r>
            <a:r>
              <a:rPr b="1" lang="en-IN" sz="3200" spc="-21" strike="noStrike">
                <a:solidFill>
                  <a:srgbClr val="fafafa"/>
                </a:solidFill>
                <a:latin typeface="Trebuchet MS"/>
              </a:rPr>
              <a:t>E</a:t>
            </a:r>
            <a:r>
              <a:rPr b="1" lang="en-IN" sz="3200" spc="26" strike="noStrike">
                <a:solidFill>
                  <a:srgbClr val="fafafa"/>
                </a:solidFill>
                <a:latin typeface="Trebuchet MS"/>
              </a:rPr>
              <a:t>N</a:t>
            </a:r>
            <a:r>
              <a:rPr b="1" lang="en-IN" sz="3200" spc="9" strike="noStrike">
                <a:solidFill>
                  <a:srgbClr val="fafafa"/>
                </a:solidFill>
                <a:latin typeface="Trebuchet MS"/>
              </a:rPr>
              <a:t>D</a:t>
            </a:r>
            <a:r>
              <a:rPr b="1" lang="en-IN" sz="3200" spc="-46" strike="noStrike">
                <a:solidFill>
                  <a:srgbClr val="fafafa"/>
                </a:solidFill>
                <a:latin typeface="Trebuchet MS"/>
              </a:rPr>
              <a:t> </a:t>
            </a:r>
            <a:r>
              <a:rPr b="1" lang="en-IN" sz="3200" spc="-1" strike="noStrike">
                <a:solidFill>
                  <a:srgbClr val="fafafa"/>
                </a:solidFill>
                <a:latin typeface="Trebuchet MS"/>
              </a:rPr>
              <a:t>U</a:t>
            </a:r>
            <a:r>
              <a:rPr b="1" lang="en-IN" sz="3200" spc="7" strike="noStrike">
                <a:solidFill>
                  <a:srgbClr val="fafafa"/>
                </a:solidFill>
                <a:latin typeface="Trebuchet MS"/>
              </a:rPr>
              <a:t>S</a:t>
            </a:r>
            <a:r>
              <a:rPr b="1" lang="en-IN" sz="3200" spc="-26" strike="noStrike">
                <a:solidFill>
                  <a:srgbClr val="fafafa"/>
                </a:solidFill>
                <a:latin typeface="Trebuchet MS"/>
              </a:rPr>
              <a:t>E</a:t>
            </a:r>
            <a:r>
              <a:rPr b="1" lang="en-IN" sz="3200" spc="-12" strike="noStrike">
                <a:solidFill>
                  <a:srgbClr val="fafafa"/>
                </a:solidFill>
                <a:latin typeface="Trebuchet MS"/>
              </a:rPr>
              <a:t>R</a:t>
            </a:r>
            <a:r>
              <a:rPr b="1" lang="en-IN" sz="3200" spc="1" strike="noStrike">
                <a:solidFill>
                  <a:srgbClr val="fafafa"/>
                </a:solidFill>
                <a:latin typeface="Trebuchet MS"/>
              </a:rPr>
              <a:t>S?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720000" y="162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2600" spc="-1" strike="noStrike">
                <a:solidFill>
                  <a:srgbClr val="000000"/>
                </a:solidFill>
                <a:latin typeface="Georgia"/>
              </a:rPr>
              <a:t>Students (who want to create their own portfolio)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2600" spc="-1" strike="noStrike">
                <a:solidFill>
                  <a:srgbClr val="000000"/>
                </a:solidFill>
                <a:latin typeface="Georgia"/>
              </a:rPr>
              <a:t>Teachers/Professors (to review academic progress)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2600" spc="-1" strike="noStrike">
                <a:solidFill>
                  <a:srgbClr val="000000"/>
                </a:solidFill>
                <a:latin typeface="Georgia"/>
              </a:rPr>
              <a:t>Recruiters / Employers (to evaluate skills and achievements)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2600" spc="-1" strike="noStrike">
                <a:solidFill>
                  <a:srgbClr val="000000"/>
                </a:solidFill>
                <a:latin typeface="Georgia"/>
              </a:rPr>
              <a:t>Professionals (for networking and collaboration)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IN" sz="2600" spc="-1" strike="noStrike">
                <a:solidFill>
                  <a:srgbClr val="000000"/>
                </a:solidFill>
                <a:latin typeface="Georgia"/>
              </a:rPr>
              <a:t>Self (Portfolio Owner – to present education &amp; learning journey)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8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IN" sz="3600" spc="7" strike="noStrike">
                <a:solidFill>
                  <a:srgbClr val="000000"/>
                </a:solidFill>
                <a:latin typeface="Trebuchet MS"/>
              </a:rPr>
              <a:t>TOOLS AND TECHNIQUES</a:t>
            </a:r>
            <a:endParaRPr b="1" lang="en-IN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360000" y="162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381"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d500f9"/>
                </a:solidFill>
                <a:latin typeface="Amiri Quran"/>
              </a:rPr>
              <a:t>Frontend: HTML, CSS </a:t>
            </a:r>
            <a:endParaRPr b="1" lang="en-IN" sz="28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d500f9"/>
                </a:solidFill>
                <a:latin typeface="Amiri Quran"/>
              </a:rPr>
              <a:t>Editor: Visual Studio Code  </a:t>
            </a:r>
            <a:endParaRPr b="1" lang="en-IN" sz="28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d500f9"/>
                </a:solidFill>
                <a:latin typeface="Amiri Quran"/>
              </a:rPr>
              <a:t>Version Control: Git &amp; GitHub  </a:t>
            </a:r>
            <a:endParaRPr b="1" lang="en-IN" sz="28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solidFill>
                  <a:srgbClr val="d500f9"/>
                </a:solidFill>
                <a:latin typeface="Amiri Quran"/>
              </a:rPr>
              <a:t>Hosting: GitHub Page</a:t>
            </a:r>
            <a:r>
              <a:rPr b="1" lang="en-IN" sz="2800" spc="-1" strike="noStrike">
                <a:solidFill>
                  <a:srgbClr val="d500f9"/>
                </a:solidFill>
                <a:latin typeface="Cascadia Code"/>
              </a:rPr>
              <a:t>s</a:t>
            </a:r>
            <a:r>
              <a:rPr b="1" lang="en-IN" sz="2400" spc="-1" strike="noStrike">
                <a:solidFill>
                  <a:srgbClr val="2c3e50"/>
                </a:solidFill>
                <a:latin typeface="Source Sans Pro Semibold"/>
              </a:rPr>
              <a:t>  </a:t>
            </a:r>
            <a:endParaRPr b="1" lang="en-IN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0">
              <a:spcAft>
                <a:spcPts val="1057"/>
              </a:spcAft>
              <a:buNone/>
            </a:pPr>
            <a:endParaRPr b="1" lang="en-IN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275" name="object 5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7205040" y="1972800"/>
            <a:ext cx="2694960" cy="324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IN" sz="3600" spc="9" strike="noStrike">
                <a:solidFill>
                  <a:srgbClr val="4a148c"/>
                </a:solidFill>
                <a:latin typeface="Trebuchet MS"/>
                <a:ea typeface="DejaVu Sans"/>
              </a:rPr>
              <a:t>POTFOLIO DESIGN AND LAYOUT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210960" y="1800000"/>
            <a:ext cx="10049040" cy="3307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600" spc="-1" strike="noStrike">
                <a:solidFill>
                  <a:srgbClr val="e91e63"/>
                </a:solidFill>
                <a:latin typeface="DejaVu Math TeX Gyre"/>
              </a:rPr>
              <a:t>  </a:t>
            </a:r>
            <a:r>
              <a:rPr b="0" lang="en-IN" sz="2600" spc="-1" strike="noStrike">
                <a:solidFill>
                  <a:srgbClr val="e91e63"/>
                </a:solidFill>
                <a:latin typeface="DejaVu Math TeX Gyre"/>
              </a:rPr>
              <a:t>Responsive and mobile-friendly design.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600" spc="-1" strike="noStrike">
                <a:solidFill>
                  <a:srgbClr val="e91e63"/>
                </a:solidFill>
                <a:latin typeface="DejaVu Math TeX Gyre"/>
              </a:rPr>
              <a:t> 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600" spc="-1" strike="noStrike">
                <a:solidFill>
                  <a:srgbClr val="e91e63"/>
                </a:solidFill>
                <a:latin typeface="DejaVu Math TeX Gyre"/>
              </a:rPr>
              <a:t>  </a:t>
            </a:r>
            <a:r>
              <a:rPr b="0" lang="en-IN" sz="2600" spc="-1" strike="noStrike">
                <a:solidFill>
                  <a:srgbClr val="e91e63"/>
                </a:solidFill>
                <a:latin typeface="DejaVu Math TeX Gyre"/>
              </a:rPr>
              <a:t>Clean sections with navigation (Education, Learning,            Contact).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600" spc="-1" strike="noStrike">
                <a:solidFill>
                  <a:srgbClr val="e91e63"/>
                </a:solidFill>
                <a:latin typeface="DejaVu Math TeX Gyre"/>
              </a:rPr>
              <a:t> 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600" spc="-1" strike="noStrike">
                <a:solidFill>
                  <a:srgbClr val="e91e63"/>
                </a:solidFill>
                <a:latin typeface="DejaVu Math TeX Gyre"/>
              </a:rPr>
              <a:t>  </a:t>
            </a:r>
            <a:r>
              <a:rPr b="0" lang="en-IN" sz="2600" spc="-1" strike="noStrike">
                <a:solidFill>
                  <a:srgbClr val="e91e63"/>
                </a:solidFill>
                <a:latin typeface="DejaVu Math TeX Gyre"/>
              </a:rPr>
              <a:t>Attractive profile photo and About Me section.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600" spc="-1" strike="noStrike">
                <a:solidFill>
                  <a:srgbClr val="e91e63"/>
                </a:solidFill>
                <a:latin typeface="DejaVu Math TeX Gyre"/>
              </a:rPr>
              <a:t>  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2600" spc="-1" strike="noStrike">
                <a:solidFill>
                  <a:srgbClr val="e91e63"/>
                </a:solidFill>
                <a:latin typeface="DejaVu Math TeX Gyre"/>
              </a:rPr>
              <a:t>  </a:t>
            </a:r>
            <a:r>
              <a:rPr b="0" lang="en-IN" sz="2600" spc="-1" strike="noStrike">
                <a:solidFill>
                  <a:srgbClr val="e91e63"/>
                </a:solidFill>
                <a:latin typeface="DejaVu Math TeX Gyre"/>
              </a:rPr>
              <a:t>Footer with email and GitHub link.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27760" y="4104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fafafa"/>
                </a:solidFill>
                <a:latin typeface="Trebuchet MS"/>
              </a:rPr>
              <a:t>FEATURES AND FUNCTIONALITY</a:t>
            </a:r>
            <a:endParaRPr b="0" lang="en-IN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9" name=""/>
          <p:cNvSpPr txBox="1"/>
          <p:nvPr/>
        </p:nvSpPr>
        <p:spPr>
          <a:xfrm>
            <a:off x="672840" y="1904400"/>
            <a:ext cx="9360000" cy="38138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4000" spc="-1" strike="noStrike">
                <a:solidFill>
                  <a:srgbClr val="ffd740"/>
                </a:solidFill>
                <a:latin typeface="Gabriola"/>
              </a:rPr>
              <a:t>  </a:t>
            </a:r>
            <a:r>
              <a:rPr b="0" lang="en-IN" sz="4000" spc="-1" strike="noStrike">
                <a:solidFill>
                  <a:srgbClr val="ffd740"/>
                </a:solidFill>
                <a:latin typeface="Gabriola"/>
              </a:rPr>
              <a:t>Responsive layout for all devices  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4000" spc="-1" strike="noStrike">
                <a:solidFill>
                  <a:srgbClr val="ffd740"/>
                </a:solidFill>
                <a:latin typeface="Gabriola"/>
              </a:rPr>
              <a:t>  </a:t>
            </a:r>
            <a:r>
              <a:rPr b="0" lang="en-IN" sz="4000" spc="-1" strike="noStrike">
                <a:solidFill>
                  <a:srgbClr val="ffd740"/>
                </a:solidFill>
                <a:latin typeface="Gabriola"/>
              </a:rPr>
              <a:t>Easy navigation through sections  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4000" spc="-1" strike="noStrike">
                <a:solidFill>
                  <a:srgbClr val="ffd740"/>
                </a:solidFill>
                <a:latin typeface="Gabriola"/>
              </a:rPr>
              <a:t>  </a:t>
            </a:r>
            <a:r>
              <a:rPr b="0" lang="en-IN" sz="4000" spc="-1" strike="noStrike">
                <a:solidFill>
                  <a:srgbClr val="ffd740"/>
                </a:solidFill>
                <a:latin typeface="Gabriola"/>
              </a:rPr>
              <a:t>Integration with GitHub link  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4000" spc="-1" strike="noStrike">
                <a:solidFill>
                  <a:srgbClr val="ffd740"/>
                </a:solidFill>
                <a:latin typeface="Gabriola"/>
              </a:rPr>
              <a:t>  </a:t>
            </a:r>
            <a:r>
              <a:rPr b="0" lang="en-IN" sz="4000" spc="-1" strike="noStrike">
                <a:solidFill>
                  <a:srgbClr val="ffd740"/>
                </a:solidFill>
                <a:latin typeface="Gabriola"/>
              </a:rPr>
              <a:t>Organized code structure  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Application>PPT_Plus/1.0.0.0$Windows_X86_64 LibreOffice_project/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2025-08-21T21:42:18Z</dcterms:created>
  <dc:creator/>
  <dc:description/>
  <dc:language>en-IN</dc:language>
  <cp:lastModifiedBy/>
  <dcterms:modified xsi:type="dcterms:W3CDTF">2025-08-23T22:08:41Z</dcterms:modified>
  <cp:revision>15</cp:revision>
  <dc:subject/>
  <dc:title>Lights</dc:title>
</cp:coreProperties>
</file>