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302" r:id="rId3"/>
    <p:sldId id="292" r:id="rId4"/>
    <p:sldId id="301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6F9FF"/>
    <a:srgbClr val="94FF35"/>
    <a:srgbClr val="36E400"/>
    <a:srgbClr val="FF8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0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8AEE-B6E6-6741-AFB4-9E9B230E0D67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1BDC-C8E2-E143-AAD7-FC1B7CBDF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D628-DDB5-3A4C-B3F1-EF4683CBDC8F}" type="datetimeFigureOut">
              <a:rPr lang="en-US" smtClean="0"/>
              <a:t>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A903-6211-C04D-A3E2-7FC41CF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8155" y="363350"/>
            <a:ext cx="2433049" cy="6330194"/>
            <a:chOff x="328155" y="414172"/>
            <a:chExt cx="2433049" cy="6330194"/>
          </a:xfrm>
        </p:grpSpPr>
        <p:sp>
          <p:nvSpPr>
            <p:cNvPr id="16" name="Rectangle 15"/>
            <p:cNvSpPr/>
            <p:nvPr/>
          </p:nvSpPr>
          <p:spPr>
            <a:xfrm>
              <a:off x="328155" y="414172"/>
              <a:ext cx="2433049" cy="6330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8155" y="414172"/>
              <a:ext cx="2433049" cy="6226189"/>
              <a:chOff x="328155" y="-1919264"/>
              <a:chExt cx="2433049" cy="6041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62568" y="487635"/>
                <a:ext cx="1798636" cy="3147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100" b="1" dirty="0" smtClean="0"/>
                  <a:t>Atmosphere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/>
                  <a:t>Diffusion of </a:t>
                </a:r>
                <a:r>
                  <a:rPr lang="en-US" sz="1100" b="1" dirty="0" smtClean="0"/>
                  <a:t>heat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/>
                  <a:t>Advection of </a:t>
                </a:r>
                <a:r>
                  <a:rPr lang="en-US" sz="1100" b="1" dirty="0" smtClean="0"/>
                  <a:t>heat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/>
                  <a:t>CO</a:t>
                </a:r>
                <a:r>
                  <a:rPr lang="en-US" sz="1100" b="1" baseline="-25000" dirty="0"/>
                  <a:t>2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 smtClean="0"/>
                  <a:t>Oceans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 smtClean="0"/>
                  <a:t>Hydrological cycle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/>
                  <a:t>Diffusion </a:t>
                </a:r>
                <a:r>
                  <a:rPr lang="en-US" sz="1100" b="1" dirty="0" smtClean="0"/>
                  <a:t>of water vapor Advection </a:t>
                </a:r>
                <a:r>
                  <a:rPr lang="en-US" sz="1100" b="1" dirty="0"/>
                  <a:t>of water vapor </a:t>
                </a:r>
                <a:endParaRPr lang="en-US" sz="1100" b="1" dirty="0" smtClean="0"/>
              </a:p>
              <a:p>
                <a:pPr>
                  <a:lnSpc>
                    <a:spcPts val="2400"/>
                  </a:lnSpc>
                </a:pPr>
                <a:r>
                  <a:rPr lang="en-US" sz="1100" b="1" dirty="0" smtClean="0"/>
                  <a:t>Clouds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1100" b="1" dirty="0" smtClean="0"/>
                  <a:t>Ice-albedo</a:t>
                </a:r>
                <a:endParaRPr lang="en-US" sz="11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28155" y="-1919264"/>
                <a:ext cx="2433049" cy="6041220"/>
                <a:chOff x="328155" y="-1919264"/>
                <a:chExt cx="2433049" cy="604122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28155" y="503938"/>
                  <a:ext cx="2433049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739754" y="-1919264"/>
                  <a:ext cx="1559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Reference Run</a:t>
                  </a:r>
                  <a:endParaRPr lang="en-US" dirty="0"/>
                </a:p>
              </p:txBody>
            </p: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328155" y="3772728"/>
                  <a:ext cx="2433049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916402" y="3800714"/>
                  <a:ext cx="1506401" cy="321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ts val="100"/>
                    </a:spcBef>
                  </a:pPr>
                  <a:r>
                    <a:rPr lang="en-US" sz="1050" b="1" dirty="0" smtClean="0"/>
                    <a:t>Model correction terms</a:t>
                  </a: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738649" y="661398"/>
                  <a:ext cx="202378" cy="795388"/>
                  <a:chOff x="738649" y="661398"/>
                  <a:chExt cx="202378" cy="795388"/>
                </a:xfrm>
              </p:grpSpPr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39754" y="66139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738649" y="95336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50695" y="1257664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736746" y="1557274"/>
                  <a:ext cx="202378" cy="795388"/>
                  <a:chOff x="738649" y="661398"/>
                  <a:chExt cx="202378" cy="795388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739754" y="66139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738649" y="95336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50695" y="1257664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51806" y="2468783"/>
                  <a:ext cx="202378" cy="795388"/>
                  <a:chOff x="738649" y="661398"/>
                  <a:chExt cx="202378" cy="795388"/>
                </a:xfrm>
              </p:grpSpPr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739754" y="66139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738649" y="953368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750695" y="1257664"/>
                    <a:ext cx="190332" cy="199122"/>
                    <a:chOff x="5494884" y="704093"/>
                    <a:chExt cx="1214829" cy="1158227"/>
                  </a:xfrm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5494884" y="704093"/>
                      <a:ext cx="1214829" cy="1158227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94FF35"/>
                        </a:gs>
                        <a:gs pos="100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5756067" y="992082"/>
                      <a:ext cx="680148" cy="579417"/>
                    </a:xfrm>
                    <a:prstGeom prst="ellipse">
                      <a:avLst/>
                    </a:prstGeom>
                    <a:solidFill>
                      <a:srgbClr val="36E400"/>
                    </a:solidFill>
                    <a:ln>
                      <a:solidFill>
                        <a:srgbClr val="008000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739702" y="3894451"/>
                  <a:ext cx="190332" cy="199122"/>
                  <a:chOff x="5494884" y="704093"/>
                  <a:chExt cx="1214829" cy="1158227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5494884" y="704093"/>
                    <a:ext cx="1214829" cy="115822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4FF35"/>
                      </a:gs>
                      <a:gs pos="100000">
                        <a:schemeClr val="accent3">
                          <a:lumMod val="40000"/>
                          <a:lumOff val="6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756067" y="992082"/>
                    <a:ext cx="680148" cy="579417"/>
                  </a:xfrm>
                  <a:prstGeom prst="ellipse">
                    <a:avLst/>
                  </a:prstGeom>
                  <a:solidFill>
                    <a:srgbClr val="36E400"/>
                  </a:solidFill>
                  <a:ln>
                    <a:solidFill>
                      <a:srgbClr val="008000"/>
                    </a:solidFill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751777" y="3387408"/>
                  <a:ext cx="190332" cy="199122"/>
                  <a:chOff x="5494884" y="704093"/>
                  <a:chExt cx="1214829" cy="1158227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5494884" y="704093"/>
                    <a:ext cx="1214829" cy="115822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4FF35"/>
                      </a:gs>
                      <a:gs pos="100000">
                        <a:schemeClr val="accent3">
                          <a:lumMod val="40000"/>
                          <a:lumOff val="6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5756067" y="992082"/>
                    <a:ext cx="680148" cy="579417"/>
                  </a:xfrm>
                  <a:prstGeom prst="ellipse">
                    <a:avLst/>
                  </a:prstGeom>
                  <a:solidFill>
                    <a:srgbClr val="36E400"/>
                  </a:solidFill>
                  <a:ln>
                    <a:solidFill>
                      <a:srgbClr val="008000"/>
                    </a:solidFill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15" name="Rectangle 114"/>
          <p:cNvSpPr/>
          <p:nvPr/>
        </p:nvSpPr>
        <p:spPr>
          <a:xfrm>
            <a:off x="6375234" y="381786"/>
            <a:ext cx="2433049" cy="633019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009647" y="2862379"/>
            <a:ext cx="1798636" cy="32433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100" b="1" dirty="0" smtClean="0"/>
              <a:t>Atmosphere</a:t>
            </a:r>
          </a:p>
          <a:p>
            <a:pPr>
              <a:lnSpc>
                <a:spcPts val="2400"/>
              </a:lnSpc>
            </a:pPr>
            <a:r>
              <a:rPr lang="en-US" sz="1100" b="1" dirty="0"/>
              <a:t>Diffusion of </a:t>
            </a:r>
            <a:r>
              <a:rPr lang="en-US" sz="1100" b="1" dirty="0" smtClean="0"/>
              <a:t>heat</a:t>
            </a:r>
          </a:p>
          <a:p>
            <a:pPr>
              <a:lnSpc>
                <a:spcPts val="2400"/>
              </a:lnSpc>
            </a:pPr>
            <a:r>
              <a:rPr lang="en-US" sz="1100" b="1" dirty="0"/>
              <a:t>Advection of </a:t>
            </a:r>
            <a:r>
              <a:rPr lang="en-US" sz="1100" b="1" dirty="0" smtClean="0"/>
              <a:t>heat</a:t>
            </a:r>
          </a:p>
          <a:p>
            <a:pPr>
              <a:lnSpc>
                <a:spcPts val="2400"/>
              </a:lnSpc>
            </a:pPr>
            <a:r>
              <a:rPr lang="en-US" sz="1100" b="1" dirty="0"/>
              <a:t>CO</a:t>
            </a:r>
            <a:r>
              <a:rPr lang="en-US" sz="1100" b="1" baseline="-25000" dirty="0"/>
              <a:t>2</a:t>
            </a:r>
          </a:p>
          <a:p>
            <a:pPr>
              <a:lnSpc>
                <a:spcPts val="2400"/>
              </a:lnSpc>
            </a:pPr>
            <a:r>
              <a:rPr lang="en-US" sz="1100" b="1" dirty="0" smtClean="0"/>
              <a:t>Oceans</a:t>
            </a:r>
          </a:p>
          <a:p>
            <a:pPr>
              <a:lnSpc>
                <a:spcPts val="2400"/>
              </a:lnSpc>
            </a:pPr>
            <a:r>
              <a:rPr lang="en-US" sz="1100" b="1" dirty="0" smtClean="0"/>
              <a:t>Hydrological cycle</a:t>
            </a:r>
          </a:p>
          <a:p>
            <a:pPr>
              <a:lnSpc>
                <a:spcPts val="2400"/>
              </a:lnSpc>
            </a:pPr>
            <a:r>
              <a:rPr lang="en-US" sz="1100" b="1" dirty="0"/>
              <a:t>Diffusion </a:t>
            </a:r>
            <a:r>
              <a:rPr lang="en-US" sz="1100" b="1" dirty="0" smtClean="0"/>
              <a:t>of water vapor Advection </a:t>
            </a:r>
            <a:r>
              <a:rPr lang="en-US" sz="1100" b="1" dirty="0"/>
              <a:t>of water vapor </a:t>
            </a:r>
            <a:endParaRPr lang="en-US" sz="1100" b="1" dirty="0" smtClean="0"/>
          </a:p>
          <a:p>
            <a:pPr>
              <a:lnSpc>
                <a:spcPts val="2400"/>
              </a:lnSpc>
            </a:pPr>
            <a:r>
              <a:rPr lang="en-US" sz="1100" b="1" dirty="0" smtClean="0"/>
              <a:t>Clouds</a:t>
            </a:r>
          </a:p>
          <a:p>
            <a:pPr>
              <a:lnSpc>
                <a:spcPts val="2400"/>
              </a:lnSpc>
            </a:pPr>
            <a:r>
              <a:rPr lang="en-US" sz="1100" b="1" dirty="0" smtClean="0"/>
              <a:t>Ice-albedo</a:t>
            </a:r>
            <a:endParaRPr lang="en-US" sz="1100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6375234" y="2879181"/>
            <a:ext cx="243304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86833" y="381786"/>
            <a:ext cx="15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 Run</a:t>
            </a:r>
            <a:endParaRPr lang="en-US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75234" y="6248054"/>
            <a:ext cx="243304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963481" y="6276897"/>
            <a:ext cx="1506401" cy="331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sz="1050" b="1" dirty="0" smtClean="0"/>
              <a:t>Model correction terms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6785728" y="3041462"/>
            <a:ext cx="202378" cy="819741"/>
            <a:chOff x="738649" y="661398"/>
            <a:chExt cx="202378" cy="795388"/>
          </a:xfrm>
          <a:solidFill>
            <a:schemeClr val="bg1">
              <a:lumMod val="50000"/>
            </a:schemeClr>
          </a:solidFill>
        </p:grpSpPr>
        <p:grpSp>
          <p:nvGrpSpPr>
            <p:cNvPr id="198" name="Group 197"/>
            <p:cNvGrpSpPr/>
            <p:nvPr/>
          </p:nvGrpSpPr>
          <p:grpSpPr>
            <a:xfrm>
              <a:off x="739754" y="66139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205" name="Oval 204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738649" y="95336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203" name="Oval 202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750695" y="1257664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201" name="Oval 200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6783825" y="3964768"/>
            <a:ext cx="202378" cy="819741"/>
            <a:chOff x="738649" y="661398"/>
            <a:chExt cx="202378" cy="795388"/>
          </a:xfrm>
          <a:solidFill>
            <a:schemeClr val="bg1">
              <a:lumMod val="50000"/>
            </a:schemeClr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739754" y="66139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96" name="Oval 195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38649" y="95336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94" name="Oval 193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50695" y="1257664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6798885" y="4904185"/>
            <a:ext cx="202378" cy="819741"/>
            <a:chOff x="738649" y="661398"/>
            <a:chExt cx="202378" cy="795388"/>
          </a:xfrm>
          <a:solidFill>
            <a:schemeClr val="bg1">
              <a:lumMod val="50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739754" y="66139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69" name="Oval 168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38649" y="953368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750695" y="1257664"/>
              <a:ext cx="190332" cy="199122"/>
              <a:chOff x="5494884" y="704093"/>
              <a:chExt cx="1214829" cy="1158227"/>
            </a:xfrm>
            <a:grpFill/>
          </p:grpSpPr>
          <p:sp>
            <p:nvSpPr>
              <p:cNvPr id="165" name="Oval 164"/>
              <p:cNvSpPr/>
              <p:nvPr/>
            </p:nvSpPr>
            <p:spPr>
              <a:xfrm>
                <a:off x="5494884" y="704093"/>
                <a:ext cx="1214829" cy="11582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756067" y="992082"/>
                <a:ext cx="680148" cy="579417"/>
              </a:xfrm>
              <a:prstGeom prst="ellipse">
                <a:avLst/>
              </a:prstGeom>
              <a:grpFill/>
              <a:ln>
                <a:solidFill>
                  <a:srgbClr val="008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6786781" y="6373504"/>
            <a:ext cx="190332" cy="205219"/>
            <a:chOff x="5494884" y="704093"/>
            <a:chExt cx="1214829" cy="1158227"/>
          </a:xfrm>
          <a:solidFill>
            <a:schemeClr val="bg1">
              <a:lumMod val="50000"/>
            </a:schemeClr>
          </a:solidFill>
        </p:grpSpPr>
        <p:sp>
          <p:nvSpPr>
            <p:cNvPr id="160" name="Oval 159"/>
            <p:cNvSpPr/>
            <p:nvPr/>
          </p:nvSpPr>
          <p:spPr>
            <a:xfrm>
              <a:off x="5494884" y="704093"/>
              <a:ext cx="1214829" cy="1158227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756067" y="992082"/>
              <a:ext cx="680148" cy="579417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798856" y="5850937"/>
            <a:ext cx="190332" cy="205219"/>
            <a:chOff x="5494884" y="704093"/>
            <a:chExt cx="1214829" cy="1158227"/>
          </a:xfrm>
          <a:solidFill>
            <a:schemeClr val="bg1">
              <a:lumMod val="50000"/>
            </a:schemeClr>
          </a:solidFill>
        </p:grpSpPr>
        <p:sp>
          <p:nvSpPr>
            <p:cNvPr id="156" name="Oval 155"/>
            <p:cNvSpPr/>
            <p:nvPr/>
          </p:nvSpPr>
          <p:spPr>
            <a:xfrm>
              <a:off x="5494884" y="704093"/>
              <a:ext cx="1214829" cy="1158227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756067" y="992082"/>
              <a:ext cx="680148" cy="579417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9" y="1023785"/>
            <a:ext cx="2286215" cy="1626919"/>
          </a:xfrm>
          <a:prstGeom prst="rect">
            <a:avLst/>
          </a:prstGeom>
        </p:spPr>
      </p:pic>
      <p:cxnSp>
        <p:nvCxnSpPr>
          <p:cNvPr id="207" name="Straight Connector 206"/>
          <p:cNvCxnSpPr/>
          <p:nvPr/>
        </p:nvCxnSpPr>
        <p:spPr>
          <a:xfrm>
            <a:off x="328155" y="751118"/>
            <a:ext cx="243304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48" y="1023785"/>
            <a:ext cx="2286215" cy="1595423"/>
          </a:xfrm>
          <a:prstGeom prst="rect">
            <a:avLst/>
          </a:prstGeom>
        </p:spPr>
      </p:pic>
      <p:cxnSp>
        <p:nvCxnSpPr>
          <p:cNvPr id="208" name="Straight Connector 207"/>
          <p:cNvCxnSpPr/>
          <p:nvPr/>
        </p:nvCxnSpPr>
        <p:spPr>
          <a:xfrm>
            <a:off x="6375234" y="751118"/>
            <a:ext cx="243304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3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752202" y="1753353"/>
            <a:ext cx="1143008" cy="461201"/>
            <a:chOff x="3152764" y="1857364"/>
            <a:chExt cx="1419236" cy="919170"/>
          </a:xfrm>
        </p:grpSpPr>
        <p:sp>
          <p:nvSpPr>
            <p:cNvPr id="19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8" name="Eingekerbter Pfeil nach rechts 27"/>
          <p:cNvSpPr/>
          <p:nvPr/>
        </p:nvSpPr>
        <p:spPr>
          <a:xfrm>
            <a:off x="4888000" y="662038"/>
            <a:ext cx="892734" cy="3945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1785918" y="2285992"/>
            <a:ext cx="401774" cy="571504"/>
            <a:chOff x="6429388" y="3000372"/>
            <a:chExt cx="616088" cy="714380"/>
          </a:xfrm>
        </p:grpSpPr>
        <p:sp>
          <p:nvSpPr>
            <p:cNvPr id="43" name="Freihandform 42"/>
            <p:cNvSpPr/>
            <p:nvPr/>
          </p:nvSpPr>
          <p:spPr>
            <a:xfrm>
              <a:off x="6741994" y="30718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894394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6929454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894394" y="35004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670556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6643702" y="356569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6456242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429388" y="32242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429388" y="3422814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Freihandform 52"/>
          <p:cNvSpPr/>
          <p:nvPr/>
        </p:nvSpPr>
        <p:spPr>
          <a:xfrm>
            <a:off x="3357554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643306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3071802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143008" cy="1000132"/>
            <a:chOff x="142844" y="357166"/>
            <a:chExt cx="1143008" cy="1000132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42876" y="785794"/>
              <a:ext cx="114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100013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5400000">
            <a:off x="6894927" y="2034767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16794" y="404139"/>
            <a:ext cx="1588" cy="652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oup 62"/>
          <p:cNvGrpSpPr/>
          <p:nvPr/>
        </p:nvGrpSpPr>
        <p:grpSpPr>
          <a:xfrm>
            <a:off x="6429388" y="1236662"/>
            <a:ext cx="1549388" cy="384148"/>
            <a:chOff x="6429388" y="1236662"/>
            <a:chExt cx="1549388" cy="384148"/>
          </a:xfrm>
        </p:grpSpPr>
        <p:sp>
          <p:nvSpPr>
            <p:cNvPr id="69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reihandform 113"/>
            <p:cNvSpPr/>
            <p:nvPr/>
          </p:nvSpPr>
          <p:spPr>
            <a:xfrm>
              <a:off x="6429388" y="157161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rgbClr val="33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2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1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752202" y="1753353"/>
            <a:ext cx="1143008" cy="461201"/>
            <a:chOff x="3152764" y="1857364"/>
            <a:chExt cx="1419236" cy="919170"/>
          </a:xfrm>
        </p:grpSpPr>
        <p:sp>
          <p:nvSpPr>
            <p:cNvPr id="19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8" name="Eingekerbter Pfeil nach rechts 27"/>
          <p:cNvSpPr/>
          <p:nvPr/>
        </p:nvSpPr>
        <p:spPr>
          <a:xfrm>
            <a:off x="4888000" y="662038"/>
            <a:ext cx="892734" cy="3945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ihandform 35"/>
          <p:cNvSpPr/>
          <p:nvPr/>
        </p:nvSpPr>
        <p:spPr>
          <a:xfrm>
            <a:off x="1428728" y="1571612"/>
            <a:ext cx="1643074" cy="642942"/>
          </a:xfrm>
          <a:custGeom>
            <a:avLst/>
            <a:gdLst>
              <a:gd name="connsiteX0" fmla="*/ 95250 w 1399170"/>
              <a:gd name="connsiteY0" fmla="*/ 390525 h 614363"/>
              <a:gd name="connsiteX1" fmla="*/ 66675 w 1399170"/>
              <a:gd name="connsiteY1" fmla="*/ 371475 h 614363"/>
              <a:gd name="connsiteX2" fmla="*/ 28575 w 1399170"/>
              <a:gd name="connsiteY2" fmla="*/ 328613 h 614363"/>
              <a:gd name="connsiteX3" fmla="*/ 19050 w 1399170"/>
              <a:gd name="connsiteY3" fmla="*/ 300038 h 614363"/>
              <a:gd name="connsiteX4" fmla="*/ 14288 w 1399170"/>
              <a:gd name="connsiteY4" fmla="*/ 285750 h 614363"/>
              <a:gd name="connsiteX5" fmla="*/ 19050 w 1399170"/>
              <a:gd name="connsiteY5" fmla="*/ 228600 h 614363"/>
              <a:gd name="connsiteX6" fmla="*/ 38100 w 1399170"/>
              <a:gd name="connsiteY6" fmla="*/ 200025 h 614363"/>
              <a:gd name="connsiteX7" fmla="*/ 57150 w 1399170"/>
              <a:gd name="connsiteY7" fmla="*/ 171450 h 614363"/>
              <a:gd name="connsiteX8" fmla="*/ 66675 w 1399170"/>
              <a:gd name="connsiteY8" fmla="*/ 152400 h 614363"/>
              <a:gd name="connsiteX9" fmla="*/ 71438 w 1399170"/>
              <a:gd name="connsiteY9" fmla="*/ 138113 h 614363"/>
              <a:gd name="connsiteX10" fmla="*/ 114300 w 1399170"/>
              <a:gd name="connsiteY10" fmla="*/ 119063 h 614363"/>
              <a:gd name="connsiteX11" fmla="*/ 128588 w 1399170"/>
              <a:gd name="connsiteY11" fmla="*/ 114300 h 614363"/>
              <a:gd name="connsiteX12" fmla="*/ 142875 w 1399170"/>
              <a:gd name="connsiteY12" fmla="*/ 104775 h 614363"/>
              <a:gd name="connsiteX13" fmla="*/ 171450 w 1399170"/>
              <a:gd name="connsiteY13" fmla="*/ 95250 h 614363"/>
              <a:gd name="connsiteX14" fmla="*/ 185738 w 1399170"/>
              <a:gd name="connsiteY14" fmla="*/ 90488 h 614363"/>
              <a:gd name="connsiteX15" fmla="*/ 328613 w 1399170"/>
              <a:gd name="connsiteY15" fmla="*/ 100013 h 614363"/>
              <a:gd name="connsiteX16" fmla="*/ 357188 w 1399170"/>
              <a:gd name="connsiteY16" fmla="*/ 109538 h 614363"/>
              <a:gd name="connsiteX17" fmla="*/ 371475 w 1399170"/>
              <a:gd name="connsiteY17" fmla="*/ 119063 h 614363"/>
              <a:gd name="connsiteX18" fmla="*/ 400050 w 1399170"/>
              <a:gd name="connsiteY18" fmla="*/ 142875 h 614363"/>
              <a:gd name="connsiteX19" fmla="*/ 419100 w 1399170"/>
              <a:gd name="connsiteY19" fmla="*/ 171450 h 614363"/>
              <a:gd name="connsiteX20" fmla="*/ 447675 w 1399170"/>
              <a:gd name="connsiteY20" fmla="*/ 195263 h 614363"/>
              <a:gd name="connsiteX21" fmla="*/ 457200 w 1399170"/>
              <a:gd name="connsiteY21" fmla="*/ 223838 h 614363"/>
              <a:gd name="connsiteX22" fmla="*/ 447675 w 1399170"/>
              <a:gd name="connsiteY22" fmla="*/ 238125 h 614363"/>
              <a:gd name="connsiteX23" fmla="*/ 452438 w 1399170"/>
              <a:gd name="connsiteY23" fmla="*/ 223838 h 614363"/>
              <a:gd name="connsiteX24" fmla="*/ 438150 w 1399170"/>
              <a:gd name="connsiteY24" fmla="*/ 180975 h 614363"/>
              <a:gd name="connsiteX25" fmla="*/ 433388 w 1399170"/>
              <a:gd name="connsiteY25" fmla="*/ 166688 h 614363"/>
              <a:gd name="connsiteX26" fmla="*/ 447675 w 1399170"/>
              <a:gd name="connsiteY26" fmla="*/ 71438 h 614363"/>
              <a:gd name="connsiteX27" fmla="*/ 452438 w 1399170"/>
              <a:gd name="connsiteY27" fmla="*/ 57150 h 614363"/>
              <a:gd name="connsiteX28" fmla="*/ 457200 w 1399170"/>
              <a:gd name="connsiteY28" fmla="*/ 42863 h 614363"/>
              <a:gd name="connsiteX29" fmla="*/ 471488 w 1399170"/>
              <a:gd name="connsiteY29" fmla="*/ 33338 h 614363"/>
              <a:gd name="connsiteX30" fmla="*/ 490538 w 1399170"/>
              <a:gd name="connsiteY30" fmla="*/ 19050 h 614363"/>
              <a:gd name="connsiteX31" fmla="*/ 519113 w 1399170"/>
              <a:gd name="connsiteY31" fmla="*/ 9525 h 614363"/>
              <a:gd name="connsiteX32" fmla="*/ 533400 w 1399170"/>
              <a:gd name="connsiteY32" fmla="*/ 4763 h 614363"/>
              <a:gd name="connsiteX33" fmla="*/ 547688 w 1399170"/>
              <a:gd name="connsiteY33" fmla="*/ 0 h 614363"/>
              <a:gd name="connsiteX34" fmla="*/ 642938 w 1399170"/>
              <a:gd name="connsiteY34" fmla="*/ 4763 h 614363"/>
              <a:gd name="connsiteX35" fmla="*/ 666750 w 1399170"/>
              <a:gd name="connsiteY35" fmla="*/ 9525 h 614363"/>
              <a:gd name="connsiteX36" fmla="*/ 681038 w 1399170"/>
              <a:gd name="connsiteY36" fmla="*/ 19050 h 614363"/>
              <a:gd name="connsiteX37" fmla="*/ 709613 w 1399170"/>
              <a:gd name="connsiteY37" fmla="*/ 28575 h 614363"/>
              <a:gd name="connsiteX38" fmla="*/ 723900 w 1399170"/>
              <a:gd name="connsiteY38" fmla="*/ 33338 h 614363"/>
              <a:gd name="connsiteX39" fmla="*/ 752475 w 1399170"/>
              <a:gd name="connsiteY39" fmla="*/ 52388 h 614363"/>
              <a:gd name="connsiteX40" fmla="*/ 757238 w 1399170"/>
              <a:gd name="connsiteY40" fmla="*/ 71438 h 614363"/>
              <a:gd name="connsiteX41" fmla="*/ 771525 w 1399170"/>
              <a:gd name="connsiteY41" fmla="*/ 80963 h 614363"/>
              <a:gd name="connsiteX42" fmla="*/ 781050 w 1399170"/>
              <a:gd name="connsiteY42" fmla="*/ 95250 h 614363"/>
              <a:gd name="connsiteX43" fmla="*/ 795338 w 1399170"/>
              <a:gd name="connsiteY43" fmla="*/ 109538 h 614363"/>
              <a:gd name="connsiteX44" fmla="*/ 814388 w 1399170"/>
              <a:gd name="connsiteY44" fmla="*/ 138113 h 614363"/>
              <a:gd name="connsiteX45" fmla="*/ 833438 w 1399170"/>
              <a:gd name="connsiteY45" fmla="*/ 161925 h 614363"/>
              <a:gd name="connsiteX46" fmla="*/ 842963 w 1399170"/>
              <a:gd name="connsiteY46" fmla="*/ 176213 h 614363"/>
              <a:gd name="connsiteX47" fmla="*/ 857250 w 1399170"/>
              <a:gd name="connsiteY47" fmla="*/ 190500 h 614363"/>
              <a:gd name="connsiteX48" fmla="*/ 852488 w 1399170"/>
              <a:gd name="connsiteY48" fmla="*/ 233363 h 614363"/>
              <a:gd name="connsiteX49" fmla="*/ 847725 w 1399170"/>
              <a:gd name="connsiteY49" fmla="*/ 247650 h 614363"/>
              <a:gd name="connsiteX50" fmla="*/ 852488 w 1399170"/>
              <a:gd name="connsiteY50" fmla="*/ 233363 h 614363"/>
              <a:gd name="connsiteX51" fmla="*/ 857250 w 1399170"/>
              <a:gd name="connsiteY51" fmla="*/ 171450 h 614363"/>
              <a:gd name="connsiteX52" fmla="*/ 862013 w 1399170"/>
              <a:gd name="connsiteY52" fmla="*/ 157163 h 614363"/>
              <a:gd name="connsiteX53" fmla="*/ 866775 w 1399170"/>
              <a:gd name="connsiteY53" fmla="*/ 119063 h 614363"/>
              <a:gd name="connsiteX54" fmla="*/ 871538 w 1399170"/>
              <a:gd name="connsiteY54" fmla="*/ 85725 h 614363"/>
              <a:gd name="connsiteX55" fmla="*/ 876300 w 1399170"/>
              <a:gd name="connsiteY55" fmla="*/ 71438 h 614363"/>
              <a:gd name="connsiteX56" fmla="*/ 933450 w 1399170"/>
              <a:gd name="connsiteY56" fmla="*/ 42863 h 614363"/>
              <a:gd name="connsiteX57" fmla="*/ 976313 w 1399170"/>
              <a:gd name="connsiteY57" fmla="*/ 28575 h 614363"/>
              <a:gd name="connsiteX58" fmla="*/ 990600 w 1399170"/>
              <a:gd name="connsiteY58" fmla="*/ 23813 h 614363"/>
              <a:gd name="connsiteX59" fmla="*/ 1004888 w 1399170"/>
              <a:gd name="connsiteY59" fmla="*/ 19050 h 614363"/>
              <a:gd name="connsiteX60" fmla="*/ 1023938 w 1399170"/>
              <a:gd name="connsiteY60" fmla="*/ 14288 h 614363"/>
              <a:gd name="connsiteX61" fmla="*/ 1138238 w 1399170"/>
              <a:gd name="connsiteY61" fmla="*/ 23813 h 614363"/>
              <a:gd name="connsiteX62" fmla="*/ 1157288 w 1399170"/>
              <a:gd name="connsiteY62" fmla="*/ 33338 h 614363"/>
              <a:gd name="connsiteX63" fmla="*/ 1171575 w 1399170"/>
              <a:gd name="connsiteY63" fmla="*/ 42863 h 614363"/>
              <a:gd name="connsiteX64" fmla="*/ 1181100 w 1399170"/>
              <a:gd name="connsiteY64" fmla="*/ 57150 h 614363"/>
              <a:gd name="connsiteX65" fmla="*/ 1195388 w 1399170"/>
              <a:gd name="connsiteY65" fmla="*/ 66675 h 614363"/>
              <a:gd name="connsiteX66" fmla="*/ 1200150 w 1399170"/>
              <a:gd name="connsiteY66" fmla="*/ 80963 h 614363"/>
              <a:gd name="connsiteX67" fmla="*/ 1214438 w 1399170"/>
              <a:gd name="connsiteY67" fmla="*/ 95250 h 614363"/>
              <a:gd name="connsiteX68" fmla="*/ 1233488 w 1399170"/>
              <a:gd name="connsiteY68" fmla="*/ 123825 h 614363"/>
              <a:gd name="connsiteX69" fmla="*/ 1243013 w 1399170"/>
              <a:gd name="connsiteY69" fmla="*/ 138113 h 614363"/>
              <a:gd name="connsiteX70" fmla="*/ 1257300 w 1399170"/>
              <a:gd name="connsiteY70" fmla="*/ 152400 h 614363"/>
              <a:gd name="connsiteX71" fmla="*/ 1262063 w 1399170"/>
              <a:gd name="connsiteY71" fmla="*/ 166688 h 614363"/>
              <a:gd name="connsiteX72" fmla="*/ 1295400 w 1399170"/>
              <a:gd name="connsiteY72" fmla="*/ 209550 h 614363"/>
              <a:gd name="connsiteX73" fmla="*/ 1304925 w 1399170"/>
              <a:gd name="connsiteY73" fmla="*/ 238125 h 614363"/>
              <a:gd name="connsiteX74" fmla="*/ 1314450 w 1399170"/>
              <a:gd name="connsiteY74" fmla="*/ 276225 h 614363"/>
              <a:gd name="connsiteX75" fmla="*/ 1304925 w 1399170"/>
              <a:gd name="connsiteY75" fmla="*/ 319088 h 614363"/>
              <a:gd name="connsiteX76" fmla="*/ 1290638 w 1399170"/>
              <a:gd name="connsiteY76" fmla="*/ 328613 h 614363"/>
              <a:gd name="connsiteX77" fmla="*/ 1262063 w 1399170"/>
              <a:gd name="connsiteY77" fmla="*/ 347663 h 614363"/>
              <a:gd name="connsiteX78" fmla="*/ 1276350 w 1399170"/>
              <a:gd name="connsiteY78" fmla="*/ 357188 h 614363"/>
              <a:gd name="connsiteX79" fmla="*/ 1304925 w 1399170"/>
              <a:gd name="connsiteY79" fmla="*/ 366713 h 614363"/>
              <a:gd name="connsiteX80" fmla="*/ 1333500 w 1399170"/>
              <a:gd name="connsiteY80" fmla="*/ 385763 h 614363"/>
              <a:gd name="connsiteX81" fmla="*/ 1347788 w 1399170"/>
              <a:gd name="connsiteY81" fmla="*/ 395288 h 614363"/>
              <a:gd name="connsiteX82" fmla="*/ 1357313 w 1399170"/>
              <a:gd name="connsiteY82" fmla="*/ 409575 h 614363"/>
              <a:gd name="connsiteX83" fmla="*/ 1371600 w 1399170"/>
              <a:gd name="connsiteY83" fmla="*/ 423863 h 614363"/>
              <a:gd name="connsiteX84" fmla="*/ 1390650 w 1399170"/>
              <a:gd name="connsiteY84" fmla="*/ 452438 h 614363"/>
              <a:gd name="connsiteX85" fmla="*/ 1395413 w 1399170"/>
              <a:gd name="connsiteY85" fmla="*/ 466725 h 614363"/>
              <a:gd name="connsiteX86" fmla="*/ 1371600 w 1399170"/>
              <a:gd name="connsiteY86" fmla="*/ 528638 h 614363"/>
              <a:gd name="connsiteX87" fmla="*/ 1357313 w 1399170"/>
              <a:gd name="connsiteY87" fmla="*/ 538163 h 614363"/>
              <a:gd name="connsiteX88" fmla="*/ 1343025 w 1399170"/>
              <a:gd name="connsiteY88" fmla="*/ 552450 h 614363"/>
              <a:gd name="connsiteX89" fmla="*/ 1295400 w 1399170"/>
              <a:gd name="connsiteY89" fmla="*/ 585788 h 614363"/>
              <a:gd name="connsiteX90" fmla="*/ 1276350 w 1399170"/>
              <a:gd name="connsiteY90" fmla="*/ 595313 h 614363"/>
              <a:gd name="connsiteX91" fmla="*/ 1228725 w 1399170"/>
              <a:gd name="connsiteY91" fmla="*/ 609600 h 614363"/>
              <a:gd name="connsiteX92" fmla="*/ 1147763 w 1399170"/>
              <a:gd name="connsiteY92" fmla="*/ 604838 h 614363"/>
              <a:gd name="connsiteX93" fmla="*/ 1119188 w 1399170"/>
              <a:gd name="connsiteY93" fmla="*/ 595313 h 614363"/>
              <a:gd name="connsiteX94" fmla="*/ 1104900 w 1399170"/>
              <a:gd name="connsiteY94" fmla="*/ 590550 h 614363"/>
              <a:gd name="connsiteX95" fmla="*/ 1076325 w 1399170"/>
              <a:gd name="connsiteY95" fmla="*/ 576263 h 614363"/>
              <a:gd name="connsiteX96" fmla="*/ 900113 w 1399170"/>
              <a:gd name="connsiteY96" fmla="*/ 590550 h 614363"/>
              <a:gd name="connsiteX97" fmla="*/ 852488 w 1399170"/>
              <a:gd name="connsiteY97" fmla="*/ 604838 h 614363"/>
              <a:gd name="connsiteX98" fmla="*/ 804863 w 1399170"/>
              <a:gd name="connsiteY98" fmla="*/ 614363 h 614363"/>
              <a:gd name="connsiteX99" fmla="*/ 647700 w 1399170"/>
              <a:gd name="connsiteY99" fmla="*/ 609600 h 614363"/>
              <a:gd name="connsiteX100" fmla="*/ 614363 w 1399170"/>
              <a:gd name="connsiteY100" fmla="*/ 600075 h 614363"/>
              <a:gd name="connsiteX101" fmla="*/ 585788 w 1399170"/>
              <a:gd name="connsiteY101" fmla="*/ 595313 h 614363"/>
              <a:gd name="connsiteX102" fmla="*/ 528638 w 1399170"/>
              <a:gd name="connsiteY102" fmla="*/ 585788 h 614363"/>
              <a:gd name="connsiteX103" fmla="*/ 500063 w 1399170"/>
              <a:gd name="connsiteY103" fmla="*/ 581025 h 614363"/>
              <a:gd name="connsiteX104" fmla="*/ 476250 w 1399170"/>
              <a:gd name="connsiteY104" fmla="*/ 576263 h 614363"/>
              <a:gd name="connsiteX105" fmla="*/ 438150 w 1399170"/>
              <a:gd name="connsiteY105" fmla="*/ 571500 h 614363"/>
              <a:gd name="connsiteX106" fmla="*/ 414338 w 1399170"/>
              <a:gd name="connsiteY106" fmla="*/ 566738 h 614363"/>
              <a:gd name="connsiteX107" fmla="*/ 338138 w 1399170"/>
              <a:gd name="connsiteY107" fmla="*/ 561975 h 614363"/>
              <a:gd name="connsiteX108" fmla="*/ 295275 w 1399170"/>
              <a:gd name="connsiteY108" fmla="*/ 557213 h 614363"/>
              <a:gd name="connsiteX109" fmla="*/ 176213 w 1399170"/>
              <a:gd name="connsiteY109" fmla="*/ 557213 h 614363"/>
              <a:gd name="connsiteX110" fmla="*/ 157163 w 1399170"/>
              <a:gd name="connsiteY110" fmla="*/ 552450 h 614363"/>
              <a:gd name="connsiteX111" fmla="*/ 123825 w 1399170"/>
              <a:gd name="connsiteY111" fmla="*/ 547688 h 614363"/>
              <a:gd name="connsiteX112" fmla="*/ 47625 w 1399170"/>
              <a:gd name="connsiteY112" fmla="*/ 538163 h 614363"/>
              <a:gd name="connsiteX113" fmla="*/ 23813 w 1399170"/>
              <a:gd name="connsiteY113" fmla="*/ 514350 h 614363"/>
              <a:gd name="connsiteX114" fmla="*/ 9525 w 1399170"/>
              <a:gd name="connsiteY114" fmla="*/ 485775 h 614363"/>
              <a:gd name="connsiteX115" fmla="*/ 0 w 1399170"/>
              <a:gd name="connsiteY115" fmla="*/ 471488 h 614363"/>
              <a:gd name="connsiteX116" fmla="*/ 9525 w 1399170"/>
              <a:gd name="connsiteY116" fmla="*/ 404813 h 614363"/>
              <a:gd name="connsiteX117" fmla="*/ 19050 w 1399170"/>
              <a:gd name="connsiteY117" fmla="*/ 390525 h 614363"/>
              <a:gd name="connsiteX118" fmla="*/ 61913 w 1399170"/>
              <a:gd name="connsiteY118" fmla="*/ 376238 h 614363"/>
              <a:gd name="connsiteX119" fmla="*/ 76200 w 1399170"/>
              <a:gd name="connsiteY119" fmla="*/ 371475 h 614363"/>
              <a:gd name="connsiteX120" fmla="*/ 119063 w 1399170"/>
              <a:gd name="connsiteY120" fmla="*/ 395288 h 614363"/>
              <a:gd name="connsiteX121" fmla="*/ 133350 w 1399170"/>
              <a:gd name="connsiteY121" fmla="*/ 404813 h 614363"/>
              <a:gd name="connsiteX122" fmla="*/ 142875 w 1399170"/>
              <a:gd name="connsiteY122" fmla="*/ 419100 h 614363"/>
              <a:gd name="connsiteX123" fmla="*/ 157163 w 1399170"/>
              <a:gd name="connsiteY123" fmla="*/ 423863 h 614363"/>
              <a:gd name="connsiteX124" fmla="*/ 166688 w 1399170"/>
              <a:gd name="connsiteY124" fmla="*/ 433388 h 614363"/>
              <a:gd name="connsiteX125" fmla="*/ 166688 w 1399170"/>
              <a:gd name="connsiteY125" fmla="*/ 433388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399170" h="614363">
                <a:moveTo>
                  <a:pt x="95250" y="390525"/>
                </a:moveTo>
                <a:cubicBezTo>
                  <a:pt x="85725" y="384175"/>
                  <a:pt x="74770" y="379570"/>
                  <a:pt x="66675" y="371475"/>
                </a:cubicBezTo>
                <a:cubicBezTo>
                  <a:pt x="34053" y="338853"/>
                  <a:pt x="45572" y="354108"/>
                  <a:pt x="28575" y="328613"/>
                </a:cubicBezTo>
                <a:lnTo>
                  <a:pt x="19050" y="300038"/>
                </a:lnTo>
                <a:lnTo>
                  <a:pt x="14288" y="285750"/>
                </a:lnTo>
                <a:cubicBezTo>
                  <a:pt x="15875" y="266700"/>
                  <a:pt x="16524" y="247548"/>
                  <a:pt x="19050" y="228600"/>
                </a:cubicBezTo>
                <a:cubicBezTo>
                  <a:pt x="21562" y="209758"/>
                  <a:pt x="26141" y="215401"/>
                  <a:pt x="38100" y="200025"/>
                </a:cubicBezTo>
                <a:cubicBezTo>
                  <a:pt x="45128" y="190989"/>
                  <a:pt x="52030" y="181689"/>
                  <a:pt x="57150" y="171450"/>
                </a:cubicBezTo>
                <a:cubicBezTo>
                  <a:pt x="60325" y="165100"/>
                  <a:pt x="63878" y="158925"/>
                  <a:pt x="66675" y="152400"/>
                </a:cubicBezTo>
                <a:cubicBezTo>
                  <a:pt x="68653" y="147786"/>
                  <a:pt x="68302" y="142033"/>
                  <a:pt x="71438" y="138113"/>
                </a:cubicBezTo>
                <a:cubicBezTo>
                  <a:pt x="79672" y="127821"/>
                  <a:pt x="105567" y="121974"/>
                  <a:pt x="114300" y="119063"/>
                </a:cubicBezTo>
                <a:cubicBezTo>
                  <a:pt x="119063" y="117475"/>
                  <a:pt x="124411" y="117085"/>
                  <a:pt x="128588" y="114300"/>
                </a:cubicBezTo>
                <a:cubicBezTo>
                  <a:pt x="133350" y="111125"/>
                  <a:pt x="137645" y="107100"/>
                  <a:pt x="142875" y="104775"/>
                </a:cubicBezTo>
                <a:cubicBezTo>
                  <a:pt x="152050" y="100697"/>
                  <a:pt x="161925" y="98425"/>
                  <a:pt x="171450" y="95250"/>
                </a:cubicBezTo>
                <a:lnTo>
                  <a:pt x="185738" y="90488"/>
                </a:lnTo>
                <a:cubicBezTo>
                  <a:pt x="205152" y="91297"/>
                  <a:pt x="288895" y="90083"/>
                  <a:pt x="328613" y="100013"/>
                </a:cubicBezTo>
                <a:cubicBezTo>
                  <a:pt x="338353" y="102448"/>
                  <a:pt x="348834" y="103969"/>
                  <a:pt x="357188" y="109538"/>
                </a:cubicBezTo>
                <a:cubicBezTo>
                  <a:pt x="361950" y="112713"/>
                  <a:pt x="367078" y="115399"/>
                  <a:pt x="371475" y="119063"/>
                </a:cubicBezTo>
                <a:cubicBezTo>
                  <a:pt x="408144" y="149620"/>
                  <a:pt x="364578" y="119226"/>
                  <a:pt x="400050" y="142875"/>
                </a:cubicBezTo>
                <a:cubicBezTo>
                  <a:pt x="406400" y="152400"/>
                  <a:pt x="409575" y="165100"/>
                  <a:pt x="419100" y="171450"/>
                </a:cubicBezTo>
                <a:cubicBezTo>
                  <a:pt x="438992" y="184711"/>
                  <a:pt x="429341" y="176927"/>
                  <a:pt x="447675" y="195263"/>
                </a:cubicBezTo>
                <a:cubicBezTo>
                  <a:pt x="450850" y="204788"/>
                  <a:pt x="462769" y="215484"/>
                  <a:pt x="457200" y="223838"/>
                </a:cubicBezTo>
                <a:cubicBezTo>
                  <a:pt x="454025" y="228600"/>
                  <a:pt x="453399" y="238125"/>
                  <a:pt x="447675" y="238125"/>
                </a:cubicBezTo>
                <a:cubicBezTo>
                  <a:pt x="442655" y="238125"/>
                  <a:pt x="450850" y="228600"/>
                  <a:pt x="452438" y="223838"/>
                </a:cubicBezTo>
                <a:lnTo>
                  <a:pt x="438150" y="180975"/>
                </a:lnTo>
                <a:lnTo>
                  <a:pt x="433388" y="166688"/>
                </a:lnTo>
                <a:cubicBezTo>
                  <a:pt x="438865" y="90002"/>
                  <a:pt x="431104" y="121150"/>
                  <a:pt x="447675" y="71438"/>
                </a:cubicBezTo>
                <a:lnTo>
                  <a:pt x="452438" y="57150"/>
                </a:lnTo>
                <a:cubicBezTo>
                  <a:pt x="454025" y="52388"/>
                  <a:pt x="453023" y="45647"/>
                  <a:pt x="457200" y="42863"/>
                </a:cubicBezTo>
                <a:cubicBezTo>
                  <a:pt x="461963" y="39688"/>
                  <a:pt x="466830" y="36665"/>
                  <a:pt x="471488" y="33338"/>
                </a:cubicBezTo>
                <a:cubicBezTo>
                  <a:pt x="477947" y="28724"/>
                  <a:pt x="483438" y="22600"/>
                  <a:pt x="490538" y="19050"/>
                </a:cubicBezTo>
                <a:cubicBezTo>
                  <a:pt x="499518" y="14560"/>
                  <a:pt x="509588" y="12700"/>
                  <a:pt x="519113" y="9525"/>
                </a:cubicBezTo>
                <a:lnTo>
                  <a:pt x="533400" y="4763"/>
                </a:lnTo>
                <a:lnTo>
                  <a:pt x="547688" y="0"/>
                </a:lnTo>
                <a:cubicBezTo>
                  <a:pt x="579438" y="1588"/>
                  <a:pt x="611250" y="2228"/>
                  <a:pt x="642938" y="4763"/>
                </a:cubicBezTo>
                <a:cubicBezTo>
                  <a:pt x="651007" y="5409"/>
                  <a:pt x="659171" y="6683"/>
                  <a:pt x="666750" y="9525"/>
                </a:cubicBezTo>
                <a:cubicBezTo>
                  <a:pt x="672110" y="11535"/>
                  <a:pt x="675807" y="16725"/>
                  <a:pt x="681038" y="19050"/>
                </a:cubicBezTo>
                <a:cubicBezTo>
                  <a:pt x="690213" y="23128"/>
                  <a:pt x="700088" y="25400"/>
                  <a:pt x="709613" y="28575"/>
                </a:cubicBezTo>
                <a:cubicBezTo>
                  <a:pt x="714375" y="30163"/>
                  <a:pt x="719723" y="30553"/>
                  <a:pt x="723900" y="33338"/>
                </a:cubicBezTo>
                <a:lnTo>
                  <a:pt x="752475" y="52388"/>
                </a:lnTo>
                <a:cubicBezTo>
                  <a:pt x="754063" y="58738"/>
                  <a:pt x="753607" y="65992"/>
                  <a:pt x="757238" y="71438"/>
                </a:cubicBezTo>
                <a:cubicBezTo>
                  <a:pt x="760413" y="76200"/>
                  <a:pt x="767478" y="76916"/>
                  <a:pt x="771525" y="80963"/>
                </a:cubicBezTo>
                <a:cubicBezTo>
                  <a:pt x="775572" y="85010"/>
                  <a:pt x="777386" y="90853"/>
                  <a:pt x="781050" y="95250"/>
                </a:cubicBezTo>
                <a:cubicBezTo>
                  <a:pt x="785362" y="100424"/>
                  <a:pt x="791203" y="104221"/>
                  <a:pt x="795338" y="109538"/>
                </a:cubicBezTo>
                <a:cubicBezTo>
                  <a:pt x="802366" y="118574"/>
                  <a:pt x="814388" y="138113"/>
                  <a:pt x="814388" y="138113"/>
                </a:cubicBezTo>
                <a:cubicBezTo>
                  <a:pt x="823659" y="165927"/>
                  <a:pt x="811896" y="140383"/>
                  <a:pt x="833438" y="161925"/>
                </a:cubicBezTo>
                <a:cubicBezTo>
                  <a:pt x="837485" y="165972"/>
                  <a:pt x="839299" y="171816"/>
                  <a:pt x="842963" y="176213"/>
                </a:cubicBezTo>
                <a:cubicBezTo>
                  <a:pt x="847275" y="181387"/>
                  <a:pt x="852488" y="185738"/>
                  <a:pt x="857250" y="190500"/>
                </a:cubicBezTo>
                <a:cubicBezTo>
                  <a:pt x="865188" y="214313"/>
                  <a:pt x="863601" y="200026"/>
                  <a:pt x="852488" y="233363"/>
                </a:cubicBezTo>
                <a:lnTo>
                  <a:pt x="847725" y="247650"/>
                </a:lnTo>
                <a:lnTo>
                  <a:pt x="852488" y="233363"/>
                </a:lnTo>
                <a:cubicBezTo>
                  <a:pt x="854075" y="212725"/>
                  <a:pt x="854683" y="191989"/>
                  <a:pt x="857250" y="171450"/>
                </a:cubicBezTo>
                <a:cubicBezTo>
                  <a:pt x="857873" y="166469"/>
                  <a:pt x="861115" y="162102"/>
                  <a:pt x="862013" y="157163"/>
                </a:cubicBezTo>
                <a:cubicBezTo>
                  <a:pt x="864303" y="144571"/>
                  <a:pt x="865083" y="131750"/>
                  <a:pt x="866775" y="119063"/>
                </a:cubicBezTo>
                <a:cubicBezTo>
                  <a:pt x="868259" y="107936"/>
                  <a:pt x="869336" y="96733"/>
                  <a:pt x="871538" y="85725"/>
                </a:cubicBezTo>
                <a:cubicBezTo>
                  <a:pt x="872522" y="80803"/>
                  <a:pt x="872750" y="74988"/>
                  <a:pt x="876300" y="71438"/>
                </a:cubicBezTo>
                <a:cubicBezTo>
                  <a:pt x="894765" y="52973"/>
                  <a:pt x="910209" y="50610"/>
                  <a:pt x="933450" y="42863"/>
                </a:cubicBezTo>
                <a:lnTo>
                  <a:pt x="976313" y="28575"/>
                </a:lnTo>
                <a:lnTo>
                  <a:pt x="990600" y="23813"/>
                </a:lnTo>
                <a:cubicBezTo>
                  <a:pt x="995363" y="22225"/>
                  <a:pt x="1000018" y="20267"/>
                  <a:pt x="1004888" y="19050"/>
                </a:cubicBezTo>
                <a:lnTo>
                  <a:pt x="1023938" y="14288"/>
                </a:lnTo>
                <a:cubicBezTo>
                  <a:pt x="1052610" y="15653"/>
                  <a:pt x="1103773" y="9042"/>
                  <a:pt x="1138238" y="23813"/>
                </a:cubicBezTo>
                <a:cubicBezTo>
                  <a:pt x="1144763" y="26610"/>
                  <a:pt x="1151124" y="29816"/>
                  <a:pt x="1157288" y="33338"/>
                </a:cubicBezTo>
                <a:cubicBezTo>
                  <a:pt x="1162258" y="36178"/>
                  <a:pt x="1166813" y="39688"/>
                  <a:pt x="1171575" y="42863"/>
                </a:cubicBezTo>
                <a:cubicBezTo>
                  <a:pt x="1174750" y="47625"/>
                  <a:pt x="1177053" y="53103"/>
                  <a:pt x="1181100" y="57150"/>
                </a:cubicBezTo>
                <a:cubicBezTo>
                  <a:pt x="1185148" y="61197"/>
                  <a:pt x="1191812" y="62205"/>
                  <a:pt x="1195388" y="66675"/>
                </a:cubicBezTo>
                <a:cubicBezTo>
                  <a:pt x="1198524" y="70595"/>
                  <a:pt x="1197365" y="76786"/>
                  <a:pt x="1200150" y="80963"/>
                </a:cubicBezTo>
                <a:cubicBezTo>
                  <a:pt x="1203886" y="86567"/>
                  <a:pt x="1210303" y="89934"/>
                  <a:pt x="1214438" y="95250"/>
                </a:cubicBezTo>
                <a:cubicBezTo>
                  <a:pt x="1221466" y="104286"/>
                  <a:pt x="1227138" y="114300"/>
                  <a:pt x="1233488" y="123825"/>
                </a:cubicBezTo>
                <a:cubicBezTo>
                  <a:pt x="1236663" y="128588"/>
                  <a:pt x="1238966" y="134066"/>
                  <a:pt x="1243013" y="138113"/>
                </a:cubicBezTo>
                <a:lnTo>
                  <a:pt x="1257300" y="152400"/>
                </a:lnTo>
                <a:cubicBezTo>
                  <a:pt x="1258888" y="157163"/>
                  <a:pt x="1259278" y="162511"/>
                  <a:pt x="1262063" y="166688"/>
                </a:cubicBezTo>
                <a:cubicBezTo>
                  <a:pt x="1278500" y="191343"/>
                  <a:pt x="1282719" y="171507"/>
                  <a:pt x="1295400" y="209550"/>
                </a:cubicBezTo>
                <a:cubicBezTo>
                  <a:pt x="1298575" y="219075"/>
                  <a:pt x="1302956" y="228280"/>
                  <a:pt x="1304925" y="238125"/>
                </a:cubicBezTo>
                <a:cubicBezTo>
                  <a:pt x="1310673" y="266860"/>
                  <a:pt x="1307128" y="254258"/>
                  <a:pt x="1314450" y="276225"/>
                </a:cubicBezTo>
                <a:cubicBezTo>
                  <a:pt x="1314401" y="276521"/>
                  <a:pt x="1309863" y="312916"/>
                  <a:pt x="1304925" y="319088"/>
                </a:cubicBezTo>
                <a:cubicBezTo>
                  <a:pt x="1301349" y="323557"/>
                  <a:pt x="1295035" y="324949"/>
                  <a:pt x="1290638" y="328613"/>
                </a:cubicBezTo>
                <a:cubicBezTo>
                  <a:pt x="1266855" y="348431"/>
                  <a:pt x="1287170" y="339293"/>
                  <a:pt x="1262063" y="347663"/>
                </a:cubicBezTo>
                <a:cubicBezTo>
                  <a:pt x="1266825" y="350838"/>
                  <a:pt x="1271120" y="354863"/>
                  <a:pt x="1276350" y="357188"/>
                </a:cubicBezTo>
                <a:cubicBezTo>
                  <a:pt x="1285525" y="361266"/>
                  <a:pt x="1296571" y="361144"/>
                  <a:pt x="1304925" y="366713"/>
                </a:cubicBezTo>
                <a:lnTo>
                  <a:pt x="1333500" y="385763"/>
                </a:lnTo>
                <a:lnTo>
                  <a:pt x="1347788" y="395288"/>
                </a:lnTo>
                <a:cubicBezTo>
                  <a:pt x="1350963" y="400050"/>
                  <a:pt x="1353649" y="405178"/>
                  <a:pt x="1357313" y="409575"/>
                </a:cubicBezTo>
                <a:cubicBezTo>
                  <a:pt x="1361625" y="414749"/>
                  <a:pt x="1367864" y="418259"/>
                  <a:pt x="1371600" y="423863"/>
                </a:cubicBezTo>
                <a:cubicBezTo>
                  <a:pt x="1399170" y="465217"/>
                  <a:pt x="1345072" y="406857"/>
                  <a:pt x="1390650" y="452438"/>
                </a:cubicBezTo>
                <a:cubicBezTo>
                  <a:pt x="1392238" y="457200"/>
                  <a:pt x="1395413" y="461705"/>
                  <a:pt x="1395413" y="466725"/>
                </a:cubicBezTo>
                <a:cubicBezTo>
                  <a:pt x="1395413" y="486486"/>
                  <a:pt x="1390368" y="516125"/>
                  <a:pt x="1371600" y="528638"/>
                </a:cubicBezTo>
                <a:cubicBezTo>
                  <a:pt x="1366838" y="531813"/>
                  <a:pt x="1361710" y="534499"/>
                  <a:pt x="1357313" y="538163"/>
                </a:cubicBezTo>
                <a:cubicBezTo>
                  <a:pt x="1352139" y="542475"/>
                  <a:pt x="1348139" y="548067"/>
                  <a:pt x="1343025" y="552450"/>
                </a:cubicBezTo>
                <a:cubicBezTo>
                  <a:pt x="1334660" y="559620"/>
                  <a:pt x="1301961" y="582507"/>
                  <a:pt x="1295400" y="585788"/>
                </a:cubicBezTo>
                <a:cubicBezTo>
                  <a:pt x="1289050" y="588963"/>
                  <a:pt x="1282942" y="592676"/>
                  <a:pt x="1276350" y="595313"/>
                </a:cubicBezTo>
                <a:cubicBezTo>
                  <a:pt x="1257023" y="603044"/>
                  <a:pt x="1247439" y="604922"/>
                  <a:pt x="1228725" y="609600"/>
                </a:cubicBezTo>
                <a:cubicBezTo>
                  <a:pt x="1201738" y="608013"/>
                  <a:pt x="1174570" y="608334"/>
                  <a:pt x="1147763" y="604838"/>
                </a:cubicBezTo>
                <a:cubicBezTo>
                  <a:pt x="1137807" y="603539"/>
                  <a:pt x="1128713" y="598488"/>
                  <a:pt x="1119188" y="595313"/>
                </a:cubicBezTo>
                <a:cubicBezTo>
                  <a:pt x="1114425" y="593725"/>
                  <a:pt x="1109077" y="593335"/>
                  <a:pt x="1104900" y="590550"/>
                </a:cubicBezTo>
                <a:cubicBezTo>
                  <a:pt x="1086436" y="578240"/>
                  <a:pt x="1096043" y="582835"/>
                  <a:pt x="1076325" y="576263"/>
                </a:cubicBezTo>
                <a:cubicBezTo>
                  <a:pt x="918663" y="581348"/>
                  <a:pt x="975397" y="565455"/>
                  <a:pt x="900113" y="590550"/>
                </a:cubicBezTo>
                <a:cubicBezTo>
                  <a:pt x="883994" y="595923"/>
                  <a:pt x="869135" y="601271"/>
                  <a:pt x="852488" y="604838"/>
                </a:cubicBezTo>
                <a:cubicBezTo>
                  <a:pt x="836658" y="608230"/>
                  <a:pt x="804863" y="614363"/>
                  <a:pt x="804863" y="614363"/>
                </a:cubicBezTo>
                <a:cubicBezTo>
                  <a:pt x="752475" y="612775"/>
                  <a:pt x="700035" y="612429"/>
                  <a:pt x="647700" y="609600"/>
                </a:cubicBezTo>
                <a:cubicBezTo>
                  <a:pt x="633983" y="608859"/>
                  <a:pt x="627034" y="602891"/>
                  <a:pt x="614363" y="600075"/>
                </a:cubicBezTo>
                <a:cubicBezTo>
                  <a:pt x="604937" y="597980"/>
                  <a:pt x="595289" y="597040"/>
                  <a:pt x="585788" y="595313"/>
                </a:cubicBezTo>
                <a:cubicBezTo>
                  <a:pt x="516578" y="582730"/>
                  <a:pt x="617676" y="599486"/>
                  <a:pt x="528638" y="585788"/>
                </a:cubicBezTo>
                <a:cubicBezTo>
                  <a:pt x="519094" y="584320"/>
                  <a:pt x="509564" y="582752"/>
                  <a:pt x="500063" y="581025"/>
                </a:cubicBezTo>
                <a:cubicBezTo>
                  <a:pt x="492099" y="579577"/>
                  <a:pt x="484251" y="577494"/>
                  <a:pt x="476250" y="576263"/>
                </a:cubicBezTo>
                <a:cubicBezTo>
                  <a:pt x="463600" y="574317"/>
                  <a:pt x="450800" y="573446"/>
                  <a:pt x="438150" y="571500"/>
                </a:cubicBezTo>
                <a:cubicBezTo>
                  <a:pt x="430150" y="570269"/>
                  <a:pt x="422396" y="567505"/>
                  <a:pt x="414338" y="566738"/>
                </a:cubicBezTo>
                <a:cubicBezTo>
                  <a:pt x="389003" y="564325"/>
                  <a:pt x="363507" y="564004"/>
                  <a:pt x="338138" y="561975"/>
                </a:cubicBezTo>
                <a:cubicBezTo>
                  <a:pt x="323808" y="560829"/>
                  <a:pt x="309563" y="558800"/>
                  <a:pt x="295275" y="557213"/>
                </a:cubicBezTo>
                <a:cubicBezTo>
                  <a:pt x="241240" y="566218"/>
                  <a:pt x="262788" y="564741"/>
                  <a:pt x="176213" y="557213"/>
                </a:cubicBezTo>
                <a:cubicBezTo>
                  <a:pt x="169692" y="556646"/>
                  <a:pt x="163603" y="553621"/>
                  <a:pt x="157163" y="552450"/>
                </a:cubicBezTo>
                <a:cubicBezTo>
                  <a:pt x="146119" y="550442"/>
                  <a:pt x="134920" y="549395"/>
                  <a:pt x="123825" y="547688"/>
                </a:cubicBezTo>
                <a:cubicBezTo>
                  <a:pt x="68949" y="539246"/>
                  <a:pt x="122312" y="545631"/>
                  <a:pt x="47625" y="538163"/>
                </a:cubicBezTo>
                <a:cubicBezTo>
                  <a:pt x="22227" y="500065"/>
                  <a:pt x="55560" y="546097"/>
                  <a:pt x="23813" y="514350"/>
                </a:cubicBezTo>
                <a:cubicBezTo>
                  <a:pt x="10164" y="500701"/>
                  <a:pt x="17272" y="501269"/>
                  <a:pt x="9525" y="485775"/>
                </a:cubicBezTo>
                <a:cubicBezTo>
                  <a:pt x="6965" y="480656"/>
                  <a:pt x="3175" y="476250"/>
                  <a:pt x="0" y="471488"/>
                </a:cubicBezTo>
                <a:cubicBezTo>
                  <a:pt x="1216" y="458110"/>
                  <a:pt x="364" y="423136"/>
                  <a:pt x="9525" y="404813"/>
                </a:cubicBezTo>
                <a:cubicBezTo>
                  <a:pt x="12085" y="399693"/>
                  <a:pt x="14196" y="393559"/>
                  <a:pt x="19050" y="390525"/>
                </a:cubicBezTo>
                <a:cubicBezTo>
                  <a:pt x="19058" y="390520"/>
                  <a:pt x="54765" y="378621"/>
                  <a:pt x="61913" y="376238"/>
                </a:cubicBezTo>
                <a:lnTo>
                  <a:pt x="76200" y="371475"/>
                </a:lnTo>
                <a:cubicBezTo>
                  <a:pt x="101348" y="379858"/>
                  <a:pt x="86312" y="373453"/>
                  <a:pt x="119063" y="395288"/>
                </a:cubicBezTo>
                <a:lnTo>
                  <a:pt x="133350" y="404813"/>
                </a:lnTo>
                <a:cubicBezTo>
                  <a:pt x="136525" y="409575"/>
                  <a:pt x="138406" y="415524"/>
                  <a:pt x="142875" y="419100"/>
                </a:cubicBezTo>
                <a:cubicBezTo>
                  <a:pt x="146795" y="422236"/>
                  <a:pt x="152858" y="421280"/>
                  <a:pt x="157163" y="423863"/>
                </a:cubicBezTo>
                <a:cubicBezTo>
                  <a:pt x="161013" y="426173"/>
                  <a:pt x="163513" y="430213"/>
                  <a:pt x="166688" y="433388"/>
                </a:cubicBezTo>
                <a:lnTo>
                  <a:pt x="166688" y="433388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 rot="10800000" flipV="1">
            <a:off x="2919402" y="1071545"/>
            <a:ext cx="438152" cy="42862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16200000" flipV="1">
            <a:off x="2214545" y="1000109"/>
            <a:ext cx="500068" cy="3571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1785918" y="2285992"/>
            <a:ext cx="401774" cy="571504"/>
            <a:chOff x="6429388" y="3000372"/>
            <a:chExt cx="616088" cy="714380"/>
          </a:xfrm>
        </p:grpSpPr>
        <p:sp>
          <p:nvSpPr>
            <p:cNvPr id="43" name="Freihandform 42"/>
            <p:cNvSpPr/>
            <p:nvPr/>
          </p:nvSpPr>
          <p:spPr>
            <a:xfrm>
              <a:off x="6741994" y="30718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894394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6929454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894394" y="35004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670556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6643702" y="356569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6456242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429388" y="32242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429388" y="3422814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Freihandform 52"/>
          <p:cNvSpPr/>
          <p:nvPr/>
        </p:nvSpPr>
        <p:spPr>
          <a:xfrm>
            <a:off x="3357554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643306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3071802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143008" cy="1000132"/>
            <a:chOff x="142844" y="357166"/>
            <a:chExt cx="1143008" cy="1000132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42876" y="785794"/>
              <a:ext cx="114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100013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5400000">
            <a:off x="6894927" y="2034767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16794" y="404139"/>
            <a:ext cx="1588" cy="652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90"/>
          <p:cNvCxnSpPr/>
          <p:nvPr/>
        </p:nvCxnSpPr>
        <p:spPr>
          <a:xfrm rot="5400000">
            <a:off x="2037143" y="2606271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6429388" y="1236662"/>
            <a:ext cx="1549388" cy="384148"/>
            <a:chOff x="6429388" y="1236662"/>
            <a:chExt cx="1549388" cy="384148"/>
          </a:xfrm>
        </p:grpSpPr>
        <p:sp>
          <p:nvSpPr>
            <p:cNvPr id="70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reihandform 113"/>
            <p:cNvSpPr/>
            <p:nvPr/>
          </p:nvSpPr>
          <p:spPr>
            <a:xfrm>
              <a:off x="6429388" y="157161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rgbClr val="33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3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5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752202" y="1753353"/>
            <a:ext cx="1143008" cy="461201"/>
            <a:chOff x="3152764" y="1857364"/>
            <a:chExt cx="1419236" cy="919170"/>
          </a:xfrm>
        </p:grpSpPr>
        <p:sp>
          <p:nvSpPr>
            <p:cNvPr id="19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8" name="Eingekerbter Pfeil nach rechts 27"/>
          <p:cNvSpPr/>
          <p:nvPr/>
        </p:nvSpPr>
        <p:spPr>
          <a:xfrm>
            <a:off x="4888000" y="662038"/>
            <a:ext cx="892734" cy="3945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ihandform 35"/>
          <p:cNvSpPr/>
          <p:nvPr/>
        </p:nvSpPr>
        <p:spPr>
          <a:xfrm>
            <a:off x="1428728" y="1571612"/>
            <a:ext cx="1643074" cy="642942"/>
          </a:xfrm>
          <a:custGeom>
            <a:avLst/>
            <a:gdLst>
              <a:gd name="connsiteX0" fmla="*/ 95250 w 1399170"/>
              <a:gd name="connsiteY0" fmla="*/ 390525 h 614363"/>
              <a:gd name="connsiteX1" fmla="*/ 66675 w 1399170"/>
              <a:gd name="connsiteY1" fmla="*/ 371475 h 614363"/>
              <a:gd name="connsiteX2" fmla="*/ 28575 w 1399170"/>
              <a:gd name="connsiteY2" fmla="*/ 328613 h 614363"/>
              <a:gd name="connsiteX3" fmla="*/ 19050 w 1399170"/>
              <a:gd name="connsiteY3" fmla="*/ 300038 h 614363"/>
              <a:gd name="connsiteX4" fmla="*/ 14288 w 1399170"/>
              <a:gd name="connsiteY4" fmla="*/ 285750 h 614363"/>
              <a:gd name="connsiteX5" fmla="*/ 19050 w 1399170"/>
              <a:gd name="connsiteY5" fmla="*/ 228600 h 614363"/>
              <a:gd name="connsiteX6" fmla="*/ 38100 w 1399170"/>
              <a:gd name="connsiteY6" fmla="*/ 200025 h 614363"/>
              <a:gd name="connsiteX7" fmla="*/ 57150 w 1399170"/>
              <a:gd name="connsiteY7" fmla="*/ 171450 h 614363"/>
              <a:gd name="connsiteX8" fmla="*/ 66675 w 1399170"/>
              <a:gd name="connsiteY8" fmla="*/ 152400 h 614363"/>
              <a:gd name="connsiteX9" fmla="*/ 71438 w 1399170"/>
              <a:gd name="connsiteY9" fmla="*/ 138113 h 614363"/>
              <a:gd name="connsiteX10" fmla="*/ 114300 w 1399170"/>
              <a:gd name="connsiteY10" fmla="*/ 119063 h 614363"/>
              <a:gd name="connsiteX11" fmla="*/ 128588 w 1399170"/>
              <a:gd name="connsiteY11" fmla="*/ 114300 h 614363"/>
              <a:gd name="connsiteX12" fmla="*/ 142875 w 1399170"/>
              <a:gd name="connsiteY12" fmla="*/ 104775 h 614363"/>
              <a:gd name="connsiteX13" fmla="*/ 171450 w 1399170"/>
              <a:gd name="connsiteY13" fmla="*/ 95250 h 614363"/>
              <a:gd name="connsiteX14" fmla="*/ 185738 w 1399170"/>
              <a:gd name="connsiteY14" fmla="*/ 90488 h 614363"/>
              <a:gd name="connsiteX15" fmla="*/ 328613 w 1399170"/>
              <a:gd name="connsiteY15" fmla="*/ 100013 h 614363"/>
              <a:gd name="connsiteX16" fmla="*/ 357188 w 1399170"/>
              <a:gd name="connsiteY16" fmla="*/ 109538 h 614363"/>
              <a:gd name="connsiteX17" fmla="*/ 371475 w 1399170"/>
              <a:gd name="connsiteY17" fmla="*/ 119063 h 614363"/>
              <a:gd name="connsiteX18" fmla="*/ 400050 w 1399170"/>
              <a:gd name="connsiteY18" fmla="*/ 142875 h 614363"/>
              <a:gd name="connsiteX19" fmla="*/ 419100 w 1399170"/>
              <a:gd name="connsiteY19" fmla="*/ 171450 h 614363"/>
              <a:gd name="connsiteX20" fmla="*/ 447675 w 1399170"/>
              <a:gd name="connsiteY20" fmla="*/ 195263 h 614363"/>
              <a:gd name="connsiteX21" fmla="*/ 457200 w 1399170"/>
              <a:gd name="connsiteY21" fmla="*/ 223838 h 614363"/>
              <a:gd name="connsiteX22" fmla="*/ 447675 w 1399170"/>
              <a:gd name="connsiteY22" fmla="*/ 238125 h 614363"/>
              <a:gd name="connsiteX23" fmla="*/ 452438 w 1399170"/>
              <a:gd name="connsiteY23" fmla="*/ 223838 h 614363"/>
              <a:gd name="connsiteX24" fmla="*/ 438150 w 1399170"/>
              <a:gd name="connsiteY24" fmla="*/ 180975 h 614363"/>
              <a:gd name="connsiteX25" fmla="*/ 433388 w 1399170"/>
              <a:gd name="connsiteY25" fmla="*/ 166688 h 614363"/>
              <a:gd name="connsiteX26" fmla="*/ 447675 w 1399170"/>
              <a:gd name="connsiteY26" fmla="*/ 71438 h 614363"/>
              <a:gd name="connsiteX27" fmla="*/ 452438 w 1399170"/>
              <a:gd name="connsiteY27" fmla="*/ 57150 h 614363"/>
              <a:gd name="connsiteX28" fmla="*/ 457200 w 1399170"/>
              <a:gd name="connsiteY28" fmla="*/ 42863 h 614363"/>
              <a:gd name="connsiteX29" fmla="*/ 471488 w 1399170"/>
              <a:gd name="connsiteY29" fmla="*/ 33338 h 614363"/>
              <a:gd name="connsiteX30" fmla="*/ 490538 w 1399170"/>
              <a:gd name="connsiteY30" fmla="*/ 19050 h 614363"/>
              <a:gd name="connsiteX31" fmla="*/ 519113 w 1399170"/>
              <a:gd name="connsiteY31" fmla="*/ 9525 h 614363"/>
              <a:gd name="connsiteX32" fmla="*/ 533400 w 1399170"/>
              <a:gd name="connsiteY32" fmla="*/ 4763 h 614363"/>
              <a:gd name="connsiteX33" fmla="*/ 547688 w 1399170"/>
              <a:gd name="connsiteY33" fmla="*/ 0 h 614363"/>
              <a:gd name="connsiteX34" fmla="*/ 642938 w 1399170"/>
              <a:gd name="connsiteY34" fmla="*/ 4763 h 614363"/>
              <a:gd name="connsiteX35" fmla="*/ 666750 w 1399170"/>
              <a:gd name="connsiteY35" fmla="*/ 9525 h 614363"/>
              <a:gd name="connsiteX36" fmla="*/ 681038 w 1399170"/>
              <a:gd name="connsiteY36" fmla="*/ 19050 h 614363"/>
              <a:gd name="connsiteX37" fmla="*/ 709613 w 1399170"/>
              <a:gd name="connsiteY37" fmla="*/ 28575 h 614363"/>
              <a:gd name="connsiteX38" fmla="*/ 723900 w 1399170"/>
              <a:gd name="connsiteY38" fmla="*/ 33338 h 614363"/>
              <a:gd name="connsiteX39" fmla="*/ 752475 w 1399170"/>
              <a:gd name="connsiteY39" fmla="*/ 52388 h 614363"/>
              <a:gd name="connsiteX40" fmla="*/ 757238 w 1399170"/>
              <a:gd name="connsiteY40" fmla="*/ 71438 h 614363"/>
              <a:gd name="connsiteX41" fmla="*/ 771525 w 1399170"/>
              <a:gd name="connsiteY41" fmla="*/ 80963 h 614363"/>
              <a:gd name="connsiteX42" fmla="*/ 781050 w 1399170"/>
              <a:gd name="connsiteY42" fmla="*/ 95250 h 614363"/>
              <a:gd name="connsiteX43" fmla="*/ 795338 w 1399170"/>
              <a:gd name="connsiteY43" fmla="*/ 109538 h 614363"/>
              <a:gd name="connsiteX44" fmla="*/ 814388 w 1399170"/>
              <a:gd name="connsiteY44" fmla="*/ 138113 h 614363"/>
              <a:gd name="connsiteX45" fmla="*/ 833438 w 1399170"/>
              <a:gd name="connsiteY45" fmla="*/ 161925 h 614363"/>
              <a:gd name="connsiteX46" fmla="*/ 842963 w 1399170"/>
              <a:gd name="connsiteY46" fmla="*/ 176213 h 614363"/>
              <a:gd name="connsiteX47" fmla="*/ 857250 w 1399170"/>
              <a:gd name="connsiteY47" fmla="*/ 190500 h 614363"/>
              <a:gd name="connsiteX48" fmla="*/ 852488 w 1399170"/>
              <a:gd name="connsiteY48" fmla="*/ 233363 h 614363"/>
              <a:gd name="connsiteX49" fmla="*/ 847725 w 1399170"/>
              <a:gd name="connsiteY49" fmla="*/ 247650 h 614363"/>
              <a:gd name="connsiteX50" fmla="*/ 852488 w 1399170"/>
              <a:gd name="connsiteY50" fmla="*/ 233363 h 614363"/>
              <a:gd name="connsiteX51" fmla="*/ 857250 w 1399170"/>
              <a:gd name="connsiteY51" fmla="*/ 171450 h 614363"/>
              <a:gd name="connsiteX52" fmla="*/ 862013 w 1399170"/>
              <a:gd name="connsiteY52" fmla="*/ 157163 h 614363"/>
              <a:gd name="connsiteX53" fmla="*/ 866775 w 1399170"/>
              <a:gd name="connsiteY53" fmla="*/ 119063 h 614363"/>
              <a:gd name="connsiteX54" fmla="*/ 871538 w 1399170"/>
              <a:gd name="connsiteY54" fmla="*/ 85725 h 614363"/>
              <a:gd name="connsiteX55" fmla="*/ 876300 w 1399170"/>
              <a:gd name="connsiteY55" fmla="*/ 71438 h 614363"/>
              <a:gd name="connsiteX56" fmla="*/ 933450 w 1399170"/>
              <a:gd name="connsiteY56" fmla="*/ 42863 h 614363"/>
              <a:gd name="connsiteX57" fmla="*/ 976313 w 1399170"/>
              <a:gd name="connsiteY57" fmla="*/ 28575 h 614363"/>
              <a:gd name="connsiteX58" fmla="*/ 990600 w 1399170"/>
              <a:gd name="connsiteY58" fmla="*/ 23813 h 614363"/>
              <a:gd name="connsiteX59" fmla="*/ 1004888 w 1399170"/>
              <a:gd name="connsiteY59" fmla="*/ 19050 h 614363"/>
              <a:gd name="connsiteX60" fmla="*/ 1023938 w 1399170"/>
              <a:gd name="connsiteY60" fmla="*/ 14288 h 614363"/>
              <a:gd name="connsiteX61" fmla="*/ 1138238 w 1399170"/>
              <a:gd name="connsiteY61" fmla="*/ 23813 h 614363"/>
              <a:gd name="connsiteX62" fmla="*/ 1157288 w 1399170"/>
              <a:gd name="connsiteY62" fmla="*/ 33338 h 614363"/>
              <a:gd name="connsiteX63" fmla="*/ 1171575 w 1399170"/>
              <a:gd name="connsiteY63" fmla="*/ 42863 h 614363"/>
              <a:gd name="connsiteX64" fmla="*/ 1181100 w 1399170"/>
              <a:gd name="connsiteY64" fmla="*/ 57150 h 614363"/>
              <a:gd name="connsiteX65" fmla="*/ 1195388 w 1399170"/>
              <a:gd name="connsiteY65" fmla="*/ 66675 h 614363"/>
              <a:gd name="connsiteX66" fmla="*/ 1200150 w 1399170"/>
              <a:gd name="connsiteY66" fmla="*/ 80963 h 614363"/>
              <a:gd name="connsiteX67" fmla="*/ 1214438 w 1399170"/>
              <a:gd name="connsiteY67" fmla="*/ 95250 h 614363"/>
              <a:gd name="connsiteX68" fmla="*/ 1233488 w 1399170"/>
              <a:gd name="connsiteY68" fmla="*/ 123825 h 614363"/>
              <a:gd name="connsiteX69" fmla="*/ 1243013 w 1399170"/>
              <a:gd name="connsiteY69" fmla="*/ 138113 h 614363"/>
              <a:gd name="connsiteX70" fmla="*/ 1257300 w 1399170"/>
              <a:gd name="connsiteY70" fmla="*/ 152400 h 614363"/>
              <a:gd name="connsiteX71" fmla="*/ 1262063 w 1399170"/>
              <a:gd name="connsiteY71" fmla="*/ 166688 h 614363"/>
              <a:gd name="connsiteX72" fmla="*/ 1295400 w 1399170"/>
              <a:gd name="connsiteY72" fmla="*/ 209550 h 614363"/>
              <a:gd name="connsiteX73" fmla="*/ 1304925 w 1399170"/>
              <a:gd name="connsiteY73" fmla="*/ 238125 h 614363"/>
              <a:gd name="connsiteX74" fmla="*/ 1314450 w 1399170"/>
              <a:gd name="connsiteY74" fmla="*/ 276225 h 614363"/>
              <a:gd name="connsiteX75" fmla="*/ 1304925 w 1399170"/>
              <a:gd name="connsiteY75" fmla="*/ 319088 h 614363"/>
              <a:gd name="connsiteX76" fmla="*/ 1290638 w 1399170"/>
              <a:gd name="connsiteY76" fmla="*/ 328613 h 614363"/>
              <a:gd name="connsiteX77" fmla="*/ 1262063 w 1399170"/>
              <a:gd name="connsiteY77" fmla="*/ 347663 h 614363"/>
              <a:gd name="connsiteX78" fmla="*/ 1276350 w 1399170"/>
              <a:gd name="connsiteY78" fmla="*/ 357188 h 614363"/>
              <a:gd name="connsiteX79" fmla="*/ 1304925 w 1399170"/>
              <a:gd name="connsiteY79" fmla="*/ 366713 h 614363"/>
              <a:gd name="connsiteX80" fmla="*/ 1333500 w 1399170"/>
              <a:gd name="connsiteY80" fmla="*/ 385763 h 614363"/>
              <a:gd name="connsiteX81" fmla="*/ 1347788 w 1399170"/>
              <a:gd name="connsiteY81" fmla="*/ 395288 h 614363"/>
              <a:gd name="connsiteX82" fmla="*/ 1357313 w 1399170"/>
              <a:gd name="connsiteY82" fmla="*/ 409575 h 614363"/>
              <a:gd name="connsiteX83" fmla="*/ 1371600 w 1399170"/>
              <a:gd name="connsiteY83" fmla="*/ 423863 h 614363"/>
              <a:gd name="connsiteX84" fmla="*/ 1390650 w 1399170"/>
              <a:gd name="connsiteY84" fmla="*/ 452438 h 614363"/>
              <a:gd name="connsiteX85" fmla="*/ 1395413 w 1399170"/>
              <a:gd name="connsiteY85" fmla="*/ 466725 h 614363"/>
              <a:gd name="connsiteX86" fmla="*/ 1371600 w 1399170"/>
              <a:gd name="connsiteY86" fmla="*/ 528638 h 614363"/>
              <a:gd name="connsiteX87" fmla="*/ 1357313 w 1399170"/>
              <a:gd name="connsiteY87" fmla="*/ 538163 h 614363"/>
              <a:gd name="connsiteX88" fmla="*/ 1343025 w 1399170"/>
              <a:gd name="connsiteY88" fmla="*/ 552450 h 614363"/>
              <a:gd name="connsiteX89" fmla="*/ 1295400 w 1399170"/>
              <a:gd name="connsiteY89" fmla="*/ 585788 h 614363"/>
              <a:gd name="connsiteX90" fmla="*/ 1276350 w 1399170"/>
              <a:gd name="connsiteY90" fmla="*/ 595313 h 614363"/>
              <a:gd name="connsiteX91" fmla="*/ 1228725 w 1399170"/>
              <a:gd name="connsiteY91" fmla="*/ 609600 h 614363"/>
              <a:gd name="connsiteX92" fmla="*/ 1147763 w 1399170"/>
              <a:gd name="connsiteY92" fmla="*/ 604838 h 614363"/>
              <a:gd name="connsiteX93" fmla="*/ 1119188 w 1399170"/>
              <a:gd name="connsiteY93" fmla="*/ 595313 h 614363"/>
              <a:gd name="connsiteX94" fmla="*/ 1104900 w 1399170"/>
              <a:gd name="connsiteY94" fmla="*/ 590550 h 614363"/>
              <a:gd name="connsiteX95" fmla="*/ 1076325 w 1399170"/>
              <a:gd name="connsiteY95" fmla="*/ 576263 h 614363"/>
              <a:gd name="connsiteX96" fmla="*/ 900113 w 1399170"/>
              <a:gd name="connsiteY96" fmla="*/ 590550 h 614363"/>
              <a:gd name="connsiteX97" fmla="*/ 852488 w 1399170"/>
              <a:gd name="connsiteY97" fmla="*/ 604838 h 614363"/>
              <a:gd name="connsiteX98" fmla="*/ 804863 w 1399170"/>
              <a:gd name="connsiteY98" fmla="*/ 614363 h 614363"/>
              <a:gd name="connsiteX99" fmla="*/ 647700 w 1399170"/>
              <a:gd name="connsiteY99" fmla="*/ 609600 h 614363"/>
              <a:gd name="connsiteX100" fmla="*/ 614363 w 1399170"/>
              <a:gd name="connsiteY100" fmla="*/ 600075 h 614363"/>
              <a:gd name="connsiteX101" fmla="*/ 585788 w 1399170"/>
              <a:gd name="connsiteY101" fmla="*/ 595313 h 614363"/>
              <a:gd name="connsiteX102" fmla="*/ 528638 w 1399170"/>
              <a:gd name="connsiteY102" fmla="*/ 585788 h 614363"/>
              <a:gd name="connsiteX103" fmla="*/ 500063 w 1399170"/>
              <a:gd name="connsiteY103" fmla="*/ 581025 h 614363"/>
              <a:gd name="connsiteX104" fmla="*/ 476250 w 1399170"/>
              <a:gd name="connsiteY104" fmla="*/ 576263 h 614363"/>
              <a:gd name="connsiteX105" fmla="*/ 438150 w 1399170"/>
              <a:gd name="connsiteY105" fmla="*/ 571500 h 614363"/>
              <a:gd name="connsiteX106" fmla="*/ 414338 w 1399170"/>
              <a:gd name="connsiteY106" fmla="*/ 566738 h 614363"/>
              <a:gd name="connsiteX107" fmla="*/ 338138 w 1399170"/>
              <a:gd name="connsiteY107" fmla="*/ 561975 h 614363"/>
              <a:gd name="connsiteX108" fmla="*/ 295275 w 1399170"/>
              <a:gd name="connsiteY108" fmla="*/ 557213 h 614363"/>
              <a:gd name="connsiteX109" fmla="*/ 176213 w 1399170"/>
              <a:gd name="connsiteY109" fmla="*/ 557213 h 614363"/>
              <a:gd name="connsiteX110" fmla="*/ 157163 w 1399170"/>
              <a:gd name="connsiteY110" fmla="*/ 552450 h 614363"/>
              <a:gd name="connsiteX111" fmla="*/ 123825 w 1399170"/>
              <a:gd name="connsiteY111" fmla="*/ 547688 h 614363"/>
              <a:gd name="connsiteX112" fmla="*/ 47625 w 1399170"/>
              <a:gd name="connsiteY112" fmla="*/ 538163 h 614363"/>
              <a:gd name="connsiteX113" fmla="*/ 23813 w 1399170"/>
              <a:gd name="connsiteY113" fmla="*/ 514350 h 614363"/>
              <a:gd name="connsiteX114" fmla="*/ 9525 w 1399170"/>
              <a:gd name="connsiteY114" fmla="*/ 485775 h 614363"/>
              <a:gd name="connsiteX115" fmla="*/ 0 w 1399170"/>
              <a:gd name="connsiteY115" fmla="*/ 471488 h 614363"/>
              <a:gd name="connsiteX116" fmla="*/ 9525 w 1399170"/>
              <a:gd name="connsiteY116" fmla="*/ 404813 h 614363"/>
              <a:gd name="connsiteX117" fmla="*/ 19050 w 1399170"/>
              <a:gd name="connsiteY117" fmla="*/ 390525 h 614363"/>
              <a:gd name="connsiteX118" fmla="*/ 61913 w 1399170"/>
              <a:gd name="connsiteY118" fmla="*/ 376238 h 614363"/>
              <a:gd name="connsiteX119" fmla="*/ 76200 w 1399170"/>
              <a:gd name="connsiteY119" fmla="*/ 371475 h 614363"/>
              <a:gd name="connsiteX120" fmla="*/ 119063 w 1399170"/>
              <a:gd name="connsiteY120" fmla="*/ 395288 h 614363"/>
              <a:gd name="connsiteX121" fmla="*/ 133350 w 1399170"/>
              <a:gd name="connsiteY121" fmla="*/ 404813 h 614363"/>
              <a:gd name="connsiteX122" fmla="*/ 142875 w 1399170"/>
              <a:gd name="connsiteY122" fmla="*/ 419100 h 614363"/>
              <a:gd name="connsiteX123" fmla="*/ 157163 w 1399170"/>
              <a:gd name="connsiteY123" fmla="*/ 423863 h 614363"/>
              <a:gd name="connsiteX124" fmla="*/ 166688 w 1399170"/>
              <a:gd name="connsiteY124" fmla="*/ 433388 h 614363"/>
              <a:gd name="connsiteX125" fmla="*/ 166688 w 1399170"/>
              <a:gd name="connsiteY125" fmla="*/ 433388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399170" h="614363">
                <a:moveTo>
                  <a:pt x="95250" y="390525"/>
                </a:moveTo>
                <a:cubicBezTo>
                  <a:pt x="85725" y="384175"/>
                  <a:pt x="74770" y="379570"/>
                  <a:pt x="66675" y="371475"/>
                </a:cubicBezTo>
                <a:cubicBezTo>
                  <a:pt x="34053" y="338853"/>
                  <a:pt x="45572" y="354108"/>
                  <a:pt x="28575" y="328613"/>
                </a:cubicBezTo>
                <a:lnTo>
                  <a:pt x="19050" y="300038"/>
                </a:lnTo>
                <a:lnTo>
                  <a:pt x="14288" y="285750"/>
                </a:lnTo>
                <a:cubicBezTo>
                  <a:pt x="15875" y="266700"/>
                  <a:pt x="16524" y="247548"/>
                  <a:pt x="19050" y="228600"/>
                </a:cubicBezTo>
                <a:cubicBezTo>
                  <a:pt x="21562" y="209758"/>
                  <a:pt x="26141" y="215401"/>
                  <a:pt x="38100" y="200025"/>
                </a:cubicBezTo>
                <a:cubicBezTo>
                  <a:pt x="45128" y="190989"/>
                  <a:pt x="52030" y="181689"/>
                  <a:pt x="57150" y="171450"/>
                </a:cubicBezTo>
                <a:cubicBezTo>
                  <a:pt x="60325" y="165100"/>
                  <a:pt x="63878" y="158925"/>
                  <a:pt x="66675" y="152400"/>
                </a:cubicBezTo>
                <a:cubicBezTo>
                  <a:pt x="68653" y="147786"/>
                  <a:pt x="68302" y="142033"/>
                  <a:pt x="71438" y="138113"/>
                </a:cubicBezTo>
                <a:cubicBezTo>
                  <a:pt x="79672" y="127821"/>
                  <a:pt x="105567" y="121974"/>
                  <a:pt x="114300" y="119063"/>
                </a:cubicBezTo>
                <a:cubicBezTo>
                  <a:pt x="119063" y="117475"/>
                  <a:pt x="124411" y="117085"/>
                  <a:pt x="128588" y="114300"/>
                </a:cubicBezTo>
                <a:cubicBezTo>
                  <a:pt x="133350" y="111125"/>
                  <a:pt x="137645" y="107100"/>
                  <a:pt x="142875" y="104775"/>
                </a:cubicBezTo>
                <a:cubicBezTo>
                  <a:pt x="152050" y="100697"/>
                  <a:pt x="161925" y="98425"/>
                  <a:pt x="171450" y="95250"/>
                </a:cubicBezTo>
                <a:lnTo>
                  <a:pt x="185738" y="90488"/>
                </a:lnTo>
                <a:cubicBezTo>
                  <a:pt x="205152" y="91297"/>
                  <a:pt x="288895" y="90083"/>
                  <a:pt x="328613" y="100013"/>
                </a:cubicBezTo>
                <a:cubicBezTo>
                  <a:pt x="338353" y="102448"/>
                  <a:pt x="348834" y="103969"/>
                  <a:pt x="357188" y="109538"/>
                </a:cubicBezTo>
                <a:cubicBezTo>
                  <a:pt x="361950" y="112713"/>
                  <a:pt x="367078" y="115399"/>
                  <a:pt x="371475" y="119063"/>
                </a:cubicBezTo>
                <a:cubicBezTo>
                  <a:pt x="408144" y="149620"/>
                  <a:pt x="364578" y="119226"/>
                  <a:pt x="400050" y="142875"/>
                </a:cubicBezTo>
                <a:cubicBezTo>
                  <a:pt x="406400" y="152400"/>
                  <a:pt x="409575" y="165100"/>
                  <a:pt x="419100" y="171450"/>
                </a:cubicBezTo>
                <a:cubicBezTo>
                  <a:pt x="438992" y="184711"/>
                  <a:pt x="429341" y="176927"/>
                  <a:pt x="447675" y="195263"/>
                </a:cubicBezTo>
                <a:cubicBezTo>
                  <a:pt x="450850" y="204788"/>
                  <a:pt x="462769" y="215484"/>
                  <a:pt x="457200" y="223838"/>
                </a:cubicBezTo>
                <a:cubicBezTo>
                  <a:pt x="454025" y="228600"/>
                  <a:pt x="453399" y="238125"/>
                  <a:pt x="447675" y="238125"/>
                </a:cubicBezTo>
                <a:cubicBezTo>
                  <a:pt x="442655" y="238125"/>
                  <a:pt x="450850" y="228600"/>
                  <a:pt x="452438" y="223838"/>
                </a:cubicBezTo>
                <a:lnTo>
                  <a:pt x="438150" y="180975"/>
                </a:lnTo>
                <a:lnTo>
                  <a:pt x="433388" y="166688"/>
                </a:lnTo>
                <a:cubicBezTo>
                  <a:pt x="438865" y="90002"/>
                  <a:pt x="431104" y="121150"/>
                  <a:pt x="447675" y="71438"/>
                </a:cubicBezTo>
                <a:lnTo>
                  <a:pt x="452438" y="57150"/>
                </a:lnTo>
                <a:cubicBezTo>
                  <a:pt x="454025" y="52388"/>
                  <a:pt x="453023" y="45647"/>
                  <a:pt x="457200" y="42863"/>
                </a:cubicBezTo>
                <a:cubicBezTo>
                  <a:pt x="461963" y="39688"/>
                  <a:pt x="466830" y="36665"/>
                  <a:pt x="471488" y="33338"/>
                </a:cubicBezTo>
                <a:cubicBezTo>
                  <a:pt x="477947" y="28724"/>
                  <a:pt x="483438" y="22600"/>
                  <a:pt x="490538" y="19050"/>
                </a:cubicBezTo>
                <a:cubicBezTo>
                  <a:pt x="499518" y="14560"/>
                  <a:pt x="509588" y="12700"/>
                  <a:pt x="519113" y="9525"/>
                </a:cubicBezTo>
                <a:lnTo>
                  <a:pt x="533400" y="4763"/>
                </a:lnTo>
                <a:lnTo>
                  <a:pt x="547688" y="0"/>
                </a:lnTo>
                <a:cubicBezTo>
                  <a:pt x="579438" y="1588"/>
                  <a:pt x="611250" y="2228"/>
                  <a:pt x="642938" y="4763"/>
                </a:cubicBezTo>
                <a:cubicBezTo>
                  <a:pt x="651007" y="5409"/>
                  <a:pt x="659171" y="6683"/>
                  <a:pt x="666750" y="9525"/>
                </a:cubicBezTo>
                <a:cubicBezTo>
                  <a:pt x="672110" y="11535"/>
                  <a:pt x="675807" y="16725"/>
                  <a:pt x="681038" y="19050"/>
                </a:cubicBezTo>
                <a:cubicBezTo>
                  <a:pt x="690213" y="23128"/>
                  <a:pt x="700088" y="25400"/>
                  <a:pt x="709613" y="28575"/>
                </a:cubicBezTo>
                <a:cubicBezTo>
                  <a:pt x="714375" y="30163"/>
                  <a:pt x="719723" y="30553"/>
                  <a:pt x="723900" y="33338"/>
                </a:cubicBezTo>
                <a:lnTo>
                  <a:pt x="752475" y="52388"/>
                </a:lnTo>
                <a:cubicBezTo>
                  <a:pt x="754063" y="58738"/>
                  <a:pt x="753607" y="65992"/>
                  <a:pt x="757238" y="71438"/>
                </a:cubicBezTo>
                <a:cubicBezTo>
                  <a:pt x="760413" y="76200"/>
                  <a:pt x="767478" y="76916"/>
                  <a:pt x="771525" y="80963"/>
                </a:cubicBezTo>
                <a:cubicBezTo>
                  <a:pt x="775572" y="85010"/>
                  <a:pt x="777386" y="90853"/>
                  <a:pt x="781050" y="95250"/>
                </a:cubicBezTo>
                <a:cubicBezTo>
                  <a:pt x="785362" y="100424"/>
                  <a:pt x="791203" y="104221"/>
                  <a:pt x="795338" y="109538"/>
                </a:cubicBezTo>
                <a:cubicBezTo>
                  <a:pt x="802366" y="118574"/>
                  <a:pt x="814388" y="138113"/>
                  <a:pt x="814388" y="138113"/>
                </a:cubicBezTo>
                <a:cubicBezTo>
                  <a:pt x="823659" y="165927"/>
                  <a:pt x="811896" y="140383"/>
                  <a:pt x="833438" y="161925"/>
                </a:cubicBezTo>
                <a:cubicBezTo>
                  <a:pt x="837485" y="165972"/>
                  <a:pt x="839299" y="171816"/>
                  <a:pt x="842963" y="176213"/>
                </a:cubicBezTo>
                <a:cubicBezTo>
                  <a:pt x="847275" y="181387"/>
                  <a:pt x="852488" y="185738"/>
                  <a:pt x="857250" y="190500"/>
                </a:cubicBezTo>
                <a:cubicBezTo>
                  <a:pt x="865188" y="214313"/>
                  <a:pt x="863601" y="200026"/>
                  <a:pt x="852488" y="233363"/>
                </a:cubicBezTo>
                <a:lnTo>
                  <a:pt x="847725" y="247650"/>
                </a:lnTo>
                <a:lnTo>
                  <a:pt x="852488" y="233363"/>
                </a:lnTo>
                <a:cubicBezTo>
                  <a:pt x="854075" y="212725"/>
                  <a:pt x="854683" y="191989"/>
                  <a:pt x="857250" y="171450"/>
                </a:cubicBezTo>
                <a:cubicBezTo>
                  <a:pt x="857873" y="166469"/>
                  <a:pt x="861115" y="162102"/>
                  <a:pt x="862013" y="157163"/>
                </a:cubicBezTo>
                <a:cubicBezTo>
                  <a:pt x="864303" y="144571"/>
                  <a:pt x="865083" y="131750"/>
                  <a:pt x="866775" y="119063"/>
                </a:cubicBezTo>
                <a:cubicBezTo>
                  <a:pt x="868259" y="107936"/>
                  <a:pt x="869336" y="96733"/>
                  <a:pt x="871538" y="85725"/>
                </a:cubicBezTo>
                <a:cubicBezTo>
                  <a:pt x="872522" y="80803"/>
                  <a:pt x="872750" y="74988"/>
                  <a:pt x="876300" y="71438"/>
                </a:cubicBezTo>
                <a:cubicBezTo>
                  <a:pt x="894765" y="52973"/>
                  <a:pt x="910209" y="50610"/>
                  <a:pt x="933450" y="42863"/>
                </a:cubicBezTo>
                <a:lnTo>
                  <a:pt x="976313" y="28575"/>
                </a:lnTo>
                <a:lnTo>
                  <a:pt x="990600" y="23813"/>
                </a:lnTo>
                <a:cubicBezTo>
                  <a:pt x="995363" y="22225"/>
                  <a:pt x="1000018" y="20267"/>
                  <a:pt x="1004888" y="19050"/>
                </a:cubicBezTo>
                <a:lnTo>
                  <a:pt x="1023938" y="14288"/>
                </a:lnTo>
                <a:cubicBezTo>
                  <a:pt x="1052610" y="15653"/>
                  <a:pt x="1103773" y="9042"/>
                  <a:pt x="1138238" y="23813"/>
                </a:cubicBezTo>
                <a:cubicBezTo>
                  <a:pt x="1144763" y="26610"/>
                  <a:pt x="1151124" y="29816"/>
                  <a:pt x="1157288" y="33338"/>
                </a:cubicBezTo>
                <a:cubicBezTo>
                  <a:pt x="1162258" y="36178"/>
                  <a:pt x="1166813" y="39688"/>
                  <a:pt x="1171575" y="42863"/>
                </a:cubicBezTo>
                <a:cubicBezTo>
                  <a:pt x="1174750" y="47625"/>
                  <a:pt x="1177053" y="53103"/>
                  <a:pt x="1181100" y="57150"/>
                </a:cubicBezTo>
                <a:cubicBezTo>
                  <a:pt x="1185148" y="61197"/>
                  <a:pt x="1191812" y="62205"/>
                  <a:pt x="1195388" y="66675"/>
                </a:cubicBezTo>
                <a:cubicBezTo>
                  <a:pt x="1198524" y="70595"/>
                  <a:pt x="1197365" y="76786"/>
                  <a:pt x="1200150" y="80963"/>
                </a:cubicBezTo>
                <a:cubicBezTo>
                  <a:pt x="1203886" y="86567"/>
                  <a:pt x="1210303" y="89934"/>
                  <a:pt x="1214438" y="95250"/>
                </a:cubicBezTo>
                <a:cubicBezTo>
                  <a:pt x="1221466" y="104286"/>
                  <a:pt x="1227138" y="114300"/>
                  <a:pt x="1233488" y="123825"/>
                </a:cubicBezTo>
                <a:cubicBezTo>
                  <a:pt x="1236663" y="128588"/>
                  <a:pt x="1238966" y="134066"/>
                  <a:pt x="1243013" y="138113"/>
                </a:cubicBezTo>
                <a:lnTo>
                  <a:pt x="1257300" y="152400"/>
                </a:lnTo>
                <a:cubicBezTo>
                  <a:pt x="1258888" y="157163"/>
                  <a:pt x="1259278" y="162511"/>
                  <a:pt x="1262063" y="166688"/>
                </a:cubicBezTo>
                <a:cubicBezTo>
                  <a:pt x="1278500" y="191343"/>
                  <a:pt x="1282719" y="171507"/>
                  <a:pt x="1295400" y="209550"/>
                </a:cubicBezTo>
                <a:cubicBezTo>
                  <a:pt x="1298575" y="219075"/>
                  <a:pt x="1302956" y="228280"/>
                  <a:pt x="1304925" y="238125"/>
                </a:cubicBezTo>
                <a:cubicBezTo>
                  <a:pt x="1310673" y="266860"/>
                  <a:pt x="1307128" y="254258"/>
                  <a:pt x="1314450" y="276225"/>
                </a:cubicBezTo>
                <a:cubicBezTo>
                  <a:pt x="1314401" y="276521"/>
                  <a:pt x="1309863" y="312916"/>
                  <a:pt x="1304925" y="319088"/>
                </a:cubicBezTo>
                <a:cubicBezTo>
                  <a:pt x="1301349" y="323557"/>
                  <a:pt x="1295035" y="324949"/>
                  <a:pt x="1290638" y="328613"/>
                </a:cubicBezTo>
                <a:cubicBezTo>
                  <a:pt x="1266855" y="348431"/>
                  <a:pt x="1287170" y="339293"/>
                  <a:pt x="1262063" y="347663"/>
                </a:cubicBezTo>
                <a:cubicBezTo>
                  <a:pt x="1266825" y="350838"/>
                  <a:pt x="1271120" y="354863"/>
                  <a:pt x="1276350" y="357188"/>
                </a:cubicBezTo>
                <a:cubicBezTo>
                  <a:pt x="1285525" y="361266"/>
                  <a:pt x="1296571" y="361144"/>
                  <a:pt x="1304925" y="366713"/>
                </a:cubicBezTo>
                <a:lnTo>
                  <a:pt x="1333500" y="385763"/>
                </a:lnTo>
                <a:lnTo>
                  <a:pt x="1347788" y="395288"/>
                </a:lnTo>
                <a:cubicBezTo>
                  <a:pt x="1350963" y="400050"/>
                  <a:pt x="1353649" y="405178"/>
                  <a:pt x="1357313" y="409575"/>
                </a:cubicBezTo>
                <a:cubicBezTo>
                  <a:pt x="1361625" y="414749"/>
                  <a:pt x="1367864" y="418259"/>
                  <a:pt x="1371600" y="423863"/>
                </a:cubicBezTo>
                <a:cubicBezTo>
                  <a:pt x="1399170" y="465217"/>
                  <a:pt x="1345072" y="406857"/>
                  <a:pt x="1390650" y="452438"/>
                </a:cubicBezTo>
                <a:cubicBezTo>
                  <a:pt x="1392238" y="457200"/>
                  <a:pt x="1395413" y="461705"/>
                  <a:pt x="1395413" y="466725"/>
                </a:cubicBezTo>
                <a:cubicBezTo>
                  <a:pt x="1395413" y="486486"/>
                  <a:pt x="1390368" y="516125"/>
                  <a:pt x="1371600" y="528638"/>
                </a:cubicBezTo>
                <a:cubicBezTo>
                  <a:pt x="1366838" y="531813"/>
                  <a:pt x="1361710" y="534499"/>
                  <a:pt x="1357313" y="538163"/>
                </a:cubicBezTo>
                <a:cubicBezTo>
                  <a:pt x="1352139" y="542475"/>
                  <a:pt x="1348139" y="548067"/>
                  <a:pt x="1343025" y="552450"/>
                </a:cubicBezTo>
                <a:cubicBezTo>
                  <a:pt x="1334660" y="559620"/>
                  <a:pt x="1301961" y="582507"/>
                  <a:pt x="1295400" y="585788"/>
                </a:cubicBezTo>
                <a:cubicBezTo>
                  <a:pt x="1289050" y="588963"/>
                  <a:pt x="1282942" y="592676"/>
                  <a:pt x="1276350" y="595313"/>
                </a:cubicBezTo>
                <a:cubicBezTo>
                  <a:pt x="1257023" y="603044"/>
                  <a:pt x="1247439" y="604922"/>
                  <a:pt x="1228725" y="609600"/>
                </a:cubicBezTo>
                <a:cubicBezTo>
                  <a:pt x="1201738" y="608013"/>
                  <a:pt x="1174570" y="608334"/>
                  <a:pt x="1147763" y="604838"/>
                </a:cubicBezTo>
                <a:cubicBezTo>
                  <a:pt x="1137807" y="603539"/>
                  <a:pt x="1128713" y="598488"/>
                  <a:pt x="1119188" y="595313"/>
                </a:cubicBezTo>
                <a:cubicBezTo>
                  <a:pt x="1114425" y="593725"/>
                  <a:pt x="1109077" y="593335"/>
                  <a:pt x="1104900" y="590550"/>
                </a:cubicBezTo>
                <a:cubicBezTo>
                  <a:pt x="1086436" y="578240"/>
                  <a:pt x="1096043" y="582835"/>
                  <a:pt x="1076325" y="576263"/>
                </a:cubicBezTo>
                <a:cubicBezTo>
                  <a:pt x="918663" y="581348"/>
                  <a:pt x="975397" y="565455"/>
                  <a:pt x="900113" y="590550"/>
                </a:cubicBezTo>
                <a:cubicBezTo>
                  <a:pt x="883994" y="595923"/>
                  <a:pt x="869135" y="601271"/>
                  <a:pt x="852488" y="604838"/>
                </a:cubicBezTo>
                <a:cubicBezTo>
                  <a:pt x="836658" y="608230"/>
                  <a:pt x="804863" y="614363"/>
                  <a:pt x="804863" y="614363"/>
                </a:cubicBezTo>
                <a:cubicBezTo>
                  <a:pt x="752475" y="612775"/>
                  <a:pt x="700035" y="612429"/>
                  <a:pt x="647700" y="609600"/>
                </a:cubicBezTo>
                <a:cubicBezTo>
                  <a:pt x="633983" y="608859"/>
                  <a:pt x="627034" y="602891"/>
                  <a:pt x="614363" y="600075"/>
                </a:cubicBezTo>
                <a:cubicBezTo>
                  <a:pt x="604937" y="597980"/>
                  <a:pt x="595289" y="597040"/>
                  <a:pt x="585788" y="595313"/>
                </a:cubicBezTo>
                <a:cubicBezTo>
                  <a:pt x="516578" y="582730"/>
                  <a:pt x="617676" y="599486"/>
                  <a:pt x="528638" y="585788"/>
                </a:cubicBezTo>
                <a:cubicBezTo>
                  <a:pt x="519094" y="584320"/>
                  <a:pt x="509564" y="582752"/>
                  <a:pt x="500063" y="581025"/>
                </a:cubicBezTo>
                <a:cubicBezTo>
                  <a:pt x="492099" y="579577"/>
                  <a:pt x="484251" y="577494"/>
                  <a:pt x="476250" y="576263"/>
                </a:cubicBezTo>
                <a:cubicBezTo>
                  <a:pt x="463600" y="574317"/>
                  <a:pt x="450800" y="573446"/>
                  <a:pt x="438150" y="571500"/>
                </a:cubicBezTo>
                <a:cubicBezTo>
                  <a:pt x="430150" y="570269"/>
                  <a:pt x="422396" y="567505"/>
                  <a:pt x="414338" y="566738"/>
                </a:cubicBezTo>
                <a:cubicBezTo>
                  <a:pt x="389003" y="564325"/>
                  <a:pt x="363507" y="564004"/>
                  <a:pt x="338138" y="561975"/>
                </a:cubicBezTo>
                <a:cubicBezTo>
                  <a:pt x="323808" y="560829"/>
                  <a:pt x="309563" y="558800"/>
                  <a:pt x="295275" y="557213"/>
                </a:cubicBezTo>
                <a:cubicBezTo>
                  <a:pt x="241240" y="566218"/>
                  <a:pt x="262788" y="564741"/>
                  <a:pt x="176213" y="557213"/>
                </a:cubicBezTo>
                <a:cubicBezTo>
                  <a:pt x="169692" y="556646"/>
                  <a:pt x="163603" y="553621"/>
                  <a:pt x="157163" y="552450"/>
                </a:cubicBezTo>
                <a:cubicBezTo>
                  <a:pt x="146119" y="550442"/>
                  <a:pt x="134920" y="549395"/>
                  <a:pt x="123825" y="547688"/>
                </a:cubicBezTo>
                <a:cubicBezTo>
                  <a:pt x="68949" y="539246"/>
                  <a:pt x="122312" y="545631"/>
                  <a:pt x="47625" y="538163"/>
                </a:cubicBezTo>
                <a:cubicBezTo>
                  <a:pt x="22227" y="500065"/>
                  <a:pt x="55560" y="546097"/>
                  <a:pt x="23813" y="514350"/>
                </a:cubicBezTo>
                <a:cubicBezTo>
                  <a:pt x="10164" y="500701"/>
                  <a:pt x="17272" y="501269"/>
                  <a:pt x="9525" y="485775"/>
                </a:cubicBezTo>
                <a:cubicBezTo>
                  <a:pt x="6965" y="480656"/>
                  <a:pt x="3175" y="476250"/>
                  <a:pt x="0" y="471488"/>
                </a:cubicBezTo>
                <a:cubicBezTo>
                  <a:pt x="1216" y="458110"/>
                  <a:pt x="364" y="423136"/>
                  <a:pt x="9525" y="404813"/>
                </a:cubicBezTo>
                <a:cubicBezTo>
                  <a:pt x="12085" y="399693"/>
                  <a:pt x="14196" y="393559"/>
                  <a:pt x="19050" y="390525"/>
                </a:cubicBezTo>
                <a:cubicBezTo>
                  <a:pt x="19058" y="390520"/>
                  <a:pt x="54765" y="378621"/>
                  <a:pt x="61913" y="376238"/>
                </a:cubicBezTo>
                <a:lnTo>
                  <a:pt x="76200" y="371475"/>
                </a:lnTo>
                <a:cubicBezTo>
                  <a:pt x="101348" y="379858"/>
                  <a:pt x="86312" y="373453"/>
                  <a:pt x="119063" y="395288"/>
                </a:cubicBezTo>
                <a:lnTo>
                  <a:pt x="133350" y="404813"/>
                </a:lnTo>
                <a:cubicBezTo>
                  <a:pt x="136525" y="409575"/>
                  <a:pt x="138406" y="415524"/>
                  <a:pt x="142875" y="419100"/>
                </a:cubicBezTo>
                <a:cubicBezTo>
                  <a:pt x="146795" y="422236"/>
                  <a:pt x="152858" y="421280"/>
                  <a:pt x="157163" y="423863"/>
                </a:cubicBezTo>
                <a:cubicBezTo>
                  <a:pt x="161013" y="426173"/>
                  <a:pt x="163513" y="430213"/>
                  <a:pt x="166688" y="433388"/>
                </a:cubicBezTo>
                <a:lnTo>
                  <a:pt x="166688" y="433388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 rot="10800000" flipV="1">
            <a:off x="2919402" y="1071545"/>
            <a:ext cx="438152" cy="42862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16200000" flipV="1">
            <a:off x="2214545" y="1000109"/>
            <a:ext cx="500068" cy="3571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1785918" y="2285992"/>
            <a:ext cx="401774" cy="571504"/>
            <a:chOff x="6429388" y="3000372"/>
            <a:chExt cx="616088" cy="714380"/>
          </a:xfrm>
        </p:grpSpPr>
        <p:sp>
          <p:nvSpPr>
            <p:cNvPr id="43" name="Freihandform 42"/>
            <p:cNvSpPr/>
            <p:nvPr/>
          </p:nvSpPr>
          <p:spPr>
            <a:xfrm>
              <a:off x="6741994" y="30718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894394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6929454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894394" y="35004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670556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6643702" y="356569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6456242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429388" y="32242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429388" y="3422814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Freihandform 52"/>
          <p:cNvSpPr/>
          <p:nvPr/>
        </p:nvSpPr>
        <p:spPr>
          <a:xfrm>
            <a:off x="3357554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643306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3071802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/>
          <p:cNvGrpSpPr/>
          <p:nvPr/>
        </p:nvGrpSpPr>
        <p:grpSpPr>
          <a:xfrm>
            <a:off x="4357686" y="4000504"/>
            <a:ext cx="2286016" cy="357190"/>
            <a:chOff x="2214546" y="5429264"/>
            <a:chExt cx="2286016" cy="357190"/>
          </a:xfrm>
        </p:grpSpPr>
        <p:sp>
          <p:nvSpPr>
            <p:cNvPr id="71" name="Parallelogramm 70"/>
            <p:cNvSpPr/>
            <p:nvPr/>
          </p:nvSpPr>
          <p:spPr>
            <a:xfrm>
              <a:off x="2214546" y="5429264"/>
              <a:ext cx="2286016" cy="357190"/>
            </a:xfrm>
            <a:prstGeom prst="parallelogram">
              <a:avLst>
                <a:gd name="adj" fmla="val 8613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xplosion 1 68"/>
            <p:cNvSpPr/>
            <p:nvPr/>
          </p:nvSpPr>
          <p:spPr>
            <a:xfrm>
              <a:off x="2500298" y="5572140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xplosion 1 71"/>
            <p:cNvSpPr/>
            <p:nvPr/>
          </p:nvSpPr>
          <p:spPr>
            <a:xfrm>
              <a:off x="2857488" y="5500702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xplosion 1 72"/>
            <p:cNvSpPr/>
            <p:nvPr/>
          </p:nvSpPr>
          <p:spPr>
            <a:xfrm>
              <a:off x="3143240" y="5572140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xplosion 1 73"/>
            <p:cNvSpPr/>
            <p:nvPr/>
          </p:nvSpPr>
          <p:spPr>
            <a:xfrm>
              <a:off x="3428992" y="5500702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xplosion 1 74"/>
            <p:cNvSpPr/>
            <p:nvPr/>
          </p:nvSpPr>
          <p:spPr>
            <a:xfrm>
              <a:off x="3714744" y="5643578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xplosion 1 75"/>
            <p:cNvSpPr/>
            <p:nvPr/>
          </p:nvSpPr>
          <p:spPr>
            <a:xfrm>
              <a:off x="4071934" y="5429264"/>
              <a:ext cx="214314" cy="142876"/>
            </a:xfrm>
            <a:prstGeom prst="irregularSeal1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143008" cy="1000132"/>
            <a:chOff x="142844" y="357166"/>
            <a:chExt cx="1143008" cy="1000132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42876" y="785794"/>
              <a:ext cx="114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100013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5400000">
            <a:off x="6894927" y="2034767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16794" y="404139"/>
            <a:ext cx="1588" cy="652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90"/>
          <p:cNvCxnSpPr/>
          <p:nvPr/>
        </p:nvCxnSpPr>
        <p:spPr>
          <a:xfrm rot="5400000">
            <a:off x="2037143" y="2606271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oup 77"/>
          <p:cNvGrpSpPr/>
          <p:nvPr/>
        </p:nvGrpSpPr>
        <p:grpSpPr>
          <a:xfrm>
            <a:off x="6429388" y="1236662"/>
            <a:ext cx="1549388" cy="384148"/>
            <a:chOff x="6429388" y="1236662"/>
            <a:chExt cx="1549388" cy="384148"/>
          </a:xfrm>
        </p:grpSpPr>
        <p:sp>
          <p:nvSpPr>
            <p:cNvPr id="79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Freihandform 113"/>
            <p:cNvSpPr/>
            <p:nvPr/>
          </p:nvSpPr>
          <p:spPr>
            <a:xfrm>
              <a:off x="6429388" y="157161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rgbClr val="33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0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1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/>
          <p:cNvCxnSpPr>
            <a:stCxn id="67" idx="0"/>
          </p:cNvCxnSpPr>
          <p:nvPr/>
        </p:nvCxnSpPr>
        <p:spPr>
          <a:xfrm flipH="1">
            <a:off x="0" y="4214804"/>
            <a:ext cx="5701203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8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071570" cy="595430"/>
            <a:chOff x="142844" y="357166"/>
            <a:chExt cx="1071570" cy="595430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5954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7216794" y="1493592"/>
            <a:ext cx="0" cy="34257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ihandform 111"/>
          <p:cNvSpPr/>
          <p:nvPr/>
        </p:nvSpPr>
        <p:spPr>
          <a:xfrm>
            <a:off x="6500826" y="1236662"/>
            <a:ext cx="1263636" cy="49198"/>
          </a:xfrm>
          <a:custGeom>
            <a:avLst/>
            <a:gdLst>
              <a:gd name="connsiteX0" fmla="*/ 0 w 1439863"/>
              <a:gd name="connsiteY0" fmla="*/ 163512 h 193674"/>
              <a:gd name="connsiteX1" fmla="*/ 209550 w 1439863"/>
              <a:gd name="connsiteY1" fmla="*/ 11112 h 193674"/>
              <a:gd name="connsiteX2" fmla="*/ 495300 w 1439863"/>
              <a:gd name="connsiteY2" fmla="*/ 192087 h 193674"/>
              <a:gd name="connsiteX3" fmla="*/ 828675 w 1439863"/>
              <a:gd name="connsiteY3" fmla="*/ 1587 h 193674"/>
              <a:gd name="connsiteX4" fmla="*/ 1143000 w 1439863"/>
              <a:gd name="connsiteY4" fmla="*/ 182562 h 193674"/>
              <a:gd name="connsiteX5" fmla="*/ 1400175 w 1439863"/>
              <a:gd name="connsiteY5" fmla="*/ 58737 h 193674"/>
              <a:gd name="connsiteX6" fmla="*/ 1381125 w 1439863"/>
              <a:gd name="connsiteY6" fmla="*/ 77787 h 193674"/>
              <a:gd name="connsiteX7" fmla="*/ 1400175 w 1439863"/>
              <a:gd name="connsiteY7" fmla="*/ 49212 h 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863" h="193674">
                <a:moveTo>
                  <a:pt x="0" y="163512"/>
                </a:moveTo>
                <a:cubicBezTo>
                  <a:pt x="63500" y="84931"/>
                  <a:pt x="127000" y="6350"/>
                  <a:pt x="209550" y="11112"/>
                </a:cubicBezTo>
                <a:cubicBezTo>
                  <a:pt x="292100" y="15874"/>
                  <a:pt x="392113" y="193674"/>
                  <a:pt x="495300" y="192087"/>
                </a:cubicBezTo>
                <a:cubicBezTo>
                  <a:pt x="598487" y="190500"/>
                  <a:pt x="720725" y="3175"/>
                  <a:pt x="828675" y="1587"/>
                </a:cubicBezTo>
                <a:cubicBezTo>
                  <a:pt x="936625" y="0"/>
                  <a:pt x="1047750" y="173037"/>
                  <a:pt x="1143000" y="182562"/>
                </a:cubicBezTo>
                <a:cubicBezTo>
                  <a:pt x="1238250" y="192087"/>
                  <a:pt x="1360488" y="76200"/>
                  <a:pt x="1400175" y="58737"/>
                </a:cubicBezTo>
                <a:cubicBezTo>
                  <a:pt x="1439863" y="41275"/>
                  <a:pt x="1381125" y="79374"/>
                  <a:pt x="1381125" y="77787"/>
                </a:cubicBezTo>
                <a:cubicBezTo>
                  <a:pt x="1381125" y="76200"/>
                  <a:pt x="1390650" y="62706"/>
                  <a:pt x="1400175" y="49212"/>
                </a:cubicBezTo>
              </a:path>
            </a:pathLst>
          </a:cu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04577" y="690288"/>
            <a:ext cx="17914" cy="3456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67" idx="0"/>
          </p:cNvCxnSpPr>
          <p:nvPr/>
        </p:nvCxnSpPr>
        <p:spPr>
          <a:xfrm flipH="1">
            <a:off x="0" y="4214804"/>
            <a:ext cx="5701203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3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071570" cy="595430"/>
            <a:chOff x="142844" y="357166"/>
            <a:chExt cx="1071570" cy="595430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5954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7216794" y="1493592"/>
            <a:ext cx="0" cy="34257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ihandform 111"/>
          <p:cNvSpPr/>
          <p:nvPr/>
        </p:nvSpPr>
        <p:spPr>
          <a:xfrm>
            <a:off x="6500826" y="1236662"/>
            <a:ext cx="1263636" cy="49198"/>
          </a:xfrm>
          <a:custGeom>
            <a:avLst/>
            <a:gdLst>
              <a:gd name="connsiteX0" fmla="*/ 0 w 1439863"/>
              <a:gd name="connsiteY0" fmla="*/ 163512 h 193674"/>
              <a:gd name="connsiteX1" fmla="*/ 209550 w 1439863"/>
              <a:gd name="connsiteY1" fmla="*/ 11112 h 193674"/>
              <a:gd name="connsiteX2" fmla="*/ 495300 w 1439863"/>
              <a:gd name="connsiteY2" fmla="*/ 192087 h 193674"/>
              <a:gd name="connsiteX3" fmla="*/ 828675 w 1439863"/>
              <a:gd name="connsiteY3" fmla="*/ 1587 h 193674"/>
              <a:gd name="connsiteX4" fmla="*/ 1143000 w 1439863"/>
              <a:gd name="connsiteY4" fmla="*/ 182562 h 193674"/>
              <a:gd name="connsiteX5" fmla="*/ 1400175 w 1439863"/>
              <a:gd name="connsiteY5" fmla="*/ 58737 h 193674"/>
              <a:gd name="connsiteX6" fmla="*/ 1381125 w 1439863"/>
              <a:gd name="connsiteY6" fmla="*/ 77787 h 193674"/>
              <a:gd name="connsiteX7" fmla="*/ 1400175 w 1439863"/>
              <a:gd name="connsiteY7" fmla="*/ 49212 h 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863" h="193674">
                <a:moveTo>
                  <a:pt x="0" y="163512"/>
                </a:moveTo>
                <a:cubicBezTo>
                  <a:pt x="63500" y="84931"/>
                  <a:pt x="127000" y="6350"/>
                  <a:pt x="209550" y="11112"/>
                </a:cubicBezTo>
                <a:cubicBezTo>
                  <a:pt x="292100" y="15874"/>
                  <a:pt x="392113" y="193674"/>
                  <a:pt x="495300" y="192087"/>
                </a:cubicBezTo>
                <a:cubicBezTo>
                  <a:pt x="598487" y="190500"/>
                  <a:pt x="720725" y="3175"/>
                  <a:pt x="828675" y="1587"/>
                </a:cubicBezTo>
                <a:cubicBezTo>
                  <a:pt x="936625" y="0"/>
                  <a:pt x="1047750" y="173037"/>
                  <a:pt x="1143000" y="182562"/>
                </a:cubicBezTo>
                <a:cubicBezTo>
                  <a:pt x="1238250" y="192087"/>
                  <a:pt x="1360488" y="76200"/>
                  <a:pt x="1400175" y="58737"/>
                </a:cubicBezTo>
                <a:cubicBezTo>
                  <a:pt x="1439863" y="41275"/>
                  <a:pt x="1381125" y="79374"/>
                  <a:pt x="1381125" y="77787"/>
                </a:cubicBezTo>
                <a:cubicBezTo>
                  <a:pt x="1381125" y="76200"/>
                  <a:pt x="1390650" y="62706"/>
                  <a:pt x="1400175" y="49212"/>
                </a:cubicBezTo>
              </a:path>
            </a:pathLst>
          </a:cu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04577" y="690288"/>
            <a:ext cx="17914" cy="3456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Straight Connector 3"/>
          <p:cNvCxnSpPr>
            <a:stCxn id="67" idx="0"/>
          </p:cNvCxnSpPr>
          <p:nvPr/>
        </p:nvCxnSpPr>
        <p:spPr>
          <a:xfrm flipH="1">
            <a:off x="0" y="4214804"/>
            <a:ext cx="5701203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071570" cy="595430"/>
            <a:chOff x="142844" y="357166"/>
            <a:chExt cx="1071570" cy="595430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5954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7216794" y="1493592"/>
            <a:ext cx="0" cy="34257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ihandform 111"/>
          <p:cNvSpPr/>
          <p:nvPr/>
        </p:nvSpPr>
        <p:spPr>
          <a:xfrm>
            <a:off x="6500826" y="1236662"/>
            <a:ext cx="1263636" cy="49198"/>
          </a:xfrm>
          <a:custGeom>
            <a:avLst/>
            <a:gdLst>
              <a:gd name="connsiteX0" fmla="*/ 0 w 1439863"/>
              <a:gd name="connsiteY0" fmla="*/ 163512 h 193674"/>
              <a:gd name="connsiteX1" fmla="*/ 209550 w 1439863"/>
              <a:gd name="connsiteY1" fmla="*/ 11112 h 193674"/>
              <a:gd name="connsiteX2" fmla="*/ 495300 w 1439863"/>
              <a:gd name="connsiteY2" fmla="*/ 192087 h 193674"/>
              <a:gd name="connsiteX3" fmla="*/ 828675 w 1439863"/>
              <a:gd name="connsiteY3" fmla="*/ 1587 h 193674"/>
              <a:gd name="connsiteX4" fmla="*/ 1143000 w 1439863"/>
              <a:gd name="connsiteY4" fmla="*/ 182562 h 193674"/>
              <a:gd name="connsiteX5" fmla="*/ 1400175 w 1439863"/>
              <a:gd name="connsiteY5" fmla="*/ 58737 h 193674"/>
              <a:gd name="connsiteX6" fmla="*/ 1381125 w 1439863"/>
              <a:gd name="connsiteY6" fmla="*/ 77787 h 193674"/>
              <a:gd name="connsiteX7" fmla="*/ 1400175 w 1439863"/>
              <a:gd name="connsiteY7" fmla="*/ 49212 h 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863" h="193674">
                <a:moveTo>
                  <a:pt x="0" y="163512"/>
                </a:moveTo>
                <a:cubicBezTo>
                  <a:pt x="63500" y="84931"/>
                  <a:pt x="127000" y="6350"/>
                  <a:pt x="209550" y="11112"/>
                </a:cubicBezTo>
                <a:cubicBezTo>
                  <a:pt x="292100" y="15874"/>
                  <a:pt x="392113" y="193674"/>
                  <a:pt x="495300" y="192087"/>
                </a:cubicBezTo>
                <a:cubicBezTo>
                  <a:pt x="598487" y="190500"/>
                  <a:pt x="720725" y="3175"/>
                  <a:pt x="828675" y="1587"/>
                </a:cubicBezTo>
                <a:cubicBezTo>
                  <a:pt x="936625" y="0"/>
                  <a:pt x="1047750" y="173037"/>
                  <a:pt x="1143000" y="182562"/>
                </a:cubicBezTo>
                <a:cubicBezTo>
                  <a:pt x="1238250" y="192087"/>
                  <a:pt x="1360488" y="76200"/>
                  <a:pt x="1400175" y="58737"/>
                </a:cubicBezTo>
                <a:cubicBezTo>
                  <a:pt x="1439863" y="41275"/>
                  <a:pt x="1381125" y="79374"/>
                  <a:pt x="1381125" y="77787"/>
                </a:cubicBezTo>
                <a:cubicBezTo>
                  <a:pt x="1381125" y="76200"/>
                  <a:pt x="1390650" y="62706"/>
                  <a:pt x="1400175" y="49212"/>
                </a:cubicBezTo>
              </a:path>
            </a:pathLst>
          </a:cu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04577" y="690288"/>
            <a:ext cx="17914" cy="3456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/>
          <p:cNvCxnSpPr>
            <a:stCxn id="67" idx="0"/>
          </p:cNvCxnSpPr>
          <p:nvPr/>
        </p:nvCxnSpPr>
        <p:spPr>
          <a:xfrm flipH="1">
            <a:off x="0" y="4214804"/>
            <a:ext cx="5701203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071570" cy="595430"/>
            <a:chOff x="142844" y="357166"/>
            <a:chExt cx="1071570" cy="595430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5954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/>
          <p:cNvCxnSpPr>
            <a:stCxn id="67" idx="0"/>
          </p:cNvCxnSpPr>
          <p:nvPr/>
        </p:nvCxnSpPr>
        <p:spPr>
          <a:xfrm flipH="1">
            <a:off x="0" y="4214804"/>
            <a:ext cx="5701203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500826" y="1236662"/>
            <a:ext cx="1477950" cy="169834"/>
            <a:chOff x="6500826" y="1236662"/>
            <a:chExt cx="1477950" cy="169834"/>
          </a:xfrm>
        </p:grpSpPr>
        <p:sp>
          <p:nvSpPr>
            <p:cNvPr id="34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6" name="Gerade Verbindung mit Pfeil 90"/>
          <p:cNvCxnSpPr/>
          <p:nvPr/>
        </p:nvCxnSpPr>
        <p:spPr>
          <a:xfrm flipV="1">
            <a:off x="7218382" y="566035"/>
            <a:ext cx="0" cy="4905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90"/>
          <p:cNvCxnSpPr/>
          <p:nvPr/>
        </p:nvCxnSpPr>
        <p:spPr>
          <a:xfrm>
            <a:off x="7216794" y="1554582"/>
            <a:ext cx="0" cy="4886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1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071570" cy="595430"/>
            <a:chOff x="142844" y="357166"/>
            <a:chExt cx="1071570" cy="595430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59543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6500826" y="1236662"/>
            <a:ext cx="1477950" cy="169834"/>
            <a:chOff x="6500826" y="1236662"/>
            <a:chExt cx="1477950" cy="169834"/>
          </a:xfrm>
        </p:grpSpPr>
        <p:sp>
          <p:nvSpPr>
            <p:cNvPr id="35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8" name="Gerade Verbindung mit Pfeil 90"/>
          <p:cNvCxnSpPr/>
          <p:nvPr/>
        </p:nvCxnSpPr>
        <p:spPr>
          <a:xfrm flipV="1">
            <a:off x="7218382" y="566035"/>
            <a:ext cx="0" cy="4905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90"/>
          <p:cNvCxnSpPr/>
          <p:nvPr/>
        </p:nvCxnSpPr>
        <p:spPr>
          <a:xfrm>
            <a:off x="7216794" y="1554582"/>
            <a:ext cx="0" cy="4886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0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1785918" y="2285992"/>
            <a:ext cx="401774" cy="571504"/>
            <a:chOff x="6429388" y="3000372"/>
            <a:chExt cx="616088" cy="714380"/>
          </a:xfrm>
        </p:grpSpPr>
        <p:sp>
          <p:nvSpPr>
            <p:cNvPr id="43" name="Freihandform 42"/>
            <p:cNvSpPr/>
            <p:nvPr/>
          </p:nvSpPr>
          <p:spPr>
            <a:xfrm>
              <a:off x="6741994" y="30718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894394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6929454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894394" y="35004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670556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6643702" y="356569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6456242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429388" y="32242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429388" y="3422814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Freihandform 52"/>
          <p:cNvSpPr/>
          <p:nvPr/>
        </p:nvSpPr>
        <p:spPr>
          <a:xfrm>
            <a:off x="3357554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643306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3071802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143008" cy="1000132"/>
            <a:chOff x="142844" y="357166"/>
            <a:chExt cx="1143008" cy="1000132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42876" y="785794"/>
              <a:ext cx="114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100013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5400000">
            <a:off x="6894927" y="2034767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16794" y="404139"/>
            <a:ext cx="1588" cy="652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oup 62"/>
          <p:cNvGrpSpPr/>
          <p:nvPr/>
        </p:nvGrpSpPr>
        <p:grpSpPr>
          <a:xfrm>
            <a:off x="6429388" y="1236662"/>
            <a:ext cx="1549388" cy="384148"/>
            <a:chOff x="6429388" y="1236662"/>
            <a:chExt cx="1549388" cy="384148"/>
          </a:xfrm>
        </p:grpSpPr>
        <p:sp>
          <p:nvSpPr>
            <p:cNvPr id="69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reihandform 113"/>
            <p:cNvSpPr/>
            <p:nvPr/>
          </p:nvSpPr>
          <p:spPr>
            <a:xfrm>
              <a:off x="6429388" y="157161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rgbClr val="33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2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341808" y="4071942"/>
            <a:ext cx="5373200" cy="214314"/>
          </a:xfrm>
          <a:custGeom>
            <a:avLst/>
            <a:gdLst>
              <a:gd name="connsiteX0" fmla="*/ 0 w 5158854"/>
              <a:gd name="connsiteY0" fmla="*/ 464024 h 545911"/>
              <a:gd name="connsiteX1" fmla="*/ 696036 w 5158854"/>
              <a:gd name="connsiteY1" fmla="*/ 13648 h 545911"/>
              <a:gd name="connsiteX2" fmla="*/ 1337481 w 5158854"/>
              <a:gd name="connsiteY2" fmla="*/ 545911 h 545911"/>
              <a:gd name="connsiteX3" fmla="*/ 1992573 w 5158854"/>
              <a:gd name="connsiteY3" fmla="*/ 13648 h 545911"/>
              <a:gd name="connsiteX4" fmla="*/ 2620370 w 5158854"/>
              <a:gd name="connsiteY4" fmla="*/ 491320 h 545911"/>
              <a:gd name="connsiteX5" fmla="*/ 3166281 w 5158854"/>
              <a:gd name="connsiteY5" fmla="*/ 54591 h 545911"/>
              <a:gd name="connsiteX6" fmla="*/ 3835021 w 5158854"/>
              <a:gd name="connsiteY6" fmla="*/ 464024 h 545911"/>
              <a:gd name="connsiteX7" fmla="*/ 4285397 w 5158854"/>
              <a:gd name="connsiteY7" fmla="*/ 40944 h 545911"/>
              <a:gd name="connsiteX8" fmla="*/ 4790364 w 5158854"/>
              <a:gd name="connsiteY8" fmla="*/ 436729 h 545911"/>
              <a:gd name="connsiteX9" fmla="*/ 5158854 w 5158854"/>
              <a:gd name="connsiteY9" fmla="*/ 368490 h 545911"/>
              <a:gd name="connsiteX10" fmla="*/ 5158854 w 5158854"/>
              <a:gd name="connsiteY10" fmla="*/ 368490 h 545911"/>
              <a:gd name="connsiteX11" fmla="*/ 5158854 w 5158854"/>
              <a:gd name="connsiteY11" fmla="*/ 368490 h 5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854" h="545911">
                <a:moveTo>
                  <a:pt x="0" y="464024"/>
                </a:moveTo>
                <a:cubicBezTo>
                  <a:pt x="236561" y="232012"/>
                  <a:pt x="473123" y="0"/>
                  <a:pt x="696036" y="13648"/>
                </a:cubicBezTo>
                <a:cubicBezTo>
                  <a:pt x="918950" y="27296"/>
                  <a:pt x="1121392" y="545911"/>
                  <a:pt x="1337481" y="545911"/>
                </a:cubicBezTo>
                <a:cubicBezTo>
                  <a:pt x="1553570" y="545911"/>
                  <a:pt x="1778758" y="22746"/>
                  <a:pt x="1992573" y="13648"/>
                </a:cubicBezTo>
                <a:cubicBezTo>
                  <a:pt x="2206388" y="4550"/>
                  <a:pt x="2424752" y="484496"/>
                  <a:pt x="2620370" y="491320"/>
                </a:cubicBezTo>
                <a:cubicBezTo>
                  <a:pt x="2815988" y="498144"/>
                  <a:pt x="2963839" y="59140"/>
                  <a:pt x="3166281" y="54591"/>
                </a:cubicBezTo>
                <a:cubicBezTo>
                  <a:pt x="3368723" y="50042"/>
                  <a:pt x="3648502" y="466298"/>
                  <a:pt x="3835021" y="464024"/>
                </a:cubicBezTo>
                <a:cubicBezTo>
                  <a:pt x="4021540" y="461750"/>
                  <a:pt x="4126173" y="45493"/>
                  <a:pt x="4285397" y="40944"/>
                </a:cubicBezTo>
                <a:cubicBezTo>
                  <a:pt x="4444621" y="36395"/>
                  <a:pt x="4644788" y="382138"/>
                  <a:pt x="4790364" y="436729"/>
                </a:cubicBezTo>
                <a:cubicBezTo>
                  <a:pt x="4935940" y="491320"/>
                  <a:pt x="5158854" y="368490"/>
                  <a:pt x="5158854" y="368490"/>
                </a:cubicBezTo>
                <a:lnTo>
                  <a:pt x="5158854" y="368490"/>
                </a:lnTo>
                <a:lnTo>
                  <a:pt x="5158854" y="368490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rot="5400000" flipH="1" flipV="1">
            <a:off x="2215340" y="3286124"/>
            <a:ext cx="6143668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752202" y="1753353"/>
            <a:ext cx="1143008" cy="461201"/>
            <a:chOff x="3152764" y="1857364"/>
            <a:chExt cx="1419236" cy="919170"/>
          </a:xfrm>
        </p:grpSpPr>
        <p:sp>
          <p:nvSpPr>
            <p:cNvPr id="19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9" name="Ellipse 28"/>
          <p:cNvSpPr/>
          <p:nvPr/>
        </p:nvSpPr>
        <p:spPr>
          <a:xfrm>
            <a:off x="3357554" y="357166"/>
            <a:ext cx="928694" cy="85725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rot="5400000">
            <a:off x="1500166" y="2071678"/>
            <a:ext cx="2857520" cy="1143008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1785918" y="2285992"/>
            <a:ext cx="401774" cy="571504"/>
            <a:chOff x="6429388" y="3000372"/>
            <a:chExt cx="616088" cy="714380"/>
          </a:xfrm>
        </p:grpSpPr>
        <p:sp>
          <p:nvSpPr>
            <p:cNvPr id="43" name="Freihandform 42"/>
            <p:cNvSpPr/>
            <p:nvPr/>
          </p:nvSpPr>
          <p:spPr>
            <a:xfrm>
              <a:off x="6741994" y="30718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894394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6929454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894394" y="35004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670556" y="3279938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6643702" y="356569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6456242" y="3000372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429388" y="3224210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429388" y="3422814"/>
              <a:ext cx="116022" cy="149062"/>
            </a:xfrm>
            <a:custGeom>
              <a:avLst/>
              <a:gdLst>
                <a:gd name="connsiteX0" fmla="*/ 150125 w 313899"/>
                <a:gd name="connsiteY0" fmla="*/ 11373 h 489045"/>
                <a:gd name="connsiteX1" fmla="*/ 191069 w 313899"/>
                <a:gd name="connsiteY1" fmla="*/ 38669 h 489045"/>
                <a:gd name="connsiteX2" fmla="*/ 232012 w 313899"/>
                <a:gd name="connsiteY2" fmla="*/ 120555 h 489045"/>
                <a:gd name="connsiteX3" fmla="*/ 259307 w 313899"/>
                <a:gd name="connsiteY3" fmla="*/ 161498 h 489045"/>
                <a:gd name="connsiteX4" fmla="*/ 286603 w 313899"/>
                <a:gd name="connsiteY4" fmla="*/ 243385 h 489045"/>
                <a:gd name="connsiteX5" fmla="*/ 300251 w 313899"/>
                <a:gd name="connsiteY5" fmla="*/ 284328 h 489045"/>
                <a:gd name="connsiteX6" fmla="*/ 313899 w 313899"/>
                <a:gd name="connsiteY6" fmla="*/ 325272 h 489045"/>
                <a:gd name="connsiteX7" fmla="*/ 272955 w 313899"/>
                <a:gd name="connsiteY7" fmla="*/ 448101 h 489045"/>
                <a:gd name="connsiteX8" fmla="*/ 191069 w 313899"/>
                <a:gd name="connsiteY8" fmla="*/ 475397 h 489045"/>
                <a:gd name="connsiteX9" fmla="*/ 150125 w 313899"/>
                <a:gd name="connsiteY9" fmla="*/ 489045 h 489045"/>
                <a:gd name="connsiteX10" fmla="*/ 54591 w 313899"/>
                <a:gd name="connsiteY10" fmla="*/ 461749 h 489045"/>
                <a:gd name="connsiteX11" fmla="*/ 13648 w 313899"/>
                <a:gd name="connsiteY11" fmla="*/ 434454 h 489045"/>
                <a:gd name="connsiteX12" fmla="*/ 0 w 313899"/>
                <a:gd name="connsiteY12" fmla="*/ 393510 h 489045"/>
                <a:gd name="connsiteX13" fmla="*/ 40943 w 313899"/>
                <a:gd name="connsiteY13" fmla="*/ 284328 h 489045"/>
                <a:gd name="connsiteX14" fmla="*/ 81887 w 313899"/>
                <a:gd name="connsiteY14" fmla="*/ 270680 h 489045"/>
                <a:gd name="connsiteX15" fmla="*/ 109182 w 313899"/>
                <a:gd name="connsiteY15" fmla="*/ 229737 h 489045"/>
                <a:gd name="connsiteX16" fmla="*/ 122830 w 313899"/>
                <a:gd name="connsiteY16" fmla="*/ 188794 h 489045"/>
                <a:gd name="connsiteX17" fmla="*/ 177421 w 313899"/>
                <a:gd name="connsiteY17" fmla="*/ 106907 h 489045"/>
                <a:gd name="connsiteX18" fmla="*/ 150125 w 313899"/>
                <a:gd name="connsiteY18" fmla="*/ 11373 h 4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899" h="489045">
                  <a:moveTo>
                    <a:pt x="150125" y="11373"/>
                  </a:moveTo>
                  <a:cubicBezTo>
                    <a:pt x="152400" y="0"/>
                    <a:pt x="179470" y="27070"/>
                    <a:pt x="191069" y="38669"/>
                  </a:cubicBezTo>
                  <a:cubicBezTo>
                    <a:pt x="230179" y="77779"/>
                    <a:pt x="209813" y="76157"/>
                    <a:pt x="232012" y="120555"/>
                  </a:cubicBezTo>
                  <a:cubicBezTo>
                    <a:pt x="239347" y="135226"/>
                    <a:pt x="252645" y="146509"/>
                    <a:pt x="259307" y="161498"/>
                  </a:cubicBezTo>
                  <a:cubicBezTo>
                    <a:pt x="270992" y="187790"/>
                    <a:pt x="277504" y="216089"/>
                    <a:pt x="286603" y="243385"/>
                  </a:cubicBezTo>
                  <a:lnTo>
                    <a:pt x="300251" y="284328"/>
                  </a:lnTo>
                  <a:lnTo>
                    <a:pt x="313899" y="325272"/>
                  </a:lnTo>
                  <a:cubicBezTo>
                    <a:pt x="309266" y="353068"/>
                    <a:pt x="308659" y="425786"/>
                    <a:pt x="272955" y="448101"/>
                  </a:cubicBezTo>
                  <a:cubicBezTo>
                    <a:pt x="248557" y="463350"/>
                    <a:pt x="218364" y="466298"/>
                    <a:pt x="191069" y="475397"/>
                  </a:cubicBezTo>
                  <a:lnTo>
                    <a:pt x="150125" y="489045"/>
                  </a:lnTo>
                  <a:cubicBezTo>
                    <a:pt x="132632" y="484672"/>
                    <a:pt x="74171" y="471539"/>
                    <a:pt x="54591" y="461749"/>
                  </a:cubicBezTo>
                  <a:cubicBezTo>
                    <a:pt x="39920" y="454414"/>
                    <a:pt x="27296" y="443552"/>
                    <a:pt x="13648" y="434454"/>
                  </a:cubicBezTo>
                  <a:cubicBezTo>
                    <a:pt x="9099" y="420806"/>
                    <a:pt x="0" y="407896"/>
                    <a:pt x="0" y="393510"/>
                  </a:cubicBezTo>
                  <a:cubicBezTo>
                    <a:pt x="0" y="362440"/>
                    <a:pt x="12707" y="306917"/>
                    <a:pt x="40943" y="284328"/>
                  </a:cubicBezTo>
                  <a:cubicBezTo>
                    <a:pt x="52177" y="275341"/>
                    <a:pt x="68239" y="275229"/>
                    <a:pt x="81887" y="270680"/>
                  </a:cubicBezTo>
                  <a:cubicBezTo>
                    <a:pt x="90985" y="257032"/>
                    <a:pt x="101847" y="244408"/>
                    <a:pt x="109182" y="229737"/>
                  </a:cubicBezTo>
                  <a:cubicBezTo>
                    <a:pt x="115616" y="216870"/>
                    <a:pt x="115844" y="201370"/>
                    <a:pt x="122830" y="188794"/>
                  </a:cubicBezTo>
                  <a:cubicBezTo>
                    <a:pt x="138762" y="160117"/>
                    <a:pt x="177421" y="106907"/>
                    <a:pt x="177421" y="106907"/>
                  </a:cubicBezTo>
                  <a:cubicBezTo>
                    <a:pt x="146556" y="60611"/>
                    <a:pt x="147850" y="22746"/>
                    <a:pt x="150125" y="1137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Freihandform 52"/>
          <p:cNvSpPr/>
          <p:nvPr/>
        </p:nvSpPr>
        <p:spPr>
          <a:xfrm>
            <a:off x="3357554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643306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3071802" y="3071810"/>
            <a:ext cx="130210" cy="1000132"/>
          </a:xfrm>
          <a:custGeom>
            <a:avLst/>
            <a:gdLst>
              <a:gd name="connsiteX0" fmla="*/ 86436 w 279780"/>
              <a:gd name="connsiteY0" fmla="*/ 0 h 1148687"/>
              <a:gd name="connsiteX1" fmla="*/ 277505 w 279780"/>
              <a:gd name="connsiteY1" fmla="*/ 191069 h 1148687"/>
              <a:gd name="connsiteX2" fmla="*/ 72788 w 279780"/>
              <a:gd name="connsiteY2" fmla="*/ 354842 h 1148687"/>
              <a:gd name="connsiteX3" fmla="*/ 222914 w 279780"/>
              <a:gd name="connsiteY3" fmla="*/ 559559 h 1148687"/>
              <a:gd name="connsiteX4" fmla="*/ 45493 w 279780"/>
              <a:gd name="connsiteY4" fmla="*/ 709684 h 1148687"/>
              <a:gd name="connsiteX5" fmla="*/ 209266 w 279780"/>
              <a:gd name="connsiteY5" fmla="*/ 928048 h 1148687"/>
              <a:gd name="connsiteX6" fmla="*/ 31845 w 279780"/>
              <a:gd name="connsiteY6" fmla="*/ 1119117 h 1148687"/>
              <a:gd name="connsiteX7" fmla="*/ 18197 w 279780"/>
              <a:gd name="connsiteY7" fmla="*/ 1105469 h 11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780" h="1148687">
                <a:moveTo>
                  <a:pt x="86436" y="0"/>
                </a:moveTo>
                <a:cubicBezTo>
                  <a:pt x="183108" y="65964"/>
                  <a:pt x="279780" y="131929"/>
                  <a:pt x="277505" y="191069"/>
                </a:cubicBezTo>
                <a:cubicBezTo>
                  <a:pt x="275230" y="250209"/>
                  <a:pt x="81887" y="293427"/>
                  <a:pt x="72788" y="354842"/>
                </a:cubicBezTo>
                <a:cubicBezTo>
                  <a:pt x="63689" y="416257"/>
                  <a:pt x="227463" y="500419"/>
                  <a:pt x="222914" y="559559"/>
                </a:cubicBezTo>
                <a:cubicBezTo>
                  <a:pt x="218365" y="618699"/>
                  <a:pt x="47768" y="648269"/>
                  <a:pt x="45493" y="709684"/>
                </a:cubicBezTo>
                <a:cubicBezTo>
                  <a:pt x="43218" y="771099"/>
                  <a:pt x="211541" y="859809"/>
                  <a:pt x="209266" y="928048"/>
                </a:cubicBezTo>
                <a:cubicBezTo>
                  <a:pt x="206991" y="996287"/>
                  <a:pt x="63690" y="1089547"/>
                  <a:pt x="31845" y="1119117"/>
                </a:cubicBezTo>
                <a:cubicBezTo>
                  <a:pt x="0" y="1148687"/>
                  <a:pt x="9098" y="1127078"/>
                  <a:pt x="18197" y="1105469"/>
                </a:cubicBezTo>
              </a:path>
            </a:pathLst>
          </a:custGeom>
          <a:ln w="57150">
            <a:solidFill>
              <a:srgbClr val="0000FF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5701203" y="3341348"/>
            <a:ext cx="3111690" cy="873456"/>
          </a:xfrm>
          <a:custGeom>
            <a:avLst/>
            <a:gdLst>
              <a:gd name="connsiteX0" fmla="*/ 0 w 3111690"/>
              <a:gd name="connsiteY0" fmla="*/ 873456 h 873456"/>
              <a:gd name="connsiteX1" fmla="*/ 655093 w 3111690"/>
              <a:gd name="connsiteY1" fmla="*/ 873456 h 873456"/>
              <a:gd name="connsiteX2" fmla="*/ 996287 w 3111690"/>
              <a:gd name="connsiteY2" fmla="*/ 764274 h 873456"/>
              <a:gd name="connsiteX3" fmla="*/ 1364776 w 3111690"/>
              <a:gd name="connsiteY3" fmla="*/ 764274 h 873456"/>
              <a:gd name="connsiteX4" fmla="*/ 1583141 w 3111690"/>
              <a:gd name="connsiteY4" fmla="*/ 641444 h 873456"/>
              <a:gd name="connsiteX5" fmla="*/ 1856096 w 3111690"/>
              <a:gd name="connsiteY5" fmla="*/ 450376 h 873456"/>
              <a:gd name="connsiteX6" fmla="*/ 1978926 w 3111690"/>
              <a:gd name="connsiteY6" fmla="*/ 163773 h 873456"/>
              <a:gd name="connsiteX7" fmla="*/ 2142699 w 3111690"/>
              <a:gd name="connsiteY7" fmla="*/ 0 h 873456"/>
              <a:gd name="connsiteX8" fmla="*/ 2470245 w 3111690"/>
              <a:gd name="connsiteY8" fmla="*/ 368489 h 873456"/>
              <a:gd name="connsiteX9" fmla="*/ 2647666 w 3111690"/>
              <a:gd name="connsiteY9" fmla="*/ 859808 h 873456"/>
              <a:gd name="connsiteX10" fmla="*/ 3111690 w 3111690"/>
              <a:gd name="connsiteY10" fmla="*/ 859808 h 8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1690" h="873456">
                <a:moveTo>
                  <a:pt x="0" y="873456"/>
                </a:moveTo>
                <a:lnTo>
                  <a:pt x="655093" y="873456"/>
                </a:lnTo>
                <a:lnTo>
                  <a:pt x="996287" y="764274"/>
                </a:lnTo>
                <a:lnTo>
                  <a:pt x="1364776" y="764274"/>
                </a:lnTo>
                <a:lnTo>
                  <a:pt x="1583141" y="641444"/>
                </a:lnTo>
                <a:cubicBezTo>
                  <a:pt x="1846110" y="447677"/>
                  <a:pt x="1735082" y="450376"/>
                  <a:pt x="1856096" y="450376"/>
                </a:cubicBezTo>
                <a:lnTo>
                  <a:pt x="1978926" y="163773"/>
                </a:lnTo>
                <a:lnTo>
                  <a:pt x="2142699" y="0"/>
                </a:lnTo>
                <a:lnTo>
                  <a:pt x="2470245" y="368489"/>
                </a:lnTo>
                <a:lnTo>
                  <a:pt x="2647666" y="859808"/>
                </a:lnTo>
                <a:lnTo>
                  <a:pt x="3111690" y="859808"/>
                </a:ln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 Verbindung mit Pfeil 82"/>
          <p:cNvCxnSpPr/>
          <p:nvPr/>
        </p:nvCxnSpPr>
        <p:spPr>
          <a:xfrm rot="16200000" flipH="1">
            <a:off x="3178959" y="2107397"/>
            <a:ext cx="2633682" cy="84773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10800000">
            <a:off x="142845" y="5141923"/>
            <a:ext cx="5072098" cy="1588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142844" y="357166"/>
            <a:ext cx="1143008" cy="1000132"/>
            <a:chOff x="142844" y="357166"/>
            <a:chExt cx="1143008" cy="1000132"/>
          </a:xfrm>
        </p:grpSpPr>
        <p:sp>
          <p:nvSpPr>
            <p:cNvPr id="104" name="Textfeld 103"/>
            <p:cNvSpPr txBox="1"/>
            <p:nvPr/>
          </p:nvSpPr>
          <p:spPr>
            <a:xfrm>
              <a:off x="143879" y="358189"/>
              <a:ext cx="1070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142876" y="785794"/>
              <a:ext cx="114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atmos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42844" y="357166"/>
              <a:ext cx="928694" cy="1000132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42844" y="4357694"/>
            <a:ext cx="1071570" cy="571504"/>
            <a:chOff x="142844" y="357166"/>
            <a:chExt cx="1071570" cy="889006"/>
          </a:xfrm>
        </p:grpSpPr>
        <p:sp>
          <p:nvSpPr>
            <p:cNvPr id="81" name="Textfeld 80"/>
            <p:cNvSpPr txBox="1"/>
            <p:nvPr/>
          </p:nvSpPr>
          <p:spPr>
            <a:xfrm>
              <a:off x="143879" y="358190"/>
              <a:ext cx="1070535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surf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42844" y="5357826"/>
            <a:ext cx="1071570" cy="571504"/>
            <a:chOff x="142844" y="357166"/>
            <a:chExt cx="1071570" cy="889006"/>
          </a:xfrm>
        </p:grpSpPr>
        <p:sp>
          <p:nvSpPr>
            <p:cNvPr id="85" name="Textfeld 84"/>
            <p:cNvSpPr txBox="1"/>
            <p:nvPr/>
          </p:nvSpPr>
          <p:spPr>
            <a:xfrm>
              <a:off x="143879" y="358190"/>
              <a:ext cx="1070535" cy="71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de-DE" sz="2400" b="1" baseline="-25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ocean</a:t>
              </a:r>
              <a:endParaRPr lang="de-DE" sz="2400" b="1" baseline="-25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42844" y="357166"/>
              <a:ext cx="928694" cy="8890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7" name="Gerade Verbindung mit Pfeil 86"/>
          <p:cNvCxnSpPr/>
          <p:nvPr/>
        </p:nvCxnSpPr>
        <p:spPr>
          <a:xfrm rot="5400000" flipH="1" flipV="1">
            <a:off x="6394065" y="3321447"/>
            <a:ext cx="121524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5400000">
            <a:off x="6894927" y="2034767"/>
            <a:ext cx="642146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571472" y="2714620"/>
            <a:ext cx="714380" cy="1214446"/>
            <a:chOff x="3214678" y="857232"/>
            <a:chExt cx="766770" cy="1000132"/>
          </a:xfrm>
          <a:solidFill>
            <a:srgbClr val="FF0000"/>
          </a:solidFill>
        </p:grpSpPr>
        <p:sp>
          <p:nvSpPr>
            <p:cNvPr id="57" name="Nach links gekrümmter Pfeil 56"/>
            <p:cNvSpPr/>
            <p:nvPr/>
          </p:nvSpPr>
          <p:spPr>
            <a:xfrm flipH="1" flipV="1">
              <a:off x="3214678" y="857232"/>
              <a:ext cx="366715" cy="928694"/>
            </a:xfrm>
            <a:prstGeom prst="curvedLeftArrow">
              <a:avLst>
                <a:gd name="adj1" fmla="val 41488"/>
                <a:gd name="adj2" fmla="val 67711"/>
                <a:gd name="adj3" fmla="val 381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8" name="Nach links gekrümmter Pfeil 57"/>
            <p:cNvSpPr/>
            <p:nvPr/>
          </p:nvSpPr>
          <p:spPr>
            <a:xfrm>
              <a:off x="3643305" y="928670"/>
              <a:ext cx="338143" cy="928694"/>
            </a:xfrm>
            <a:prstGeom prst="curvedLeftArrow">
              <a:avLst>
                <a:gd name="adj1" fmla="val 41488"/>
                <a:gd name="adj2" fmla="val 67711"/>
                <a:gd name="adj3" fmla="val 39115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Smiley 58"/>
          <p:cNvSpPr/>
          <p:nvPr/>
        </p:nvSpPr>
        <p:spPr>
          <a:xfrm>
            <a:off x="3357554" y="357166"/>
            <a:ext cx="928694" cy="85725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90"/>
          <p:cNvCxnSpPr/>
          <p:nvPr/>
        </p:nvCxnSpPr>
        <p:spPr>
          <a:xfrm flipH="1" flipV="1">
            <a:off x="7216794" y="404139"/>
            <a:ext cx="1588" cy="652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20"/>
          <p:cNvGrpSpPr/>
          <p:nvPr/>
        </p:nvGrpSpPr>
        <p:grpSpPr>
          <a:xfrm>
            <a:off x="4776546" y="2363565"/>
            <a:ext cx="1143008" cy="461201"/>
            <a:chOff x="3152764" y="1857364"/>
            <a:chExt cx="1419236" cy="919170"/>
          </a:xfrm>
          <a:solidFill>
            <a:srgbClr val="FF6600"/>
          </a:solidFill>
        </p:grpSpPr>
        <p:sp>
          <p:nvSpPr>
            <p:cNvPr id="65" name="Nach unten gekrümmter Pfeil 18"/>
            <p:cNvSpPr/>
            <p:nvPr/>
          </p:nvSpPr>
          <p:spPr>
            <a:xfrm>
              <a:off x="3286116" y="1857364"/>
              <a:ext cx="1285884" cy="428628"/>
            </a:xfrm>
            <a:prstGeom prst="curvedDownArrow">
              <a:avLst>
                <a:gd name="adj1" fmla="val 45739"/>
                <a:gd name="adj2" fmla="val 133333"/>
                <a:gd name="adj3" fmla="val 48184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Nach unten gekrümmter Pfeil 19"/>
            <p:cNvSpPr/>
            <p:nvPr/>
          </p:nvSpPr>
          <p:spPr>
            <a:xfrm flipH="1" flipV="1">
              <a:off x="3152764" y="2357430"/>
              <a:ext cx="1347798" cy="419104"/>
            </a:xfrm>
            <a:prstGeom prst="curvedDownArrow">
              <a:avLst>
                <a:gd name="adj1" fmla="val 45739"/>
                <a:gd name="adj2" fmla="val 133333"/>
                <a:gd name="adj3" fmla="val 47048"/>
              </a:avLst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8" name="Eingekerbter Pfeil nach rechts 27"/>
          <p:cNvSpPr/>
          <p:nvPr/>
        </p:nvSpPr>
        <p:spPr>
          <a:xfrm>
            <a:off x="4948082" y="1160014"/>
            <a:ext cx="892734" cy="394568"/>
          </a:xfrm>
          <a:prstGeom prst="notchedRightArrow">
            <a:avLst/>
          </a:prstGeom>
          <a:solidFill>
            <a:srgbClr val="FF66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oup 62"/>
          <p:cNvGrpSpPr/>
          <p:nvPr/>
        </p:nvGrpSpPr>
        <p:grpSpPr>
          <a:xfrm>
            <a:off x="6429388" y="1236662"/>
            <a:ext cx="1549388" cy="384148"/>
            <a:chOff x="6429388" y="1236662"/>
            <a:chExt cx="1549388" cy="384148"/>
          </a:xfrm>
        </p:grpSpPr>
        <p:sp>
          <p:nvSpPr>
            <p:cNvPr id="69" name="Freihandform 111"/>
            <p:cNvSpPr/>
            <p:nvPr/>
          </p:nvSpPr>
          <p:spPr>
            <a:xfrm>
              <a:off x="6500826" y="123666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ihandform 112"/>
            <p:cNvSpPr/>
            <p:nvPr/>
          </p:nvSpPr>
          <p:spPr>
            <a:xfrm>
              <a:off x="6715140" y="1357298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reihandform 113"/>
            <p:cNvSpPr/>
            <p:nvPr/>
          </p:nvSpPr>
          <p:spPr>
            <a:xfrm>
              <a:off x="6429388" y="1571612"/>
              <a:ext cx="1263636" cy="49198"/>
            </a:xfrm>
            <a:custGeom>
              <a:avLst/>
              <a:gdLst>
                <a:gd name="connsiteX0" fmla="*/ 0 w 1439863"/>
                <a:gd name="connsiteY0" fmla="*/ 163512 h 193674"/>
                <a:gd name="connsiteX1" fmla="*/ 209550 w 1439863"/>
                <a:gd name="connsiteY1" fmla="*/ 11112 h 193674"/>
                <a:gd name="connsiteX2" fmla="*/ 495300 w 1439863"/>
                <a:gd name="connsiteY2" fmla="*/ 192087 h 193674"/>
                <a:gd name="connsiteX3" fmla="*/ 828675 w 1439863"/>
                <a:gd name="connsiteY3" fmla="*/ 1587 h 193674"/>
                <a:gd name="connsiteX4" fmla="*/ 1143000 w 1439863"/>
                <a:gd name="connsiteY4" fmla="*/ 182562 h 193674"/>
                <a:gd name="connsiteX5" fmla="*/ 1400175 w 1439863"/>
                <a:gd name="connsiteY5" fmla="*/ 58737 h 193674"/>
                <a:gd name="connsiteX6" fmla="*/ 1381125 w 1439863"/>
                <a:gd name="connsiteY6" fmla="*/ 77787 h 193674"/>
                <a:gd name="connsiteX7" fmla="*/ 1400175 w 1439863"/>
                <a:gd name="connsiteY7" fmla="*/ 49212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863" h="193674">
                  <a:moveTo>
                    <a:pt x="0" y="163512"/>
                  </a:moveTo>
                  <a:cubicBezTo>
                    <a:pt x="63500" y="84931"/>
                    <a:pt x="127000" y="6350"/>
                    <a:pt x="209550" y="11112"/>
                  </a:cubicBezTo>
                  <a:cubicBezTo>
                    <a:pt x="292100" y="15874"/>
                    <a:pt x="392113" y="193674"/>
                    <a:pt x="495300" y="192087"/>
                  </a:cubicBezTo>
                  <a:cubicBezTo>
                    <a:pt x="598487" y="190500"/>
                    <a:pt x="720725" y="3175"/>
                    <a:pt x="828675" y="1587"/>
                  </a:cubicBezTo>
                  <a:cubicBezTo>
                    <a:pt x="936625" y="0"/>
                    <a:pt x="1047750" y="173037"/>
                    <a:pt x="1143000" y="182562"/>
                  </a:cubicBezTo>
                  <a:cubicBezTo>
                    <a:pt x="1238250" y="192087"/>
                    <a:pt x="1360488" y="76200"/>
                    <a:pt x="1400175" y="58737"/>
                  </a:cubicBezTo>
                  <a:cubicBezTo>
                    <a:pt x="1439863" y="41275"/>
                    <a:pt x="1381125" y="79374"/>
                    <a:pt x="1381125" y="77787"/>
                  </a:cubicBezTo>
                  <a:cubicBezTo>
                    <a:pt x="1381125" y="76200"/>
                    <a:pt x="1390650" y="62706"/>
                    <a:pt x="1400175" y="49212"/>
                  </a:cubicBezTo>
                </a:path>
              </a:pathLst>
            </a:custGeom>
            <a:ln w="28575">
              <a:solidFill>
                <a:srgbClr val="33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2" name="Gerade Verbindung mit Pfeil 32"/>
          <p:cNvCxnSpPr/>
          <p:nvPr/>
        </p:nvCxnSpPr>
        <p:spPr>
          <a:xfrm flipV="1">
            <a:off x="5000628" y="3451434"/>
            <a:ext cx="397076" cy="40699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88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Dietmar Dommenget</dc:creator>
  <cp:lastModifiedBy>Dietmar Dommenget</cp:lastModifiedBy>
  <cp:revision>29</cp:revision>
  <cp:lastPrinted>2012-06-21T13:29:25Z</cp:lastPrinted>
  <dcterms:created xsi:type="dcterms:W3CDTF">2012-04-08T14:14:30Z</dcterms:created>
  <dcterms:modified xsi:type="dcterms:W3CDTF">2012-07-16T05:17:24Z</dcterms:modified>
</cp:coreProperties>
</file>