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6" r:id="rId3"/>
    <p:sldId id="267" r:id="rId4"/>
    <p:sldId id="269" r:id="rId5"/>
    <p:sldId id="270" r:id="rId6"/>
    <p:sldId id="271" r:id="rId7"/>
    <p:sldId id="272" r:id="rId8"/>
    <p:sldId id="273" r:id="rId9"/>
    <p:sldId id="274" r:id="rId10"/>
    <p:sldId id="257" r:id="rId11"/>
    <p:sldId id="258" r:id="rId12"/>
    <p:sldId id="259" r:id="rId13"/>
    <p:sldId id="260" r:id="rId14"/>
    <p:sldId id="261" r:id="rId15"/>
    <p:sldId id="262" r:id="rId16"/>
    <p:sldId id="263" r:id="rId17"/>
    <p:sldId id="264" r:id="rId18"/>
    <p:sldId id="265" r:id="rId19"/>
    <p:sldId id="266" r:id="rId20"/>
    <p:sldId id="304" r:id="rId21"/>
    <p:sldId id="276" r:id="rId22"/>
    <p:sldId id="275" r:id="rId23"/>
    <p:sldId id="279" r:id="rId24"/>
    <p:sldId id="277" r:id="rId25"/>
    <p:sldId id="278" r:id="rId26"/>
    <p:sldId id="292" r:id="rId27"/>
    <p:sldId id="293" r:id="rId28"/>
    <p:sldId id="294" r:id="rId29"/>
    <p:sldId id="295" r:id="rId30"/>
    <p:sldId id="296" r:id="rId31"/>
    <p:sldId id="297" r:id="rId32"/>
    <p:sldId id="298" r:id="rId33"/>
    <p:sldId id="299" r:id="rId34"/>
    <p:sldId id="300" r:id="rId35"/>
    <p:sldId id="301" r:id="rId36"/>
    <p:sldId id="302" r:id="rId37"/>
    <p:sldId id="286" r:id="rId38"/>
    <p:sldId id="305" r:id="rId39"/>
    <p:sldId id="287" r:id="rId40"/>
    <p:sldId id="290" r:id="rId41"/>
    <p:sldId id="307" r:id="rId42"/>
    <p:sldId id="309" r:id="rId43"/>
    <p:sldId id="308" r:id="rId44"/>
    <p:sldId id="310" r:id="rId45"/>
    <p:sldId id="311" r:id="rId46"/>
    <p:sldId id="312" r:id="rId47"/>
    <p:sldId id="313" r:id="rId48"/>
    <p:sldId id="314" r:id="rId49"/>
    <p:sldId id="315" r:id="rId50"/>
    <p:sldId id="303" r:id="rId51"/>
    <p:sldId id="268" r:id="rId52"/>
    <p:sldId id="316" r:id="rId53"/>
    <p:sldId id="285" r:id="rId54"/>
    <p:sldId id="28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Jesmar Montalbo" userId="c525fad2a92ffd10" providerId="LiveId" clId="{2356A327-06D2-44F5-853F-1AA4675923DA}"/>
    <pc:docChg chg="undo custSel addSld delSld modSld sldOrd">
      <pc:chgData name="Francis Jesmar Montalbo" userId="c525fad2a92ffd10" providerId="LiveId" clId="{2356A327-06D2-44F5-853F-1AA4675923DA}" dt="2023-03-15T02:48:39.045" v="1234" actId="20577"/>
      <pc:docMkLst>
        <pc:docMk/>
      </pc:docMkLst>
      <pc:sldChg chg="ord">
        <pc:chgData name="Francis Jesmar Montalbo" userId="c525fad2a92ffd10" providerId="LiveId" clId="{2356A327-06D2-44F5-853F-1AA4675923DA}" dt="2023-03-15T02:40:36.005" v="961"/>
        <pc:sldMkLst>
          <pc:docMk/>
          <pc:sldMk cId="168245367" sldId="276"/>
        </pc:sldMkLst>
      </pc:sldChg>
      <pc:sldChg chg="addSp delSp modSp mod ord">
        <pc:chgData name="Francis Jesmar Montalbo" userId="c525fad2a92ffd10" providerId="LiveId" clId="{2356A327-06D2-44F5-853F-1AA4675923DA}" dt="2023-03-15T02:40:48.431" v="963"/>
        <pc:sldMkLst>
          <pc:docMk/>
          <pc:sldMk cId="2952121559" sldId="277"/>
        </pc:sldMkLst>
        <pc:picChg chg="del">
          <ac:chgData name="Francis Jesmar Montalbo" userId="c525fad2a92ffd10" providerId="LiveId" clId="{2356A327-06D2-44F5-853F-1AA4675923DA}" dt="2023-03-15T02:11:26.192" v="670" actId="478"/>
          <ac:picMkLst>
            <pc:docMk/>
            <pc:sldMk cId="2952121559" sldId="277"/>
            <ac:picMk id="5" creationId="{FCFC88DA-FD8E-4998-A759-0C266FED2052}"/>
          </ac:picMkLst>
        </pc:picChg>
        <pc:picChg chg="add mod">
          <ac:chgData name="Francis Jesmar Montalbo" userId="c525fad2a92ffd10" providerId="LiveId" clId="{2356A327-06D2-44F5-853F-1AA4675923DA}" dt="2023-03-15T02:11:33.741" v="673" actId="14100"/>
          <ac:picMkLst>
            <pc:docMk/>
            <pc:sldMk cId="2952121559" sldId="277"/>
            <ac:picMk id="6" creationId="{0A1EE97C-A882-40E0-86BB-675667FCA467}"/>
          </ac:picMkLst>
        </pc:picChg>
      </pc:sldChg>
      <pc:sldChg chg="addSp delSp modSp mod ord">
        <pc:chgData name="Francis Jesmar Montalbo" userId="c525fad2a92ffd10" providerId="LiveId" clId="{2356A327-06D2-44F5-853F-1AA4675923DA}" dt="2023-03-15T02:40:54.067" v="965"/>
        <pc:sldMkLst>
          <pc:docMk/>
          <pc:sldMk cId="3182473705" sldId="278"/>
        </pc:sldMkLst>
        <pc:spChg chg="add mod">
          <ac:chgData name="Francis Jesmar Montalbo" userId="c525fad2a92ffd10" providerId="LiveId" clId="{2356A327-06D2-44F5-853F-1AA4675923DA}" dt="2023-03-15T02:06:56.899" v="664" actId="14100"/>
          <ac:spMkLst>
            <pc:docMk/>
            <pc:sldMk cId="3182473705" sldId="278"/>
            <ac:spMk id="4" creationId="{B2277F1A-4CC9-453E-A0B2-F3E503EAB667}"/>
          </ac:spMkLst>
        </pc:spChg>
        <pc:picChg chg="del">
          <ac:chgData name="Francis Jesmar Montalbo" userId="c525fad2a92ffd10" providerId="LiveId" clId="{2356A327-06D2-44F5-853F-1AA4675923DA}" dt="2023-03-15T02:06:43.959" v="660" actId="478"/>
          <ac:picMkLst>
            <pc:docMk/>
            <pc:sldMk cId="3182473705" sldId="278"/>
            <ac:picMk id="5" creationId="{2ABDF3E3-57B6-4276-ACFA-E83192840B13}"/>
          </ac:picMkLst>
        </pc:picChg>
        <pc:picChg chg="add mod">
          <ac:chgData name="Francis Jesmar Montalbo" userId="c525fad2a92ffd10" providerId="LiveId" clId="{2356A327-06D2-44F5-853F-1AA4675923DA}" dt="2023-03-15T02:07:31.637" v="669" actId="14100"/>
          <ac:picMkLst>
            <pc:docMk/>
            <pc:sldMk cId="3182473705" sldId="278"/>
            <ac:picMk id="7" creationId="{062F955A-CE54-4149-9C53-B053B08AE306}"/>
          </ac:picMkLst>
        </pc:picChg>
      </pc:sldChg>
      <pc:sldChg chg="del">
        <pc:chgData name="Francis Jesmar Montalbo" userId="c525fad2a92ffd10" providerId="LiveId" clId="{2356A327-06D2-44F5-853F-1AA4675923DA}" dt="2023-03-15T02:40:09.741" v="958" actId="47"/>
        <pc:sldMkLst>
          <pc:docMk/>
          <pc:sldMk cId="177506071" sldId="282"/>
        </pc:sldMkLst>
      </pc:sldChg>
      <pc:sldChg chg="del">
        <pc:chgData name="Francis Jesmar Montalbo" userId="c525fad2a92ffd10" providerId="LiveId" clId="{2356A327-06D2-44F5-853F-1AA4675923DA}" dt="2023-03-15T02:40:12.301" v="959" actId="47"/>
        <pc:sldMkLst>
          <pc:docMk/>
          <pc:sldMk cId="3477017682" sldId="283"/>
        </pc:sldMkLst>
      </pc:sldChg>
      <pc:sldChg chg="modSp mod">
        <pc:chgData name="Francis Jesmar Montalbo" userId="c525fad2a92ffd10" providerId="LiveId" clId="{2356A327-06D2-44F5-853F-1AA4675923DA}" dt="2023-03-15T02:48:39.045" v="1234" actId="20577"/>
        <pc:sldMkLst>
          <pc:docMk/>
          <pc:sldMk cId="1078528661" sldId="285"/>
        </pc:sldMkLst>
        <pc:spChg chg="mod">
          <ac:chgData name="Francis Jesmar Montalbo" userId="c525fad2a92ffd10" providerId="LiveId" clId="{2356A327-06D2-44F5-853F-1AA4675923DA}" dt="2023-03-15T02:48:39.045" v="1234" actId="20577"/>
          <ac:spMkLst>
            <pc:docMk/>
            <pc:sldMk cId="1078528661" sldId="285"/>
            <ac:spMk id="4" creationId="{5CF09670-B6C8-457E-AF88-5FBE9639424C}"/>
          </ac:spMkLst>
        </pc:spChg>
      </pc:sldChg>
      <pc:sldChg chg="del">
        <pc:chgData name="Francis Jesmar Montalbo" userId="c525fad2a92ffd10" providerId="LiveId" clId="{2356A327-06D2-44F5-853F-1AA4675923DA}" dt="2023-03-15T02:46:50.631" v="1227" actId="47"/>
        <pc:sldMkLst>
          <pc:docMk/>
          <pc:sldMk cId="3699451157" sldId="289"/>
        </pc:sldMkLst>
      </pc:sldChg>
      <pc:sldChg chg="modSp">
        <pc:chgData name="Francis Jesmar Montalbo" userId="c525fad2a92ffd10" providerId="LiveId" clId="{2356A327-06D2-44F5-853F-1AA4675923DA}" dt="2023-03-15T02:43:40.306" v="1080" actId="20577"/>
        <pc:sldMkLst>
          <pc:docMk/>
          <pc:sldMk cId="1852450395" sldId="298"/>
        </pc:sldMkLst>
        <pc:graphicFrameChg chg="mod">
          <ac:chgData name="Francis Jesmar Montalbo" userId="c525fad2a92ffd10" providerId="LiveId" clId="{2356A327-06D2-44F5-853F-1AA4675923DA}" dt="2023-03-15T02:43:40.306" v="1080" actId="20577"/>
          <ac:graphicFrameMkLst>
            <pc:docMk/>
            <pc:sldMk cId="1852450395" sldId="298"/>
            <ac:graphicFrameMk id="5" creationId="{53CB3337-9554-9E40-8676-D24109B60FE3}"/>
          </ac:graphicFrameMkLst>
        </pc:graphicFrameChg>
      </pc:sldChg>
      <pc:sldChg chg="modSp mod">
        <pc:chgData name="Francis Jesmar Montalbo" userId="c525fad2a92ffd10" providerId="LiveId" clId="{2356A327-06D2-44F5-853F-1AA4675923DA}" dt="2023-03-13T23:57:26.753" v="25" actId="20577"/>
        <pc:sldMkLst>
          <pc:docMk/>
          <pc:sldMk cId="3558363885" sldId="308"/>
        </pc:sldMkLst>
        <pc:spChg chg="mod">
          <ac:chgData name="Francis Jesmar Montalbo" userId="c525fad2a92ffd10" providerId="LiveId" clId="{2356A327-06D2-44F5-853F-1AA4675923DA}" dt="2023-03-13T23:57:26.753" v="25" actId="20577"/>
          <ac:spMkLst>
            <pc:docMk/>
            <pc:sldMk cId="3558363885" sldId="308"/>
            <ac:spMk id="3" creationId="{2F8901E0-1C55-B7B1-F3DE-666B15CF0996}"/>
          </ac:spMkLst>
        </pc:spChg>
      </pc:sldChg>
      <pc:sldChg chg="modSp new mod">
        <pc:chgData name="Francis Jesmar Montalbo" userId="c525fad2a92ffd10" providerId="LiveId" clId="{2356A327-06D2-44F5-853F-1AA4675923DA}" dt="2023-03-14T23:28:32.372" v="622" actId="20577"/>
        <pc:sldMkLst>
          <pc:docMk/>
          <pc:sldMk cId="2728130565" sldId="310"/>
        </pc:sldMkLst>
        <pc:spChg chg="mod">
          <ac:chgData name="Francis Jesmar Montalbo" userId="c525fad2a92ffd10" providerId="LiveId" clId="{2356A327-06D2-44F5-853F-1AA4675923DA}" dt="2023-03-14T23:09:59.866" v="478" actId="20577"/>
          <ac:spMkLst>
            <pc:docMk/>
            <pc:sldMk cId="2728130565" sldId="310"/>
            <ac:spMk id="2" creationId="{F1DCC79F-79E7-446A-9E61-5BA1D672479C}"/>
          </ac:spMkLst>
        </pc:spChg>
        <pc:spChg chg="mod">
          <ac:chgData name="Francis Jesmar Montalbo" userId="c525fad2a92ffd10" providerId="LiveId" clId="{2356A327-06D2-44F5-853F-1AA4675923DA}" dt="2023-03-14T23:28:32.372" v="622" actId="20577"/>
          <ac:spMkLst>
            <pc:docMk/>
            <pc:sldMk cId="2728130565" sldId="310"/>
            <ac:spMk id="3" creationId="{2C51B73E-4AA9-4FF6-BB87-E30D7CB1811F}"/>
          </ac:spMkLst>
        </pc:spChg>
      </pc:sldChg>
      <pc:sldChg chg="modSp new mod">
        <pc:chgData name="Francis Jesmar Montalbo" userId="c525fad2a92ffd10" providerId="LiveId" clId="{2356A327-06D2-44F5-853F-1AA4675923DA}" dt="2023-03-14T23:59:13.895" v="657" actId="20577"/>
        <pc:sldMkLst>
          <pc:docMk/>
          <pc:sldMk cId="1602519003" sldId="311"/>
        </pc:sldMkLst>
        <pc:spChg chg="mod">
          <ac:chgData name="Francis Jesmar Montalbo" userId="c525fad2a92ffd10" providerId="LiveId" clId="{2356A327-06D2-44F5-853F-1AA4675923DA}" dt="2023-03-14T23:59:13.895" v="657" actId="20577"/>
          <ac:spMkLst>
            <pc:docMk/>
            <pc:sldMk cId="1602519003" sldId="311"/>
            <ac:spMk id="2" creationId="{AC927345-CA59-4D57-A8F7-D30E8799F9BC}"/>
          </ac:spMkLst>
        </pc:spChg>
        <pc:spChg chg="mod">
          <ac:chgData name="Francis Jesmar Montalbo" userId="c525fad2a92ffd10" providerId="LiveId" clId="{2356A327-06D2-44F5-853F-1AA4675923DA}" dt="2023-03-14T23:27:14.394" v="494" actId="27636"/>
          <ac:spMkLst>
            <pc:docMk/>
            <pc:sldMk cId="1602519003" sldId="311"/>
            <ac:spMk id="3" creationId="{5D695529-C8BA-4295-8DA2-A2A6B61B0D47}"/>
          </ac:spMkLst>
        </pc:spChg>
      </pc:sldChg>
      <pc:sldChg chg="new del">
        <pc:chgData name="Francis Jesmar Montalbo" userId="c525fad2a92ffd10" providerId="LiveId" clId="{2356A327-06D2-44F5-853F-1AA4675923DA}" dt="2023-03-14T23:27:10.634" v="487" actId="680"/>
        <pc:sldMkLst>
          <pc:docMk/>
          <pc:sldMk cId="1994883148" sldId="311"/>
        </pc:sldMkLst>
      </pc:sldChg>
      <pc:sldChg chg="new del">
        <pc:chgData name="Francis Jesmar Montalbo" userId="c525fad2a92ffd10" providerId="LiveId" clId="{2356A327-06D2-44F5-853F-1AA4675923DA}" dt="2023-03-15T02:05:24.920" v="659" actId="47"/>
        <pc:sldMkLst>
          <pc:docMk/>
          <pc:sldMk cId="689200363" sldId="312"/>
        </pc:sldMkLst>
      </pc:sldChg>
      <pc:sldChg chg="addSp delSp modSp new del mod">
        <pc:chgData name="Francis Jesmar Montalbo" userId="c525fad2a92ffd10" providerId="LiveId" clId="{2356A327-06D2-44F5-853F-1AA4675923DA}" dt="2023-03-14T23:58:59.634" v="635" actId="47"/>
        <pc:sldMkLst>
          <pc:docMk/>
          <pc:sldMk cId="1799605342" sldId="312"/>
        </pc:sldMkLst>
        <pc:picChg chg="add mod">
          <ac:chgData name="Francis Jesmar Montalbo" userId="c525fad2a92ffd10" providerId="LiveId" clId="{2356A327-06D2-44F5-853F-1AA4675923DA}" dt="2023-03-14T23:58:55.860" v="634" actId="1076"/>
          <ac:picMkLst>
            <pc:docMk/>
            <pc:sldMk cId="1799605342" sldId="312"/>
            <ac:picMk id="5" creationId="{C698B938-A728-46F5-B768-A565C31CADBB}"/>
          </ac:picMkLst>
        </pc:picChg>
        <pc:picChg chg="add del mod">
          <ac:chgData name="Francis Jesmar Montalbo" userId="c525fad2a92ffd10" providerId="LiveId" clId="{2356A327-06D2-44F5-853F-1AA4675923DA}" dt="2023-03-14T23:30:45.005" v="627"/>
          <ac:picMkLst>
            <pc:docMk/>
            <pc:sldMk cId="1799605342" sldId="312"/>
            <ac:picMk id="6" creationId="{A4E56254-03D6-4705-94B6-CA04B1F9F206}"/>
          </ac:picMkLst>
        </pc:picChg>
        <pc:picChg chg="add mod">
          <ac:chgData name="Francis Jesmar Montalbo" userId="c525fad2a92ffd10" providerId="LiveId" clId="{2356A327-06D2-44F5-853F-1AA4675923DA}" dt="2023-03-14T23:30:54.740" v="629" actId="1076"/>
          <ac:picMkLst>
            <pc:docMk/>
            <pc:sldMk cId="1799605342" sldId="312"/>
            <ac:picMk id="8" creationId="{AFF0CA64-1178-4725-8D5C-E1EE41C99AAD}"/>
          </ac:picMkLst>
        </pc:picChg>
        <pc:picChg chg="add mod">
          <ac:chgData name="Francis Jesmar Montalbo" userId="c525fad2a92ffd10" providerId="LiveId" clId="{2356A327-06D2-44F5-853F-1AA4675923DA}" dt="2023-03-14T23:31:06.167" v="631" actId="1076"/>
          <ac:picMkLst>
            <pc:docMk/>
            <pc:sldMk cId="1799605342" sldId="312"/>
            <ac:picMk id="10" creationId="{69424431-3569-44A3-A1DF-E5E93FB81EAB}"/>
          </ac:picMkLst>
        </pc:picChg>
        <pc:picChg chg="add mod">
          <ac:chgData name="Francis Jesmar Montalbo" userId="c525fad2a92ffd10" providerId="LiveId" clId="{2356A327-06D2-44F5-853F-1AA4675923DA}" dt="2023-03-14T23:31:18.901" v="633" actId="1076"/>
          <ac:picMkLst>
            <pc:docMk/>
            <pc:sldMk cId="1799605342" sldId="312"/>
            <ac:picMk id="12" creationId="{E9DC67F3-69D0-4050-B886-FA02264CFFAE}"/>
          </ac:picMkLst>
        </pc:picChg>
      </pc:sldChg>
      <pc:sldChg chg="addSp delSp modSp new del mod">
        <pc:chgData name="Francis Jesmar Montalbo" userId="c525fad2a92ffd10" providerId="LiveId" clId="{2356A327-06D2-44F5-853F-1AA4675923DA}" dt="2023-03-15T02:41:13.981" v="966" actId="2696"/>
        <pc:sldMkLst>
          <pc:docMk/>
          <pc:sldMk cId="3228818282" sldId="312"/>
        </pc:sldMkLst>
        <pc:spChg chg="mod">
          <ac:chgData name="Francis Jesmar Montalbo" userId="c525fad2a92ffd10" providerId="LiveId" clId="{2356A327-06D2-44F5-853F-1AA4675923DA}" dt="2023-03-15T02:20:39.506" v="736" actId="313"/>
          <ac:spMkLst>
            <pc:docMk/>
            <pc:sldMk cId="3228818282" sldId="312"/>
            <ac:spMk id="2" creationId="{82190C26-FA85-4DB7-80A6-7FD88D742270}"/>
          </ac:spMkLst>
        </pc:spChg>
        <pc:picChg chg="add del mod">
          <ac:chgData name="Francis Jesmar Montalbo" userId="c525fad2a92ffd10" providerId="LiveId" clId="{2356A327-06D2-44F5-853F-1AA4675923DA}" dt="2023-03-15T02:15:31.732" v="679" actId="478"/>
          <ac:picMkLst>
            <pc:docMk/>
            <pc:sldMk cId="3228818282" sldId="312"/>
            <ac:picMk id="5" creationId="{0E0BB7B3-CADB-492E-868E-0072C11E8432}"/>
          </ac:picMkLst>
        </pc:picChg>
        <pc:picChg chg="add del mod">
          <ac:chgData name="Francis Jesmar Montalbo" userId="c525fad2a92ffd10" providerId="LiveId" clId="{2356A327-06D2-44F5-853F-1AA4675923DA}" dt="2023-03-15T02:15:56.908" v="683" actId="478"/>
          <ac:picMkLst>
            <pc:docMk/>
            <pc:sldMk cId="3228818282" sldId="312"/>
            <ac:picMk id="7" creationId="{97787FA0-5078-47D6-BBE9-67ECCB861158}"/>
          </ac:picMkLst>
        </pc:picChg>
        <pc:picChg chg="add del mod">
          <ac:chgData name="Francis Jesmar Montalbo" userId="c525fad2a92ffd10" providerId="LiveId" clId="{2356A327-06D2-44F5-853F-1AA4675923DA}" dt="2023-03-15T02:18:50.740" v="693" actId="478"/>
          <ac:picMkLst>
            <pc:docMk/>
            <pc:sldMk cId="3228818282" sldId="312"/>
            <ac:picMk id="9" creationId="{58609F85-F03C-4CBA-AB33-06D688FD13B8}"/>
          </ac:picMkLst>
        </pc:picChg>
        <pc:picChg chg="add del mod">
          <ac:chgData name="Francis Jesmar Montalbo" userId="c525fad2a92ffd10" providerId="LiveId" clId="{2356A327-06D2-44F5-853F-1AA4675923DA}" dt="2023-03-15T02:18:55.975" v="696" actId="478"/>
          <ac:picMkLst>
            <pc:docMk/>
            <pc:sldMk cId="3228818282" sldId="312"/>
            <ac:picMk id="11" creationId="{9CC004AE-995D-4692-9CD9-93C27EF2ABD3}"/>
          </ac:picMkLst>
        </pc:picChg>
        <pc:picChg chg="add mod">
          <ac:chgData name="Francis Jesmar Montalbo" userId="c525fad2a92ffd10" providerId="LiveId" clId="{2356A327-06D2-44F5-853F-1AA4675923DA}" dt="2023-03-15T02:19:29.028" v="701" actId="1076"/>
          <ac:picMkLst>
            <pc:docMk/>
            <pc:sldMk cId="3228818282" sldId="312"/>
            <ac:picMk id="13" creationId="{16D8E558-0E33-4DDB-8B2D-871B0749DFD1}"/>
          </ac:picMkLst>
        </pc:picChg>
        <pc:picChg chg="add mod">
          <ac:chgData name="Francis Jesmar Montalbo" userId="c525fad2a92ffd10" providerId="LiveId" clId="{2356A327-06D2-44F5-853F-1AA4675923DA}" dt="2023-03-15T02:19:20.882" v="699" actId="1076"/>
          <ac:picMkLst>
            <pc:docMk/>
            <pc:sldMk cId="3228818282" sldId="312"/>
            <ac:picMk id="15" creationId="{5CD0119C-D7D6-46FF-B859-F37E29DBDDF8}"/>
          </ac:picMkLst>
        </pc:picChg>
      </pc:sldChg>
      <pc:sldChg chg="add">
        <pc:chgData name="Francis Jesmar Montalbo" userId="c525fad2a92ffd10" providerId="LiveId" clId="{2356A327-06D2-44F5-853F-1AA4675923DA}" dt="2023-03-15T02:41:28.881" v="967"/>
        <pc:sldMkLst>
          <pc:docMk/>
          <pc:sldMk cId="3346934009" sldId="312"/>
        </pc:sldMkLst>
      </pc:sldChg>
      <pc:sldChg chg="add">
        <pc:chgData name="Francis Jesmar Montalbo" userId="c525fad2a92ffd10" providerId="LiveId" clId="{2356A327-06D2-44F5-853F-1AA4675923DA}" dt="2023-03-15T02:41:28.881" v="967"/>
        <pc:sldMkLst>
          <pc:docMk/>
          <pc:sldMk cId="1116383184" sldId="313"/>
        </pc:sldMkLst>
      </pc:sldChg>
      <pc:sldChg chg="addSp delSp modSp new del mod">
        <pc:chgData name="Francis Jesmar Montalbo" userId="c525fad2a92ffd10" providerId="LiveId" clId="{2356A327-06D2-44F5-853F-1AA4675923DA}" dt="2023-03-15T02:41:13.981" v="966" actId="2696"/>
        <pc:sldMkLst>
          <pc:docMk/>
          <pc:sldMk cId="2534361967" sldId="313"/>
        </pc:sldMkLst>
        <pc:spChg chg="mod">
          <ac:chgData name="Francis Jesmar Montalbo" userId="c525fad2a92ffd10" providerId="LiveId" clId="{2356A327-06D2-44F5-853F-1AA4675923DA}" dt="2023-03-15T02:22:46.327" v="822" actId="20577"/>
          <ac:spMkLst>
            <pc:docMk/>
            <pc:sldMk cId="2534361967" sldId="313"/>
            <ac:spMk id="2" creationId="{DFB7219F-D761-4F1D-B105-D5FBC09C64C3}"/>
          </ac:spMkLst>
        </pc:spChg>
        <pc:spChg chg="del">
          <ac:chgData name="Francis Jesmar Montalbo" userId="c525fad2a92ffd10" providerId="LiveId" clId="{2356A327-06D2-44F5-853F-1AA4675923DA}" dt="2023-03-15T02:24:41.490" v="839" actId="478"/>
          <ac:spMkLst>
            <pc:docMk/>
            <pc:sldMk cId="2534361967" sldId="313"/>
            <ac:spMk id="3" creationId="{D2730683-3872-4C93-8D24-EB743492D27B}"/>
          </ac:spMkLst>
        </pc:spChg>
        <pc:spChg chg="add del mod">
          <ac:chgData name="Francis Jesmar Montalbo" userId="c525fad2a92ffd10" providerId="LiveId" clId="{2356A327-06D2-44F5-853F-1AA4675923DA}" dt="2023-03-15T02:24:37.506" v="836"/>
          <ac:spMkLst>
            <pc:docMk/>
            <pc:sldMk cId="2534361967" sldId="313"/>
            <ac:spMk id="6" creationId="{BFBEDBBA-5CAA-4AA9-8152-F01D7B2DB7AE}"/>
          </ac:spMkLst>
        </pc:spChg>
        <pc:spChg chg="add del">
          <ac:chgData name="Francis Jesmar Montalbo" userId="c525fad2a92ffd10" providerId="LiveId" clId="{2356A327-06D2-44F5-853F-1AA4675923DA}" dt="2023-03-15T02:24:26.915" v="830"/>
          <ac:spMkLst>
            <pc:docMk/>
            <pc:sldMk cId="2534361967" sldId="313"/>
            <ac:spMk id="7" creationId="{C539B080-EAA2-4912-BE60-DFE8D9B5A510}"/>
          </ac:spMkLst>
        </pc:spChg>
        <pc:spChg chg="add del mod">
          <ac:chgData name="Francis Jesmar Montalbo" userId="c525fad2a92ffd10" providerId="LiveId" clId="{2356A327-06D2-44F5-853F-1AA4675923DA}" dt="2023-03-15T02:24:37.506" v="838"/>
          <ac:spMkLst>
            <pc:docMk/>
            <pc:sldMk cId="2534361967" sldId="313"/>
            <ac:spMk id="8" creationId="{9BC4AABC-B17E-4FB6-9AFC-FEC67D788968}"/>
          </ac:spMkLst>
        </pc:spChg>
        <pc:spChg chg="add del">
          <ac:chgData name="Francis Jesmar Montalbo" userId="c525fad2a92ffd10" providerId="LiveId" clId="{2356A327-06D2-44F5-853F-1AA4675923DA}" dt="2023-03-15T02:24:35.014" v="834"/>
          <ac:spMkLst>
            <pc:docMk/>
            <pc:sldMk cId="2534361967" sldId="313"/>
            <ac:spMk id="9" creationId="{E437AF7F-8000-4CCB-BF43-F02D4C71F384}"/>
          </ac:spMkLst>
        </pc:spChg>
        <pc:spChg chg="add mod">
          <ac:chgData name="Francis Jesmar Montalbo" userId="c525fad2a92ffd10" providerId="LiveId" clId="{2356A327-06D2-44F5-853F-1AA4675923DA}" dt="2023-03-15T02:25:16.613" v="848" actId="1076"/>
          <ac:spMkLst>
            <pc:docMk/>
            <pc:sldMk cId="2534361967" sldId="313"/>
            <ac:spMk id="10" creationId="{C9DB7DF5-26DD-4417-AF7F-FCB6DA5D22B7}"/>
          </ac:spMkLst>
        </pc:spChg>
        <pc:spChg chg="add mod">
          <ac:chgData name="Francis Jesmar Montalbo" userId="c525fad2a92ffd10" providerId="LiveId" clId="{2356A327-06D2-44F5-853F-1AA4675923DA}" dt="2023-03-15T02:26:34.415" v="866" actId="1076"/>
          <ac:spMkLst>
            <pc:docMk/>
            <pc:sldMk cId="2534361967" sldId="313"/>
            <ac:spMk id="13" creationId="{9E752043-B9F5-441B-8A90-43C63D8CA210}"/>
          </ac:spMkLst>
        </pc:spChg>
        <pc:spChg chg="add del">
          <ac:chgData name="Francis Jesmar Montalbo" userId="c525fad2a92ffd10" providerId="LiveId" clId="{2356A327-06D2-44F5-853F-1AA4675923DA}" dt="2023-03-15T02:25:48.335" v="855"/>
          <ac:spMkLst>
            <pc:docMk/>
            <pc:sldMk cId="2534361967" sldId="313"/>
            <ac:spMk id="14" creationId="{9567C467-F92C-405C-9F53-AAE3D46937C4}"/>
          </ac:spMkLst>
        </pc:spChg>
        <pc:picChg chg="add mod">
          <ac:chgData name="Francis Jesmar Montalbo" userId="c525fad2a92ffd10" providerId="LiveId" clId="{2356A327-06D2-44F5-853F-1AA4675923DA}" dt="2023-03-15T02:25:12.231" v="847" actId="1076"/>
          <ac:picMkLst>
            <pc:docMk/>
            <pc:sldMk cId="2534361967" sldId="313"/>
            <ac:picMk id="5" creationId="{99CC3B26-269D-41C0-8241-CF69DD955A10}"/>
          </ac:picMkLst>
        </pc:picChg>
        <pc:picChg chg="add mod">
          <ac:chgData name="Francis Jesmar Montalbo" userId="c525fad2a92ffd10" providerId="LiveId" clId="{2356A327-06D2-44F5-853F-1AA4675923DA}" dt="2023-03-15T02:25:32.049" v="852" actId="1076"/>
          <ac:picMkLst>
            <pc:docMk/>
            <pc:sldMk cId="2534361967" sldId="313"/>
            <ac:picMk id="12" creationId="{ECFDA682-4F54-43B7-B28D-5704F1610653}"/>
          </ac:picMkLst>
        </pc:picChg>
      </pc:sldChg>
      <pc:sldChg chg="addSp delSp modSp new del mod">
        <pc:chgData name="Francis Jesmar Montalbo" userId="c525fad2a92ffd10" providerId="LiveId" clId="{2356A327-06D2-44F5-853F-1AA4675923DA}" dt="2023-03-15T02:41:13.981" v="966" actId="2696"/>
        <pc:sldMkLst>
          <pc:docMk/>
          <pc:sldMk cId="1323078737" sldId="314"/>
        </pc:sldMkLst>
        <pc:spChg chg="mod">
          <ac:chgData name="Francis Jesmar Montalbo" userId="c525fad2a92ffd10" providerId="LiveId" clId="{2356A327-06D2-44F5-853F-1AA4675923DA}" dt="2023-03-15T02:37:27.052" v="942" actId="20577"/>
          <ac:spMkLst>
            <pc:docMk/>
            <pc:sldMk cId="1323078737" sldId="314"/>
            <ac:spMk id="2" creationId="{F1BC1EF9-03E6-4EBD-8D03-D2ECB635F7C2}"/>
          </ac:spMkLst>
        </pc:spChg>
        <pc:spChg chg="del">
          <ac:chgData name="Francis Jesmar Montalbo" userId="c525fad2a92ffd10" providerId="LiveId" clId="{2356A327-06D2-44F5-853F-1AA4675923DA}" dt="2023-03-15T02:38:44.235" v="956" actId="478"/>
          <ac:spMkLst>
            <pc:docMk/>
            <pc:sldMk cId="1323078737" sldId="314"/>
            <ac:spMk id="3" creationId="{C17B0A6D-BA01-4DCA-9A63-ACE61CEEDEB5}"/>
          </ac:spMkLst>
        </pc:spChg>
        <pc:picChg chg="add mod">
          <ac:chgData name="Francis Jesmar Montalbo" userId="c525fad2a92ffd10" providerId="LiveId" clId="{2356A327-06D2-44F5-853F-1AA4675923DA}" dt="2023-03-15T02:38:50.042" v="957" actId="1076"/>
          <ac:picMkLst>
            <pc:docMk/>
            <pc:sldMk cId="1323078737" sldId="314"/>
            <ac:picMk id="5" creationId="{FFB37006-3827-47A1-8EFB-D3B7CEB252B4}"/>
          </ac:picMkLst>
        </pc:picChg>
        <pc:picChg chg="add mod">
          <ac:chgData name="Francis Jesmar Montalbo" userId="c525fad2a92ffd10" providerId="LiveId" clId="{2356A327-06D2-44F5-853F-1AA4675923DA}" dt="2023-03-15T02:38:50.042" v="957" actId="1076"/>
          <ac:picMkLst>
            <pc:docMk/>
            <pc:sldMk cId="1323078737" sldId="314"/>
            <ac:picMk id="7" creationId="{8249FD78-29B7-433C-A55B-E3AED1C623B2}"/>
          </ac:picMkLst>
        </pc:picChg>
        <pc:picChg chg="add mod modCrop">
          <ac:chgData name="Francis Jesmar Montalbo" userId="c525fad2a92ffd10" providerId="LiveId" clId="{2356A327-06D2-44F5-853F-1AA4675923DA}" dt="2023-03-15T02:38:50.042" v="957" actId="1076"/>
          <ac:picMkLst>
            <pc:docMk/>
            <pc:sldMk cId="1323078737" sldId="314"/>
            <ac:picMk id="9" creationId="{92D36D89-16AC-4816-AEDB-F310DCF16D1E}"/>
          </ac:picMkLst>
        </pc:picChg>
        <pc:picChg chg="add mod">
          <ac:chgData name="Francis Jesmar Montalbo" userId="c525fad2a92ffd10" providerId="LiveId" clId="{2356A327-06D2-44F5-853F-1AA4675923DA}" dt="2023-03-15T02:38:50.042" v="957" actId="1076"/>
          <ac:picMkLst>
            <pc:docMk/>
            <pc:sldMk cId="1323078737" sldId="314"/>
            <ac:picMk id="11" creationId="{56E0203D-375B-4A09-954B-D81516512827}"/>
          </ac:picMkLst>
        </pc:picChg>
        <pc:picChg chg="add mod">
          <ac:chgData name="Francis Jesmar Montalbo" userId="c525fad2a92ffd10" providerId="LiveId" clId="{2356A327-06D2-44F5-853F-1AA4675923DA}" dt="2023-03-15T02:35:25.156" v="931"/>
          <ac:picMkLst>
            <pc:docMk/>
            <pc:sldMk cId="1323078737" sldId="314"/>
            <ac:picMk id="12" creationId="{3359AE84-7469-44F9-B683-2851FD5C6ABB}"/>
          </ac:picMkLst>
        </pc:picChg>
        <pc:cxnChg chg="add mod">
          <ac:chgData name="Francis Jesmar Montalbo" userId="c525fad2a92ffd10" providerId="LiveId" clId="{2356A327-06D2-44F5-853F-1AA4675923DA}" dt="2023-03-15T02:38:50.042" v="957" actId="1076"/>
          <ac:cxnSpMkLst>
            <pc:docMk/>
            <pc:sldMk cId="1323078737" sldId="314"/>
            <ac:cxnSpMk id="14" creationId="{18730D7B-8FD0-4E5C-A6CA-42D3704F7658}"/>
          </ac:cxnSpMkLst>
        </pc:cxnChg>
        <pc:cxnChg chg="add mod">
          <ac:chgData name="Francis Jesmar Montalbo" userId="c525fad2a92ffd10" providerId="LiveId" clId="{2356A327-06D2-44F5-853F-1AA4675923DA}" dt="2023-03-15T02:38:50.042" v="957" actId="1076"/>
          <ac:cxnSpMkLst>
            <pc:docMk/>
            <pc:sldMk cId="1323078737" sldId="314"/>
            <ac:cxnSpMk id="15" creationId="{48B27A1D-7B87-4277-AA5D-0A22E5892574}"/>
          </ac:cxnSpMkLst>
        </pc:cxnChg>
        <pc:cxnChg chg="add mod">
          <ac:chgData name="Francis Jesmar Montalbo" userId="c525fad2a92ffd10" providerId="LiveId" clId="{2356A327-06D2-44F5-853F-1AA4675923DA}" dt="2023-03-15T02:38:50.042" v="957" actId="1076"/>
          <ac:cxnSpMkLst>
            <pc:docMk/>
            <pc:sldMk cId="1323078737" sldId="314"/>
            <ac:cxnSpMk id="18" creationId="{FEF83433-0D99-4B4D-9A6B-E8FDBB1E49CC}"/>
          </ac:cxnSpMkLst>
        </pc:cxnChg>
      </pc:sldChg>
      <pc:sldChg chg="add">
        <pc:chgData name="Francis Jesmar Montalbo" userId="c525fad2a92ffd10" providerId="LiveId" clId="{2356A327-06D2-44F5-853F-1AA4675923DA}" dt="2023-03-15T02:41:28.881" v="967"/>
        <pc:sldMkLst>
          <pc:docMk/>
          <pc:sldMk cId="1933385805" sldId="314"/>
        </pc:sldMkLst>
      </pc:sldChg>
      <pc:sldChg chg="addSp delSp modSp new mod modClrScheme chgLayout">
        <pc:chgData name="Francis Jesmar Montalbo" userId="c525fad2a92ffd10" providerId="LiveId" clId="{2356A327-06D2-44F5-853F-1AA4675923DA}" dt="2023-03-15T02:42:10.641" v="1030" actId="20577"/>
        <pc:sldMkLst>
          <pc:docMk/>
          <pc:sldMk cId="2939123842" sldId="315"/>
        </pc:sldMkLst>
        <pc:spChg chg="del mod ord">
          <ac:chgData name="Francis Jesmar Montalbo" userId="c525fad2a92ffd10" providerId="LiveId" clId="{2356A327-06D2-44F5-853F-1AA4675923DA}" dt="2023-03-15T02:41:38.941" v="969" actId="700"/>
          <ac:spMkLst>
            <pc:docMk/>
            <pc:sldMk cId="2939123842" sldId="315"/>
            <ac:spMk id="2" creationId="{42744ECD-D3CF-4559-AD61-B059B88E5649}"/>
          </ac:spMkLst>
        </pc:spChg>
        <pc:spChg chg="del mod ord">
          <ac:chgData name="Francis Jesmar Montalbo" userId="c525fad2a92ffd10" providerId="LiveId" clId="{2356A327-06D2-44F5-853F-1AA4675923DA}" dt="2023-03-15T02:41:38.941" v="969" actId="700"/>
          <ac:spMkLst>
            <pc:docMk/>
            <pc:sldMk cId="2939123842" sldId="315"/>
            <ac:spMk id="3" creationId="{0830DF7A-E4DE-405A-ADC4-A375DA74DD53}"/>
          </ac:spMkLst>
        </pc:spChg>
        <pc:spChg chg="add mod ord">
          <ac:chgData name="Francis Jesmar Montalbo" userId="c525fad2a92ffd10" providerId="LiveId" clId="{2356A327-06D2-44F5-853F-1AA4675923DA}" dt="2023-03-15T02:42:10.641" v="1030" actId="20577"/>
          <ac:spMkLst>
            <pc:docMk/>
            <pc:sldMk cId="2939123842" sldId="315"/>
            <ac:spMk id="4" creationId="{3C802FB7-446A-4F26-9A84-D32DD09E6994}"/>
          </ac:spMkLst>
        </pc:spChg>
        <pc:spChg chg="add mod ord">
          <ac:chgData name="Francis Jesmar Montalbo" userId="c525fad2a92ffd10" providerId="LiveId" clId="{2356A327-06D2-44F5-853F-1AA4675923DA}" dt="2023-03-15T02:41:38.941" v="969" actId="700"/>
          <ac:spMkLst>
            <pc:docMk/>
            <pc:sldMk cId="2939123842" sldId="315"/>
            <ac:spMk id="5" creationId="{0735E652-80C2-4F63-BFF6-8B3B5ED716DD}"/>
          </ac:spMkLst>
        </pc:spChg>
      </pc:sldChg>
      <pc:sldChg chg="modSp new mod">
        <pc:chgData name="Francis Jesmar Montalbo" userId="c525fad2a92ffd10" providerId="LiveId" clId="{2356A327-06D2-44F5-853F-1AA4675923DA}" dt="2023-03-15T02:46:08.486" v="1226" actId="20577"/>
        <pc:sldMkLst>
          <pc:docMk/>
          <pc:sldMk cId="2531148362" sldId="316"/>
        </pc:sldMkLst>
        <pc:spChg chg="mod">
          <ac:chgData name="Francis Jesmar Montalbo" userId="c525fad2a92ffd10" providerId="LiveId" clId="{2356A327-06D2-44F5-853F-1AA4675923DA}" dt="2023-03-15T02:46:08.486" v="1226" actId="20577"/>
          <ac:spMkLst>
            <pc:docMk/>
            <pc:sldMk cId="2531148362" sldId="316"/>
            <ac:spMk id="2" creationId="{262B4457-1B21-4C50-AC27-A32B6C360BD6}"/>
          </ac:spMkLst>
        </pc:spChg>
        <pc:spChg chg="mod">
          <ac:chgData name="Francis Jesmar Montalbo" userId="c525fad2a92ffd10" providerId="LiveId" clId="{2356A327-06D2-44F5-853F-1AA4675923DA}" dt="2023-03-15T02:45:46.016" v="1225" actId="20577"/>
          <ac:spMkLst>
            <pc:docMk/>
            <pc:sldMk cId="2531148362" sldId="316"/>
            <ac:spMk id="3" creationId="{0109454A-B66B-4EF7-837F-8D78A4065A39}"/>
          </ac:spMkLst>
        </pc:spChg>
      </pc:sldChg>
    </pc:docChg>
  </pc:docChgLst>
  <pc:docChgLst>
    <pc:chgData name="Francis Jesmar Montalbo" userId="c525fad2a92ffd10" providerId="LiveId" clId="{D76C8350-9CBD-4630-A1F0-A5C514ED39BF}"/>
    <pc:docChg chg="undo custSel addSld delSld modSld">
      <pc:chgData name="Francis Jesmar Montalbo" userId="c525fad2a92ffd10" providerId="LiveId" clId="{D76C8350-9CBD-4630-A1F0-A5C514ED39BF}" dt="2023-03-13T14:39:19.280" v="543" actId="27636"/>
      <pc:docMkLst>
        <pc:docMk/>
      </pc:docMkLst>
      <pc:sldChg chg="addSp delSp modSp mod">
        <pc:chgData name="Francis Jesmar Montalbo" userId="c525fad2a92ffd10" providerId="LiveId" clId="{D76C8350-9CBD-4630-A1F0-A5C514ED39BF}" dt="2023-03-13T14:22:03.411" v="254" actId="1076"/>
        <pc:sldMkLst>
          <pc:docMk/>
          <pc:sldMk cId="292805082" sldId="258"/>
        </pc:sldMkLst>
        <pc:spChg chg="mod ord">
          <ac:chgData name="Francis Jesmar Montalbo" userId="c525fad2a92ffd10" providerId="LiveId" clId="{D76C8350-9CBD-4630-A1F0-A5C514ED39BF}" dt="2023-03-13T14:21:58.173" v="252" actId="26606"/>
          <ac:spMkLst>
            <pc:docMk/>
            <pc:sldMk cId="292805082" sldId="258"/>
            <ac:spMk id="2" creationId="{B6AC0F7D-11AF-4A23-A462-980434BD7B8D}"/>
          </ac:spMkLst>
        </pc:spChg>
        <pc:spChg chg="add del">
          <ac:chgData name="Francis Jesmar Montalbo" userId="c525fad2a92ffd10" providerId="LiveId" clId="{D76C8350-9CBD-4630-A1F0-A5C514ED39BF}" dt="2023-03-13T14:21:43.732" v="247" actId="26606"/>
          <ac:spMkLst>
            <pc:docMk/>
            <pc:sldMk cId="292805082" sldId="258"/>
            <ac:spMk id="14" creationId="{4845A0EE-C4C8-4AE1-B3C6-1261368AC036}"/>
          </ac:spMkLst>
        </pc:spChg>
        <pc:spChg chg="add del">
          <ac:chgData name="Francis Jesmar Montalbo" userId="c525fad2a92ffd10" providerId="LiveId" clId="{D76C8350-9CBD-4630-A1F0-A5C514ED39BF}" dt="2023-03-13T14:21:40.690" v="242" actId="26606"/>
          <ac:spMkLst>
            <pc:docMk/>
            <pc:sldMk cId="292805082" sldId="258"/>
            <ac:spMk id="19" creationId="{AE2F397B-4BB1-48C6-9EE0-C8B339968038}"/>
          </ac:spMkLst>
        </pc:spChg>
        <pc:spChg chg="add del">
          <ac:chgData name="Francis Jesmar Montalbo" userId="c525fad2a92ffd10" providerId="LiveId" clId="{D76C8350-9CBD-4630-A1F0-A5C514ED39BF}" dt="2023-03-13T14:21:42.822" v="244" actId="26606"/>
          <ac:spMkLst>
            <pc:docMk/>
            <pc:sldMk cId="292805082" sldId="258"/>
            <ac:spMk id="25" creationId="{4A62647B-1222-407C-8740-5A497612B1F5}"/>
          </ac:spMkLst>
        </pc:spChg>
        <pc:spChg chg="add del">
          <ac:chgData name="Francis Jesmar Montalbo" userId="c525fad2a92ffd10" providerId="LiveId" clId="{D76C8350-9CBD-4630-A1F0-A5C514ED39BF}" dt="2023-03-13T14:21:40.690" v="242" actId="26606"/>
          <ac:spMkLst>
            <pc:docMk/>
            <pc:sldMk cId="292805082" sldId="258"/>
            <ac:spMk id="26" creationId="{E856C990-1500-4B50-B148-B7E1943FED81}"/>
          </ac:spMkLst>
        </pc:spChg>
        <pc:spChg chg="add del">
          <ac:chgData name="Francis Jesmar Montalbo" userId="c525fad2a92ffd10" providerId="LiveId" clId="{D76C8350-9CBD-4630-A1F0-A5C514ED39BF}" dt="2023-03-13T14:21:40.690" v="242" actId="26606"/>
          <ac:spMkLst>
            <pc:docMk/>
            <pc:sldMk cId="292805082" sldId="258"/>
            <ac:spMk id="28" creationId="{19C9EAEA-39D0-4B0E-A0EB-51E7B26740B1}"/>
          </ac:spMkLst>
        </pc:spChg>
        <pc:spChg chg="add del">
          <ac:chgData name="Francis Jesmar Montalbo" userId="c525fad2a92ffd10" providerId="LiveId" clId="{D76C8350-9CBD-4630-A1F0-A5C514ED39BF}" dt="2023-03-13T14:21:40.690" v="242" actId="26606"/>
          <ac:spMkLst>
            <pc:docMk/>
            <pc:sldMk cId="292805082" sldId="258"/>
            <ac:spMk id="30" creationId="{3873B707-463F-40B0-8227-E8CC6C67EB25}"/>
          </ac:spMkLst>
        </pc:spChg>
        <pc:spChg chg="add del">
          <ac:chgData name="Francis Jesmar Montalbo" userId="c525fad2a92ffd10" providerId="LiveId" clId="{D76C8350-9CBD-4630-A1F0-A5C514ED39BF}" dt="2023-03-13T14:21:42.822" v="244" actId="26606"/>
          <ac:spMkLst>
            <pc:docMk/>
            <pc:sldMk cId="292805082" sldId="258"/>
            <ac:spMk id="32" creationId="{19D32F93-50AC-4C46-A5DB-291C60DDB7BD}"/>
          </ac:spMkLst>
        </pc:spChg>
        <pc:spChg chg="add del">
          <ac:chgData name="Francis Jesmar Montalbo" userId="c525fad2a92ffd10" providerId="LiveId" clId="{D76C8350-9CBD-4630-A1F0-A5C514ED39BF}" dt="2023-03-13T14:21:42.822" v="244" actId="26606"/>
          <ac:spMkLst>
            <pc:docMk/>
            <pc:sldMk cId="292805082" sldId="258"/>
            <ac:spMk id="33" creationId="{B9A1D9BC-1455-4308-9ABD-A3F8EDB67AAF}"/>
          </ac:spMkLst>
        </pc:spChg>
        <pc:spChg chg="add del">
          <ac:chgData name="Francis Jesmar Montalbo" userId="c525fad2a92ffd10" providerId="LiveId" clId="{D76C8350-9CBD-4630-A1F0-A5C514ED39BF}" dt="2023-03-13T14:21:42.822" v="244" actId="26606"/>
          <ac:spMkLst>
            <pc:docMk/>
            <pc:sldMk cId="292805082" sldId="258"/>
            <ac:spMk id="34" creationId="{827DC2C4-B485-428A-BF4A-472D2967F47F}"/>
          </ac:spMkLst>
        </pc:spChg>
        <pc:spChg chg="add del">
          <ac:chgData name="Francis Jesmar Montalbo" userId="c525fad2a92ffd10" providerId="LiveId" clId="{D76C8350-9CBD-4630-A1F0-A5C514ED39BF}" dt="2023-03-13T14:21:43.727" v="246" actId="26606"/>
          <ac:spMkLst>
            <pc:docMk/>
            <pc:sldMk cId="292805082" sldId="258"/>
            <ac:spMk id="36" creationId="{739781D0-5214-45B6-97A2-33F1F540A2CB}"/>
          </ac:spMkLst>
        </pc:spChg>
        <pc:spChg chg="add del">
          <ac:chgData name="Francis Jesmar Montalbo" userId="c525fad2a92ffd10" providerId="LiveId" clId="{D76C8350-9CBD-4630-A1F0-A5C514ED39BF}" dt="2023-03-13T14:21:43.727" v="246" actId="26606"/>
          <ac:spMkLst>
            <pc:docMk/>
            <pc:sldMk cId="292805082" sldId="258"/>
            <ac:spMk id="38" creationId="{E856C990-1500-4B50-B148-B7E1943FED81}"/>
          </ac:spMkLst>
        </pc:spChg>
        <pc:spChg chg="add del">
          <ac:chgData name="Francis Jesmar Montalbo" userId="c525fad2a92ffd10" providerId="LiveId" clId="{D76C8350-9CBD-4630-A1F0-A5C514ED39BF}" dt="2023-03-13T14:21:43.727" v="246" actId="26606"/>
          <ac:spMkLst>
            <pc:docMk/>
            <pc:sldMk cId="292805082" sldId="258"/>
            <ac:spMk id="39" creationId="{19C9EAEA-39D0-4B0E-A0EB-51E7B26740B1}"/>
          </ac:spMkLst>
        </pc:spChg>
        <pc:spChg chg="add del">
          <ac:chgData name="Francis Jesmar Montalbo" userId="c525fad2a92ffd10" providerId="LiveId" clId="{D76C8350-9CBD-4630-A1F0-A5C514ED39BF}" dt="2023-03-13T14:21:43.727" v="246" actId="26606"/>
          <ac:spMkLst>
            <pc:docMk/>
            <pc:sldMk cId="292805082" sldId="258"/>
            <ac:spMk id="40" creationId="{3873B707-463F-40B0-8227-E8CC6C67EB25}"/>
          </ac:spMkLst>
        </pc:spChg>
        <pc:spChg chg="add del">
          <ac:chgData name="Francis Jesmar Montalbo" userId="c525fad2a92ffd10" providerId="LiveId" clId="{D76C8350-9CBD-4630-A1F0-A5C514ED39BF}" dt="2023-03-13T14:21:58.173" v="252" actId="26606"/>
          <ac:spMkLst>
            <pc:docMk/>
            <pc:sldMk cId="292805082" sldId="258"/>
            <ac:spMk id="42" creationId="{19D32F93-50AC-4C46-A5DB-291C60DDB7BD}"/>
          </ac:spMkLst>
        </pc:spChg>
        <pc:spChg chg="add del">
          <ac:chgData name="Francis Jesmar Montalbo" userId="c525fad2a92ffd10" providerId="LiveId" clId="{D76C8350-9CBD-4630-A1F0-A5C514ED39BF}" dt="2023-03-13T14:21:58.173" v="252" actId="26606"/>
          <ac:spMkLst>
            <pc:docMk/>
            <pc:sldMk cId="292805082" sldId="258"/>
            <ac:spMk id="43" creationId="{B9A1D9BC-1455-4308-9ABD-A3F8EDB67AAF}"/>
          </ac:spMkLst>
        </pc:spChg>
        <pc:spChg chg="add del">
          <ac:chgData name="Francis Jesmar Montalbo" userId="c525fad2a92ffd10" providerId="LiveId" clId="{D76C8350-9CBD-4630-A1F0-A5C514ED39BF}" dt="2023-03-13T14:21:58.173" v="252" actId="26606"/>
          <ac:spMkLst>
            <pc:docMk/>
            <pc:sldMk cId="292805082" sldId="258"/>
            <ac:spMk id="44" creationId="{827DC2C4-B485-428A-BF4A-472D2967F47F}"/>
          </ac:spMkLst>
        </pc:spChg>
        <pc:spChg chg="add del">
          <ac:chgData name="Francis Jesmar Montalbo" userId="c525fad2a92ffd10" providerId="LiveId" clId="{D76C8350-9CBD-4630-A1F0-A5C514ED39BF}" dt="2023-03-13T14:21:58.173" v="252" actId="26606"/>
          <ac:spMkLst>
            <pc:docMk/>
            <pc:sldMk cId="292805082" sldId="258"/>
            <ac:spMk id="45" creationId="{4A62647B-1222-407C-8740-5A497612B1F5}"/>
          </ac:spMkLst>
        </pc:spChg>
        <pc:spChg chg="add">
          <ac:chgData name="Francis Jesmar Montalbo" userId="c525fad2a92ffd10" providerId="LiveId" clId="{D76C8350-9CBD-4630-A1F0-A5C514ED39BF}" dt="2023-03-13T14:21:58.173" v="252" actId="26606"/>
          <ac:spMkLst>
            <pc:docMk/>
            <pc:sldMk cId="292805082" sldId="258"/>
            <ac:spMk id="50" creationId="{AE2F397B-4BB1-48C6-9EE0-C8B339968038}"/>
          </ac:spMkLst>
        </pc:spChg>
        <pc:spChg chg="add">
          <ac:chgData name="Francis Jesmar Montalbo" userId="c525fad2a92ffd10" providerId="LiveId" clId="{D76C8350-9CBD-4630-A1F0-A5C514ED39BF}" dt="2023-03-13T14:21:58.173" v="252" actId="26606"/>
          <ac:spMkLst>
            <pc:docMk/>
            <pc:sldMk cId="292805082" sldId="258"/>
            <ac:spMk id="57" creationId="{E856C990-1500-4B50-B148-B7E1943FED81}"/>
          </ac:spMkLst>
        </pc:spChg>
        <pc:spChg chg="add">
          <ac:chgData name="Francis Jesmar Montalbo" userId="c525fad2a92ffd10" providerId="LiveId" clId="{D76C8350-9CBD-4630-A1F0-A5C514ED39BF}" dt="2023-03-13T14:21:58.173" v="252" actId="26606"/>
          <ac:spMkLst>
            <pc:docMk/>
            <pc:sldMk cId="292805082" sldId="258"/>
            <ac:spMk id="59" creationId="{19C9EAEA-39D0-4B0E-A0EB-51E7B26740B1}"/>
          </ac:spMkLst>
        </pc:spChg>
        <pc:spChg chg="add">
          <ac:chgData name="Francis Jesmar Montalbo" userId="c525fad2a92ffd10" providerId="LiveId" clId="{D76C8350-9CBD-4630-A1F0-A5C514ED39BF}" dt="2023-03-13T14:21:58.173" v="252" actId="26606"/>
          <ac:spMkLst>
            <pc:docMk/>
            <pc:sldMk cId="292805082" sldId="258"/>
            <ac:spMk id="61" creationId="{3873B707-463F-40B0-8227-E8CC6C67EB25}"/>
          </ac:spMkLst>
        </pc:spChg>
        <pc:grpChg chg="add del">
          <ac:chgData name="Francis Jesmar Montalbo" userId="c525fad2a92ffd10" providerId="LiveId" clId="{D76C8350-9CBD-4630-A1F0-A5C514ED39BF}" dt="2023-03-13T14:21:40.690" v="242" actId="26606"/>
          <ac:grpSpMkLst>
            <pc:docMk/>
            <pc:sldMk cId="292805082" sldId="258"/>
            <ac:grpSpMk id="21" creationId="{032D8612-31EB-44CF-A1D0-14FD4C705424}"/>
          </ac:grpSpMkLst>
        </pc:grpChg>
        <pc:grpChg chg="add del">
          <ac:chgData name="Francis Jesmar Montalbo" userId="c525fad2a92ffd10" providerId="LiveId" clId="{D76C8350-9CBD-4630-A1F0-A5C514ED39BF}" dt="2023-03-13T14:21:43.727" v="246" actId="26606"/>
          <ac:grpSpMkLst>
            <pc:docMk/>
            <pc:sldMk cId="292805082" sldId="258"/>
            <ac:grpSpMk id="37" creationId="{032D8612-31EB-44CF-A1D0-14FD4C705424}"/>
          </ac:grpSpMkLst>
        </pc:grpChg>
        <pc:grpChg chg="add">
          <ac:chgData name="Francis Jesmar Montalbo" userId="c525fad2a92ffd10" providerId="LiveId" clId="{D76C8350-9CBD-4630-A1F0-A5C514ED39BF}" dt="2023-03-13T14:21:58.173" v="252" actId="26606"/>
          <ac:grpSpMkLst>
            <pc:docMk/>
            <pc:sldMk cId="292805082" sldId="258"/>
            <ac:grpSpMk id="52" creationId="{032D8612-31EB-44CF-A1D0-14FD4C705424}"/>
          </ac:grpSpMkLst>
        </pc:grpChg>
        <pc:picChg chg="mod ord">
          <ac:chgData name="Francis Jesmar Montalbo" userId="c525fad2a92ffd10" providerId="LiveId" clId="{D76C8350-9CBD-4630-A1F0-A5C514ED39BF}" dt="2023-03-13T14:22:03.411" v="254" actId="1076"/>
          <ac:picMkLst>
            <pc:docMk/>
            <pc:sldMk cId="292805082" sldId="258"/>
            <ac:picMk id="7" creationId="{432998DC-3B25-4380-AE07-4DB36BDAE031}"/>
          </ac:picMkLst>
        </pc:picChg>
        <pc:picChg chg="mod ord">
          <ac:chgData name="Francis Jesmar Montalbo" userId="c525fad2a92ffd10" providerId="LiveId" clId="{D76C8350-9CBD-4630-A1F0-A5C514ED39BF}" dt="2023-03-13T14:21:58.173" v="252" actId="26606"/>
          <ac:picMkLst>
            <pc:docMk/>
            <pc:sldMk cId="292805082" sldId="258"/>
            <ac:picMk id="9" creationId="{DEB5489A-93A8-4FAB-9778-F317BEBEF68D}"/>
          </ac:picMkLst>
        </pc:picChg>
      </pc:sldChg>
      <pc:sldChg chg="addSp modSp mod setBg">
        <pc:chgData name="Francis Jesmar Montalbo" userId="c525fad2a92ffd10" providerId="LiveId" clId="{D76C8350-9CBD-4630-A1F0-A5C514ED39BF}" dt="2023-03-13T14:22:13.385" v="255" actId="26606"/>
        <pc:sldMkLst>
          <pc:docMk/>
          <pc:sldMk cId="3761687734" sldId="265"/>
        </pc:sldMkLst>
        <pc:spChg chg="mod">
          <ac:chgData name="Francis Jesmar Montalbo" userId="c525fad2a92ffd10" providerId="LiveId" clId="{D76C8350-9CBD-4630-A1F0-A5C514ED39BF}" dt="2023-03-13T14:22:13.385" v="255" actId="26606"/>
          <ac:spMkLst>
            <pc:docMk/>
            <pc:sldMk cId="3761687734" sldId="265"/>
            <ac:spMk id="2" creationId="{17AAD56E-F5EB-4E31-B24C-C02F86FF7E52}"/>
          </ac:spMkLst>
        </pc:spChg>
        <pc:spChg chg="mod">
          <ac:chgData name="Francis Jesmar Montalbo" userId="c525fad2a92ffd10" providerId="LiveId" clId="{D76C8350-9CBD-4630-A1F0-A5C514ED39BF}" dt="2023-03-13T14:22:13.385" v="255" actId="26606"/>
          <ac:spMkLst>
            <pc:docMk/>
            <pc:sldMk cId="3761687734" sldId="265"/>
            <ac:spMk id="3" creationId="{E8DB7848-9947-4FE9-9EC7-AEF21CB9CEF2}"/>
          </ac:spMkLst>
        </pc:spChg>
        <pc:spChg chg="add">
          <ac:chgData name="Francis Jesmar Montalbo" userId="c525fad2a92ffd10" providerId="LiveId" clId="{D76C8350-9CBD-4630-A1F0-A5C514ED39BF}" dt="2023-03-13T14:22:13.385" v="255" actId="26606"/>
          <ac:spMkLst>
            <pc:docMk/>
            <pc:sldMk cId="3761687734" sldId="265"/>
            <ac:spMk id="6151" creationId="{50CEED20-A22C-4FC3-BC0E-F4FE53FDEB97}"/>
          </ac:spMkLst>
        </pc:spChg>
        <pc:spChg chg="add">
          <ac:chgData name="Francis Jesmar Montalbo" userId="c525fad2a92ffd10" providerId="LiveId" clId="{D76C8350-9CBD-4630-A1F0-A5C514ED39BF}" dt="2023-03-13T14:22:13.385" v="255" actId="26606"/>
          <ac:spMkLst>
            <pc:docMk/>
            <pc:sldMk cId="3761687734" sldId="265"/>
            <ac:spMk id="6158" creationId="{19C9EAEA-39D0-4B0E-A0EB-51E7B26740B1}"/>
          </ac:spMkLst>
        </pc:spChg>
        <pc:spChg chg="add">
          <ac:chgData name="Francis Jesmar Montalbo" userId="c525fad2a92ffd10" providerId="LiveId" clId="{D76C8350-9CBD-4630-A1F0-A5C514ED39BF}" dt="2023-03-13T14:22:13.385" v="255" actId="26606"/>
          <ac:spMkLst>
            <pc:docMk/>
            <pc:sldMk cId="3761687734" sldId="265"/>
            <ac:spMk id="6160" creationId="{3873B707-463F-40B0-8227-E8CC6C67EB25}"/>
          </ac:spMkLst>
        </pc:spChg>
        <pc:grpChg chg="add">
          <ac:chgData name="Francis Jesmar Montalbo" userId="c525fad2a92ffd10" providerId="LiveId" clId="{D76C8350-9CBD-4630-A1F0-A5C514ED39BF}" dt="2023-03-13T14:22:13.385" v="255" actId="26606"/>
          <ac:grpSpMkLst>
            <pc:docMk/>
            <pc:sldMk cId="3761687734" sldId="265"/>
            <ac:grpSpMk id="6153" creationId="{032D8612-31EB-44CF-A1D0-14FD4C705424}"/>
          </ac:grpSpMkLst>
        </pc:grpChg>
        <pc:picChg chg="mod">
          <ac:chgData name="Francis Jesmar Montalbo" userId="c525fad2a92ffd10" providerId="LiveId" clId="{D76C8350-9CBD-4630-A1F0-A5C514ED39BF}" dt="2023-03-13T14:22:13.385" v="255" actId="26606"/>
          <ac:picMkLst>
            <pc:docMk/>
            <pc:sldMk cId="3761687734" sldId="265"/>
            <ac:picMk id="6146" creationId="{7BAF5317-832B-414C-9FDF-5454A96D7A12}"/>
          </ac:picMkLst>
        </pc:picChg>
      </pc:sldChg>
      <pc:sldChg chg="addSp delSp modSp mod setBg setClrOvrMap">
        <pc:chgData name="Francis Jesmar Montalbo" userId="c525fad2a92ffd10" providerId="LiveId" clId="{D76C8350-9CBD-4630-A1F0-A5C514ED39BF}" dt="2023-03-13T14:23:50.720" v="374" actId="26606"/>
        <pc:sldMkLst>
          <pc:docMk/>
          <pc:sldMk cId="2715344599" sldId="268"/>
        </pc:sldMkLst>
        <pc:spChg chg="mod">
          <ac:chgData name="Francis Jesmar Montalbo" userId="c525fad2a92ffd10" providerId="LiveId" clId="{D76C8350-9CBD-4630-A1F0-A5C514ED39BF}" dt="2023-03-13T14:23:50.720" v="374" actId="26606"/>
          <ac:spMkLst>
            <pc:docMk/>
            <pc:sldMk cId="2715344599" sldId="268"/>
            <ac:spMk id="4" creationId="{6822AFDA-0A33-4030-A3CB-3345E964069F}"/>
          </ac:spMkLst>
        </pc:spChg>
        <pc:spChg chg="mod">
          <ac:chgData name="Francis Jesmar Montalbo" userId="c525fad2a92ffd10" providerId="LiveId" clId="{D76C8350-9CBD-4630-A1F0-A5C514ED39BF}" dt="2023-03-13T14:23:50.720" v="374" actId="26606"/>
          <ac:spMkLst>
            <pc:docMk/>
            <pc:sldMk cId="2715344599" sldId="268"/>
            <ac:spMk id="5" creationId="{F21494AB-BAE7-47A2-8026-B3A7B7BF9C29}"/>
          </ac:spMkLst>
        </pc:spChg>
        <pc:spChg chg="add del">
          <ac:chgData name="Francis Jesmar Montalbo" userId="c525fad2a92ffd10" providerId="LiveId" clId="{D76C8350-9CBD-4630-A1F0-A5C514ED39BF}" dt="2023-03-13T14:23:50.720" v="374" actId="26606"/>
          <ac:spMkLst>
            <pc:docMk/>
            <pc:sldMk cId="2715344599" sldId="268"/>
            <ac:spMk id="11" creationId="{560AFAAC-EA6C-45A9-9E03-C9C9F0193B4F}"/>
          </ac:spMkLst>
        </pc:spChg>
        <pc:spChg chg="add del">
          <ac:chgData name="Francis Jesmar Montalbo" userId="c525fad2a92ffd10" providerId="LiveId" clId="{D76C8350-9CBD-4630-A1F0-A5C514ED39BF}" dt="2023-03-13T14:23:50.720" v="374" actId="26606"/>
          <ac:spMkLst>
            <pc:docMk/>
            <pc:sldMk cId="2715344599" sldId="268"/>
            <ac:spMk id="13" creationId="{83549E37-C86B-4401-90BD-D8BF83859F14}"/>
          </ac:spMkLst>
        </pc:spChg>
        <pc:spChg chg="add del">
          <ac:chgData name="Francis Jesmar Montalbo" userId="c525fad2a92ffd10" providerId="LiveId" clId="{D76C8350-9CBD-4630-A1F0-A5C514ED39BF}" dt="2023-03-13T14:23:50.720" v="374" actId="26606"/>
          <ac:spMkLst>
            <pc:docMk/>
            <pc:sldMk cId="2715344599" sldId="268"/>
            <ac:spMk id="15" creationId="{8A17784E-76D8-4521-A77D-0D2EBB923004}"/>
          </ac:spMkLst>
        </pc:spChg>
        <pc:spChg chg="add del">
          <ac:chgData name="Francis Jesmar Montalbo" userId="c525fad2a92ffd10" providerId="LiveId" clId="{D76C8350-9CBD-4630-A1F0-A5C514ED39BF}" dt="2023-03-13T14:23:50.720" v="374" actId="26606"/>
          <ac:spMkLst>
            <pc:docMk/>
            <pc:sldMk cId="2715344599" sldId="268"/>
            <ac:spMk id="17" creationId="{C0036C6B-F09C-4EAB-AE02-8D056EE74856}"/>
          </ac:spMkLst>
        </pc:spChg>
        <pc:spChg chg="add del">
          <ac:chgData name="Francis Jesmar Montalbo" userId="c525fad2a92ffd10" providerId="LiveId" clId="{D76C8350-9CBD-4630-A1F0-A5C514ED39BF}" dt="2023-03-13T14:23:50.720" v="374" actId="26606"/>
          <ac:spMkLst>
            <pc:docMk/>
            <pc:sldMk cId="2715344599" sldId="268"/>
            <ac:spMk id="19" creationId="{FC8D5885-2804-4D3C-BE31-902E4D3279B0}"/>
          </ac:spMkLst>
        </pc:spChg>
        <pc:spChg chg="add del">
          <ac:chgData name="Francis Jesmar Montalbo" userId="c525fad2a92ffd10" providerId="LiveId" clId="{D76C8350-9CBD-4630-A1F0-A5C514ED39BF}" dt="2023-03-13T14:23:45.863" v="369" actId="26606"/>
          <ac:spMkLst>
            <pc:docMk/>
            <pc:sldMk cId="2715344599" sldId="268"/>
            <ac:spMk id="24" creationId="{8FC9BE17-9A7B-462D-AE50-3D8777387304}"/>
          </ac:spMkLst>
        </pc:spChg>
        <pc:spChg chg="add del">
          <ac:chgData name="Francis Jesmar Montalbo" userId="c525fad2a92ffd10" providerId="LiveId" clId="{D76C8350-9CBD-4630-A1F0-A5C514ED39BF}" dt="2023-03-13T14:23:45.863" v="369" actId="26606"/>
          <ac:spMkLst>
            <pc:docMk/>
            <pc:sldMk cId="2715344599" sldId="268"/>
            <ac:spMk id="26" creationId="{3EBE8569-6AEC-4B8C-8D53-2DE337CDBA65}"/>
          </ac:spMkLst>
        </pc:spChg>
        <pc:spChg chg="add del">
          <ac:chgData name="Francis Jesmar Montalbo" userId="c525fad2a92ffd10" providerId="LiveId" clId="{D76C8350-9CBD-4630-A1F0-A5C514ED39BF}" dt="2023-03-13T14:23:45.863" v="369" actId="26606"/>
          <ac:spMkLst>
            <pc:docMk/>
            <pc:sldMk cId="2715344599" sldId="268"/>
            <ac:spMk id="28" creationId="{55D4142C-5077-457F-A6AD-3FECFDB39685}"/>
          </ac:spMkLst>
        </pc:spChg>
        <pc:spChg chg="add del">
          <ac:chgData name="Francis Jesmar Montalbo" userId="c525fad2a92ffd10" providerId="LiveId" clId="{D76C8350-9CBD-4630-A1F0-A5C514ED39BF}" dt="2023-03-13T14:23:45.863" v="369" actId="26606"/>
          <ac:spMkLst>
            <pc:docMk/>
            <pc:sldMk cId="2715344599" sldId="268"/>
            <ac:spMk id="30" creationId="{7A5F0580-5EE9-419F-96EE-B6529EF6E7D0}"/>
          </ac:spMkLst>
        </pc:spChg>
        <pc:spChg chg="add">
          <ac:chgData name="Francis Jesmar Montalbo" userId="c525fad2a92ffd10" providerId="LiveId" clId="{D76C8350-9CBD-4630-A1F0-A5C514ED39BF}" dt="2023-03-13T14:23:50.720" v="374" actId="26606"/>
          <ac:spMkLst>
            <pc:docMk/>
            <pc:sldMk cId="2715344599" sldId="268"/>
            <ac:spMk id="31" creationId="{19C9EAEA-39D0-4B0E-A0EB-51E7B26740B1}"/>
          </ac:spMkLst>
        </pc:spChg>
        <pc:spChg chg="add del">
          <ac:chgData name="Francis Jesmar Montalbo" userId="c525fad2a92ffd10" providerId="LiveId" clId="{D76C8350-9CBD-4630-A1F0-A5C514ED39BF}" dt="2023-03-13T14:23:48.816" v="371" actId="26606"/>
          <ac:spMkLst>
            <pc:docMk/>
            <pc:sldMk cId="2715344599" sldId="268"/>
            <ac:spMk id="32" creationId="{9B7AD9F6-8CE7-4299-8FC6-328F4DCD3FF9}"/>
          </ac:spMkLst>
        </pc:spChg>
        <pc:spChg chg="add del">
          <ac:chgData name="Francis Jesmar Montalbo" userId="c525fad2a92ffd10" providerId="LiveId" clId="{D76C8350-9CBD-4630-A1F0-A5C514ED39BF}" dt="2023-03-13T14:23:48.816" v="371" actId="26606"/>
          <ac:spMkLst>
            <pc:docMk/>
            <pc:sldMk cId="2715344599" sldId="268"/>
            <ac:spMk id="33" creationId="{F49775AF-8896-43EE-92C6-83497D6DC56F}"/>
          </ac:spMkLst>
        </pc:spChg>
        <pc:spChg chg="add del">
          <ac:chgData name="Francis Jesmar Montalbo" userId="c525fad2a92ffd10" providerId="LiveId" clId="{D76C8350-9CBD-4630-A1F0-A5C514ED39BF}" dt="2023-03-13T14:23:50.714" v="373" actId="26606"/>
          <ac:spMkLst>
            <pc:docMk/>
            <pc:sldMk cId="2715344599" sldId="268"/>
            <ac:spMk id="35" creationId="{C1FBCB95-389E-4A3B-A32D-E5E26CD8F9F7}"/>
          </ac:spMkLst>
        </pc:spChg>
        <pc:spChg chg="add del">
          <ac:chgData name="Francis Jesmar Montalbo" userId="c525fad2a92ffd10" providerId="LiveId" clId="{D76C8350-9CBD-4630-A1F0-A5C514ED39BF}" dt="2023-03-13T14:23:50.714" v="373" actId="26606"/>
          <ac:spMkLst>
            <pc:docMk/>
            <pc:sldMk cId="2715344599" sldId="268"/>
            <ac:spMk id="36" creationId="{298A4E45-233B-4B5C-B9A3-2791BF6FC7D9}"/>
          </ac:spMkLst>
        </pc:spChg>
        <pc:spChg chg="add">
          <ac:chgData name="Francis Jesmar Montalbo" userId="c525fad2a92ffd10" providerId="LiveId" clId="{D76C8350-9CBD-4630-A1F0-A5C514ED39BF}" dt="2023-03-13T14:23:50.720" v="374" actId="26606"/>
          <ac:spMkLst>
            <pc:docMk/>
            <pc:sldMk cId="2715344599" sldId="268"/>
            <ac:spMk id="38" creationId="{50CEED20-A22C-4FC3-BC0E-F4FE53FDEB97}"/>
          </ac:spMkLst>
        </pc:spChg>
        <pc:spChg chg="add">
          <ac:chgData name="Francis Jesmar Montalbo" userId="c525fad2a92ffd10" providerId="LiveId" clId="{D76C8350-9CBD-4630-A1F0-A5C514ED39BF}" dt="2023-03-13T14:23:50.720" v="374" actId="26606"/>
          <ac:spMkLst>
            <pc:docMk/>
            <pc:sldMk cId="2715344599" sldId="268"/>
            <ac:spMk id="41" creationId="{3873B707-463F-40B0-8227-E8CC6C67EB25}"/>
          </ac:spMkLst>
        </pc:spChg>
        <pc:grpChg chg="add">
          <ac:chgData name="Francis Jesmar Montalbo" userId="c525fad2a92ffd10" providerId="LiveId" clId="{D76C8350-9CBD-4630-A1F0-A5C514ED39BF}" dt="2023-03-13T14:23:50.720" v="374" actId="26606"/>
          <ac:grpSpMkLst>
            <pc:docMk/>
            <pc:sldMk cId="2715344599" sldId="268"/>
            <ac:grpSpMk id="39" creationId="{032D8612-31EB-44CF-A1D0-14FD4C705424}"/>
          </ac:grpSpMkLst>
        </pc:grpChg>
        <pc:picChg chg="add mod ord">
          <ac:chgData name="Francis Jesmar Montalbo" userId="c525fad2a92ffd10" providerId="LiveId" clId="{D76C8350-9CBD-4630-A1F0-A5C514ED39BF}" dt="2023-03-13T14:23:50.720" v="374" actId="26606"/>
          <ac:picMkLst>
            <pc:docMk/>
            <pc:sldMk cId="2715344599" sldId="268"/>
            <ac:picMk id="7" creationId="{F0E80604-3DF3-3CE6-BD7B-72E262C24436}"/>
          </ac:picMkLst>
        </pc:picChg>
      </pc:sldChg>
      <pc:sldChg chg="addSp modSp mod setBg">
        <pc:chgData name="Francis Jesmar Montalbo" userId="c525fad2a92ffd10" providerId="LiveId" clId="{D76C8350-9CBD-4630-A1F0-A5C514ED39BF}" dt="2023-03-13T14:19:50.238" v="139" actId="26606"/>
        <pc:sldMkLst>
          <pc:docMk/>
          <pc:sldMk cId="2429282948" sldId="286"/>
        </pc:sldMkLst>
        <pc:spChg chg="mod">
          <ac:chgData name="Francis Jesmar Montalbo" userId="c525fad2a92ffd10" providerId="LiveId" clId="{D76C8350-9CBD-4630-A1F0-A5C514ED39BF}" dt="2023-03-13T14:19:50.238" v="139" actId="26606"/>
          <ac:spMkLst>
            <pc:docMk/>
            <pc:sldMk cId="2429282948" sldId="286"/>
            <ac:spMk id="2" creationId="{3D26673A-2903-9CF1-7703-F585FC4FB368}"/>
          </ac:spMkLst>
        </pc:spChg>
        <pc:spChg chg="mod">
          <ac:chgData name="Francis Jesmar Montalbo" userId="c525fad2a92ffd10" providerId="LiveId" clId="{D76C8350-9CBD-4630-A1F0-A5C514ED39BF}" dt="2023-03-13T14:19:50.238" v="139" actId="26606"/>
          <ac:spMkLst>
            <pc:docMk/>
            <pc:sldMk cId="2429282948" sldId="286"/>
            <ac:spMk id="3" creationId="{2D90437D-4392-E18D-E36A-1DFCB8DF8218}"/>
          </ac:spMkLst>
        </pc:spChg>
        <pc:spChg chg="add">
          <ac:chgData name="Francis Jesmar Montalbo" userId="c525fad2a92ffd10" providerId="LiveId" clId="{D76C8350-9CBD-4630-A1F0-A5C514ED39BF}" dt="2023-03-13T14:19:50.238" v="139" actId="26606"/>
          <ac:spMkLst>
            <pc:docMk/>
            <pc:sldMk cId="2429282948" sldId="286"/>
            <ac:spMk id="8" creationId="{B6CDA21F-E7AF-4C75-8395-33F58D5B0E45}"/>
          </ac:spMkLst>
        </pc:spChg>
        <pc:spChg chg="add">
          <ac:chgData name="Francis Jesmar Montalbo" userId="c525fad2a92ffd10" providerId="LiveId" clId="{D76C8350-9CBD-4630-A1F0-A5C514ED39BF}" dt="2023-03-13T14:19:50.238" v="139" actId="26606"/>
          <ac:spMkLst>
            <pc:docMk/>
            <pc:sldMk cId="2429282948" sldId="286"/>
            <ac:spMk id="15" creationId="{D5B0017B-2ECA-49AF-B397-DC140825DF8D}"/>
          </ac:spMkLst>
        </pc:spChg>
        <pc:grpChg chg="add">
          <ac:chgData name="Francis Jesmar Montalbo" userId="c525fad2a92ffd10" providerId="LiveId" clId="{D76C8350-9CBD-4630-A1F0-A5C514ED39BF}" dt="2023-03-13T14:19:50.238" v="139" actId="26606"/>
          <ac:grpSpMkLst>
            <pc:docMk/>
            <pc:sldMk cId="2429282948" sldId="286"/>
            <ac:grpSpMk id="10" creationId="{AE1C45F0-260A-458C-96ED-C1F6D2151219}"/>
          </ac:grpSpMkLst>
        </pc:grpChg>
        <pc:cxnChg chg="add">
          <ac:chgData name="Francis Jesmar Montalbo" userId="c525fad2a92ffd10" providerId="LiveId" clId="{D76C8350-9CBD-4630-A1F0-A5C514ED39BF}" dt="2023-03-13T14:19:50.238" v="139" actId="26606"/>
          <ac:cxnSpMkLst>
            <pc:docMk/>
            <pc:sldMk cId="2429282948" sldId="286"/>
            <ac:cxnSpMk id="17" creationId="{6CF1BAF6-AD41-4082-B212-8A1F9A2E8779}"/>
          </ac:cxnSpMkLst>
        </pc:cxnChg>
      </pc:sldChg>
      <pc:sldChg chg="addSp modSp mod setBg">
        <pc:chgData name="Francis Jesmar Montalbo" userId="c525fad2a92ffd10" providerId="LiveId" clId="{D76C8350-9CBD-4630-A1F0-A5C514ED39BF}" dt="2023-03-13T14:20:34.593" v="183" actId="26606"/>
        <pc:sldMkLst>
          <pc:docMk/>
          <pc:sldMk cId="2016595283" sldId="287"/>
        </pc:sldMkLst>
        <pc:spChg chg="mod">
          <ac:chgData name="Francis Jesmar Montalbo" userId="c525fad2a92ffd10" providerId="LiveId" clId="{D76C8350-9CBD-4630-A1F0-A5C514ED39BF}" dt="2023-03-13T14:20:34.593" v="183" actId="26606"/>
          <ac:spMkLst>
            <pc:docMk/>
            <pc:sldMk cId="2016595283" sldId="287"/>
            <ac:spMk id="2" creationId="{3D26673A-2903-9CF1-7703-F585FC4FB368}"/>
          </ac:spMkLst>
        </pc:spChg>
        <pc:spChg chg="mod">
          <ac:chgData name="Francis Jesmar Montalbo" userId="c525fad2a92ffd10" providerId="LiveId" clId="{D76C8350-9CBD-4630-A1F0-A5C514ED39BF}" dt="2023-03-13T14:20:34.593" v="183" actId="26606"/>
          <ac:spMkLst>
            <pc:docMk/>
            <pc:sldMk cId="2016595283" sldId="287"/>
            <ac:spMk id="3" creationId="{2D90437D-4392-E18D-E36A-1DFCB8DF8218}"/>
          </ac:spMkLst>
        </pc:spChg>
        <pc:spChg chg="add">
          <ac:chgData name="Francis Jesmar Montalbo" userId="c525fad2a92ffd10" providerId="LiveId" clId="{D76C8350-9CBD-4630-A1F0-A5C514ED39BF}" dt="2023-03-13T14:20:34.593" v="183" actId="26606"/>
          <ac:spMkLst>
            <pc:docMk/>
            <pc:sldMk cId="2016595283" sldId="287"/>
            <ac:spMk id="8" creationId="{4DA718D0-4865-4629-8134-44F68D41D574}"/>
          </ac:spMkLst>
        </pc:spChg>
        <pc:spChg chg="add">
          <ac:chgData name="Francis Jesmar Montalbo" userId="c525fad2a92ffd10" providerId="LiveId" clId="{D76C8350-9CBD-4630-A1F0-A5C514ED39BF}" dt="2023-03-13T14:20:34.593" v="183" actId="26606"/>
          <ac:spMkLst>
            <pc:docMk/>
            <pc:sldMk cId="2016595283" sldId="287"/>
            <ac:spMk id="14" creationId="{CBC4F608-B4B8-48C3-9572-C0F061B1CD99}"/>
          </ac:spMkLst>
        </pc:spChg>
        <pc:grpChg chg="add">
          <ac:chgData name="Francis Jesmar Montalbo" userId="c525fad2a92ffd10" providerId="LiveId" clId="{D76C8350-9CBD-4630-A1F0-A5C514ED39BF}" dt="2023-03-13T14:20:34.593" v="183" actId="26606"/>
          <ac:grpSpMkLst>
            <pc:docMk/>
            <pc:sldMk cId="2016595283" sldId="287"/>
            <ac:grpSpMk id="10" creationId="{65167ED7-6315-43AB-B1B6-C326D5FD8F84}"/>
          </ac:grpSpMkLst>
        </pc:grpChg>
      </pc:sldChg>
      <pc:sldChg chg="addSp modSp mod setBg">
        <pc:chgData name="Francis Jesmar Montalbo" userId="c525fad2a92ffd10" providerId="LiveId" clId="{D76C8350-9CBD-4630-A1F0-A5C514ED39BF}" dt="2023-03-13T14:20:37.800" v="184" actId="26606"/>
        <pc:sldMkLst>
          <pc:docMk/>
          <pc:sldMk cId="3699451157" sldId="289"/>
        </pc:sldMkLst>
        <pc:spChg chg="mod">
          <ac:chgData name="Francis Jesmar Montalbo" userId="c525fad2a92ffd10" providerId="LiveId" clId="{D76C8350-9CBD-4630-A1F0-A5C514ED39BF}" dt="2023-03-13T14:20:37.800" v="184" actId="26606"/>
          <ac:spMkLst>
            <pc:docMk/>
            <pc:sldMk cId="3699451157" sldId="289"/>
            <ac:spMk id="2" creationId="{3D26673A-2903-9CF1-7703-F585FC4FB368}"/>
          </ac:spMkLst>
        </pc:spChg>
        <pc:spChg chg="mod">
          <ac:chgData name="Francis Jesmar Montalbo" userId="c525fad2a92ffd10" providerId="LiveId" clId="{D76C8350-9CBD-4630-A1F0-A5C514ED39BF}" dt="2023-03-13T14:20:37.800" v="184" actId="26606"/>
          <ac:spMkLst>
            <pc:docMk/>
            <pc:sldMk cId="3699451157" sldId="289"/>
            <ac:spMk id="3" creationId="{2D90437D-4392-E18D-E36A-1DFCB8DF8218}"/>
          </ac:spMkLst>
        </pc:spChg>
        <pc:spChg chg="add">
          <ac:chgData name="Francis Jesmar Montalbo" userId="c525fad2a92ffd10" providerId="LiveId" clId="{D76C8350-9CBD-4630-A1F0-A5C514ED39BF}" dt="2023-03-13T14:20:37.800" v="184" actId="26606"/>
          <ac:spMkLst>
            <pc:docMk/>
            <pc:sldMk cId="3699451157" sldId="289"/>
            <ac:spMk id="8" creationId="{8B9AA7C6-5E5A-498E-A6DF-A943376E09BC}"/>
          </ac:spMkLst>
        </pc:spChg>
        <pc:spChg chg="add">
          <ac:chgData name="Francis Jesmar Montalbo" userId="c525fad2a92ffd10" providerId="LiveId" clId="{D76C8350-9CBD-4630-A1F0-A5C514ED39BF}" dt="2023-03-13T14:20:37.800" v="184" actId="26606"/>
          <ac:spMkLst>
            <pc:docMk/>
            <pc:sldMk cId="3699451157" sldId="289"/>
            <ac:spMk id="14" creationId="{81E140AE-0ABF-47C8-BF32-7D2F0CF2BA44}"/>
          </ac:spMkLst>
        </pc:spChg>
        <pc:spChg chg="add">
          <ac:chgData name="Francis Jesmar Montalbo" userId="c525fad2a92ffd10" providerId="LiveId" clId="{D76C8350-9CBD-4630-A1F0-A5C514ED39BF}" dt="2023-03-13T14:20:37.800" v="184" actId="26606"/>
          <ac:spMkLst>
            <pc:docMk/>
            <pc:sldMk cId="3699451157" sldId="289"/>
            <ac:spMk id="16" creationId="{CBC4F608-B4B8-48C3-9572-C0F061B1CD99}"/>
          </ac:spMkLst>
        </pc:spChg>
        <pc:grpChg chg="add">
          <ac:chgData name="Francis Jesmar Montalbo" userId="c525fad2a92ffd10" providerId="LiveId" clId="{D76C8350-9CBD-4630-A1F0-A5C514ED39BF}" dt="2023-03-13T14:20:37.800" v="184" actId="26606"/>
          <ac:grpSpMkLst>
            <pc:docMk/>
            <pc:sldMk cId="3699451157" sldId="289"/>
            <ac:grpSpMk id="10" creationId="{83EAB11A-76F7-48F4-9B4F-5BFDF4BF9670}"/>
          </ac:grpSpMkLst>
        </pc:grpChg>
      </pc:sldChg>
      <pc:sldChg chg="addSp modSp mod setBg">
        <pc:chgData name="Francis Jesmar Montalbo" userId="c525fad2a92ffd10" providerId="LiveId" clId="{D76C8350-9CBD-4630-A1F0-A5C514ED39BF}" dt="2023-03-13T14:20:41.199" v="185" actId="26606"/>
        <pc:sldMkLst>
          <pc:docMk/>
          <pc:sldMk cId="1798726648" sldId="290"/>
        </pc:sldMkLst>
        <pc:spChg chg="mod">
          <ac:chgData name="Francis Jesmar Montalbo" userId="c525fad2a92ffd10" providerId="LiveId" clId="{D76C8350-9CBD-4630-A1F0-A5C514ED39BF}" dt="2023-03-13T14:20:41.199" v="185" actId="26606"/>
          <ac:spMkLst>
            <pc:docMk/>
            <pc:sldMk cId="1798726648" sldId="290"/>
            <ac:spMk id="2" creationId="{3D26673A-2903-9CF1-7703-F585FC4FB368}"/>
          </ac:spMkLst>
        </pc:spChg>
        <pc:spChg chg="mod">
          <ac:chgData name="Francis Jesmar Montalbo" userId="c525fad2a92ffd10" providerId="LiveId" clId="{D76C8350-9CBD-4630-A1F0-A5C514ED39BF}" dt="2023-03-13T14:20:41.199" v="185" actId="26606"/>
          <ac:spMkLst>
            <pc:docMk/>
            <pc:sldMk cId="1798726648" sldId="290"/>
            <ac:spMk id="3" creationId="{2D90437D-4392-E18D-E36A-1DFCB8DF8218}"/>
          </ac:spMkLst>
        </pc:spChg>
        <pc:spChg chg="add">
          <ac:chgData name="Francis Jesmar Montalbo" userId="c525fad2a92ffd10" providerId="LiveId" clId="{D76C8350-9CBD-4630-A1F0-A5C514ED39BF}" dt="2023-03-13T14:20:41.199" v="185" actId="26606"/>
          <ac:spMkLst>
            <pc:docMk/>
            <pc:sldMk cId="1798726648" sldId="290"/>
            <ac:spMk id="8" creationId="{3AD318CC-E2A8-4E27-9548-A047A78999B1}"/>
          </ac:spMkLst>
        </pc:spChg>
        <pc:spChg chg="add">
          <ac:chgData name="Francis Jesmar Montalbo" userId="c525fad2a92ffd10" providerId="LiveId" clId="{D76C8350-9CBD-4630-A1F0-A5C514ED39BF}" dt="2023-03-13T14:20:41.199" v="185" actId="26606"/>
          <ac:spMkLst>
            <pc:docMk/>
            <pc:sldMk cId="1798726648" sldId="290"/>
            <ac:spMk id="14" creationId="{2C1BBA94-3F40-40AA-8BB9-E69E25E537C1}"/>
          </ac:spMkLst>
        </pc:spChg>
        <pc:grpChg chg="add">
          <ac:chgData name="Francis Jesmar Montalbo" userId="c525fad2a92ffd10" providerId="LiveId" clId="{D76C8350-9CBD-4630-A1F0-A5C514ED39BF}" dt="2023-03-13T14:20:41.199" v="185" actId="26606"/>
          <ac:grpSpMkLst>
            <pc:docMk/>
            <pc:sldMk cId="1798726648" sldId="290"/>
            <ac:grpSpMk id="10" creationId="{B14B560F-9DD7-4302-A60B-EBD3EF59B073}"/>
          </ac:grpSpMkLst>
        </pc:grpChg>
      </pc:sldChg>
      <pc:sldChg chg="del">
        <pc:chgData name="Francis Jesmar Montalbo" userId="c525fad2a92ffd10" providerId="LiveId" clId="{D76C8350-9CBD-4630-A1F0-A5C514ED39BF}" dt="2023-03-13T14:16:20.595" v="0" actId="47"/>
        <pc:sldMkLst>
          <pc:docMk/>
          <pc:sldMk cId="1386423488" sldId="291"/>
        </pc:sldMkLst>
      </pc:sldChg>
      <pc:sldChg chg="addSp delSp modSp mod setBg">
        <pc:chgData name="Francis Jesmar Montalbo" userId="c525fad2a92ffd10" providerId="LiveId" clId="{D76C8350-9CBD-4630-A1F0-A5C514ED39BF}" dt="2023-03-13T14:18:33.256" v="113" actId="26606"/>
        <pc:sldMkLst>
          <pc:docMk/>
          <pc:sldMk cId="3874566279" sldId="293"/>
        </pc:sldMkLst>
        <pc:spChg chg="mod">
          <ac:chgData name="Francis Jesmar Montalbo" userId="c525fad2a92ffd10" providerId="LiveId" clId="{D76C8350-9CBD-4630-A1F0-A5C514ED39BF}" dt="2023-03-13T14:18:33.256" v="113" actId="26606"/>
          <ac:spMkLst>
            <pc:docMk/>
            <pc:sldMk cId="3874566279" sldId="293"/>
            <ac:spMk id="2" creationId="{6D777C18-8542-0093-9CA4-5470BBD60A36}"/>
          </ac:spMkLst>
        </pc:spChg>
        <pc:spChg chg="mod">
          <ac:chgData name="Francis Jesmar Montalbo" userId="c525fad2a92ffd10" providerId="LiveId" clId="{D76C8350-9CBD-4630-A1F0-A5C514ED39BF}" dt="2023-03-13T14:18:33.256" v="113" actId="26606"/>
          <ac:spMkLst>
            <pc:docMk/>
            <pc:sldMk cId="3874566279" sldId="293"/>
            <ac:spMk id="3" creationId="{F79EE7D8-D142-981D-3694-76C708113013}"/>
          </ac:spMkLst>
        </pc:spChg>
        <pc:spChg chg="add del">
          <ac:chgData name="Francis Jesmar Montalbo" userId="c525fad2a92ffd10" providerId="LiveId" clId="{D76C8350-9CBD-4630-A1F0-A5C514ED39BF}" dt="2023-03-13T14:18:29.008" v="108" actId="26606"/>
          <ac:spMkLst>
            <pc:docMk/>
            <pc:sldMk cId="3874566279" sldId="293"/>
            <ac:spMk id="8" creationId="{081EA652-8C6A-4E69-BEB9-170809474553}"/>
          </ac:spMkLst>
        </pc:spChg>
        <pc:spChg chg="add del">
          <ac:chgData name="Francis Jesmar Montalbo" userId="c525fad2a92ffd10" providerId="LiveId" clId="{D76C8350-9CBD-4630-A1F0-A5C514ED39BF}" dt="2023-03-13T14:18:33.249" v="112" actId="26606"/>
          <ac:spMkLst>
            <pc:docMk/>
            <pc:sldMk cId="3874566279" sldId="293"/>
            <ac:spMk id="9" creationId="{79BB35BC-D5C2-4C8B-A22A-A71E6191913B}"/>
          </ac:spMkLst>
        </pc:spChg>
        <pc:spChg chg="add del">
          <ac:chgData name="Francis Jesmar Montalbo" userId="c525fad2a92ffd10" providerId="LiveId" clId="{D76C8350-9CBD-4630-A1F0-A5C514ED39BF}" dt="2023-03-13T14:18:29.008" v="108" actId="26606"/>
          <ac:spMkLst>
            <pc:docMk/>
            <pc:sldMk cId="3874566279" sldId="293"/>
            <ac:spMk id="10" creationId="{5298780A-33B9-4EA2-8F67-DE68AD62841B}"/>
          </ac:spMkLst>
        </pc:spChg>
        <pc:spChg chg="add">
          <ac:chgData name="Francis Jesmar Montalbo" userId="c525fad2a92ffd10" providerId="LiveId" clId="{D76C8350-9CBD-4630-A1F0-A5C514ED39BF}" dt="2023-03-13T14:18:33.256" v="113" actId="26606"/>
          <ac:spMkLst>
            <pc:docMk/>
            <pc:sldMk cId="3874566279" sldId="293"/>
            <ac:spMk id="11" creationId="{081EA652-8C6A-4E69-BEB9-170809474553}"/>
          </ac:spMkLst>
        </pc:spChg>
        <pc:spChg chg="add del">
          <ac:chgData name="Francis Jesmar Montalbo" userId="c525fad2a92ffd10" providerId="LiveId" clId="{D76C8350-9CBD-4630-A1F0-A5C514ED39BF}" dt="2023-03-13T14:18:29.008" v="108" actId="26606"/>
          <ac:spMkLst>
            <pc:docMk/>
            <pc:sldMk cId="3874566279" sldId="293"/>
            <ac:spMk id="12" creationId="{7F488E8B-4E1E-4402-8935-D4E6C02615C7}"/>
          </ac:spMkLst>
        </pc:spChg>
        <pc:spChg chg="add">
          <ac:chgData name="Francis Jesmar Montalbo" userId="c525fad2a92ffd10" providerId="LiveId" clId="{D76C8350-9CBD-4630-A1F0-A5C514ED39BF}" dt="2023-03-13T14:18:33.256" v="113" actId="26606"/>
          <ac:spMkLst>
            <pc:docMk/>
            <pc:sldMk cId="3874566279" sldId="293"/>
            <ac:spMk id="13" creationId="{A4026A73-1F7F-49F2-B319-8CA3B3D53269}"/>
          </ac:spMkLst>
        </pc:spChg>
        <pc:spChg chg="add">
          <ac:chgData name="Francis Jesmar Montalbo" userId="c525fad2a92ffd10" providerId="LiveId" clId="{D76C8350-9CBD-4630-A1F0-A5C514ED39BF}" dt="2023-03-13T14:18:33.256" v="113" actId="26606"/>
          <ac:spMkLst>
            <pc:docMk/>
            <pc:sldMk cId="3874566279" sldId="293"/>
            <ac:spMk id="15" creationId="{5298780A-33B9-4EA2-8F67-DE68AD62841B}"/>
          </ac:spMkLst>
        </pc:spChg>
        <pc:spChg chg="add del">
          <ac:chgData name="Francis Jesmar Montalbo" userId="c525fad2a92ffd10" providerId="LiveId" clId="{D76C8350-9CBD-4630-A1F0-A5C514ED39BF}" dt="2023-03-13T14:18:31.169" v="110" actId="26606"/>
          <ac:spMkLst>
            <pc:docMk/>
            <pc:sldMk cId="3874566279" sldId="293"/>
            <ac:spMk id="17" creationId="{081EA652-8C6A-4E69-BEB9-170809474553}"/>
          </ac:spMkLst>
        </pc:spChg>
        <pc:spChg chg="add del">
          <ac:chgData name="Francis Jesmar Montalbo" userId="c525fad2a92ffd10" providerId="LiveId" clId="{D76C8350-9CBD-4630-A1F0-A5C514ED39BF}" dt="2023-03-13T14:18:31.169" v="110" actId="26606"/>
          <ac:spMkLst>
            <pc:docMk/>
            <pc:sldMk cId="3874566279" sldId="293"/>
            <ac:spMk id="18" creationId="{A4026A73-1F7F-49F2-B319-8CA3B3D53269}"/>
          </ac:spMkLst>
        </pc:spChg>
        <pc:spChg chg="add del">
          <ac:chgData name="Francis Jesmar Montalbo" userId="c525fad2a92ffd10" providerId="LiveId" clId="{D76C8350-9CBD-4630-A1F0-A5C514ED39BF}" dt="2023-03-13T14:18:31.169" v="110" actId="26606"/>
          <ac:spMkLst>
            <pc:docMk/>
            <pc:sldMk cId="3874566279" sldId="293"/>
            <ac:spMk id="19" creationId="{5298780A-33B9-4EA2-8F67-DE68AD62841B}"/>
          </ac:spMkLst>
        </pc:spChg>
        <pc:spChg chg="add del">
          <ac:chgData name="Francis Jesmar Montalbo" userId="c525fad2a92ffd10" providerId="LiveId" clId="{D76C8350-9CBD-4630-A1F0-A5C514ED39BF}" dt="2023-03-13T14:18:31.169" v="110" actId="26606"/>
          <ac:spMkLst>
            <pc:docMk/>
            <pc:sldMk cId="3874566279" sldId="293"/>
            <ac:spMk id="20" creationId="{7F488E8B-4E1E-4402-8935-D4E6C02615C7}"/>
          </ac:spMkLst>
        </pc:spChg>
        <pc:spChg chg="add">
          <ac:chgData name="Francis Jesmar Montalbo" userId="c525fad2a92ffd10" providerId="LiveId" clId="{D76C8350-9CBD-4630-A1F0-A5C514ED39BF}" dt="2023-03-13T14:18:33.256" v="113" actId="26606"/>
          <ac:spMkLst>
            <pc:docMk/>
            <pc:sldMk cId="3874566279" sldId="293"/>
            <ac:spMk id="21" creationId="{7F488E8B-4E1E-4402-8935-D4E6C02615C7}"/>
          </ac:spMkLst>
        </pc:spChg>
        <pc:picChg chg="add del">
          <ac:chgData name="Francis Jesmar Montalbo" userId="c525fad2a92ffd10" providerId="LiveId" clId="{D76C8350-9CBD-4630-A1F0-A5C514ED39BF}" dt="2023-03-13T14:18:33.249" v="112" actId="26606"/>
          <ac:picMkLst>
            <pc:docMk/>
            <pc:sldMk cId="3874566279" sldId="293"/>
            <ac:picMk id="5" creationId="{3BF0CBE0-EA5B-1391-94F8-1435C29FD970}"/>
          </ac:picMkLst>
        </pc:picChg>
        <pc:cxnChg chg="add del">
          <ac:chgData name="Francis Jesmar Montalbo" userId="c525fad2a92ffd10" providerId="LiveId" clId="{D76C8350-9CBD-4630-A1F0-A5C514ED39BF}" dt="2023-03-13T14:18:29.008" v="108" actId="26606"/>
          <ac:cxnSpMkLst>
            <pc:docMk/>
            <pc:sldMk cId="3874566279" sldId="293"/>
            <ac:cxnSpMk id="14" creationId="{23AAC9B5-8015-485C-ACF9-A750390E9A56}"/>
          </ac:cxnSpMkLst>
        </pc:cxnChg>
        <pc:cxnChg chg="add del">
          <ac:chgData name="Francis Jesmar Montalbo" userId="c525fad2a92ffd10" providerId="LiveId" clId="{D76C8350-9CBD-4630-A1F0-A5C514ED39BF}" dt="2023-03-13T14:18:31.169" v="110" actId="26606"/>
          <ac:cxnSpMkLst>
            <pc:docMk/>
            <pc:sldMk cId="3874566279" sldId="293"/>
            <ac:cxnSpMk id="16" creationId="{23AAC9B5-8015-485C-ACF9-A750390E9A56}"/>
          </ac:cxnSpMkLst>
        </pc:cxnChg>
        <pc:cxnChg chg="add">
          <ac:chgData name="Francis Jesmar Montalbo" userId="c525fad2a92ffd10" providerId="LiveId" clId="{D76C8350-9CBD-4630-A1F0-A5C514ED39BF}" dt="2023-03-13T14:18:33.256" v="113" actId="26606"/>
          <ac:cxnSpMkLst>
            <pc:docMk/>
            <pc:sldMk cId="3874566279" sldId="293"/>
            <ac:cxnSpMk id="22" creationId="{23AAC9B5-8015-485C-ACF9-A750390E9A56}"/>
          </ac:cxnSpMkLst>
        </pc:cxnChg>
      </pc:sldChg>
      <pc:sldChg chg="addSp delSp modSp mod setBg">
        <pc:chgData name="Francis Jesmar Montalbo" userId="c525fad2a92ffd10" providerId="LiveId" clId="{D76C8350-9CBD-4630-A1F0-A5C514ED39BF}" dt="2023-03-13T14:18:39.863" v="115" actId="26606"/>
        <pc:sldMkLst>
          <pc:docMk/>
          <pc:sldMk cId="1785129411" sldId="294"/>
        </pc:sldMkLst>
        <pc:spChg chg="mod">
          <ac:chgData name="Francis Jesmar Montalbo" userId="c525fad2a92ffd10" providerId="LiveId" clId="{D76C8350-9CBD-4630-A1F0-A5C514ED39BF}" dt="2023-03-13T14:18:39.863" v="115" actId="26606"/>
          <ac:spMkLst>
            <pc:docMk/>
            <pc:sldMk cId="1785129411" sldId="294"/>
            <ac:spMk id="2" creationId="{3EA5E861-FA2B-532A-340F-B120513B73DD}"/>
          </ac:spMkLst>
        </pc:spChg>
        <pc:spChg chg="mod ord">
          <ac:chgData name="Francis Jesmar Montalbo" userId="c525fad2a92ffd10" providerId="LiveId" clId="{D76C8350-9CBD-4630-A1F0-A5C514ED39BF}" dt="2023-03-13T14:18:39.863" v="115" actId="26606"/>
          <ac:spMkLst>
            <pc:docMk/>
            <pc:sldMk cId="1785129411" sldId="294"/>
            <ac:spMk id="3" creationId="{F92EBD1C-340A-B378-49A0-FDD7B5FECF52}"/>
          </ac:spMkLst>
        </pc:spChg>
        <pc:spChg chg="add del">
          <ac:chgData name="Francis Jesmar Montalbo" userId="c525fad2a92ffd10" providerId="LiveId" clId="{D76C8350-9CBD-4630-A1F0-A5C514ED39BF}" dt="2023-03-13T14:18:39.863" v="115" actId="26606"/>
          <ac:spMkLst>
            <pc:docMk/>
            <pc:sldMk cId="1785129411" sldId="294"/>
            <ac:spMk id="14" creationId="{9D25F302-27C5-414F-97F8-6EA0A6C028BA}"/>
          </ac:spMkLst>
        </pc:spChg>
        <pc:spChg chg="add del">
          <ac:chgData name="Francis Jesmar Montalbo" userId="c525fad2a92ffd10" providerId="LiveId" clId="{D76C8350-9CBD-4630-A1F0-A5C514ED39BF}" dt="2023-03-13T14:18:39.863" v="115" actId="26606"/>
          <ac:spMkLst>
            <pc:docMk/>
            <pc:sldMk cId="1785129411" sldId="294"/>
            <ac:spMk id="16" creationId="{041C67D0-A496-4B86-BF61-263FF9EFD7F0}"/>
          </ac:spMkLst>
        </pc:spChg>
        <pc:spChg chg="add del">
          <ac:chgData name="Francis Jesmar Montalbo" userId="c525fad2a92ffd10" providerId="LiveId" clId="{D76C8350-9CBD-4630-A1F0-A5C514ED39BF}" dt="2023-03-13T14:18:39.863" v="115" actId="26606"/>
          <ac:spMkLst>
            <pc:docMk/>
            <pc:sldMk cId="1785129411" sldId="294"/>
            <ac:spMk id="18" creationId="{830A36F8-48C2-4842-A87B-8CE8DF4E7FD2}"/>
          </ac:spMkLst>
        </pc:spChg>
        <pc:spChg chg="add del">
          <ac:chgData name="Francis Jesmar Montalbo" userId="c525fad2a92ffd10" providerId="LiveId" clId="{D76C8350-9CBD-4630-A1F0-A5C514ED39BF}" dt="2023-03-13T14:18:39.863" v="115" actId="26606"/>
          <ac:spMkLst>
            <pc:docMk/>
            <pc:sldMk cId="1785129411" sldId="294"/>
            <ac:spMk id="20" creationId="{8F451A30-466B-4996-9BA5-CD6ABCC6D558}"/>
          </ac:spMkLst>
        </pc:spChg>
        <pc:picChg chg="mod">
          <ac:chgData name="Francis Jesmar Montalbo" userId="c525fad2a92ffd10" providerId="LiveId" clId="{D76C8350-9CBD-4630-A1F0-A5C514ED39BF}" dt="2023-03-13T14:18:39.863" v="115" actId="26606"/>
          <ac:picMkLst>
            <pc:docMk/>
            <pc:sldMk cId="1785129411" sldId="294"/>
            <ac:picMk id="7" creationId="{42FEF290-5CE6-3556-6E29-E98A462E1267}"/>
          </ac:picMkLst>
        </pc:picChg>
        <pc:picChg chg="mod">
          <ac:chgData name="Francis Jesmar Montalbo" userId="c525fad2a92ffd10" providerId="LiveId" clId="{D76C8350-9CBD-4630-A1F0-A5C514ED39BF}" dt="2023-03-13T14:18:39.863" v="115" actId="26606"/>
          <ac:picMkLst>
            <pc:docMk/>
            <pc:sldMk cId="1785129411" sldId="294"/>
            <ac:picMk id="9" creationId="{9BEBC31C-A39B-F095-859A-08078C61DC22}"/>
          </ac:picMkLst>
        </pc:picChg>
      </pc:sldChg>
      <pc:sldChg chg="addSp delSp modSp mod setBg">
        <pc:chgData name="Francis Jesmar Montalbo" userId="c525fad2a92ffd10" providerId="LiveId" clId="{D76C8350-9CBD-4630-A1F0-A5C514ED39BF}" dt="2023-03-13T14:18:17.720" v="106" actId="26606"/>
        <pc:sldMkLst>
          <pc:docMk/>
          <pc:sldMk cId="1963813825" sldId="295"/>
        </pc:sldMkLst>
        <pc:spChg chg="mod">
          <ac:chgData name="Francis Jesmar Montalbo" userId="c525fad2a92ffd10" providerId="LiveId" clId="{D76C8350-9CBD-4630-A1F0-A5C514ED39BF}" dt="2023-03-13T14:18:17.720" v="106" actId="26606"/>
          <ac:spMkLst>
            <pc:docMk/>
            <pc:sldMk cId="1963813825" sldId="295"/>
            <ac:spMk id="2" creationId="{E5FC1B25-EFFC-AA7D-E2B4-85D62A4CE7F9}"/>
          </ac:spMkLst>
        </pc:spChg>
        <pc:spChg chg="add del">
          <ac:chgData name="Francis Jesmar Montalbo" userId="c525fad2a92ffd10" providerId="LiveId" clId="{D76C8350-9CBD-4630-A1F0-A5C514ED39BF}" dt="2023-03-13T14:18:17.720" v="106" actId="26606"/>
          <ac:spMkLst>
            <pc:docMk/>
            <pc:sldMk cId="1963813825" sldId="295"/>
            <ac:spMk id="3" creationId="{FA3A5D85-F99B-C9ED-81A9-46A164361890}"/>
          </ac:spMkLst>
        </pc:spChg>
        <pc:spChg chg="add del">
          <ac:chgData name="Francis Jesmar Montalbo" userId="c525fad2a92ffd10" providerId="LiveId" clId="{D76C8350-9CBD-4630-A1F0-A5C514ED39BF}" dt="2023-03-13T14:18:02.647" v="97" actId="26606"/>
          <ac:spMkLst>
            <pc:docMk/>
            <pc:sldMk cId="1963813825" sldId="295"/>
            <ac:spMk id="8" creationId="{1BB867FF-FC45-48F7-8104-F89BE54909F1}"/>
          </ac:spMkLst>
        </pc:spChg>
        <pc:spChg chg="add del">
          <ac:chgData name="Francis Jesmar Montalbo" userId="c525fad2a92ffd10" providerId="LiveId" clId="{D76C8350-9CBD-4630-A1F0-A5C514ED39BF}" dt="2023-03-13T14:17:59.066" v="91" actId="26606"/>
          <ac:spMkLst>
            <pc:docMk/>
            <pc:sldMk cId="1963813825" sldId="295"/>
            <ac:spMk id="9" creationId="{B819A166-7571-4003-A6B8-B62034C3ED30}"/>
          </ac:spMkLst>
        </pc:spChg>
        <pc:spChg chg="add del">
          <ac:chgData name="Francis Jesmar Montalbo" userId="c525fad2a92ffd10" providerId="LiveId" clId="{D76C8350-9CBD-4630-A1F0-A5C514ED39BF}" dt="2023-03-13T14:18:02.647" v="97" actId="26606"/>
          <ac:spMkLst>
            <pc:docMk/>
            <pc:sldMk cId="1963813825" sldId="295"/>
            <ac:spMk id="10" creationId="{8BB56887-D0D5-4F0C-9E19-7247EB83C8B7}"/>
          </ac:spMkLst>
        </pc:spChg>
        <pc:spChg chg="add del">
          <ac:chgData name="Francis Jesmar Montalbo" userId="c525fad2a92ffd10" providerId="LiveId" clId="{D76C8350-9CBD-4630-A1F0-A5C514ED39BF}" dt="2023-03-13T14:17:59.792" v="93" actId="26606"/>
          <ac:spMkLst>
            <pc:docMk/>
            <pc:sldMk cId="1963813825" sldId="295"/>
            <ac:spMk id="11" creationId="{5E107275-3853-46FD-A241-DE4355A42675}"/>
          </ac:spMkLst>
        </pc:spChg>
        <pc:spChg chg="add del">
          <ac:chgData name="Francis Jesmar Montalbo" userId="c525fad2a92ffd10" providerId="LiveId" clId="{D76C8350-9CBD-4630-A1F0-A5C514ED39BF}" dt="2023-03-13T14:17:59.792" v="93" actId="26606"/>
          <ac:spMkLst>
            <pc:docMk/>
            <pc:sldMk cId="1963813825" sldId="295"/>
            <ac:spMk id="12" creationId="{2E442304-DDBD-4F7B-8017-36BCC863FB40}"/>
          </ac:spMkLst>
        </pc:spChg>
        <pc:spChg chg="add del">
          <ac:chgData name="Francis Jesmar Montalbo" userId="c525fad2a92ffd10" providerId="LiveId" clId="{D76C8350-9CBD-4630-A1F0-A5C514ED39BF}" dt="2023-03-13T14:18:01.809" v="95" actId="26606"/>
          <ac:spMkLst>
            <pc:docMk/>
            <pc:sldMk cId="1963813825" sldId="295"/>
            <ac:spMk id="15" creationId="{2E442304-DDBD-4F7B-8017-36BCC863FB40}"/>
          </ac:spMkLst>
        </pc:spChg>
        <pc:spChg chg="add del">
          <ac:chgData name="Francis Jesmar Montalbo" userId="c525fad2a92ffd10" providerId="LiveId" clId="{D76C8350-9CBD-4630-A1F0-A5C514ED39BF}" dt="2023-03-13T14:18:01.809" v="95" actId="26606"/>
          <ac:spMkLst>
            <pc:docMk/>
            <pc:sldMk cId="1963813825" sldId="295"/>
            <ac:spMk id="16" creationId="{5E107275-3853-46FD-A241-DE4355A42675}"/>
          </ac:spMkLst>
        </pc:spChg>
        <pc:spChg chg="add del">
          <ac:chgData name="Francis Jesmar Montalbo" userId="c525fad2a92ffd10" providerId="LiveId" clId="{D76C8350-9CBD-4630-A1F0-A5C514ED39BF}" dt="2023-03-13T14:18:02.647" v="97" actId="26606"/>
          <ac:spMkLst>
            <pc:docMk/>
            <pc:sldMk cId="1963813825" sldId="295"/>
            <ac:spMk id="19" creationId="{081E4A58-353D-44AE-B2FC-2A74E2E400F7}"/>
          </ac:spMkLst>
        </pc:spChg>
        <pc:spChg chg="add del">
          <ac:chgData name="Francis Jesmar Montalbo" userId="c525fad2a92ffd10" providerId="LiveId" clId="{D76C8350-9CBD-4630-A1F0-A5C514ED39BF}" dt="2023-03-13T14:18:02.647" v="97" actId="26606"/>
          <ac:spMkLst>
            <pc:docMk/>
            <pc:sldMk cId="1963813825" sldId="295"/>
            <ac:spMk id="20" creationId="{FA3A5D85-F99B-C9ED-81A9-46A164361890}"/>
          </ac:spMkLst>
        </pc:spChg>
        <pc:spChg chg="add del">
          <ac:chgData name="Francis Jesmar Montalbo" userId="c525fad2a92ffd10" providerId="LiveId" clId="{D76C8350-9CBD-4630-A1F0-A5C514ED39BF}" dt="2023-03-13T14:18:03.794" v="99" actId="26606"/>
          <ac:spMkLst>
            <pc:docMk/>
            <pc:sldMk cId="1963813825" sldId="295"/>
            <ac:spMk id="22" creationId="{18873D23-2DCF-4B31-A009-95721C06E8E1}"/>
          </ac:spMkLst>
        </pc:spChg>
        <pc:spChg chg="add del">
          <ac:chgData name="Francis Jesmar Montalbo" userId="c525fad2a92ffd10" providerId="LiveId" clId="{D76C8350-9CBD-4630-A1F0-A5C514ED39BF}" dt="2023-03-13T14:18:03.794" v="99" actId="26606"/>
          <ac:spMkLst>
            <pc:docMk/>
            <pc:sldMk cId="1963813825" sldId="295"/>
            <ac:spMk id="23" creationId="{C13EF075-D4EF-4929-ADBC-91B27DA19955}"/>
          </ac:spMkLst>
        </pc:spChg>
        <pc:spChg chg="add del">
          <ac:chgData name="Francis Jesmar Montalbo" userId="c525fad2a92ffd10" providerId="LiveId" clId="{D76C8350-9CBD-4630-A1F0-A5C514ED39BF}" dt="2023-03-13T14:18:03.794" v="99" actId="26606"/>
          <ac:spMkLst>
            <pc:docMk/>
            <pc:sldMk cId="1963813825" sldId="295"/>
            <ac:spMk id="28" creationId="{FA3A5D85-F99B-C9ED-81A9-46A164361890}"/>
          </ac:spMkLst>
        </pc:spChg>
        <pc:spChg chg="add del">
          <ac:chgData name="Francis Jesmar Montalbo" userId="c525fad2a92ffd10" providerId="LiveId" clId="{D76C8350-9CBD-4630-A1F0-A5C514ED39BF}" dt="2023-03-13T14:18:04.656" v="101" actId="26606"/>
          <ac:spMkLst>
            <pc:docMk/>
            <pc:sldMk cId="1963813825" sldId="295"/>
            <ac:spMk id="30" creationId="{100EDD19-6802-4EC3-95CE-CFFAB042CFD6}"/>
          </ac:spMkLst>
        </pc:spChg>
        <pc:spChg chg="add del">
          <ac:chgData name="Francis Jesmar Montalbo" userId="c525fad2a92ffd10" providerId="LiveId" clId="{D76C8350-9CBD-4630-A1F0-A5C514ED39BF}" dt="2023-03-13T14:18:04.656" v="101" actId="26606"/>
          <ac:spMkLst>
            <pc:docMk/>
            <pc:sldMk cId="1963813825" sldId="295"/>
            <ac:spMk id="31" creationId="{DB17E863-922E-4C26-BD64-E8FD41D28661}"/>
          </ac:spMkLst>
        </pc:spChg>
        <pc:spChg chg="add del">
          <ac:chgData name="Francis Jesmar Montalbo" userId="c525fad2a92ffd10" providerId="LiveId" clId="{D76C8350-9CBD-4630-A1F0-A5C514ED39BF}" dt="2023-03-13T14:18:04.656" v="101" actId="26606"/>
          <ac:spMkLst>
            <pc:docMk/>
            <pc:sldMk cId="1963813825" sldId="295"/>
            <ac:spMk id="32" creationId="{FA3A5D85-F99B-C9ED-81A9-46A164361890}"/>
          </ac:spMkLst>
        </pc:spChg>
        <pc:spChg chg="add">
          <ac:chgData name="Francis Jesmar Montalbo" userId="c525fad2a92ffd10" providerId="LiveId" clId="{D76C8350-9CBD-4630-A1F0-A5C514ED39BF}" dt="2023-03-13T14:18:17.720" v="106" actId="26606"/>
          <ac:spMkLst>
            <pc:docMk/>
            <pc:sldMk cId="1963813825" sldId="295"/>
            <ac:spMk id="38" creationId="{081EA652-8C6A-4E69-BEB9-170809474553}"/>
          </ac:spMkLst>
        </pc:spChg>
        <pc:spChg chg="add">
          <ac:chgData name="Francis Jesmar Montalbo" userId="c525fad2a92ffd10" providerId="LiveId" clId="{D76C8350-9CBD-4630-A1F0-A5C514ED39BF}" dt="2023-03-13T14:18:17.720" v="106" actId="26606"/>
          <ac:spMkLst>
            <pc:docMk/>
            <pc:sldMk cId="1963813825" sldId="295"/>
            <ac:spMk id="39" creationId="{5298780A-33B9-4EA2-8F67-DE68AD62841B}"/>
          </ac:spMkLst>
        </pc:spChg>
        <pc:spChg chg="add">
          <ac:chgData name="Francis Jesmar Montalbo" userId="c525fad2a92ffd10" providerId="LiveId" clId="{D76C8350-9CBD-4630-A1F0-A5C514ED39BF}" dt="2023-03-13T14:18:17.720" v="106" actId="26606"/>
          <ac:spMkLst>
            <pc:docMk/>
            <pc:sldMk cId="1963813825" sldId="295"/>
            <ac:spMk id="40" creationId="{7F488E8B-4E1E-4402-8935-D4E6C02615C7}"/>
          </ac:spMkLst>
        </pc:spChg>
        <pc:spChg chg="add">
          <ac:chgData name="Francis Jesmar Montalbo" userId="c525fad2a92ffd10" providerId="LiveId" clId="{D76C8350-9CBD-4630-A1F0-A5C514ED39BF}" dt="2023-03-13T14:18:17.720" v="106" actId="26606"/>
          <ac:spMkLst>
            <pc:docMk/>
            <pc:sldMk cId="1963813825" sldId="295"/>
            <ac:spMk id="41" creationId="{FA3A5D85-F99B-C9ED-81A9-46A164361890}"/>
          </ac:spMkLst>
        </pc:spChg>
        <pc:grpChg chg="add del">
          <ac:chgData name="Francis Jesmar Montalbo" userId="c525fad2a92ffd10" providerId="LiveId" clId="{D76C8350-9CBD-4630-A1F0-A5C514ED39BF}" dt="2023-03-13T14:18:03.794" v="99" actId="26606"/>
          <ac:grpSpMkLst>
            <pc:docMk/>
            <pc:sldMk cId="1963813825" sldId="295"/>
            <ac:grpSpMk id="24" creationId="{DAA26DFA-AAB2-4973-9C17-16D587C7B198}"/>
          </ac:grpSpMkLst>
        </pc:grpChg>
        <pc:graphicFrameChg chg="add del">
          <ac:chgData name="Francis Jesmar Montalbo" userId="c525fad2a92ffd10" providerId="LiveId" clId="{D76C8350-9CBD-4630-A1F0-A5C514ED39BF}" dt="2023-03-13T14:17:59.066" v="91" actId="26606"/>
          <ac:graphicFrameMkLst>
            <pc:docMk/>
            <pc:sldMk cId="1963813825" sldId="295"/>
            <ac:graphicFrameMk id="5" creationId="{7667B24C-47B4-EDA8-6870-61929B1ECC48}"/>
          </ac:graphicFrameMkLst>
        </pc:graphicFrameChg>
        <pc:graphicFrameChg chg="add del">
          <ac:chgData name="Francis Jesmar Montalbo" userId="c525fad2a92ffd10" providerId="LiveId" clId="{D76C8350-9CBD-4630-A1F0-A5C514ED39BF}" dt="2023-03-13T14:17:59.792" v="93" actId="26606"/>
          <ac:graphicFrameMkLst>
            <pc:docMk/>
            <pc:sldMk cId="1963813825" sldId="295"/>
            <ac:graphicFrameMk id="13" creationId="{ECA8BA94-8044-6EA1-C6D2-7F66308F779A}"/>
          </ac:graphicFrameMkLst>
        </pc:graphicFrameChg>
        <pc:graphicFrameChg chg="add del">
          <ac:chgData name="Francis Jesmar Montalbo" userId="c525fad2a92ffd10" providerId="LiveId" clId="{D76C8350-9CBD-4630-A1F0-A5C514ED39BF}" dt="2023-03-13T14:18:01.809" v="95" actId="26606"/>
          <ac:graphicFrameMkLst>
            <pc:docMk/>
            <pc:sldMk cId="1963813825" sldId="295"/>
            <ac:graphicFrameMk id="17" creationId="{EBB2DBC1-DE25-14D2-E4D1-767753CC0224}"/>
          </ac:graphicFrameMkLst>
        </pc:graphicFrameChg>
        <pc:graphicFrameChg chg="add del">
          <ac:chgData name="Francis Jesmar Montalbo" userId="c525fad2a92ffd10" providerId="LiveId" clId="{D76C8350-9CBD-4630-A1F0-A5C514ED39BF}" dt="2023-03-13T14:18:05.387" v="103" actId="26606"/>
          <ac:graphicFrameMkLst>
            <pc:docMk/>
            <pc:sldMk cId="1963813825" sldId="295"/>
            <ac:graphicFrameMk id="34" creationId="{752F0ED1-3746-A877-BBF4-E0A110A8D79A}"/>
          </ac:graphicFrameMkLst>
        </pc:graphicFrameChg>
        <pc:graphicFrameChg chg="add del">
          <ac:chgData name="Francis Jesmar Montalbo" userId="c525fad2a92ffd10" providerId="LiveId" clId="{D76C8350-9CBD-4630-A1F0-A5C514ED39BF}" dt="2023-03-13T14:18:17.714" v="105" actId="26606"/>
          <ac:graphicFrameMkLst>
            <pc:docMk/>
            <pc:sldMk cId="1963813825" sldId="295"/>
            <ac:graphicFrameMk id="36" creationId="{CF9EF043-A049-6CF6-4DD3-B44DEB00E107}"/>
          </ac:graphicFrameMkLst>
        </pc:graphicFrameChg>
        <pc:cxnChg chg="add">
          <ac:chgData name="Francis Jesmar Montalbo" userId="c525fad2a92ffd10" providerId="LiveId" clId="{D76C8350-9CBD-4630-A1F0-A5C514ED39BF}" dt="2023-03-13T14:18:17.720" v="106" actId="26606"/>
          <ac:cxnSpMkLst>
            <pc:docMk/>
            <pc:sldMk cId="1963813825" sldId="295"/>
            <ac:cxnSpMk id="14" creationId="{23AAC9B5-8015-485C-ACF9-A750390E9A56}"/>
          </ac:cxnSpMkLst>
        </pc:cxnChg>
      </pc:sldChg>
      <pc:sldChg chg="addSp modSp mod setBg">
        <pc:chgData name="Francis Jesmar Montalbo" userId="c525fad2a92ffd10" providerId="LiveId" clId="{D76C8350-9CBD-4630-A1F0-A5C514ED39BF}" dt="2023-03-13T14:18:54.299" v="116" actId="26606"/>
        <pc:sldMkLst>
          <pc:docMk/>
          <pc:sldMk cId="4014816761" sldId="297"/>
        </pc:sldMkLst>
        <pc:spChg chg="mod">
          <ac:chgData name="Francis Jesmar Montalbo" userId="c525fad2a92ffd10" providerId="LiveId" clId="{D76C8350-9CBD-4630-A1F0-A5C514ED39BF}" dt="2023-03-13T14:18:54.299" v="116" actId="26606"/>
          <ac:spMkLst>
            <pc:docMk/>
            <pc:sldMk cId="4014816761" sldId="297"/>
            <ac:spMk id="2" creationId="{ABA02C32-CA20-69D5-C3B6-2BBD603BFB36}"/>
          </ac:spMkLst>
        </pc:spChg>
        <pc:spChg chg="mod">
          <ac:chgData name="Francis Jesmar Montalbo" userId="c525fad2a92ffd10" providerId="LiveId" clId="{D76C8350-9CBD-4630-A1F0-A5C514ED39BF}" dt="2023-03-13T14:18:54.299" v="116" actId="26606"/>
          <ac:spMkLst>
            <pc:docMk/>
            <pc:sldMk cId="4014816761" sldId="297"/>
            <ac:spMk id="3" creationId="{9EE1D960-DDD1-5F40-177C-A90766D7813D}"/>
          </ac:spMkLst>
        </pc:spChg>
        <pc:spChg chg="add">
          <ac:chgData name="Francis Jesmar Montalbo" userId="c525fad2a92ffd10" providerId="LiveId" clId="{D76C8350-9CBD-4630-A1F0-A5C514ED39BF}" dt="2023-03-13T14:18:54.299" v="116" actId="26606"/>
          <ac:spMkLst>
            <pc:docMk/>
            <pc:sldMk cId="4014816761" sldId="297"/>
            <ac:spMk id="9" creationId="{04C21BAE-6866-4C7A-A7EC-C1B2E572D5BE}"/>
          </ac:spMkLst>
        </pc:spChg>
        <pc:spChg chg="add">
          <ac:chgData name="Francis Jesmar Montalbo" userId="c525fad2a92ffd10" providerId="LiveId" clId="{D76C8350-9CBD-4630-A1F0-A5C514ED39BF}" dt="2023-03-13T14:18:54.299" v="116" actId="26606"/>
          <ac:spMkLst>
            <pc:docMk/>
            <pc:sldMk cId="4014816761" sldId="297"/>
            <ac:spMk id="11" creationId="{7E7D0C94-08B4-48AE-8813-CC4D60294F42}"/>
          </ac:spMkLst>
        </pc:spChg>
        <pc:spChg chg="add">
          <ac:chgData name="Francis Jesmar Montalbo" userId="c525fad2a92ffd10" providerId="LiveId" clId="{D76C8350-9CBD-4630-A1F0-A5C514ED39BF}" dt="2023-03-13T14:18:54.299" v="116" actId="26606"/>
          <ac:spMkLst>
            <pc:docMk/>
            <pc:sldMk cId="4014816761" sldId="297"/>
            <ac:spMk id="13" creationId="{F0C518C2-0AA4-470C-87B9-9CBF428FBA25}"/>
          </ac:spMkLst>
        </pc:spChg>
        <pc:picChg chg="add">
          <ac:chgData name="Francis Jesmar Montalbo" userId="c525fad2a92ffd10" providerId="LiveId" clId="{D76C8350-9CBD-4630-A1F0-A5C514ED39BF}" dt="2023-03-13T14:18:54.299" v="116" actId="26606"/>
          <ac:picMkLst>
            <pc:docMk/>
            <pc:sldMk cId="4014816761" sldId="297"/>
            <ac:picMk id="5" creationId="{6FED1F26-7777-9725-96CD-08F442687168}"/>
          </ac:picMkLst>
        </pc:picChg>
      </pc:sldChg>
      <pc:sldChg chg="addSp delSp modSp mod setBg">
        <pc:chgData name="Francis Jesmar Montalbo" userId="c525fad2a92ffd10" providerId="LiveId" clId="{D76C8350-9CBD-4630-A1F0-A5C514ED39BF}" dt="2023-03-13T14:19:12.028" v="125" actId="20577"/>
        <pc:sldMkLst>
          <pc:docMk/>
          <pc:sldMk cId="1852450395" sldId="298"/>
        </pc:sldMkLst>
        <pc:spChg chg="mod">
          <ac:chgData name="Francis Jesmar Montalbo" userId="c525fad2a92ffd10" providerId="LiveId" clId="{D76C8350-9CBD-4630-A1F0-A5C514ED39BF}" dt="2023-03-13T14:19:12.028" v="125" actId="20577"/>
          <ac:spMkLst>
            <pc:docMk/>
            <pc:sldMk cId="1852450395" sldId="298"/>
            <ac:spMk id="2" creationId="{DEC4E2FF-AE53-4CF2-A0BE-71EEE4BC89CE}"/>
          </ac:spMkLst>
        </pc:spChg>
        <pc:spChg chg="del">
          <ac:chgData name="Francis Jesmar Montalbo" userId="c525fad2a92ffd10" providerId="LiveId" clId="{D76C8350-9CBD-4630-A1F0-A5C514ED39BF}" dt="2023-03-13T14:19:04.086" v="117" actId="26606"/>
          <ac:spMkLst>
            <pc:docMk/>
            <pc:sldMk cId="1852450395" sldId="298"/>
            <ac:spMk id="3" creationId="{B44775C7-CFE5-46B2-AC52-046D8C744796}"/>
          </ac:spMkLst>
        </pc:spChg>
        <pc:spChg chg="add">
          <ac:chgData name="Francis Jesmar Montalbo" userId="c525fad2a92ffd10" providerId="LiveId" clId="{D76C8350-9CBD-4630-A1F0-A5C514ED39BF}" dt="2023-03-13T14:19:04.086" v="117" actId="26606"/>
          <ac:spMkLst>
            <pc:docMk/>
            <pc:sldMk cId="1852450395" sldId="298"/>
            <ac:spMk id="9" creationId="{2E442304-DDBD-4F7B-8017-36BCC863FB40}"/>
          </ac:spMkLst>
        </pc:spChg>
        <pc:spChg chg="add">
          <ac:chgData name="Francis Jesmar Montalbo" userId="c525fad2a92ffd10" providerId="LiveId" clId="{D76C8350-9CBD-4630-A1F0-A5C514ED39BF}" dt="2023-03-13T14:19:04.086" v="117" actId="26606"/>
          <ac:spMkLst>
            <pc:docMk/>
            <pc:sldMk cId="1852450395" sldId="298"/>
            <ac:spMk id="11" creationId="{5E107275-3853-46FD-A241-DE4355A42675}"/>
          </ac:spMkLst>
        </pc:spChg>
        <pc:graphicFrameChg chg="add">
          <ac:chgData name="Francis Jesmar Montalbo" userId="c525fad2a92ffd10" providerId="LiveId" clId="{D76C8350-9CBD-4630-A1F0-A5C514ED39BF}" dt="2023-03-13T14:19:04.086" v="117" actId="26606"/>
          <ac:graphicFrameMkLst>
            <pc:docMk/>
            <pc:sldMk cId="1852450395" sldId="298"/>
            <ac:graphicFrameMk id="5" creationId="{53CB3337-9554-9E40-8676-D24109B60FE3}"/>
          </ac:graphicFrameMkLst>
        </pc:graphicFrameChg>
      </pc:sldChg>
      <pc:sldChg chg="addSp modSp mod setBg">
        <pc:chgData name="Francis Jesmar Montalbo" userId="c525fad2a92ffd10" providerId="LiveId" clId="{D76C8350-9CBD-4630-A1F0-A5C514ED39BF}" dt="2023-03-13T14:19:27.985" v="129" actId="14100"/>
        <pc:sldMkLst>
          <pc:docMk/>
          <pc:sldMk cId="2611204577" sldId="299"/>
        </pc:sldMkLst>
        <pc:spChg chg="mod">
          <ac:chgData name="Francis Jesmar Montalbo" userId="c525fad2a92ffd10" providerId="LiveId" clId="{D76C8350-9CBD-4630-A1F0-A5C514ED39BF}" dt="2023-03-13T14:19:19.866" v="126" actId="26606"/>
          <ac:spMkLst>
            <pc:docMk/>
            <pc:sldMk cId="2611204577" sldId="299"/>
            <ac:spMk id="2" creationId="{9083E93F-E0F4-4F09-BF47-85AAC17FAE65}"/>
          </ac:spMkLst>
        </pc:spChg>
        <pc:spChg chg="mod">
          <ac:chgData name="Francis Jesmar Montalbo" userId="c525fad2a92ffd10" providerId="LiveId" clId="{D76C8350-9CBD-4630-A1F0-A5C514ED39BF}" dt="2023-03-13T14:19:27.985" v="129" actId="14100"/>
          <ac:spMkLst>
            <pc:docMk/>
            <pc:sldMk cId="2611204577" sldId="299"/>
            <ac:spMk id="3" creationId="{665C5051-4F47-4677-97A1-61FBB8340A0E}"/>
          </ac:spMkLst>
        </pc:spChg>
        <pc:spChg chg="add">
          <ac:chgData name="Francis Jesmar Montalbo" userId="c525fad2a92ffd10" providerId="LiveId" clId="{D76C8350-9CBD-4630-A1F0-A5C514ED39BF}" dt="2023-03-13T14:19:19.866" v="126" actId="26606"/>
          <ac:spMkLst>
            <pc:docMk/>
            <pc:sldMk cId="2611204577" sldId="299"/>
            <ac:spMk id="8" creationId="{081EA652-8C6A-4E69-BEB9-170809474553}"/>
          </ac:spMkLst>
        </pc:spChg>
        <pc:spChg chg="add">
          <ac:chgData name="Francis Jesmar Montalbo" userId="c525fad2a92ffd10" providerId="LiveId" clId="{D76C8350-9CBD-4630-A1F0-A5C514ED39BF}" dt="2023-03-13T14:19:19.866" v="126" actId="26606"/>
          <ac:spMkLst>
            <pc:docMk/>
            <pc:sldMk cId="2611204577" sldId="299"/>
            <ac:spMk id="10" creationId="{A4026A73-1F7F-49F2-B319-8CA3B3D53269}"/>
          </ac:spMkLst>
        </pc:spChg>
        <pc:spChg chg="add">
          <ac:chgData name="Francis Jesmar Montalbo" userId="c525fad2a92ffd10" providerId="LiveId" clId="{D76C8350-9CBD-4630-A1F0-A5C514ED39BF}" dt="2023-03-13T14:19:19.866" v="126" actId="26606"/>
          <ac:spMkLst>
            <pc:docMk/>
            <pc:sldMk cId="2611204577" sldId="299"/>
            <ac:spMk id="12" creationId="{5298780A-33B9-4EA2-8F67-DE68AD62841B}"/>
          </ac:spMkLst>
        </pc:spChg>
        <pc:spChg chg="add">
          <ac:chgData name="Francis Jesmar Montalbo" userId="c525fad2a92ffd10" providerId="LiveId" clId="{D76C8350-9CBD-4630-A1F0-A5C514ED39BF}" dt="2023-03-13T14:19:19.866" v="126" actId="26606"/>
          <ac:spMkLst>
            <pc:docMk/>
            <pc:sldMk cId="2611204577" sldId="299"/>
            <ac:spMk id="14" creationId="{7F488E8B-4E1E-4402-8935-D4E6C02615C7}"/>
          </ac:spMkLst>
        </pc:spChg>
        <pc:cxnChg chg="add">
          <ac:chgData name="Francis Jesmar Montalbo" userId="c525fad2a92ffd10" providerId="LiveId" clId="{D76C8350-9CBD-4630-A1F0-A5C514ED39BF}" dt="2023-03-13T14:19:19.866" v="126" actId="26606"/>
          <ac:cxnSpMkLst>
            <pc:docMk/>
            <pc:sldMk cId="2611204577" sldId="299"/>
            <ac:cxnSpMk id="16" creationId="{23AAC9B5-8015-485C-ACF9-A750390E9A56}"/>
          </ac:cxnSpMkLst>
        </pc:cxnChg>
      </pc:sldChg>
      <pc:sldChg chg="addSp modSp mod setBg">
        <pc:chgData name="Francis Jesmar Montalbo" userId="c525fad2a92ffd10" providerId="LiveId" clId="{D76C8350-9CBD-4630-A1F0-A5C514ED39BF}" dt="2023-03-13T14:19:33.805" v="130" actId="26606"/>
        <pc:sldMkLst>
          <pc:docMk/>
          <pc:sldMk cId="3639279572" sldId="300"/>
        </pc:sldMkLst>
        <pc:spChg chg="mod">
          <ac:chgData name="Francis Jesmar Montalbo" userId="c525fad2a92ffd10" providerId="LiveId" clId="{D76C8350-9CBD-4630-A1F0-A5C514ED39BF}" dt="2023-03-13T14:19:33.805" v="130" actId="26606"/>
          <ac:spMkLst>
            <pc:docMk/>
            <pc:sldMk cId="3639279572" sldId="300"/>
            <ac:spMk id="2" creationId="{DEE2B883-D2F2-4D54-90BE-52BD791D3CB6}"/>
          </ac:spMkLst>
        </pc:spChg>
        <pc:spChg chg="mod">
          <ac:chgData name="Francis Jesmar Montalbo" userId="c525fad2a92ffd10" providerId="LiveId" clId="{D76C8350-9CBD-4630-A1F0-A5C514ED39BF}" dt="2023-03-13T14:19:33.805" v="130" actId="26606"/>
          <ac:spMkLst>
            <pc:docMk/>
            <pc:sldMk cId="3639279572" sldId="300"/>
            <ac:spMk id="3" creationId="{FD35BC0F-0EDF-4184-91ED-91C60FB3C057}"/>
          </ac:spMkLst>
        </pc:spChg>
        <pc:spChg chg="add">
          <ac:chgData name="Francis Jesmar Montalbo" userId="c525fad2a92ffd10" providerId="LiveId" clId="{D76C8350-9CBD-4630-A1F0-A5C514ED39BF}" dt="2023-03-13T14:19:33.805" v="130" actId="26606"/>
          <ac:spMkLst>
            <pc:docMk/>
            <pc:sldMk cId="3639279572" sldId="300"/>
            <ac:spMk id="10" creationId="{DBC6133C-0615-4CE4-9132-37E609A9BDFA}"/>
          </ac:spMkLst>
        </pc:spChg>
        <pc:spChg chg="add">
          <ac:chgData name="Francis Jesmar Montalbo" userId="c525fad2a92ffd10" providerId="LiveId" clId="{D76C8350-9CBD-4630-A1F0-A5C514ED39BF}" dt="2023-03-13T14:19:33.805" v="130" actId="26606"/>
          <ac:spMkLst>
            <pc:docMk/>
            <pc:sldMk cId="3639279572" sldId="300"/>
            <ac:spMk id="12" creationId="{169CC832-2974-4E8D-90ED-3E2941BA7336}"/>
          </ac:spMkLst>
        </pc:spChg>
        <pc:spChg chg="add">
          <ac:chgData name="Francis Jesmar Montalbo" userId="c525fad2a92ffd10" providerId="LiveId" clId="{D76C8350-9CBD-4630-A1F0-A5C514ED39BF}" dt="2023-03-13T14:19:33.805" v="130" actId="26606"/>
          <ac:spMkLst>
            <pc:docMk/>
            <pc:sldMk cId="3639279572" sldId="300"/>
            <ac:spMk id="14" creationId="{55222F96-971A-4F90-B841-6BAB416C7AC1}"/>
          </ac:spMkLst>
        </pc:spChg>
        <pc:spChg chg="add">
          <ac:chgData name="Francis Jesmar Montalbo" userId="c525fad2a92ffd10" providerId="LiveId" clId="{D76C8350-9CBD-4630-A1F0-A5C514ED39BF}" dt="2023-03-13T14:19:33.805" v="130" actId="26606"/>
          <ac:spMkLst>
            <pc:docMk/>
            <pc:sldMk cId="3639279572" sldId="300"/>
            <ac:spMk id="16" creationId="{08980754-6F4B-43C9-B9BE-127B6BED6586}"/>
          </ac:spMkLst>
        </pc:spChg>
        <pc:spChg chg="add">
          <ac:chgData name="Francis Jesmar Montalbo" userId="c525fad2a92ffd10" providerId="LiveId" clId="{D76C8350-9CBD-4630-A1F0-A5C514ED39BF}" dt="2023-03-13T14:19:33.805" v="130" actId="26606"/>
          <ac:spMkLst>
            <pc:docMk/>
            <pc:sldMk cId="3639279572" sldId="300"/>
            <ac:spMk id="18" creationId="{2C1BBA94-3F40-40AA-8BB9-E69E25E537C1}"/>
          </ac:spMkLst>
        </pc:spChg>
        <pc:picChg chg="mod">
          <ac:chgData name="Francis Jesmar Montalbo" userId="c525fad2a92ffd10" providerId="LiveId" clId="{D76C8350-9CBD-4630-A1F0-A5C514ED39BF}" dt="2023-03-13T14:19:33.805" v="130" actId="26606"/>
          <ac:picMkLst>
            <pc:docMk/>
            <pc:sldMk cId="3639279572" sldId="300"/>
            <ac:picMk id="5" creationId="{79E0A562-E93A-4D25-BA91-12049F9D25A1}"/>
          </ac:picMkLst>
        </pc:picChg>
      </pc:sldChg>
      <pc:sldChg chg="addSp delSp modSp mod setBg">
        <pc:chgData name="Francis Jesmar Montalbo" userId="c525fad2a92ffd10" providerId="LiveId" clId="{D76C8350-9CBD-4630-A1F0-A5C514ED39BF}" dt="2023-03-13T14:19:41.041" v="137" actId="26606"/>
        <pc:sldMkLst>
          <pc:docMk/>
          <pc:sldMk cId="3262008938" sldId="301"/>
        </pc:sldMkLst>
        <pc:spChg chg="mod">
          <ac:chgData name="Francis Jesmar Montalbo" userId="c525fad2a92ffd10" providerId="LiveId" clId="{D76C8350-9CBD-4630-A1F0-A5C514ED39BF}" dt="2023-03-13T14:19:41.041" v="137" actId="26606"/>
          <ac:spMkLst>
            <pc:docMk/>
            <pc:sldMk cId="3262008938" sldId="301"/>
            <ac:spMk id="2" creationId="{49E19541-E080-4D98-9FCE-3ABB31586286}"/>
          </ac:spMkLst>
        </pc:spChg>
        <pc:spChg chg="mod">
          <ac:chgData name="Francis Jesmar Montalbo" userId="c525fad2a92ffd10" providerId="LiveId" clId="{D76C8350-9CBD-4630-A1F0-A5C514ED39BF}" dt="2023-03-13T14:19:41.041" v="137" actId="26606"/>
          <ac:spMkLst>
            <pc:docMk/>
            <pc:sldMk cId="3262008938" sldId="301"/>
            <ac:spMk id="3" creationId="{FB4EEA19-0A85-489F-BD57-CC1340A0E0C0}"/>
          </ac:spMkLst>
        </pc:spChg>
        <pc:spChg chg="add del">
          <ac:chgData name="Francis Jesmar Montalbo" userId="c525fad2a92ffd10" providerId="LiveId" clId="{D76C8350-9CBD-4630-A1F0-A5C514ED39BF}" dt="2023-03-13T14:19:39.473" v="132" actId="26606"/>
          <ac:spMkLst>
            <pc:docMk/>
            <pc:sldMk cId="3262008938" sldId="301"/>
            <ac:spMk id="10" creationId="{2F687420-BEB4-45CD-8226-339BE553B8E6}"/>
          </ac:spMkLst>
        </pc:spChg>
        <pc:spChg chg="add del">
          <ac:chgData name="Francis Jesmar Montalbo" userId="c525fad2a92ffd10" providerId="LiveId" clId="{D76C8350-9CBD-4630-A1F0-A5C514ED39BF}" dt="2023-03-13T14:19:39.473" v="132" actId="26606"/>
          <ac:spMkLst>
            <pc:docMk/>
            <pc:sldMk cId="3262008938" sldId="301"/>
            <ac:spMk id="12" creationId="{169CC832-2974-4E8D-90ED-3E2941BA7336}"/>
          </ac:spMkLst>
        </pc:spChg>
        <pc:spChg chg="add del">
          <ac:chgData name="Francis Jesmar Montalbo" userId="c525fad2a92ffd10" providerId="LiveId" clId="{D76C8350-9CBD-4630-A1F0-A5C514ED39BF}" dt="2023-03-13T14:19:39.473" v="132" actId="26606"/>
          <ac:spMkLst>
            <pc:docMk/>
            <pc:sldMk cId="3262008938" sldId="301"/>
            <ac:spMk id="14" creationId="{55222F96-971A-4F90-B841-6BAB416C7AC1}"/>
          </ac:spMkLst>
        </pc:spChg>
        <pc:spChg chg="add del">
          <ac:chgData name="Francis Jesmar Montalbo" userId="c525fad2a92ffd10" providerId="LiveId" clId="{D76C8350-9CBD-4630-A1F0-A5C514ED39BF}" dt="2023-03-13T14:19:39.473" v="132" actId="26606"/>
          <ac:spMkLst>
            <pc:docMk/>
            <pc:sldMk cId="3262008938" sldId="301"/>
            <ac:spMk id="16" creationId="{08980754-6F4B-43C9-B9BE-127B6BED6586}"/>
          </ac:spMkLst>
        </pc:spChg>
        <pc:spChg chg="add del">
          <ac:chgData name="Francis Jesmar Montalbo" userId="c525fad2a92ffd10" providerId="LiveId" clId="{D76C8350-9CBD-4630-A1F0-A5C514ED39BF}" dt="2023-03-13T14:19:39.473" v="132" actId="26606"/>
          <ac:spMkLst>
            <pc:docMk/>
            <pc:sldMk cId="3262008938" sldId="301"/>
            <ac:spMk id="18" creationId="{2C1BBA94-3F40-40AA-8BB9-E69E25E537C1}"/>
          </ac:spMkLst>
        </pc:spChg>
        <pc:spChg chg="add del">
          <ac:chgData name="Francis Jesmar Montalbo" userId="c525fad2a92ffd10" providerId="LiveId" clId="{D76C8350-9CBD-4630-A1F0-A5C514ED39BF}" dt="2023-03-13T14:19:40.319" v="134" actId="26606"/>
          <ac:spMkLst>
            <pc:docMk/>
            <pc:sldMk cId="3262008938" sldId="301"/>
            <ac:spMk id="20" creationId="{DBC6133C-0615-4CE4-9132-37E609A9BDFA}"/>
          </ac:spMkLst>
        </pc:spChg>
        <pc:spChg chg="add del">
          <ac:chgData name="Francis Jesmar Montalbo" userId="c525fad2a92ffd10" providerId="LiveId" clId="{D76C8350-9CBD-4630-A1F0-A5C514ED39BF}" dt="2023-03-13T14:19:40.319" v="134" actId="26606"/>
          <ac:spMkLst>
            <pc:docMk/>
            <pc:sldMk cId="3262008938" sldId="301"/>
            <ac:spMk id="21" creationId="{169CC832-2974-4E8D-90ED-3E2941BA7336}"/>
          </ac:spMkLst>
        </pc:spChg>
        <pc:spChg chg="add del">
          <ac:chgData name="Francis Jesmar Montalbo" userId="c525fad2a92ffd10" providerId="LiveId" clId="{D76C8350-9CBD-4630-A1F0-A5C514ED39BF}" dt="2023-03-13T14:19:40.319" v="134" actId="26606"/>
          <ac:spMkLst>
            <pc:docMk/>
            <pc:sldMk cId="3262008938" sldId="301"/>
            <ac:spMk id="22" creationId="{55222F96-971A-4F90-B841-6BAB416C7AC1}"/>
          </ac:spMkLst>
        </pc:spChg>
        <pc:spChg chg="add del">
          <ac:chgData name="Francis Jesmar Montalbo" userId="c525fad2a92ffd10" providerId="LiveId" clId="{D76C8350-9CBD-4630-A1F0-A5C514ED39BF}" dt="2023-03-13T14:19:40.319" v="134" actId="26606"/>
          <ac:spMkLst>
            <pc:docMk/>
            <pc:sldMk cId="3262008938" sldId="301"/>
            <ac:spMk id="23" creationId="{08980754-6F4B-43C9-B9BE-127B6BED6586}"/>
          </ac:spMkLst>
        </pc:spChg>
        <pc:spChg chg="add del">
          <ac:chgData name="Francis Jesmar Montalbo" userId="c525fad2a92ffd10" providerId="LiveId" clId="{D76C8350-9CBD-4630-A1F0-A5C514ED39BF}" dt="2023-03-13T14:19:40.319" v="134" actId="26606"/>
          <ac:spMkLst>
            <pc:docMk/>
            <pc:sldMk cId="3262008938" sldId="301"/>
            <ac:spMk id="24" creationId="{2C1BBA94-3F40-40AA-8BB9-E69E25E537C1}"/>
          </ac:spMkLst>
        </pc:spChg>
        <pc:spChg chg="add del">
          <ac:chgData name="Francis Jesmar Montalbo" userId="c525fad2a92ffd10" providerId="LiveId" clId="{D76C8350-9CBD-4630-A1F0-A5C514ED39BF}" dt="2023-03-13T14:19:41.035" v="136" actId="26606"/>
          <ac:spMkLst>
            <pc:docMk/>
            <pc:sldMk cId="3262008938" sldId="301"/>
            <ac:spMk id="26" creationId="{2F687420-BEB4-45CD-8226-339BE553B8E6}"/>
          </ac:spMkLst>
        </pc:spChg>
        <pc:spChg chg="add del">
          <ac:chgData name="Francis Jesmar Montalbo" userId="c525fad2a92ffd10" providerId="LiveId" clId="{D76C8350-9CBD-4630-A1F0-A5C514ED39BF}" dt="2023-03-13T14:19:41.035" v="136" actId="26606"/>
          <ac:spMkLst>
            <pc:docMk/>
            <pc:sldMk cId="3262008938" sldId="301"/>
            <ac:spMk id="27" creationId="{169CC832-2974-4E8D-90ED-3E2941BA7336}"/>
          </ac:spMkLst>
        </pc:spChg>
        <pc:spChg chg="add del">
          <ac:chgData name="Francis Jesmar Montalbo" userId="c525fad2a92ffd10" providerId="LiveId" clId="{D76C8350-9CBD-4630-A1F0-A5C514ED39BF}" dt="2023-03-13T14:19:41.035" v="136" actId="26606"/>
          <ac:spMkLst>
            <pc:docMk/>
            <pc:sldMk cId="3262008938" sldId="301"/>
            <ac:spMk id="28" creationId="{55222F96-971A-4F90-B841-6BAB416C7AC1}"/>
          </ac:spMkLst>
        </pc:spChg>
        <pc:spChg chg="add del">
          <ac:chgData name="Francis Jesmar Montalbo" userId="c525fad2a92ffd10" providerId="LiveId" clId="{D76C8350-9CBD-4630-A1F0-A5C514ED39BF}" dt="2023-03-13T14:19:41.035" v="136" actId="26606"/>
          <ac:spMkLst>
            <pc:docMk/>
            <pc:sldMk cId="3262008938" sldId="301"/>
            <ac:spMk id="29" creationId="{08980754-6F4B-43C9-B9BE-127B6BED6586}"/>
          </ac:spMkLst>
        </pc:spChg>
        <pc:spChg chg="add del">
          <ac:chgData name="Francis Jesmar Montalbo" userId="c525fad2a92ffd10" providerId="LiveId" clId="{D76C8350-9CBD-4630-A1F0-A5C514ED39BF}" dt="2023-03-13T14:19:41.035" v="136" actId="26606"/>
          <ac:spMkLst>
            <pc:docMk/>
            <pc:sldMk cId="3262008938" sldId="301"/>
            <ac:spMk id="30" creationId="{2C1BBA94-3F40-40AA-8BB9-E69E25E537C1}"/>
          </ac:spMkLst>
        </pc:spChg>
        <pc:spChg chg="add">
          <ac:chgData name="Francis Jesmar Montalbo" userId="c525fad2a92ffd10" providerId="LiveId" clId="{D76C8350-9CBD-4630-A1F0-A5C514ED39BF}" dt="2023-03-13T14:19:41.041" v="137" actId="26606"/>
          <ac:spMkLst>
            <pc:docMk/>
            <pc:sldMk cId="3262008938" sldId="301"/>
            <ac:spMk id="32" creationId="{DBC6133C-0615-4CE4-9132-37E609A9BDFA}"/>
          </ac:spMkLst>
        </pc:spChg>
        <pc:spChg chg="add">
          <ac:chgData name="Francis Jesmar Montalbo" userId="c525fad2a92ffd10" providerId="LiveId" clId="{D76C8350-9CBD-4630-A1F0-A5C514ED39BF}" dt="2023-03-13T14:19:41.041" v="137" actId="26606"/>
          <ac:spMkLst>
            <pc:docMk/>
            <pc:sldMk cId="3262008938" sldId="301"/>
            <ac:spMk id="33" creationId="{169CC832-2974-4E8D-90ED-3E2941BA7336}"/>
          </ac:spMkLst>
        </pc:spChg>
        <pc:spChg chg="add">
          <ac:chgData name="Francis Jesmar Montalbo" userId="c525fad2a92ffd10" providerId="LiveId" clId="{D76C8350-9CBD-4630-A1F0-A5C514ED39BF}" dt="2023-03-13T14:19:41.041" v="137" actId="26606"/>
          <ac:spMkLst>
            <pc:docMk/>
            <pc:sldMk cId="3262008938" sldId="301"/>
            <ac:spMk id="34" creationId="{55222F96-971A-4F90-B841-6BAB416C7AC1}"/>
          </ac:spMkLst>
        </pc:spChg>
        <pc:spChg chg="add">
          <ac:chgData name="Francis Jesmar Montalbo" userId="c525fad2a92ffd10" providerId="LiveId" clId="{D76C8350-9CBD-4630-A1F0-A5C514ED39BF}" dt="2023-03-13T14:19:41.041" v="137" actId="26606"/>
          <ac:spMkLst>
            <pc:docMk/>
            <pc:sldMk cId="3262008938" sldId="301"/>
            <ac:spMk id="35" creationId="{08980754-6F4B-43C9-B9BE-127B6BED6586}"/>
          </ac:spMkLst>
        </pc:spChg>
        <pc:spChg chg="add">
          <ac:chgData name="Francis Jesmar Montalbo" userId="c525fad2a92ffd10" providerId="LiveId" clId="{D76C8350-9CBD-4630-A1F0-A5C514ED39BF}" dt="2023-03-13T14:19:41.041" v="137" actId="26606"/>
          <ac:spMkLst>
            <pc:docMk/>
            <pc:sldMk cId="3262008938" sldId="301"/>
            <ac:spMk id="36" creationId="{2C1BBA94-3F40-40AA-8BB9-E69E25E537C1}"/>
          </ac:spMkLst>
        </pc:spChg>
        <pc:picChg chg="mod">
          <ac:chgData name="Francis Jesmar Montalbo" userId="c525fad2a92ffd10" providerId="LiveId" clId="{D76C8350-9CBD-4630-A1F0-A5C514ED39BF}" dt="2023-03-13T14:19:41.041" v="137" actId="26606"/>
          <ac:picMkLst>
            <pc:docMk/>
            <pc:sldMk cId="3262008938" sldId="301"/>
            <ac:picMk id="5" creationId="{D26B7A04-E456-49F3-83FF-0536B7AD6E0F}"/>
          </ac:picMkLst>
        </pc:picChg>
      </pc:sldChg>
      <pc:sldChg chg="addSp modSp mod setBg">
        <pc:chgData name="Francis Jesmar Montalbo" userId="c525fad2a92ffd10" providerId="LiveId" clId="{D76C8350-9CBD-4630-A1F0-A5C514ED39BF}" dt="2023-03-13T14:19:45.886" v="138" actId="26606"/>
        <pc:sldMkLst>
          <pc:docMk/>
          <pc:sldMk cId="2439458743" sldId="302"/>
        </pc:sldMkLst>
        <pc:spChg chg="mod">
          <ac:chgData name="Francis Jesmar Montalbo" userId="c525fad2a92ffd10" providerId="LiveId" clId="{D76C8350-9CBD-4630-A1F0-A5C514ED39BF}" dt="2023-03-13T14:19:45.886" v="138" actId="26606"/>
          <ac:spMkLst>
            <pc:docMk/>
            <pc:sldMk cId="2439458743" sldId="302"/>
            <ac:spMk id="2" creationId="{74E7F595-B309-4759-B60F-DAC4D0BF22FD}"/>
          </ac:spMkLst>
        </pc:spChg>
        <pc:spChg chg="mod">
          <ac:chgData name="Francis Jesmar Montalbo" userId="c525fad2a92ffd10" providerId="LiveId" clId="{D76C8350-9CBD-4630-A1F0-A5C514ED39BF}" dt="2023-03-13T14:19:45.886" v="138" actId="26606"/>
          <ac:spMkLst>
            <pc:docMk/>
            <pc:sldMk cId="2439458743" sldId="302"/>
            <ac:spMk id="3" creationId="{AF5AF1D3-EE2A-4248-9B1D-E709E99A256C}"/>
          </ac:spMkLst>
        </pc:spChg>
        <pc:spChg chg="add">
          <ac:chgData name="Francis Jesmar Montalbo" userId="c525fad2a92ffd10" providerId="LiveId" clId="{D76C8350-9CBD-4630-A1F0-A5C514ED39BF}" dt="2023-03-13T14:19:45.886" v="138" actId="26606"/>
          <ac:spMkLst>
            <pc:docMk/>
            <pc:sldMk cId="2439458743" sldId="302"/>
            <ac:spMk id="10" creationId="{DBC6133C-0615-4CE4-9132-37E609A9BDFA}"/>
          </ac:spMkLst>
        </pc:spChg>
        <pc:spChg chg="add">
          <ac:chgData name="Francis Jesmar Montalbo" userId="c525fad2a92ffd10" providerId="LiveId" clId="{D76C8350-9CBD-4630-A1F0-A5C514ED39BF}" dt="2023-03-13T14:19:45.886" v="138" actId="26606"/>
          <ac:spMkLst>
            <pc:docMk/>
            <pc:sldMk cId="2439458743" sldId="302"/>
            <ac:spMk id="12" creationId="{169CC832-2974-4E8D-90ED-3E2941BA7336}"/>
          </ac:spMkLst>
        </pc:spChg>
        <pc:spChg chg="add">
          <ac:chgData name="Francis Jesmar Montalbo" userId="c525fad2a92ffd10" providerId="LiveId" clId="{D76C8350-9CBD-4630-A1F0-A5C514ED39BF}" dt="2023-03-13T14:19:45.886" v="138" actId="26606"/>
          <ac:spMkLst>
            <pc:docMk/>
            <pc:sldMk cId="2439458743" sldId="302"/>
            <ac:spMk id="14" creationId="{55222F96-971A-4F90-B841-6BAB416C7AC1}"/>
          </ac:spMkLst>
        </pc:spChg>
        <pc:spChg chg="add">
          <ac:chgData name="Francis Jesmar Montalbo" userId="c525fad2a92ffd10" providerId="LiveId" clId="{D76C8350-9CBD-4630-A1F0-A5C514ED39BF}" dt="2023-03-13T14:19:45.886" v="138" actId="26606"/>
          <ac:spMkLst>
            <pc:docMk/>
            <pc:sldMk cId="2439458743" sldId="302"/>
            <ac:spMk id="16" creationId="{08980754-6F4B-43C9-B9BE-127B6BED6586}"/>
          </ac:spMkLst>
        </pc:spChg>
        <pc:spChg chg="add">
          <ac:chgData name="Francis Jesmar Montalbo" userId="c525fad2a92ffd10" providerId="LiveId" clId="{D76C8350-9CBD-4630-A1F0-A5C514ED39BF}" dt="2023-03-13T14:19:45.886" v="138" actId="26606"/>
          <ac:spMkLst>
            <pc:docMk/>
            <pc:sldMk cId="2439458743" sldId="302"/>
            <ac:spMk id="18" creationId="{2C1BBA94-3F40-40AA-8BB9-E69E25E537C1}"/>
          </ac:spMkLst>
        </pc:spChg>
        <pc:picChg chg="mod">
          <ac:chgData name="Francis Jesmar Montalbo" userId="c525fad2a92ffd10" providerId="LiveId" clId="{D76C8350-9CBD-4630-A1F0-A5C514ED39BF}" dt="2023-03-13T14:19:45.886" v="138" actId="26606"/>
          <ac:picMkLst>
            <pc:docMk/>
            <pc:sldMk cId="2439458743" sldId="302"/>
            <ac:picMk id="5" creationId="{A60D4A03-5D82-43E5-B006-3ABC107758AA}"/>
          </ac:picMkLst>
        </pc:picChg>
      </pc:sldChg>
      <pc:sldChg chg="modSp mod">
        <pc:chgData name="Francis Jesmar Montalbo" userId="c525fad2a92ffd10" providerId="LiveId" clId="{D76C8350-9CBD-4630-A1F0-A5C514ED39BF}" dt="2023-03-13T14:38:26.581" v="495" actId="113"/>
        <pc:sldMkLst>
          <pc:docMk/>
          <pc:sldMk cId="3807966513" sldId="303"/>
        </pc:sldMkLst>
        <pc:spChg chg="mod">
          <ac:chgData name="Francis Jesmar Montalbo" userId="c525fad2a92ffd10" providerId="LiveId" clId="{D76C8350-9CBD-4630-A1F0-A5C514ED39BF}" dt="2023-03-13T14:38:26.581" v="495" actId="113"/>
          <ac:spMkLst>
            <pc:docMk/>
            <pc:sldMk cId="3807966513" sldId="303"/>
            <ac:spMk id="3" creationId="{057F33D8-15AC-4461-8AEF-0A100A3A80EB}"/>
          </ac:spMkLst>
        </pc:spChg>
      </pc:sldChg>
      <pc:sldChg chg="addSp delSp modSp new mod modClrScheme chgLayout">
        <pc:chgData name="Francis Jesmar Montalbo" userId="c525fad2a92ffd10" providerId="LiveId" clId="{D76C8350-9CBD-4630-A1F0-A5C514ED39BF}" dt="2023-03-13T14:22:49.851" v="292" actId="20577"/>
        <pc:sldMkLst>
          <pc:docMk/>
          <pc:sldMk cId="641656508" sldId="304"/>
        </pc:sldMkLst>
        <pc:spChg chg="del mod ord">
          <ac:chgData name="Francis Jesmar Montalbo" userId="c525fad2a92ffd10" providerId="LiveId" clId="{D76C8350-9CBD-4630-A1F0-A5C514ED39BF}" dt="2023-03-13T14:16:44.540" v="2" actId="700"/>
          <ac:spMkLst>
            <pc:docMk/>
            <pc:sldMk cId="641656508" sldId="304"/>
            <ac:spMk id="2" creationId="{217D63FC-D7C8-97E6-4A91-E846A1A6FC74}"/>
          </ac:spMkLst>
        </pc:spChg>
        <pc:spChg chg="del mod ord">
          <ac:chgData name="Francis Jesmar Montalbo" userId="c525fad2a92ffd10" providerId="LiveId" clId="{D76C8350-9CBD-4630-A1F0-A5C514ED39BF}" dt="2023-03-13T14:16:44.540" v="2" actId="700"/>
          <ac:spMkLst>
            <pc:docMk/>
            <pc:sldMk cId="641656508" sldId="304"/>
            <ac:spMk id="3" creationId="{63BED9FE-3B33-B3FE-E8F7-5A506A0697D7}"/>
          </ac:spMkLst>
        </pc:spChg>
        <pc:spChg chg="add mod ord">
          <ac:chgData name="Francis Jesmar Montalbo" userId="c525fad2a92ffd10" providerId="LiveId" clId="{D76C8350-9CBD-4630-A1F0-A5C514ED39BF}" dt="2023-03-13T14:22:49.851" v="292" actId="20577"/>
          <ac:spMkLst>
            <pc:docMk/>
            <pc:sldMk cId="641656508" sldId="304"/>
            <ac:spMk id="4" creationId="{7FBB312A-7DB0-138B-8187-26D912105B41}"/>
          </ac:spMkLst>
        </pc:spChg>
        <pc:spChg chg="add mod ord">
          <ac:chgData name="Francis Jesmar Montalbo" userId="c525fad2a92ffd10" providerId="LiveId" clId="{D76C8350-9CBD-4630-A1F0-A5C514ED39BF}" dt="2023-03-13T14:16:44.540" v="2" actId="700"/>
          <ac:spMkLst>
            <pc:docMk/>
            <pc:sldMk cId="641656508" sldId="304"/>
            <ac:spMk id="5" creationId="{BB64547D-C81C-FA9E-FC6E-775BBBEBCC6E}"/>
          </ac:spMkLst>
        </pc:spChg>
      </pc:sldChg>
      <pc:sldChg chg="addSp delSp modSp new mod setBg modClrScheme setClrOvrMap chgLayout">
        <pc:chgData name="Francis Jesmar Montalbo" userId="c525fad2a92ffd10" providerId="LiveId" clId="{D76C8350-9CBD-4630-A1F0-A5C514ED39BF}" dt="2023-03-13T14:20:29.513" v="182" actId="26606"/>
        <pc:sldMkLst>
          <pc:docMk/>
          <pc:sldMk cId="4123087201" sldId="305"/>
        </pc:sldMkLst>
        <pc:spChg chg="del mod ord">
          <ac:chgData name="Francis Jesmar Montalbo" userId="c525fad2a92ffd10" providerId="LiveId" clId="{D76C8350-9CBD-4630-A1F0-A5C514ED39BF}" dt="2023-03-13T14:20:07.855" v="141" actId="700"/>
          <ac:spMkLst>
            <pc:docMk/>
            <pc:sldMk cId="4123087201" sldId="305"/>
            <ac:spMk id="2" creationId="{9A8B3564-9E9D-4B5A-6E85-7A4C80FF11A6}"/>
          </ac:spMkLst>
        </pc:spChg>
        <pc:spChg chg="del mod ord">
          <ac:chgData name="Francis Jesmar Montalbo" userId="c525fad2a92ffd10" providerId="LiveId" clId="{D76C8350-9CBD-4630-A1F0-A5C514ED39BF}" dt="2023-03-13T14:20:07.855" v="141" actId="700"/>
          <ac:spMkLst>
            <pc:docMk/>
            <pc:sldMk cId="4123087201" sldId="305"/>
            <ac:spMk id="3" creationId="{5A190B4F-79E4-3713-50BD-654133E194CA}"/>
          </ac:spMkLst>
        </pc:spChg>
        <pc:spChg chg="add mod ord">
          <ac:chgData name="Francis Jesmar Montalbo" userId="c525fad2a92ffd10" providerId="LiveId" clId="{D76C8350-9CBD-4630-A1F0-A5C514ED39BF}" dt="2023-03-13T14:20:29.513" v="182" actId="26606"/>
          <ac:spMkLst>
            <pc:docMk/>
            <pc:sldMk cId="4123087201" sldId="305"/>
            <ac:spMk id="4" creationId="{7D8578E8-3937-C7BB-C615-98ADD2AE8250}"/>
          </ac:spMkLst>
        </pc:spChg>
        <pc:spChg chg="add mod ord">
          <ac:chgData name="Francis Jesmar Montalbo" userId="c525fad2a92ffd10" providerId="LiveId" clId="{D76C8350-9CBD-4630-A1F0-A5C514ED39BF}" dt="2023-03-13T14:20:29.513" v="182" actId="26606"/>
          <ac:spMkLst>
            <pc:docMk/>
            <pc:sldMk cId="4123087201" sldId="305"/>
            <ac:spMk id="5" creationId="{115E7AF3-267C-810B-710B-38DAA40C168E}"/>
          </ac:spMkLst>
        </pc:spChg>
        <pc:spChg chg="add del">
          <ac:chgData name="Francis Jesmar Montalbo" userId="c525fad2a92ffd10" providerId="LiveId" clId="{D76C8350-9CBD-4630-A1F0-A5C514ED39BF}" dt="2023-03-13T14:20:26.828" v="177" actId="26606"/>
          <ac:spMkLst>
            <pc:docMk/>
            <pc:sldMk cId="4123087201" sldId="305"/>
            <ac:spMk id="10" creationId="{934F1179-B481-4F9E-BCA3-AFB972070F83}"/>
          </ac:spMkLst>
        </pc:spChg>
        <pc:spChg chg="add del">
          <ac:chgData name="Francis Jesmar Montalbo" userId="c525fad2a92ffd10" providerId="LiveId" clId="{D76C8350-9CBD-4630-A1F0-A5C514ED39BF}" dt="2023-03-13T14:20:20.851" v="173" actId="26606"/>
          <ac:spMkLst>
            <pc:docMk/>
            <pc:sldMk cId="4123087201" sldId="305"/>
            <ac:spMk id="11" creationId="{55666830-9A19-4E01-8505-D6C7F9AC5665}"/>
          </ac:spMkLst>
        </pc:spChg>
        <pc:spChg chg="add del">
          <ac:chgData name="Francis Jesmar Montalbo" userId="c525fad2a92ffd10" providerId="LiveId" clId="{D76C8350-9CBD-4630-A1F0-A5C514ED39BF}" dt="2023-03-13T14:20:26.828" v="177" actId="26606"/>
          <ac:spMkLst>
            <pc:docMk/>
            <pc:sldMk cId="4123087201" sldId="305"/>
            <ac:spMk id="12" creationId="{827DC2C4-B485-428A-BF4A-472D2967F47F}"/>
          </ac:spMkLst>
        </pc:spChg>
        <pc:spChg chg="add del">
          <ac:chgData name="Francis Jesmar Montalbo" userId="c525fad2a92ffd10" providerId="LiveId" clId="{D76C8350-9CBD-4630-A1F0-A5C514ED39BF}" dt="2023-03-13T14:20:20.851" v="173" actId="26606"/>
          <ac:spMkLst>
            <pc:docMk/>
            <pc:sldMk cId="4123087201" sldId="305"/>
            <ac:spMk id="13" creationId="{AE9FC877-7FB6-4D22-9988-35420644E202}"/>
          </ac:spMkLst>
        </pc:spChg>
        <pc:spChg chg="add del">
          <ac:chgData name="Francis Jesmar Montalbo" userId="c525fad2a92ffd10" providerId="LiveId" clId="{D76C8350-9CBD-4630-A1F0-A5C514ED39BF}" dt="2023-03-13T14:20:26.828" v="177" actId="26606"/>
          <ac:spMkLst>
            <pc:docMk/>
            <pc:sldMk cId="4123087201" sldId="305"/>
            <ac:spMk id="14" creationId="{EE04B5EB-F158-4507-90DD-BD23620C7CC9}"/>
          </ac:spMkLst>
        </pc:spChg>
        <pc:spChg chg="add del">
          <ac:chgData name="Francis Jesmar Montalbo" userId="c525fad2a92ffd10" providerId="LiveId" clId="{D76C8350-9CBD-4630-A1F0-A5C514ED39BF}" dt="2023-03-13T14:20:20.851" v="173" actId="26606"/>
          <ac:spMkLst>
            <pc:docMk/>
            <pc:sldMk cId="4123087201" sldId="305"/>
            <ac:spMk id="15" creationId="{E41809D1-F12E-46BB-B804-5F209D325E8B}"/>
          </ac:spMkLst>
        </pc:spChg>
        <pc:spChg chg="add del">
          <ac:chgData name="Francis Jesmar Montalbo" userId="c525fad2a92ffd10" providerId="LiveId" clId="{D76C8350-9CBD-4630-A1F0-A5C514ED39BF}" dt="2023-03-13T14:20:28.652" v="179" actId="26606"/>
          <ac:spMkLst>
            <pc:docMk/>
            <pc:sldMk cId="4123087201" sldId="305"/>
            <ac:spMk id="16" creationId="{6F40FBDA-CEB1-40F0-9AB9-BD9C402D70FE}"/>
          </ac:spMkLst>
        </pc:spChg>
        <pc:spChg chg="add del">
          <ac:chgData name="Francis Jesmar Montalbo" userId="c525fad2a92ffd10" providerId="LiveId" clId="{D76C8350-9CBD-4630-A1F0-A5C514ED39BF}" dt="2023-03-13T14:20:20.851" v="173" actId="26606"/>
          <ac:spMkLst>
            <pc:docMk/>
            <pc:sldMk cId="4123087201" sldId="305"/>
            <ac:spMk id="17" creationId="{AF2F604E-43BE-4DC3-B983-E071523364F8}"/>
          </ac:spMkLst>
        </pc:spChg>
        <pc:spChg chg="add del">
          <ac:chgData name="Francis Jesmar Montalbo" userId="c525fad2a92ffd10" providerId="LiveId" clId="{D76C8350-9CBD-4630-A1F0-A5C514ED39BF}" dt="2023-03-13T14:20:20.851" v="173" actId="26606"/>
          <ac:spMkLst>
            <pc:docMk/>
            <pc:sldMk cId="4123087201" sldId="305"/>
            <ac:spMk id="19" creationId="{08C9B587-E65E-4B52-B37C-ABEBB6E87928}"/>
          </ac:spMkLst>
        </pc:spChg>
        <pc:spChg chg="add del">
          <ac:chgData name="Francis Jesmar Montalbo" userId="c525fad2a92ffd10" providerId="LiveId" clId="{D76C8350-9CBD-4630-A1F0-A5C514ED39BF}" dt="2023-03-13T14:20:28.652" v="179" actId="26606"/>
          <ac:spMkLst>
            <pc:docMk/>
            <pc:sldMk cId="4123087201" sldId="305"/>
            <ac:spMk id="20" creationId="{0344D4FE-ABEF-4230-9E4E-AD5782FC78AC}"/>
          </ac:spMkLst>
        </pc:spChg>
        <pc:spChg chg="add del">
          <ac:chgData name="Francis Jesmar Montalbo" userId="c525fad2a92ffd10" providerId="LiveId" clId="{D76C8350-9CBD-4630-A1F0-A5C514ED39BF}" dt="2023-03-13T14:20:23.624" v="175" actId="26606"/>
          <ac:spMkLst>
            <pc:docMk/>
            <pc:sldMk cId="4123087201" sldId="305"/>
            <ac:spMk id="21" creationId="{6F40FBDA-CEB1-40F0-9AB9-BD9C402D70FE}"/>
          </ac:spMkLst>
        </pc:spChg>
        <pc:spChg chg="add del">
          <ac:chgData name="Francis Jesmar Montalbo" userId="c525fad2a92ffd10" providerId="LiveId" clId="{D76C8350-9CBD-4630-A1F0-A5C514ED39BF}" dt="2023-03-13T14:20:23.624" v="175" actId="26606"/>
          <ac:spMkLst>
            <pc:docMk/>
            <pc:sldMk cId="4123087201" sldId="305"/>
            <ac:spMk id="23" creationId="{0344D4FE-ABEF-4230-9E4E-AD5782FC78AC}"/>
          </ac:spMkLst>
        </pc:spChg>
        <pc:spChg chg="add del">
          <ac:chgData name="Francis Jesmar Montalbo" userId="c525fad2a92ffd10" providerId="LiveId" clId="{D76C8350-9CBD-4630-A1F0-A5C514ED39BF}" dt="2023-03-13T14:20:23.624" v="175" actId="26606"/>
          <ac:spMkLst>
            <pc:docMk/>
            <pc:sldMk cId="4123087201" sldId="305"/>
            <ac:spMk id="24" creationId="{9325F979-D3F9-4926-81B7-7ACCB31A501B}"/>
          </ac:spMkLst>
        </pc:spChg>
        <pc:spChg chg="add del">
          <ac:chgData name="Francis Jesmar Montalbo" userId="c525fad2a92ffd10" providerId="LiveId" clId="{D76C8350-9CBD-4630-A1F0-A5C514ED39BF}" dt="2023-03-13T14:20:28.652" v="179" actId="26606"/>
          <ac:spMkLst>
            <pc:docMk/>
            <pc:sldMk cId="4123087201" sldId="305"/>
            <ac:spMk id="25" creationId="{9325F979-D3F9-4926-81B7-7ACCB31A501B}"/>
          </ac:spMkLst>
        </pc:spChg>
        <pc:spChg chg="add del">
          <ac:chgData name="Francis Jesmar Montalbo" userId="c525fad2a92ffd10" providerId="LiveId" clId="{D76C8350-9CBD-4630-A1F0-A5C514ED39BF}" dt="2023-03-13T14:20:29.508" v="181" actId="26606"/>
          <ac:spMkLst>
            <pc:docMk/>
            <pc:sldMk cId="4123087201" sldId="305"/>
            <ac:spMk id="27" creationId="{8E2CC403-21CD-41DF-BAC4-329D7FF03C5C}"/>
          </ac:spMkLst>
        </pc:spChg>
        <pc:spChg chg="add del">
          <ac:chgData name="Francis Jesmar Montalbo" userId="c525fad2a92ffd10" providerId="LiveId" clId="{D76C8350-9CBD-4630-A1F0-A5C514ED39BF}" dt="2023-03-13T14:20:29.508" v="181" actId="26606"/>
          <ac:spMkLst>
            <pc:docMk/>
            <pc:sldMk cId="4123087201" sldId="305"/>
            <ac:spMk id="32" creationId="{7653717E-6F8C-43E0-9893-C03AE87D18D6}"/>
          </ac:spMkLst>
        </pc:spChg>
        <pc:spChg chg="add del">
          <ac:chgData name="Francis Jesmar Montalbo" userId="c525fad2a92ffd10" providerId="LiveId" clId="{D76C8350-9CBD-4630-A1F0-A5C514ED39BF}" dt="2023-03-13T14:20:29.508" v="181" actId="26606"/>
          <ac:spMkLst>
            <pc:docMk/>
            <pc:sldMk cId="4123087201" sldId="305"/>
            <ac:spMk id="33" creationId="{35BB14B4-EC3F-47C7-9AF3-B0E017B75C42}"/>
          </ac:spMkLst>
        </pc:spChg>
        <pc:spChg chg="add">
          <ac:chgData name="Francis Jesmar Montalbo" userId="c525fad2a92ffd10" providerId="LiveId" clId="{D76C8350-9CBD-4630-A1F0-A5C514ED39BF}" dt="2023-03-13T14:20:29.513" v="182" actId="26606"/>
          <ac:spMkLst>
            <pc:docMk/>
            <pc:sldMk cId="4123087201" sldId="305"/>
            <ac:spMk id="35" creationId="{4522B21E-B2B9-4C72-9A71-C87EFD137480}"/>
          </ac:spMkLst>
        </pc:spChg>
        <pc:spChg chg="add">
          <ac:chgData name="Francis Jesmar Montalbo" userId="c525fad2a92ffd10" providerId="LiveId" clId="{D76C8350-9CBD-4630-A1F0-A5C514ED39BF}" dt="2023-03-13T14:20:29.513" v="182" actId="26606"/>
          <ac:spMkLst>
            <pc:docMk/>
            <pc:sldMk cId="4123087201" sldId="305"/>
            <ac:spMk id="36" creationId="{5EB7D2A2-F448-44D4-938C-DC84CBCB3B1E}"/>
          </ac:spMkLst>
        </pc:spChg>
        <pc:spChg chg="add">
          <ac:chgData name="Francis Jesmar Montalbo" userId="c525fad2a92ffd10" providerId="LiveId" clId="{D76C8350-9CBD-4630-A1F0-A5C514ED39BF}" dt="2023-03-13T14:20:29.513" v="182" actId="26606"/>
          <ac:spMkLst>
            <pc:docMk/>
            <pc:sldMk cId="4123087201" sldId="305"/>
            <ac:spMk id="37" creationId="{871AEA07-1E14-44B4-8E55-64EF049CD66F}"/>
          </ac:spMkLst>
        </pc:spChg>
        <pc:grpChg chg="add del">
          <ac:chgData name="Francis Jesmar Montalbo" userId="c525fad2a92ffd10" providerId="LiveId" clId="{D76C8350-9CBD-4630-A1F0-A5C514ED39BF}" dt="2023-03-13T14:20:29.508" v="181" actId="26606"/>
          <ac:grpSpMkLst>
            <pc:docMk/>
            <pc:sldMk cId="4123087201" sldId="305"/>
            <ac:grpSpMk id="28" creationId="{B13AA5FE-3FFC-4725-9ADD-E428544EC61B}"/>
          </ac:grpSpMkLst>
        </pc:grpChg>
        <pc:picChg chg="add del">
          <ac:chgData name="Francis Jesmar Montalbo" userId="c525fad2a92ffd10" providerId="LiveId" clId="{D76C8350-9CBD-4630-A1F0-A5C514ED39BF}" dt="2023-03-13T14:20:20.851" v="173" actId="26606"/>
          <ac:picMkLst>
            <pc:docMk/>
            <pc:sldMk cId="4123087201" sldId="305"/>
            <ac:picMk id="7" creationId="{5726BCE9-0B87-602E-0B82-68A655C54839}"/>
          </ac:picMkLst>
        </pc:picChg>
        <pc:picChg chg="add del">
          <ac:chgData name="Francis Jesmar Montalbo" userId="c525fad2a92ffd10" providerId="LiveId" clId="{D76C8350-9CBD-4630-A1F0-A5C514ED39BF}" dt="2023-03-13T14:20:28.652" v="179" actId="26606"/>
          <ac:picMkLst>
            <pc:docMk/>
            <pc:sldMk cId="4123087201" sldId="305"/>
            <ac:picMk id="18" creationId="{E7315B11-44E0-B22C-5789-373FD1BD7CE8}"/>
          </ac:picMkLst>
        </pc:picChg>
        <pc:picChg chg="add del">
          <ac:chgData name="Francis Jesmar Montalbo" userId="c525fad2a92ffd10" providerId="LiveId" clId="{D76C8350-9CBD-4630-A1F0-A5C514ED39BF}" dt="2023-03-13T14:20:23.624" v="175" actId="26606"/>
          <ac:picMkLst>
            <pc:docMk/>
            <pc:sldMk cId="4123087201" sldId="305"/>
            <ac:picMk id="22" creationId="{E7315B11-44E0-B22C-5789-373FD1BD7CE8}"/>
          </ac:picMkLst>
        </pc:picChg>
        <pc:cxnChg chg="add">
          <ac:chgData name="Francis Jesmar Montalbo" userId="c525fad2a92ffd10" providerId="LiveId" clId="{D76C8350-9CBD-4630-A1F0-A5C514ED39BF}" dt="2023-03-13T14:20:29.513" v="182" actId="26606"/>
          <ac:cxnSpMkLst>
            <pc:docMk/>
            <pc:sldMk cId="4123087201" sldId="305"/>
            <ac:cxnSpMk id="38" creationId="{F7C8EA93-3210-4C62-99E9-153C275E3A87}"/>
          </ac:cxnSpMkLst>
        </pc:cxnChg>
      </pc:sldChg>
      <pc:sldChg chg="modSp new mod">
        <pc:chgData name="Francis Jesmar Montalbo" userId="c525fad2a92ffd10" providerId="LiveId" clId="{D76C8350-9CBD-4630-A1F0-A5C514ED39BF}" dt="2023-03-13T14:23:37.441" v="367" actId="20577"/>
        <pc:sldMkLst>
          <pc:docMk/>
          <pc:sldMk cId="4038793690" sldId="306"/>
        </pc:sldMkLst>
        <pc:spChg chg="mod">
          <ac:chgData name="Francis Jesmar Montalbo" userId="c525fad2a92ffd10" providerId="LiveId" clId="{D76C8350-9CBD-4630-A1F0-A5C514ED39BF}" dt="2023-03-13T14:21:09.812" v="194" actId="20577"/>
          <ac:spMkLst>
            <pc:docMk/>
            <pc:sldMk cId="4038793690" sldId="306"/>
            <ac:spMk id="2" creationId="{2160C577-7E21-8F69-0386-54C60E556D55}"/>
          </ac:spMkLst>
        </pc:spChg>
        <pc:spChg chg="mod">
          <ac:chgData name="Francis Jesmar Montalbo" userId="c525fad2a92ffd10" providerId="LiveId" clId="{D76C8350-9CBD-4630-A1F0-A5C514ED39BF}" dt="2023-03-13T14:23:37.441" v="367" actId="20577"/>
          <ac:spMkLst>
            <pc:docMk/>
            <pc:sldMk cId="4038793690" sldId="306"/>
            <ac:spMk id="3" creationId="{2BC84B22-ACF2-1FEA-0AD4-FFB2A494EBE7}"/>
          </ac:spMkLst>
        </pc:spChg>
      </pc:sldChg>
      <pc:sldChg chg="addSp delSp modSp new mod">
        <pc:chgData name="Francis Jesmar Montalbo" userId="c525fad2a92ffd10" providerId="LiveId" clId="{D76C8350-9CBD-4630-A1F0-A5C514ED39BF}" dt="2023-03-13T14:37:05.864" v="403" actId="1076"/>
        <pc:sldMkLst>
          <pc:docMk/>
          <pc:sldMk cId="2385588943" sldId="307"/>
        </pc:sldMkLst>
        <pc:spChg chg="add mod">
          <ac:chgData name="Francis Jesmar Montalbo" userId="c525fad2a92ffd10" providerId="LiveId" clId="{D76C8350-9CBD-4630-A1F0-A5C514ED39BF}" dt="2023-03-13T14:36:52.126" v="400" actId="33524"/>
          <ac:spMkLst>
            <pc:docMk/>
            <pc:sldMk cId="2385588943" sldId="307"/>
            <ac:spMk id="8" creationId="{5A2E8640-C50C-1755-90F2-0E83899EDD14}"/>
          </ac:spMkLst>
        </pc:spChg>
        <pc:spChg chg="add del">
          <ac:chgData name="Francis Jesmar Montalbo" userId="c525fad2a92ffd10" providerId="LiveId" clId="{D76C8350-9CBD-4630-A1F0-A5C514ED39BF}" dt="2023-03-13T14:36:04.507" v="392"/>
          <ac:spMkLst>
            <pc:docMk/>
            <pc:sldMk cId="2385588943" sldId="307"/>
            <ac:spMk id="9" creationId="{BBADD7F0-C777-C6E1-9270-605ED476FE44}"/>
          </ac:spMkLst>
        </pc:spChg>
        <pc:picChg chg="add mod">
          <ac:chgData name="Francis Jesmar Montalbo" userId="c525fad2a92ffd10" providerId="LiveId" clId="{D76C8350-9CBD-4630-A1F0-A5C514ED39BF}" dt="2023-03-13T14:35:11.508" v="387" actId="1076"/>
          <ac:picMkLst>
            <pc:docMk/>
            <pc:sldMk cId="2385588943" sldId="307"/>
            <ac:picMk id="5" creationId="{7F6DE164-4D8A-54E9-D132-06C7B69C2328}"/>
          </ac:picMkLst>
        </pc:picChg>
        <pc:picChg chg="add mod">
          <ac:chgData name="Francis Jesmar Montalbo" userId="c525fad2a92ffd10" providerId="LiveId" clId="{D76C8350-9CBD-4630-A1F0-A5C514ED39BF}" dt="2023-03-13T14:37:05.864" v="403" actId="1076"/>
          <ac:picMkLst>
            <pc:docMk/>
            <pc:sldMk cId="2385588943" sldId="307"/>
            <ac:picMk id="7" creationId="{F8227FEA-09E9-5757-0F5E-018CD85D22DD}"/>
          </ac:picMkLst>
        </pc:picChg>
      </pc:sldChg>
      <pc:sldChg chg="modSp new mod">
        <pc:chgData name="Francis Jesmar Montalbo" userId="c525fad2a92ffd10" providerId="LiveId" clId="{D76C8350-9CBD-4630-A1F0-A5C514ED39BF}" dt="2023-03-13T14:39:19.280" v="543" actId="27636"/>
        <pc:sldMkLst>
          <pc:docMk/>
          <pc:sldMk cId="3558363885" sldId="308"/>
        </pc:sldMkLst>
        <pc:spChg chg="mod">
          <ac:chgData name="Francis Jesmar Montalbo" userId="c525fad2a92ffd10" providerId="LiveId" clId="{D76C8350-9CBD-4630-A1F0-A5C514ED39BF}" dt="2023-03-13T14:37:27.762" v="423" actId="20577"/>
          <ac:spMkLst>
            <pc:docMk/>
            <pc:sldMk cId="3558363885" sldId="308"/>
            <ac:spMk id="2" creationId="{2E00B1FC-A515-8ED5-9D68-F5763F7F7486}"/>
          </ac:spMkLst>
        </pc:spChg>
        <pc:spChg chg="mod">
          <ac:chgData name="Francis Jesmar Montalbo" userId="c525fad2a92ffd10" providerId="LiveId" clId="{D76C8350-9CBD-4630-A1F0-A5C514ED39BF}" dt="2023-03-13T14:39:19.280" v="543" actId="27636"/>
          <ac:spMkLst>
            <pc:docMk/>
            <pc:sldMk cId="3558363885" sldId="308"/>
            <ac:spMk id="3" creationId="{2F8901E0-1C55-B7B1-F3DE-666B15CF0996}"/>
          </ac:spMkLst>
        </pc:spChg>
      </pc:sldChg>
      <pc:sldChg chg="addSp delSp modSp new mod setBg modClrScheme setClrOvrMap chgLayout">
        <pc:chgData name="Francis Jesmar Montalbo" userId="c525fad2a92ffd10" providerId="LiveId" clId="{D76C8350-9CBD-4630-A1F0-A5C514ED39BF}" dt="2023-03-13T14:39:06.283" v="524" actId="26606"/>
        <pc:sldMkLst>
          <pc:docMk/>
          <pc:sldMk cId="54617078" sldId="309"/>
        </pc:sldMkLst>
        <pc:spChg chg="mod ord">
          <ac:chgData name="Francis Jesmar Montalbo" userId="c525fad2a92ffd10" providerId="LiveId" clId="{D76C8350-9CBD-4630-A1F0-A5C514ED39BF}" dt="2023-03-13T14:39:06.283" v="524" actId="26606"/>
          <ac:spMkLst>
            <pc:docMk/>
            <pc:sldMk cId="54617078" sldId="309"/>
            <ac:spMk id="2" creationId="{CB1C895C-74B2-FB7F-2379-AEB1E7D7E471}"/>
          </ac:spMkLst>
        </pc:spChg>
        <pc:spChg chg="del mod ord">
          <ac:chgData name="Francis Jesmar Montalbo" userId="c525fad2a92ffd10" providerId="LiveId" clId="{D76C8350-9CBD-4630-A1F0-A5C514ED39BF}" dt="2023-03-13T14:38:59.788" v="515" actId="700"/>
          <ac:spMkLst>
            <pc:docMk/>
            <pc:sldMk cId="54617078" sldId="309"/>
            <ac:spMk id="3" creationId="{7FB2649C-EAA6-D38B-BD0C-5895A617DFE3}"/>
          </ac:spMkLst>
        </pc:spChg>
        <pc:spChg chg="add mod ord">
          <ac:chgData name="Francis Jesmar Montalbo" userId="c525fad2a92ffd10" providerId="LiveId" clId="{D76C8350-9CBD-4630-A1F0-A5C514ED39BF}" dt="2023-03-13T14:39:06.283" v="524" actId="26606"/>
          <ac:spMkLst>
            <pc:docMk/>
            <pc:sldMk cId="54617078" sldId="309"/>
            <ac:spMk id="4" creationId="{E140A622-7D29-F397-1930-3497F382866F}"/>
          </ac:spMkLst>
        </pc:spChg>
        <pc:spChg chg="add del">
          <ac:chgData name="Francis Jesmar Montalbo" userId="c525fad2a92ffd10" providerId="LiveId" clId="{D76C8350-9CBD-4630-A1F0-A5C514ED39BF}" dt="2023-03-13T14:39:04.437" v="521" actId="26606"/>
          <ac:spMkLst>
            <pc:docMk/>
            <pc:sldMk cId="54617078" sldId="309"/>
            <ac:spMk id="9" creationId="{A7895A40-19A4-42D6-9D30-DBC1E8002635}"/>
          </ac:spMkLst>
        </pc:spChg>
        <pc:spChg chg="add del">
          <ac:chgData name="Francis Jesmar Montalbo" userId="c525fad2a92ffd10" providerId="LiveId" clId="{D76C8350-9CBD-4630-A1F0-A5C514ED39BF}" dt="2023-03-13T14:39:02.877" v="517" actId="26606"/>
          <ac:spMkLst>
            <pc:docMk/>
            <pc:sldMk cId="54617078" sldId="309"/>
            <ac:spMk id="10" creationId="{C1DD1A8A-57D5-4A81-AD04-532B043C5611}"/>
          </ac:spMkLst>
        </pc:spChg>
        <pc:spChg chg="add del">
          <ac:chgData name="Francis Jesmar Montalbo" userId="c525fad2a92ffd10" providerId="LiveId" clId="{D76C8350-9CBD-4630-A1F0-A5C514ED39BF}" dt="2023-03-13T14:39:04.437" v="521" actId="26606"/>
          <ac:spMkLst>
            <pc:docMk/>
            <pc:sldMk cId="54617078" sldId="309"/>
            <ac:spMk id="11" creationId="{02F429C4-ABC9-46FC-818A-B5429CDE4A96}"/>
          </ac:spMkLst>
        </pc:spChg>
        <pc:spChg chg="add del">
          <ac:chgData name="Francis Jesmar Montalbo" userId="c525fad2a92ffd10" providerId="LiveId" clId="{D76C8350-9CBD-4630-A1F0-A5C514ED39BF}" dt="2023-03-13T14:39:02.877" v="517" actId="26606"/>
          <ac:spMkLst>
            <pc:docMk/>
            <pc:sldMk cId="54617078" sldId="309"/>
            <ac:spMk id="12" creationId="{007891EC-4501-44ED-A8C8-B11B6DB767AB}"/>
          </ac:spMkLst>
        </pc:spChg>
        <pc:spChg chg="add del">
          <ac:chgData name="Francis Jesmar Montalbo" userId="c525fad2a92ffd10" providerId="LiveId" clId="{D76C8350-9CBD-4630-A1F0-A5C514ED39BF}" dt="2023-03-13T14:39:04.437" v="521" actId="26606"/>
          <ac:spMkLst>
            <pc:docMk/>
            <pc:sldMk cId="54617078" sldId="309"/>
            <ac:spMk id="13" creationId="{2CEF98E4-3709-4952-8F42-2305CCE34FA3}"/>
          </ac:spMkLst>
        </pc:spChg>
        <pc:spChg chg="add del">
          <ac:chgData name="Francis Jesmar Montalbo" userId="c525fad2a92ffd10" providerId="LiveId" clId="{D76C8350-9CBD-4630-A1F0-A5C514ED39BF}" dt="2023-03-13T14:39:03.740" v="519" actId="26606"/>
          <ac:spMkLst>
            <pc:docMk/>
            <pc:sldMk cId="54617078" sldId="309"/>
            <ac:spMk id="14" creationId="{71B2258F-86CA-4D4D-8270-BC05FCDEBFB3}"/>
          </ac:spMkLst>
        </pc:spChg>
        <pc:spChg chg="add del">
          <ac:chgData name="Francis Jesmar Montalbo" userId="c525fad2a92ffd10" providerId="LiveId" clId="{D76C8350-9CBD-4630-A1F0-A5C514ED39BF}" dt="2023-03-13T14:39:04.437" v="521" actId="26606"/>
          <ac:spMkLst>
            <pc:docMk/>
            <pc:sldMk cId="54617078" sldId="309"/>
            <ac:spMk id="17" creationId="{B0EE8A42-107A-4D4C-8D56-BBAE95C7FC0D}"/>
          </ac:spMkLst>
        </pc:spChg>
        <pc:spChg chg="add del">
          <ac:chgData name="Francis Jesmar Montalbo" userId="c525fad2a92ffd10" providerId="LiveId" clId="{D76C8350-9CBD-4630-A1F0-A5C514ED39BF}" dt="2023-03-13T14:39:04.437" v="521" actId="26606"/>
          <ac:spMkLst>
            <pc:docMk/>
            <pc:sldMk cId="54617078" sldId="309"/>
            <ac:spMk id="18" creationId="{F10BCCF5-D685-47FF-B675-647EAEB72C8E}"/>
          </ac:spMkLst>
        </pc:spChg>
        <pc:spChg chg="add del">
          <ac:chgData name="Francis Jesmar Montalbo" userId="c525fad2a92ffd10" providerId="LiveId" clId="{D76C8350-9CBD-4630-A1F0-A5C514ED39BF}" dt="2023-03-13T14:39:06.276" v="523" actId="26606"/>
          <ac:spMkLst>
            <pc:docMk/>
            <pc:sldMk cId="54617078" sldId="309"/>
            <ac:spMk id="20" creationId="{4522B21E-B2B9-4C72-9A71-C87EFD137480}"/>
          </ac:spMkLst>
        </pc:spChg>
        <pc:spChg chg="add del">
          <ac:chgData name="Francis Jesmar Montalbo" userId="c525fad2a92ffd10" providerId="LiveId" clId="{D76C8350-9CBD-4630-A1F0-A5C514ED39BF}" dt="2023-03-13T14:39:06.276" v="523" actId="26606"/>
          <ac:spMkLst>
            <pc:docMk/>
            <pc:sldMk cId="54617078" sldId="309"/>
            <ac:spMk id="21" creationId="{5EB7D2A2-F448-44D4-938C-DC84CBCB3B1E}"/>
          </ac:spMkLst>
        </pc:spChg>
        <pc:spChg chg="add del">
          <ac:chgData name="Francis Jesmar Montalbo" userId="c525fad2a92ffd10" providerId="LiveId" clId="{D76C8350-9CBD-4630-A1F0-A5C514ED39BF}" dt="2023-03-13T14:39:06.276" v="523" actId="26606"/>
          <ac:spMkLst>
            <pc:docMk/>
            <pc:sldMk cId="54617078" sldId="309"/>
            <ac:spMk id="22" creationId="{871AEA07-1E14-44B4-8E55-64EF049CD66F}"/>
          </ac:spMkLst>
        </pc:spChg>
        <pc:spChg chg="add">
          <ac:chgData name="Francis Jesmar Montalbo" userId="c525fad2a92ffd10" providerId="LiveId" clId="{D76C8350-9CBD-4630-A1F0-A5C514ED39BF}" dt="2023-03-13T14:39:06.283" v="524" actId="26606"/>
          <ac:spMkLst>
            <pc:docMk/>
            <pc:sldMk cId="54617078" sldId="309"/>
            <ac:spMk id="25" creationId="{798FE0E0-D95D-46EF-A375-475D4DB0ED45}"/>
          </ac:spMkLst>
        </pc:spChg>
        <pc:spChg chg="add">
          <ac:chgData name="Francis Jesmar Montalbo" userId="c525fad2a92ffd10" providerId="LiveId" clId="{D76C8350-9CBD-4630-A1F0-A5C514ED39BF}" dt="2023-03-13T14:39:06.283" v="524" actId="26606"/>
          <ac:spMkLst>
            <pc:docMk/>
            <pc:sldMk cId="54617078" sldId="309"/>
            <ac:spMk id="26" creationId="{2D82A42F-AEBE-4065-9792-036A904D8564}"/>
          </ac:spMkLst>
        </pc:spChg>
        <pc:picChg chg="add del">
          <ac:chgData name="Francis Jesmar Montalbo" userId="c525fad2a92ffd10" providerId="LiveId" clId="{D76C8350-9CBD-4630-A1F0-A5C514ED39BF}" dt="2023-03-13T14:39:02.877" v="517" actId="26606"/>
          <ac:picMkLst>
            <pc:docMk/>
            <pc:sldMk cId="54617078" sldId="309"/>
            <ac:picMk id="6" creationId="{31FBCA29-E5AE-1C01-6F15-ED436EEE14C9}"/>
          </ac:picMkLst>
        </pc:picChg>
        <pc:picChg chg="add del">
          <ac:chgData name="Francis Jesmar Montalbo" userId="c525fad2a92ffd10" providerId="LiveId" clId="{D76C8350-9CBD-4630-A1F0-A5C514ED39BF}" dt="2023-03-13T14:39:03.740" v="519" actId="26606"/>
          <ac:picMkLst>
            <pc:docMk/>
            <pc:sldMk cId="54617078" sldId="309"/>
            <ac:picMk id="15" creationId="{4F60C6A8-2E15-3D42-96B3-BE4ECF9ECF04}"/>
          </ac:picMkLst>
        </pc:picChg>
        <pc:picChg chg="add">
          <ac:chgData name="Francis Jesmar Montalbo" userId="c525fad2a92ffd10" providerId="LiveId" clId="{D76C8350-9CBD-4630-A1F0-A5C514ED39BF}" dt="2023-03-13T14:39:06.283" v="524" actId="26606"/>
          <ac:picMkLst>
            <pc:docMk/>
            <pc:sldMk cId="54617078" sldId="309"/>
            <ac:picMk id="27" creationId="{A312B7CB-752C-5915-79AA-BFBD56ABC3B6}"/>
          </ac:picMkLst>
        </pc:picChg>
        <pc:cxnChg chg="add del">
          <ac:chgData name="Francis Jesmar Montalbo" userId="c525fad2a92ffd10" providerId="LiveId" clId="{D76C8350-9CBD-4630-A1F0-A5C514ED39BF}" dt="2023-03-13T14:39:06.276" v="523" actId="26606"/>
          <ac:cxnSpMkLst>
            <pc:docMk/>
            <pc:sldMk cId="54617078" sldId="309"/>
            <ac:cxnSpMk id="23" creationId="{F7C8EA93-3210-4C62-99E9-153C275E3A8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994FCC-CEF0-4205-B3C2-F38D8D26EB9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5E6A331-4EEB-4491-AB15-63C718C0A5F3}">
      <dgm:prSet/>
      <dgm:spPr/>
      <dgm:t>
        <a:bodyPr/>
        <a:lstStyle/>
        <a:p>
          <a:r>
            <a:rPr lang="en-US" b="0" i="0" dirty="0"/>
            <a:t>MRO is from bottom to top and left to right. It’s a Depth-First-Search (DFS) Algorithm</a:t>
          </a:r>
          <a:endParaRPr lang="en-US" dirty="0"/>
        </a:p>
      </dgm:t>
    </dgm:pt>
    <dgm:pt modelId="{D4B1CE06-D41C-46C3-AA5C-16422E581C48}" type="parTrans" cxnId="{12960809-196F-4EA0-9990-FECEF0FDD468}">
      <dgm:prSet/>
      <dgm:spPr/>
      <dgm:t>
        <a:bodyPr/>
        <a:lstStyle/>
        <a:p>
          <a:endParaRPr lang="en-US"/>
        </a:p>
      </dgm:t>
    </dgm:pt>
    <dgm:pt modelId="{E69B9F29-5B56-4F54-BCC6-FF5F6BB6262B}" type="sibTrans" cxnId="{12960809-196F-4EA0-9990-FECEF0FDD468}">
      <dgm:prSet/>
      <dgm:spPr/>
      <dgm:t>
        <a:bodyPr/>
        <a:lstStyle/>
        <a:p>
          <a:endParaRPr lang="en-US"/>
        </a:p>
      </dgm:t>
    </dgm:pt>
    <dgm:pt modelId="{F539F4D8-56C7-44A4-AE27-208A879B3E30}">
      <dgm:prSet/>
      <dgm:spPr/>
      <dgm:t>
        <a:bodyPr/>
        <a:lstStyle/>
        <a:p>
          <a:r>
            <a:rPr lang="en-US"/>
            <a:t>T</a:t>
          </a:r>
          <a:r>
            <a:rPr lang="en-US" b="0" i="0"/>
            <a:t>he method is searched in the class of the object.</a:t>
          </a:r>
          <a:endParaRPr lang="en-US"/>
        </a:p>
      </dgm:t>
    </dgm:pt>
    <dgm:pt modelId="{927FE654-78AB-4947-8515-566B8D24EE89}" type="parTrans" cxnId="{853037DC-A697-482E-AE77-94E8D3612873}">
      <dgm:prSet/>
      <dgm:spPr/>
      <dgm:t>
        <a:bodyPr/>
        <a:lstStyle/>
        <a:p>
          <a:endParaRPr lang="en-US"/>
        </a:p>
      </dgm:t>
    </dgm:pt>
    <dgm:pt modelId="{56F8692B-0991-4AFC-B308-237276A9AA01}" type="sibTrans" cxnId="{853037DC-A697-482E-AE77-94E8D3612873}">
      <dgm:prSet/>
      <dgm:spPr/>
      <dgm:t>
        <a:bodyPr/>
        <a:lstStyle/>
        <a:p>
          <a:endParaRPr lang="en-US"/>
        </a:p>
      </dgm:t>
    </dgm:pt>
    <dgm:pt modelId="{724B572F-56C9-4000-B3F7-A02A6FD6C312}">
      <dgm:prSet/>
      <dgm:spPr/>
      <dgm:t>
        <a:bodyPr/>
        <a:lstStyle/>
        <a:p>
          <a:r>
            <a:rPr lang="en-US" b="0" i="0"/>
            <a:t>If it’s not found, it is searched in the immediate super class. </a:t>
          </a:r>
          <a:endParaRPr lang="en-US"/>
        </a:p>
      </dgm:t>
    </dgm:pt>
    <dgm:pt modelId="{C97EEC51-C4BC-4814-A9FA-2205C7E23D68}" type="parTrans" cxnId="{196F4CCB-A6CD-4F91-8B7B-4909BD47912C}">
      <dgm:prSet/>
      <dgm:spPr/>
      <dgm:t>
        <a:bodyPr/>
        <a:lstStyle/>
        <a:p>
          <a:endParaRPr lang="en-US"/>
        </a:p>
      </dgm:t>
    </dgm:pt>
    <dgm:pt modelId="{A0AFC5D4-9296-457C-A7B9-E8E4B9E37FFC}" type="sibTrans" cxnId="{196F4CCB-A6CD-4F91-8B7B-4909BD47912C}">
      <dgm:prSet/>
      <dgm:spPr/>
      <dgm:t>
        <a:bodyPr/>
        <a:lstStyle/>
        <a:p>
          <a:endParaRPr lang="en-US"/>
        </a:p>
      </dgm:t>
    </dgm:pt>
    <dgm:pt modelId="{718F6D6B-2976-4F69-8D6D-9294954C4FB5}">
      <dgm:prSet/>
      <dgm:spPr/>
      <dgm:t>
        <a:bodyPr/>
        <a:lstStyle/>
        <a:p>
          <a:r>
            <a:rPr lang="en-US" b="0" i="0"/>
            <a:t>In the case of multiple super classes, it is searched left to right, in the order by which was declared by the developer.</a:t>
          </a:r>
          <a:endParaRPr lang="en-US"/>
        </a:p>
      </dgm:t>
    </dgm:pt>
    <dgm:pt modelId="{8E800E6E-FA16-48A5-9196-EB873C29A2D4}" type="parTrans" cxnId="{DC0FD767-AB7B-4986-853C-CF7C205A28B4}">
      <dgm:prSet/>
      <dgm:spPr/>
      <dgm:t>
        <a:bodyPr/>
        <a:lstStyle/>
        <a:p>
          <a:endParaRPr lang="en-US"/>
        </a:p>
      </dgm:t>
    </dgm:pt>
    <dgm:pt modelId="{840C7F3E-9BA9-4A25-976B-A0D2D4864CBC}" type="sibTrans" cxnId="{DC0FD767-AB7B-4986-853C-CF7C205A28B4}">
      <dgm:prSet/>
      <dgm:spPr/>
      <dgm:t>
        <a:bodyPr/>
        <a:lstStyle/>
        <a:p>
          <a:endParaRPr lang="en-US"/>
        </a:p>
      </dgm:t>
    </dgm:pt>
    <dgm:pt modelId="{DF5FF05C-66CF-4BCB-8882-ED00F58A0069}" type="pres">
      <dgm:prSet presAssocID="{EE994FCC-CEF0-4205-B3C2-F38D8D26EB93}" presName="vert0" presStyleCnt="0">
        <dgm:presLayoutVars>
          <dgm:dir/>
          <dgm:animOne val="branch"/>
          <dgm:animLvl val="lvl"/>
        </dgm:presLayoutVars>
      </dgm:prSet>
      <dgm:spPr/>
    </dgm:pt>
    <dgm:pt modelId="{7F6E7C5E-5412-464A-AF0C-8B52DD6A91CE}" type="pres">
      <dgm:prSet presAssocID="{35E6A331-4EEB-4491-AB15-63C718C0A5F3}" presName="thickLine" presStyleLbl="alignNode1" presStyleIdx="0" presStyleCnt="4"/>
      <dgm:spPr/>
    </dgm:pt>
    <dgm:pt modelId="{B831FC37-2E4D-4D70-8D48-781DE59EB897}" type="pres">
      <dgm:prSet presAssocID="{35E6A331-4EEB-4491-AB15-63C718C0A5F3}" presName="horz1" presStyleCnt="0"/>
      <dgm:spPr/>
    </dgm:pt>
    <dgm:pt modelId="{96E1CD59-FD3C-42A1-8832-901BEC966A95}" type="pres">
      <dgm:prSet presAssocID="{35E6A331-4EEB-4491-AB15-63C718C0A5F3}" presName="tx1" presStyleLbl="revTx" presStyleIdx="0" presStyleCnt="4"/>
      <dgm:spPr/>
    </dgm:pt>
    <dgm:pt modelId="{7C12B27B-A1D1-4F73-ACBA-D7FFD060E750}" type="pres">
      <dgm:prSet presAssocID="{35E6A331-4EEB-4491-AB15-63C718C0A5F3}" presName="vert1" presStyleCnt="0"/>
      <dgm:spPr/>
    </dgm:pt>
    <dgm:pt modelId="{D1179686-5340-450E-A02D-51769A276C3C}" type="pres">
      <dgm:prSet presAssocID="{F539F4D8-56C7-44A4-AE27-208A879B3E30}" presName="thickLine" presStyleLbl="alignNode1" presStyleIdx="1" presStyleCnt="4"/>
      <dgm:spPr/>
    </dgm:pt>
    <dgm:pt modelId="{401C7B4D-FA28-4B6B-8DF9-AFCABB75978D}" type="pres">
      <dgm:prSet presAssocID="{F539F4D8-56C7-44A4-AE27-208A879B3E30}" presName="horz1" presStyleCnt="0"/>
      <dgm:spPr/>
    </dgm:pt>
    <dgm:pt modelId="{C0138165-73A5-4D7C-9643-25F340253322}" type="pres">
      <dgm:prSet presAssocID="{F539F4D8-56C7-44A4-AE27-208A879B3E30}" presName="tx1" presStyleLbl="revTx" presStyleIdx="1" presStyleCnt="4"/>
      <dgm:spPr/>
    </dgm:pt>
    <dgm:pt modelId="{17CDEB92-89D9-4629-BDFA-4DD31F7F31B8}" type="pres">
      <dgm:prSet presAssocID="{F539F4D8-56C7-44A4-AE27-208A879B3E30}" presName="vert1" presStyleCnt="0"/>
      <dgm:spPr/>
    </dgm:pt>
    <dgm:pt modelId="{A5B758AE-F43F-477E-A8E3-C72CAE7156E6}" type="pres">
      <dgm:prSet presAssocID="{724B572F-56C9-4000-B3F7-A02A6FD6C312}" presName="thickLine" presStyleLbl="alignNode1" presStyleIdx="2" presStyleCnt="4"/>
      <dgm:spPr/>
    </dgm:pt>
    <dgm:pt modelId="{0F3BE5C2-13CA-4500-A5F2-CD51C9113CCE}" type="pres">
      <dgm:prSet presAssocID="{724B572F-56C9-4000-B3F7-A02A6FD6C312}" presName="horz1" presStyleCnt="0"/>
      <dgm:spPr/>
    </dgm:pt>
    <dgm:pt modelId="{06516463-1C8F-4633-B3DB-F32973202E94}" type="pres">
      <dgm:prSet presAssocID="{724B572F-56C9-4000-B3F7-A02A6FD6C312}" presName="tx1" presStyleLbl="revTx" presStyleIdx="2" presStyleCnt="4"/>
      <dgm:spPr/>
    </dgm:pt>
    <dgm:pt modelId="{8DFDCBBA-F6D2-4695-9B1B-22653AE77C6C}" type="pres">
      <dgm:prSet presAssocID="{724B572F-56C9-4000-B3F7-A02A6FD6C312}" presName="vert1" presStyleCnt="0"/>
      <dgm:spPr/>
    </dgm:pt>
    <dgm:pt modelId="{2B6CC411-5E70-465E-81C3-5E919E082EB0}" type="pres">
      <dgm:prSet presAssocID="{718F6D6B-2976-4F69-8D6D-9294954C4FB5}" presName="thickLine" presStyleLbl="alignNode1" presStyleIdx="3" presStyleCnt="4"/>
      <dgm:spPr/>
    </dgm:pt>
    <dgm:pt modelId="{16798ACB-3906-4971-BD7F-D66CA53F3401}" type="pres">
      <dgm:prSet presAssocID="{718F6D6B-2976-4F69-8D6D-9294954C4FB5}" presName="horz1" presStyleCnt="0"/>
      <dgm:spPr/>
    </dgm:pt>
    <dgm:pt modelId="{F9E22DDF-C484-43D6-AB1F-EAB786BD725F}" type="pres">
      <dgm:prSet presAssocID="{718F6D6B-2976-4F69-8D6D-9294954C4FB5}" presName="tx1" presStyleLbl="revTx" presStyleIdx="3" presStyleCnt="4"/>
      <dgm:spPr/>
    </dgm:pt>
    <dgm:pt modelId="{A23602AE-B2EB-4DE2-A10D-F0572A0D7467}" type="pres">
      <dgm:prSet presAssocID="{718F6D6B-2976-4F69-8D6D-9294954C4FB5}" presName="vert1" presStyleCnt="0"/>
      <dgm:spPr/>
    </dgm:pt>
  </dgm:ptLst>
  <dgm:cxnLst>
    <dgm:cxn modelId="{12960809-196F-4EA0-9990-FECEF0FDD468}" srcId="{EE994FCC-CEF0-4205-B3C2-F38D8D26EB93}" destId="{35E6A331-4EEB-4491-AB15-63C718C0A5F3}" srcOrd="0" destOrd="0" parTransId="{D4B1CE06-D41C-46C3-AA5C-16422E581C48}" sibTransId="{E69B9F29-5B56-4F54-BCC6-FF5F6BB6262B}"/>
    <dgm:cxn modelId="{6B3A790B-5B81-445F-BED5-6B33139C8AD1}" type="presOf" srcId="{EE994FCC-CEF0-4205-B3C2-F38D8D26EB93}" destId="{DF5FF05C-66CF-4BCB-8882-ED00F58A0069}" srcOrd="0" destOrd="0" presId="urn:microsoft.com/office/officeart/2008/layout/LinedList"/>
    <dgm:cxn modelId="{93C7FF2D-E5DB-4805-B787-0BB3993D5C4D}" type="presOf" srcId="{F539F4D8-56C7-44A4-AE27-208A879B3E30}" destId="{C0138165-73A5-4D7C-9643-25F340253322}" srcOrd="0" destOrd="0" presId="urn:microsoft.com/office/officeart/2008/layout/LinedList"/>
    <dgm:cxn modelId="{DC0FD767-AB7B-4986-853C-CF7C205A28B4}" srcId="{EE994FCC-CEF0-4205-B3C2-F38D8D26EB93}" destId="{718F6D6B-2976-4F69-8D6D-9294954C4FB5}" srcOrd="3" destOrd="0" parTransId="{8E800E6E-FA16-48A5-9196-EB873C29A2D4}" sibTransId="{840C7F3E-9BA9-4A25-976B-A0D2D4864CBC}"/>
    <dgm:cxn modelId="{6A7B0B99-C00E-4B45-8D4B-B9822FCA0B91}" type="presOf" srcId="{718F6D6B-2976-4F69-8D6D-9294954C4FB5}" destId="{F9E22DDF-C484-43D6-AB1F-EAB786BD725F}" srcOrd="0" destOrd="0" presId="urn:microsoft.com/office/officeart/2008/layout/LinedList"/>
    <dgm:cxn modelId="{196F4CCB-A6CD-4F91-8B7B-4909BD47912C}" srcId="{EE994FCC-CEF0-4205-B3C2-F38D8D26EB93}" destId="{724B572F-56C9-4000-B3F7-A02A6FD6C312}" srcOrd="2" destOrd="0" parTransId="{C97EEC51-C4BC-4814-A9FA-2205C7E23D68}" sibTransId="{A0AFC5D4-9296-457C-A7B9-E8E4B9E37FFC}"/>
    <dgm:cxn modelId="{853037DC-A697-482E-AE77-94E8D3612873}" srcId="{EE994FCC-CEF0-4205-B3C2-F38D8D26EB93}" destId="{F539F4D8-56C7-44A4-AE27-208A879B3E30}" srcOrd="1" destOrd="0" parTransId="{927FE654-78AB-4947-8515-566B8D24EE89}" sibTransId="{56F8692B-0991-4AFC-B308-237276A9AA01}"/>
    <dgm:cxn modelId="{6AEF47E6-9257-4057-892D-FEE63B587F80}" type="presOf" srcId="{35E6A331-4EEB-4491-AB15-63C718C0A5F3}" destId="{96E1CD59-FD3C-42A1-8832-901BEC966A95}" srcOrd="0" destOrd="0" presId="urn:microsoft.com/office/officeart/2008/layout/LinedList"/>
    <dgm:cxn modelId="{17514EFD-F544-4778-9D4B-ECE093D20183}" type="presOf" srcId="{724B572F-56C9-4000-B3F7-A02A6FD6C312}" destId="{06516463-1C8F-4633-B3DB-F32973202E94}" srcOrd="0" destOrd="0" presId="urn:microsoft.com/office/officeart/2008/layout/LinedList"/>
    <dgm:cxn modelId="{CFE6055D-7FAE-4F0F-8A2A-F414076BB646}" type="presParOf" srcId="{DF5FF05C-66CF-4BCB-8882-ED00F58A0069}" destId="{7F6E7C5E-5412-464A-AF0C-8B52DD6A91CE}" srcOrd="0" destOrd="0" presId="urn:microsoft.com/office/officeart/2008/layout/LinedList"/>
    <dgm:cxn modelId="{1314A95E-A10E-488A-97BF-8A4FE4E691A3}" type="presParOf" srcId="{DF5FF05C-66CF-4BCB-8882-ED00F58A0069}" destId="{B831FC37-2E4D-4D70-8D48-781DE59EB897}" srcOrd="1" destOrd="0" presId="urn:microsoft.com/office/officeart/2008/layout/LinedList"/>
    <dgm:cxn modelId="{ED322122-5CC8-43D5-8319-00D8CD1D6732}" type="presParOf" srcId="{B831FC37-2E4D-4D70-8D48-781DE59EB897}" destId="{96E1CD59-FD3C-42A1-8832-901BEC966A95}" srcOrd="0" destOrd="0" presId="urn:microsoft.com/office/officeart/2008/layout/LinedList"/>
    <dgm:cxn modelId="{2AE9D019-7B0C-4A1C-8923-8A9D91F91F05}" type="presParOf" srcId="{B831FC37-2E4D-4D70-8D48-781DE59EB897}" destId="{7C12B27B-A1D1-4F73-ACBA-D7FFD060E750}" srcOrd="1" destOrd="0" presId="urn:microsoft.com/office/officeart/2008/layout/LinedList"/>
    <dgm:cxn modelId="{89B78B5D-323D-4130-B00A-037C21E411C7}" type="presParOf" srcId="{DF5FF05C-66CF-4BCB-8882-ED00F58A0069}" destId="{D1179686-5340-450E-A02D-51769A276C3C}" srcOrd="2" destOrd="0" presId="urn:microsoft.com/office/officeart/2008/layout/LinedList"/>
    <dgm:cxn modelId="{EF1FCCB0-55AD-4870-85B7-AC9A7B164785}" type="presParOf" srcId="{DF5FF05C-66CF-4BCB-8882-ED00F58A0069}" destId="{401C7B4D-FA28-4B6B-8DF9-AFCABB75978D}" srcOrd="3" destOrd="0" presId="urn:microsoft.com/office/officeart/2008/layout/LinedList"/>
    <dgm:cxn modelId="{EF58B48F-6A16-4806-B5AD-075A7F4872BD}" type="presParOf" srcId="{401C7B4D-FA28-4B6B-8DF9-AFCABB75978D}" destId="{C0138165-73A5-4D7C-9643-25F340253322}" srcOrd="0" destOrd="0" presId="urn:microsoft.com/office/officeart/2008/layout/LinedList"/>
    <dgm:cxn modelId="{64CA0FDB-6E65-4DA5-99BC-930B19343DC1}" type="presParOf" srcId="{401C7B4D-FA28-4B6B-8DF9-AFCABB75978D}" destId="{17CDEB92-89D9-4629-BDFA-4DD31F7F31B8}" srcOrd="1" destOrd="0" presId="urn:microsoft.com/office/officeart/2008/layout/LinedList"/>
    <dgm:cxn modelId="{8FFEA019-FB13-4715-B032-8EB323E59FEB}" type="presParOf" srcId="{DF5FF05C-66CF-4BCB-8882-ED00F58A0069}" destId="{A5B758AE-F43F-477E-A8E3-C72CAE7156E6}" srcOrd="4" destOrd="0" presId="urn:microsoft.com/office/officeart/2008/layout/LinedList"/>
    <dgm:cxn modelId="{F6475D3E-B037-4589-8F34-CB7D8DF18DDD}" type="presParOf" srcId="{DF5FF05C-66CF-4BCB-8882-ED00F58A0069}" destId="{0F3BE5C2-13CA-4500-A5F2-CD51C9113CCE}" srcOrd="5" destOrd="0" presId="urn:microsoft.com/office/officeart/2008/layout/LinedList"/>
    <dgm:cxn modelId="{D24B6E19-BB03-4C3E-A68F-61466836B208}" type="presParOf" srcId="{0F3BE5C2-13CA-4500-A5F2-CD51C9113CCE}" destId="{06516463-1C8F-4633-B3DB-F32973202E94}" srcOrd="0" destOrd="0" presId="urn:microsoft.com/office/officeart/2008/layout/LinedList"/>
    <dgm:cxn modelId="{FED5CD37-8B6C-4E61-A04A-5313CFCCCC40}" type="presParOf" srcId="{0F3BE5C2-13CA-4500-A5F2-CD51C9113CCE}" destId="{8DFDCBBA-F6D2-4695-9B1B-22653AE77C6C}" srcOrd="1" destOrd="0" presId="urn:microsoft.com/office/officeart/2008/layout/LinedList"/>
    <dgm:cxn modelId="{4822EE95-35EF-4878-B008-DA6608DE237C}" type="presParOf" srcId="{DF5FF05C-66CF-4BCB-8882-ED00F58A0069}" destId="{2B6CC411-5E70-465E-81C3-5E919E082EB0}" srcOrd="6" destOrd="0" presId="urn:microsoft.com/office/officeart/2008/layout/LinedList"/>
    <dgm:cxn modelId="{58B91F21-3431-42A4-8CED-25999DEC1663}" type="presParOf" srcId="{DF5FF05C-66CF-4BCB-8882-ED00F58A0069}" destId="{16798ACB-3906-4971-BD7F-D66CA53F3401}" srcOrd="7" destOrd="0" presId="urn:microsoft.com/office/officeart/2008/layout/LinedList"/>
    <dgm:cxn modelId="{B981226E-3C7C-4FCC-99F9-00BB6E3FD6AE}" type="presParOf" srcId="{16798ACB-3906-4971-BD7F-D66CA53F3401}" destId="{F9E22DDF-C484-43D6-AB1F-EAB786BD725F}" srcOrd="0" destOrd="0" presId="urn:microsoft.com/office/officeart/2008/layout/LinedList"/>
    <dgm:cxn modelId="{DCADE6E2-C37B-403F-83DC-1C57238C344E}" type="presParOf" srcId="{16798ACB-3906-4971-BD7F-D66CA53F3401}" destId="{A23602AE-B2EB-4DE2-A10D-F0572A0D74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E7C5E-5412-464A-AF0C-8B52DD6A91CE}">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E1CD59-FD3C-42A1-8832-901BEC966A95}">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dirty="0"/>
            <a:t>MRO is from bottom to top and left to right. It’s a Depth-First-Search (DFS) Algorithm</a:t>
          </a:r>
          <a:endParaRPr lang="en-US" sz="2700" kern="1200" dirty="0"/>
        </a:p>
      </dsp:txBody>
      <dsp:txXfrm>
        <a:off x="0" y="0"/>
        <a:ext cx="6900512" cy="1384035"/>
      </dsp:txXfrm>
    </dsp:sp>
    <dsp:sp modelId="{D1179686-5340-450E-A02D-51769A276C3C}">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38165-73A5-4D7C-9643-25F340253322}">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a:t>
          </a:r>
          <a:r>
            <a:rPr lang="en-US" sz="2700" b="0" i="0" kern="1200"/>
            <a:t>he method is searched in the class of the object.</a:t>
          </a:r>
          <a:endParaRPr lang="en-US" sz="2700" kern="1200"/>
        </a:p>
      </dsp:txBody>
      <dsp:txXfrm>
        <a:off x="0" y="1384035"/>
        <a:ext cx="6900512" cy="1384035"/>
      </dsp:txXfrm>
    </dsp:sp>
    <dsp:sp modelId="{A5B758AE-F43F-477E-A8E3-C72CAE7156E6}">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516463-1C8F-4633-B3DB-F32973202E9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If it’s not found, it is searched in the immediate super class. </a:t>
          </a:r>
          <a:endParaRPr lang="en-US" sz="2700" kern="1200"/>
        </a:p>
      </dsp:txBody>
      <dsp:txXfrm>
        <a:off x="0" y="2768070"/>
        <a:ext cx="6900512" cy="1384035"/>
      </dsp:txXfrm>
    </dsp:sp>
    <dsp:sp modelId="{2B6CC411-5E70-465E-81C3-5E919E082EB0}">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E22DDF-C484-43D6-AB1F-EAB786BD725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In the case of multiple super classes, it is searched left to right, in the order by which was declared by the developer.</a:t>
          </a:r>
          <a:endParaRPr lang="en-US" sz="2700" kern="120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41E6-5593-42E8-96D9-1F701D942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DB53813-D3D7-4637-A756-ACC5A3390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DEB9C9A-6537-4ECA-A546-C91E76D2D080}"/>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7837224D-9241-4387-8400-6B4D41848FA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ADEF9A7-05B0-470B-B599-0C15399C08FC}"/>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107048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E04B-A25D-4DD9-932D-04887272CC8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066EA3C1-CF75-4CCB-9E83-92993ACAF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16BBB2C-EEF9-429B-BE44-C756FC6D5028}"/>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96B0B30A-35AB-48A9-BAE5-B1C336B7BB9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63BEA07-843B-47BF-A817-B121CA5C701B}"/>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365949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3D90D-A0EC-4DE6-9966-81AFED9AE0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0556593-9B0B-4ACC-871B-51AD13408D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E43E8A5-D43E-4D01-A46A-C0D20F4EAB86}"/>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597ABEAA-E657-4E65-844F-A681BCE67BC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6B226E3-20D6-42C2-95CE-69C509755BF2}"/>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199485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F3A5-7C53-49B3-9ADA-5FF33862887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DDC87AA-F24B-48D0-993C-E972142C7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3A96988-1006-43BC-B5F7-F136327504EF}"/>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19E5F967-9F3E-4100-BC5A-52189AF72E5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62858C2-2B9E-4601-997E-EEE8C0C3A924}"/>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7889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D92C-2BE9-49D9-A07F-111BE92B2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41E18F19-2A3F-43A8-A180-456D5A2FA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CE9B7-6EE7-4166-993B-6EA2BE63FE77}"/>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49990FDB-465D-4260-8CB3-FC46A87B31A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ECFD4C2-39FF-4A58-A605-69D114115A5C}"/>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413166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722-858D-4192-AF22-C05616D0555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3497474-D19D-4CFF-8668-A2B1EB150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A317F5-382C-4BE8-B81F-7AE865341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B43C6DB-F627-4D48-A043-D34370776DAD}"/>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6" name="Footer Placeholder 5">
            <a:extLst>
              <a:ext uri="{FF2B5EF4-FFF2-40B4-BE49-F238E27FC236}">
                <a16:creationId xmlns:a16="http://schemas.microsoft.com/office/drawing/2014/main" id="{DE9960EF-B38A-45D8-92D9-57F9F4C7C63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96E049F-1C5C-453B-862E-9E64E84AC56A}"/>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96096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D82AD-7AD8-40BD-9B9F-FC8B31C1E59E}"/>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F7289EB-1A00-4B98-A989-40C0DD1F6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740AAD-0A53-46F0-AD2E-AA3D96848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6DFF4DC-2887-4EEA-B2AE-EB2C7AFA3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1A917-2BF0-4135-8E19-F5CA8902D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ED5A55D-551D-47B9-A9D3-00E52BDF10D7}"/>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8" name="Footer Placeholder 7">
            <a:extLst>
              <a:ext uri="{FF2B5EF4-FFF2-40B4-BE49-F238E27FC236}">
                <a16:creationId xmlns:a16="http://schemas.microsoft.com/office/drawing/2014/main" id="{B88E1BDE-0819-4423-A7D2-9D0B836D1C23}"/>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83CCF0B-5811-4AFC-A442-D579DD1A6A0D}"/>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412477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FEF2-A1F8-48F6-8D09-CB3E31617EF7}"/>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6A4C121-B7A4-428E-91F7-605D8B4DE5E0}"/>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4" name="Footer Placeholder 3">
            <a:extLst>
              <a:ext uri="{FF2B5EF4-FFF2-40B4-BE49-F238E27FC236}">
                <a16:creationId xmlns:a16="http://schemas.microsoft.com/office/drawing/2014/main" id="{BFCF5765-EE41-4E81-B6BF-6474BD2CAA84}"/>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7E8AEE8-65FF-4946-BBD5-DA32E9383E98}"/>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3717372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62302-3CA6-47A1-ACC7-0CF7B9DE37DF}"/>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3" name="Footer Placeholder 2">
            <a:extLst>
              <a:ext uri="{FF2B5EF4-FFF2-40B4-BE49-F238E27FC236}">
                <a16:creationId xmlns:a16="http://schemas.microsoft.com/office/drawing/2014/main" id="{E1DD2361-8C54-4E9A-8531-834812DF452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E9FAC3AC-4735-46C0-85BE-2A1255A94DB7}"/>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2753358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C7A8-82C1-4F16-BB61-F3BE451E0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28CF1998-EF8F-4887-AB19-7BC1E01D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B59FC38-17F5-4B1E-B2BC-F8828A6AF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42920-43D5-4B05-A3C1-87E3AEF92E77}"/>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6" name="Footer Placeholder 5">
            <a:extLst>
              <a:ext uri="{FF2B5EF4-FFF2-40B4-BE49-F238E27FC236}">
                <a16:creationId xmlns:a16="http://schemas.microsoft.com/office/drawing/2014/main" id="{C114CD60-FB87-4BBC-ACFA-01391D32E8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2BCDD48-36DB-473B-B0E4-B8907BED4BDC}"/>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365289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E92B-6305-4405-83B4-89365D5F6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F0DA3C4-0576-4E41-8A5E-2288F66A2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085C65C8-5ABD-45FC-977C-A6371E971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E59AC-757C-4EEA-80BF-28A3DDFD9BCD}"/>
              </a:ext>
            </a:extLst>
          </p:cNvPr>
          <p:cNvSpPr>
            <a:spLocks noGrp="1"/>
          </p:cNvSpPr>
          <p:nvPr>
            <p:ph type="dt" sz="half" idx="10"/>
          </p:nvPr>
        </p:nvSpPr>
        <p:spPr/>
        <p:txBody>
          <a:bodyPr/>
          <a:lstStyle/>
          <a:p>
            <a:fld id="{9F6DCAFC-E350-4A8D-8424-F5462AC15889}" type="datetimeFigureOut">
              <a:rPr lang="en-PH" smtClean="0"/>
              <a:t>15/03/2023</a:t>
            </a:fld>
            <a:endParaRPr lang="en-PH"/>
          </a:p>
        </p:txBody>
      </p:sp>
      <p:sp>
        <p:nvSpPr>
          <p:cNvPr id="6" name="Footer Placeholder 5">
            <a:extLst>
              <a:ext uri="{FF2B5EF4-FFF2-40B4-BE49-F238E27FC236}">
                <a16:creationId xmlns:a16="http://schemas.microsoft.com/office/drawing/2014/main" id="{7AF4EE22-53D2-4BC1-8E3F-3D27F7AAD3F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3471515-1BB1-4E72-A398-DC93A7C4EC19}"/>
              </a:ext>
            </a:extLst>
          </p:cNvPr>
          <p:cNvSpPr>
            <a:spLocks noGrp="1"/>
          </p:cNvSpPr>
          <p:nvPr>
            <p:ph type="sldNum" sz="quarter" idx="12"/>
          </p:nvPr>
        </p:nvSpPr>
        <p:spPr/>
        <p:txBody>
          <a:bodyPr/>
          <a:lstStyle/>
          <a:p>
            <a:fld id="{349C7762-34A5-4A84-9812-6AE80F272A3F}" type="slidenum">
              <a:rPr lang="en-PH" smtClean="0"/>
              <a:t>‹#›</a:t>
            </a:fld>
            <a:endParaRPr lang="en-PH"/>
          </a:p>
        </p:txBody>
      </p:sp>
    </p:spTree>
    <p:extLst>
      <p:ext uri="{BB962C8B-B14F-4D97-AF65-F5344CB8AC3E}">
        <p14:creationId xmlns:p14="http://schemas.microsoft.com/office/powerpoint/2010/main" val="367494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238EA-6491-4646-B23E-8E84FAAFD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2367940-C66C-4180-B35D-D9ACEFC49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A1C8644-5C6D-4B6F-94CA-5BEAA0164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DCAFC-E350-4A8D-8424-F5462AC15889}" type="datetimeFigureOut">
              <a:rPr lang="en-PH" smtClean="0"/>
              <a:t>15/03/2023</a:t>
            </a:fld>
            <a:endParaRPr lang="en-PH"/>
          </a:p>
        </p:txBody>
      </p:sp>
      <p:sp>
        <p:nvSpPr>
          <p:cNvPr id="5" name="Footer Placeholder 4">
            <a:extLst>
              <a:ext uri="{FF2B5EF4-FFF2-40B4-BE49-F238E27FC236}">
                <a16:creationId xmlns:a16="http://schemas.microsoft.com/office/drawing/2014/main" id="{D98C041B-A5E6-4DAD-9DE2-124EF1241F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21848D9-598D-48F1-B109-46E52252B8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C7762-34A5-4A84-9812-6AE80F272A3F}" type="slidenum">
              <a:rPr lang="en-PH" smtClean="0"/>
              <a:t>‹#›</a:t>
            </a:fld>
            <a:endParaRPr lang="en-PH"/>
          </a:p>
        </p:txBody>
      </p:sp>
    </p:spTree>
    <p:extLst>
      <p:ext uri="{BB962C8B-B14F-4D97-AF65-F5344CB8AC3E}">
        <p14:creationId xmlns:p14="http://schemas.microsoft.com/office/powerpoint/2010/main" val="39555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jpe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jpe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163B5-BEE8-4F8C-8B86-4D8A8CDEE24B}"/>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Python Inheritance</a:t>
            </a:r>
            <a:endParaRPr lang="en-PH" sz="4000">
              <a:solidFill>
                <a:schemeClr val="tx2"/>
              </a:solidFill>
            </a:endParaRPr>
          </a:p>
        </p:txBody>
      </p:sp>
      <p:sp>
        <p:nvSpPr>
          <p:cNvPr id="3" name="Subtitle 2">
            <a:extLst>
              <a:ext uri="{FF2B5EF4-FFF2-40B4-BE49-F238E27FC236}">
                <a16:creationId xmlns:a16="http://schemas.microsoft.com/office/drawing/2014/main" id="{9F328B62-1AC0-421E-A46B-02F6A21FED46}"/>
              </a:ext>
            </a:extLst>
          </p:cNvPr>
          <p:cNvSpPr>
            <a:spLocks noGrp="1"/>
          </p:cNvSpPr>
          <p:nvPr>
            <p:ph type="subTitle" idx="1"/>
          </p:nvPr>
        </p:nvSpPr>
        <p:spPr>
          <a:xfrm>
            <a:off x="6590966" y="3428999"/>
            <a:ext cx="4805691" cy="838831"/>
          </a:xfrm>
        </p:spPr>
        <p:txBody>
          <a:bodyPr anchor="b">
            <a:normAutofit/>
          </a:bodyPr>
          <a:lstStyle/>
          <a:p>
            <a:pPr algn="l"/>
            <a:endParaRPr lang="en-PH" sz="2000">
              <a:solidFill>
                <a:schemeClr val="tx2"/>
              </a:solidFill>
            </a:endParaRPr>
          </a:p>
        </p:txBody>
      </p:sp>
      <p:pic>
        <p:nvPicPr>
          <p:cNvPr id="7" name="Graphic 6" descr="Snake">
            <a:extLst>
              <a:ext uri="{FF2B5EF4-FFF2-40B4-BE49-F238E27FC236}">
                <a16:creationId xmlns:a16="http://schemas.microsoft.com/office/drawing/2014/main" id="{7D4A23DB-F4C5-F34D-BFA5-AEFBDC23C9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00185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A728F-DDEA-4979-BC9A-50CE7BBD48FF}"/>
              </a:ext>
            </a:extLst>
          </p:cNvPr>
          <p:cNvSpPr>
            <a:spLocks noGrp="1"/>
          </p:cNvSpPr>
          <p:nvPr>
            <p:ph type="title"/>
          </p:nvPr>
        </p:nvSpPr>
        <p:spPr>
          <a:xfrm>
            <a:off x="589560" y="856180"/>
            <a:ext cx="4560584" cy="1128068"/>
          </a:xfrm>
        </p:spPr>
        <p:txBody>
          <a:bodyPr anchor="ctr">
            <a:normAutofit/>
          </a:bodyPr>
          <a:lstStyle/>
          <a:p>
            <a:r>
              <a:rPr lang="en-US" sz="4000"/>
              <a:t>Single Inheritance</a:t>
            </a:r>
            <a:endParaRPr lang="en-PH" sz="4000"/>
          </a:p>
        </p:txBody>
      </p:sp>
      <p:grpSp>
        <p:nvGrpSpPr>
          <p:cNvPr id="1038"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172001-7A8B-46C3-9776-3069DA4B3C6E}"/>
              </a:ext>
            </a:extLst>
          </p:cNvPr>
          <p:cNvSpPr>
            <a:spLocks noGrp="1"/>
          </p:cNvSpPr>
          <p:nvPr>
            <p:ph idx="1"/>
          </p:nvPr>
        </p:nvSpPr>
        <p:spPr>
          <a:xfrm>
            <a:off x="590719" y="2330505"/>
            <a:ext cx="4559425" cy="3979585"/>
          </a:xfrm>
        </p:spPr>
        <p:txBody>
          <a:bodyPr anchor="ctr">
            <a:normAutofit/>
          </a:bodyPr>
          <a:lstStyle/>
          <a:p>
            <a:r>
              <a:rPr lang="en-US" sz="2000"/>
              <a:t>Enables a derived class to inherit properties from a single parent class, thus enabling code reusability and the addition of new features to existing code.</a:t>
            </a:r>
            <a:endParaRPr lang="en-PH" sz="2000"/>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5BA3D38-F412-4803-A536-DB40C2C082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68" b="1"/>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8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E2F397B-4BB1-48C6-9EE0-C8B339968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AC0F7D-11AF-4A23-A462-980434BD7B8D}"/>
              </a:ext>
            </a:extLst>
          </p:cNvPr>
          <p:cNvSpPr>
            <a:spLocks noGrp="1"/>
          </p:cNvSpPr>
          <p:nvPr>
            <p:ph type="title"/>
          </p:nvPr>
        </p:nvSpPr>
        <p:spPr>
          <a:xfrm>
            <a:off x="1113809" y="2814150"/>
            <a:ext cx="5095797" cy="2605597"/>
          </a:xfrm>
        </p:spPr>
        <p:txBody>
          <a:bodyPr vert="horz" lIns="91440" tIns="45720" rIns="91440" bIns="45720" rtlCol="0" anchor="t">
            <a:normAutofit/>
          </a:bodyPr>
          <a:lstStyle/>
          <a:p>
            <a:r>
              <a:rPr lang="en-US" sz="6200"/>
              <a:t>Sample single inheritance</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96618"/>
            <a:ext cx="731521"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E856C990-1500-4B50-B148-B7E1943FE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5" y="268076"/>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32998DC-3B25-4380-AE07-4DB36BDAE031}"/>
              </a:ext>
            </a:extLst>
          </p:cNvPr>
          <p:cNvPicPr>
            <a:picLocks noGrp="1" noChangeAspect="1"/>
          </p:cNvPicPr>
          <p:nvPr>
            <p:ph idx="1"/>
          </p:nvPr>
        </p:nvPicPr>
        <p:blipFill>
          <a:blip r:embed="rId2"/>
          <a:stretch>
            <a:fillRect/>
          </a:stretch>
        </p:blipFill>
        <p:spPr>
          <a:xfrm>
            <a:off x="7740944" y="105060"/>
            <a:ext cx="3337247" cy="2984328"/>
          </a:xfrm>
          <a:prstGeom prst="rect">
            <a:avLst/>
          </a:prstGeom>
        </p:spPr>
      </p:pic>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5446" y="3308462"/>
            <a:ext cx="4479729" cy="282632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EB5489A-93A8-4FAB-9778-F317BEBEF68D}"/>
              </a:ext>
            </a:extLst>
          </p:cNvPr>
          <p:cNvPicPr>
            <a:picLocks noChangeAspect="1"/>
          </p:cNvPicPr>
          <p:nvPr/>
        </p:nvPicPr>
        <p:blipFill>
          <a:blip r:embed="rId3"/>
          <a:stretch>
            <a:fillRect/>
          </a:stretch>
        </p:blipFill>
        <p:spPr>
          <a:xfrm>
            <a:off x="7477729" y="4314623"/>
            <a:ext cx="3980763" cy="825407"/>
          </a:xfrm>
          <a:prstGeom prst="rect">
            <a:avLst/>
          </a:prstGeom>
        </p:spPr>
      </p:pic>
      <p:sp>
        <p:nvSpPr>
          <p:cNvPr id="61" name="Rectangle 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16753" y="6353865"/>
            <a:ext cx="4478419" cy="469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0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7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1C0145-39A7-4F10-B2DB-5E48BC258B07}"/>
              </a:ext>
            </a:extLst>
          </p:cNvPr>
          <p:cNvSpPr>
            <a:spLocks noGrp="1"/>
          </p:cNvSpPr>
          <p:nvPr>
            <p:ph type="title"/>
          </p:nvPr>
        </p:nvSpPr>
        <p:spPr>
          <a:xfrm>
            <a:off x="7239014" y="525982"/>
            <a:ext cx="4282983" cy="1200361"/>
          </a:xfrm>
        </p:spPr>
        <p:txBody>
          <a:bodyPr anchor="b">
            <a:normAutofit/>
          </a:bodyPr>
          <a:lstStyle/>
          <a:p>
            <a:r>
              <a:rPr lang="en-US" sz="3600"/>
              <a:t>Multiple inheritance</a:t>
            </a:r>
            <a:endParaRPr lang="en-PH" sz="3600"/>
          </a:p>
        </p:txBody>
      </p:sp>
      <p:sp>
        <p:nvSpPr>
          <p:cNvPr id="3093" name="Rectangle 308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8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1CECBD4-4401-4F9B-A84A-6D4B0AD718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7268" y="650494"/>
            <a:ext cx="5425969" cy="5324142"/>
          </a:xfrm>
          <a:prstGeom prst="rect">
            <a:avLst/>
          </a:prstGeom>
          <a:noFill/>
          <a:extLst>
            <a:ext uri="{909E8E84-426E-40DD-AFC4-6F175D3DCCD1}">
              <a14:hiddenFill xmlns:a14="http://schemas.microsoft.com/office/drawing/2010/main">
                <a:solidFill>
                  <a:srgbClr val="FFFFFF"/>
                </a:solidFill>
              </a14:hiddenFill>
            </a:ext>
          </a:extLst>
        </p:spPr>
      </p:pic>
      <p:sp>
        <p:nvSpPr>
          <p:cNvPr id="3095" name="Rectangle 308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2C0CBB-1EC8-4911-83DF-158F753117E2}"/>
              </a:ext>
            </a:extLst>
          </p:cNvPr>
          <p:cNvSpPr>
            <a:spLocks noGrp="1"/>
          </p:cNvSpPr>
          <p:nvPr>
            <p:ph idx="1"/>
          </p:nvPr>
        </p:nvSpPr>
        <p:spPr>
          <a:xfrm>
            <a:off x="7239012" y="2031101"/>
            <a:ext cx="4282984" cy="3511943"/>
          </a:xfrm>
        </p:spPr>
        <p:txBody>
          <a:bodyPr anchor="ctr">
            <a:normAutofit/>
          </a:bodyPr>
          <a:lstStyle/>
          <a:p>
            <a:r>
              <a:rPr lang="en-US" sz="1800"/>
              <a:t>When a class can be derived from more than one base class this type of inheritance is called multiple inheritances. In multiple inheritances, all the features of the base classes are inherited into the derived class. </a:t>
            </a:r>
            <a:endParaRPr lang="en-PH" sz="1800"/>
          </a:p>
        </p:txBody>
      </p:sp>
      <p:sp>
        <p:nvSpPr>
          <p:cNvPr id="3096" name="Rectangle 308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54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197A4-69EA-4511-84F2-9FBA661F456A}"/>
              </a:ext>
            </a:extLst>
          </p:cNvPr>
          <p:cNvSpPr>
            <a:spLocks noGrp="1"/>
          </p:cNvSpPr>
          <p:nvPr>
            <p:ph type="title"/>
          </p:nvPr>
        </p:nvSpPr>
        <p:spPr/>
        <p:txBody>
          <a:bodyPr/>
          <a:lstStyle/>
          <a:p>
            <a:r>
              <a:rPr lang="en-US" dirty="0"/>
              <a:t>Multiple Inheritance sample</a:t>
            </a:r>
            <a:endParaRPr lang="en-PH" dirty="0"/>
          </a:p>
        </p:txBody>
      </p:sp>
      <p:sp>
        <p:nvSpPr>
          <p:cNvPr id="3" name="Content Placeholder 2">
            <a:extLst>
              <a:ext uri="{FF2B5EF4-FFF2-40B4-BE49-F238E27FC236}">
                <a16:creationId xmlns:a16="http://schemas.microsoft.com/office/drawing/2014/main" id="{F5A9DF71-00B6-4C42-9198-56FCB476BEEC}"/>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8B179285-8497-48B6-B9AD-E3331365DF0C}"/>
              </a:ext>
            </a:extLst>
          </p:cNvPr>
          <p:cNvPicPr>
            <a:picLocks noChangeAspect="1"/>
          </p:cNvPicPr>
          <p:nvPr/>
        </p:nvPicPr>
        <p:blipFill>
          <a:blip r:embed="rId2"/>
          <a:stretch>
            <a:fillRect/>
          </a:stretch>
        </p:blipFill>
        <p:spPr>
          <a:xfrm>
            <a:off x="1283388" y="1640544"/>
            <a:ext cx="3378259" cy="4721500"/>
          </a:xfrm>
          <a:prstGeom prst="rect">
            <a:avLst/>
          </a:prstGeom>
        </p:spPr>
      </p:pic>
      <p:pic>
        <p:nvPicPr>
          <p:cNvPr id="7" name="Picture 6">
            <a:extLst>
              <a:ext uri="{FF2B5EF4-FFF2-40B4-BE49-F238E27FC236}">
                <a16:creationId xmlns:a16="http://schemas.microsoft.com/office/drawing/2014/main" id="{FE331A50-3FBF-4048-A3DE-E5EBD41E53F6}"/>
              </a:ext>
            </a:extLst>
          </p:cNvPr>
          <p:cNvPicPr>
            <a:picLocks noChangeAspect="1"/>
          </p:cNvPicPr>
          <p:nvPr/>
        </p:nvPicPr>
        <p:blipFill>
          <a:blip r:embed="rId3"/>
          <a:stretch>
            <a:fillRect/>
          </a:stretch>
        </p:blipFill>
        <p:spPr>
          <a:xfrm>
            <a:off x="5842882" y="4737100"/>
            <a:ext cx="2919358" cy="1238515"/>
          </a:xfrm>
          <a:prstGeom prst="rect">
            <a:avLst/>
          </a:prstGeom>
        </p:spPr>
      </p:pic>
    </p:spTree>
    <p:extLst>
      <p:ext uri="{BB962C8B-B14F-4D97-AF65-F5344CB8AC3E}">
        <p14:creationId xmlns:p14="http://schemas.microsoft.com/office/powerpoint/2010/main" val="177148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DE11C-7151-4F19-81D4-148990C79BDB}"/>
              </a:ext>
            </a:extLst>
          </p:cNvPr>
          <p:cNvSpPr>
            <a:spLocks noGrp="1"/>
          </p:cNvSpPr>
          <p:nvPr>
            <p:ph type="title"/>
          </p:nvPr>
        </p:nvSpPr>
        <p:spPr>
          <a:xfrm>
            <a:off x="645064" y="525982"/>
            <a:ext cx="4282983" cy="1200361"/>
          </a:xfrm>
        </p:spPr>
        <p:txBody>
          <a:bodyPr anchor="b">
            <a:normAutofit/>
          </a:bodyPr>
          <a:lstStyle/>
          <a:p>
            <a:r>
              <a:rPr lang="en-US" sz="3600"/>
              <a:t>Multilevel inheritance</a:t>
            </a:r>
            <a:endParaRPr lang="en-PH" sz="3600"/>
          </a:p>
        </p:txBody>
      </p:sp>
      <p:sp>
        <p:nvSpPr>
          <p:cNvPr id="4105" name="Rectangle 410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B5CB0-862B-4E2E-A9C2-F73839A183F6}"/>
              </a:ext>
            </a:extLst>
          </p:cNvPr>
          <p:cNvSpPr>
            <a:spLocks noGrp="1"/>
          </p:cNvSpPr>
          <p:nvPr>
            <p:ph idx="1"/>
          </p:nvPr>
        </p:nvSpPr>
        <p:spPr>
          <a:xfrm>
            <a:off x="645066" y="2031101"/>
            <a:ext cx="4282984" cy="3511943"/>
          </a:xfrm>
        </p:spPr>
        <p:txBody>
          <a:bodyPr anchor="ctr">
            <a:normAutofit/>
          </a:bodyPr>
          <a:lstStyle/>
          <a:p>
            <a:r>
              <a:rPr lang="en-US" sz="1800"/>
              <a:t>In multilevel inheritance, features of the base class and the derived class are further inherited into the new derived class. This is similar to a relationship representing a child and a grandfather. </a:t>
            </a:r>
            <a:endParaRPr lang="en-PH" sz="1800"/>
          </a:p>
        </p:txBody>
      </p:sp>
      <p:sp>
        <p:nvSpPr>
          <p:cNvPr id="4107" name="Rectangle 410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7AD7CC5-14EA-476F-BD0A-DA2B18C411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005"/>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98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4CAB-32EF-4BF1-A937-1BA8F9F9F1CE}"/>
              </a:ext>
            </a:extLst>
          </p:cNvPr>
          <p:cNvSpPr>
            <a:spLocks noGrp="1"/>
          </p:cNvSpPr>
          <p:nvPr>
            <p:ph type="title"/>
          </p:nvPr>
        </p:nvSpPr>
        <p:spPr/>
        <p:txBody>
          <a:bodyPr/>
          <a:lstStyle/>
          <a:p>
            <a:r>
              <a:rPr lang="en-US" dirty="0"/>
              <a:t>Multilevel inheritance sample</a:t>
            </a:r>
            <a:endParaRPr lang="en-PH" dirty="0"/>
          </a:p>
        </p:txBody>
      </p:sp>
      <p:sp>
        <p:nvSpPr>
          <p:cNvPr id="3" name="Content Placeholder 2">
            <a:extLst>
              <a:ext uri="{FF2B5EF4-FFF2-40B4-BE49-F238E27FC236}">
                <a16:creationId xmlns:a16="http://schemas.microsoft.com/office/drawing/2014/main" id="{FC947583-9FB7-44E6-867A-9D90556CEDEA}"/>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19E31D2E-DA15-457E-8DD6-AD359A7A3EE0}"/>
              </a:ext>
            </a:extLst>
          </p:cNvPr>
          <p:cNvPicPr>
            <a:picLocks noChangeAspect="1"/>
          </p:cNvPicPr>
          <p:nvPr/>
        </p:nvPicPr>
        <p:blipFill>
          <a:blip r:embed="rId2"/>
          <a:stretch>
            <a:fillRect/>
          </a:stretch>
        </p:blipFill>
        <p:spPr>
          <a:xfrm>
            <a:off x="1110786" y="1472130"/>
            <a:ext cx="3712226" cy="4963782"/>
          </a:xfrm>
          <a:prstGeom prst="rect">
            <a:avLst/>
          </a:prstGeom>
        </p:spPr>
      </p:pic>
      <p:pic>
        <p:nvPicPr>
          <p:cNvPr id="7" name="Picture 6">
            <a:extLst>
              <a:ext uri="{FF2B5EF4-FFF2-40B4-BE49-F238E27FC236}">
                <a16:creationId xmlns:a16="http://schemas.microsoft.com/office/drawing/2014/main" id="{A67AB086-DCE8-43DA-AE03-CEF3E72ADECB}"/>
              </a:ext>
            </a:extLst>
          </p:cNvPr>
          <p:cNvPicPr>
            <a:picLocks noChangeAspect="1"/>
          </p:cNvPicPr>
          <p:nvPr/>
        </p:nvPicPr>
        <p:blipFill>
          <a:blip r:embed="rId3"/>
          <a:stretch>
            <a:fillRect/>
          </a:stretch>
        </p:blipFill>
        <p:spPr>
          <a:xfrm>
            <a:off x="5189141" y="2994622"/>
            <a:ext cx="3611292" cy="1729778"/>
          </a:xfrm>
          <a:prstGeom prst="rect">
            <a:avLst/>
          </a:prstGeom>
        </p:spPr>
      </p:pic>
    </p:spTree>
    <p:extLst>
      <p:ext uri="{BB962C8B-B14F-4D97-AF65-F5344CB8AC3E}">
        <p14:creationId xmlns:p14="http://schemas.microsoft.com/office/powerpoint/2010/main" val="377059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2" name="Rectangle 5126">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1548C-8CC4-47BD-9646-E61D3195F55F}"/>
              </a:ext>
            </a:extLst>
          </p:cNvPr>
          <p:cNvSpPr>
            <a:spLocks noGrp="1"/>
          </p:cNvSpPr>
          <p:nvPr>
            <p:ph type="title"/>
          </p:nvPr>
        </p:nvSpPr>
        <p:spPr>
          <a:xfrm>
            <a:off x="795528" y="386930"/>
            <a:ext cx="10141799" cy="1300554"/>
          </a:xfrm>
        </p:spPr>
        <p:txBody>
          <a:bodyPr anchor="b">
            <a:normAutofit/>
          </a:bodyPr>
          <a:lstStyle/>
          <a:p>
            <a:r>
              <a:rPr lang="en-US" sz="4800"/>
              <a:t>Hierarchical inheritance	</a:t>
            </a:r>
            <a:endParaRPr lang="en-PH" sz="4800"/>
          </a:p>
        </p:txBody>
      </p:sp>
      <p:sp>
        <p:nvSpPr>
          <p:cNvPr id="5134" name="Rectangle 512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1E06ECC-F7B2-4983-BAE8-6CC8A357A4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080" r="11694" b="-1"/>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41826E-248B-4B37-9FFA-27D972BFC350}"/>
              </a:ext>
            </a:extLst>
          </p:cNvPr>
          <p:cNvSpPr>
            <a:spLocks noGrp="1"/>
          </p:cNvSpPr>
          <p:nvPr>
            <p:ph idx="1"/>
          </p:nvPr>
        </p:nvSpPr>
        <p:spPr>
          <a:xfrm>
            <a:off x="6406429" y="2599509"/>
            <a:ext cx="4530898" cy="3639450"/>
          </a:xfrm>
        </p:spPr>
        <p:txBody>
          <a:bodyPr anchor="ctr">
            <a:normAutofit/>
          </a:bodyPr>
          <a:lstStyle/>
          <a:p>
            <a:r>
              <a:rPr lang="en-US" sz="2000"/>
              <a:t>When more than one derived class are created from a single base this type of inheritance is called hierarchical inheritance. In this program, we have a parent (base) class and two child (derived) classes.</a:t>
            </a:r>
            <a:endParaRPr lang="en-PH" sz="2000"/>
          </a:p>
        </p:txBody>
      </p:sp>
      <p:sp>
        <p:nvSpPr>
          <p:cNvPr id="5133" name="Rectangle 513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540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061A9-897D-45AF-BD18-ECBDD689BDFB}"/>
              </a:ext>
            </a:extLst>
          </p:cNvPr>
          <p:cNvSpPr>
            <a:spLocks noGrp="1"/>
          </p:cNvSpPr>
          <p:nvPr>
            <p:ph type="title"/>
          </p:nvPr>
        </p:nvSpPr>
        <p:spPr/>
        <p:txBody>
          <a:bodyPr/>
          <a:lstStyle/>
          <a:p>
            <a:r>
              <a:rPr lang="en-US" dirty="0"/>
              <a:t>Hierarchical Inheritance sample</a:t>
            </a:r>
            <a:endParaRPr lang="en-PH" dirty="0"/>
          </a:p>
        </p:txBody>
      </p:sp>
      <p:sp>
        <p:nvSpPr>
          <p:cNvPr id="3" name="Content Placeholder 2">
            <a:extLst>
              <a:ext uri="{FF2B5EF4-FFF2-40B4-BE49-F238E27FC236}">
                <a16:creationId xmlns:a16="http://schemas.microsoft.com/office/drawing/2014/main" id="{C74A2AD8-5916-4022-BFC5-A131647E5189}"/>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3D0FDA6F-1569-41D7-A08F-859B8D44DCFF}"/>
              </a:ext>
            </a:extLst>
          </p:cNvPr>
          <p:cNvPicPr>
            <a:picLocks noChangeAspect="1"/>
          </p:cNvPicPr>
          <p:nvPr/>
        </p:nvPicPr>
        <p:blipFill>
          <a:blip r:embed="rId2"/>
          <a:stretch>
            <a:fillRect/>
          </a:stretch>
        </p:blipFill>
        <p:spPr>
          <a:xfrm>
            <a:off x="2008094" y="1983365"/>
            <a:ext cx="3368396" cy="4328535"/>
          </a:xfrm>
          <a:prstGeom prst="rect">
            <a:avLst/>
          </a:prstGeom>
        </p:spPr>
      </p:pic>
      <p:pic>
        <p:nvPicPr>
          <p:cNvPr id="7" name="Picture 6">
            <a:extLst>
              <a:ext uri="{FF2B5EF4-FFF2-40B4-BE49-F238E27FC236}">
                <a16:creationId xmlns:a16="http://schemas.microsoft.com/office/drawing/2014/main" id="{E7C5ADA1-1B3E-4C46-93DD-E57C2939A30F}"/>
              </a:ext>
            </a:extLst>
          </p:cNvPr>
          <p:cNvPicPr>
            <a:picLocks noChangeAspect="1"/>
          </p:cNvPicPr>
          <p:nvPr/>
        </p:nvPicPr>
        <p:blipFill>
          <a:blip r:embed="rId3"/>
          <a:stretch>
            <a:fillRect/>
          </a:stretch>
        </p:blipFill>
        <p:spPr>
          <a:xfrm>
            <a:off x="5776761" y="2806584"/>
            <a:ext cx="2897410" cy="1200639"/>
          </a:xfrm>
          <a:prstGeom prst="rect">
            <a:avLst/>
          </a:prstGeom>
        </p:spPr>
      </p:pic>
    </p:spTree>
    <p:extLst>
      <p:ext uri="{BB962C8B-B14F-4D97-AF65-F5344CB8AC3E}">
        <p14:creationId xmlns:p14="http://schemas.microsoft.com/office/powerpoint/2010/main" val="3721915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AD56E-F5EB-4E31-B24C-C02F86FF7E52}"/>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Hybrid inheritance</a:t>
            </a:r>
          </a:p>
        </p:txBody>
      </p:sp>
      <p:sp>
        <p:nvSpPr>
          <p:cNvPr id="3" name="Content Placeholder 2">
            <a:extLst>
              <a:ext uri="{FF2B5EF4-FFF2-40B4-BE49-F238E27FC236}">
                <a16:creationId xmlns:a16="http://schemas.microsoft.com/office/drawing/2014/main" id="{E8DB7848-9947-4FE9-9EC7-AEF21CB9CEF2}"/>
              </a:ext>
            </a:extLst>
          </p:cNvPr>
          <p:cNvSpPr>
            <a:spLocks noGrp="1"/>
          </p:cNvSpPr>
          <p:nvPr>
            <p:ph idx="1"/>
          </p:nvPr>
        </p:nvSpPr>
        <p:spPr>
          <a:xfrm>
            <a:off x="1113809" y="817569"/>
            <a:ext cx="4036333" cy="1709849"/>
          </a:xfrm>
        </p:spPr>
        <p:txBody>
          <a:bodyPr vert="horz" lIns="91440" tIns="45720" rIns="91440" bIns="45720" rtlCol="0" anchor="b">
            <a:normAutofit/>
          </a:bodyPr>
          <a:lstStyle/>
          <a:p>
            <a:pPr marL="0" indent="0">
              <a:buNone/>
            </a:pPr>
            <a:r>
              <a:rPr lang="en-US" sz="2000" kern="1200">
                <a:solidFill>
                  <a:schemeClr val="tx1"/>
                </a:solidFill>
                <a:latin typeface="+mn-lt"/>
                <a:ea typeface="+mn-ea"/>
                <a:cs typeface="+mn-cs"/>
              </a:rPr>
              <a:t>Inheritance consisting of multiple types of inheritance is called hybrid inheritance.</a:t>
            </a:r>
          </a:p>
        </p:txBody>
      </p:sp>
      <p:grpSp>
        <p:nvGrpSpPr>
          <p:cNvPr id="6153" name="Group 615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6154" name="Rectangle 615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6" name="Rectangle 61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8" name="Rectangle 615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BAF5317-832B-414C-9FDF-5454A96D7A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993832"/>
            <a:ext cx="5536001" cy="2795680"/>
          </a:xfrm>
          <a:prstGeom prst="rect">
            <a:avLst/>
          </a:prstGeom>
          <a:noFill/>
          <a:extLst>
            <a:ext uri="{909E8E84-426E-40DD-AFC4-6F175D3DCCD1}">
              <a14:hiddenFill xmlns:a14="http://schemas.microsoft.com/office/drawing/2010/main">
                <a:solidFill>
                  <a:srgbClr val="FFFFFF"/>
                </a:solidFill>
              </a14:hiddenFill>
            </a:ext>
          </a:extLst>
        </p:spPr>
      </p:pic>
      <p:sp>
        <p:nvSpPr>
          <p:cNvPr id="6160" name="Rectangle 615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68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B313-8952-4B3E-A859-63E4CFB77D6B}"/>
              </a:ext>
            </a:extLst>
          </p:cNvPr>
          <p:cNvSpPr>
            <a:spLocks noGrp="1"/>
          </p:cNvSpPr>
          <p:nvPr>
            <p:ph type="title"/>
          </p:nvPr>
        </p:nvSpPr>
        <p:spPr/>
        <p:txBody>
          <a:bodyPr/>
          <a:lstStyle/>
          <a:p>
            <a:r>
              <a:rPr lang="en-US" dirty="0"/>
              <a:t>Hybrid inheritance sample</a:t>
            </a:r>
            <a:endParaRPr lang="en-PH" dirty="0"/>
          </a:p>
        </p:txBody>
      </p:sp>
      <p:sp>
        <p:nvSpPr>
          <p:cNvPr id="3" name="Content Placeholder 2">
            <a:extLst>
              <a:ext uri="{FF2B5EF4-FFF2-40B4-BE49-F238E27FC236}">
                <a16:creationId xmlns:a16="http://schemas.microsoft.com/office/drawing/2014/main" id="{1A2189C1-342F-4675-8DC2-0EB94A09E878}"/>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3209B2C4-13A4-4098-B5C0-F0930D36119B}"/>
              </a:ext>
            </a:extLst>
          </p:cNvPr>
          <p:cNvPicPr>
            <a:picLocks noChangeAspect="1"/>
          </p:cNvPicPr>
          <p:nvPr/>
        </p:nvPicPr>
        <p:blipFill>
          <a:blip r:embed="rId2"/>
          <a:stretch>
            <a:fillRect/>
          </a:stretch>
        </p:blipFill>
        <p:spPr>
          <a:xfrm>
            <a:off x="1388275" y="2073267"/>
            <a:ext cx="3086367" cy="3856054"/>
          </a:xfrm>
          <a:prstGeom prst="rect">
            <a:avLst/>
          </a:prstGeom>
        </p:spPr>
      </p:pic>
      <p:pic>
        <p:nvPicPr>
          <p:cNvPr id="7" name="Picture 6">
            <a:extLst>
              <a:ext uri="{FF2B5EF4-FFF2-40B4-BE49-F238E27FC236}">
                <a16:creationId xmlns:a16="http://schemas.microsoft.com/office/drawing/2014/main" id="{DA80DBFA-0B1C-403A-A5C3-53305DDAD35A}"/>
              </a:ext>
            </a:extLst>
          </p:cNvPr>
          <p:cNvPicPr>
            <a:picLocks noChangeAspect="1"/>
          </p:cNvPicPr>
          <p:nvPr/>
        </p:nvPicPr>
        <p:blipFill>
          <a:blip r:embed="rId3"/>
          <a:stretch>
            <a:fillRect/>
          </a:stretch>
        </p:blipFill>
        <p:spPr>
          <a:xfrm>
            <a:off x="5093883" y="3166087"/>
            <a:ext cx="2004234" cy="525826"/>
          </a:xfrm>
          <a:prstGeom prst="rect">
            <a:avLst/>
          </a:prstGeom>
        </p:spPr>
      </p:pic>
    </p:spTree>
    <p:extLst>
      <p:ext uri="{BB962C8B-B14F-4D97-AF65-F5344CB8AC3E}">
        <p14:creationId xmlns:p14="http://schemas.microsoft.com/office/powerpoint/2010/main" val="245536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C577-7E21-8F69-0386-54C60E556D55}"/>
              </a:ext>
            </a:extLst>
          </p:cNvPr>
          <p:cNvSpPr>
            <a:spLocks noGrp="1"/>
          </p:cNvSpPr>
          <p:nvPr>
            <p:ph type="title"/>
          </p:nvPr>
        </p:nvSpPr>
        <p:spPr/>
        <p:txBody>
          <a:bodyPr/>
          <a:lstStyle/>
          <a:p>
            <a:r>
              <a:rPr lang="en-US" dirty="0"/>
              <a:t>Outline</a:t>
            </a:r>
            <a:endParaRPr lang="en-PH" dirty="0"/>
          </a:p>
        </p:txBody>
      </p:sp>
      <p:sp>
        <p:nvSpPr>
          <p:cNvPr id="3" name="Content Placeholder 2">
            <a:extLst>
              <a:ext uri="{FF2B5EF4-FFF2-40B4-BE49-F238E27FC236}">
                <a16:creationId xmlns:a16="http://schemas.microsoft.com/office/drawing/2014/main" id="{2BC84B22-ACF2-1FEA-0AD4-FFB2A494EBE7}"/>
              </a:ext>
            </a:extLst>
          </p:cNvPr>
          <p:cNvSpPr>
            <a:spLocks noGrp="1"/>
          </p:cNvSpPr>
          <p:nvPr>
            <p:ph idx="1"/>
          </p:nvPr>
        </p:nvSpPr>
        <p:spPr/>
        <p:txBody>
          <a:bodyPr/>
          <a:lstStyle/>
          <a:p>
            <a:r>
              <a:rPr lang="en-US" dirty="0"/>
              <a:t>Python Inheritance</a:t>
            </a:r>
          </a:p>
          <a:p>
            <a:r>
              <a:rPr lang="en-US" dirty="0"/>
              <a:t>Types of Inheritance</a:t>
            </a:r>
          </a:p>
          <a:p>
            <a:r>
              <a:rPr lang="en-US" dirty="0"/>
              <a:t>The super method</a:t>
            </a:r>
          </a:p>
          <a:p>
            <a:r>
              <a:rPr lang="en-US" dirty="0"/>
              <a:t>Method Resolution Order (MRO)</a:t>
            </a:r>
          </a:p>
          <a:p>
            <a:r>
              <a:rPr lang="en-US" dirty="0"/>
              <a:t>Super vs Explicit inheritance</a:t>
            </a:r>
          </a:p>
          <a:p>
            <a:endParaRPr lang="en-US" dirty="0"/>
          </a:p>
          <a:p>
            <a:endParaRPr lang="en-PH" dirty="0"/>
          </a:p>
        </p:txBody>
      </p:sp>
    </p:spTree>
    <p:extLst>
      <p:ext uri="{BB962C8B-B14F-4D97-AF65-F5344CB8AC3E}">
        <p14:creationId xmlns:p14="http://schemas.microsoft.com/office/powerpoint/2010/main" val="403879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B312A-7DB0-138B-8187-26D912105B41}"/>
              </a:ext>
            </a:extLst>
          </p:cNvPr>
          <p:cNvSpPr>
            <a:spLocks noGrp="1"/>
          </p:cNvSpPr>
          <p:nvPr>
            <p:ph type="ctrTitle"/>
          </p:nvPr>
        </p:nvSpPr>
        <p:spPr/>
        <p:txBody>
          <a:bodyPr/>
          <a:lstStyle/>
          <a:p>
            <a:r>
              <a:rPr lang="en-US" dirty="0"/>
              <a:t>The super method</a:t>
            </a:r>
            <a:endParaRPr lang="en-PH" dirty="0"/>
          </a:p>
        </p:txBody>
      </p:sp>
      <p:sp>
        <p:nvSpPr>
          <p:cNvPr id="5" name="Subtitle 4">
            <a:extLst>
              <a:ext uri="{FF2B5EF4-FFF2-40B4-BE49-F238E27FC236}">
                <a16:creationId xmlns:a16="http://schemas.microsoft.com/office/drawing/2014/main" id="{BB64547D-C81C-FA9E-FC6E-775BBBEBCC6E}"/>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64165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B0402-979D-4FB5-9B70-D7E70099002D}"/>
              </a:ext>
            </a:extLst>
          </p:cNvPr>
          <p:cNvSpPr>
            <a:spLocks noGrp="1"/>
          </p:cNvSpPr>
          <p:nvPr>
            <p:ph type="title"/>
          </p:nvPr>
        </p:nvSpPr>
        <p:spPr>
          <a:xfrm>
            <a:off x="808638" y="386930"/>
            <a:ext cx="9236700" cy="1188950"/>
          </a:xfrm>
        </p:spPr>
        <p:txBody>
          <a:bodyPr anchor="b">
            <a:normAutofit/>
          </a:bodyPr>
          <a:lstStyle/>
          <a:p>
            <a:r>
              <a:rPr lang="en-PH" sz="5400"/>
              <a:t>Definition and Usage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7090FE-292E-4A7A-820A-1D0BC5D5AAF9}"/>
              </a:ext>
            </a:extLst>
          </p:cNvPr>
          <p:cNvSpPr>
            <a:spLocks noGrp="1"/>
          </p:cNvSpPr>
          <p:nvPr>
            <p:ph idx="1"/>
          </p:nvPr>
        </p:nvSpPr>
        <p:spPr>
          <a:xfrm>
            <a:off x="793660" y="2599509"/>
            <a:ext cx="10143668" cy="3435531"/>
          </a:xfrm>
        </p:spPr>
        <p:txBody>
          <a:bodyPr anchor="ctr">
            <a:normAutofit/>
          </a:bodyPr>
          <a:lstStyle/>
          <a:p>
            <a:r>
              <a:rPr lang="en-US" sz="2400"/>
              <a:t>The super() function is used to give access to methods and properties of a parent or sibling class.</a:t>
            </a:r>
            <a:br>
              <a:rPr lang="en-US" sz="2400"/>
            </a:br>
            <a:endParaRPr lang="en-US" sz="2400"/>
          </a:p>
          <a:p>
            <a:r>
              <a:rPr lang="en-US" sz="2400" b="0" i="0">
                <a:effectLst/>
                <a:latin typeface="euclid_circular_a"/>
              </a:rPr>
              <a:t>Allows us to avoid using the base class name explicitly</a:t>
            </a:r>
          </a:p>
          <a:p>
            <a:pPr marL="0" indent="0">
              <a:buNone/>
            </a:pPr>
            <a:endParaRPr lang="en-US" sz="2400"/>
          </a:p>
          <a:p>
            <a:r>
              <a:rPr lang="en-US" sz="2400"/>
              <a:t>The super() function returns an object that represents the parent class.</a:t>
            </a:r>
          </a:p>
          <a:p>
            <a:endParaRPr lang="en-US" sz="2400"/>
          </a:p>
          <a:p>
            <a:r>
              <a:rPr lang="en-PH" sz="2400" b="0" i="0">
                <a:effectLst/>
                <a:latin typeface="euclid_circular_a"/>
              </a:rPr>
              <a:t>Working with Multiple Inheritance</a:t>
            </a:r>
          </a:p>
          <a:p>
            <a:endParaRPr lang="en-PH" sz="2400"/>
          </a:p>
        </p:txBody>
      </p:sp>
    </p:spTree>
    <p:extLst>
      <p:ext uri="{BB962C8B-B14F-4D97-AF65-F5344CB8AC3E}">
        <p14:creationId xmlns:p14="http://schemas.microsoft.com/office/powerpoint/2010/main" val="16824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ADFD-C0FC-4A3D-8A40-8D262FC1F947}"/>
              </a:ext>
            </a:extLst>
          </p:cNvPr>
          <p:cNvSpPr>
            <a:spLocks noGrp="1"/>
          </p:cNvSpPr>
          <p:nvPr>
            <p:ph type="title"/>
          </p:nvPr>
        </p:nvSpPr>
        <p:spPr/>
        <p:txBody>
          <a:bodyPr/>
          <a:lstStyle/>
          <a:p>
            <a:r>
              <a:rPr lang="en-PH" dirty="0"/>
              <a:t>super()</a:t>
            </a:r>
          </a:p>
        </p:txBody>
      </p:sp>
      <p:sp>
        <p:nvSpPr>
          <p:cNvPr id="3" name="Content Placeholder 2">
            <a:extLst>
              <a:ext uri="{FF2B5EF4-FFF2-40B4-BE49-F238E27FC236}">
                <a16:creationId xmlns:a16="http://schemas.microsoft.com/office/drawing/2014/main" id="{93C2AB9E-6A1F-4ABC-B117-B3CBD27508A9}"/>
              </a:ext>
            </a:extLst>
          </p:cNvPr>
          <p:cNvSpPr>
            <a:spLocks noGrp="1"/>
          </p:cNvSpPr>
          <p:nvPr>
            <p:ph idx="1"/>
          </p:nvPr>
        </p:nvSpPr>
        <p:spPr/>
        <p:txBody>
          <a:bodyPr/>
          <a:lstStyle/>
          <a:p>
            <a:r>
              <a:rPr lang="en-US" dirty="0"/>
              <a:t>Creates a class that will inherit all the methods and properties from another class:</a:t>
            </a:r>
          </a:p>
          <a:p>
            <a:endParaRPr lang="en-US" dirty="0"/>
          </a:p>
          <a:p>
            <a:endParaRPr lang="en-PH" dirty="0"/>
          </a:p>
        </p:txBody>
      </p:sp>
      <p:pic>
        <p:nvPicPr>
          <p:cNvPr id="5" name="Picture 4">
            <a:extLst>
              <a:ext uri="{FF2B5EF4-FFF2-40B4-BE49-F238E27FC236}">
                <a16:creationId xmlns:a16="http://schemas.microsoft.com/office/drawing/2014/main" id="{A8B63D92-1930-4BDB-BC77-2E28CE8BF3E7}"/>
              </a:ext>
            </a:extLst>
          </p:cNvPr>
          <p:cNvPicPr>
            <a:picLocks noChangeAspect="1"/>
          </p:cNvPicPr>
          <p:nvPr/>
        </p:nvPicPr>
        <p:blipFill>
          <a:blip r:embed="rId2"/>
          <a:stretch>
            <a:fillRect/>
          </a:stretch>
        </p:blipFill>
        <p:spPr>
          <a:xfrm>
            <a:off x="874059" y="2869596"/>
            <a:ext cx="3170195" cy="3307367"/>
          </a:xfrm>
          <a:prstGeom prst="rect">
            <a:avLst/>
          </a:prstGeom>
        </p:spPr>
      </p:pic>
      <p:pic>
        <p:nvPicPr>
          <p:cNvPr id="7" name="Picture 6">
            <a:extLst>
              <a:ext uri="{FF2B5EF4-FFF2-40B4-BE49-F238E27FC236}">
                <a16:creationId xmlns:a16="http://schemas.microsoft.com/office/drawing/2014/main" id="{80169655-3B74-4669-A4C1-E34BA2F21484}"/>
              </a:ext>
            </a:extLst>
          </p:cNvPr>
          <p:cNvPicPr>
            <a:picLocks noChangeAspect="1"/>
          </p:cNvPicPr>
          <p:nvPr/>
        </p:nvPicPr>
        <p:blipFill>
          <a:blip r:embed="rId3"/>
          <a:stretch>
            <a:fillRect/>
          </a:stretch>
        </p:blipFill>
        <p:spPr>
          <a:xfrm>
            <a:off x="4745839" y="3605020"/>
            <a:ext cx="1767993" cy="396274"/>
          </a:xfrm>
          <a:prstGeom prst="rect">
            <a:avLst/>
          </a:prstGeom>
        </p:spPr>
      </p:pic>
    </p:spTree>
    <p:extLst>
      <p:ext uri="{BB962C8B-B14F-4D97-AF65-F5344CB8AC3E}">
        <p14:creationId xmlns:p14="http://schemas.microsoft.com/office/powerpoint/2010/main" val="123193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CC2A5-4CFE-2C17-AC03-31D110EF6251}"/>
              </a:ext>
            </a:extLst>
          </p:cNvPr>
          <p:cNvSpPr>
            <a:spLocks noGrp="1"/>
          </p:cNvSpPr>
          <p:nvPr>
            <p:ph type="title"/>
          </p:nvPr>
        </p:nvSpPr>
        <p:spPr>
          <a:xfrm>
            <a:off x="1286934" y="1286934"/>
            <a:ext cx="9618132" cy="790147"/>
          </a:xfrm>
          <a:solidFill>
            <a:schemeClr val="tx1"/>
          </a:solidFill>
        </p:spPr>
        <p:txBody>
          <a:bodyPr>
            <a:normAutofit/>
          </a:bodyPr>
          <a:lstStyle/>
          <a:p>
            <a:pPr algn="ctr"/>
            <a:r>
              <a:rPr lang="en-PH" sz="3200">
                <a:solidFill>
                  <a:schemeClr val="bg1"/>
                </a:solidFill>
              </a:rPr>
              <a:t>Super() Function</a:t>
            </a:r>
          </a:p>
        </p:txBody>
      </p:sp>
      <p:sp>
        <p:nvSpPr>
          <p:cNvPr id="3" name="Content Placeholder 2">
            <a:extLst>
              <a:ext uri="{FF2B5EF4-FFF2-40B4-BE49-F238E27FC236}">
                <a16:creationId xmlns:a16="http://schemas.microsoft.com/office/drawing/2014/main" id="{9357B14E-6D2D-20DC-8031-339D58EAAC06}"/>
              </a:ext>
            </a:extLst>
          </p:cNvPr>
          <p:cNvSpPr>
            <a:spLocks noGrp="1"/>
          </p:cNvSpPr>
          <p:nvPr>
            <p:ph idx="1"/>
          </p:nvPr>
        </p:nvSpPr>
        <p:spPr>
          <a:xfrm>
            <a:off x="1286934" y="2365002"/>
            <a:ext cx="9618132" cy="1536382"/>
          </a:xfrm>
        </p:spPr>
        <p:txBody>
          <a:bodyPr>
            <a:normAutofit fontScale="92500" lnSpcReduction="20000"/>
          </a:bodyPr>
          <a:lstStyle/>
          <a:p>
            <a:r>
              <a:rPr lang="en-US" sz="2400" dirty="0"/>
              <a:t>Python </a:t>
            </a:r>
            <a:r>
              <a:rPr lang="en-US" sz="2400" b="1" dirty="0"/>
              <a:t>super() function </a:t>
            </a:r>
            <a:r>
              <a:rPr lang="en-US" sz="2400" dirty="0"/>
              <a:t>will </a:t>
            </a:r>
            <a:r>
              <a:rPr lang="en-US" sz="2400" b="1" dirty="0"/>
              <a:t>make the child class inherit all the methods and properties from its parent</a:t>
            </a:r>
            <a:r>
              <a:rPr lang="en-US" sz="2400" dirty="0"/>
              <a:t>:</a:t>
            </a:r>
          </a:p>
          <a:p>
            <a:r>
              <a:rPr lang="en-US" sz="2400" dirty="0"/>
              <a:t>The </a:t>
            </a:r>
            <a:r>
              <a:rPr lang="en-US" sz="2400" b="1" dirty="0"/>
              <a:t>super() </a:t>
            </a:r>
            <a:r>
              <a:rPr lang="en-US" sz="2400" dirty="0"/>
              <a:t>function now takes the </a:t>
            </a:r>
            <a:r>
              <a:rPr lang="en-US" sz="2400" b="1" dirty="0"/>
              <a:t>__</a:t>
            </a:r>
            <a:r>
              <a:rPr lang="en-US" sz="2400" b="1" dirty="0" err="1"/>
              <a:t>init</a:t>
            </a:r>
            <a:r>
              <a:rPr lang="en-US" sz="2400" b="1" dirty="0"/>
              <a:t>__() </a:t>
            </a:r>
            <a:r>
              <a:rPr lang="en-US" sz="2400" dirty="0"/>
              <a:t>of the </a:t>
            </a:r>
            <a:r>
              <a:rPr lang="en-US" sz="2400" b="1" dirty="0"/>
              <a:t>Person class</a:t>
            </a:r>
            <a:r>
              <a:rPr lang="en-US" sz="2400" dirty="0"/>
              <a:t>.</a:t>
            </a:r>
          </a:p>
          <a:p>
            <a:r>
              <a:rPr lang="en-US" sz="2400" dirty="0"/>
              <a:t>The </a:t>
            </a:r>
            <a:r>
              <a:rPr lang="en-US" sz="2400" b="1" dirty="0"/>
              <a:t>super() </a:t>
            </a:r>
            <a:r>
              <a:rPr lang="en-US" sz="2400" dirty="0"/>
              <a:t>function also prevents inconsistencies of reference when inheriting from a parent class.</a:t>
            </a:r>
          </a:p>
          <a:p>
            <a:endParaRPr lang="en-US" sz="2400" dirty="0"/>
          </a:p>
          <a:p>
            <a:endParaRPr lang="en-PH" sz="2400" dirty="0"/>
          </a:p>
        </p:txBody>
      </p:sp>
      <p:pic>
        <p:nvPicPr>
          <p:cNvPr id="5" name="Picture 4" descr="Text&#10;&#10;Description automatically generated">
            <a:extLst>
              <a:ext uri="{FF2B5EF4-FFF2-40B4-BE49-F238E27FC236}">
                <a16:creationId xmlns:a16="http://schemas.microsoft.com/office/drawing/2014/main" id="{DF50B04B-3DAD-427E-3794-314A17F0FF29}"/>
              </a:ext>
            </a:extLst>
          </p:cNvPr>
          <p:cNvPicPr>
            <a:picLocks noChangeAspect="1"/>
          </p:cNvPicPr>
          <p:nvPr/>
        </p:nvPicPr>
        <p:blipFill>
          <a:blip r:embed="rId2"/>
          <a:stretch>
            <a:fillRect/>
          </a:stretch>
        </p:blipFill>
        <p:spPr>
          <a:xfrm>
            <a:off x="2955626" y="4242810"/>
            <a:ext cx="6096002" cy="1328256"/>
          </a:xfrm>
          <a:prstGeom prst="rect">
            <a:avLst/>
          </a:prstGeom>
        </p:spPr>
      </p:pic>
      <p:sp>
        <p:nvSpPr>
          <p:cNvPr id="6" name="Rectangle 5">
            <a:extLst>
              <a:ext uri="{FF2B5EF4-FFF2-40B4-BE49-F238E27FC236}">
                <a16:creationId xmlns:a16="http://schemas.microsoft.com/office/drawing/2014/main" id="{66661320-5920-645A-FD6D-52F94E6E4B63}"/>
              </a:ext>
            </a:extLst>
          </p:cNvPr>
          <p:cNvSpPr/>
          <p:nvPr/>
        </p:nvSpPr>
        <p:spPr>
          <a:xfrm>
            <a:off x="2511425" y="2335449"/>
            <a:ext cx="1889125" cy="322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B8C1FBD7-15D2-1DD1-42C4-CE94C53EEC62}"/>
              </a:ext>
            </a:extLst>
          </p:cNvPr>
          <p:cNvSpPr/>
          <p:nvPr/>
        </p:nvSpPr>
        <p:spPr>
          <a:xfrm>
            <a:off x="3848100" y="5131564"/>
            <a:ext cx="1104900" cy="3937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D915A8D5-8252-F64F-C500-4672EFF86972}"/>
              </a:ext>
            </a:extLst>
          </p:cNvPr>
          <p:cNvSpPr/>
          <p:nvPr/>
        </p:nvSpPr>
        <p:spPr>
          <a:xfrm>
            <a:off x="5073650" y="5131564"/>
            <a:ext cx="3549650" cy="3937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CCDAF21D-E998-7713-A798-985009134953}"/>
              </a:ext>
            </a:extLst>
          </p:cNvPr>
          <p:cNvSpPr txBox="1"/>
          <p:nvPr/>
        </p:nvSpPr>
        <p:spPr>
          <a:xfrm>
            <a:off x="5514975" y="6044686"/>
            <a:ext cx="2667000" cy="369332"/>
          </a:xfrm>
          <a:prstGeom prst="rect">
            <a:avLst/>
          </a:prstGeom>
          <a:noFill/>
        </p:spPr>
        <p:txBody>
          <a:bodyPr wrap="square" rtlCol="0">
            <a:spAutoFit/>
          </a:bodyPr>
          <a:lstStyle/>
          <a:p>
            <a:r>
              <a:rPr lang="en-US" b="1" dirty="0"/>
              <a:t>Person </a:t>
            </a:r>
            <a:r>
              <a:rPr lang="en-US" dirty="0"/>
              <a:t>properties/states</a:t>
            </a:r>
            <a:endParaRPr lang="en-PH" dirty="0"/>
          </a:p>
        </p:txBody>
      </p:sp>
      <p:cxnSp>
        <p:nvCxnSpPr>
          <p:cNvPr id="16" name="Straight Arrow Connector 15">
            <a:extLst>
              <a:ext uri="{FF2B5EF4-FFF2-40B4-BE49-F238E27FC236}">
                <a16:creationId xmlns:a16="http://schemas.microsoft.com/office/drawing/2014/main" id="{2E61701A-8575-4180-DE4F-75F231281EEE}"/>
              </a:ext>
            </a:extLst>
          </p:cNvPr>
          <p:cNvCxnSpPr>
            <a:stCxn id="13" idx="2"/>
            <a:endCxn id="14" idx="0"/>
          </p:cNvCxnSpPr>
          <p:nvPr/>
        </p:nvCxnSpPr>
        <p:spPr>
          <a:xfrm>
            <a:off x="6848475" y="5525264"/>
            <a:ext cx="0" cy="5194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9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B0DEE-A720-423F-9636-1F5DF55DF3ED}"/>
              </a:ext>
            </a:extLst>
          </p:cNvPr>
          <p:cNvSpPr>
            <a:spLocks noGrp="1"/>
          </p:cNvSpPr>
          <p:nvPr>
            <p:ph type="title"/>
          </p:nvPr>
        </p:nvSpPr>
        <p:spPr>
          <a:xfrm>
            <a:off x="7239014" y="525982"/>
            <a:ext cx="4282983" cy="1200361"/>
          </a:xfrm>
        </p:spPr>
        <p:txBody>
          <a:bodyPr anchor="b">
            <a:normAutofit/>
          </a:bodyPr>
          <a:lstStyle/>
          <a:p>
            <a:r>
              <a:rPr lang="en-PH" sz="3600"/>
              <a:t>Example using super()</a:t>
            </a:r>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63F1E0-0B27-4B79-AF24-E8B279EB3072}"/>
              </a:ext>
            </a:extLst>
          </p:cNvPr>
          <p:cNvSpPr>
            <a:spLocks noGrp="1"/>
          </p:cNvSpPr>
          <p:nvPr>
            <p:ph idx="1"/>
          </p:nvPr>
        </p:nvSpPr>
        <p:spPr>
          <a:xfrm>
            <a:off x="7239012" y="2031101"/>
            <a:ext cx="4282984" cy="3511943"/>
          </a:xfrm>
        </p:spPr>
        <p:txBody>
          <a:bodyPr anchor="ctr">
            <a:normAutofit/>
          </a:bodyPr>
          <a:lstStyle/>
          <a:p>
            <a:r>
              <a:rPr lang="en-US" sz="1800"/>
              <a:t>The super() builtin returns a proxy object (temporary object of the superclass) that allows us to access methods of the base class.</a:t>
            </a:r>
          </a:p>
          <a:p>
            <a:pPr marL="0" indent="0">
              <a:buNone/>
            </a:pPr>
            <a:endParaRPr lang="en-US" sz="18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1EE97C-A882-40E0-86BB-675667FCA467}"/>
              </a:ext>
            </a:extLst>
          </p:cNvPr>
          <p:cNvPicPr>
            <a:picLocks noChangeAspect="1"/>
          </p:cNvPicPr>
          <p:nvPr/>
        </p:nvPicPr>
        <p:blipFill>
          <a:blip r:embed="rId2"/>
          <a:stretch>
            <a:fillRect/>
          </a:stretch>
        </p:blipFill>
        <p:spPr>
          <a:xfrm>
            <a:off x="465720" y="525982"/>
            <a:ext cx="5882440" cy="5506218"/>
          </a:xfrm>
          <a:prstGeom prst="rect">
            <a:avLst/>
          </a:prstGeom>
        </p:spPr>
      </p:pic>
    </p:spTree>
    <p:extLst>
      <p:ext uri="{BB962C8B-B14F-4D97-AF65-F5344CB8AC3E}">
        <p14:creationId xmlns:p14="http://schemas.microsoft.com/office/powerpoint/2010/main" val="2952121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50DB8-FACF-47AB-B869-9C352D61C9B0}"/>
              </a:ext>
            </a:extLst>
          </p:cNvPr>
          <p:cNvSpPr>
            <a:spLocks noGrp="1"/>
          </p:cNvSpPr>
          <p:nvPr>
            <p:ph type="title"/>
          </p:nvPr>
        </p:nvSpPr>
        <p:spPr>
          <a:xfrm>
            <a:off x="7239014" y="525982"/>
            <a:ext cx="4282983" cy="1200361"/>
          </a:xfrm>
        </p:spPr>
        <p:txBody>
          <a:bodyPr anchor="b">
            <a:normAutofit/>
          </a:bodyPr>
          <a:lstStyle/>
          <a:p>
            <a:r>
              <a:rPr lang="en-PH" sz="3600"/>
              <a:t>Using super() in single inheritance</a:t>
            </a:r>
          </a:p>
        </p:txBody>
      </p:sp>
      <p:sp>
        <p:nvSpPr>
          <p:cNvPr id="20"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335D96-CA03-4123-BA8A-A83BBA1ECFE2}"/>
              </a:ext>
            </a:extLst>
          </p:cNvPr>
          <p:cNvSpPr>
            <a:spLocks noGrp="1"/>
          </p:cNvSpPr>
          <p:nvPr>
            <p:ph idx="1"/>
          </p:nvPr>
        </p:nvSpPr>
        <p:spPr>
          <a:xfrm>
            <a:off x="7239012" y="2031101"/>
            <a:ext cx="4282984" cy="3511943"/>
          </a:xfrm>
        </p:spPr>
        <p:txBody>
          <a:bodyPr anchor="ctr">
            <a:normAutofit/>
          </a:bodyPr>
          <a:lstStyle/>
          <a:p>
            <a:r>
              <a:rPr lang="en-US" sz="1800"/>
              <a:t>In the case of single inheritance, we use super() to refer to the base class.</a:t>
            </a:r>
            <a:endParaRPr lang="en-PH" sz="180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277F1A-4CC9-453E-A0B2-F3E503EAB667}"/>
              </a:ext>
            </a:extLst>
          </p:cNvPr>
          <p:cNvSpPr txBox="1"/>
          <p:nvPr/>
        </p:nvSpPr>
        <p:spPr>
          <a:xfrm>
            <a:off x="770467" y="1126162"/>
            <a:ext cx="4461933" cy="369332"/>
          </a:xfrm>
          <a:prstGeom prst="rect">
            <a:avLst/>
          </a:prstGeom>
          <a:noFill/>
        </p:spPr>
        <p:txBody>
          <a:bodyPr wrap="square" rtlCol="0">
            <a:spAutoFit/>
          </a:bodyPr>
          <a:lstStyle/>
          <a:p>
            <a:endParaRPr lang="en-PH"/>
          </a:p>
        </p:txBody>
      </p:sp>
      <p:pic>
        <p:nvPicPr>
          <p:cNvPr id="7" name="Picture 6">
            <a:extLst>
              <a:ext uri="{FF2B5EF4-FFF2-40B4-BE49-F238E27FC236}">
                <a16:creationId xmlns:a16="http://schemas.microsoft.com/office/drawing/2014/main" id="{062F955A-CE54-4149-9C53-B053B08AE306}"/>
              </a:ext>
            </a:extLst>
          </p:cNvPr>
          <p:cNvPicPr>
            <a:picLocks noChangeAspect="1"/>
          </p:cNvPicPr>
          <p:nvPr/>
        </p:nvPicPr>
        <p:blipFill>
          <a:blip r:embed="rId2"/>
          <a:stretch>
            <a:fillRect/>
          </a:stretch>
        </p:blipFill>
        <p:spPr>
          <a:xfrm>
            <a:off x="540361" y="587829"/>
            <a:ext cx="5166172" cy="5567438"/>
          </a:xfrm>
          <a:prstGeom prst="rect">
            <a:avLst/>
          </a:prstGeom>
        </p:spPr>
      </p:pic>
    </p:spTree>
    <p:extLst>
      <p:ext uri="{BB962C8B-B14F-4D97-AF65-F5344CB8AC3E}">
        <p14:creationId xmlns:p14="http://schemas.microsoft.com/office/powerpoint/2010/main" val="3182473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9">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E5A880E-8417-8D20-041B-0FA7A4106987}"/>
              </a:ext>
            </a:extLst>
          </p:cNvPr>
          <p:cNvSpPr>
            <a:spLocks noGrp="1"/>
          </p:cNvSpPr>
          <p:nvPr>
            <p:ph type="ctrTitle"/>
          </p:nvPr>
        </p:nvSpPr>
        <p:spPr>
          <a:xfrm>
            <a:off x="879620" y="1471351"/>
            <a:ext cx="7108911" cy="4016621"/>
          </a:xfrm>
        </p:spPr>
        <p:txBody>
          <a:bodyPr anchor="ctr">
            <a:normAutofit/>
          </a:bodyPr>
          <a:lstStyle/>
          <a:p>
            <a:pPr algn="l"/>
            <a:r>
              <a:rPr lang="en-US" sz="6600" dirty="0"/>
              <a:t>Method Resolution Order (MRO)</a:t>
            </a:r>
            <a:endParaRPr lang="en-PH" sz="6600" dirty="0"/>
          </a:p>
        </p:txBody>
      </p:sp>
      <p:sp>
        <p:nvSpPr>
          <p:cNvPr id="5" name="Subtitle 4">
            <a:extLst>
              <a:ext uri="{FF2B5EF4-FFF2-40B4-BE49-F238E27FC236}">
                <a16:creationId xmlns:a16="http://schemas.microsoft.com/office/drawing/2014/main" id="{CE0A4471-FE87-CE6D-4721-A96C455A2785}"/>
              </a:ext>
            </a:extLst>
          </p:cNvPr>
          <p:cNvSpPr>
            <a:spLocks noGrp="1"/>
          </p:cNvSpPr>
          <p:nvPr>
            <p:ph type="subTitle" idx="1"/>
          </p:nvPr>
        </p:nvSpPr>
        <p:spPr>
          <a:xfrm>
            <a:off x="8803178" y="1845264"/>
            <a:ext cx="3000907" cy="3268794"/>
          </a:xfrm>
        </p:spPr>
        <p:txBody>
          <a:bodyPr anchor="ctr">
            <a:normAutofit/>
          </a:bodyPr>
          <a:lstStyle/>
          <a:p>
            <a:pPr algn="l"/>
            <a:endParaRPr lang="en-PH" sz="2200"/>
          </a:p>
        </p:txBody>
      </p:sp>
      <p:sp>
        <p:nvSpPr>
          <p:cNvPr id="51"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034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77C18-8542-0093-9CA4-5470BBD60A36}"/>
              </a:ext>
            </a:extLst>
          </p:cNvPr>
          <p:cNvSpPr>
            <a:spLocks noGrp="1"/>
          </p:cNvSpPr>
          <p:nvPr>
            <p:ph type="title"/>
          </p:nvPr>
        </p:nvSpPr>
        <p:spPr>
          <a:xfrm>
            <a:off x="1006900" y="1188637"/>
            <a:ext cx="3141430" cy="4480726"/>
          </a:xfrm>
        </p:spPr>
        <p:txBody>
          <a:bodyPr>
            <a:normAutofit/>
          </a:bodyPr>
          <a:lstStyle/>
          <a:p>
            <a:pPr algn="r"/>
            <a:r>
              <a:rPr lang="en-US" sz="4600"/>
              <a:t>Method Resolution Order(MRO)</a:t>
            </a:r>
            <a:endParaRPr lang="en-PH" sz="4600"/>
          </a:p>
        </p:txBody>
      </p:sp>
      <p:cxnSp>
        <p:nvCxnSpPr>
          <p:cNvPr id="22"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9EE7D8-D142-981D-3694-76C708113013}"/>
              </a:ext>
            </a:extLst>
          </p:cNvPr>
          <p:cNvSpPr>
            <a:spLocks noGrp="1"/>
          </p:cNvSpPr>
          <p:nvPr>
            <p:ph idx="1"/>
          </p:nvPr>
        </p:nvSpPr>
        <p:spPr>
          <a:xfrm>
            <a:off x="5138928" y="1338729"/>
            <a:ext cx="4795584" cy="4180542"/>
          </a:xfrm>
        </p:spPr>
        <p:txBody>
          <a:bodyPr anchor="ctr">
            <a:normAutofit/>
          </a:bodyPr>
          <a:lstStyle/>
          <a:p>
            <a:r>
              <a:rPr lang="en-US" sz="1500"/>
              <a:t>Denotes the way a programming language resolves a method or attribute. </a:t>
            </a:r>
          </a:p>
          <a:p>
            <a:r>
              <a:rPr lang="en-US" sz="1500"/>
              <a:t>Python supports classes inheriting from other classes. The class being inherited is called the Parent or Superclass, while the class that inherits is called the Child or Subclass. </a:t>
            </a:r>
          </a:p>
          <a:p>
            <a:r>
              <a:rPr lang="en-US" sz="1500"/>
              <a:t>In python, MRO defines the order in which the base classes are searched when executing a method. </a:t>
            </a:r>
          </a:p>
          <a:p>
            <a:r>
              <a:rPr lang="en-US" sz="1500"/>
              <a:t>First, the method or attribute is searched within a class and then it follows the order we specified while inheriting. This order is also called Linearization of a class and set of rules are called MRO. </a:t>
            </a:r>
          </a:p>
          <a:p>
            <a:r>
              <a:rPr lang="en-US" sz="1500"/>
              <a:t>While inheriting from another class, the interpreter needs a way to resolve the methods that are being called via an instance.</a:t>
            </a:r>
            <a:endParaRPr lang="en-PH" sz="1500"/>
          </a:p>
        </p:txBody>
      </p:sp>
    </p:spTree>
    <p:extLst>
      <p:ext uri="{BB962C8B-B14F-4D97-AF65-F5344CB8AC3E}">
        <p14:creationId xmlns:p14="http://schemas.microsoft.com/office/powerpoint/2010/main" val="3874566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E861-FA2B-532A-340F-B120513B73DD}"/>
              </a:ext>
            </a:extLst>
          </p:cNvPr>
          <p:cNvSpPr>
            <a:spLocks noGrp="1"/>
          </p:cNvSpPr>
          <p:nvPr>
            <p:ph type="title"/>
          </p:nvPr>
        </p:nvSpPr>
        <p:spPr/>
        <p:txBody>
          <a:bodyPr/>
          <a:lstStyle/>
          <a:p>
            <a:r>
              <a:rPr lang="en-US"/>
              <a:t>Python MRO Sample</a:t>
            </a:r>
            <a:endParaRPr lang="en-PH" dirty="0"/>
          </a:p>
        </p:txBody>
      </p:sp>
      <p:sp>
        <p:nvSpPr>
          <p:cNvPr id="3" name="Content Placeholder 2">
            <a:extLst>
              <a:ext uri="{FF2B5EF4-FFF2-40B4-BE49-F238E27FC236}">
                <a16:creationId xmlns:a16="http://schemas.microsoft.com/office/drawing/2014/main" id="{F92EBD1C-340A-B378-49A0-FDD7B5FECF52}"/>
              </a:ext>
            </a:extLst>
          </p:cNvPr>
          <p:cNvSpPr>
            <a:spLocks noGrp="1"/>
          </p:cNvSpPr>
          <p:nvPr>
            <p:ph idx="1"/>
          </p:nvPr>
        </p:nvSpPr>
        <p:spPr/>
        <p:txBody>
          <a:bodyPr/>
          <a:lstStyle/>
          <a:p>
            <a:endParaRPr lang="en-PH" dirty="0"/>
          </a:p>
        </p:txBody>
      </p:sp>
      <p:pic>
        <p:nvPicPr>
          <p:cNvPr id="7" name="Picture 6">
            <a:extLst>
              <a:ext uri="{FF2B5EF4-FFF2-40B4-BE49-F238E27FC236}">
                <a16:creationId xmlns:a16="http://schemas.microsoft.com/office/drawing/2014/main" id="{42FEF290-5CE6-3556-6E29-E98A462E1267}"/>
              </a:ext>
            </a:extLst>
          </p:cNvPr>
          <p:cNvPicPr>
            <a:picLocks noChangeAspect="1"/>
          </p:cNvPicPr>
          <p:nvPr/>
        </p:nvPicPr>
        <p:blipFill>
          <a:blip r:embed="rId2"/>
          <a:stretch>
            <a:fillRect/>
          </a:stretch>
        </p:blipFill>
        <p:spPr>
          <a:xfrm>
            <a:off x="2374781" y="2290542"/>
            <a:ext cx="3362794" cy="3153215"/>
          </a:xfrm>
          <a:prstGeom prst="rect">
            <a:avLst/>
          </a:prstGeom>
        </p:spPr>
      </p:pic>
      <p:pic>
        <p:nvPicPr>
          <p:cNvPr id="9" name="Picture 8">
            <a:extLst>
              <a:ext uri="{FF2B5EF4-FFF2-40B4-BE49-F238E27FC236}">
                <a16:creationId xmlns:a16="http://schemas.microsoft.com/office/drawing/2014/main" id="{9BEBC31C-A39B-F095-859A-08078C61DC22}"/>
              </a:ext>
            </a:extLst>
          </p:cNvPr>
          <p:cNvPicPr>
            <a:picLocks noChangeAspect="1"/>
          </p:cNvPicPr>
          <p:nvPr/>
        </p:nvPicPr>
        <p:blipFill>
          <a:blip r:embed="rId3"/>
          <a:stretch>
            <a:fillRect/>
          </a:stretch>
        </p:blipFill>
        <p:spPr>
          <a:xfrm>
            <a:off x="6686430" y="3128920"/>
            <a:ext cx="1714739" cy="600159"/>
          </a:xfrm>
          <a:prstGeom prst="rect">
            <a:avLst/>
          </a:prstGeom>
        </p:spPr>
      </p:pic>
    </p:spTree>
    <p:extLst>
      <p:ext uri="{BB962C8B-B14F-4D97-AF65-F5344CB8AC3E}">
        <p14:creationId xmlns:p14="http://schemas.microsoft.com/office/powerpoint/2010/main" val="1785129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C1B25-EFFC-AA7D-E2B4-85D62A4CE7F9}"/>
              </a:ext>
            </a:extLst>
          </p:cNvPr>
          <p:cNvSpPr>
            <a:spLocks noGrp="1"/>
          </p:cNvSpPr>
          <p:nvPr>
            <p:ph type="title"/>
          </p:nvPr>
        </p:nvSpPr>
        <p:spPr>
          <a:xfrm>
            <a:off x="1075767" y="1188637"/>
            <a:ext cx="2988234" cy="4480726"/>
          </a:xfrm>
        </p:spPr>
        <p:txBody>
          <a:bodyPr>
            <a:normAutofit/>
          </a:bodyPr>
          <a:lstStyle/>
          <a:p>
            <a:pPr algn="r"/>
            <a:r>
              <a:rPr lang="en-US" sz="4600"/>
              <a:t>Explanation</a:t>
            </a:r>
            <a:endParaRPr lang="en-PH"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FA3A5D85-F99B-C9ED-81A9-46A164361890}"/>
              </a:ext>
            </a:extLst>
          </p:cNvPr>
          <p:cNvSpPr>
            <a:spLocks noGrp="1"/>
          </p:cNvSpPr>
          <p:nvPr>
            <p:ph idx="1"/>
          </p:nvPr>
        </p:nvSpPr>
        <p:spPr>
          <a:xfrm>
            <a:off x="5255260" y="1648870"/>
            <a:ext cx="4702848" cy="3560260"/>
          </a:xfrm>
        </p:spPr>
        <p:txBody>
          <a:bodyPr anchor="ctr">
            <a:normAutofit/>
          </a:bodyPr>
          <a:lstStyle/>
          <a:p>
            <a:r>
              <a:rPr lang="en-US" sz="1700"/>
              <a:t>In the example the methods that are invoked is </a:t>
            </a:r>
            <a:r>
              <a:rPr lang="en-US" sz="1700" b="1"/>
              <a:t>from class B </a:t>
            </a:r>
            <a:r>
              <a:rPr lang="en-US" sz="1700"/>
              <a:t>but </a:t>
            </a:r>
            <a:r>
              <a:rPr lang="en-US" sz="1700" b="1"/>
              <a:t>NOT</a:t>
            </a:r>
            <a:r>
              <a:rPr lang="en-US" sz="1700"/>
              <a:t> from class A, and this is due to </a:t>
            </a:r>
            <a:r>
              <a:rPr lang="en-US" sz="1700" b="1"/>
              <a:t>MRO</a:t>
            </a:r>
            <a:r>
              <a:rPr lang="en-US" sz="1700"/>
              <a:t>. </a:t>
            </a:r>
          </a:p>
          <a:p>
            <a:r>
              <a:rPr lang="en-US" sz="1700"/>
              <a:t>The order that follows in the above code is class B – &gt; class A </a:t>
            </a:r>
          </a:p>
          <a:p>
            <a:r>
              <a:rPr lang="en-US" sz="1700"/>
              <a:t>In multiple inheritances, the methods are executed based on the order specified while inheriting the classes. </a:t>
            </a:r>
          </a:p>
          <a:p>
            <a:r>
              <a:rPr lang="en-US" sz="1700"/>
              <a:t>For the languages that support single inheritance, method resolution order is not interesting, but the languages that support multiple inheritance method resolution order plays a very crucial role.</a:t>
            </a:r>
          </a:p>
        </p:txBody>
      </p:sp>
    </p:spTree>
    <p:extLst>
      <p:ext uri="{BB962C8B-B14F-4D97-AF65-F5344CB8AC3E}">
        <p14:creationId xmlns:p14="http://schemas.microsoft.com/office/powerpoint/2010/main" val="196381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74F2DBD-F43F-0AB7-9CAF-3A54150DA01E}"/>
              </a:ext>
            </a:extLst>
          </p:cNvPr>
          <p:cNvSpPr>
            <a:spLocks noGrp="1"/>
          </p:cNvSpPr>
          <p:nvPr>
            <p:ph type="title"/>
          </p:nvPr>
        </p:nvSpPr>
        <p:spPr>
          <a:xfrm>
            <a:off x="1179226" y="1280679"/>
            <a:ext cx="9833548" cy="1325563"/>
          </a:xfrm>
        </p:spPr>
        <p:txBody>
          <a:bodyPr anchor="b">
            <a:normAutofit/>
          </a:bodyPr>
          <a:lstStyle/>
          <a:p>
            <a:pPr algn="ctr"/>
            <a:r>
              <a:rPr lang="en-PH" sz="3600">
                <a:solidFill>
                  <a:schemeClr val="tx2"/>
                </a:solidFill>
              </a:rPr>
              <a:t>Python Inheritance</a:t>
            </a:r>
            <a:br>
              <a:rPr lang="en-PH" sz="3600">
                <a:solidFill>
                  <a:schemeClr val="tx2"/>
                </a:solidFill>
              </a:rPr>
            </a:br>
            <a:endParaRPr lang="en-PH"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20D640A-1FED-9CC1-A4CE-A9A8984054D6}"/>
              </a:ext>
            </a:extLst>
          </p:cNvPr>
          <p:cNvSpPr>
            <a:spLocks noGrp="1"/>
          </p:cNvSpPr>
          <p:nvPr>
            <p:ph idx="1"/>
          </p:nvPr>
        </p:nvSpPr>
        <p:spPr>
          <a:xfrm>
            <a:off x="1179226" y="2890979"/>
            <a:ext cx="9833548" cy="2693976"/>
          </a:xfrm>
        </p:spPr>
        <p:txBody>
          <a:bodyPr>
            <a:normAutofit/>
          </a:bodyPr>
          <a:lstStyle/>
          <a:p>
            <a:r>
              <a:rPr lang="en-US" sz="1800">
                <a:solidFill>
                  <a:schemeClr val="tx2"/>
                </a:solidFill>
              </a:rPr>
              <a:t>Allows us to define a class that inherits all the methods(behaviors) and properties(states) from another class.</a:t>
            </a:r>
          </a:p>
          <a:p>
            <a:pPr marL="0" indent="0">
              <a:buNone/>
            </a:pPr>
            <a:endParaRPr lang="en-US" sz="1800">
              <a:solidFill>
                <a:schemeClr val="tx2"/>
              </a:solidFill>
            </a:endParaRPr>
          </a:p>
          <a:p>
            <a:r>
              <a:rPr lang="en-US" sz="1800">
                <a:solidFill>
                  <a:schemeClr val="tx2"/>
                </a:solidFill>
              </a:rPr>
              <a:t>Parent class is the class being inherited from, also called base class.</a:t>
            </a:r>
          </a:p>
          <a:p>
            <a:endParaRPr lang="en-US" sz="1800">
              <a:solidFill>
                <a:schemeClr val="tx2"/>
              </a:solidFill>
            </a:endParaRPr>
          </a:p>
          <a:p>
            <a:r>
              <a:rPr lang="en-US" sz="1800">
                <a:solidFill>
                  <a:schemeClr val="tx2"/>
                </a:solidFill>
              </a:rPr>
              <a:t>Child class is the class that inherits from another class, also called derived class.</a:t>
            </a:r>
            <a:endParaRPr lang="en-PH"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32871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A2D6-4FF6-3A11-A53B-6C7EF6062686}"/>
              </a:ext>
            </a:extLst>
          </p:cNvPr>
          <p:cNvSpPr>
            <a:spLocks noGrp="1"/>
          </p:cNvSpPr>
          <p:nvPr>
            <p:ph type="title"/>
          </p:nvPr>
        </p:nvSpPr>
        <p:spPr/>
        <p:txBody>
          <a:bodyPr/>
          <a:lstStyle/>
          <a:p>
            <a:r>
              <a:rPr lang="en-US" dirty="0"/>
              <a:t>Additional MRO Example</a:t>
            </a:r>
            <a:endParaRPr lang="en-PH" dirty="0"/>
          </a:p>
        </p:txBody>
      </p:sp>
      <p:sp>
        <p:nvSpPr>
          <p:cNvPr id="3" name="Content Placeholder 2">
            <a:extLst>
              <a:ext uri="{FF2B5EF4-FFF2-40B4-BE49-F238E27FC236}">
                <a16:creationId xmlns:a16="http://schemas.microsoft.com/office/drawing/2014/main" id="{2DD4CB4D-B066-C38F-2223-F4C76469BC28}"/>
              </a:ext>
            </a:extLst>
          </p:cNvPr>
          <p:cNvSpPr>
            <a:spLocks noGrp="1"/>
          </p:cNvSpPr>
          <p:nvPr>
            <p:ph idx="1"/>
          </p:nvPr>
        </p:nvSpPr>
        <p:spPr/>
        <p:txBody>
          <a:bodyPr/>
          <a:lstStyle/>
          <a:p>
            <a:endParaRPr lang="en-PH" dirty="0"/>
          </a:p>
        </p:txBody>
      </p:sp>
      <p:pic>
        <p:nvPicPr>
          <p:cNvPr id="5" name="Picture 4">
            <a:extLst>
              <a:ext uri="{FF2B5EF4-FFF2-40B4-BE49-F238E27FC236}">
                <a16:creationId xmlns:a16="http://schemas.microsoft.com/office/drawing/2014/main" id="{9B97B322-6AED-D5CC-CCE2-BF6C9E9A1CDB}"/>
              </a:ext>
            </a:extLst>
          </p:cNvPr>
          <p:cNvPicPr>
            <a:picLocks noChangeAspect="1"/>
          </p:cNvPicPr>
          <p:nvPr/>
        </p:nvPicPr>
        <p:blipFill>
          <a:blip r:embed="rId2"/>
          <a:stretch>
            <a:fillRect/>
          </a:stretch>
        </p:blipFill>
        <p:spPr>
          <a:xfrm>
            <a:off x="1780887" y="1431583"/>
            <a:ext cx="3315163" cy="4896533"/>
          </a:xfrm>
          <a:prstGeom prst="rect">
            <a:avLst/>
          </a:prstGeom>
        </p:spPr>
      </p:pic>
      <p:pic>
        <p:nvPicPr>
          <p:cNvPr id="7" name="Picture 6">
            <a:extLst>
              <a:ext uri="{FF2B5EF4-FFF2-40B4-BE49-F238E27FC236}">
                <a16:creationId xmlns:a16="http://schemas.microsoft.com/office/drawing/2014/main" id="{37A26E09-1050-313D-8B76-E8711CEAF3D5}"/>
              </a:ext>
            </a:extLst>
          </p:cNvPr>
          <p:cNvPicPr>
            <a:picLocks noChangeAspect="1"/>
          </p:cNvPicPr>
          <p:nvPr/>
        </p:nvPicPr>
        <p:blipFill>
          <a:blip r:embed="rId3"/>
          <a:stretch>
            <a:fillRect/>
          </a:stretch>
        </p:blipFill>
        <p:spPr>
          <a:xfrm>
            <a:off x="6048183" y="2231970"/>
            <a:ext cx="2200582" cy="781159"/>
          </a:xfrm>
          <a:prstGeom prst="rect">
            <a:avLst/>
          </a:prstGeom>
        </p:spPr>
      </p:pic>
      <p:pic>
        <p:nvPicPr>
          <p:cNvPr id="1026" name="Picture 2">
            <a:extLst>
              <a:ext uri="{FF2B5EF4-FFF2-40B4-BE49-F238E27FC236}">
                <a16:creationId xmlns:a16="http://schemas.microsoft.com/office/drawing/2014/main" id="{764F3D0B-6F9C-6D57-7500-0992E9660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532" y="2308225"/>
            <a:ext cx="20955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021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6FED1F26-7777-9725-96CD-08F442687168}"/>
              </a:ext>
            </a:extLst>
          </p:cNvPr>
          <p:cNvPicPr>
            <a:picLocks noChangeAspect="1"/>
          </p:cNvPicPr>
          <p:nvPr/>
        </p:nvPicPr>
        <p:blipFill rotWithShape="1">
          <a:blip r:embed="rId2"/>
          <a:srcRect t="16357"/>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A02C32-CA20-69D5-C3B6-2BBD603BFB36}"/>
              </a:ext>
            </a:extLst>
          </p:cNvPr>
          <p:cNvSpPr>
            <a:spLocks noGrp="1"/>
          </p:cNvSpPr>
          <p:nvPr>
            <p:ph type="title"/>
          </p:nvPr>
        </p:nvSpPr>
        <p:spPr>
          <a:xfrm>
            <a:off x="1037809" y="1071350"/>
            <a:ext cx="4775162" cy="1339382"/>
          </a:xfrm>
        </p:spPr>
        <p:txBody>
          <a:bodyPr>
            <a:normAutofit/>
          </a:bodyPr>
          <a:lstStyle/>
          <a:p>
            <a:pPr algn="ctr"/>
            <a:r>
              <a:rPr lang="en-US" sz="3600"/>
              <a:t>Diamond Inheritance Explanation</a:t>
            </a:r>
            <a:endParaRPr lang="en-PH" sz="3600"/>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E1D960-DDD1-5F40-177C-A90766D7813D}"/>
              </a:ext>
            </a:extLst>
          </p:cNvPr>
          <p:cNvSpPr>
            <a:spLocks noGrp="1"/>
          </p:cNvSpPr>
          <p:nvPr>
            <p:ph idx="1"/>
          </p:nvPr>
        </p:nvSpPr>
        <p:spPr>
          <a:xfrm>
            <a:off x="1189319" y="2547257"/>
            <a:ext cx="4458446" cy="3109740"/>
          </a:xfrm>
        </p:spPr>
        <p:txBody>
          <a:bodyPr anchor="ctr">
            <a:normAutofit/>
          </a:bodyPr>
          <a:lstStyle/>
          <a:p>
            <a:r>
              <a:rPr lang="en-US" sz="1900"/>
              <a:t>Python follows a depth-first lookup order and hence ends up calling the method from class A. By following the method resolution order, the lookup order as follows. </a:t>
            </a:r>
          </a:p>
          <a:p>
            <a:r>
              <a:rPr lang="en-US" sz="1900"/>
              <a:t>Class D -&gt; Class B -&gt; Class C -&gt; Class A </a:t>
            </a:r>
          </a:p>
          <a:p>
            <a:r>
              <a:rPr lang="en-US" sz="1900"/>
              <a:t>Python follows depth-first order to resolve the methods and attributes. </a:t>
            </a:r>
          </a:p>
          <a:p>
            <a:r>
              <a:rPr lang="en-US" sz="1900"/>
              <a:t>Hence, from the previous example, it executes the method in class B. </a:t>
            </a:r>
            <a:endParaRPr lang="en-PH" sz="1900"/>
          </a:p>
        </p:txBody>
      </p:sp>
    </p:spTree>
    <p:extLst>
      <p:ext uri="{BB962C8B-B14F-4D97-AF65-F5344CB8AC3E}">
        <p14:creationId xmlns:p14="http://schemas.microsoft.com/office/powerpoint/2010/main" val="4014816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4E2FF-AE53-4CF2-A0BE-71EEE4BC89CE}"/>
              </a:ext>
            </a:extLst>
          </p:cNvPr>
          <p:cNvSpPr>
            <a:spLocks noGrp="1"/>
          </p:cNvSpPr>
          <p:nvPr>
            <p:ph type="title"/>
          </p:nvPr>
        </p:nvSpPr>
        <p:spPr>
          <a:xfrm>
            <a:off x="635000" y="640823"/>
            <a:ext cx="3418659" cy="5583148"/>
          </a:xfrm>
        </p:spPr>
        <p:txBody>
          <a:bodyPr anchor="ctr">
            <a:normAutofit/>
          </a:bodyPr>
          <a:lstStyle/>
          <a:p>
            <a:r>
              <a:rPr lang="en-US" sz="5400" dirty="0"/>
              <a:t>REMINDER</a:t>
            </a:r>
            <a:endParaRPr lang="en-PH"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CB3337-9554-9E40-8676-D24109B60FE3}"/>
              </a:ext>
            </a:extLst>
          </p:cNvPr>
          <p:cNvGraphicFramePr>
            <a:graphicFrameLocks noGrp="1"/>
          </p:cNvGraphicFramePr>
          <p:nvPr>
            <p:ph idx="1"/>
            <p:extLst>
              <p:ext uri="{D42A27DB-BD31-4B8C-83A1-F6EECF244321}">
                <p14:modId xmlns:p14="http://schemas.microsoft.com/office/powerpoint/2010/main" val="85601471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2450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3E93F-E0F4-4F09-BF47-85AAC17FAE65}"/>
              </a:ext>
            </a:extLst>
          </p:cNvPr>
          <p:cNvSpPr>
            <a:spLocks noGrp="1"/>
          </p:cNvSpPr>
          <p:nvPr>
            <p:ph type="title"/>
          </p:nvPr>
        </p:nvSpPr>
        <p:spPr>
          <a:xfrm>
            <a:off x="1006900" y="1188637"/>
            <a:ext cx="3141430" cy="4480726"/>
          </a:xfrm>
        </p:spPr>
        <p:txBody>
          <a:bodyPr>
            <a:normAutofit/>
          </a:bodyPr>
          <a:lstStyle/>
          <a:p>
            <a:pPr algn="r"/>
            <a:r>
              <a:rPr lang="en-US" sz="6100"/>
              <a:t>More examples</a:t>
            </a:r>
            <a:endParaRPr lang="en-PH" sz="6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5C5051-4F47-4677-97A1-61FBB8340A0E}"/>
              </a:ext>
            </a:extLst>
          </p:cNvPr>
          <p:cNvSpPr>
            <a:spLocks noGrp="1"/>
          </p:cNvSpPr>
          <p:nvPr>
            <p:ph idx="1"/>
          </p:nvPr>
        </p:nvSpPr>
        <p:spPr>
          <a:xfrm>
            <a:off x="5138928" y="1338729"/>
            <a:ext cx="5903722" cy="4180542"/>
          </a:xfrm>
        </p:spPr>
        <p:txBody>
          <a:bodyPr anchor="ctr">
            <a:normAutofit/>
          </a:bodyPr>
          <a:lstStyle/>
          <a:p>
            <a:r>
              <a:rPr lang="en-US" sz="2400" dirty="0">
                <a:latin typeface="Droid Serif"/>
              </a:rPr>
              <a:t>def class C(B, A)</a:t>
            </a:r>
            <a:endParaRPr lang="en-PH" sz="2400" dirty="0"/>
          </a:p>
          <a:p>
            <a:r>
              <a:rPr lang="en-US" sz="2400" dirty="0"/>
              <a:t>In this case, the MRO would be C -&gt; B -&gt; A.</a:t>
            </a:r>
          </a:p>
          <a:p>
            <a:r>
              <a:rPr lang="en-US" sz="2400" dirty="0"/>
              <a:t>Since B was mentioned first in the class declaration, it will be searched for first while resolving a method.</a:t>
            </a:r>
            <a:endParaRPr lang="en-PH" sz="2400" dirty="0"/>
          </a:p>
        </p:txBody>
      </p:sp>
    </p:spTree>
    <p:extLst>
      <p:ext uri="{BB962C8B-B14F-4D97-AF65-F5344CB8AC3E}">
        <p14:creationId xmlns:p14="http://schemas.microsoft.com/office/powerpoint/2010/main" val="261120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2B883-D2F2-4D54-90BE-52BD791D3CB6}"/>
              </a:ext>
            </a:extLst>
          </p:cNvPr>
          <p:cNvSpPr>
            <a:spLocks noGrp="1"/>
          </p:cNvSpPr>
          <p:nvPr>
            <p:ph type="title"/>
          </p:nvPr>
        </p:nvSpPr>
        <p:spPr>
          <a:xfrm>
            <a:off x="645064" y="525982"/>
            <a:ext cx="4282983" cy="1200361"/>
          </a:xfrm>
        </p:spPr>
        <p:txBody>
          <a:bodyPr anchor="b">
            <a:normAutofit/>
          </a:bodyPr>
          <a:lstStyle/>
          <a:p>
            <a:r>
              <a:rPr lang="en-US" sz="3600"/>
              <a:t>More examples</a:t>
            </a:r>
            <a:endParaRPr lang="en-PH"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35BC0F-0EDF-4184-91ED-91C60FB3C057}"/>
              </a:ext>
            </a:extLst>
          </p:cNvPr>
          <p:cNvSpPr>
            <a:spLocks noGrp="1"/>
          </p:cNvSpPr>
          <p:nvPr>
            <p:ph idx="1"/>
          </p:nvPr>
        </p:nvSpPr>
        <p:spPr>
          <a:xfrm>
            <a:off x="645066" y="2031101"/>
            <a:ext cx="4282984" cy="3511943"/>
          </a:xfrm>
        </p:spPr>
        <p:txBody>
          <a:bodyPr anchor="ctr">
            <a:normAutofit/>
          </a:bodyPr>
          <a:lstStyle/>
          <a:p>
            <a:r>
              <a:rPr lang="en-PH" sz="1800" b="0" i="0">
                <a:effectLst/>
                <a:latin typeface="Droid Serif"/>
              </a:rPr>
              <a:t>B -&gt; A</a:t>
            </a:r>
          </a:p>
          <a:p>
            <a:r>
              <a:rPr lang="en-PH" sz="1800"/>
              <a:t>B.method() called</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E0A562-E93A-4D25-BA91-12049F9D25A1}"/>
              </a:ext>
            </a:extLst>
          </p:cNvPr>
          <p:cNvPicPr>
            <a:picLocks noChangeAspect="1"/>
          </p:cNvPicPr>
          <p:nvPr/>
        </p:nvPicPr>
        <p:blipFill>
          <a:blip r:embed="rId2"/>
          <a:stretch>
            <a:fillRect/>
          </a:stretch>
        </p:blipFill>
        <p:spPr>
          <a:xfrm>
            <a:off x="5992173" y="650494"/>
            <a:ext cx="5619147" cy="5324142"/>
          </a:xfrm>
          <a:prstGeom prst="rect">
            <a:avLst/>
          </a:prstGeom>
        </p:spPr>
      </p:pic>
    </p:spTree>
    <p:extLst>
      <p:ext uri="{BB962C8B-B14F-4D97-AF65-F5344CB8AC3E}">
        <p14:creationId xmlns:p14="http://schemas.microsoft.com/office/powerpoint/2010/main" val="3639279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19541-E080-4D98-9FCE-3ABB31586286}"/>
              </a:ext>
            </a:extLst>
          </p:cNvPr>
          <p:cNvSpPr>
            <a:spLocks noGrp="1"/>
          </p:cNvSpPr>
          <p:nvPr>
            <p:ph type="title"/>
          </p:nvPr>
        </p:nvSpPr>
        <p:spPr>
          <a:xfrm>
            <a:off x="645064" y="525982"/>
            <a:ext cx="4282983" cy="1200361"/>
          </a:xfrm>
        </p:spPr>
        <p:txBody>
          <a:bodyPr anchor="b">
            <a:normAutofit/>
          </a:bodyPr>
          <a:lstStyle/>
          <a:p>
            <a:r>
              <a:rPr lang="en-US" sz="3600"/>
              <a:t>More examples</a:t>
            </a:r>
            <a:endParaRPr lang="en-PH" sz="3600"/>
          </a:p>
        </p:txBody>
      </p:sp>
      <p:sp>
        <p:nvSpPr>
          <p:cNvPr id="33"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4EEA19-0A85-489F-BD57-CC1340A0E0C0}"/>
              </a:ext>
            </a:extLst>
          </p:cNvPr>
          <p:cNvSpPr>
            <a:spLocks noGrp="1"/>
          </p:cNvSpPr>
          <p:nvPr>
            <p:ph idx="1"/>
          </p:nvPr>
        </p:nvSpPr>
        <p:spPr>
          <a:xfrm>
            <a:off x="645066" y="2031101"/>
            <a:ext cx="4282984" cy="3511943"/>
          </a:xfrm>
        </p:spPr>
        <p:txBody>
          <a:bodyPr anchor="ctr">
            <a:normAutofit/>
          </a:bodyPr>
          <a:lstStyle/>
          <a:p>
            <a:r>
              <a:rPr lang="en-PH" sz="1800" b="0" i="0">
                <a:effectLst/>
                <a:latin typeface="Droid Serif"/>
              </a:rPr>
              <a:t>C -&gt; B -&gt; A</a:t>
            </a:r>
          </a:p>
          <a:p>
            <a:r>
              <a:rPr lang="en-PH" sz="1800"/>
              <a:t>A.method() called</a:t>
            </a:r>
          </a:p>
        </p:txBody>
      </p:sp>
      <p:sp>
        <p:nvSpPr>
          <p:cNvPr id="3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6B7A04-E456-49F3-83FF-0536B7AD6E0F}"/>
              </a:ext>
            </a:extLst>
          </p:cNvPr>
          <p:cNvPicPr>
            <a:picLocks noChangeAspect="1"/>
          </p:cNvPicPr>
          <p:nvPr/>
        </p:nvPicPr>
        <p:blipFill>
          <a:blip r:embed="rId2"/>
          <a:stretch>
            <a:fillRect/>
          </a:stretch>
        </p:blipFill>
        <p:spPr>
          <a:xfrm>
            <a:off x="6212883" y="650494"/>
            <a:ext cx="5177728" cy="5324142"/>
          </a:xfrm>
          <a:prstGeom prst="rect">
            <a:avLst/>
          </a:prstGeom>
        </p:spPr>
      </p:pic>
    </p:spTree>
    <p:extLst>
      <p:ext uri="{BB962C8B-B14F-4D97-AF65-F5344CB8AC3E}">
        <p14:creationId xmlns:p14="http://schemas.microsoft.com/office/powerpoint/2010/main" val="3262008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7F595-B309-4759-B60F-DAC4D0BF22FD}"/>
              </a:ext>
            </a:extLst>
          </p:cNvPr>
          <p:cNvSpPr>
            <a:spLocks noGrp="1"/>
          </p:cNvSpPr>
          <p:nvPr>
            <p:ph type="title"/>
          </p:nvPr>
        </p:nvSpPr>
        <p:spPr>
          <a:xfrm>
            <a:off x="645064" y="525982"/>
            <a:ext cx="4282983" cy="1200361"/>
          </a:xfrm>
        </p:spPr>
        <p:txBody>
          <a:bodyPr anchor="b">
            <a:normAutofit/>
          </a:bodyPr>
          <a:lstStyle/>
          <a:p>
            <a:r>
              <a:rPr lang="en-US" sz="3600"/>
              <a:t>More examples</a:t>
            </a:r>
            <a:endParaRPr lang="en-PH"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5AF1D3-EE2A-4248-9B1D-E709E99A256C}"/>
              </a:ext>
            </a:extLst>
          </p:cNvPr>
          <p:cNvSpPr>
            <a:spLocks noGrp="1"/>
          </p:cNvSpPr>
          <p:nvPr>
            <p:ph idx="1"/>
          </p:nvPr>
        </p:nvSpPr>
        <p:spPr>
          <a:xfrm>
            <a:off x="645066" y="2031101"/>
            <a:ext cx="4282984" cy="3511943"/>
          </a:xfrm>
        </p:spPr>
        <p:txBody>
          <a:bodyPr anchor="ctr">
            <a:normAutofit/>
          </a:bodyPr>
          <a:lstStyle/>
          <a:p>
            <a:r>
              <a:rPr lang="en-PH" sz="1800" b="0" i="0">
                <a:effectLst/>
                <a:latin typeface="Droid Serif"/>
              </a:rPr>
              <a:t>D -&gt; C -&gt; A -&gt; B</a:t>
            </a:r>
          </a:p>
          <a:p>
            <a:r>
              <a:rPr lang="en-PH" sz="1800"/>
              <a:t>A.method() called</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60D4A03-5D82-43E5-B006-3ABC107758AA}"/>
              </a:ext>
            </a:extLst>
          </p:cNvPr>
          <p:cNvPicPr>
            <a:picLocks noChangeAspect="1"/>
          </p:cNvPicPr>
          <p:nvPr/>
        </p:nvPicPr>
        <p:blipFill>
          <a:blip r:embed="rId2"/>
          <a:stretch>
            <a:fillRect/>
          </a:stretch>
        </p:blipFill>
        <p:spPr>
          <a:xfrm>
            <a:off x="6698711" y="650494"/>
            <a:ext cx="4206072" cy="5324142"/>
          </a:xfrm>
          <a:prstGeom prst="rect">
            <a:avLst/>
          </a:prstGeom>
        </p:spPr>
      </p:pic>
    </p:spTree>
    <p:extLst>
      <p:ext uri="{BB962C8B-B14F-4D97-AF65-F5344CB8AC3E}">
        <p14:creationId xmlns:p14="http://schemas.microsoft.com/office/powerpoint/2010/main" val="243945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6673A-2903-9CF1-7703-F585FC4FB368}"/>
              </a:ext>
            </a:extLst>
          </p:cNvPr>
          <p:cNvSpPr>
            <a:spLocks noGrp="1"/>
          </p:cNvSpPr>
          <p:nvPr>
            <p:ph type="title"/>
          </p:nvPr>
        </p:nvSpPr>
        <p:spPr>
          <a:xfrm>
            <a:off x="1043631" y="809898"/>
            <a:ext cx="9942716" cy="1554480"/>
          </a:xfrm>
        </p:spPr>
        <p:txBody>
          <a:bodyPr anchor="ctr">
            <a:normAutofit/>
          </a:bodyPr>
          <a:lstStyle/>
          <a:p>
            <a:r>
              <a:rPr lang="en-US" sz="4800"/>
              <a:t>Super and Inheritance via Explicit __init__</a:t>
            </a:r>
            <a:endParaRPr lang="en-PH" sz="4800"/>
          </a:p>
        </p:txBody>
      </p:sp>
      <p:sp>
        <p:nvSpPr>
          <p:cNvPr id="3" name="Content Placeholder 2">
            <a:extLst>
              <a:ext uri="{FF2B5EF4-FFF2-40B4-BE49-F238E27FC236}">
                <a16:creationId xmlns:a16="http://schemas.microsoft.com/office/drawing/2014/main" id="{2D90437D-4392-E18D-E36A-1DFCB8DF8218}"/>
              </a:ext>
            </a:extLst>
          </p:cNvPr>
          <p:cNvSpPr>
            <a:spLocks noGrp="1"/>
          </p:cNvSpPr>
          <p:nvPr>
            <p:ph idx="1"/>
          </p:nvPr>
        </p:nvSpPr>
        <p:spPr>
          <a:xfrm>
            <a:off x="1045028" y="3017522"/>
            <a:ext cx="9941319" cy="3124658"/>
          </a:xfrm>
        </p:spPr>
        <p:txBody>
          <a:bodyPr anchor="ctr">
            <a:normAutofit/>
          </a:bodyPr>
          <a:lstStyle/>
          <a:p>
            <a:r>
              <a:rPr lang="en-US" sz="2200" b="1" dirty="0"/>
              <a:t>Method Resolution Order (MRO)</a:t>
            </a:r>
            <a:r>
              <a:rPr lang="en-US" sz="2200" dirty="0"/>
              <a:t>: When multiple inheritance is used, super() determines the order in which parent classes are searched for methods and attributes using the Method Resolution Order (MRO). </a:t>
            </a:r>
          </a:p>
          <a:p>
            <a:r>
              <a:rPr lang="en-US" sz="2200" dirty="0"/>
              <a:t>The MRO is a linear ordering of the inheritance graph that guarantees that every class's method is called only once. </a:t>
            </a:r>
          </a:p>
          <a:p>
            <a:r>
              <a:rPr lang="en-US" sz="2200" dirty="0"/>
              <a:t>By using super(), you can rely on Python's built-in MRO algorithm to determine the correct order of parent classes to call. If you reference the parent class directly, you may need to manually specify the order in which the parent classes are searched.</a:t>
            </a:r>
            <a:endParaRPr lang="en-PH"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282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3">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D8578E8-3937-C7BB-C615-98ADD2AE8250}"/>
              </a:ext>
            </a:extLst>
          </p:cNvPr>
          <p:cNvSpPr>
            <a:spLocks noGrp="1"/>
          </p:cNvSpPr>
          <p:nvPr>
            <p:ph type="ctrTitle"/>
          </p:nvPr>
        </p:nvSpPr>
        <p:spPr>
          <a:xfrm>
            <a:off x="1524000" y="1293338"/>
            <a:ext cx="9144000" cy="3274592"/>
          </a:xfrm>
        </p:spPr>
        <p:txBody>
          <a:bodyPr anchor="ctr">
            <a:normAutofit/>
          </a:bodyPr>
          <a:lstStyle/>
          <a:p>
            <a:r>
              <a:rPr lang="en-US" sz="7200"/>
              <a:t>super vs explicit __init__</a:t>
            </a:r>
            <a:endParaRPr lang="en-PH" sz="7200"/>
          </a:p>
        </p:txBody>
      </p:sp>
      <p:sp>
        <p:nvSpPr>
          <p:cNvPr id="5" name="Subtitle 4">
            <a:extLst>
              <a:ext uri="{FF2B5EF4-FFF2-40B4-BE49-F238E27FC236}">
                <a16:creationId xmlns:a16="http://schemas.microsoft.com/office/drawing/2014/main" id="{115E7AF3-267C-810B-710B-38DAA40C168E}"/>
              </a:ext>
            </a:extLst>
          </p:cNvPr>
          <p:cNvSpPr>
            <a:spLocks noGrp="1"/>
          </p:cNvSpPr>
          <p:nvPr>
            <p:ph type="subTitle" idx="1"/>
          </p:nvPr>
        </p:nvSpPr>
        <p:spPr>
          <a:xfrm>
            <a:off x="1524000" y="5514052"/>
            <a:ext cx="9144000" cy="651910"/>
          </a:xfrm>
        </p:spPr>
        <p:txBody>
          <a:bodyPr anchor="ctr">
            <a:normAutofit/>
          </a:bodyPr>
          <a:lstStyle/>
          <a:p>
            <a:endParaRPr lang="en-PH"/>
          </a:p>
        </p:txBody>
      </p:sp>
      <p:cxnSp>
        <p:nvCxnSpPr>
          <p:cNvPr id="38" name="Straight Connector 15">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87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6673A-2903-9CF1-7703-F585FC4FB368}"/>
              </a:ext>
            </a:extLst>
          </p:cNvPr>
          <p:cNvSpPr>
            <a:spLocks noGrp="1"/>
          </p:cNvSpPr>
          <p:nvPr>
            <p:ph type="title"/>
          </p:nvPr>
        </p:nvSpPr>
        <p:spPr>
          <a:xfrm>
            <a:off x="1282963" y="1238080"/>
            <a:ext cx="9849751" cy="1349671"/>
          </a:xfrm>
        </p:spPr>
        <p:txBody>
          <a:bodyPr anchor="b">
            <a:normAutofit/>
          </a:bodyPr>
          <a:lstStyle/>
          <a:p>
            <a:r>
              <a:rPr lang="en-US" sz="4200"/>
              <a:t>Super and Inheritance via Explicit __init__</a:t>
            </a:r>
            <a:endParaRPr lang="en-PH" sz="4200"/>
          </a:p>
        </p:txBody>
      </p:sp>
      <p:sp>
        <p:nvSpPr>
          <p:cNvPr id="3" name="Content Placeholder 2">
            <a:extLst>
              <a:ext uri="{FF2B5EF4-FFF2-40B4-BE49-F238E27FC236}">
                <a16:creationId xmlns:a16="http://schemas.microsoft.com/office/drawing/2014/main" id="{2D90437D-4392-E18D-E36A-1DFCB8DF8218}"/>
              </a:ext>
            </a:extLst>
          </p:cNvPr>
          <p:cNvSpPr>
            <a:spLocks noGrp="1"/>
          </p:cNvSpPr>
          <p:nvPr>
            <p:ph idx="1"/>
          </p:nvPr>
        </p:nvSpPr>
        <p:spPr>
          <a:xfrm>
            <a:off x="1289304" y="2902913"/>
            <a:ext cx="9849751" cy="3032168"/>
          </a:xfrm>
        </p:spPr>
        <p:txBody>
          <a:bodyPr anchor="ctr">
            <a:normAutofit/>
          </a:bodyPr>
          <a:lstStyle/>
          <a:p>
            <a:r>
              <a:rPr lang="en-US" sz="2000" b="1"/>
              <a:t>Maintainability</a:t>
            </a:r>
            <a:r>
              <a:rPr lang="en-US" sz="2000"/>
              <a:t>: Using super() can make your code more maintainable in case the inheritance hierarchy changes in the future. For example, if you add or remove a parent class, you may need to update all the references to the parent class in your code. Using super() eliminates the need to make such changes, as long as the new class has the same method signature as the old one.</a:t>
            </a:r>
            <a:endParaRPr lang="en-PH" sz="2000"/>
          </a:p>
        </p:txBody>
      </p:sp>
    </p:spTree>
    <p:extLst>
      <p:ext uri="{BB962C8B-B14F-4D97-AF65-F5344CB8AC3E}">
        <p14:creationId xmlns:p14="http://schemas.microsoft.com/office/powerpoint/2010/main" val="2016595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B89B-7423-48A9-56C0-67ADDA8F78E4}"/>
              </a:ext>
            </a:extLst>
          </p:cNvPr>
          <p:cNvSpPr>
            <a:spLocks noGrp="1"/>
          </p:cNvSpPr>
          <p:nvPr>
            <p:ph type="title"/>
          </p:nvPr>
        </p:nvSpPr>
        <p:spPr>
          <a:xfrm>
            <a:off x="1514292" y="513612"/>
            <a:ext cx="9894133" cy="1031216"/>
          </a:xfrm>
        </p:spPr>
        <p:txBody>
          <a:bodyPr anchor="b">
            <a:normAutofit/>
          </a:bodyPr>
          <a:lstStyle/>
          <a:p>
            <a:r>
              <a:rPr lang="en-PH" dirty="0"/>
              <a:t>Create a Parent Class</a:t>
            </a:r>
          </a:p>
        </p:txBody>
      </p:sp>
      <p:pic>
        <p:nvPicPr>
          <p:cNvPr id="5" name="Picture 4" descr="Text&#10;&#10;Description automatically generated">
            <a:extLst>
              <a:ext uri="{FF2B5EF4-FFF2-40B4-BE49-F238E27FC236}">
                <a16:creationId xmlns:a16="http://schemas.microsoft.com/office/drawing/2014/main" id="{BC3D9789-C260-0830-9693-0AC8C5FA9CA9}"/>
              </a:ext>
            </a:extLst>
          </p:cNvPr>
          <p:cNvPicPr>
            <a:picLocks noChangeAspect="1"/>
          </p:cNvPicPr>
          <p:nvPr/>
        </p:nvPicPr>
        <p:blipFill rotWithShape="1">
          <a:blip r:embed="rId2"/>
          <a:srcRect r="33125" b="-1"/>
          <a:stretch/>
        </p:blipFill>
        <p:spPr>
          <a:xfrm>
            <a:off x="1701585" y="2589086"/>
            <a:ext cx="4694798" cy="2755478"/>
          </a:xfrm>
          <a:prstGeom prst="rect">
            <a:avLst/>
          </a:prstGeom>
        </p:spPr>
      </p:pic>
      <p:sp>
        <p:nvSpPr>
          <p:cNvPr id="7"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8"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428C88-CA77-10B9-23E9-7873DBDA218D}"/>
              </a:ext>
            </a:extLst>
          </p:cNvPr>
          <p:cNvSpPr>
            <a:spLocks noGrp="1"/>
          </p:cNvSpPr>
          <p:nvPr>
            <p:ph idx="1"/>
          </p:nvPr>
        </p:nvSpPr>
        <p:spPr>
          <a:xfrm>
            <a:off x="7781373" y="2279151"/>
            <a:ext cx="3627063" cy="3387145"/>
          </a:xfrm>
        </p:spPr>
        <p:txBody>
          <a:bodyPr anchor="ctr">
            <a:normAutofit/>
          </a:bodyPr>
          <a:lstStyle/>
          <a:p>
            <a:r>
              <a:rPr lang="en-US" sz="2400"/>
              <a:t>Any class can be a parent class, so the syntax is the same as creating any other class:</a:t>
            </a:r>
          </a:p>
          <a:p>
            <a:r>
              <a:rPr lang="en-US" sz="2400"/>
              <a:t>Create a class named </a:t>
            </a:r>
            <a:r>
              <a:rPr lang="en-US" sz="2400" b="1"/>
              <a:t>Person</a:t>
            </a:r>
            <a:r>
              <a:rPr lang="en-US" sz="2400"/>
              <a:t>, with </a:t>
            </a:r>
            <a:r>
              <a:rPr lang="en-US" sz="2400" b="1"/>
              <a:t>firstname</a:t>
            </a:r>
            <a:r>
              <a:rPr lang="en-US" sz="2400"/>
              <a:t> and </a:t>
            </a:r>
            <a:r>
              <a:rPr lang="en-US" sz="2400" b="1"/>
              <a:t>lastname</a:t>
            </a:r>
            <a:r>
              <a:rPr lang="en-US" sz="2400"/>
              <a:t> properties, and a </a:t>
            </a:r>
            <a:r>
              <a:rPr lang="en-US" sz="2400" b="1"/>
              <a:t>printname</a:t>
            </a:r>
            <a:r>
              <a:rPr lang="en-US" sz="2400"/>
              <a:t> method:</a:t>
            </a:r>
          </a:p>
          <a:p>
            <a:endParaRPr lang="en-US" sz="2400"/>
          </a:p>
          <a:p>
            <a:endParaRPr lang="en-US" sz="2400"/>
          </a:p>
          <a:p>
            <a:endParaRPr lang="en-PH" sz="2400"/>
          </a:p>
        </p:txBody>
      </p:sp>
    </p:spTree>
    <p:extLst>
      <p:ext uri="{BB962C8B-B14F-4D97-AF65-F5344CB8AC3E}">
        <p14:creationId xmlns:p14="http://schemas.microsoft.com/office/powerpoint/2010/main" val="3229329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6673A-2903-9CF1-7703-F585FC4FB368}"/>
              </a:ext>
            </a:extLst>
          </p:cNvPr>
          <p:cNvSpPr>
            <a:spLocks noGrp="1"/>
          </p:cNvSpPr>
          <p:nvPr>
            <p:ph type="title"/>
          </p:nvPr>
        </p:nvSpPr>
        <p:spPr>
          <a:xfrm>
            <a:off x="645065" y="1463040"/>
            <a:ext cx="3796306" cy="2690949"/>
          </a:xfrm>
        </p:spPr>
        <p:txBody>
          <a:bodyPr anchor="t">
            <a:normAutofit/>
          </a:bodyPr>
          <a:lstStyle/>
          <a:p>
            <a:r>
              <a:rPr lang="en-US" dirty="0"/>
              <a:t>Super and Inheritance via Explicit __</a:t>
            </a:r>
            <a:r>
              <a:rPr lang="en-US"/>
              <a:t>init</a:t>
            </a:r>
            <a:r>
              <a:rPr lang="en-US" dirty="0"/>
              <a:t>__</a:t>
            </a:r>
            <a:endParaRPr lang="en-PH" dirty="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90437D-4392-E18D-E36A-1DFCB8DF8218}"/>
              </a:ext>
            </a:extLst>
          </p:cNvPr>
          <p:cNvSpPr>
            <a:spLocks noGrp="1"/>
          </p:cNvSpPr>
          <p:nvPr>
            <p:ph idx="1"/>
          </p:nvPr>
        </p:nvSpPr>
        <p:spPr>
          <a:xfrm>
            <a:off x="5656218" y="1463039"/>
            <a:ext cx="5542387" cy="4300447"/>
          </a:xfrm>
        </p:spPr>
        <p:txBody>
          <a:bodyPr anchor="t">
            <a:normAutofit/>
          </a:bodyPr>
          <a:lstStyle/>
          <a:p>
            <a:r>
              <a:rPr lang="en-US" sz="2200" b="1"/>
              <a:t>Flexibility</a:t>
            </a:r>
            <a:r>
              <a:rPr lang="en-US" sz="2200"/>
              <a:t>: Using super() can make your code more flexible, as it allows you to override methods in intermediate classes without breaking the inheritance chain. If you reference the parent class directly, you will need to manually call the superclass's method to maintain the inheritance chain.</a:t>
            </a:r>
            <a:endParaRPr lang="en-PH" sz="2200"/>
          </a:p>
        </p:txBody>
      </p:sp>
    </p:spTree>
    <p:extLst>
      <p:ext uri="{BB962C8B-B14F-4D97-AF65-F5344CB8AC3E}">
        <p14:creationId xmlns:p14="http://schemas.microsoft.com/office/powerpoint/2010/main" val="1798726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7A7E-2AA8-59DA-F071-465B7E1AAEDD}"/>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F0A740BE-C11A-BAB3-EE2D-BF88B88FF1FE}"/>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7F6DE164-4D8A-54E9-D132-06C7B69C2328}"/>
              </a:ext>
            </a:extLst>
          </p:cNvPr>
          <p:cNvPicPr>
            <a:picLocks noChangeAspect="1"/>
          </p:cNvPicPr>
          <p:nvPr/>
        </p:nvPicPr>
        <p:blipFill>
          <a:blip r:embed="rId2"/>
          <a:stretch>
            <a:fillRect/>
          </a:stretch>
        </p:blipFill>
        <p:spPr>
          <a:xfrm>
            <a:off x="63500" y="365125"/>
            <a:ext cx="6975443" cy="5811837"/>
          </a:xfrm>
          <a:prstGeom prst="rect">
            <a:avLst/>
          </a:prstGeom>
        </p:spPr>
      </p:pic>
      <p:pic>
        <p:nvPicPr>
          <p:cNvPr id="7" name="Picture 6">
            <a:extLst>
              <a:ext uri="{FF2B5EF4-FFF2-40B4-BE49-F238E27FC236}">
                <a16:creationId xmlns:a16="http://schemas.microsoft.com/office/drawing/2014/main" id="{F8227FEA-09E9-5757-0F5E-018CD85D22DD}"/>
              </a:ext>
            </a:extLst>
          </p:cNvPr>
          <p:cNvPicPr>
            <a:picLocks noChangeAspect="1"/>
          </p:cNvPicPr>
          <p:nvPr/>
        </p:nvPicPr>
        <p:blipFill>
          <a:blip r:embed="rId3"/>
          <a:stretch>
            <a:fillRect/>
          </a:stretch>
        </p:blipFill>
        <p:spPr>
          <a:xfrm>
            <a:off x="5111749" y="2464742"/>
            <a:ext cx="6242051" cy="1009649"/>
          </a:xfrm>
          <a:prstGeom prst="rect">
            <a:avLst/>
          </a:prstGeom>
        </p:spPr>
      </p:pic>
      <p:sp>
        <p:nvSpPr>
          <p:cNvPr id="8" name="TextBox 7">
            <a:extLst>
              <a:ext uri="{FF2B5EF4-FFF2-40B4-BE49-F238E27FC236}">
                <a16:creationId xmlns:a16="http://schemas.microsoft.com/office/drawing/2014/main" id="{5A2E8640-C50C-1755-90F2-0E83899EDD14}"/>
              </a:ext>
            </a:extLst>
          </p:cNvPr>
          <p:cNvSpPr txBox="1"/>
          <p:nvPr/>
        </p:nvSpPr>
        <p:spPr>
          <a:xfrm>
            <a:off x="4438650" y="3888433"/>
            <a:ext cx="7035800" cy="2308324"/>
          </a:xfrm>
          <a:prstGeom prst="rect">
            <a:avLst/>
          </a:prstGeom>
          <a:solidFill>
            <a:schemeClr val="bg1"/>
          </a:solidFill>
        </p:spPr>
        <p:txBody>
          <a:bodyPr wrap="square" rtlCol="0">
            <a:spAutoFit/>
          </a:bodyPr>
          <a:lstStyle/>
          <a:p>
            <a:r>
              <a:rPr lang="en-US" dirty="0"/>
              <a:t>In the code, the use of super() in the Dog class is preferred over explicitly calling the eat method of the Animal class, because it makes the code more flexible and easier to maintain. However, in the Cat class, the __</a:t>
            </a:r>
            <a:r>
              <a:rPr lang="en-US" dirty="0" err="1"/>
              <a:t>init</a:t>
            </a:r>
            <a:r>
              <a:rPr lang="en-US" dirty="0"/>
              <a:t>__ method is not calling the __</a:t>
            </a:r>
            <a:r>
              <a:rPr lang="en-US" dirty="0" err="1"/>
              <a:t>init</a:t>
            </a:r>
            <a:r>
              <a:rPr lang="en-US" dirty="0"/>
              <a:t>__ method of the parent class at all, which can cause unexpected behavior if the Animal class has any important initialization logic. So, in this case, it would be better to use super() in the __</a:t>
            </a:r>
            <a:r>
              <a:rPr lang="en-US" dirty="0" err="1"/>
              <a:t>init</a:t>
            </a:r>
            <a:r>
              <a:rPr lang="en-US" dirty="0"/>
              <a:t>__ method of the Cat class to ensure that the parent class is properly initialized.</a:t>
            </a:r>
            <a:endParaRPr lang="en-PH" dirty="0"/>
          </a:p>
        </p:txBody>
      </p:sp>
    </p:spTree>
    <p:extLst>
      <p:ext uri="{BB962C8B-B14F-4D97-AF65-F5344CB8AC3E}">
        <p14:creationId xmlns:p14="http://schemas.microsoft.com/office/powerpoint/2010/main" val="23855889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C895C-74B2-FB7F-2379-AEB1E7D7E471}"/>
              </a:ext>
            </a:extLst>
          </p:cNvPr>
          <p:cNvSpPr>
            <a:spLocks noGrp="1"/>
          </p:cNvSpPr>
          <p:nvPr>
            <p:ph type="ctrTitle"/>
          </p:nvPr>
        </p:nvSpPr>
        <p:spPr>
          <a:xfrm>
            <a:off x="640080" y="640080"/>
            <a:ext cx="6894575" cy="3566160"/>
          </a:xfrm>
        </p:spPr>
        <p:txBody>
          <a:bodyPr>
            <a:normAutofit/>
          </a:bodyPr>
          <a:lstStyle/>
          <a:p>
            <a:pPr algn="l"/>
            <a:r>
              <a:rPr lang="en-US" sz="6600"/>
              <a:t>What should I use?</a:t>
            </a:r>
            <a:endParaRPr lang="en-PH" sz="6600"/>
          </a:p>
        </p:txBody>
      </p:sp>
      <p:sp>
        <p:nvSpPr>
          <p:cNvPr id="4" name="Subtitle 3">
            <a:extLst>
              <a:ext uri="{FF2B5EF4-FFF2-40B4-BE49-F238E27FC236}">
                <a16:creationId xmlns:a16="http://schemas.microsoft.com/office/drawing/2014/main" id="{E140A622-7D29-F397-1930-3497F382866F}"/>
              </a:ext>
            </a:extLst>
          </p:cNvPr>
          <p:cNvSpPr>
            <a:spLocks noGrp="1"/>
          </p:cNvSpPr>
          <p:nvPr>
            <p:ph type="subTitle" idx="1"/>
          </p:nvPr>
        </p:nvSpPr>
        <p:spPr>
          <a:xfrm>
            <a:off x="640080" y="4636008"/>
            <a:ext cx="6894576" cy="1572768"/>
          </a:xfrm>
        </p:spPr>
        <p:txBody>
          <a:bodyPr>
            <a:normAutofit/>
          </a:bodyPr>
          <a:lstStyle/>
          <a:p>
            <a:pPr algn="l"/>
            <a:endParaRPr lang="en-PH"/>
          </a:p>
        </p:txBody>
      </p:sp>
      <p:sp>
        <p:nvSpPr>
          <p:cNvPr id="26" name="sketchy line">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5">
            <a:extLst>
              <a:ext uri="{FF2B5EF4-FFF2-40B4-BE49-F238E27FC236}">
                <a16:creationId xmlns:a16="http://schemas.microsoft.com/office/drawing/2014/main" id="{A312B7CB-752C-5915-79AA-BFBD56ABC3B6}"/>
              </a:ext>
            </a:extLst>
          </p:cNvPr>
          <p:cNvPicPr>
            <a:picLocks noChangeAspect="1"/>
          </p:cNvPicPr>
          <p:nvPr/>
        </p:nvPicPr>
        <p:blipFill rotWithShape="1">
          <a:blip r:embed="rId2"/>
          <a:srcRect l="21608" r="19304"/>
          <a:stretch/>
        </p:blipFill>
        <p:spPr>
          <a:xfrm>
            <a:off x="8139803" y="10"/>
            <a:ext cx="4052199" cy="6857990"/>
          </a:xfrm>
          <a:custGeom>
            <a:avLst/>
            <a:gdLst/>
            <a:ahLst/>
            <a:cxnLst/>
            <a:rect l="l" t="t" r="r" b="b"/>
            <a:pathLst>
              <a:path w="4052199" h="6858000">
                <a:moveTo>
                  <a:pt x="25603" y="0"/>
                </a:moveTo>
                <a:lnTo>
                  <a:pt x="4052199" y="0"/>
                </a:lnTo>
                <a:lnTo>
                  <a:pt x="4052199" y="6858000"/>
                </a:lnTo>
                <a:lnTo>
                  <a:pt x="28079" y="6858000"/>
                </a:lnTo>
                <a:lnTo>
                  <a:pt x="37459" y="6497135"/>
                </a:lnTo>
                <a:cubicBezTo>
                  <a:pt x="37586" y="6492050"/>
                  <a:pt x="38603" y="6487092"/>
                  <a:pt x="38603" y="6482007"/>
                </a:cubicBezTo>
                <a:cubicBezTo>
                  <a:pt x="47502" y="6367973"/>
                  <a:pt x="52587" y="6253939"/>
                  <a:pt x="18135" y="6142702"/>
                </a:cubicBezTo>
                <a:cubicBezTo>
                  <a:pt x="15084" y="6132214"/>
                  <a:pt x="13495" y="6121344"/>
                  <a:pt x="13432" y="6110411"/>
                </a:cubicBezTo>
                <a:cubicBezTo>
                  <a:pt x="11690" y="6013324"/>
                  <a:pt x="15936" y="5916236"/>
                  <a:pt x="26145" y="5819669"/>
                </a:cubicBezTo>
                <a:cubicBezTo>
                  <a:pt x="31229" y="5760555"/>
                  <a:pt x="26017" y="5700423"/>
                  <a:pt x="42926" y="5641690"/>
                </a:cubicBezTo>
                <a:cubicBezTo>
                  <a:pt x="50337" y="5612565"/>
                  <a:pt x="54595" y="5582728"/>
                  <a:pt x="55638" y="5552700"/>
                </a:cubicBezTo>
                <a:cubicBezTo>
                  <a:pt x="60087" y="5479983"/>
                  <a:pt x="38603" y="5411588"/>
                  <a:pt x="18263" y="5343066"/>
                </a:cubicBezTo>
                <a:cubicBezTo>
                  <a:pt x="7456" y="5306707"/>
                  <a:pt x="-5384" y="5269459"/>
                  <a:pt x="2372" y="5231320"/>
                </a:cubicBezTo>
                <a:cubicBezTo>
                  <a:pt x="16076" y="5173655"/>
                  <a:pt x="23920" y="5114744"/>
                  <a:pt x="25763" y="5055502"/>
                </a:cubicBezTo>
                <a:cubicBezTo>
                  <a:pt x="25635" y="5012660"/>
                  <a:pt x="15338" y="4970962"/>
                  <a:pt x="18898" y="4928374"/>
                </a:cubicBezTo>
                <a:cubicBezTo>
                  <a:pt x="27073" y="4845715"/>
                  <a:pt x="29157" y="4762561"/>
                  <a:pt x="25127" y="4679584"/>
                </a:cubicBezTo>
                <a:cubicBezTo>
                  <a:pt x="25077" y="4646429"/>
                  <a:pt x="28776" y="4613376"/>
                  <a:pt x="36187" y="4581060"/>
                </a:cubicBezTo>
                <a:cubicBezTo>
                  <a:pt x="45493" y="4524043"/>
                  <a:pt x="47464" y="4466060"/>
                  <a:pt x="42036" y="4408547"/>
                </a:cubicBezTo>
                <a:cubicBezTo>
                  <a:pt x="36060" y="4341932"/>
                  <a:pt x="18263" y="4276334"/>
                  <a:pt x="13685" y="4209719"/>
                </a:cubicBezTo>
                <a:cubicBezTo>
                  <a:pt x="6694" y="4099371"/>
                  <a:pt x="16610" y="3989024"/>
                  <a:pt x="26398" y="3879186"/>
                </a:cubicBezTo>
                <a:cubicBezTo>
                  <a:pt x="34026" y="3808731"/>
                  <a:pt x="36060" y="3737781"/>
                  <a:pt x="32501" y="3667009"/>
                </a:cubicBezTo>
                <a:cubicBezTo>
                  <a:pt x="28051" y="3610818"/>
                  <a:pt x="21059" y="3554755"/>
                  <a:pt x="19788" y="3498437"/>
                </a:cubicBezTo>
                <a:cubicBezTo>
                  <a:pt x="17627" y="3398006"/>
                  <a:pt x="18390" y="3297701"/>
                  <a:pt x="24237" y="3197143"/>
                </a:cubicBezTo>
                <a:cubicBezTo>
                  <a:pt x="27162" y="3146928"/>
                  <a:pt x="32119" y="3096966"/>
                  <a:pt x="34026" y="3046242"/>
                </a:cubicBezTo>
                <a:cubicBezTo>
                  <a:pt x="35933" y="2995518"/>
                  <a:pt x="40001" y="2944413"/>
                  <a:pt x="28433" y="2894578"/>
                </a:cubicBezTo>
                <a:cubicBezTo>
                  <a:pt x="8855" y="2810038"/>
                  <a:pt x="23220" y="2725879"/>
                  <a:pt x="27415" y="2641593"/>
                </a:cubicBezTo>
                <a:cubicBezTo>
                  <a:pt x="29958" y="2589217"/>
                  <a:pt x="45214" y="2535568"/>
                  <a:pt x="31738" y="2484717"/>
                </a:cubicBezTo>
                <a:cubicBezTo>
                  <a:pt x="10507" y="2405008"/>
                  <a:pt x="24492" y="2326951"/>
                  <a:pt x="31738" y="2248513"/>
                </a:cubicBezTo>
                <a:cubicBezTo>
                  <a:pt x="40218" y="2174283"/>
                  <a:pt x="38768" y="2099252"/>
                  <a:pt x="27415" y="2025403"/>
                </a:cubicBezTo>
                <a:cubicBezTo>
                  <a:pt x="12986" y="1952165"/>
                  <a:pt x="12986" y="1876803"/>
                  <a:pt x="27415" y="1803565"/>
                </a:cubicBezTo>
                <a:cubicBezTo>
                  <a:pt x="39276" y="1743102"/>
                  <a:pt x="40598" y="1681038"/>
                  <a:pt x="31356" y="1620119"/>
                </a:cubicBezTo>
                <a:cubicBezTo>
                  <a:pt x="25127" y="1576514"/>
                  <a:pt x="13940" y="1533163"/>
                  <a:pt x="12414" y="1489558"/>
                </a:cubicBezTo>
                <a:cubicBezTo>
                  <a:pt x="9262" y="1398420"/>
                  <a:pt x="11118" y="1307167"/>
                  <a:pt x="18008" y="1216233"/>
                </a:cubicBezTo>
                <a:cubicBezTo>
                  <a:pt x="26017" y="1112496"/>
                  <a:pt x="41400" y="1009268"/>
                  <a:pt x="30721" y="904896"/>
                </a:cubicBezTo>
                <a:cubicBezTo>
                  <a:pt x="27162" y="869046"/>
                  <a:pt x="19661" y="833323"/>
                  <a:pt x="18771" y="797346"/>
                </a:cubicBezTo>
                <a:cubicBezTo>
                  <a:pt x="17118" y="730095"/>
                  <a:pt x="16737" y="663607"/>
                  <a:pt x="20169" y="593941"/>
                </a:cubicBezTo>
                <a:cubicBezTo>
                  <a:pt x="23602" y="524274"/>
                  <a:pt x="38348" y="451938"/>
                  <a:pt x="28433" y="383798"/>
                </a:cubicBezTo>
                <a:cubicBezTo>
                  <a:pt x="18516" y="315657"/>
                  <a:pt x="24873" y="248406"/>
                  <a:pt x="31229" y="181410"/>
                </a:cubicBezTo>
                <a:cubicBezTo>
                  <a:pt x="34344" y="149565"/>
                  <a:pt x="36410" y="118069"/>
                  <a:pt x="35854" y="86700"/>
                </a:cubicBezTo>
                <a:close/>
              </a:path>
            </a:pathLst>
          </a:custGeom>
        </p:spPr>
      </p:pic>
    </p:spTree>
    <p:extLst>
      <p:ext uri="{BB962C8B-B14F-4D97-AF65-F5344CB8AC3E}">
        <p14:creationId xmlns:p14="http://schemas.microsoft.com/office/powerpoint/2010/main" val="54617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B1FC-A515-8ED5-9D68-F5763F7F7486}"/>
              </a:ext>
            </a:extLst>
          </p:cNvPr>
          <p:cNvSpPr>
            <a:spLocks noGrp="1"/>
          </p:cNvSpPr>
          <p:nvPr>
            <p:ph type="title"/>
          </p:nvPr>
        </p:nvSpPr>
        <p:spPr/>
        <p:txBody>
          <a:bodyPr/>
          <a:lstStyle/>
          <a:p>
            <a:r>
              <a:rPr lang="en-US" dirty="0"/>
              <a:t>Super over explicit</a:t>
            </a:r>
            <a:endParaRPr lang="en-PH" dirty="0"/>
          </a:p>
        </p:txBody>
      </p:sp>
      <p:sp>
        <p:nvSpPr>
          <p:cNvPr id="3" name="Content Placeholder 2">
            <a:extLst>
              <a:ext uri="{FF2B5EF4-FFF2-40B4-BE49-F238E27FC236}">
                <a16:creationId xmlns:a16="http://schemas.microsoft.com/office/drawing/2014/main" id="{2F8901E0-1C55-B7B1-F3DE-666B15CF0996}"/>
              </a:ext>
            </a:extLst>
          </p:cNvPr>
          <p:cNvSpPr>
            <a:spLocks noGrp="1"/>
          </p:cNvSpPr>
          <p:nvPr>
            <p:ph idx="1"/>
          </p:nvPr>
        </p:nvSpPr>
        <p:spPr/>
        <p:txBody>
          <a:bodyPr>
            <a:normAutofit fontScale="85000" lnSpcReduction="20000"/>
          </a:bodyPr>
          <a:lstStyle/>
          <a:p>
            <a:r>
              <a:rPr lang="en-US" b="1" dirty="0"/>
              <a:t>USING SUPER:</a:t>
            </a:r>
          </a:p>
          <a:p>
            <a:r>
              <a:rPr lang="en-US" b="1" dirty="0"/>
              <a:t>Allows easier maintenance and modification of the class hierarchy</a:t>
            </a:r>
            <a:r>
              <a:rPr lang="en-US" dirty="0"/>
              <a:t>. If you need to change the order of inheritance, or you add or remove a parent class, you won't have to update every reference to the parent class method in every subclass. Instead, you just update the super() call in the subclass.</a:t>
            </a:r>
          </a:p>
          <a:p>
            <a:endParaRPr lang="en-US" dirty="0"/>
          </a:p>
          <a:p>
            <a:r>
              <a:rPr lang="en-US" b="1" dirty="0"/>
              <a:t>Gives a more flexible inheritance</a:t>
            </a:r>
            <a:r>
              <a:rPr lang="en-US" dirty="0"/>
              <a:t>. If you have multiple levels of inheritance, using super() ensures that you are calling the correct method in the correct parent class, regardless of the order of the inheritance.</a:t>
            </a:r>
          </a:p>
          <a:p>
            <a:endParaRPr lang="en-US" dirty="0"/>
          </a:p>
          <a:p>
            <a:r>
              <a:rPr lang="en-US" b="1" dirty="0"/>
              <a:t>Provides a more concise and easier to read code</a:t>
            </a:r>
            <a:r>
              <a:rPr lang="en-US" dirty="0"/>
              <a:t>. When using super(), you don't have to repeat the name of the parent class or the method being called, which can make the code more readable and easier to understand.</a:t>
            </a:r>
            <a:endParaRPr lang="en-PH" dirty="0"/>
          </a:p>
        </p:txBody>
      </p:sp>
    </p:spTree>
    <p:extLst>
      <p:ext uri="{BB962C8B-B14F-4D97-AF65-F5344CB8AC3E}">
        <p14:creationId xmlns:p14="http://schemas.microsoft.com/office/powerpoint/2010/main" val="355836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C79F-79E7-446A-9E61-5BA1D672479C}"/>
              </a:ext>
            </a:extLst>
          </p:cNvPr>
          <p:cNvSpPr>
            <a:spLocks noGrp="1"/>
          </p:cNvSpPr>
          <p:nvPr>
            <p:ph type="title"/>
          </p:nvPr>
        </p:nvSpPr>
        <p:spPr/>
        <p:txBody>
          <a:bodyPr/>
          <a:lstStyle/>
          <a:p>
            <a:r>
              <a:rPr lang="en-US" dirty="0"/>
              <a:t>Important Reason to use Super!</a:t>
            </a:r>
            <a:endParaRPr lang="en-PH" dirty="0"/>
          </a:p>
        </p:txBody>
      </p:sp>
      <p:sp>
        <p:nvSpPr>
          <p:cNvPr id="3" name="Content Placeholder 2">
            <a:extLst>
              <a:ext uri="{FF2B5EF4-FFF2-40B4-BE49-F238E27FC236}">
                <a16:creationId xmlns:a16="http://schemas.microsoft.com/office/drawing/2014/main" id="{2C51B73E-4AA9-4FF6-BB87-E30D7CB1811F}"/>
              </a:ext>
            </a:extLst>
          </p:cNvPr>
          <p:cNvSpPr>
            <a:spLocks noGrp="1"/>
          </p:cNvSpPr>
          <p:nvPr>
            <p:ph idx="1"/>
          </p:nvPr>
        </p:nvSpPr>
        <p:spPr/>
        <p:txBody>
          <a:bodyPr/>
          <a:lstStyle/>
          <a:p>
            <a:r>
              <a:rPr lang="en-US" dirty="0"/>
              <a:t>The reason why we super is that if in case that our parent that is providing inheritance changes, all of the other child classes inheriting from it will also require changes, may it be field names or behavior. </a:t>
            </a:r>
          </a:p>
          <a:p>
            <a:endParaRPr lang="en-US" dirty="0"/>
          </a:p>
          <a:p>
            <a:r>
              <a:rPr lang="en-US" dirty="0"/>
              <a:t>Such makes everything sophisticated, redundant, highly error prone, slows down production time, and can result to highly difficult maintenance!!</a:t>
            </a:r>
          </a:p>
          <a:p>
            <a:endParaRPr lang="en-US" dirty="0"/>
          </a:p>
          <a:p>
            <a:r>
              <a:rPr lang="en-US" dirty="0"/>
              <a:t>Super makes it easier to read code, modify, scale, and debug.</a:t>
            </a:r>
            <a:endParaRPr lang="en-PH" dirty="0"/>
          </a:p>
        </p:txBody>
      </p:sp>
    </p:spTree>
    <p:extLst>
      <p:ext uri="{BB962C8B-B14F-4D97-AF65-F5344CB8AC3E}">
        <p14:creationId xmlns:p14="http://schemas.microsoft.com/office/powerpoint/2010/main" val="2728130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7345-CA59-4D57-A8F7-D30E8799F9BC}"/>
              </a:ext>
            </a:extLst>
          </p:cNvPr>
          <p:cNvSpPr>
            <a:spLocks noGrp="1"/>
          </p:cNvSpPr>
          <p:nvPr>
            <p:ph type="title"/>
          </p:nvPr>
        </p:nvSpPr>
        <p:spPr/>
        <p:txBody>
          <a:bodyPr/>
          <a:lstStyle/>
          <a:p>
            <a:r>
              <a:rPr lang="en-US" dirty="0"/>
              <a:t>Further explainers</a:t>
            </a:r>
            <a:endParaRPr lang="en-PH" dirty="0"/>
          </a:p>
        </p:txBody>
      </p:sp>
      <p:sp>
        <p:nvSpPr>
          <p:cNvPr id="3" name="Content Placeholder 2">
            <a:extLst>
              <a:ext uri="{FF2B5EF4-FFF2-40B4-BE49-F238E27FC236}">
                <a16:creationId xmlns:a16="http://schemas.microsoft.com/office/drawing/2014/main" id="{5D695529-C8BA-4295-8DA2-A2A6B61B0D47}"/>
              </a:ext>
            </a:extLst>
          </p:cNvPr>
          <p:cNvSpPr>
            <a:spLocks noGrp="1"/>
          </p:cNvSpPr>
          <p:nvPr>
            <p:ph idx="1"/>
          </p:nvPr>
        </p:nvSpPr>
        <p:spPr/>
        <p:txBody>
          <a:bodyPr>
            <a:normAutofit fontScale="92500" lnSpcReduction="20000"/>
          </a:bodyPr>
          <a:lstStyle/>
          <a:p>
            <a:r>
              <a:rPr lang="en-US" dirty="0"/>
              <a:t>When a child class overrides a method from its parent class, it may still want to use the parent class's implementation of that method. By using super(), the child class can call the parent class's method and then add its own modifications.</a:t>
            </a:r>
          </a:p>
          <a:p>
            <a:endParaRPr lang="en-US" dirty="0"/>
          </a:p>
          <a:p>
            <a:r>
              <a:rPr lang="en-US" dirty="0"/>
              <a:t>When a child class needs to add new behavior to its parent class's method, it can call the parent class's method with super() and then add its own modifications before or after the parent class's code.</a:t>
            </a:r>
          </a:p>
          <a:p>
            <a:endParaRPr lang="en-US" dirty="0"/>
          </a:p>
          <a:p>
            <a:r>
              <a:rPr lang="en-US" dirty="0"/>
              <a:t>When a child class needs to override its parent class's __</a:t>
            </a:r>
            <a:r>
              <a:rPr lang="en-US" dirty="0" err="1"/>
              <a:t>init</a:t>
            </a:r>
            <a:r>
              <a:rPr lang="en-US" dirty="0"/>
              <a:t>__ method, it can use super() to call the parent class's __</a:t>
            </a:r>
            <a:r>
              <a:rPr lang="en-US" dirty="0" err="1"/>
              <a:t>init</a:t>
            </a:r>
            <a:r>
              <a:rPr lang="en-US" dirty="0"/>
              <a:t>__ method first and then add its own initialization code.</a:t>
            </a:r>
            <a:endParaRPr lang="en-PH" dirty="0"/>
          </a:p>
          <a:p>
            <a:endParaRPr lang="en-PH" dirty="0"/>
          </a:p>
        </p:txBody>
      </p:sp>
    </p:spTree>
    <p:extLst>
      <p:ext uri="{BB962C8B-B14F-4D97-AF65-F5344CB8AC3E}">
        <p14:creationId xmlns:p14="http://schemas.microsoft.com/office/powerpoint/2010/main" val="1602519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0C26-FA85-4DB7-80A6-7FD88D742270}"/>
              </a:ext>
            </a:extLst>
          </p:cNvPr>
          <p:cNvSpPr>
            <a:spLocks noGrp="1"/>
          </p:cNvSpPr>
          <p:nvPr>
            <p:ph type="title"/>
          </p:nvPr>
        </p:nvSpPr>
        <p:spPr/>
        <p:txBody>
          <a:bodyPr/>
          <a:lstStyle/>
          <a:p>
            <a:r>
              <a:rPr lang="en-US" dirty="0"/>
              <a:t>It’s a “syntactic sugar”</a:t>
            </a:r>
            <a:endParaRPr lang="en-PH" dirty="0"/>
          </a:p>
        </p:txBody>
      </p:sp>
      <p:sp>
        <p:nvSpPr>
          <p:cNvPr id="3" name="Content Placeholder 2">
            <a:extLst>
              <a:ext uri="{FF2B5EF4-FFF2-40B4-BE49-F238E27FC236}">
                <a16:creationId xmlns:a16="http://schemas.microsoft.com/office/drawing/2014/main" id="{4359F82B-5228-4B6B-9AA5-B5B359155B8C}"/>
              </a:ext>
            </a:extLst>
          </p:cNvPr>
          <p:cNvSpPr>
            <a:spLocks noGrp="1"/>
          </p:cNvSpPr>
          <p:nvPr>
            <p:ph idx="1"/>
          </p:nvPr>
        </p:nvSpPr>
        <p:spPr/>
        <p:txBody>
          <a:bodyPr/>
          <a:lstStyle/>
          <a:p>
            <a:endParaRPr lang="en-PH" dirty="0"/>
          </a:p>
        </p:txBody>
      </p:sp>
      <p:pic>
        <p:nvPicPr>
          <p:cNvPr id="13" name="Picture 12">
            <a:extLst>
              <a:ext uri="{FF2B5EF4-FFF2-40B4-BE49-F238E27FC236}">
                <a16:creationId xmlns:a16="http://schemas.microsoft.com/office/drawing/2014/main" id="{16D8E558-0E33-4DDB-8B2D-871B0749DFD1}"/>
              </a:ext>
            </a:extLst>
          </p:cNvPr>
          <p:cNvPicPr>
            <a:picLocks noChangeAspect="1"/>
          </p:cNvPicPr>
          <p:nvPr/>
        </p:nvPicPr>
        <p:blipFill>
          <a:blip r:embed="rId2"/>
          <a:stretch>
            <a:fillRect/>
          </a:stretch>
        </p:blipFill>
        <p:spPr>
          <a:xfrm>
            <a:off x="0" y="1760375"/>
            <a:ext cx="5799668" cy="3968194"/>
          </a:xfrm>
          <a:prstGeom prst="rect">
            <a:avLst/>
          </a:prstGeom>
        </p:spPr>
      </p:pic>
      <p:pic>
        <p:nvPicPr>
          <p:cNvPr id="15" name="Picture 14">
            <a:extLst>
              <a:ext uri="{FF2B5EF4-FFF2-40B4-BE49-F238E27FC236}">
                <a16:creationId xmlns:a16="http://schemas.microsoft.com/office/drawing/2014/main" id="{5CD0119C-D7D6-46FF-B859-F37E29DBDDF8}"/>
              </a:ext>
            </a:extLst>
          </p:cNvPr>
          <p:cNvPicPr>
            <a:picLocks noChangeAspect="1"/>
          </p:cNvPicPr>
          <p:nvPr/>
        </p:nvPicPr>
        <p:blipFill>
          <a:blip r:embed="rId3"/>
          <a:stretch>
            <a:fillRect/>
          </a:stretch>
        </p:blipFill>
        <p:spPr>
          <a:xfrm>
            <a:off x="5865220" y="1825625"/>
            <a:ext cx="5488580" cy="3837694"/>
          </a:xfrm>
          <a:prstGeom prst="rect">
            <a:avLst/>
          </a:prstGeom>
        </p:spPr>
      </p:pic>
    </p:spTree>
    <p:extLst>
      <p:ext uri="{BB962C8B-B14F-4D97-AF65-F5344CB8AC3E}">
        <p14:creationId xmlns:p14="http://schemas.microsoft.com/office/powerpoint/2010/main" val="3346934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219F-D761-4F1D-B105-D5FBC09C64C3}"/>
              </a:ext>
            </a:extLst>
          </p:cNvPr>
          <p:cNvSpPr>
            <a:spLocks noGrp="1"/>
          </p:cNvSpPr>
          <p:nvPr>
            <p:ph type="title"/>
          </p:nvPr>
        </p:nvSpPr>
        <p:spPr/>
        <p:txBody>
          <a:bodyPr/>
          <a:lstStyle/>
          <a:p>
            <a:r>
              <a:rPr lang="en-US" dirty="0"/>
              <a:t>Codebase will most likely expand!</a:t>
            </a:r>
            <a:endParaRPr lang="en-PH" dirty="0"/>
          </a:p>
        </p:txBody>
      </p:sp>
      <p:pic>
        <p:nvPicPr>
          <p:cNvPr id="5" name="Picture 4">
            <a:extLst>
              <a:ext uri="{FF2B5EF4-FFF2-40B4-BE49-F238E27FC236}">
                <a16:creationId xmlns:a16="http://schemas.microsoft.com/office/drawing/2014/main" id="{99CC3B26-269D-41C0-8241-CF69DD955A10}"/>
              </a:ext>
            </a:extLst>
          </p:cNvPr>
          <p:cNvPicPr>
            <a:picLocks noChangeAspect="1"/>
          </p:cNvPicPr>
          <p:nvPr/>
        </p:nvPicPr>
        <p:blipFill>
          <a:blip r:embed="rId2"/>
          <a:stretch>
            <a:fillRect/>
          </a:stretch>
        </p:blipFill>
        <p:spPr>
          <a:xfrm>
            <a:off x="302970" y="1709209"/>
            <a:ext cx="2541829" cy="4446450"/>
          </a:xfrm>
          <a:prstGeom prst="rect">
            <a:avLst/>
          </a:prstGeom>
        </p:spPr>
      </p:pic>
      <p:sp>
        <p:nvSpPr>
          <p:cNvPr id="10" name="TextBox 9">
            <a:extLst>
              <a:ext uri="{FF2B5EF4-FFF2-40B4-BE49-F238E27FC236}">
                <a16:creationId xmlns:a16="http://schemas.microsoft.com/office/drawing/2014/main" id="{C9DB7DF5-26DD-4417-AF7F-FCB6DA5D22B7}"/>
              </a:ext>
            </a:extLst>
          </p:cNvPr>
          <p:cNvSpPr txBox="1"/>
          <p:nvPr/>
        </p:nvSpPr>
        <p:spPr>
          <a:xfrm>
            <a:off x="3073401" y="1690688"/>
            <a:ext cx="7840132" cy="3139321"/>
          </a:xfrm>
          <a:prstGeom prst="rect">
            <a:avLst/>
          </a:prstGeom>
          <a:noFill/>
        </p:spPr>
        <p:txBody>
          <a:bodyPr wrap="square" rtlCol="0">
            <a:spAutoFit/>
          </a:bodyPr>
          <a:lstStyle/>
          <a:p>
            <a:r>
              <a:rPr lang="en-US" dirty="0"/>
              <a:t>In this example, we have four classes: Animal, Dog, Cat, and </a:t>
            </a:r>
            <a:r>
              <a:rPr lang="en-US" dirty="0" err="1"/>
              <a:t>DogCat</a:t>
            </a:r>
            <a:r>
              <a:rPr lang="en-US" dirty="0"/>
              <a:t>. Dog and Cat both inherit from Animal. </a:t>
            </a:r>
            <a:r>
              <a:rPr lang="en-US" dirty="0" err="1"/>
              <a:t>DogCat</a:t>
            </a:r>
            <a:r>
              <a:rPr lang="en-US" dirty="0"/>
              <a:t> inherits from both Dog and Cat.</a:t>
            </a:r>
          </a:p>
          <a:p>
            <a:endParaRPr lang="en-US" dirty="0"/>
          </a:p>
          <a:p>
            <a:r>
              <a:rPr lang="en-US" dirty="0"/>
              <a:t>Each class has a speak() method, but Dog and Cat override the parent's speak() method to include the sound they make. </a:t>
            </a:r>
            <a:r>
              <a:rPr lang="en-US" dirty="0" err="1"/>
              <a:t>DogCat</a:t>
            </a:r>
            <a:r>
              <a:rPr lang="en-US" dirty="0"/>
              <a:t> also overrides speak(), but instead of choosing between Dog and Cat, it combines both sounds.</a:t>
            </a:r>
          </a:p>
          <a:p>
            <a:endParaRPr lang="en-US" dirty="0"/>
          </a:p>
          <a:p>
            <a:r>
              <a:rPr lang="en-US" dirty="0"/>
              <a:t>Now imagine we want to add a new class called Bird that inherits from Animal and has its own unique sound. Without super(), we would have to manually call the speak() method of each parent class in order to correctly output the sound of the Bird instance:</a:t>
            </a:r>
            <a:endParaRPr lang="en-PH" dirty="0"/>
          </a:p>
        </p:txBody>
      </p:sp>
      <p:pic>
        <p:nvPicPr>
          <p:cNvPr id="12" name="Picture 11">
            <a:extLst>
              <a:ext uri="{FF2B5EF4-FFF2-40B4-BE49-F238E27FC236}">
                <a16:creationId xmlns:a16="http://schemas.microsoft.com/office/drawing/2014/main" id="{ECFDA682-4F54-43B7-B28D-5704F1610653}"/>
              </a:ext>
            </a:extLst>
          </p:cNvPr>
          <p:cNvPicPr>
            <a:picLocks noChangeAspect="1"/>
          </p:cNvPicPr>
          <p:nvPr/>
        </p:nvPicPr>
        <p:blipFill>
          <a:blip r:embed="rId3"/>
          <a:stretch>
            <a:fillRect/>
          </a:stretch>
        </p:blipFill>
        <p:spPr>
          <a:xfrm>
            <a:off x="3209147" y="4927600"/>
            <a:ext cx="2707272" cy="1739873"/>
          </a:xfrm>
          <a:prstGeom prst="rect">
            <a:avLst/>
          </a:prstGeom>
        </p:spPr>
      </p:pic>
      <p:sp>
        <p:nvSpPr>
          <p:cNvPr id="13" name="TextBox 12">
            <a:extLst>
              <a:ext uri="{FF2B5EF4-FFF2-40B4-BE49-F238E27FC236}">
                <a16:creationId xmlns:a16="http://schemas.microsoft.com/office/drawing/2014/main" id="{9E752043-B9F5-441B-8A90-43C63D8CA210}"/>
              </a:ext>
            </a:extLst>
          </p:cNvPr>
          <p:cNvSpPr txBox="1"/>
          <p:nvPr/>
        </p:nvSpPr>
        <p:spPr>
          <a:xfrm>
            <a:off x="6011333" y="4830009"/>
            <a:ext cx="5441755" cy="1815882"/>
          </a:xfrm>
          <a:prstGeom prst="rect">
            <a:avLst/>
          </a:prstGeom>
          <a:noFill/>
        </p:spPr>
        <p:txBody>
          <a:bodyPr wrap="square" rtlCol="0">
            <a:spAutoFit/>
          </a:bodyPr>
          <a:lstStyle/>
          <a:p>
            <a:r>
              <a:rPr lang="en-US" sz="1400" dirty="0"/>
              <a:t>We have to manually call </a:t>
            </a:r>
            <a:r>
              <a:rPr lang="en-US" sz="1400" dirty="0" err="1"/>
              <a:t>Animal.speak</a:t>
            </a:r>
            <a:r>
              <a:rPr lang="en-US" sz="1400" dirty="0"/>
              <a:t>(self) to output the animal's name before outputting the bird's sound. If we added more classes and more levels of inheritance, it would become even more complex to correctly call all the parent's methods.</a:t>
            </a:r>
          </a:p>
          <a:p>
            <a:endParaRPr lang="en-US" sz="1400" dirty="0"/>
          </a:p>
          <a:p>
            <a:r>
              <a:rPr lang="en-US" sz="1400" dirty="0"/>
              <a:t>With super(), however, we can simply call super().speak() and it will automatically call the speak() method of the parent class in the order of inheritance, making it much easier to read and maintain:</a:t>
            </a:r>
            <a:endParaRPr lang="en-PH" sz="1400" dirty="0"/>
          </a:p>
        </p:txBody>
      </p:sp>
    </p:spTree>
    <p:extLst>
      <p:ext uri="{BB962C8B-B14F-4D97-AF65-F5344CB8AC3E}">
        <p14:creationId xmlns:p14="http://schemas.microsoft.com/office/powerpoint/2010/main" val="11163831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1EF9-03E6-4EBD-8D03-D2ECB635F7C2}"/>
              </a:ext>
            </a:extLst>
          </p:cNvPr>
          <p:cNvSpPr>
            <a:spLocks noGrp="1"/>
          </p:cNvSpPr>
          <p:nvPr>
            <p:ph type="title"/>
          </p:nvPr>
        </p:nvSpPr>
        <p:spPr/>
        <p:txBody>
          <a:bodyPr/>
          <a:lstStyle/>
          <a:p>
            <a:r>
              <a:rPr lang="en-US" dirty="0"/>
              <a:t>Without and With super for your inherited methods</a:t>
            </a:r>
            <a:endParaRPr lang="en-PH" dirty="0"/>
          </a:p>
        </p:txBody>
      </p:sp>
      <p:pic>
        <p:nvPicPr>
          <p:cNvPr id="5" name="Picture 4">
            <a:extLst>
              <a:ext uri="{FF2B5EF4-FFF2-40B4-BE49-F238E27FC236}">
                <a16:creationId xmlns:a16="http://schemas.microsoft.com/office/drawing/2014/main" id="{FFB37006-3827-47A1-8EFB-D3B7CEB252B4}"/>
              </a:ext>
            </a:extLst>
          </p:cNvPr>
          <p:cNvPicPr>
            <a:picLocks noChangeAspect="1"/>
          </p:cNvPicPr>
          <p:nvPr/>
        </p:nvPicPr>
        <p:blipFill>
          <a:blip r:embed="rId2"/>
          <a:stretch>
            <a:fillRect/>
          </a:stretch>
        </p:blipFill>
        <p:spPr>
          <a:xfrm>
            <a:off x="1398446" y="2008583"/>
            <a:ext cx="2972215" cy="2600688"/>
          </a:xfrm>
          <a:prstGeom prst="rect">
            <a:avLst/>
          </a:prstGeom>
        </p:spPr>
      </p:pic>
      <p:pic>
        <p:nvPicPr>
          <p:cNvPr id="7" name="Picture 6">
            <a:extLst>
              <a:ext uri="{FF2B5EF4-FFF2-40B4-BE49-F238E27FC236}">
                <a16:creationId xmlns:a16="http://schemas.microsoft.com/office/drawing/2014/main" id="{8249FD78-29B7-433C-A55B-E3AED1C623B2}"/>
              </a:ext>
            </a:extLst>
          </p:cNvPr>
          <p:cNvPicPr>
            <a:picLocks noChangeAspect="1"/>
          </p:cNvPicPr>
          <p:nvPr/>
        </p:nvPicPr>
        <p:blipFill>
          <a:blip r:embed="rId3"/>
          <a:stretch>
            <a:fillRect/>
          </a:stretch>
        </p:blipFill>
        <p:spPr>
          <a:xfrm>
            <a:off x="4833194" y="1934823"/>
            <a:ext cx="3286584" cy="2762636"/>
          </a:xfrm>
          <a:prstGeom prst="rect">
            <a:avLst/>
          </a:prstGeom>
        </p:spPr>
      </p:pic>
      <p:pic>
        <p:nvPicPr>
          <p:cNvPr id="9" name="Picture 8">
            <a:extLst>
              <a:ext uri="{FF2B5EF4-FFF2-40B4-BE49-F238E27FC236}">
                <a16:creationId xmlns:a16="http://schemas.microsoft.com/office/drawing/2014/main" id="{92D36D89-16AC-4816-AEDB-F310DCF16D1E}"/>
              </a:ext>
            </a:extLst>
          </p:cNvPr>
          <p:cNvPicPr>
            <a:picLocks noChangeAspect="1"/>
          </p:cNvPicPr>
          <p:nvPr/>
        </p:nvPicPr>
        <p:blipFill rotWithShape="1">
          <a:blip r:embed="rId4"/>
          <a:srcRect t="9417"/>
          <a:stretch/>
        </p:blipFill>
        <p:spPr>
          <a:xfrm>
            <a:off x="8696426" y="2183284"/>
            <a:ext cx="2314898" cy="1889800"/>
          </a:xfrm>
          <a:prstGeom prst="rect">
            <a:avLst/>
          </a:prstGeom>
        </p:spPr>
      </p:pic>
      <p:pic>
        <p:nvPicPr>
          <p:cNvPr id="11" name="Picture 10">
            <a:extLst>
              <a:ext uri="{FF2B5EF4-FFF2-40B4-BE49-F238E27FC236}">
                <a16:creationId xmlns:a16="http://schemas.microsoft.com/office/drawing/2014/main" id="{56E0203D-375B-4A09-954B-D81516512827}"/>
              </a:ext>
            </a:extLst>
          </p:cNvPr>
          <p:cNvPicPr>
            <a:picLocks noChangeAspect="1"/>
          </p:cNvPicPr>
          <p:nvPr/>
        </p:nvPicPr>
        <p:blipFill>
          <a:blip r:embed="rId5"/>
          <a:stretch>
            <a:fillRect/>
          </a:stretch>
        </p:blipFill>
        <p:spPr>
          <a:xfrm>
            <a:off x="5410740" y="5642359"/>
            <a:ext cx="1970153" cy="955226"/>
          </a:xfrm>
          <a:prstGeom prst="rect">
            <a:avLst/>
          </a:prstGeom>
        </p:spPr>
      </p:pic>
      <p:cxnSp>
        <p:nvCxnSpPr>
          <p:cNvPr id="14" name="Straight Arrow Connector 13">
            <a:extLst>
              <a:ext uri="{FF2B5EF4-FFF2-40B4-BE49-F238E27FC236}">
                <a16:creationId xmlns:a16="http://schemas.microsoft.com/office/drawing/2014/main" id="{18730D7B-8FD0-4E5C-A6CA-42D3704F7658}"/>
              </a:ext>
            </a:extLst>
          </p:cNvPr>
          <p:cNvCxnSpPr>
            <a:stCxn id="5" idx="2"/>
            <a:endCxn id="11" idx="0"/>
          </p:cNvCxnSpPr>
          <p:nvPr/>
        </p:nvCxnSpPr>
        <p:spPr>
          <a:xfrm>
            <a:off x="2884554" y="4609271"/>
            <a:ext cx="3511263" cy="10330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B27A1D-7B87-4277-AA5D-0A22E5892574}"/>
              </a:ext>
            </a:extLst>
          </p:cNvPr>
          <p:cNvCxnSpPr>
            <a:cxnSpLocks/>
            <a:stCxn id="7" idx="2"/>
            <a:endCxn id="11" idx="0"/>
          </p:cNvCxnSpPr>
          <p:nvPr/>
        </p:nvCxnSpPr>
        <p:spPr>
          <a:xfrm flipH="1">
            <a:off x="6395817" y="4697459"/>
            <a:ext cx="80669" cy="9449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EF83433-0D99-4B4D-9A6B-E8FDBB1E49CC}"/>
              </a:ext>
            </a:extLst>
          </p:cNvPr>
          <p:cNvCxnSpPr>
            <a:cxnSpLocks/>
            <a:stCxn id="9" idx="2"/>
            <a:endCxn id="11" idx="0"/>
          </p:cNvCxnSpPr>
          <p:nvPr/>
        </p:nvCxnSpPr>
        <p:spPr>
          <a:xfrm flipH="1">
            <a:off x="6395817" y="4073084"/>
            <a:ext cx="3458058" cy="15692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3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02FB7-446A-4F26-9A84-D32DD09E6994}"/>
              </a:ext>
            </a:extLst>
          </p:cNvPr>
          <p:cNvSpPr>
            <a:spLocks noGrp="1"/>
          </p:cNvSpPr>
          <p:nvPr>
            <p:ph type="ctrTitle"/>
          </p:nvPr>
        </p:nvSpPr>
        <p:spPr/>
        <p:txBody>
          <a:bodyPr/>
          <a:lstStyle/>
          <a:p>
            <a:r>
              <a:rPr lang="en-US" dirty="0"/>
              <a:t>Reminders about Inheritance</a:t>
            </a:r>
            <a:endParaRPr lang="en-PH" dirty="0"/>
          </a:p>
        </p:txBody>
      </p:sp>
      <p:sp>
        <p:nvSpPr>
          <p:cNvPr id="5" name="Subtitle 4">
            <a:extLst>
              <a:ext uri="{FF2B5EF4-FFF2-40B4-BE49-F238E27FC236}">
                <a16:creationId xmlns:a16="http://schemas.microsoft.com/office/drawing/2014/main" id="{0735E652-80C2-4F63-BFF6-8B3B5ED716DD}"/>
              </a:ext>
            </a:extLst>
          </p:cNvPr>
          <p:cNvSpPr>
            <a:spLocks noGrp="1"/>
          </p:cNvSpPr>
          <p:nvPr>
            <p:ph type="subTitle" idx="1"/>
          </p:nvPr>
        </p:nvSpPr>
        <p:spPr/>
        <p:txBody>
          <a:bodyPr/>
          <a:lstStyle/>
          <a:p>
            <a:endParaRPr lang="en-PH"/>
          </a:p>
        </p:txBody>
      </p:sp>
    </p:spTree>
    <p:extLst>
      <p:ext uri="{BB962C8B-B14F-4D97-AF65-F5344CB8AC3E}">
        <p14:creationId xmlns:p14="http://schemas.microsoft.com/office/powerpoint/2010/main" val="293912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22AD-835D-A840-2EC4-C2AF768AFD64}"/>
              </a:ext>
            </a:extLst>
          </p:cNvPr>
          <p:cNvSpPr>
            <a:spLocks noGrp="1"/>
          </p:cNvSpPr>
          <p:nvPr>
            <p:ph type="title"/>
          </p:nvPr>
        </p:nvSpPr>
        <p:spPr>
          <a:xfrm>
            <a:off x="1286934" y="1286934"/>
            <a:ext cx="9618132" cy="790147"/>
          </a:xfrm>
          <a:solidFill>
            <a:schemeClr val="tx1"/>
          </a:solidFill>
        </p:spPr>
        <p:txBody>
          <a:bodyPr>
            <a:normAutofit/>
          </a:bodyPr>
          <a:lstStyle/>
          <a:p>
            <a:pPr algn="ctr"/>
            <a:r>
              <a:rPr lang="en-PH" sz="3200">
                <a:solidFill>
                  <a:schemeClr val="bg1"/>
                </a:solidFill>
              </a:rPr>
              <a:t>Create a Child Class</a:t>
            </a:r>
          </a:p>
        </p:txBody>
      </p:sp>
      <p:sp>
        <p:nvSpPr>
          <p:cNvPr id="3" name="Content Placeholder 2">
            <a:extLst>
              <a:ext uri="{FF2B5EF4-FFF2-40B4-BE49-F238E27FC236}">
                <a16:creationId xmlns:a16="http://schemas.microsoft.com/office/drawing/2014/main" id="{5721CD66-33B9-AD44-8942-77B8889CB1B9}"/>
              </a:ext>
            </a:extLst>
          </p:cNvPr>
          <p:cNvSpPr>
            <a:spLocks noGrp="1"/>
          </p:cNvSpPr>
          <p:nvPr>
            <p:ph idx="1"/>
          </p:nvPr>
        </p:nvSpPr>
        <p:spPr>
          <a:xfrm>
            <a:off x="1286934" y="2365002"/>
            <a:ext cx="9618132" cy="1536382"/>
          </a:xfrm>
        </p:spPr>
        <p:txBody>
          <a:bodyPr>
            <a:normAutofit/>
          </a:bodyPr>
          <a:lstStyle/>
          <a:p>
            <a:r>
              <a:rPr lang="en-US" sz="2400"/>
              <a:t>To create a class that inherits the functionality from another class, send the parent class as a parameter when creating the child class:</a:t>
            </a:r>
          </a:p>
          <a:p>
            <a:r>
              <a:rPr lang="en-US" sz="2400"/>
              <a:t>Create a class named </a:t>
            </a:r>
            <a:r>
              <a:rPr lang="en-US" sz="2400" b="1"/>
              <a:t>Student</a:t>
            </a:r>
            <a:r>
              <a:rPr lang="en-US" sz="2400"/>
              <a:t>, which will inherit the properties(states) and methods(behaviors) from the </a:t>
            </a:r>
            <a:r>
              <a:rPr lang="en-US" sz="2400" b="1"/>
              <a:t>Person</a:t>
            </a:r>
            <a:r>
              <a:rPr lang="en-US" sz="2400"/>
              <a:t> class:</a:t>
            </a:r>
          </a:p>
          <a:p>
            <a:endParaRPr lang="en-PH" sz="2400"/>
          </a:p>
        </p:txBody>
      </p:sp>
      <p:pic>
        <p:nvPicPr>
          <p:cNvPr id="5" name="Picture 4">
            <a:extLst>
              <a:ext uri="{FF2B5EF4-FFF2-40B4-BE49-F238E27FC236}">
                <a16:creationId xmlns:a16="http://schemas.microsoft.com/office/drawing/2014/main" id="{81397671-6B17-E60F-8336-0D39C9A54730}"/>
              </a:ext>
            </a:extLst>
          </p:cNvPr>
          <p:cNvPicPr>
            <a:picLocks noChangeAspect="1"/>
          </p:cNvPicPr>
          <p:nvPr/>
        </p:nvPicPr>
        <p:blipFill>
          <a:blip r:embed="rId2"/>
          <a:stretch>
            <a:fillRect/>
          </a:stretch>
        </p:blipFill>
        <p:spPr>
          <a:xfrm>
            <a:off x="3354083" y="4189306"/>
            <a:ext cx="5349888" cy="1381760"/>
          </a:xfrm>
          <a:prstGeom prst="rect">
            <a:avLst/>
          </a:prstGeom>
        </p:spPr>
      </p:pic>
    </p:spTree>
    <p:extLst>
      <p:ext uri="{BB962C8B-B14F-4D97-AF65-F5344CB8AC3E}">
        <p14:creationId xmlns:p14="http://schemas.microsoft.com/office/powerpoint/2010/main" val="2433025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4283-EBC0-4FC2-826F-FED9FCE97527}"/>
              </a:ext>
            </a:extLst>
          </p:cNvPr>
          <p:cNvSpPr>
            <a:spLocks noGrp="1"/>
          </p:cNvSpPr>
          <p:nvPr>
            <p:ph type="title"/>
          </p:nvPr>
        </p:nvSpPr>
        <p:spPr/>
        <p:txBody>
          <a:bodyPr/>
          <a:lstStyle/>
          <a:p>
            <a:r>
              <a:rPr lang="en-US" dirty="0"/>
              <a:t>REMEMBER</a:t>
            </a:r>
            <a:endParaRPr lang="en-PH" dirty="0"/>
          </a:p>
        </p:txBody>
      </p:sp>
      <p:sp>
        <p:nvSpPr>
          <p:cNvPr id="3" name="Content Placeholder 2">
            <a:extLst>
              <a:ext uri="{FF2B5EF4-FFF2-40B4-BE49-F238E27FC236}">
                <a16:creationId xmlns:a16="http://schemas.microsoft.com/office/drawing/2014/main" id="{057F33D8-15AC-4461-8AEF-0A100A3A80EB}"/>
              </a:ext>
            </a:extLst>
          </p:cNvPr>
          <p:cNvSpPr>
            <a:spLocks noGrp="1"/>
          </p:cNvSpPr>
          <p:nvPr>
            <p:ph idx="1"/>
          </p:nvPr>
        </p:nvSpPr>
        <p:spPr/>
        <p:txBody>
          <a:bodyPr/>
          <a:lstStyle/>
          <a:p>
            <a:r>
              <a:rPr lang="en-US" dirty="0"/>
              <a:t>Even with inheritance’s advantages, DO NOT ABUSE THEM, it can or might cause a diamond inheritance problem.</a:t>
            </a:r>
          </a:p>
          <a:p>
            <a:r>
              <a:rPr lang="en-US" dirty="0"/>
              <a:t>The "diamond problem" (sometimes referred to as the "</a:t>
            </a:r>
            <a:r>
              <a:rPr lang="en-US" b="1" dirty="0"/>
              <a:t>Deadly Diamond of Death</a:t>
            </a:r>
            <a:r>
              <a:rPr lang="en-US" dirty="0"/>
              <a:t>") is an ambiguity that arises when two classes B and C inherit from A, and class D inherits from both B and C.</a:t>
            </a:r>
          </a:p>
          <a:p>
            <a:r>
              <a:rPr lang="en-US" dirty="0"/>
              <a:t>You are engineering a software not illustrating an artwork.</a:t>
            </a:r>
          </a:p>
          <a:p>
            <a:r>
              <a:rPr lang="en-US" dirty="0"/>
              <a:t>Keep it simple and optimal.</a:t>
            </a:r>
            <a:endParaRPr lang="en-PH" dirty="0"/>
          </a:p>
        </p:txBody>
      </p:sp>
      <p:pic>
        <p:nvPicPr>
          <p:cNvPr id="4" name="Picture 2">
            <a:extLst>
              <a:ext uri="{FF2B5EF4-FFF2-40B4-BE49-F238E27FC236}">
                <a16:creationId xmlns:a16="http://schemas.microsoft.com/office/drawing/2014/main" id="{C343BA0E-3BCA-4C22-A715-D0F4DB08E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2402" y="4562466"/>
            <a:ext cx="1286939" cy="193040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9CC7CEF0-C99A-47DF-84A4-E753EEE09C82}"/>
              </a:ext>
            </a:extLst>
          </p:cNvPr>
          <p:cNvCxnSpPr/>
          <p:nvPr/>
        </p:nvCxnSpPr>
        <p:spPr>
          <a:xfrm flipH="1">
            <a:off x="9663953" y="4437529"/>
            <a:ext cx="1757082" cy="1981200"/>
          </a:xfrm>
          <a:prstGeom prst="line">
            <a:avLst/>
          </a:prstGeom>
          <a:ln w="152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A0D95DE-1FA5-4685-A012-F8247B198C83}"/>
              </a:ext>
            </a:extLst>
          </p:cNvPr>
          <p:cNvCxnSpPr>
            <a:cxnSpLocks/>
          </p:cNvCxnSpPr>
          <p:nvPr/>
        </p:nvCxnSpPr>
        <p:spPr>
          <a:xfrm>
            <a:off x="9596718" y="4562466"/>
            <a:ext cx="1631072" cy="1856263"/>
          </a:xfrm>
          <a:prstGeom prst="line">
            <a:avLst/>
          </a:prstGeom>
          <a:ln w="152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665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3">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822AFDA-0A33-4030-A3CB-3345E964069F}"/>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How to solve this problem?</a:t>
            </a:r>
          </a:p>
        </p:txBody>
      </p:sp>
      <p:sp>
        <p:nvSpPr>
          <p:cNvPr id="5" name="Subtitle 4">
            <a:extLst>
              <a:ext uri="{FF2B5EF4-FFF2-40B4-BE49-F238E27FC236}">
                <a16:creationId xmlns:a16="http://schemas.microsoft.com/office/drawing/2014/main" id="{F21494AB-BAE7-47A2-8026-B3A7B7BF9C29}"/>
              </a:ext>
            </a:extLst>
          </p:cNvPr>
          <p:cNvSpPr>
            <a:spLocks noGrp="1"/>
          </p:cNvSpPr>
          <p:nvPr>
            <p:ph idx="1"/>
          </p:nvPr>
        </p:nvSpPr>
        <p:spPr>
          <a:xfrm>
            <a:off x="1113809" y="817569"/>
            <a:ext cx="4036333" cy="1709849"/>
          </a:xfrm>
        </p:spPr>
        <p:txBody>
          <a:bodyPr vert="horz" lIns="91440" tIns="45720" rIns="91440" bIns="45720" rtlCol="0" anchor="b">
            <a:normAutofit/>
          </a:bodyPr>
          <a:lstStyle/>
          <a:p>
            <a:pPr marL="0" indent="0">
              <a:buNone/>
            </a:pPr>
            <a:r>
              <a:rPr lang="en-US" sz="2000" kern="1200">
                <a:solidFill>
                  <a:schemeClr val="tx1"/>
                </a:solidFill>
                <a:latin typeface="+mn-lt"/>
                <a:ea typeface="+mn-ea"/>
                <a:cs typeface="+mn-cs"/>
              </a:rPr>
              <a:t>USE MIXINS!</a:t>
            </a:r>
          </a:p>
        </p:txBody>
      </p:sp>
      <p:grpSp>
        <p:nvGrpSpPr>
          <p:cNvPr id="39" name="Group 2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Wood human figure">
            <a:extLst>
              <a:ext uri="{FF2B5EF4-FFF2-40B4-BE49-F238E27FC236}">
                <a16:creationId xmlns:a16="http://schemas.microsoft.com/office/drawing/2014/main" id="{F0E80604-3DF3-3CE6-BD7B-72E262C24436}"/>
              </a:ext>
            </a:extLst>
          </p:cNvPr>
          <p:cNvPicPr>
            <a:picLocks noChangeAspect="1"/>
          </p:cNvPicPr>
          <p:nvPr/>
        </p:nvPicPr>
        <p:blipFill rotWithShape="1">
          <a:blip r:embed="rId2"/>
          <a:srcRect r="28859" b="-1"/>
          <a:stretch/>
        </p:blipFill>
        <p:spPr>
          <a:xfrm>
            <a:off x="6064993" y="928201"/>
            <a:ext cx="5250998" cy="4926942"/>
          </a:xfrm>
          <a:prstGeom prst="rect">
            <a:avLst/>
          </a:prstGeom>
        </p:spPr>
      </p:pic>
      <p:sp>
        <p:nvSpPr>
          <p:cNvPr id="41"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344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4457-1B21-4C50-AC27-A32B6C360BD6}"/>
              </a:ext>
            </a:extLst>
          </p:cNvPr>
          <p:cNvSpPr>
            <a:spLocks noGrp="1"/>
          </p:cNvSpPr>
          <p:nvPr>
            <p:ph type="title"/>
          </p:nvPr>
        </p:nvSpPr>
        <p:spPr/>
        <p:txBody>
          <a:bodyPr/>
          <a:lstStyle/>
          <a:p>
            <a:r>
              <a:rPr lang="en-US" dirty="0"/>
              <a:t>Next Topics</a:t>
            </a:r>
            <a:endParaRPr lang="en-PH" dirty="0"/>
          </a:p>
        </p:txBody>
      </p:sp>
      <p:sp>
        <p:nvSpPr>
          <p:cNvPr id="3" name="Content Placeholder 2">
            <a:extLst>
              <a:ext uri="{FF2B5EF4-FFF2-40B4-BE49-F238E27FC236}">
                <a16:creationId xmlns:a16="http://schemas.microsoft.com/office/drawing/2014/main" id="{0109454A-B66B-4EF7-837F-8D78A4065A39}"/>
              </a:ext>
            </a:extLst>
          </p:cNvPr>
          <p:cNvSpPr>
            <a:spLocks noGrp="1"/>
          </p:cNvSpPr>
          <p:nvPr>
            <p:ph idx="1"/>
          </p:nvPr>
        </p:nvSpPr>
        <p:spPr/>
        <p:txBody>
          <a:bodyPr/>
          <a:lstStyle/>
          <a:p>
            <a:r>
              <a:rPr lang="en-US" dirty="0"/>
              <a:t>More super with other forms of inheritance</a:t>
            </a:r>
          </a:p>
          <a:p>
            <a:r>
              <a:rPr lang="en-US" dirty="0"/>
              <a:t>Do’s and Don’ts of super()</a:t>
            </a:r>
          </a:p>
          <a:p>
            <a:r>
              <a:rPr lang="en-US" dirty="0" err="1"/>
              <a:t>Mixins</a:t>
            </a:r>
            <a:endParaRPr lang="en-US" dirty="0"/>
          </a:p>
          <a:p>
            <a:r>
              <a:rPr lang="en-US" dirty="0"/>
              <a:t>Compositions and Aggregations</a:t>
            </a:r>
          </a:p>
        </p:txBody>
      </p:sp>
    </p:spTree>
    <p:extLst>
      <p:ext uri="{BB962C8B-B14F-4D97-AF65-F5344CB8AC3E}">
        <p14:creationId xmlns:p14="http://schemas.microsoft.com/office/powerpoint/2010/main" val="2531148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09670-B6C8-457E-AF88-5FBE9639424C}"/>
              </a:ext>
            </a:extLst>
          </p:cNvPr>
          <p:cNvSpPr>
            <a:spLocks noGrp="1"/>
          </p:cNvSpPr>
          <p:nvPr>
            <p:ph type="ctrTitle"/>
          </p:nvPr>
        </p:nvSpPr>
        <p:spPr/>
        <p:txBody>
          <a:bodyPr/>
          <a:lstStyle/>
          <a:p>
            <a:r>
              <a:rPr lang="en-US" dirty="0"/>
              <a:t>Try me!</a:t>
            </a:r>
            <a:endParaRPr lang="en-PH" dirty="0"/>
          </a:p>
        </p:txBody>
      </p:sp>
      <p:sp>
        <p:nvSpPr>
          <p:cNvPr id="5" name="Subtitle 4">
            <a:extLst>
              <a:ext uri="{FF2B5EF4-FFF2-40B4-BE49-F238E27FC236}">
                <a16:creationId xmlns:a16="http://schemas.microsoft.com/office/drawing/2014/main" id="{A45EA758-E9CE-4B22-B7E8-F3E8583C5F1A}"/>
              </a:ext>
            </a:extLst>
          </p:cNvPr>
          <p:cNvSpPr>
            <a:spLocks noGrp="1"/>
          </p:cNvSpPr>
          <p:nvPr>
            <p:ph type="subTitle" idx="1"/>
          </p:nvPr>
        </p:nvSpPr>
        <p:spPr/>
        <p:txBody>
          <a:bodyPr/>
          <a:lstStyle/>
          <a:p>
            <a:r>
              <a:rPr lang="en-US" dirty="0"/>
              <a:t>Create an OOP program that exemplifies inheritance in the following slide.</a:t>
            </a:r>
            <a:endParaRPr lang="en-PH" dirty="0"/>
          </a:p>
        </p:txBody>
      </p:sp>
    </p:spTree>
    <p:extLst>
      <p:ext uri="{BB962C8B-B14F-4D97-AF65-F5344CB8AC3E}">
        <p14:creationId xmlns:p14="http://schemas.microsoft.com/office/powerpoint/2010/main" val="1078528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A3E6-059D-345C-E4A1-43AABE7E3CFB}"/>
              </a:ext>
            </a:extLst>
          </p:cNvPr>
          <p:cNvSpPr>
            <a:spLocks noGrp="1"/>
          </p:cNvSpPr>
          <p:nvPr>
            <p:ph type="title"/>
          </p:nvPr>
        </p:nvSpPr>
        <p:spPr/>
        <p:txBody>
          <a:bodyPr/>
          <a:lstStyle/>
          <a:p>
            <a:endParaRPr lang="en-PH" dirty="0"/>
          </a:p>
        </p:txBody>
      </p:sp>
      <p:sp>
        <p:nvSpPr>
          <p:cNvPr id="3" name="Content Placeholder 2">
            <a:extLst>
              <a:ext uri="{FF2B5EF4-FFF2-40B4-BE49-F238E27FC236}">
                <a16:creationId xmlns:a16="http://schemas.microsoft.com/office/drawing/2014/main" id="{A473C579-F899-4D0C-24EA-C61FC4512815}"/>
              </a:ext>
            </a:extLst>
          </p:cNvPr>
          <p:cNvSpPr>
            <a:spLocks noGrp="1"/>
          </p:cNvSpPr>
          <p:nvPr>
            <p:ph idx="1"/>
          </p:nvPr>
        </p:nvSpPr>
        <p:spPr/>
        <p:txBody>
          <a:bodyPr/>
          <a:lstStyle/>
          <a:p>
            <a:endParaRPr lang="en-PH" dirty="0"/>
          </a:p>
        </p:txBody>
      </p:sp>
      <p:pic>
        <p:nvPicPr>
          <p:cNvPr id="1026" name="Picture 2" descr="Dragon Ball Super Saiyan Drawing Pic - Drawing Skill">
            <a:extLst>
              <a:ext uri="{FF2B5EF4-FFF2-40B4-BE49-F238E27FC236}">
                <a16:creationId xmlns:a16="http://schemas.microsoft.com/office/drawing/2014/main" id="{42B0BA96-EE89-3D45-D6E8-C48E270160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41" r="16231" b="2407"/>
          <a:stretch/>
        </p:blipFill>
        <p:spPr bwMode="auto">
          <a:xfrm>
            <a:off x="980103" y="494609"/>
            <a:ext cx="1358900" cy="29052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agon Ball - Gohan 60 by songohanart on DeviantArt | Dragon ball super  artwork, Dragon ball painting, Dragon ball wallpapers">
            <a:extLst>
              <a:ext uri="{FF2B5EF4-FFF2-40B4-BE49-F238E27FC236}">
                <a16:creationId xmlns:a16="http://schemas.microsoft.com/office/drawing/2014/main" id="{4423D6FC-8341-D1A7-4E88-B7BB05DEF2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827" r="21346" b="2212"/>
          <a:stretch/>
        </p:blipFill>
        <p:spPr bwMode="auto">
          <a:xfrm>
            <a:off x="4358958" y="291348"/>
            <a:ext cx="996951" cy="25733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ten Lineart by Dtracon on DeviantArt">
            <a:extLst>
              <a:ext uri="{FF2B5EF4-FFF2-40B4-BE49-F238E27FC236}">
                <a16:creationId xmlns:a16="http://schemas.microsoft.com/office/drawing/2014/main" id="{6A316FAA-D923-DB69-17D2-9904B6996D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37" b="12219"/>
          <a:stretch/>
        </p:blipFill>
        <p:spPr bwMode="auto">
          <a:xfrm>
            <a:off x="4002689" y="4844269"/>
            <a:ext cx="1435168" cy="17223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 How to Draw Chi-Chi from Dragon Ball Z (Dragon Ball Z) Step by Step :  Drawing Tutorials">
            <a:extLst>
              <a:ext uri="{FF2B5EF4-FFF2-40B4-BE49-F238E27FC236}">
                <a16:creationId xmlns:a16="http://schemas.microsoft.com/office/drawing/2014/main" id="{32CB4A25-AD98-4704-96FE-0E0262194E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501" r="10162" b="3089"/>
          <a:stretch/>
        </p:blipFill>
        <p:spPr bwMode="auto">
          <a:xfrm>
            <a:off x="1124331" y="3458157"/>
            <a:ext cx="1298610" cy="24938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ow to Draw Videl from Dragonball Z with Easy Step by Step Drawing Tutorial  - How to Draw Step by Step Drawing Tutorials">
            <a:extLst>
              <a:ext uri="{FF2B5EF4-FFF2-40B4-BE49-F238E27FC236}">
                <a16:creationId xmlns:a16="http://schemas.microsoft.com/office/drawing/2014/main" id="{0FB2EDEC-79CA-2ADB-2224-D63BE275A7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1978" y="625421"/>
            <a:ext cx="634228" cy="21305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ow to Draw Pan from Dragon Ball Z - DrawingTutorials101.com | Dragon ball  z, Dragon ball gt, Dragon ball">
            <a:extLst>
              <a:ext uri="{FF2B5EF4-FFF2-40B4-BE49-F238E27FC236}">
                <a16:creationId xmlns:a16="http://schemas.microsoft.com/office/drawing/2014/main" id="{B1735A00-7B99-2C99-2E35-680CE7C052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 b="3009"/>
          <a:stretch/>
        </p:blipFill>
        <p:spPr bwMode="auto">
          <a:xfrm>
            <a:off x="5512844" y="3389177"/>
            <a:ext cx="1228546" cy="1681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829047-CCD2-B481-301C-1B135B070354}"/>
              </a:ext>
            </a:extLst>
          </p:cNvPr>
          <p:cNvSpPr/>
          <p:nvPr/>
        </p:nvSpPr>
        <p:spPr>
          <a:xfrm>
            <a:off x="838199" y="365124"/>
            <a:ext cx="1584741" cy="57232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extLst>
              <a:ext uri="{FF2B5EF4-FFF2-40B4-BE49-F238E27FC236}">
                <a16:creationId xmlns:a16="http://schemas.microsoft.com/office/drawing/2014/main" id="{82D10035-E049-06D2-480F-E05AE38F0B62}"/>
              </a:ext>
            </a:extLst>
          </p:cNvPr>
          <p:cNvSpPr/>
          <p:nvPr/>
        </p:nvSpPr>
        <p:spPr>
          <a:xfrm>
            <a:off x="3901440" y="340370"/>
            <a:ext cx="1679513" cy="62262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Rectangle 5">
            <a:extLst>
              <a:ext uri="{FF2B5EF4-FFF2-40B4-BE49-F238E27FC236}">
                <a16:creationId xmlns:a16="http://schemas.microsoft.com/office/drawing/2014/main" id="{3C24BF30-32A9-8880-072C-36A4A95F21BA}"/>
              </a:ext>
            </a:extLst>
          </p:cNvPr>
          <p:cNvSpPr/>
          <p:nvPr/>
        </p:nvSpPr>
        <p:spPr>
          <a:xfrm>
            <a:off x="3901440" y="365124"/>
            <a:ext cx="3688080" cy="24995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Isosceles Triangle 6">
            <a:extLst>
              <a:ext uri="{FF2B5EF4-FFF2-40B4-BE49-F238E27FC236}">
                <a16:creationId xmlns:a16="http://schemas.microsoft.com/office/drawing/2014/main" id="{1AD09B2C-4E67-EE18-0E1D-D44FB14EBD3B}"/>
              </a:ext>
            </a:extLst>
          </p:cNvPr>
          <p:cNvSpPr/>
          <p:nvPr/>
        </p:nvSpPr>
        <p:spPr>
          <a:xfrm rot="10800000">
            <a:off x="2804159" y="365120"/>
            <a:ext cx="6522720" cy="5281299"/>
          </a:xfrm>
          <a:prstGeom prst="triangl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38" name="Picture 14" descr="Learn How to Draw Mr Satan from Dragon Ball Z (Dragon Ball Z) Step by Step  : Drawing Tutorials">
            <a:extLst>
              <a:ext uri="{FF2B5EF4-FFF2-40B4-BE49-F238E27FC236}">
                <a16:creationId xmlns:a16="http://schemas.microsoft.com/office/drawing/2014/main" id="{4720935C-7813-00E6-B5B2-FCFA731BB1F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357"/>
          <a:stretch/>
        </p:blipFill>
        <p:spPr bwMode="auto">
          <a:xfrm>
            <a:off x="9916579" y="453471"/>
            <a:ext cx="2032733" cy="27393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Videl's Mother | Dragon Ball Updates Wiki | Fandom">
            <a:extLst>
              <a:ext uri="{FF2B5EF4-FFF2-40B4-BE49-F238E27FC236}">
                <a16:creationId xmlns:a16="http://schemas.microsoft.com/office/drawing/2014/main" id="{F8B807BB-BF5E-2914-2859-864C1096B2E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3855"/>
          <a:stretch/>
        </p:blipFill>
        <p:spPr bwMode="auto">
          <a:xfrm>
            <a:off x="10387945" y="3735052"/>
            <a:ext cx="1215119" cy="19086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BFD8966-3219-F4A3-80A7-D9B7763AA778}"/>
              </a:ext>
            </a:extLst>
          </p:cNvPr>
          <p:cNvSpPr/>
          <p:nvPr/>
        </p:nvSpPr>
        <p:spPr>
          <a:xfrm>
            <a:off x="10172319" y="354658"/>
            <a:ext cx="1584741" cy="57232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cxnSp>
        <p:nvCxnSpPr>
          <p:cNvPr id="10" name="Straight Arrow Connector 9">
            <a:extLst>
              <a:ext uri="{FF2B5EF4-FFF2-40B4-BE49-F238E27FC236}">
                <a16:creationId xmlns:a16="http://schemas.microsoft.com/office/drawing/2014/main" id="{22F9A976-0A83-D49F-F745-3497BA85B807}"/>
              </a:ext>
            </a:extLst>
          </p:cNvPr>
          <p:cNvCxnSpPr>
            <a:endCxn id="6" idx="3"/>
          </p:cNvCxnSpPr>
          <p:nvPr/>
        </p:nvCxnSpPr>
        <p:spPr>
          <a:xfrm flipH="1" flipV="1">
            <a:off x="7589520" y="1614909"/>
            <a:ext cx="2327059" cy="2082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F3FA40-5238-85CE-BF6E-E1AF9BB40F30}"/>
              </a:ext>
            </a:extLst>
          </p:cNvPr>
          <p:cNvCxnSpPr>
            <a:cxnSpLocks/>
            <a:stCxn id="1040" idx="1"/>
            <a:endCxn id="6" idx="3"/>
          </p:cNvCxnSpPr>
          <p:nvPr/>
        </p:nvCxnSpPr>
        <p:spPr>
          <a:xfrm flipH="1" flipV="1">
            <a:off x="7589520" y="1614909"/>
            <a:ext cx="2798425" cy="30744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642A133-0D7A-B95A-3BEC-796B123775D3}"/>
              </a:ext>
            </a:extLst>
          </p:cNvPr>
          <p:cNvCxnSpPr>
            <a:cxnSpLocks/>
            <a:stCxn id="1026" idx="3"/>
            <a:endCxn id="1028" idx="1"/>
          </p:cNvCxnSpPr>
          <p:nvPr/>
        </p:nvCxnSpPr>
        <p:spPr>
          <a:xfrm flipV="1">
            <a:off x="2339003" y="1578021"/>
            <a:ext cx="2019955" cy="3692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1651D6-8BDC-2A6A-C998-AA7756E861AE}"/>
              </a:ext>
            </a:extLst>
          </p:cNvPr>
          <p:cNvCxnSpPr>
            <a:cxnSpLocks/>
            <a:stCxn id="1026" idx="3"/>
            <a:endCxn id="1030" idx="1"/>
          </p:cNvCxnSpPr>
          <p:nvPr/>
        </p:nvCxnSpPr>
        <p:spPr>
          <a:xfrm>
            <a:off x="2339003" y="1947226"/>
            <a:ext cx="1663686" cy="37582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8A5C078-283B-E6DD-CBCB-C3791D25D31C}"/>
              </a:ext>
            </a:extLst>
          </p:cNvPr>
          <p:cNvCxnSpPr>
            <a:cxnSpLocks/>
            <a:stCxn id="1032" idx="3"/>
            <a:endCxn id="1030" idx="1"/>
          </p:cNvCxnSpPr>
          <p:nvPr/>
        </p:nvCxnSpPr>
        <p:spPr>
          <a:xfrm>
            <a:off x="2422941" y="4705088"/>
            <a:ext cx="1579748" cy="100037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A6A7BA8-09F7-B1A0-5B49-AA843407F184}"/>
              </a:ext>
            </a:extLst>
          </p:cNvPr>
          <p:cNvCxnSpPr>
            <a:cxnSpLocks/>
            <a:endCxn id="1028" idx="1"/>
          </p:cNvCxnSpPr>
          <p:nvPr/>
        </p:nvCxnSpPr>
        <p:spPr>
          <a:xfrm flipV="1">
            <a:off x="2422198" y="1578021"/>
            <a:ext cx="1936760" cy="31270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013D01E-97CD-2F91-60F9-0878080EA11B}"/>
              </a:ext>
            </a:extLst>
          </p:cNvPr>
          <p:cNvCxnSpPr>
            <a:cxnSpLocks/>
            <a:stCxn id="1028" idx="2"/>
            <a:endCxn id="1036" idx="0"/>
          </p:cNvCxnSpPr>
          <p:nvPr/>
        </p:nvCxnSpPr>
        <p:spPr>
          <a:xfrm>
            <a:off x="4857434" y="2864694"/>
            <a:ext cx="1269683" cy="5244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6763DB-E6AC-4946-A5E9-FB9C658C6AC3}"/>
              </a:ext>
            </a:extLst>
          </p:cNvPr>
          <p:cNvCxnSpPr>
            <a:cxnSpLocks/>
            <a:stCxn id="1034" idx="2"/>
          </p:cNvCxnSpPr>
          <p:nvPr/>
        </p:nvCxnSpPr>
        <p:spPr>
          <a:xfrm flipH="1">
            <a:off x="6127117" y="2755955"/>
            <a:ext cx="961975" cy="6282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85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500"/>
                                        <p:tgtEl>
                                          <p:spTgt spid="10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anim calcmode="lin" valueType="num">
                                      <p:cBhvr>
                                        <p:cTn id="22" dur="500" fill="hold"/>
                                        <p:tgtEl>
                                          <p:spTgt spid="1028"/>
                                        </p:tgtEl>
                                        <p:attrNameLst>
                                          <p:attrName>ppt_w</p:attrName>
                                        </p:attrNameLst>
                                      </p:cBhvr>
                                      <p:tavLst>
                                        <p:tav tm="0">
                                          <p:val>
                                            <p:fltVal val="0"/>
                                          </p:val>
                                        </p:tav>
                                        <p:tav tm="100000">
                                          <p:val>
                                            <p:strVal val="#ppt_w"/>
                                          </p:val>
                                        </p:tav>
                                      </p:tavLst>
                                    </p:anim>
                                    <p:anim calcmode="lin" valueType="num">
                                      <p:cBhvr>
                                        <p:cTn id="23" dur="500" fill="hold"/>
                                        <p:tgtEl>
                                          <p:spTgt spid="1028"/>
                                        </p:tgtEl>
                                        <p:attrNameLst>
                                          <p:attrName>ppt_h</p:attrName>
                                        </p:attrNameLst>
                                      </p:cBhvr>
                                      <p:tavLst>
                                        <p:tav tm="0">
                                          <p:val>
                                            <p:fltVal val="0"/>
                                          </p:val>
                                        </p:tav>
                                        <p:tav tm="100000">
                                          <p:val>
                                            <p:strVal val="#ppt_h"/>
                                          </p:val>
                                        </p:tav>
                                      </p:tavLst>
                                    </p:anim>
                                    <p:animEffect transition="in" filter="fade">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 calcmode="lin" valueType="num">
                                      <p:cBhvr>
                                        <p:cTn id="37" dur="500" fill="hold"/>
                                        <p:tgtEl>
                                          <p:spTgt spid="1030"/>
                                        </p:tgtEl>
                                        <p:attrNameLst>
                                          <p:attrName>ppt_w</p:attrName>
                                        </p:attrNameLst>
                                      </p:cBhvr>
                                      <p:tavLst>
                                        <p:tav tm="0">
                                          <p:val>
                                            <p:fltVal val="0"/>
                                          </p:val>
                                        </p:tav>
                                        <p:tav tm="100000">
                                          <p:val>
                                            <p:strVal val="#ppt_w"/>
                                          </p:val>
                                        </p:tav>
                                      </p:tavLst>
                                    </p:anim>
                                    <p:anim calcmode="lin" valueType="num">
                                      <p:cBhvr>
                                        <p:cTn id="38" dur="500" fill="hold"/>
                                        <p:tgtEl>
                                          <p:spTgt spid="1030"/>
                                        </p:tgtEl>
                                        <p:attrNameLst>
                                          <p:attrName>ppt_h</p:attrName>
                                        </p:attrNameLst>
                                      </p:cBhvr>
                                      <p:tavLst>
                                        <p:tav tm="0">
                                          <p:val>
                                            <p:fltVal val="0"/>
                                          </p:val>
                                        </p:tav>
                                        <p:tav tm="100000">
                                          <p:val>
                                            <p:strVal val="#ppt_h"/>
                                          </p:val>
                                        </p:tav>
                                      </p:tavLst>
                                    </p:anim>
                                    <p:animEffect transition="in" filter="fade">
                                      <p:cBhvr>
                                        <p:cTn id="39" dur="500"/>
                                        <p:tgtEl>
                                          <p:spTgt spid="10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circle(in)">
                                      <p:cBhvr>
                                        <p:cTn id="52" dur="2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38"/>
                                        </p:tgtEl>
                                        <p:attrNameLst>
                                          <p:attrName>style.visibility</p:attrName>
                                        </p:attrNameLst>
                                      </p:cBhvr>
                                      <p:to>
                                        <p:strVal val="visible"/>
                                      </p:to>
                                    </p:set>
                                    <p:animEffect transition="in" filter="fade">
                                      <p:cBhvr>
                                        <p:cTn id="57" dur="500"/>
                                        <p:tgtEl>
                                          <p:spTgt spid="10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40"/>
                                        </p:tgtEl>
                                        <p:attrNameLst>
                                          <p:attrName>style.visibility</p:attrName>
                                        </p:attrNameLst>
                                      </p:cBhvr>
                                      <p:to>
                                        <p:strVal val="visible"/>
                                      </p:to>
                                    </p:set>
                                    <p:animEffect transition="in" filter="fade">
                                      <p:cBhvr>
                                        <p:cTn id="62" dur="500"/>
                                        <p:tgtEl>
                                          <p:spTgt spid="1040"/>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circle(in)">
                                      <p:cBhvr>
                                        <p:cTn id="67" dur="20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nodeType="clickEffect">
                                  <p:stCondLst>
                                    <p:cond delay="0"/>
                                  </p:stCondLst>
                                  <p:childTnLst>
                                    <p:set>
                                      <p:cBhvr>
                                        <p:cTn id="71" dur="1" fill="hold">
                                          <p:stCondLst>
                                            <p:cond delay="0"/>
                                          </p:stCondLst>
                                        </p:cTn>
                                        <p:tgtEl>
                                          <p:spTgt spid="1034"/>
                                        </p:tgtEl>
                                        <p:attrNameLst>
                                          <p:attrName>style.visibility</p:attrName>
                                        </p:attrNameLst>
                                      </p:cBhvr>
                                      <p:to>
                                        <p:strVal val="visible"/>
                                      </p:to>
                                    </p:set>
                                    <p:anim calcmode="lin" valueType="num">
                                      <p:cBhvr>
                                        <p:cTn id="72" dur="500" fill="hold"/>
                                        <p:tgtEl>
                                          <p:spTgt spid="1034"/>
                                        </p:tgtEl>
                                        <p:attrNameLst>
                                          <p:attrName>ppt_w</p:attrName>
                                        </p:attrNameLst>
                                      </p:cBhvr>
                                      <p:tavLst>
                                        <p:tav tm="0">
                                          <p:val>
                                            <p:fltVal val="0"/>
                                          </p:val>
                                        </p:tav>
                                        <p:tav tm="100000">
                                          <p:val>
                                            <p:strVal val="#ppt_w"/>
                                          </p:val>
                                        </p:tav>
                                      </p:tavLst>
                                    </p:anim>
                                    <p:anim calcmode="lin" valueType="num">
                                      <p:cBhvr>
                                        <p:cTn id="73" dur="500" fill="hold"/>
                                        <p:tgtEl>
                                          <p:spTgt spid="1034"/>
                                        </p:tgtEl>
                                        <p:attrNameLst>
                                          <p:attrName>ppt_h</p:attrName>
                                        </p:attrNameLst>
                                      </p:cBhvr>
                                      <p:tavLst>
                                        <p:tav tm="0">
                                          <p:val>
                                            <p:fltVal val="0"/>
                                          </p:val>
                                        </p:tav>
                                        <p:tav tm="100000">
                                          <p:val>
                                            <p:strVal val="#ppt_h"/>
                                          </p:val>
                                        </p:tav>
                                      </p:tavLst>
                                    </p:anim>
                                    <p:animEffect transition="in" filter="fade">
                                      <p:cBhvr>
                                        <p:cTn id="74" dur="500"/>
                                        <p:tgtEl>
                                          <p:spTgt spid="103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500"/>
                                        <p:tgtEl>
                                          <p:spTgt spid="10"/>
                                        </p:tgtEl>
                                      </p:cBhvr>
                                    </p:animEffect>
                                  </p:childTnLst>
                                </p:cTn>
                              </p:par>
                              <p:par>
                                <p:cTn id="80" presetID="10" presetClass="entr" presetSubtype="0" fill="hold" nodeType="with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fade">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circle(in)">
                                      <p:cBhvr>
                                        <p:cTn id="87" dur="2000"/>
                                        <p:tgtEl>
                                          <p:spTgt spid="6"/>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1036"/>
                                        </p:tgtEl>
                                        <p:attrNameLst>
                                          <p:attrName>style.visibility</p:attrName>
                                        </p:attrNameLst>
                                      </p:cBhvr>
                                      <p:to>
                                        <p:strVal val="visible"/>
                                      </p:to>
                                    </p:set>
                                    <p:anim calcmode="lin" valueType="num">
                                      <p:cBhvr>
                                        <p:cTn id="92" dur="500" fill="hold"/>
                                        <p:tgtEl>
                                          <p:spTgt spid="1036"/>
                                        </p:tgtEl>
                                        <p:attrNameLst>
                                          <p:attrName>ppt_w</p:attrName>
                                        </p:attrNameLst>
                                      </p:cBhvr>
                                      <p:tavLst>
                                        <p:tav tm="0">
                                          <p:val>
                                            <p:fltVal val="0"/>
                                          </p:val>
                                        </p:tav>
                                        <p:tav tm="100000">
                                          <p:val>
                                            <p:strVal val="#ppt_w"/>
                                          </p:val>
                                        </p:tav>
                                      </p:tavLst>
                                    </p:anim>
                                    <p:anim calcmode="lin" valueType="num">
                                      <p:cBhvr>
                                        <p:cTn id="93" dur="500" fill="hold"/>
                                        <p:tgtEl>
                                          <p:spTgt spid="1036"/>
                                        </p:tgtEl>
                                        <p:attrNameLst>
                                          <p:attrName>ppt_h</p:attrName>
                                        </p:attrNameLst>
                                      </p:cBhvr>
                                      <p:tavLst>
                                        <p:tav tm="0">
                                          <p:val>
                                            <p:fltVal val="0"/>
                                          </p:val>
                                        </p:tav>
                                        <p:tav tm="100000">
                                          <p:val>
                                            <p:strVal val="#ppt_h"/>
                                          </p:val>
                                        </p:tav>
                                      </p:tavLst>
                                    </p:anim>
                                    <p:animEffect transition="in" filter="fade">
                                      <p:cBhvr>
                                        <p:cTn id="94" dur="500"/>
                                        <p:tgtEl>
                                          <p:spTgt spid="103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par>
                                <p:cTn id="100" presetID="10" presetClass="entr" presetSubtype="0" fill="hold"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circle(in)">
                                      <p:cBhvr>
                                        <p:cTn id="10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CECE55-5B7E-5B2B-5766-67472F74E2A7}"/>
              </a:ext>
            </a:extLst>
          </p:cNvPr>
          <p:cNvSpPr>
            <a:spLocks noGrp="1"/>
          </p:cNvSpPr>
          <p:nvPr>
            <p:ph type="title"/>
          </p:nvPr>
        </p:nvSpPr>
        <p:spPr>
          <a:xfrm>
            <a:off x="1289305" y="3415754"/>
            <a:ext cx="9471956" cy="1137111"/>
          </a:xfrm>
        </p:spPr>
        <p:txBody>
          <a:bodyPr>
            <a:normAutofit/>
          </a:bodyPr>
          <a:lstStyle/>
          <a:p>
            <a:r>
              <a:rPr lang="en-US" sz="5400"/>
              <a:t>Execute inheritance</a:t>
            </a:r>
            <a:endParaRPr lang="en-PH" sz="5400"/>
          </a:p>
        </p:txBody>
      </p:sp>
      <p:pic>
        <p:nvPicPr>
          <p:cNvPr id="5" name="Picture 4">
            <a:extLst>
              <a:ext uri="{FF2B5EF4-FFF2-40B4-BE49-F238E27FC236}">
                <a16:creationId xmlns:a16="http://schemas.microsoft.com/office/drawing/2014/main" id="{69DD68DC-1515-A891-A417-7B0777C5C261}"/>
              </a:ext>
            </a:extLst>
          </p:cNvPr>
          <p:cNvPicPr>
            <a:picLocks noChangeAspect="1"/>
          </p:cNvPicPr>
          <p:nvPr/>
        </p:nvPicPr>
        <p:blipFill>
          <a:blip r:embed="rId2"/>
          <a:stretch>
            <a:fillRect/>
          </a:stretch>
        </p:blipFill>
        <p:spPr>
          <a:xfrm>
            <a:off x="1289304" y="1451525"/>
            <a:ext cx="7745969" cy="1510356"/>
          </a:xfrm>
          <a:prstGeom prst="rect">
            <a:avLst/>
          </a:prstGeom>
        </p:spPr>
      </p:pic>
      <p:sp>
        <p:nvSpPr>
          <p:cNvPr id="3" name="Content Placeholder 2">
            <a:extLst>
              <a:ext uri="{FF2B5EF4-FFF2-40B4-BE49-F238E27FC236}">
                <a16:creationId xmlns:a16="http://schemas.microsoft.com/office/drawing/2014/main" id="{2641B01F-ED0F-0DDA-B490-21F8E26C41FF}"/>
              </a:ext>
            </a:extLst>
          </p:cNvPr>
          <p:cNvSpPr>
            <a:spLocks noGrp="1"/>
          </p:cNvSpPr>
          <p:nvPr>
            <p:ph idx="1"/>
          </p:nvPr>
        </p:nvSpPr>
        <p:spPr>
          <a:xfrm>
            <a:off x="1289304" y="4612943"/>
            <a:ext cx="7745969" cy="1408222"/>
          </a:xfrm>
        </p:spPr>
        <p:txBody>
          <a:bodyPr anchor="t">
            <a:normAutofit/>
          </a:bodyPr>
          <a:lstStyle/>
          <a:p>
            <a:r>
              <a:rPr lang="en-US" sz="2000"/>
              <a:t>Now the Student class has the same properties and methods as the Person class.</a:t>
            </a:r>
          </a:p>
          <a:p>
            <a:r>
              <a:rPr lang="en-US" sz="2000"/>
              <a:t>Use the </a:t>
            </a:r>
            <a:r>
              <a:rPr lang="en-US" sz="2000" b="1"/>
              <a:t>Student</a:t>
            </a:r>
            <a:r>
              <a:rPr lang="en-US" sz="2000"/>
              <a:t> class to create an </a:t>
            </a:r>
            <a:r>
              <a:rPr lang="en-US" sz="2000" b="1"/>
              <a:t>object</a:t>
            </a:r>
            <a:r>
              <a:rPr lang="en-US" sz="2000"/>
              <a:t>, and then execute the </a:t>
            </a:r>
            <a:r>
              <a:rPr lang="en-US" sz="2000" b="1"/>
              <a:t>printname</a:t>
            </a:r>
            <a:r>
              <a:rPr lang="en-US" sz="2000"/>
              <a:t> method:</a:t>
            </a:r>
          </a:p>
          <a:p>
            <a:endParaRPr lang="en-US" sz="2000"/>
          </a:p>
          <a:p>
            <a:endParaRPr lang="en-PH" sz="2000"/>
          </a:p>
        </p:txBody>
      </p:sp>
    </p:spTree>
    <p:extLst>
      <p:ext uri="{BB962C8B-B14F-4D97-AF65-F5344CB8AC3E}">
        <p14:creationId xmlns:p14="http://schemas.microsoft.com/office/powerpoint/2010/main" val="156856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8">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0">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8DA239-A155-A145-D075-587212A31983}"/>
              </a:ext>
            </a:extLst>
          </p:cNvPr>
          <p:cNvSpPr>
            <a:spLocks noGrp="1"/>
          </p:cNvSpPr>
          <p:nvPr>
            <p:ph type="title"/>
          </p:nvPr>
        </p:nvSpPr>
        <p:spPr>
          <a:xfrm>
            <a:off x="838200" y="3905833"/>
            <a:ext cx="4215063" cy="2398713"/>
          </a:xfrm>
        </p:spPr>
        <p:txBody>
          <a:bodyPr>
            <a:normAutofit/>
          </a:bodyPr>
          <a:lstStyle/>
          <a:p>
            <a:r>
              <a:rPr lang="en-PH"/>
              <a:t>Add the __</a:t>
            </a:r>
            <a:r>
              <a:rPr lang="en-PH" err="1"/>
              <a:t>init</a:t>
            </a:r>
            <a:r>
              <a:rPr lang="en-PH"/>
              <a:t>__() Function</a:t>
            </a:r>
          </a:p>
        </p:txBody>
      </p:sp>
      <p:pic>
        <p:nvPicPr>
          <p:cNvPr id="6" name="Picture 5">
            <a:extLst>
              <a:ext uri="{FF2B5EF4-FFF2-40B4-BE49-F238E27FC236}">
                <a16:creationId xmlns:a16="http://schemas.microsoft.com/office/drawing/2014/main" id="{A16B1CE2-807E-1BA7-C343-5A4D088E28F3}"/>
              </a:ext>
            </a:extLst>
          </p:cNvPr>
          <p:cNvPicPr>
            <a:picLocks noChangeAspect="1"/>
          </p:cNvPicPr>
          <p:nvPr/>
        </p:nvPicPr>
        <p:blipFill>
          <a:blip r:embed="rId2"/>
          <a:stretch>
            <a:fillRect/>
          </a:stretch>
        </p:blipFill>
        <p:spPr>
          <a:xfrm>
            <a:off x="1158955" y="736562"/>
            <a:ext cx="9875259" cy="2103063"/>
          </a:xfrm>
          <a:prstGeom prst="rect">
            <a:avLst/>
          </a:prstGeom>
        </p:spPr>
      </p:pic>
      <p:sp>
        <p:nvSpPr>
          <p:cNvPr id="54" name="Content Placeholder 2">
            <a:extLst>
              <a:ext uri="{FF2B5EF4-FFF2-40B4-BE49-F238E27FC236}">
                <a16:creationId xmlns:a16="http://schemas.microsoft.com/office/drawing/2014/main" id="{5A13546E-404F-3AB5-B2DE-9E51F983E338}"/>
              </a:ext>
            </a:extLst>
          </p:cNvPr>
          <p:cNvSpPr>
            <a:spLocks noGrp="1"/>
          </p:cNvSpPr>
          <p:nvPr>
            <p:ph idx="1"/>
          </p:nvPr>
        </p:nvSpPr>
        <p:spPr>
          <a:xfrm>
            <a:off x="5630779" y="3884452"/>
            <a:ext cx="5723021" cy="2398713"/>
          </a:xfrm>
        </p:spPr>
        <p:txBody>
          <a:bodyPr anchor="ctr">
            <a:normAutofit/>
          </a:bodyPr>
          <a:lstStyle/>
          <a:p>
            <a:r>
              <a:rPr lang="en-US" sz="1600"/>
              <a:t>A child class that inherits the </a:t>
            </a:r>
            <a:r>
              <a:rPr lang="en-US" sz="1600" b="1"/>
              <a:t>properties</a:t>
            </a:r>
            <a:r>
              <a:rPr lang="en-US" sz="1600"/>
              <a:t> and </a:t>
            </a:r>
            <a:r>
              <a:rPr lang="en-US" sz="1600" b="1"/>
              <a:t>methods</a:t>
            </a:r>
            <a:r>
              <a:rPr lang="en-US" sz="1600"/>
              <a:t> from its </a:t>
            </a:r>
            <a:r>
              <a:rPr lang="en-US" sz="1600" b="1"/>
              <a:t>parent</a:t>
            </a:r>
            <a:r>
              <a:rPr lang="en-US" sz="1600"/>
              <a:t>.</a:t>
            </a:r>
          </a:p>
          <a:p>
            <a:r>
              <a:rPr lang="en-US" sz="1600"/>
              <a:t>Add the </a:t>
            </a:r>
            <a:r>
              <a:rPr lang="en-US" sz="1600" b="1"/>
              <a:t>__init__() </a:t>
            </a:r>
            <a:r>
              <a:rPr lang="en-US" sz="1600"/>
              <a:t>function can be added to the </a:t>
            </a:r>
            <a:r>
              <a:rPr lang="en-US" sz="1600" b="1"/>
              <a:t>child</a:t>
            </a:r>
            <a:r>
              <a:rPr lang="en-US" sz="1600"/>
              <a:t> class.</a:t>
            </a:r>
          </a:p>
          <a:p>
            <a:r>
              <a:rPr lang="en-US" sz="1600"/>
              <a:t>Add the </a:t>
            </a:r>
            <a:r>
              <a:rPr lang="en-US" sz="1600" b="1"/>
              <a:t>__init__()</a:t>
            </a:r>
            <a:r>
              <a:rPr lang="en-US" sz="1600"/>
              <a:t> function to the </a:t>
            </a:r>
            <a:r>
              <a:rPr lang="en-US" sz="1600" b="1"/>
              <a:t>Student</a:t>
            </a:r>
            <a:r>
              <a:rPr lang="en-US" sz="1600"/>
              <a:t> class:</a:t>
            </a:r>
          </a:p>
          <a:p>
            <a:r>
              <a:rPr lang="en-US" sz="1600"/>
              <a:t>When you add the </a:t>
            </a:r>
            <a:r>
              <a:rPr lang="en-US" sz="1600" b="1"/>
              <a:t>__init__() function</a:t>
            </a:r>
            <a:r>
              <a:rPr lang="en-US" sz="1600"/>
              <a:t>, </a:t>
            </a:r>
            <a:r>
              <a:rPr lang="en-US" sz="1600" b="1"/>
              <a:t>the child class will no longer inherit the parent's __init__() function</a:t>
            </a:r>
            <a:r>
              <a:rPr lang="en-US" sz="1600"/>
              <a:t>.</a:t>
            </a:r>
          </a:p>
          <a:p>
            <a:r>
              <a:rPr lang="en-US" sz="1600"/>
              <a:t>The </a:t>
            </a:r>
            <a:r>
              <a:rPr lang="en-US" sz="1600" b="1"/>
              <a:t>child's __init__() function overrides </a:t>
            </a:r>
            <a:r>
              <a:rPr lang="en-US" sz="1600"/>
              <a:t>the </a:t>
            </a:r>
            <a:r>
              <a:rPr lang="en-US" sz="1600" b="1"/>
              <a:t>inheritance</a:t>
            </a:r>
            <a:r>
              <a:rPr lang="en-US" sz="1600"/>
              <a:t> of the </a:t>
            </a:r>
            <a:r>
              <a:rPr lang="en-US" sz="1600" b="1"/>
              <a:t>parent's __init__() function</a:t>
            </a:r>
            <a:r>
              <a:rPr lang="en-US" sz="1600"/>
              <a:t>.</a:t>
            </a:r>
            <a:endParaRPr lang="en-PH" sz="1600"/>
          </a:p>
        </p:txBody>
      </p:sp>
    </p:spTree>
    <p:extLst>
      <p:ext uri="{BB962C8B-B14F-4D97-AF65-F5344CB8AC3E}">
        <p14:creationId xmlns:p14="http://schemas.microsoft.com/office/powerpoint/2010/main" val="3533134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EBA64-0D2E-2F55-041E-7511A36EB42E}"/>
              </a:ext>
            </a:extLst>
          </p:cNvPr>
          <p:cNvSpPr>
            <a:spLocks noGrp="1"/>
          </p:cNvSpPr>
          <p:nvPr>
            <p:ph type="title"/>
          </p:nvPr>
        </p:nvSpPr>
        <p:spPr>
          <a:xfrm>
            <a:off x="1289305" y="3415754"/>
            <a:ext cx="9471956" cy="1137111"/>
          </a:xfrm>
        </p:spPr>
        <p:txBody>
          <a:bodyPr>
            <a:normAutofit/>
          </a:bodyPr>
          <a:lstStyle/>
          <a:p>
            <a:r>
              <a:rPr lang="en-PH" sz="5400"/>
              <a:t>Retaining the inheritance</a:t>
            </a:r>
          </a:p>
        </p:txBody>
      </p:sp>
      <p:pic>
        <p:nvPicPr>
          <p:cNvPr id="5" name="Picture 4">
            <a:extLst>
              <a:ext uri="{FF2B5EF4-FFF2-40B4-BE49-F238E27FC236}">
                <a16:creationId xmlns:a16="http://schemas.microsoft.com/office/drawing/2014/main" id="{338404FB-A8AF-E16B-D0BB-66F4F0E4B7C0}"/>
              </a:ext>
            </a:extLst>
          </p:cNvPr>
          <p:cNvPicPr>
            <a:picLocks noChangeAspect="1"/>
          </p:cNvPicPr>
          <p:nvPr/>
        </p:nvPicPr>
        <p:blipFill>
          <a:blip r:embed="rId2"/>
          <a:stretch>
            <a:fillRect/>
          </a:stretch>
        </p:blipFill>
        <p:spPr>
          <a:xfrm>
            <a:off x="1289304" y="1399145"/>
            <a:ext cx="7745969" cy="1615116"/>
          </a:xfrm>
          <a:prstGeom prst="rect">
            <a:avLst/>
          </a:prstGeom>
        </p:spPr>
      </p:pic>
      <p:sp>
        <p:nvSpPr>
          <p:cNvPr id="3" name="Content Placeholder 2">
            <a:extLst>
              <a:ext uri="{FF2B5EF4-FFF2-40B4-BE49-F238E27FC236}">
                <a16:creationId xmlns:a16="http://schemas.microsoft.com/office/drawing/2014/main" id="{FB93790D-7DB5-DE5E-0523-6F86A84DD167}"/>
              </a:ext>
            </a:extLst>
          </p:cNvPr>
          <p:cNvSpPr>
            <a:spLocks noGrp="1"/>
          </p:cNvSpPr>
          <p:nvPr>
            <p:ph idx="1"/>
          </p:nvPr>
        </p:nvSpPr>
        <p:spPr>
          <a:xfrm>
            <a:off x="1289304" y="4612943"/>
            <a:ext cx="7745969" cy="1408222"/>
          </a:xfrm>
        </p:spPr>
        <p:txBody>
          <a:bodyPr anchor="t">
            <a:normAutofit/>
          </a:bodyPr>
          <a:lstStyle/>
          <a:p>
            <a:r>
              <a:rPr lang="en-US" sz="1700"/>
              <a:t>To keep the inheritance of the parent's __init__() function, add a call to the parent's __init__() function:</a:t>
            </a:r>
          </a:p>
          <a:p>
            <a:r>
              <a:rPr lang="en-US" sz="1700"/>
              <a:t>The example adds the __init__() function, and kept the inheritance of the parent class, and we are ready to add functionality in the __init__() function.</a:t>
            </a:r>
          </a:p>
          <a:p>
            <a:endParaRPr lang="en-US" sz="1700"/>
          </a:p>
          <a:p>
            <a:endParaRPr lang="en-US" sz="1700"/>
          </a:p>
          <a:p>
            <a:endParaRPr lang="en-PH" sz="1700"/>
          </a:p>
        </p:txBody>
      </p:sp>
    </p:spTree>
    <p:extLst>
      <p:ext uri="{BB962C8B-B14F-4D97-AF65-F5344CB8AC3E}">
        <p14:creationId xmlns:p14="http://schemas.microsoft.com/office/powerpoint/2010/main" val="207839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FC23E51-2E38-4115-BDD7-9C0954A354AE}"/>
              </a:ext>
            </a:extLst>
          </p:cNvPr>
          <p:cNvSpPr>
            <a:spLocks noGrp="1"/>
          </p:cNvSpPr>
          <p:nvPr>
            <p:ph type="ctrTitle"/>
          </p:nvPr>
        </p:nvSpPr>
        <p:spPr>
          <a:xfrm>
            <a:off x="890338" y="640080"/>
            <a:ext cx="3734014" cy="3566160"/>
          </a:xfrm>
        </p:spPr>
        <p:txBody>
          <a:bodyPr anchor="b">
            <a:normAutofit/>
          </a:bodyPr>
          <a:lstStyle/>
          <a:p>
            <a:pPr algn="l"/>
            <a:r>
              <a:rPr lang="en-US" sz="5400"/>
              <a:t>Types of Inheritance in Python</a:t>
            </a:r>
            <a:endParaRPr lang="en-PH" sz="5400"/>
          </a:p>
        </p:txBody>
      </p:sp>
      <p:sp>
        <p:nvSpPr>
          <p:cNvPr id="5" name="Subtitle 4">
            <a:extLst>
              <a:ext uri="{FF2B5EF4-FFF2-40B4-BE49-F238E27FC236}">
                <a16:creationId xmlns:a16="http://schemas.microsoft.com/office/drawing/2014/main" id="{C8F1E24D-8056-4867-8C0F-59CACB1F0E6F}"/>
              </a:ext>
            </a:extLst>
          </p:cNvPr>
          <p:cNvSpPr>
            <a:spLocks noGrp="1"/>
          </p:cNvSpPr>
          <p:nvPr>
            <p:ph type="subTitle" idx="1"/>
          </p:nvPr>
        </p:nvSpPr>
        <p:spPr>
          <a:xfrm>
            <a:off x="890339" y="4636008"/>
            <a:ext cx="3734014" cy="1572768"/>
          </a:xfrm>
        </p:spPr>
        <p:txBody>
          <a:bodyPr>
            <a:normAutofit/>
          </a:bodyPr>
          <a:lstStyle/>
          <a:p>
            <a:pPr algn="l"/>
            <a:endParaRPr lang="en-PH"/>
          </a:p>
        </p:txBody>
      </p:sp>
      <p:sp>
        <p:nvSpPr>
          <p:cNvPr id="1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6">
            <a:extLst>
              <a:ext uri="{FF2B5EF4-FFF2-40B4-BE49-F238E27FC236}">
                <a16:creationId xmlns:a16="http://schemas.microsoft.com/office/drawing/2014/main" id="{0B8E9D40-D49F-5F57-BFCA-A00E5004FCDB}"/>
              </a:ext>
            </a:extLst>
          </p:cNvPr>
          <p:cNvPicPr>
            <a:picLocks noChangeAspect="1"/>
          </p:cNvPicPr>
          <p:nvPr/>
        </p:nvPicPr>
        <p:blipFill rotWithShape="1">
          <a:blip r:embed="rId2"/>
          <a:srcRect l="9187" r="1558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3327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3955</TotalTime>
  <Words>2264</Words>
  <Application>Microsoft Office PowerPoint</Application>
  <PresentationFormat>Widescreen</PresentationFormat>
  <Paragraphs>161</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Droid Serif</vt:lpstr>
      <vt:lpstr>euclid_circular_a</vt:lpstr>
      <vt:lpstr>Office Theme</vt:lpstr>
      <vt:lpstr>Python Inheritance</vt:lpstr>
      <vt:lpstr>Outline</vt:lpstr>
      <vt:lpstr>Python Inheritance </vt:lpstr>
      <vt:lpstr>Create a Parent Class</vt:lpstr>
      <vt:lpstr>Create a Child Class</vt:lpstr>
      <vt:lpstr>Execute inheritance</vt:lpstr>
      <vt:lpstr>Add the __init__() Function</vt:lpstr>
      <vt:lpstr>Retaining the inheritance</vt:lpstr>
      <vt:lpstr>Types of Inheritance in Python</vt:lpstr>
      <vt:lpstr>Single Inheritance</vt:lpstr>
      <vt:lpstr>Sample single inheritance</vt:lpstr>
      <vt:lpstr>Multiple inheritance</vt:lpstr>
      <vt:lpstr>Multiple Inheritance sample</vt:lpstr>
      <vt:lpstr>Multilevel inheritance</vt:lpstr>
      <vt:lpstr>Multilevel inheritance sample</vt:lpstr>
      <vt:lpstr>Hierarchical inheritance </vt:lpstr>
      <vt:lpstr>Hierarchical Inheritance sample</vt:lpstr>
      <vt:lpstr>Hybrid inheritance</vt:lpstr>
      <vt:lpstr>Hybrid inheritance sample</vt:lpstr>
      <vt:lpstr>The super method</vt:lpstr>
      <vt:lpstr>Definition and Usage</vt:lpstr>
      <vt:lpstr>super()</vt:lpstr>
      <vt:lpstr>Super() Function</vt:lpstr>
      <vt:lpstr>Example using super()</vt:lpstr>
      <vt:lpstr>Using super() in single inheritance</vt:lpstr>
      <vt:lpstr>Method Resolution Order (MRO)</vt:lpstr>
      <vt:lpstr>Method Resolution Order(MRO)</vt:lpstr>
      <vt:lpstr>Python MRO Sample</vt:lpstr>
      <vt:lpstr>Explanation</vt:lpstr>
      <vt:lpstr>Additional MRO Example</vt:lpstr>
      <vt:lpstr>Diamond Inheritance Explanation</vt:lpstr>
      <vt:lpstr>REMINDER</vt:lpstr>
      <vt:lpstr>More examples</vt:lpstr>
      <vt:lpstr>More examples</vt:lpstr>
      <vt:lpstr>More examples</vt:lpstr>
      <vt:lpstr>More examples</vt:lpstr>
      <vt:lpstr>Super and Inheritance via Explicit __init__</vt:lpstr>
      <vt:lpstr>super vs explicit __init__</vt:lpstr>
      <vt:lpstr>Super and Inheritance via Explicit __init__</vt:lpstr>
      <vt:lpstr>Super and Inheritance via Explicit __init__</vt:lpstr>
      <vt:lpstr>PowerPoint Presentation</vt:lpstr>
      <vt:lpstr>What should I use?</vt:lpstr>
      <vt:lpstr>Super over explicit</vt:lpstr>
      <vt:lpstr>Important Reason to use Super!</vt:lpstr>
      <vt:lpstr>Further explainers</vt:lpstr>
      <vt:lpstr>It’s a “syntactic sugar”</vt:lpstr>
      <vt:lpstr>Codebase will most likely expand!</vt:lpstr>
      <vt:lpstr>Without and With super for your inherited methods</vt:lpstr>
      <vt:lpstr>Reminders about Inheritance</vt:lpstr>
      <vt:lpstr>REMEMBER</vt:lpstr>
      <vt:lpstr>How to solve this problem?</vt:lpstr>
      <vt:lpstr>Next Topics</vt:lpstr>
      <vt:lpstr>Try 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Francis Jesmar Montalbo</dc:creator>
  <cp:lastModifiedBy>Francis Jesmar Montalbo</cp:lastModifiedBy>
  <cp:revision>4</cp:revision>
  <dcterms:created xsi:type="dcterms:W3CDTF">2022-10-15T12:07:47Z</dcterms:created>
  <dcterms:modified xsi:type="dcterms:W3CDTF">2023-03-15T02:48:41Z</dcterms:modified>
</cp:coreProperties>
</file>