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A9D9-3C1C-4611-8AAB-DB1CBB24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A1C1A-9A05-4A9A-9D40-531415DF2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299C-8BD7-4777-AFCC-6A797B25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4C7A-97BB-4E41-A166-259042D5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4CB4-F736-461D-BF6D-34DB5179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5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FDCE-D5B4-4D59-BA3C-3F83901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D3580-B1CC-45E3-AF52-D277F3440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E9EA-5E75-4B75-B2E1-C9EBB504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FAD3-C7D0-4169-A54F-F7CEAD19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FA-2670-4F7C-B5D0-927C6685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60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7DBE2-C59C-45ED-AAAE-5DF2ED90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43A2-7A84-4B0A-AC0F-186986C8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54F5-74EC-49C1-91F8-3687CC2B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30E9-663A-48BA-8BBA-EB75E5C2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562B-710E-4D4A-9D0D-DC3983E6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5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D96E-CA12-4551-9DA4-C37EBA4B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61C5-79BE-4C57-96C4-F867BB1B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104B-A727-4A5D-848D-6C24EFAB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7FF4-ACFA-407C-AF6B-0296AC36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D69-0FEC-49D2-909E-E06EA1F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3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BF4C-1DBC-4471-AC4E-1DD6AAC8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389B-D76F-4AE4-9A84-DA6C36D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9917-7A4E-4B7E-ACC0-AC75D1F3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E036-9815-442E-AE9E-D73D248B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FD15-73CA-42FB-A417-9761BAF9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7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D26C-95EC-4FF5-9515-A5162AE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FECF-C67D-4C97-9727-B0AE241A1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CB2A-2964-44B9-92E0-7D48CCEE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B1DD4-50EC-4C3C-A19F-A004FF3A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BB92-0E71-4B68-9C9E-B2A73863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11E38-C94D-49F3-BC11-0A140ED8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7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17DB-EFB3-4B61-A096-B4E1B72C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87BB-7941-4C78-8FD0-D2AC8F0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9A9C7-09DB-4C5E-B4C3-C84726E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4DA52-A95B-4250-9A30-95FECD6E1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656B9-66B9-4A49-8EC0-EE0DFC39A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5AD0-455D-4E96-BA21-17FBE055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81415-F367-4843-B9A6-8207F240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BC8BA-7C63-48DB-A45B-8FAEEBD2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9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7BD9-DC02-488B-89B8-B7E60AB2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AD72D-FCA2-4EE1-B302-397B61D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FFD89-EECF-4F13-B58A-49D4BEAB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DF575-5EBD-4D64-9FDA-45C4E311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6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25BA-DD3A-4B5F-BF66-0EDA408D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0F7CC-A4F7-44E5-946C-63C119E0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0B168-0F09-4D3A-95A3-F8B1304A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27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D0FF-47CC-47EF-8F51-B5870D21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11DE-EB9D-43F9-B8F1-896E444E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D78B-8E38-45A6-9767-0DA0FDC3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801C-F9BA-4571-8BA8-E9EF9A20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9E59-EAA8-4B1F-9098-74A2E5E1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9A22-C633-4D0A-B548-8F1F3E4B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14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66B9-DB4B-49E5-B140-1D6E1820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6C6E4-9595-4C6F-8115-51F60C32A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9022-BF72-4D90-947B-8F5ECDA4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9694F-5A28-4043-A9F0-F57BA52A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00436-FCBF-4D75-9F79-2EA342F0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5099-3F7B-4955-B973-0D9A5C6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9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FF0A9-FF49-4C1E-8726-EE6BFD8F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D691-672F-4613-A473-5677D677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38E4-D25A-44DB-9BC2-107DD9AC8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D29D-7D10-4820-AC89-FD9948D08CE4}" type="datetimeFigureOut">
              <a:rPr lang="he-IL" smtClean="0"/>
              <a:t>ט"ו/טבת/תשפ"ב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04B3-312D-48E0-9B4B-4B04C00E7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9DCF-9CD0-4B06-AD56-9B0B961E3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9D19-9E72-42A0-9F5D-570AEDB41D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5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B3410-BE4E-48D3-A518-F858684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wave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CE2C-2FC2-400C-B897-758FA109FE2A}"/>
              </a:ext>
            </a:extLst>
          </p:cNvPr>
          <p:cNvSpPr txBox="1"/>
          <p:nvPr/>
        </p:nvSpPr>
        <p:spPr>
          <a:xfrm>
            <a:off x="838200" y="1968560"/>
            <a:ext cx="9865201" cy="42473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 wave in which the frequencies are above 20 </a:t>
            </a:r>
            <a:r>
              <a:rPr lang="en-US" dirty="0" err="1"/>
              <a:t>KHz</a:t>
            </a:r>
            <a:r>
              <a:rPr lang="en-US" dirty="0"/>
              <a:t> (human audibility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Ultrasonic wave can be produced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Piezo- electric generator – by using array of crystal 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Due to the crystal molecular structure, external electric filed (AC) will lead to mechanical </a:t>
            </a:r>
            <a:br>
              <a:rPr lang="en-US" dirty="0"/>
            </a:br>
            <a:r>
              <a:rPr lang="en-US" dirty="0"/>
              <a:t>vibrations which actually generates sound waves (hit the air around 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the opposite, we can create internal </a:t>
            </a:r>
            <a:br>
              <a:rPr lang="en-US" dirty="0"/>
            </a:br>
            <a:r>
              <a:rPr lang="en-US" dirty="0"/>
              <a:t>electrical filed (AC) by using  mechanical stress.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Magneto-striction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e are several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longitudinal waves-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/>
              <a:t>displacement of the medium is in the same (or opposite) direction</a:t>
            </a:r>
            <a:br>
              <a:rPr lang="en-GB" dirty="0"/>
            </a:br>
            <a:r>
              <a:rPr lang="en-GB" dirty="0"/>
              <a:t> of the wave propagation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transverse (shear) waves-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oscillations are perpendicular to the direction of the wave's</a:t>
            </a:r>
            <a:endParaRPr lang="en-GB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surface (Rayleigh) 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waves- decay exponentially  by distance from the surface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53BC7-84D0-4A8A-A80B-C51F0CBD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35" y="164750"/>
            <a:ext cx="2230539" cy="2440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44D88-E4D6-4527-A9B7-5F9BDBCC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4" y="203996"/>
            <a:ext cx="3586019" cy="16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20B9-1925-4169-A031-0D96DE1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CIDFont+F1"/>
              </a:rPr>
              <a:t>Electromechanical Impedance Spectroscopy (EIS)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A05F-F9E7-4F39-A69C-978E52A2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55" y="3893733"/>
            <a:ext cx="4354320" cy="2453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A504F-0230-4000-92A6-AE4D807CC1CC}"/>
              </a:ext>
            </a:extLst>
          </p:cNvPr>
          <p:cNvSpPr txBox="1"/>
          <p:nvPr/>
        </p:nvSpPr>
        <p:spPr>
          <a:xfrm>
            <a:off x="2400886" y="1778474"/>
            <a:ext cx="7390228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 rtl="1"/>
            <a:r>
              <a:rPr lang="he-IL" dirty="0"/>
              <a:t>כאשר משרים שדה חשמלי על רכיב כימי טעון (למשל קריסטל שטעון נטרלי )</a:t>
            </a:r>
            <a:endParaRPr lang="en-US" dirty="0"/>
          </a:p>
          <a:p>
            <a:pPr algn="just" rtl="1"/>
            <a:r>
              <a:rPr lang="he-IL" dirty="0"/>
              <a:t>זה גורם ליצור של שדה חשמלי (השראה של הרכיב)</a:t>
            </a:r>
          </a:p>
          <a:p>
            <a:pPr algn="just" rtl="1"/>
            <a:r>
              <a:rPr lang="he-IL" dirty="0"/>
              <a:t>למשל  עבור קריסטל השדה החיצוני יוצר ויבראציות שמייצרות שדה פנימי </a:t>
            </a:r>
            <a:br>
              <a:rPr lang="en-US" dirty="0"/>
            </a:br>
            <a:r>
              <a:rPr lang="he-IL" dirty="0"/>
              <a:t>כך שהשדה השקול שונה מהשדה החיצוני </a:t>
            </a:r>
          </a:p>
          <a:p>
            <a:pPr algn="just" rtl="1"/>
            <a:r>
              <a:rPr lang="he-IL" dirty="0"/>
              <a:t>היחס בן שני שדות אלו יכול לבוא לידי ביטוי בהפרש פאזה וגם בהפרש אמפליטודה</a:t>
            </a:r>
          </a:p>
          <a:p>
            <a:pPr algn="just" rtl="1"/>
            <a:r>
              <a:rPr lang="he-IL" dirty="0"/>
              <a:t>וזה בעצם מה שנקרא </a:t>
            </a:r>
            <a:r>
              <a:rPr lang="en-US" dirty="0"/>
              <a:t>EIS</a:t>
            </a:r>
            <a:endParaRPr lang="he-IL" dirty="0"/>
          </a:p>
          <a:p>
            <a:pPr algn="just" rtl="1"/>
            <a:r>
              <a:rPr lang="he-IL" dirty="0"/>
              <a:t>למרות שלשני שדות אלו יש תדר זהה , ל </a:t>
            </a:r>
            <a:r>
              <a:rPr lang="en-US" dirty="0"/>
              <a:t>EIS </a:t>
            </a:r>
            <a:r>
              <a:rPr lang="he-IL" dirty="0"/>
              <a:t> יש תלות בתדר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15A06-AEE9-42ED-8722-6C1843B3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41" y="4232757"/>
            <a:ext cx="4032669" cy="21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21E1-3A46-460E-9A6C-EFD5A8FF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CIDFont+F1"/>
              </a:rPr>
              <a:t>Impedance Spectroscopy</a:t>
            </a:r>
            <a:endParaRPr lang="he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CA0FDA-4B25-4C9F-92D5-74E84152FFDE}"/>
                  </a:ext>
                </a:extLst>
              </p:cNvPr>
              <p:cNvSpPr txBox="1"/>
              <p:nvPr/>
            </p:nvSpPr>
            <p:spPr>
              <a:xfrm>
                <a:off x="1468315" y="2118946"/>
                <a:ext cx="9470478" cy="186916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Impedanes refers to the frequency dependent resistance to current flow (AC current)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IDFont+F1"/>
                  </a:rPr>
                  <a:t>Impedance Spectroscopy – is the spectrum of impedance value (complex number) vs.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IDFont+F1"/>
                  </a:rPr>
                  <a:t> (electrical potential divided by current)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IDFont+F1"/>
                  </a:rPr>
                  <a:t>Since it is complex number, it determines the phase shift between </a:t>
                </a:r>
                <a:r>
                  <a:rPr lang="en-US" i="1" dirty="0">
                    <a:latin typeface="CIDFont+F1"/>
                  </a:rPr>
                  <a:t>E</a:t>
                </a:r>
                <a:r>
                  <a:rPr lang="en-US" dirty="0">
                    <a:latin typeface="CIDFont+F1"/>
                  </a:rPr>
                  <a:t> and </a:t>
                </a:r>
                <a:r>
                  <a:rPr lang="en-US" i="1" dirty="0">
                    <a:latin typeface="CIDFont+F1"/>
                  </a:rPr>
                  <a:t>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Appears in resistor, capacitor etc.</a:t>
                </a:r>
                <a:endParaRPr lang="he-IL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CA0FDA-4B25-4C9F-92D5-74E84152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15" y="2118946"/>
                <a:ext cx="9470478" cy="1869166"/>
              </a:xfrm>
              <a:prstGeom prst="rect">
                <a:avLst/>
              </a:prstGeom>
              <a:blipFill>
                <a:blip r:embed="rId2"/>
                <a:stretch>
                  <a:fillRect l="-451" t="-1961" b="-45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EB54-6A87-457D-A133-3DAE599D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026"/>
            <a:ext cx="10515600" cy="1325563"/>
          </a:xfrm>
        </p:spPr>
        <p:txBody>
          <a:bodyPr/>
          <a:lstStyle/>
          <a:p>
            <a:r>
              <a:rPr lang="he-IL" dirty="0"/>
              <a:t>תוצאות סעיף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DEE4B-C5FD-416D-85AC-BE345ED4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557" y="1591686"/>
            <a:ext cx="5744377" cy="4648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877CC-B0CB-4A76-AAE9-4F089A77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3" y="1416988"/>
            <a:ext cx="553479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9CFB-DB7D-40FD-882A-A9B6200C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20E09-395B-4849-A819-37088DF0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81" y="1986921"/>
            <a:ext cx="55157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4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4B2A-6D01-47BB-B2E6-C692D70C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15" y="58455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סעיף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EB5C-06B0-458E-89CE-95D57CF8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9" y="105342"/>
            <a:ext cx="4537536" cy="3432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ECFF5D-3C5E-41DE-933F-92418318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19" y="105342"/>
            <a:ext cx="4537536" cy="3496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0E404-BD06-4E06-94A4-91B97EA5E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774" y="3495807"/>
            <a:ext cx="4287241" cy="3303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E05ED-8832-4F9C-995D-2702E9AA271A}"/>
              </a:ext>
            </a:extLst>
          </p:cNvPr>
          <p:cNvSpPr txBox="1"/>
          <p:nvPr/>
        </p:nvSpPr>
        <p:spPr>
          <a:xfrm>
            <a:off x="4772394" y="4366900"/>
            <a:ext cx="16641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week regressor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846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293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CIDFont+F1</vt:lpstr>
      <vt:lpstr>Office Theme</vt:lpstr>
      <vt:lpstr>Ultrasonic wave</vt:lpstr>
      <vt:lpstr>Electromechanical Impedance Spectroscopy (EIS)</vt:lpstr>
      <vt:lpstr>Impedance Spectroscopy</vt:lpstr>
      <vt:lpstr>תוצאות סעיף 2</vt:lpstr>
      <vt:lpstr>Match filter</vt:lpstr>
      <vt:lpstr>סעיף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Ultaarsonic wave</dc:title>
  <dc:creator>Moti Ben Harosh</dc:creator>
  <cp:lastModifiedBy>Moti Ben Harosh</cp:lastModifiedBy>
  <cp:revision>8</cp:revision>
  <dcterms:created xsi:type="dcterms:W3CDTF">2021-12-15T09:40:37Z</dcterms:created>
  <dcterms:modified xsi:type="dcterms:W3CDTF">2021-12-19T15:50:17Z</dcterms:modified>
</cp:coreProperties>
</file>