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2EAB-D071-43AA-99F6-027BD7093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C0E4D-81E1-4B63-B3A1-F2B8BB8A2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FD498-586D-4A50-B3B3-9AD9E5E8D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FFDF-3BE9-4677-B96C-7F62EF08EE28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AEB44-2AD8-4212-9652-86563956C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CF306-EAA3-448A-AEE1-F247D210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9012-6424-4D9B-8F0A-4EE91F3686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5299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BA154-9B77-42D9-9256-75105DBAB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E18B51-0127-48E6-83FD-CA1E0958D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B68D9-9AF7-4085-B968-4E109DB46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FFDF-3BE9-4677-B96C-7F62EF08EE28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518A1-DD5A-480E-B6B9-C58AC4F17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879AB-8BAF-4E0C-91EF-D87CB4DA1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9012-6424-4D9B-8F0A-4EE91F3686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627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1B3841-91F4-4EBD-9C14-FE9E53900F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497459-9445-41A2-A8C4-9260EE72E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E43BF-B186-434A-B616-DE1F884F1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FFDF-3BE9-4677-B96C-7F62EF08EE28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36CEC-9C0C-4FBA-A124-F028D8AB5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73FEB-1124-4FC1-BCA8-18C4ECC57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9012-6424-4D9B-8F0A-4EE91F3686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3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53A0F-AFAC-4093-858A-4F864357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07A82-29DF-4252-8651-FFC7B9BA8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4653B-4BE6-484C-8335-5D980E7E1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FFDF-3BE9-4677-B96C-7F62EF08EE28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46581-2A4D-45F9-A800-7CB35FB9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70045-1C26-4282-AF7F-41E94D30A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9012-6424-4D9B-8F0A-4EE91F3686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0429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1D492-E6EB-4BCC-AFB9-275AE0FFD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F6DD1-0850-429C-8099-701252692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79D5C-F1C4-4A87-8FD5-46915A2D0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FFDF-3BE9-4677-B96C-7F62EF08EE28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F92E0-C23D-4101-8D15-23A3E60BA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E792E-5554-45D2-99C3-7715F6867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9012-6424-4D9B-8F0A-4EE91F3686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4117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F4034-BE94-4B18-86A5-A47540AB9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9BD54-5713-4498-9E0A-8BC0000C8E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1070E5-C019-4839-8A48-644753C0E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3BB25-2857-44A5-B8AE-6CC2DD62F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FFDF-3BE9-4677-B96C-7F62EF08EE28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78A91-FC7F-4D78-A2B4-C14F6EB0A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ED180-91F2-43C8-BE54-E0E194F9F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9012-6424-4D9B-8F0A-4EE91F3686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2160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5CEC8-7F5A-4489-B606-220B70D55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62B3E-0513-4544-80E7-94427AC19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3A57F-C6C6-49A3-AAEC-555E707B7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76098D-8C77-4D2F-BF21-E3A5EDF1B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FEFD2E-FDAB-4BCE-A5E3-DF72796E6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3402FF-CC75-4E48-A246-EB51D2BFD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FFDF-3BE9-4677-B96C-7F62EF08EE28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98F36D-4615-4F8F-940B-167A4BB61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97671-AD1E-40EE-8DF2-4B29C311B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9012-6424-4D9B-8F0A-4EE91F3686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4759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93C01-464E-4ACF-AB56-72CC045D8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9E09FD-F278-400D-92EE-F0B63714F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FFDF-3BE9-4677-B96C-7F62EF08EE28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37899E-B27E-42D8-9700-6F685D45E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555028-4C2E-4CC7-A088-9B6B0960A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9012-6424-4D9B-8F0A-4EE91F3686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4649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766D6F-BE44-4C14-8A57-72864E7CE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FFDF-3BE9-4677-B96C-7F62EF08EE28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B8BC6D-A857-4304-85CD-7E9E01394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FB3E5-6791-4409-A1CA-3F4F4437E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9012-6424-4D9B-8F0A-4EE91F3686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08749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78CA9-937F-43EF-8308-4AF4421B5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DA868-0FF8-4670-8F67-652B2C8D4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6329CA-9804-49F0-9D14-BCDACE99F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2AB5B-FBDF-4EB5-8B13-652B03851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FFDF-3BE9-4677-B96C-7F62EF08EE28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F289D-033E-42DE-A459-15660C420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8D5FA-F996-4F85-AF2A-801E85C1A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9012-6424-4D9B-8F0A-4EE91F3686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184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66747-87EE-4C53-A558-25E3FDF14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818355-F7E1-4348-B159-B864F27878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E1F1EB-90FD-48B8-8FC8-B0052F5F3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CB883-16BB-49FD-ACCB-AF8A3E45E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FFDF-3BE9-4677-B96C-7F62EF08EE28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25EBC-FB52-4737-BC94-D2DB9F5C8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EBAB4-EF87-4729-AF9F-940E80A51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9012-6424-4D9B-8F0A-4EE91F3686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8760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32319C-2CAB-4759-A64A-79DEE101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D8184-FFC8-48B5-B90A-2F7124D09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AC639-758A-40D8-A69B-794FFB1CE6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9FFDF-3BE9-4677-B96C-7F62EF08EE28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B2159-3602-419D-9283-26234351AD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63448-3213-445B-9C70-2A91D05E2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19012-6424-4D9B-8F0A-4EE91F3686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06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57E0C6-2174-4387-BDB8-21D213C77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570" y="167602"/>
            <a:ext cx="6049219" cy="6392167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5011714-B9DE-43C9-A646-902906C47EEF}"/>
              </a:ext>
            </a:extLst>
          </p:cNvPr>
          <p:cNvSpPr/>
          <p:nvPr/>
        </p:nvSpPr>
        <p:spPr>
          <a:xfrm>
            <a:off x="8930355" y="1049184"/>
            <a:ext cx="2075522" cy="2131642"/>
          </a:xfrm>
          <a:custGeom>
            <a:avLst/>
            <a:gdLst>
              <a:gd name="connsiteX0" fmla="*/ 0 w 2075522"/>
              <a:gd name="connsiteY0" fmla="*/ 2104214 h 2131642"/>
              <a:gd name="connsiteX1" fmla="*/ 145279 w 2075522"/>
              <a:gd name="connsiteY1" fmla="*/ 1446188 h 2131642"/>
              <a:gd name="connsiteX2" fmla="*/ 410198 w 2075522"/>
              <a:gd name="connsiteY2" fmla="*/ 1788020 h 2131642"/>
              <a:gd name="connsiteX3" fmla="*/ 529839 w 2075522"/>
              <a:gd name="connsiteY3" fmla="*/ 2112760 h 2131642"/>
              <a:gd name="connsiteX4" fmla="*/ 598206 w 2075522"/>
              <a:gd name="connsiteY4" fmla="*/ 1198360 h 2131642"/>
              <a:gd name="connsiteX5" fmla="*/ 794759 w 2075522"/>
              <a:gd name="connsiteY5" fmla="*/ 283960 h 2131642"/>
              <a:gd name="connsiteX6" fmla="*/ 1068224 w 2075522"/>
              <a:gd name="connsiteY6" fmla="*/ 10495 h 2131642"/>
              <a:gd name="connsiteX7" fmla="*/ 1316052 w 2075522"/>
              <a:gd name="connsiteY7" fmla="*/ 574517 h 2131642"/>
              <a:gd name="connsiteX8" fmla="*/ 1469877 w 2075522"/>
              <a:gd name="connsiteY8" fmla="*/ 1565829 h 2131642"/>
              <a:gd name="connsiteX9" fmla="*/ 1546789 w 2075522"/>
              <a:gd name="connsiteY9" fmla="*/ 2078577 h 2131642"/>
              <a:gd name="connsiteX10" fmla="*/ 1709159 w 2075522"/>
              <a:gd name="connsiteY10" fmla="*/ 1429096 h 2131642"/>
              <a:gd name="connsiteX11" fmla="*/ 1965533 w 2075522"/>
              <a:gd name="connsiteY11" fmla="*/ 1659833 h 2131642"/>
              <a:gd name="connsiteX12" fmla="*/ 2068082 w 2075522"/>
              <a:gd name="connsiteY12" fmla="*/ 2052939 h 2131642"/>
              <a:gd name="connsiteX13" fmla="*/ 2059537 w 2075522"/>
              <a:gd name="connsiteY13" fmla="*/ 2087123 h 213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75522" h="2131642">
                <a:moveTo>
                  <a:pt x="0" y="2104214"/>
                </a:moveTo>
                <a:cubicBezTo>
                  <a:pt x="38456" y="1801550"/>
                  <a:pt x="76913" y="1498887"/>
                  <a:pt x="145279" y="1446188"/>
                </a:cubicBezTo>
                <a:cubicBezTo>
                  <a:pt x="213645" y="1393489"/>
                  <a:pt x="346105" y="1676925"/>
                  <a:pt x="410198" y="1788020"/>
                </a:cubicBezTo>
                <a:cubicBezTo>
                  <a:pt x="474291" y="1899115"/>
                  <a:pt x="498504" y="2211037"/>
                  <a:pt x="529839" y="2112760"/>
                </a:cubicBezTo>
                <a:cubicBezTo>
                  <a:pt x="561174" y="2014483"/>
                  <a:pt x="554053" y="1503160"/>
                  <a:pt x="598206" y="1198360"/>
                </a:cubicBezTo>
                <a:cubicBezTo>
                  <a:pt x="642359" y="893560"/>
                  <a:pt x="716423" y="481937"/>
                  <a:pt x="794759" y="283960"/>
                </a:cubicBezTo>
                <a:cubicBezTo>
                  <a:pt x="873095" y="85983"/>
                  <a:pt x="981342" y="-37931"/>
                  <a:pt x="1068224" y="10495"/>
                </a:cubicBezTo>
                <a:cubicBezTo>
                  <a:pt x="1155106" y="58921"/>
                  <a:pt x="1249110" y="315295"/>
                  <a:pt x="1316052" y="574517"/>
                </a:cubicBezTo>
                <a:cubicBezTo>
                  <a:pt x="1382994" y="833739"/>
                  <a:pt x="1431421" y="1315152"/>
                  <a:pt x="1469877" y="1565829"/>
                </a:cubicBezTo>
                <a:cubicBezTo>
                  <a:pt x="1508333" y="1816506"/>
                  <a:pt x="1506909" y="2101366"/>
                  <a:pt x="1546789" y="2078577"/>
                </a:cubicBezTo>
                <a:cubicBezTo>
                  <a:pt x="1586669" y="2055788"/>
                  <a:pt x="1639368" y="1498887"/>
                  <a:pt x="1709159" y="1429096"/>
                </a:cubicBezTo>
                <a:cubicBezTo>
                  <a:pt x="1778950" y="1359305"/>
                  <a:pt x="1905713" y="1555859"/>
                  <a:pt x="1965533" y="1659833"/>
                </a:cubicBezTo>
                <a:cubicBezTo>
                  <a:pt x="2025353" y="1763807"/>
                  <a:pt x="2052415" y="1981724"/>
                  <a:pt x="2068082" y="2052939"/>
                </a:cubicBezTo>
                <a:cubicBezTo>
                  <a:pt x="2083749" y="2124154"/>
                  <a:pt x="2071643" y="2105638"/>
                  <a:pt x="2059537" y="20871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B321F9F-40D8-4877-A024-BBC5FEF32BB5}"/>
              </a:ext>
            </a:extLst>
          </p:cNvPr>
          <p:cNvCxnSpPr/>
          <p:nvPr/>
        </p:nvCxnSpPr>
        <p:spPr>
          <a:xfrm flipH="1">
            <a:off x="10118221" y="606751"/>
            <a:ext cx="777667" cy="442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3B796A6-65A0-453B-941B-5A5B01A8B77E}"/>
              </a:ext>
            </a:extLst>
          </p:cNvPr>
          <p:cNvSpPr txBox="1"/>
          <p:nvPr/>
        </p:nvSpPr>
        <p:spPr>
          <a:xfrm>
            <a:off x="11005877" y="487110"/>
            <a:ext cx="111601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Loss ~1dB</a:t>
            </a:r>
            <a:endParaRPr lang="he-IL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0FF9BD-A2DD-42A3-B39E-3D5742077411}"/>
              </a:ext>
            </a:extLst>
          </p:cNvPr>
          <p:cNvCxnSpPr/>
          <p:nvPr/>
        </p:nvCxnSpPr>
        <p:spPr>
          <a:xfrm flipH="1">
            <a:off x="10895888" y="2273181"/>
            <a:ext cx="230736" cy="179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826EE7-E90C-42B4-99C5-D0BC2CDC2661}"/>
              </a:ext>
            </a:extLst>
          </p:cNvPr>
          <p:cNvSpPr txBox="1"/>
          <p:nvPr/>
        </p:nvSpPr>
        <p:spPr>
          <a:xfrm>
            <a:off x="10769146" y="1693753"/>
            <a:ext cx="1324593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Suppression</a:t>
            </a:r>
            <a:br>
              <a:rPr lang="en-US" dirty="0"/>
            </a:br>
            <a:r>
              <a:rPr lang="en-US" dirty="0"/>
              <a:t>of ~10 dB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57255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4E9278-2BA1-4306-B30C-0CD7D0C35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499" y="190048"/>
            <a:ext cx="6668431" cy="647790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32F0A3D-13F4-4ADB-881F-0A3400FA34BA}"/>
              </a:ext>
            </a:extLst>
          </p:cNvPr>
          <p:cNvCxnSpPr/>
          <p:nvPr/>
        </p:nvCxnSpPr>
        <p:spPr>
          <a:xfrm>
            <a:off x="1455499" y="2801923"/>
            <a:ext cx="1413536" cy="369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2ACDB6A-D04C-46B0-8088-DA270418235A}"/>
              </a:ext>
            </a:extLst>
          </p:cNvPr>
          <p:cNvCxnSpPr/>
          <p:nvPr/>
        </p:nvCxnSpPr>
        <p:spPr>
          <a:xfrm flipH="1">
            <a:off x="6199464" y="2491530"/>
            <a:ext cx="436228" cy="679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365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3408B0-B38B-4125-83D6-9C398EEC5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864" y="794970"/>
            <a:ext cx="6068272" cy="526806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3C92565-7D0B-4CF3-93D2-F26D853F195F}"/>
              </a:ext>
            </a:extLst>
          </p:cNvPr>
          <p:cNvCxnSpPr>
            <a:cxnSpLocks/>
          </p:cNvCxnSpPr>
          <p:nvPr/>
        </p:nvCxnSpPr>
        <p:spPr>
          <a:xfrm flipH="1">
            <a:off x="5821960" y="555477"/>
            <a:ext cx="698481" cy="1021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99DEE0D-CCE8-4A82-99BE-6124ADDAD11D}"/>
              </a:ext>
            </a:extLst>
          </p:cNvPr>
          <p:cNvSpPr txBox="1"/>
          <p:nvPr/>
        </p:nvSpPr>
        <p:spPr>
          <a:xfrm>
            <a:off x="6622990" y="290701"/>
            <a:ext cx="266496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Minimization of Side lobes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80629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84912-60CD-4A18-9E69-FD05B43F2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649" y="365125"/>
            <a:ext cx="11605187" cy="132556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Hybrid solution – Lagrange multiplier &amp; grid search</a:t>
            </a:r>
            <a:b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</a:br>
            <a:b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</a:b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42E623-CA32-43A0-A160-F87E86A139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27906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(?)</m:t>
                    </m:r>
                  </m:oMath>
                </a14:m>
                <a:endParaRPr lang="he-IL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he-IL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𝑑𝑞</m:t>
                        </m:r>
                      </m:den>
                    </m:f>
                    <m:r>
                      <a:rPr lang="he-I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he-IL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he-IL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he-I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he-IL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he-IL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(?)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he-I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he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42E623-CA32-43A0-A160-F87E86A139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27906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1AD6D6-B541-41EF-9198-C98006ECA5CD}"/>
                  </a:ext>
                </a:extLst>
              </p:cNvPr>
              <p:cNvSpPr txBox="1"/>
              <p:nvPr/>
            </p:nvSpPr>
            <p:spPr>
              <a:xfrm>
                <a:off x="940345" y="4212717"/>
                <a:ext cx="1494192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=…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1AD6D6-B541-41EF-9198-C98006ECA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345" y="4212717"/>
                <a:ext cx="149419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6AD7A5-DDE0-4AE7-AADB-7141C2B99501}"/>
                  </a:ext>
                </a:extLst>
              </p:cNvPr>
              <p:cNvSpPr txBox="1"/>
              <p:nvPr/>
            </p:nvSpPr>
            <p:spPr>
              <a:xfrm>
                <a:off x="3713814" y="5506928"/>
                <a:ext cx="2654381" cy="646331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in [min(A) , max(A)]</a:t>
                </a:r>
              </a:p>
              <a:p>
                <a:r>
                  <a:rPr lang="en-US" dirty="0"/>
                  <a:t>     find optimal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he-IL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6AD7A5-DDE0-4AE7-AADB-7141C2B99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814" y="5506928"/>
                <a:ext cx="2654381" cy="646331"/>
              </a:xfrm>
              <a:prstGeom prst="rect">
                <a:avLst/>
              </a:prstGeom>
              <a:blipFill>
                <a:blip r:embed="rId4"/>
                <a:stretch>
                  <a:fillRect l="-1835" t="-4717" r="-1606" b="-1415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53A2135-88AB-45C9-8753-18B7FD816929}"/>
              </a:ext>
            </a:extLst>
          </p:cNvPr>
          <p:cNvSpPr txBox="1"/>
          <p:nvPr/>
        </p:nvSpPr>
        <p:spPr>
          <a:xfrm>
            <a:off x="4082753" y="4686436"/>
            <a:ext cx="60974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u="sng" dirty="0"/>
              <a:t>grid search</a:t>
            </a:r>
            <a:endParaRPr lang="he-IL" sz="3200" u="sng" dirty="0"/>
          </a:p>
        </p:txBody>
      </p:sp>
    </p:spTree>
    <p:extLst>
      <p:ext uri="{BB962C8B-B14F-4D97-AF65-F5344CB8AC3E}">
        <p14:creationId xmlns:p14="http://schemas.microsoft.com/office/powerpoint/2010/main" val="2885524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71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Linux Libertine</vt:lpstr>
      <vt:lpstr>Office Theme</vt:lpstr>
      <vt:lpstr>PowerPoint Presentation</vt:lpstr>
      <vt:lpstr>PowerPoint Presentation</vt:lpstr>
      <vt:lpstr>PowerPoint Presentation</vt:lpstr>
      <vt:lpstr>Hybrid solution – Lagrange multiplier &amp; grid search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Moti Ben Harosh</dc:creator>
  <cp:lastModifiedBy>Moti Ben Harosh</cp:lastModifiedBy>
  <cp:revision>9</cp:revision>
  <dcterms:created xsi:type="dcterms:W3CDTF">2021-10-24T13:24:51Z</dcterms:created>
  <dcterms:modified xsi:type="dcterms:W3CDTF">2021-11-28T07:58:04Z</dcterms:modified>
</cp:coreProperties>
</file>