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580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09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249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48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557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935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13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42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86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260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8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03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11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430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4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85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8EB6-C7C2-4B6F-B17F-14BA2ACDE16B}" type="datetimeFigureOut">
              <a:rPr lang="he-IL" smtClean="0"/>
              <a:t>ד'/תמוז/תשע"ט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5505-5C04-4B9A-AAB1-0A32F92A69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519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3qNc8lUdMU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qyuLEGrZcs&amp;t=35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BA7E84-0FE2-446F-9EA9-37970784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propagation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530E1-CDFB-4701-97F5-279E018F6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" b="1730"/>
          <a:stretch/>
        </p:blipFill>
        <p:spPr>
          <a:xfrm>
            <a:off x="838200" y="2202425"/>
            <a:ext cx="3970364" cy="42180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FABBF4-EDF6-4F94-BB08-39EA1A00EFA4}"/>
              </a:ext>
            </a:extLst>
          </p:cNvPr>
          <p:cNvCxnSpPr>
            <a:cxnSpLocks/>
          </p:cNvCxnSpPr>
          <p:nvPr/>
        </p:nvCxnSpPr>
        <p:spPr>
          <a:xfrm>
            <a:off x="2132998" y="2080113"/>
            <a:ext cx="1925818" cy="91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BFE6F2-83FA-4112-BA14-E405EBA43986}"/>
              </a:ext>
            </a:extLst>
          </p:cNvPr>
          <p:cNvSpPr txBox="1"/>
          <p:nvPr/>
        </p:nvSpPr>
        <p:spPr>
          <a:xfrm rot="1585708">
            <a:off x="2094702" y="2231863"/>
            <a:ext cx="29466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כיוון התקדמות האור (האנרגיה)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E5E585-8D02-4AC8-823F-8F44C0D76C3D}"/>
              </a:ext>
            </a:extLst>
          </p:cNvPr>
          <p:cNvGrpSpPr/>
          <p:nvPr/>
        </p:nvGrpSpPr>
        <p:grpSpPr>
          <a:xfrm>
            <a:off x="6618407" y="3186574"/>
            <a:ext cx="3383573" cy="2099222"/>
            <a:chOff x="6618407" y="3186574"/>
            <a:chExt cx="3383573" cy="2099222"/>
          </a:xfrm>
        </p:grpSpPr>
        <p:pic>
          <p:nvPicPr>
            <p:cNvPr id="7" name="Picture 6" descr="A picture containing sitting&#10;&#10;Description automatically generated">
              <a:extLst>
                <a:ext uri="{FF2B5EF4-FFF2-40B4-BE49-F238E27FC236}">
                  <a16:creationId xmlns:a16="http://schemas.microsoft.com/office/drawing/2014/main" id="{D21DCA79-CC68-44ED-A063-57D8C43FE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8407" y="3555906"/>
              <a:ext cx="3383573" cy="172989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716F57-F7E7-4F6C-8473-21E75CEB8D89}"/>
                </a:ext>
              </a:extLst>
            </p:cNvPr>
            <p:cNvSpPr txBox="1"/>
            <p:nvPr/>
          </p:nvSpPr>
          <p:spPr>
            <a:xfrm>
              <a:off x="6953090" y="3186574"/>
              <a:ext cx="271420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dirty="0"/>
                <a:t>רכיבים של אור – אנכי ואופקי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0BF1C7-54D4-4716-BE12-FD914D6159E8}"/>
              </a:ext>
            </a:extLst>
          </p:cNvPr>
          <p:cNvSpPr txBox="1"/>
          <p:nvPr/>
        </p:nvSpPr>
        <p:spPr>
          <a:xfrm>
            <a:off x="6515118" y="1110261"/>
            <a:ext cx="3791486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במהלך התקדמות האור</a:t>
            </a:r>
            <a:br>
              <a:rPr lang="en-US" sz="2000" dirty="0"/>
            </a:br>
            <a:r>
              <a:rPr lang="he-IL" sz="2000" dirty="0"/>
              <a:t>הוא מבצע תנועה גלית (מחזורית )</a:t>
            </a:r>
            <a:br>
              <a:rPr lang="en-US" sz="2000" dirty="0"/>
            </a:br>
            <a:r>
              <a:rPr lang="he-IL" sz="2000" dirty="0"/>
              <a:t>בציר שמאונך לכיוון התקדמותו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כיוון הנדנוד יכול להיות אנכי ו\או </a:t>
            </a:r>
            <a:br>
              <a:rPr lang="en-US" sz="2000" dirty="0"/>
            </a:br>
            <a:r>
              <a:rPr lang="he-IL" sz="2000" dirty="0"/>
              <a:t>אופקי</a:t>
            </a:r>
          </a:p>
          <a:p>
            <a:pPr algn="r" rtl="1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86376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90B0-0ED0-4CFE-B58A-A24FC225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5912"/>
            <a:ext cx="9905998" cy="1478570"/>
          </a:xfrm>
        </p:spPr>
        <p:txBody>
          <a:bodyPr/>
          <a:lstStyle/>
          <a:p>
            <a:r>
              <a:rPr lang="en-US" dirty="0"/>
              <a:t>Polarizer 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CB09B-EC24-4B54-8203-8219B0924434}"/>
              </a:ext>
            </a:extLst>
          </p:cNvPr>
          <p:cNvSpPr txBox="1"/>
          <p:nvPr/>
        </p:nvSpPr>
        <p:spPr>
          <a:xfrm>
            <a:off x="4976359" y="802423"/>
            <a:ext cx="5144357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1">
            <a:spAutoFit/>
          </a:bodyPr>
          <a:lstStyle/>
          <a:p>
            <a:pPr algn="r" rtl="1"/>
            <a:r>
              <a:rPr lang="he-IL" u="sng" dirty="0"/>
              <a:t>מקטב (</a:t>
            </a:r>
            <a:r>
              <a:rPr lang="en-US" u="sng" dirty="0"/>
              <a:t>polarizer</a:t>
            </a:r>
            <a:r>
              <a:rPr lang="he-IL" u="sng" dirty="0"/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חוסם את אחד מרכיבי האור (אופקי או אנכי)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המשמעות היא שקיימים 2 סוגי מקטבים- אופקי ואנכי.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C6997A9-EACB-4EBA-81C7-CB034AAFA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7" y="1845487"/>
            <a:ext cx="8192210" cy="4214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031808-09C7-4520-BB88-893DF99FAC82}"/>
              </a:ext>
            </a:extLst>
          </p:cNvPr>
          <p:cNvSpPr txBox="1"/>
          <p:nvPr/>
        </p:nvSpPr>
        <p:spPr>
          <a:xfrm>
            <a:off x="1141413" y="5073546"/>
            <a:ext cx="3451586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סיבוב של מקטב זה ב 90 מעלות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he-IL" dirty="0">
                <a:solidFill>
                  <a:srgbClr val="FF0000"/>
                </a:solidFill>
              </a:rPr>
              <a:t>יהפוך אותו מחוסם אופקי לחוסם אנכי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he-IL" dirty="0">
                <a:solidFill>
                  <a:srgbClr val="FF0000"/>
                </a:solidFill>
              </a:rPr>
              <a:t>(מקטב אנכי הופך למקטב אופקי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BE8D65-132E-4133-A1A2-31D0C9E7B504}"/>
              </a:ext>
            </a:extLst>
          </p:cNvPr>
          <p:cNvCxnSpPr>
            <a:cxnSpLocks/>
          </p:cNvCxnSpPr>
          <p:nvPr/>
        </p:nvCxnSpPr>
        <p:spPr>
          <a:xfrm flipV="1">
            <a:off x="3051110" y="4805255"/>
            <a:ext cx="1698172" cy="345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7D66FF-8866-45BC-B107-1A671B0876BF}"/>
              </a:ext>
            </a:extLst>
          </p:cNvPr>
          <p:cNvCxnSpPr>
            <a:cxnSpLocks/>
          </p:cNvCxnSpPr>
          <p:nvPr/>
        </p:nvCxnSpPr>
        <p:spPr>
          <a:xfrm flipH="1">
            <a:off x="8686800" y="4827544"/>
            <a:ext cx="1054359" cy="4920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38FF37-C46D-429F-86B3-FCB8902B1CA8}"/>
              </a:ext>
            </a:extLst>
          </p:cNvPr>
          <p:cNvSpPr txBox="1"/>
          <p:nvPr/>
        </p:nvSpPr>
        <p:spPr>
          <a:xfrm rot="20396584">
            <a:off x="5004800" y="3010662"/>
            <a:ext cx="11512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מקטב אנכי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A8066-211E-452D-9A18-99E4E2664D7E}"/>
              </a:ext>
            </a:extLst>
          </p:cNvPr>
          <p:cNvSpPr txBox="1"/>
          <p:nvPr/>
        </p:nvSpPr>
        <p:spPr>
          <a:xfrm>
            <a:off x="9223308" y="4158924"/>
            <a:ext cx="222849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הוספת מקטב אופקי</a:t>
            </a:r>
          </a:p>
          <a:p>
            <a:pPr algn="r" rtl="1"/>
            <a:r>
              <a:rPr lang="he-IL" dirty="0"/>
              <a:t>תחסום את האור לגמרי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41AB2B-F681-42C3-AFBC-19142A5D9895}"/>
              </a:ext>
            </a:extLst>
          </p:cNvPr>
          <p:cNvSpPr/>
          <p:nvPr/>
        </p:nvSpPr>
        <p:spPr>
          <a:xfrm>
            <a:off x="3316703" y="6211031"/>
            <a:ext cx="4868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https://www.youtube.com/watch?v=L3qNc8lUdMU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251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CD4-4DA1-4A83-BEB1-6F418E1A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Wavelength / frequency </a:t>
            </a:r>
            <a:endParaRPr lang="he-IL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41A6E01-6934-4F1C-AAD5-C0A206AF5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07" y="1740836"/>
            <a:ext cx="2812024" cy="201947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523956-35B0-479E-A08C-9AD42A293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2" y="2097088"/>
            <a:ext cx="6439458" cy="4023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364DE8-7176-4F2D-8E5F-AB02CDDC6B3D}"/>
              </a:ext>
            </a:extLst>
          </p:cNvPr>
          <p:cNvSpPr txBox="1"/>
          <p:nvPr/>
        </p:nvSpPr>
        <p:spPr>
          <a:xfrm>
            <a:off x="7421292" y="4114582"/>
            <a:ext cx="410561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אור לבן מכיל רכיבי אנרגיה בכל התדרים</a:t>
            </a:r>
            <a:br>
              <a:rPr lang="en-US" dirty="0"/>
            </a:br>
            <a:r>
              <a:rPr lang="he-IL" dirty="0"/>
              <a:t>שהעין מסוגלת לראות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חוסמים את האור אך משאירים תחום </a:t>
            </a:r>
            <a:br>
              <a:rPr lang="en-US" dirty="0"/>
            </a:br>
            <a:r>
              <a:rPr lang="he-IL" dirty="0"/>
              <a:t>תדרים מצומצם, ניתן לראות אור צבוע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A74943-81BB-4208-AEF5-0B2CCDBE9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60" y="5564134"/>
            <a:ext cx="3513161" cy="11133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61975F5-CCB1-4BF9-BF8B-6E826FF64A1D}"/>
              </a:ext>
            </a:extLst>
          </p:cNvPr>
          <p:cNvGrpSpPr/>
          <p:nvPr/>
        </p:nvGrpSpPr>
        <p:grpSpPr>
          <a:xfrm>
            <a:off x="7520473" y="5564134"/>
            <a:ext cx="3853510" cy="1113326"/>
            <a:chOff x="7520473" y="5564134"/>
            <a:chExt cx="3853510" cy="11133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59A9FE-3738-4F4C-9356-C36C2473E0B7}"/>
                </a:ext>
              </a:extLst>
            </p:cNvPr>
            <p:cNvSpPr/>
            <p:nvPr/>
          </p:nvSpPr>
          <p:spPr>
            <a:xfrm>
              <a:off x="7520473" y="5564134"/>
              <a:ext cx="653143" cy="1113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F23D54-36C0-43B9-BA66-A9C1C97B3BF7}"/>
                </a:ext>
              </a:extLst>
            </p:cNvPr>
            <p:cNvSpPr/>
            <p:nvPr/>
          </p:nvSpPr>
          <p:spPr>
            <a:xfrm>
              <a:off x="8462799" y="5564134"/>
              <a:ext cx="2911184" cy="1113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79722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11EF-90AB-463C-94A6-81976A2C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915"/>
            <a:ext cx="9905998" cy="1478570"/>
          </a:xfrm>
        </p:spPr>
        <p:txBody>
          <a:bodyPr/>
          <a:lstStyle/>
          <a:p>
            <a:pPr algn="r"/>
            <a:r>
              <a:rPr lang="he-IL" dirty="0"/>
              <a:t>חומרים כירלים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1ACB15-98B6-4365-AF80-F22A17C43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3338" y="1658143"/>
                <a:ext cx="9905999" cy="354171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he-IL" dirty="0"/>
                  <a:t>עבור תדר ספציפי – גורמים לסיבוב הרכיב האנכי של האור</a:t>
                </a:r>
              </a:p>
              <a:p>
                <a:r>
                  <a:rPr lang="he-IL" dirty="0"/>
                  <a:t>זוית הסיבוב תלויה בריכוז החומר</a:t>
                </a:r>
              </a:p>
              <a:p>
                <a:r>
                  <a:rPr lang="he-IL" dirty="0"/>
                  <a:t>דוגמא- סוכר</a:t>
                </a:r>
              </a:p>
              <a:p>
                <a:r>
                  <a:rPr lang="he-IL" dirty="0"/>
                  <a:t>ללא חומר כירלי- </a:t>
                </a:r>
                <a:br>
                  <a:rPr lang="en-US" dirty="0"/>
                </a:br>
                <a:r>
                  <a:rPr lang="he-IL" dirty="0"/>
                  <a:t>חסימת האור תתקבל על ידי</a:t>
                </a:r>
                <a:br>
                  <a:rPr lang="en-US" dirty="0"/>
                </a:br>
                <a:r>
                  <a:rPr lang="he-IL" dirty="0"/>
                  <a:t>שימוש בשני מקטבים עם </a:t>
                </a:r>
                <a:br>
                  <a:rPr lang="en-US" dirty="0"/>
                </a:br>
                <a:r>
                  <a:rPr lang="he-IL" dirty="0"/>
                  <a:t>זוית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he-IL" dirty="0"/>
                  <a:t>  בינהם</a:t>
                </a:r>
              </a:p>
              <a:p>
                <a:r>
                  <a:rPr lang="he-IL" dirty="0"/>
                  <a:t>הוספת חומר כירלי בין 2 המקטבים</a:t>
                </a:r>
                <a:br>
                  <a:rPr lang="en-US" dirty="0"/>
                </a:br>
                <a:r>
                  <a:rPr lang="he-IL" dirty="0"/>
                  <a:t>תגרום שחסימת האור לא תתקבל</a:t>
                </a:r>
                <a:br>
                  <a:rPr lang="en-US" dirty="0"/>
                </a:br>
                <a:r>
                  <a:rPr lang="he-IL" dirty="0"/>
                  <a:t>על ידי מקטבים מאונכים (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he-IL" dirty="0"/>
                  <a:t>)</a:t>
                </a:r>
              </a:p>
              <a:p>
                <a:r>
                  <a:rPr lang="he-IL" dirty="0"/>
                  <a:t>החסימה תתקבל על ידי זוית סיבוב אחרת (תלוי </a:t>
                </a:r>
                <a:br>
                  <a:rPr lang="en-US" dirty="0"/>
                </a:br>
                <a:r>
                  <a:rPr lang="he-IL" dirty="0"/>
                  <a:t>בריכוז החומר)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1ACB15-98B6-4365-AF80-F22A17C43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3338" y="1658143"/>
                <a:ext cx="9905999" cy="3541714"/>
              </a:xfrm>
              <a:blipFill>
                <a:blip r:embed="rId2"/>
                <a:stretch>
                  <a:fillRect t="-1549" r="-4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F3C670AF-EA03-41C7-AF25-EE6EDB5CD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5" y="2278990"/>
            <a:ext cx="7020017" cy="30550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281C70-5C5C-4304-AA3A-185F29C9422F}"/>
              </a:ext>
            </a:extLst>
          </p:cNvPr>
          <p:cNvSpPr/>
          <p:nvPr/>
        </p:nvSpPr>
        <p:spPr>
          <a:xfrm>
            <a:off x="4414876" y="1194353"/>
            <a:ext cx="5387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https://www.youtube.com/watch?v=vqyuLEGrZcs&amp;t=35s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468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7343-7617-42D6-BDA0-51747094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השפעת החומר הכירלי על צבע האור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583B3-7BDD-4280-9E7D-B52FC485E71B}"/>
              </a:ext>
            </a:extLst>
          </p:cNvPr>
          <p:cNvSpPr txBox="1"/>
          <p:nvPr/>
        </p:nvSpPr>
        <p:spPr>
          <a:xfrm>
            <a:off x="3906174" y="2032986"/>
            <a:ext cx="47323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מקטבים מאונכים זה לזה עם חומר כירלי בין שניהם 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B7D886B7-13B5-4D18-B846-CDABEF9ED056}"/>
              </a:ext>
            </a:extLst>
          </p:cNvPr>
          <p:cNvSpPr/>
          <p:nvPr/>
        </p:nvSpPr>
        <p:spPr>
          <a:xfrm rot="10800000">
            <a:off x="6094814" y="2494625"/>
            <a:ext cx="177553" cy="6036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E83FA-626A-4111-A783-D77C2428E7BC}"/>
              </a:ext>
            </a:extLst>
          </p:cNvPr>
          <p:cNvSpPr txBox="1"/>
          <p:nvPr/>
        </p:nvSpPr>
        <p:spPr>
          <a:xfrm>
            <a:off x="4136205" y="3098307"/>
            <a:ext cx="427232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he-IL" dirty="0"/>
              <a:t>חסימת כל התדרים חוץ מתחום קטן של תדרים</a:t>
            </a:r>
            <a:br>
              <a:rPr lang="en-US" dirty="0"/>
            </a:br>
            <a:r>
              <a:rPr lang="he-IL" dirty="0"/>
              <a:t>שהחומר הכירלי מסובב את קיטובם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D3C736B-BCA5-49BD-888C-15EADEEFD842}"/>
              </a:ext>
            </a:extLst>
          </p:cNvPr>
          <p:cNvSpPr/>
          <p:nvPr/>
        </p:nvSpPr>
        <p:spPr>
          <a:xfrm rot="10800000">
            <a:off x="6119811" y="3850363"/>
            <a:ext cx="177553" cy="6036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80368-4976-47B9-8CB3-EA9745C5338B}"/>
              </a:ext>
            </a:extLst>
          </p:cNvPr>
          <p:cNvSpPr txBox="1"/>
          <p:nvPr/>
        </p:nvSpPr>
        <p:spPr>
          <a:xfrm>
            <a:off x="5172525" y="4559770"/>
            <a:ext cx="18437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מתקבל אור "צבוע"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A6DE43-60C8-4288-8A59-D53EB4BCA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16" y="5269177"/>
            <a:ext cx="3513161" cy="11133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46737-0817-47E9-B9A2-1CCB38510EDB}"/>
              </a:ext>
            </a:extLst>
          </p:cNvPr>
          <p:cNvGrpSpPr/>
          <p:nvPr/>
        </p:nvGrpSpPr>
        <p:grpSpPr>
          <a:xfrm>
            <a:off x="4591116" y="5269177"/>
            <a:ext cx="3853510" cy="1113326"/>
            <a:chOff x="7520473" y="5564134"/>
            <a:chExt cx="3853510" cy="11133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81DB32-AB1D-494D-A564-8C5CCF7EF93D}"/>
                </a:ext>
              </a:extLst>
            </p:cNvPr>
            <p:cNvSpPr/>
            <p:nvPr/>
          </p:nvSpPr>
          <p:spPr>
            <a:xfrm>
              <a:off x="7520473" y="5564134"/>
              <a:ext cx="653143" cy="1113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DF924A-379E-43B5-807E-9062E1A22F06}"/>
                </a:ext>
              </a:extLst>
            </p:cNvPr>
            <p:cNvSpPr/>
            <p:nvPr/>
          </p:nvSpPr>
          <p:spPr>
            <a:xfrm>
              <a:off x="8462799" y="5564134"/>
              <a:ext cx="2911184" cy="1113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85591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200</TotalTime>
  <Words>147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Tw Cen MT</vt:lpstr>
      <vt:lpstr>Circuit</vt:lpstr>
      <vt:lpstr>Light propagation</vt:lpstr>
      <vt:lpstr>Polarizer </vt:lpstr>
      <vt:lpstr>Wavelength / frequency </vt:lpstr>
      <vt:lpstr>חומרים כירלים</vt:lpstr>
      <vt:lpstr>השפעת החומר הכירלי על צבע האור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Moti Ben Harosh</dc:creator>
  <cp:lastModifiedBy>Moti Ben Harosh</cp:lastModifiedBy>
  <cp:revision>15</cp:revision>
  <dcterms:created xsi:type="dcterms:W3CDTF">2019-07-07T11:32:45Z</dcterms:created>
  <dcterms:modified xsi:type="dcterms:W3CDTF">2019-07-07T14:52:50Z</dcterms:modified>
</cp:coreProperties>
</file>