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32cfe2b7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32cfe2b7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32cfe2b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32cfe2b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32cfe2b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32cfe2b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32cfe2b7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32cfe2b7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32cfe2b7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32cfe2b7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32cfe2b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32cfe2b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c050fae0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c050fae0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c050fae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c050fae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c050fae0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c050fae0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c050fae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c050fae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c050fae0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c050fae0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c050fae0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c050fae0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32cfe2b7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32cfe2b7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c050fae0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c050fae0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983600"/>
            <a:ext cx="662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b="1" sz="2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19150"/>
            <a:ext cx="883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chemeClr val="lt1"/>
                </a:solidFill>
              </a:rPr>
              <a:t>Распознавание лиц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2500"/>
              <a:buNone/>
            </a:pPr>
            <a:r>
              <a:rPr lang="ru" sz="2200">
                <a:solidFill>
                  <a:schemeClr val="lt1"/>
                </a:solidFill>
              </a:rPr>
              <a:t>Выполнил: Беляев Матвей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2500"/>
              <a:buNone/>
            </a:pPr>
            <a:r>
              <a:rPr lang="ru" sz="2200">
                <a:solidFill>
                  <a:schemeClr val="lt1"/>
                </a:solidFill>
              </a:rPr>
              <a:t>Руководитель: Глупак Антон Сергеевич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000" y="1061300"/>
            <a:ext cx="3020900" cy="30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16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11">
                <a:solidFill>
                  <a:schemeClr val="lt1"/>
                </a:solidFill>
              </a:rPr>
              <a:t>Этапы в создании нейросети </a:t>
            </a:r>
            <a:endParaRPr sz="401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11">
              <a:solidFill>
                <a:schemeClr val="lt1"/>
              </a:solidFill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983600"/>
            <a:ext cx="888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ru">
                <a:solidFill>
                  <a:schemeClr val="lt1"/>
                </a:solidFill>
              </a:rPr>
              <a:t>Сбор и модификация данных для обучения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ru">
                <a:solidFill>
                  <a:schemeClr val="lt1"/>
                </a:solidFill>
              </a:rPr>
              <a:t>Создание датасета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ru">
                <a:solidFill>
                  <a:schemeClr val="lt1"/>
                </a:solidFill>
              </a:rPr>
              <a:t>Обучение нейросети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ru">
                <a:solidFill>
                  <a:schemeClr val="lt1"/>
                </a:solidFill>
              </a:rPr>
              <a:t>Обработка входных данных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ru">
                <a:solidFill>
                  <a:schemeClr val="lt1"/>
                </a:solidFill>
              </a:rPr>
              <a:t>Вывод финального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</a:rPr>
              <a:t>результата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19300"/>
            <a:ext cx="4296325" cy="21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253600"/>
            <a:ext cx="85206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11">
                <a:solidFill>
                  <a:schemeClr val="lt1"/>
                </a:solidFill>
              </a:rPr>
              <a:t>Выбор языка программирования</a:t>
            </a:r>
            <a:endParaRPr sz="401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11">
                <a:solidFill>
                  <a:schemeClr val="lt1"/>
                </a:solidFill>
              </a:rPr>
              <a:t>и библиотек для него</a:t>
            </a:r>
            <a:endParaRPr sz="4011">
              <a:solidFill>
                <a:schemeClr val="lt1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50" y="1886200"/>
            <a:ext cx="2536851" cy="27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800" y="1172925"/>
            <a:ext cx="2790699" cy="11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2075" y="2094775"/>
            <a:ext cx="1662500" cy="16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769" y="3860299"/>
            <a:ext cx="2732549" cy="107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2418" y="2094775"/>
            <a:ext cx="1434231" cy="16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20">
                <a:solidFill>
                  <a:schemeClr val="lt1"/>
                </a:solidFill>
              </a:rPr>
              <a:t>Демонстрация</a:t>
            </a:r>
            <a:endParaRPr sz="40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20">
                <a:solidFill>
                  <a:schemeClr val="lt1"/>
                </a:solidFill>
              </a:rPr>
              <a:t>Вывод</a:t>
            </a:r>
            <a:endParaRPr sz="4020">
              <a:solidFill>
                <a:schemeClr val="lt1"/>
              </a:solidFill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332325"/>
            <a:ext cx="859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ru">
                <a:solidFill>
                  <a:schemeClr val="lt1"/>
                </a:solidFill>
              </a:rPr>
              <a:t>Область ИИ является одним из самых перспективных направлений в сфере IT.</a:t>
            </a:r>
            <a:endParaRPr>
              <a:solidFill>
                <a:schemeClr val="lt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ru">
                <a:solidFill>
                  <a:schemeClr val="lt1"/>
                </a:solidFill>
              </a:rPr>
              <a:t>На данный момент очень мало программ для распознавания лиц с открытым кодом и возможностью дообучать нейросеть.</a:t>
            </a:r>
            <a:endParaRPr>
              <a:solidFill>
                <a:schemeClr val="lt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ru">
                <a:solidFill>
                  <a:schemeClr val="lt1"/>
                </a:solidFill>
              </a:rPr>
              <a:t>До массового использования нейросетей в современном обществе осталось немного времени.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11">
                <a:solidFill>
                  <a:schemeClr val="lt1"/>
                </a:solidFill>
              </a:rPr>
              <a:t>Дополнение</a:t>
            </a:r>
            <a:endParaRPr sz="3611">
              <a:solidFill>
                <a:schemeClr val="lt1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475" y="359475"/>
            <a:ext cx="2026875" cy="20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44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ru" sz="2600">
                <a:solidFill>
                  <a:schemeClr val="lt1"/>
                </a:solidFill>
              </a:rPr>
              <a:t>Если хочется</a:t>
            </a:r>
            <a:r>
              <a:rPr lang="ru" sz="2600">
                <a:solidFill>
                  <a:schemeClr val="lt1"/>
                </a:solidFill>
              </a:rPr>
              <a:t> побольше погрузиться в эту тему:</a:t>
            </a:r>
            <a:endParaRPr sz="2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ru" sz="2600">
                <a:solidFill>
                  <a:schemeClr val="lt1"/>
                </a:solidFill>
              </a:rPr>
              <a:t>Моя программа на github: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925" y="2736925"/>
            <a:ext cx="20859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11700" y="519150"/>
            <a:ext cx="883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chemeClr val="lt1"/>
                </a:solidFill>
              </a:rPr>
              <a:t>Распознавание лиц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2200">
                <a:solidFill>
                  <a:schemeClr val="lt1"/>
                </a:solidFill>
              </a:rPr>
              <a:t>Выполнил: Беляев Матвей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2200">
                <a:solidFill>
                  <a:schemeClr val="lt1"/>
                </a:solidFill>
              </a:rPr>
              <a:t>Руководитель: Глупак Антон Сергеевич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000" y="1061300"/>
            <a:ext cx="3020900" cy="30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71500"/>
            <a:ext cx="85206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20">
                <a:solidFill>
                  <a:schemeClr val="lt1"/>
                </a:solidFill>
              </a:rPr>
              <a:t>Проблема</a:t>
            </a:r>
            <a:endParaRPr sz="402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60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lt1"/>
                </a:solidFill>
              </a:rPr>
              <a:t>В мире слишком много информации для обработки человеческим мозгом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875" y="2267550"/>
            <a:ext cx="2584350" cy="25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lt1"/>
                </a:solidFill>
              </a:rPr>
              <a:t>Актуальность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427475"/>
            <a:ext cx="875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ru" sz="2800">
                <a:solidFill>
                  <a:schemeClr val="lt1"/>
                </a:solidFill>
              </a:rPr>
              <a:t>Сфера искусственного интеллекта развива</a:t>
            </a:r>
            <a:r>
              <a:rPr lang="ru" sz="2800">
                <a:solidFill>
                  <a:schemeClr val="lt1"/>
                </a:solidFill>
              </a:rPr>
              <a:t>ется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ru" sz="2800">
                <a:solidFill>
                  <a:schemeClr val="lt1"/>
                </a:solidFill>
              </a:rPr>
              <a:t>Мало доступных программ с открытым кодом и возможностью модификации под свои нужды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lt1"/>
                </a:solidFill>
              </a:rPr>
              <a:t>Цель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72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chemeClr val="lt1"/>
                </a:solidFill>
              </a:rPr>
              <a:t>Создать программу для распознавания лиц людей из нашей школы, а также отмечать посещаемость уроков учениками, с помощью этой программы.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000" y="2891075"/>
            <a:ext cx="2971974" cy="200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-424830" y="1063997"/>
            <a:ext cx="10896600" cy="4252200"/>
          </a:xfrm>
          <a:prstGeom prst="rect">
            <a:avLst/>
          </a:prstGeom>
          <a:solidFill>
            <a:srgbClr val="1E4E79">
              <a:alpha val="407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184808" y="335850"/>
            <a:ext cx="8774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FFFFFF"/>
                </a:solidFill>
              </a:rPr>
              <a:t>Задачи: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1187600" y="1193975"/>
            <a:ext cx="64365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lt1"/>
                </a:solidFill>
              </a:rPr>
              <a:t>Изучить технологию ИИ и понять как использовать её в распознавании лиц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187600" y="3144003"/>
            <a:ext cx="45720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ru" sz="1800">
                <a:solidFill>
                  <a:schemeClr val="lt1"/>
                </a:solidFill>
              </a:rPr>
              <a:t>Провести тесты программы</a:t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145375" y="2243000"/>
            <a:ext cx="6132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</a:rPr>
              <a:t>Собрать данные для обучения программы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647853" y="3202118"/>
            <a:ext cx="451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100"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469" y="1233019"/>
            <a:ext cx="544998" cy="54499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541189" y="1248027"/>
            <a:ext cx="48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100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467" y="2156948"/>
            <a:ext cx="544998" cy="54499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529180" y="2164502"/>
            <a:ext cx="48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100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58" y="3081301"/>
            <a:ext cx="544998" cy="54499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529178" y="3088052"/>
            <a:ext cx="48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100"/>
          </a:p>
        </p:txBody>
      </p:sp>
      <p:sp>
        <p:nvSpPr>
          <p:cNvPr id="93" name="Google Shape;93;p17"/>
          <p:cNvSpPr/>
          <p:nvPr/>
        </p:nvSpPr>
        <p:spPr>
          <a:xfrm>
            <a:off x="1145375" y="3940400"/>
            <a:ext cx="7046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</a:rPr>
              <a:t>Составить инструкцию по созданию собственной программы для распознавания лиц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47" y="4005654"/>
            <a:ext cx="544998" cy="54499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529186" y="4005661"/>
            <a:ext cx="48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000">
                <a:solidFill>
                  <a:schemeClr val="lt1"/>
                </a:solidFill>
              </a:rPr>
              <a:t>Технология ИИ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</a:rPr>
              <a:t>Искусственный интеллект — название всей области, как биология или химия.</a:t>
            </a:r>
            <a:endParaRPr b="1" sz="20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</a:rPr>
              <a:t>Машинное обучение — это раздел искусственного интеллекта. Важный, но не единственный.</a:t>
            </a:r>
            <a:endParaRPr b="1" sz="20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lt1"/>
                </a:solidFill>
              </a:rPr>
              <a:t>Нейросети — один из видов машинного обучения. Популярный, но есть и другие, не хуже.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25" y="132250"/>
            <a:ext cx="8673752" cy="48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20">
                <a:solidFill>
                  <a:schemeClr val="lt1"/>
                </a:solidFill>
              </a:rPr>
              <a:t>Как работает нейросеть?</a:t>
            </a:r>
            <a:endParaRPr sz="4020">
              <a:solidFill>
                <a:schemeClr val="lt1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11260"/>
          <a:stretch/>
        </p:blipFill>
        <p:spPr>
          <a:xfrm>
            <a:off x="165600" y="1497875"/>
            <a:ext cx="8812801" cy="3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00" y="144700"/>
            <a:ext cx="8068751" cy="48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