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9" r:id="rId11"/>
    <p:sldId id="270" r:id="rId12"/>
    <p:sldId id="268" r:id="rId13"/>
    <p:sldId id="265" r:id="rId14"/>
    <p:sldId id="266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iriam" panose="020B0502050101010101" pitchFamily="34" charset="-79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94DF8-4FC0-4415-A6C2-F84A008B24A8}" v="41" dt="2023-02-16T20:16:40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76951" autoAdjust="0"/>
  </p:normalViewPr>
  <p:slideViewPr>
    <p:cSldViewPr snapToGrid="0">
      <p:cViewPr varScale="1">
        <p:scale>
          <a:sx n="79" d="100"/>
          <a:sy n="79" d="100"/>
        </p:scale>
        <p:origin x="5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bani" userId="8b53f3189c0b5b40" providerId="LiveId" clId="{66D94DF8-4FC0-4415-A6C2-F84A008B24A8}"/>
    <pc:docChg chg="undo redo custSel addSld delSld modSld sldOrd">
      <pc:chgData name="amit kubani" userId="8b53f3189c0b5b40" providerId="LiveId" clId="{66D94DF8-4FC0-4415-A6C2-F84A008B24A8}" dt="2023-02-16T20:23:20.729" v="9720" actId="478"/>
      <pc:docMkLst>
        <pc:docMk/>
      </pc:docMkLst>
      <pc:sldChg chg="modSp mod">
        <pc:chgData name="amit kubani" userId="8b53f3189c0b5b40" providerId="LiveId" clId="{66D94DF8-4FC0-4415-A6C2-F84A008B24A8}" dt="2023-02-16T15:20:59.648" v="2014" actId="313"/>
        <pc:sldMkLst>
          <pc:docMk/>
          <pc:sldMk cId="0" sldId="257"/>
        </pc:sldMkLst>
        <pc:spChg chg="mod">
          <ac:chgData name="amit kubani" userId="8b53f3189c0b5b40" providerId="LiveId" clId="{66D94DF8-4FC0-4415-A6C2-F84A008B24A8}" dt="2023-02-16T14:21:16.124" v="991" actId="2711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amit kubani" userId="8b53f3189c0b5b40" providerId="LiveId" clId="{66D94DF8-4FC0-4415-A6C2-F84A008B24A8}" dt="2023-02-16T15:20:59.648" v="2014" actId="313"/>
          <ac:spMkLst>
            <pc:docMk/>
            <pc:sldMk cId="0" sldId="257"/>
            <ac:spMk id="142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58"/>
        </pc:sldMkLst>
      </pc:sldChg>
      <pc:sldChg chg="modSp add mod">
        <pc:chgData name="amit kubani" userId="8b53f3189c0b5b40" providerId="LiveId" clId="{66D94DF8-4FC0-4415-A6C2-F84A008B24A8}" dt="2023-02-16T15:51:45.085" v="2834" actId="14100"/>
        <pc:sldMkLst>
          <pc:docMk/>
          <pc:sldMk cId="3338700465" sldId="258"/>
        </pc:sldMkLst>
        <pc:spChg chg="mod">
          <ac:chgData name="amit kubani" userId="8b53f3189c0b5b40" providerId="LiveId" clId="{66D94DF8-4FC0-4415-A6C2-F84A008B24A8}" dt="2023-02-16T14:31:18.483" v="1354" actId="20577"/>
          <ac:spMkLst>
            <pc:docMk/>
            <pc:sldMk cId="3338700465" sldId="258"/>
            <ac:spMk id="141" creationId="{00000000-0000-0000-0000-000000000000}"/>
          </ac:spMkLst>
        </pc:spChg>
        <pc:spChg chg="mod">
          <ac:chgData name="amit kubani" userId="8b53f3189c0b5b40" providerId="LiveId" clId="{66D94DF8-4FC0-4415-A6C2-F84A008B24A8}" dt="2023-02-16T15:51:45.085" v="2834" actId="14100"/>
          <ac:spMkLst>
            <pc:docMk/>
            <pc:sldMk cId="3338700465" sldId="258"/>
            <ac:spMk id="142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59"/>
        </pc:sldMkLst>
      </pc:sldChg>
      <pc:sldChg chg="addSp delSp modSp add mod">
        <pc:chgData name="amit kubani" userId="8b53f3189c0b5b40" providerId="LiveId" clId="{66D94DF8-4FC0-4415-A6C2-F84A008B24A8}" dt="2023-02-16T15:52:46.088" v="2934" actId="20577"/>
        <pc:sldMkLst>
          <pc:docMk/>
          <pc:sldMk cId="465710397" sldId="259"/>
        </pc:sldMkLst>
        <pc:spChg chg="add del mod">
          <ac:chgData name="amit kubani" userId="8b53f3189c0b5b40" providerId="LiveId" clId="{66D94DF8-4FC0-4415-A6C2-F84A008B24A8}" dt="2023-02-16T15:50:47.139" v="2814"/>
          <ac:spMkLst>
            <pc:docMk/>
            <pc:sldMk cId="465710397" sldId="259"/>
            <ac:spMk id="2" creationId="{3F79B81C-08B5-CF05-F73C-8C4A86FD1DBF}"/>
          </ac:spMkLst>
        </pc:spChg>
        <pc:spChg chg="add del mod">
          <ac:chgData name="amit kubani" userId="8b53f3189c0b5b40" providerId="LiveId" clId="{66D94DF8-4FC0-4415-A6C2-F84A008B24A8}" dt="2023-02-16T15:51:01.042" v="2816" actId="478"/>
          <ac:spMkLst>
            <pc:docMk/>
            <pc:sldMk cId="465710397" sldId="259"/>
            <ac:spMk id="4" creationId="{32FCF3F8-89BC-76D9-CD77-72BBCBC0A3A7}"/>
          </ac:spMkLst>
        </pc:spChg>
        <pc:spChg chg="add mod">
          <ac:chgData name="amit kubani" userId="8b53f3189c0b5b40" providerId="LiveId" clId="{66D94DF8-4FC0-4415-A6C2-F84A008B24A8}" dt="2023-02-16T15:52:46.088" v="2934" actId="20577"/>
          <ac:spMkLst>
            <pc:docMk/>
            <pc:sldMk cId="465710397" sldId="259"/>
            <ac:spMk id="5" creationId="{1B142DC3-6CD9-48A5-4760-C2963E451AF6}"/>
          </ac:spMkLst>
        </pc:spChg>
        <pc:spChg chg="mod">
          <ac:chgData name="amit kubani" userId="8b53f3189c0b5b40" providerId="LiveId" clId="{66D94DF8-4FC0-4415-A6C2-F84A008B24A8}" dt="2023-02-16T15:51:21.036" v="2830" actId="20577"/>
          <ac:spMkLst>
            <pc:docMk/>
            <pc:sldMk cId="465710397" sldId="259"/>
            <ac:spMk id="141" creationId="{00000000-0000-0000-0000-000000000000}"/>
          </ac:spMkLst>
        </pc:spChg>
        <pc:spChg chg="del">
          <ac:chgData name="amit kubani" userId="8b53f3189c0b5b40" providerId="LiveId" clId="{66D94DF8-4FC0-4415-A6C2-F84A008B24A8}" dt="2023-02-16T15:50:57.717" v="2815" actId="478"/>
          <ac:spMkLst>
            <pc:docMk/>
            <pc:sldMk cId="465710397" sldId="259"/>
            <ac:spMk id="142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0"/>
        </pc:sldMkLst>
      </pc:sldChg>
      <pc:sldChg chg="modSp add mod">
        <pc:chgData name="amit kubani" userId="8b53f3189c0b5b40" providerId="LiveId" clId="{66D94DF8-4FC0-4415-A6C2-F84A008B24A8}" dt="2023-02-16T18:46:51.643" v="6573" actId="20577"/>
        <pc:sldMkLst>
          <pc:docMk/>
          <pc:sldMk cId="279252422" sldId="260"/>
        </pc:sldMkLst>
        <pc:spChg chg="mod">
          <ac:chgData name="amit kubani" userId="8b53f3189c0b5b40" providerId="LiveId" clId="{66D94DF8-4FC0-4415-A6C2-F84A008B24A8}" dt="2023-02-16T18:21:12.075" v="5380" actId="20577"/>
          <ac:spMkLst>
            <pc:docMk/>
            <pc:sldMk cId="279252422" sldId="260"/>
            <ac:spMk id="141" creationId="{00000000-0000-0000-0000-000000000000}"/>
          </ac:spMkLst>
        </pc:spChg>
        <pc:spChg chg="mod">
          <ac:chgData name="amit kubani" userId="8b53f3189c0b5b40" providerId="LiveId" clId="{66D94DF8-4FC0-4415-A6C2-F84A008B24A8}" dt="2023-02-16T18:46:51.643" v="6573" actId="20577"/>
          <ac:spMkLst>
            <pc:docMk/>
            <pc:sldMk cId="279252422" sldId="260"/>
            <ac:spMk id="142" creationId="{00000000-0000-0000-0000-000000000000}"/>
          </ac:spMkLst>
        </pc:spChg>
      </pc:sldChg>
      <pc:sldChg chg="modSp add del mod">
        <pc:chgData name="amit kubani" userId="8b53f3189c0b5b40" providerId="LiveId" clId="{66D94DF8-4FC0-4415-A6C2-F84A008B24A8}" dt="2023-02-16T18:19:40.341" v="5338" actId="2696"/>
        <pc:sldMkLst>
          <pc:docMk/>
          <pc:sldMk cId="238261933" sldId="261"/>
        </pc:sldMkLst>
        <pc:spChg chg="mod">
          <ac:chgData name="amit kubani" userId="8b53f3189c0b5b40" providerId="LiveId" clId="{66D94DF8-4FC0-4415-A6C2-F84A008B24A8}" dt="2023-02-16T18:11:55.566" v="5336" actId="20577"/>
          <ac:spMkLst>
            <pc:docMk/>
            <pc:sldMk cId="238261933" sldId="261"/>
            <ac:spMk id="141" creationId="{00000000-0000-0000-0000-000000000000}"/>
          </ac:spMkLst>
        </pc:spChg>
        <pc:spChg chg="mod">
          <ac:chgData name="amit kubani" userId="8b53f3189c0b5b40" providerId="LiveId" clId="{66D94DF8-4FC0-4415-A6C2-F84A008B24A8}" dt="2023-02-16T18:12:04.180" v="5337" actId="14100"/>
          <ac:spMkLst>
            <pc:docMk/>
            <pc:sldMk cId="238261933" sldId="261"/>
            <ac:spMk id="142" creationId="{00000000-0000-0000-0000-000000000000}"/>
          </ac:spMkLst>
        </pc:spChg>
      </pc:sldChg>
      <pc:sldChg chg="add ord">
        <pc:chgData name="amit kubani" userId="8b53f3189c0b5b40" providerId="LiveId" clId="{66D94DF8-4FC0-4415-A6C2-F84A008B24A8}" dt="2023-02-16T18:20:28.641" v="5344"/>
        <pc:sldMkLst>
          <pc:docMk/>
          <pc:sldMk cId="1009774296" sldId="261"/>
        </pc:sldMkLst>
      </pc:sldChg>
      <pc:sldChg chg="addSp delSp modSp add del mod modClrScheme chgLayout">
        <pc:chgData name="amit kubani" userId="8b53f3189c0b5b40" providerId="LiveId" clId="{66D94DF8-4FC0-4415-A6C2-F84A008B24A8}" dt="2023-02-16T18:11:39.604" v="5332" actId="47"/>
        <pc:sldMkLst>
          <pc:docMk/>
          <pc:sldMk cId="2573995109" sldId="261"/>
        </pc:sldMkLst>
        <pc:spChg chg="add del mod">
          <ac:chgData name="amit kubani" userId="8b53f3189c0b5b40" providerId="LiveId" clId="{66D94DF8-4FC0-4415-A6C2-F84A008B24A8}" dt="2023-02-16T16:47:02.623" v="5164" actId="478"/>
          <ac:spMkLst>
            <pc:docMk/>
            <pc:sldMk cId="2573995109" sldId="261"/>
            <ac:spMk id="3" creationId="{248E1604-69A9-EE00-8531-69BD9CACA743}"/>
          </ac:spMkLst>
        </pc:spChg>
        <pc:spChg chg="add del mod">
          <ac:chgData name="amit kubani" userId="8b53f3189c0b5b40" providerId="LiveId" clId="{66D94DF8-4FC0-4415-A6C2-F84A008B24A8}" dt="2023-02-16T16:47:08.584" v="5166" actId="478"/>
          <ac:spMkLst>
            <pc:docMk/>
            <pc:sldMk cId="2573995109" sldId="261"/>
            <ac:spMk id="5" creationId="{C35EB5DB-8523-A440-F959-BF058EE70BD6}"/>
          </ac:spMkLst>
        </pc:spChg>
        <pc:spChg chg="add del mod">
          <ac:chgData name="amit kubani" userId="8b53f3189c0b5b40" providerId="LiveId" clId="{66D94DF8-4FC0-4415-A6C2-F84A008B24A8}" dt="2023-02-16T16:47:27.119" v="5173" actId="26606"/>
          <ac:spMkLst>
            <pc:docMk/>
            <pc:sldMk cId="2573995109" sldId="261"/>
            <ac:spMk id="6" creationId="{4EAEEAB3-719A-25FE-4540-807F614FB310}"/>
          </ac:spMkLst>
        </pc:spChg>
        <pc:spChg chg="add del mod">
          <ac:chgData name="amit kubani" userId="8b53f3189c0b5b40" providerId="LiveId" clId="{66D94DF8-4FC0-4415-A6C2-F84A008B24A8}" dt="2023-02-16T16:47:25.509" v="5169" actId="26606"/>
          <ac:spMkLst>
            <pc:docMk/>
            <pc:sldMk cId="2573995109" sldId="261"/>
            <ac:spMk id="11" creationId="{D454D95B-DF5B-1DA0-9E73-C132DD6760B2}"/>
          </ac:spMkLst>
        </pc:spChg>
        <pc:spChg chg="add del mod">
          <ac:chgData name="amit kubani" userId="8b53f3189c0b5b40" providerId="LiveId" clId="{66D94DF8-4FC0-4415-A6C2-F84A008B24A8}" dt="2023-02-16T16:47:25.509" v="5169" actId="26606"/>
          <ac:spMkLst>
            <pc:docMk/>
            <pc:sldMk cId="2573995109" sldId="261"/>
            <ac:spMk id="13" creationId="{F16E1530-B021-7654-7B3A-958B6811D2AA}"/>
          </ac:spMkLst>
        </pc:spChg>
        <pc:spChg chg="add del mod">
          <ac:chgData name="amit kubani" userId="8b53f3189c0b5b40" providerId="LiveId" clId="{66D94DF8-4FC0-4415-A6C2-F84A008B24A8}" dt="2023-02-16T16:47:27.112" v="5172" actId="26606"/>
          <ac:spMkLst>
            <pc:docMk/>
            <pc:sldMk cId="2573995109" sldId="261"/>
            <ac:spMk id="15" creationId="{BD847CAB-5A22-34AE-8E59-3DAD65293A1C}"/>
          </ac:spMkLst>
        </pc:spChg>
        <pc:spChg chg="add del mod">
          <ac:chgData name="amit kubani" userId="8b53f3189c0b5b40" providerId="LiveId" clId="{66D94DF8-4FC0-4415-A6C2-F84A008B24A8}" dt="2023-02-16T16:47:27.112" v="5172" actId="26606"/>
          <ac:spMkLst>
            <pc:docMk/>
            <pc:sldMk cId="2573995109" sldId="261"/>
            <ac:spMk id="16" creationId="{0B0103FE-B3BB-530B-40C0-A805CE64F34A}"/>
          </ac:spMkLst>
        </pc:spChg>
        <pc:spChg chg="add mod">
          <ac:chgData name="amit kubani" userId="8b53f3189c0b5b40" providerId="LiveId" clId="{66D94DF8-4FC0-4415-A6C2-F84A008B24A8}" dt="2023-02-16T16:48:17.001" v="5219" actId="403"/>
          <ac:spMkLst>
            <pc:docMk/>
            <pc:sldMk cId="2573995109" sldId="261"/>
            <ac:spMk id="18" creationId="{D454D95B-DF5B-1DA0-9E73-C132DD6760B2}"/>
          </ac:spMkLst>
        </pc:spChg>
        <pc:spChg chg="add del mod">
          <ac:chgData name="amit kubani" userId="8b53f3189c0b5b40" providerId="LiveId" clId="{66D94DF8-4FC0-4415-A6C2-F84A008B24A8}" dt="2023-02-16T16:48:06.988" v="5212" actId="478"/>
          <ac:spMkLst>
            <pc:docMk/>
            <pc:sldMk cId="2573995109" sldId="261"/>
            <ac:spMk id="19" creationId="{F16E1530-B021-7654-7B3A-958B6811D2AA}"/>
          </ac:spMkLst>
        </pc:spChg>
        <pc:spChg chg="del mod">
          <ac:chgData name="amit kubani" userId="8b53f3189c0b5b40" providerId="LiveId" clId="{66D94DF8-4FC0-4415-A6C2-F84A008B24A8}" dt="2023-02-16T16:47:06.752" v="5165" actId="478"/>
          <ac:spMkLst>
            <pc:docMk/>
            <pc:sldMk cId="2573995109" sldId="261"/>
            <ac:spMk id="141" creationId="{00000000-0000-0000-0000-000000000000}"/>
          </ac:spMkLst>
        </pc:spChg>
        <pc:spChg chg="del mod">
          <ac:chgData name="amit kubani" userId="8b53f3189c0b5b40" providerId="LiveId" clId="{66D94DF8-4FC0-4415-A6C2-F84A008B24A8}" dt="2023-02-16T16:47:00.405" v="5163" actId="478"/>
          <ac:spMkLst>
            <pc:docMk/>
            <pc:sldMk cId="2573995109" sldId="261"/>
            <ac:spMk id="142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2"/>
        </pc:sldMkLst>
      </pc:sldChg>
      <pc:sldChg chg="addSp delSp modSp add del mod modClrScheme chgLayout">
        <pc:chgData name="amit kubani" userId="8b53f3189c0b5b40" providerId="LiveId" clId="{66D94DF8-4FC0-4415-A6C2-F84A008B24A8}" dt="2023-02-16T18:11:39.604" v="5332" actId="47"/>
        <pc:sldMkLst>
          <pc:docMk/>
          <pc:sldMk cId="1565956111" sldId="262"/>
        </pc:sldMkLst>
        <pc:spChg chg="add del mod">
          <ac:chgData name="amit kubani" userId="8b53f3189c0b5b40" providerId="LiveId" clId="{66D94DF8-4FC0-4415-A6C2-F84A008B24A8}" dt="2023-02-16T16:48:31.313" v="5220"/>
          <ac:spMkLst>
            <pc:docMk/>
            <pc:sldMk cId="1565956111" sldId="262"/>
            <ac:spMk id="2" creationId="{142352C4-0ED2-9BB2-6CDF-BD4CDE10A609}"/>
          </ac:spMkLst>
        </pc:spChg>
        <pc:spChg chg="add del mod">
          <ac:chgData name="amit kubani" userId="8b53f3189c0b5b40" providerId="LiveId" clId="{66D94DF8-4FC0-4415-A6C2-F84A008B24A8}" dt="2023-02-16T16:48:31.313" v="5220"/>
          <ac:spMkLst>
            <pc:docMk/>
            <pc:sldMk cId="1565956111" sldId="262"/>
            <ac:spMk id="3" creationId="{BB504BF6-1332-CC4F-97D4-B71B67E5C86E}"/>
          </ac:spMkLst>
        </pc:spChg>
        <pc:spChg chg="add del mod">
          <ac:chgData name="amit kubani" userId="8b53f3189c0b5b40" providerId="LiveId" clId="{66D94DF8-4FC0-4415-A6C2-F84A008B24A8}" dt="2023-02-16T16:48:35.584" v="5221"/>
          <ac:spMkLst>
            <pc:docMk/>
            <pc:sldMk cId="1565956111" sldId="262"/>
            <ac:spMk id="4" creationId="{7D8B00B0-ABCD-7E85-FB3D-F540406F7EF7}"/>
          </ac:spMkLst>
        </pc:spChg>
        <pc:spChg chg="add del mod">
          <ac:chgData name="amit kubani" userId="8b53f3189c0b5b40" providerId="LiveId" clId="{66D94DF8-4FC0-4415-A6C2-F84A008B24A8}" dt="2023-02-16T16:48:35.584" v="5221"/>
          <ac:spMkLst>
            <pc:docMk/>
            <pc:sldMk cId="1565956111" sldId="262"/>
            <ac:spMk id="5" creationId="{BEBC6CA8-AA36-121B-AFB5-878E269BD49A}"/>
          </ac:spMkLst>
        </pc:spChg>
        <pc:spChg chg="add del mod">
          <ac:chgData name="amit kubani" userId="8b53f3189c0b5b40" providerId="LiveId" clId="{66D94DF8-4FC0-4415-A6C2-F84A008B24A8}" dt="2023-02-16T16:48:46.825" v="5225" actId="478"/>
          <ac:spMkLst>
            <pc:docMk/>
            <pc:sldMk cId="1565956111" sldId="262"/>
            <ac:spMk id="7" creationId="{5AE9D264-FB03-42BF-93E0-D56D6C2FC05B}"/>
          </ac:spMkLst>
        </pc:spChg>
        <pc:spChg chg="add del mod">
          <ac:chgData name="amit kubani" userId="8b53f3189c0b5b40" providerId="LiveId" clId="{66D94DF8-4FC0-4415-A6C2-F84A008B24A8}" dt="2023-02-16T16:48:44.539" v="5224" actId="478"/>
          <ac:spMkLst>
            <pc:docMk/>
            <pc:sldMk cId="1565956111" sldId="262"/>
            <ac:spMk id="9" creationId="{05380BF5-7F6C-D8DA-794F-DD6B10BE9827}"/>
          </ac:spMkLst>
        </pc:spChg>
        <pc:spChg chg="add del mod">
          <ac:chgData name="amit kubani" userId="8b53f3189c0b5b40" providerId="LiveId" clId="{66D94DF8-4FC0-4415-A6C2-F84A008B24A8}" dt="2023-02-16T16:49:02.165" v="5227" actId="26606"/>
          <ac:spMkLst>
            <pc:docMk/>
            <pc:sldMk cId="1565956111" sldId="262"/>
            <ac:spMk id="10" creationId="{543A6B92-855B-3E03-517F-6EA6E5ACA3E4}"/>
          </ac:spMkLst>
        </pc:spChg>
        <pc:spChg chg="add del mod">
          <ac:chgData name="amit kubani" userId="8b53f3189c0b5b40" providerId="LiveId" clId="{66D94DF8-4FC0-4415-A6C2-F84A008B24A8}" dt="2023-02-16T16:49:02.165" v="5227" actId="26606"/>
          <ac:spMkLst>
            <pc:docMk/>
            <pc:sldMk cId="1565956111" sldId="262"/>
            <ac:spMk id="11" creationId="{6D81C75C-78DB-9C8C-8F0C-890F3FF594BB}"/>
          </ac:spMkLst>
        </pc:spChg>
        <pc:spChg chg="add mod ord">
          <ac:chgData name="amit kubani" userId="8b53f3189c0b5b40" providerId="LiveId" clId="{66D94DF8-4FC0-4415-A6C2-F84A008B24A8}" dt="2023-02-16T16:49:20.808" v="5228" actId="700"/>
          <ac:spMkLst>
            <pc:docMk/>
            <pc:sldMk cId="1565956111" sldId="262"/>
            <ac:spMk id="12" creationId="{4E216141-C84A-147C-4AC1-E6307E48FE08}"/>
          </ac:spMkLst>
        </pc:spChg>
        <pc:spChg chg="add mod ord">
          <ac:chgData name="amit kubani" userId="8b53f3189c0b5b40" providerId="LiveId" clId="{66D94DF8-4FC0-4415-A6C2-F84A008B24A8}" dt="2023-02-16T16:49:20.808" v="5228" actId="700"/>
          <ac:spMkLst>
            <pc:docMk/>
            <pc:sldMk cId="1565956111" sldId="262"/>
            <ac:spMk id="13" creationId="{B98D87CA-F2D0-25D5-E4B0-23ECEB46D9FF}"/>
          </ac:spMkLst>
        </pc:spChg>
        <pc:spChg chg="add del mod ord">
          <ac:chgData name="amit kubani" userId="8b53f3189c0b5b40" providerId="LiveId" clId="{66D94DF8-4FC0-4415-A6C2-F84A008B24A8}" dt="2023-02-16T16:49:20.808" v="5228" actId="700"/>
          <ac:spMkLst>
            <pc:docMk/>
            <pc:sldMk cId="1565956111" sldId="262"/>
            <ac:spMk id="16" creationId="{BA7CB180-AE05-AF2E-B1AC-158ED43E6305}"/>
          </ac:spMkLst>
        </pc:spChg>
        <pc:spChg chg="add del mod ord">
          <ac:chgData name="amit kubani" userId="8b53f3189c0b5b40" providerId="LiveId" clId="{66D94DF8-4FC0-4415-A6C2-F84A008B24A8}" dt="2023-02-16T16:49:20.808" v="5228" actId="700"/>
          <ac:spMkLst>
            <pc:docMk/>
            <pc:sldMk cId="1565956111" sldId="262"/>
            <ac:spMk id="18" creationId="{7A889ADC-39CE-1C99-3849-40D8B65C440B}"/>
          </ac:spMkLst>
        </pc:spChg>
        <pc:spChg chg="del mod">
          <ac:chgData name="amit kubani" userId="8b53f3189c0b5b40" providerId="LiveId" clId="{66D94DF8-4FC0-4415-A6C2-F84A008B24A8}" dt="2023-02-16T16:48:42.612" v="5223" actId="478"/>
          <ac:spMkLst>
            <pc:docMk/>
            <pc:sldMk cId="1565956111" sldId="262"/>
            <ac:spMk id="141" creationId="{00000000-0000-0000-0000-000000000000}"/>
          </ac:spMkLst>
        </pc:spChg>
        <pc:spChg chg="del mod">
          <ac:chgData name="amit kubani" userId="8b53f3189c0b5b40" providerId="LiveId" clId="{66D94DF8-4FC0-4415-A6C2-F84A008B24A8}" dt="2023-02-16T16:48:38.675" v="5222" actId="478"/>
          <ac:spMkLst>
            <pc:docMk/>
            <pc:sldMk cId="1565956111" sldId="262"/>
            <ac:spMk id="142" creationId="{00000000-0000-0000-0000-000000000000}"/>
          </ac:spMkLst>
        </pc:spChg>
      </pc:sldChg>
      <pc:sldChg chg="addSp delSp modSp new mod modClrScheme chgLayout">
        <pc:chgData name="amit kubani" userId="8b53f3189c0b5b40" providerId="LiveId" clId="{66D94DF8-4FC0-4415-A6C2-F84A008B24A8}" dt="2023-02-16T18:47:48.301" v="6610" actId="403"/>
        <pc:sldMkLst>
          <pc:docMk/>
          <pc:sldMk cId="3252356674" sldId="262"/>
        </pc:sldMkLst>
        <pc:spChg chg="del mod ord">
          <ac:chgData name="amit kubani" userId="8b53f3189c0b5b40" providerId="LiveId" clId="{66D94DF8-4FC0-4415-A6C2-F84A008B24A8}" dt="2023-02-16T18:47:07.332" v="6575" actId="700"/>
          <ac:spMkLst>
            <pc:docMk/>
            <pc:sldMk cId="3252356674" sldId="262"/>
            <ac:spMk id="2" creationId="{BEBBCB0E-A3A7-3F1F-14C4-DFB721A1A317}"/>
          </ac:spMkLst>
        </pc:spChg>
        <pc:spChg chg="del mod ord">
          <ac:chgData name="amit kubani" userId="8b53f3189c0b5b40" providerId="LiveId" clId="{66D94DF8-4FC0-4415-A6C2-F84A008B24A8}" dt="2023-02-16T18:47:07.332" v="6575" actId="700"/>
          <ac:spMkLst>
            <pc:docMk/>
            <pc:sldMk cId="3252356674" sldId="262"/>
            <ac:spMk id="3" creationId="{26E3A2E4-94D6-4DD5-33C8-1B52866C38F2}"/>
          </ac:spMkLst>
        </pc:spChg>
        <pc:spChg chg="add mod ord">
          <ac:chgData name="amit kubani" userId="8b53f3189c0b5b40" providerId="LiveId" clId="{66D94DF8-4FC0-4415-A6C2-F84A008B24A8}" dt="2023-02-16T18:47:48.301" v="6610" actId="403"/>
          <ac:spMkLst>
            <pc:docMk/>
            <pc:sldMk cId="3252356674" sldId="262"/>
            <ac:spMk id="4" creationId="{519BF355-C0F5-D218-4E72-C147121838F0}"/>
          </ac:spMkLst>
        </pc:spChg>
        <pc:spChg chg="add del mod ord">
          <ac:chgData name="amit kubani" userId="8b53f3189c0b5b40" providerId="LiveId" clId="{66D94DF8-4FC0-4415-A6C2-F84A008B24A8}" dt="2023-02-16T18:47:43.456" v="6605" actId="478"/>
          <ac:spMkLst>
            <pc:docMk/>
            <pc:sldMk cId="3252356674" sldId="262"/>
            <ac:spMk id="5" creationId="{1D47C4E7-75FB-BA0B-E0B2-3E2B4E8AC008}"/>
          </ac:spMkLst>
        </pc:spChg>
      </pc:sldChg>
      <pc:sldChg chg="add del">
        <pc:chgData name="amit kubani" userId="8b53f3189c0b5b40" providerId="LiveId" clId="{66D94DF8-4FC0-4415-A6C2-F84A008B24A8}" dt="2023-02-16T18:11:39.604" v="5332" actId="47"/>
        <pc:sldMkLst>
          <pc:docMk/>
          <pc:sldMk cId="693784820" sldId="263"/>
        </pc:sldMkLst>
      </pc:sldChg>
      <pc:sldChg chg="addSp delSp modSp add del mod ord">
        <pc:chgData name="amit kubani" userId="8b53f3189c0b5b40" providerId="LiveId" clId="{66D94DF8-4FC0-4415-A6C2-F84A008B24A8}" dt="2023-02-16T20:15:31.760" v="9286" actId="2696"/>
        <pc:sldMkLst>
          <pc:docMk/>
          <pc:sldMk cId="1314823769" sldId="263"/>
        </pc:sldMkLst>
        <pc:spChg chg="add del mod">
          <ac:chgData name="amit kubani" userId="8b53f3189c0b5b40" providerId="LiveId" clId="{66D94DF8-4FC0-4415-A6C2-F84A008B24A8}" dt="2023-02-16T19:58:44.799" v="8631" actId="478"/>
          <ac:spMkLst>
            <pc:docMk/>
            <pc:sldMk cId="1314823769" sldId="263"/>
            <ac:spMk id="3" creationId="{D861DE6A-4CCF-52BD-F8C5-AC1F3AD6BCE9}"/>
          </ac:spMkLst>
        </pc:spChg>
        <pc:spChg chg="del mod">
          <ac:chgData name="amit kubani" userId="8b53f3189c0b5b40" providerId="LiveId" clId="{66D94DF8-4FC0-4415-A6C2-F84A008B24A8}" dt="2023-02-16T19:58:42.794" v="8630" actId="478"/>
          <ac:spMkLst>
            <pc:docMk/>
            <pc:sldMk cId="1314823769" sldId="263"/>
            <ac:spMk id="141" creationId="{00000000-0000-0000-0000-000000000000}"/>
          </ac:spMkLst>
        </pc:spChg>
        <pc:spChg chg="del mod">
          <ac:chgData name="amit kubani" userId="8b53f3189c0b5b40" providerId="LiveId" clId="{66D94DF8-4FC0-4415-A6C2-F84A008B24A8}" dt="2023-02-16T19:58:47.999" v="8632" actId="478"/>
          <ac:spMkLst>
            <pc:docMk/>
            <pc:sldMk cId="1314823769" sldId="263"/>
            <ac:spMk id="142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4"/>
        </pc:sldMkLst>
      </pc:sldChg>
      <pc:sldChg chg="addSp delSp modSp add mod">
        <pc:chgData name="amit kubani" userId="8b53f3189c0b5b40" providerId="LiveId" clId="{66D94DF8-4FC0-4415-A6C2-F84A008B24A8}" dt="2023-02-16T19:19:51.625" v="7482" actId="20577"/>
        <pc:sldMkLst>
          <pc:docMk/>
          <pc:sldMk cId="1469305543" sldId="264"/>
        </pc:sldMkLst>
        <pc:spChg chg="add del">
          <ac:chgData name="amit kubani" userId="8b53f3189c0b5b40" providerId="LiveId" clId="{66D94DF8-4FC0-4415-A6C2-F84A008B24A8}" dt="2023-02-16T19:18:33.484" v="7458" actId="478"/>
          <ac:spMkLst>
            <pc:docMk/>
            <pc:sldMk cId="1469305543" sldId="264"/>
            <ac:spMk id="3" creationId="{64E19154-AC57-3463-F76E-D4B55AD665A7}"/>
          </ac:spMkLst>
        </pc:spChg>
        <pc:spChg chg="mod">
          <ac:chgData name="amit kubani" userId="8b53f3189c0b5b40" providerId="LiveId" clId="{66D94DF8-4FC0-4415-A6C2-F84A008B24A8}" dt="2023-02-16T18:49:38.315" v="6629" actId="20577"/>
          <ac:spMkLst>
            <pc:docMk/>
            <pc:sldMk cId="1469305543" sldId="264"/>
            <ac:spMk id="141" creationId="{00000000-0000-0000-0000-000000000000}"/>
          </ac:spMkLst>
        </pc:spChg>
        <pc:spChg chg="mod">
          <ac:chgData name="amit kubani" userId="8b53f3189c0b5b40" providerId="LiveId" clId="{66D94DF8-4FC0-4415-A6C2-F84A008B24A8}" dt="2023-02-16T19:19:51.625" v="7482" actId="20577"/>
          <ac:spMkLst>
            <pc:docMk/>
            <pc:sldMk cId="1469305543" sldId="264"/>
            <ac:spMk id="142" creationId="{00000000-0000-0000-0000-000000000000}"/>
          </ac:spMkLst>
        </pc:spChg>
      </pc:sldChg>
      <pc:sldChg chg="add del">
        <pc:chgData name="amit kubani" userId="8b53f3189c0b5b40" providerId="LiveId" clId="{66D94DF8-4FC0-4415-A6C2-F84A008B24A8}" dt="2023-02-16T18:11:39.604" v="5332" actId="47"/>
        <pc:sldMkLst>
          <pc:docMk/>
          <pc:sldMk cId="3067135782" sldId="264"/>
        </pc:sldMkLst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5"/>
        </pc:sldMkLst>
      </pc:sldChg>
      <pc:sldChg chg="delSp modSp add mod">
        <pc:chgData name="amit kubani" userId="8b53f3189c0b5b40" providerId="LiveId" clId="{66D94DF8-4FC0-4415-A6C2-F84A008B24A8}" dt="2023-02-16T20:23:20.729" v="9720" actId="478"/>
        <pc:sldMkLst>
          <pc:docMk/>
          <pc:sldMk cId="920333169" sldId="265"/>
        </pc:sldMkLst>
        <pc:spChg chg="del mod">
          <ac:chgData name="amit kubani" userId="8b53f3189c0b5b40" providerId="LiveId" clId="{66D94DF8-4FC0-4415-A6C2-F84A008B24A8}" dt="2023-02-16T20:23:17.665" v="9719" actId="478"/>
          <ac:spMkLst>
            <pc:docMk/>
            <pc:sldMk cId="920333169" sldId="265"/>
            <ac:spMk id="141" creationId="{00000000-0000-0000-0000-000000000000}"/>
          </ac:spMkLst>
        </pc:spChg>
        <pc:spChg chg="del">
          <ac:chgData name="amit kubani" userId="8b53f3189c0b5b40" providerId="LiveId" clId="{66D94DF8-4FC0-4415-A6C2-F84A008B24A8}" dt="2023-02-16T20:23:20.729" v="9720" actId="478"/>
          <ac:spMkLst>
            <pc:docMk/>
            <pc:sldMk cId="920333169" sldId="265"/>
            <ac:spMk id="142" creationId="{00000000-0000-0000-0000-000000000000}"/>
          </ac:spMkLst>
        </pc:spChg>
      </pc:sldChg>
      <pc:sldChg chg="add del">
        <pc:chgData name="amit kubani" userId="8b53f3189c0b5b40" providerId="LiveId" clId="{66D94DF8-4FC0-4415-A6C2-F84A008B24A8}" dt="2023-02-16T18:11:39.604" v="5332" actId="47"/>
        <pc:sldMkLst>
          <pc:docMk/>
          <pc:sldMk cId="1590685558" sldId="265"/>
        </pc:sldMkLst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6"/>
        </pc:sldMkLst>
      </pc:sldChg>
      <pc:sldChg chg="add del">
        <pc:chgData name="amit kubani" userId="8b53f3189c0b5b40" providerId="LiveId" clId="{66D94DF8-4FC0-4415-A6C2-F84A008B24A8}" dt="2023-02-16T18:11:39.604" v="5332" actId="47"/>
        <pc:sldMkLst>
          <pc:docMk/>
          <pc:sldMk cId="1526326483" sldId="266"/>
        </pc:sldMkLst>
      </pc:sldChg>
      <pc:sldChg chg="modSp add mod">
        <pc:chgData name="amit kubani" userId="8b53f3189c0b5b40" providerId="LiveId" clId="{66D94DF8-4FC0-4415-A6C2-F84A008B24A8}" dt="2023-02-16T18:51:57.561" v="6638" actId="20577"/>
        <pc:sldMkLst>
          <pc:docMk/>
          <pc:sldMk cId="3017655696" sldId="266"/>
        </pc:sldMkLst>
        <pc:spChg chg="mod">
          <ac:chgData name="amit kubani" userId="8b53f3189c0b5b40" providerId="LiveId" clId="{66D94DF8-4FC0-4415-A6C2-F84A008B24A8}" dt="2023-02-16T18:51:57.561" v="6638" actId="20577"/>
          <ac:spMkLst>
            <pc:docMk/>
            <pc:sldMk cId="3017655696" sldId="266"/>
            <ac:spMk id="141" creationId="{00000000-0000-0000-0000-000000000000}"/>
          </ac:spMkLst>
        </pc:sp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7"/>
        </pc:sldMkLst>
      </pc:sldChg>
      <pc:sldChg chg="modSp new del mod ord">
        <pc:chgData name="amit kubani" userId="8b53f3189c0b5b40" providerId="LiveId" clId="{66D94DF8-4FC0-4415-A6C2-F84A008B24A8}" dt="2023-02-16T18:11:39.604" v="5332" actId="47"/>
        <pc:sldMkLst>
          <pc:docMk/>
          <pc:sldMk cId="1798183538" sldId="267"/>
        </pc:sldMkLst>
        <pc:spChg chg="mod">
          <ac:chgData name="amit kubani" userId="8b53f3189c0b5b40" providerId="LiveId" clId="{66D94DF8-4FC0-4415-A6C2-F84A008B24A8}" dt="2023-02-16T18:11:13.153" v="5329" actId="20577"/>
          <ac:spMkLst>
            <pc:docMk/>
            <pc:sldMk cId="1798183538" sldId="267"/>
            <ac:spMk id="2" creationId="{8CB7DEF2-7657-B3FB-8AE9-65D245EBA902}"/>
          </ac:spMkLst>
        </pc:spChg>
        <pc:spChg chg="mod">
          <ac:chgData name="amit kubani" userId="8b53f3189c0b5b40" providerId="LiveId" clId="{66D94DF8-4FC0-4415-A6C2-F84A008B24A8}" dt="2023-02-16T18:10:22.133" v="5316" actId="121"/>
          <ac:spMkLst>
            <pc:docMk/>
            <pc:sldMk cId="1798183538" sldId="267"/>
            <ac:spMk id="3" creationId="{BE6DEEC3-4CA6-0506-B2B6-1C108827EFC1}"/>
          </ac:spMkLst>
        </pc:spChg>
      </pc:sldChg>
      <pc:sldChg chg="addSp delSp modSp add mod ord chgLayout">
        <pc:chgData name="amit kubani" userId="8b53f3189c0b5b40" providerId="LiveId" clId="{66D94DF8-4FC0-4415-A6C2-F84A008B24A8}" dt="2023-02-16T19:36:04.235" v="8072" actId="20577"/>
        <pc:sldMkLst>
          <pc:docMk/>
          <pc:sldMk cId="2635863212" sldId="267"/>
        </pc:sldMkLst>
        <pc:spChg chg="del mod">
          <ac:chgData name="amit kubani" userId="8b53f3189c0b5b40" providerId="LiveId" clId="{66D94DF8-4FC0-4415-A6C2-F84A008B24A8}" dt="2023-02-16T19:17:58.296" v="7409" actId="478"/>
          <ac:spMkLst>
            <pc:docMk/>
            <pc:sldMk cId="2635863212" sldId="267"/>
            <ac:spMk id="3" creationId="{64E19154-AC57-3463-F76E-D4B55AD665A7}"/>
          </ac:spMkLst>
        </pc:spChg>
        <pc:spChg chg="add del mod ord">
          <ac:chgData name="amit kubani" userId="8b53f3189c0b5b40" providerId="LiveId" clId="{66D94DF8-4FC0-4415-A6C2-F84A008B24A8}" dt="2023-02-16T19:36:04.235" v="8072" actId="20577"/>
          <ac:spMkLst>
            <pc:docMk/>
            <pc:sldMk cId="2635863212" sldId="267"/>
            <ac:spMk id="9" creationId="{20D1650B-058C-FD2C-2FF7-7D1A51C1FA5A}"/>
          </ac:spMkLst>
        </pc:spChg>
        <pc:spChg chg="add del mod">
          <ac:chgData name="amit kubani" userId="8b53f3189c0b5b40" providerId="LiveId" clId="{66D94DF8-4FC0-4415-A6C2-F84A008B24A8}" dt="2023-02-16T19:31:05.032" v="7837" actId="21"/>
          <ac:spMkLst>
            <pc:docMk/>
            <pc:sldMk cId="2635863212" sldId="267"/>
            <ac:spMk id="10" creationId="{19D2C438-183A-B9D8-5C2F-13AAEBF37218}"/>
          </ac:spMkLst>
        </pc:spChg>
        <pc:spChg chg="add mod">
          <ac:chgData name="amit kubani" userId="8b53f3189c0b5b40" providerId="LiveId" clId="{66D94DF8-4FC0-4415-A6C2-F84A008B24A8}" dt="2023-02-16T19:31:51.828" v="7867" actId="20577"/>
          <ac:spMkLst>
            <pc:docMk/>
            <pc:sldMk cId="2635863212" sldId="267"/>
            <ac:spMk id="11" creationId="{34808610-9953-283A-F182-5F877BA09034}"/>
          </ac:spMkLst>
        </pc:spChg>
        <pc:spChg chg="add mod">
          <ac:chgData name="amit kubani" userId="8b53f3189c0b5b40" providerId="LiveId" clId="{66D94DF8-4FC0-4415-A6C2-F84A008B24A8}" dt="2023-02-16T19:31:46.429" v="7860" actId="20577"/>
          <ac:spMkLst>
            <pc:docMk/>
            <pc:sldMk cId="2635863212" sldId="267"/>
            <ac:spMk id="12" creationId="{84243F97-4A13-92E6-509B-2A47170C7CF7}"/>
          </ac:spMkLst>
        </pc:spChg>
        <pc:spChg chg="add mod">
          <ac:chgData name="amit kubani" userId="8b53f3189c0b5b40" providerId="LiveId" clId="{66D94DF8-4FC0-4415-A6C2-F84A008B24A8}" dt="2023-02-16T19:31:39.863" v="7853" actId="20577"/>
          <ac:spMkLst>
            <pc:docMk/>
            <pc:sldMk cId="2635863212" sldId="267"/>
            <ac:spMk id="13" creationId="{53D4FE46-B543-4946-9FFA-FEB61A3F87BC}"/>
          </ac:spMkLst>
        </pc:spChg>
        <pc:spChg chg="mod ord">
          <ac:chgData name="amit kubani" userId="8b53f3189c0b5b40" providerId="LiveId" clId="{66D94DF8-4FC0-4415-A6C2-F84A008B24A8}" dt="2023-02-16T19:34:15.927" v="7959" actId="782"/>
          <ac:spMkLst>
            <pc:docMk/>
            <pc:sldMk cId="2635863212" sldId="267"/>
            <ac:spMk id="141" creationId="{00000000-0000-0000-0000-000000000000}"/>
          </ac:spMkLst>
        </pc:spChg>
        <pc:spChg chg="del mod">
          <ac:chgData name="amit kubani" userId="8b53f3189c0b5b40" providerId="LiveId" clId="{66D94DF8-4FC0-4415-A6C2-F84A008B24A8}" dt="2023-02-16T19:20:01.876" v="7483" actId="478"/>
          <ac:spMkLst>
            <pc:docMk/>
            <pc:sldMk cId="2635863212" sldId="267"/>
            <ac:spMk id="142" creationId="{00000000-0000-0000-0000-000000000000}"/>
          </ac:spMkLst>
        </pc:spChg>
        <pc:picChg chg="add mod">
          <ac:chgData name="amit kubani" userId="8b53f3189c0b5b40" providerId="LiveId" clId="{66D94DF8-4FC0-4415-A6C2-F84A008B24A8}" dt="2023-02-16T19:22:07.440" v="7491" actId="14100"/>
          <ac:picMkLst>
            <pc:docMk/>
            <pc:sldMk cId="2635863212" sldId="267"/>
            <ac:picMk id="4" creationId="{FCFD0D82-2D51-EA91-097B-12F9759C24A2}"/>
          </ac:picMkLst>
        </pc:picChg>
        <pc:picChg chg="add mod">
          <ac:chgData name="amit kubani" userId="8b53f3189c0b5b40" providerId="LiveId" clId="{66D94DF8-4FC0-4415-A6C2-F84A008B24A8}" dt="2023-02-16T19:23:27.756" v="7504" actId="1076"/>
          <ac:picMkLst>
            <pc:docMk/>
            <pc:sldMk cId="2635863212" sldId="267"/>
            <ac:picMk id="6" creationId="{29BE0B47-4C41-4CD9-E3AD-C6BD18574D97}"/>
          </ac:picMkLst>
        </pc:picChg>
        <pc:picChg chg="add mod">
          <ac:chgData name="amit kubani" userId="8b53f3189c0b5b40" providerId="LiveId" clId="{66D94DF8-4FC0-4415-A6C2-F84A008B24A8}" dt="2023-02-16T19:23:32.648" v="7506" actId="14100"/>
          <ac:picMkLst>
            <pc:docMk/>
            <pc:sldMk cId="2635863212" sldId="267"/>
            <ac:picMk id="8" creationId="{48465DDD-2A57-2676-7A64-B85485F1498F}"/>
          </ac:picMkLst>
        </pc:pic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0" sldId="268"/>
        </pc:sldMkLst>
      </pc:sldChg>
      <pc:sldChg chg="addSp delSp modSp new mod ord modClrScheme chgLayout">
        <pc:chgData name="amit kubani" userId="8b53f3189c0b5b40" providerId="LiveId" clId="{66D94DF8-4FC0-4415-A6C2-F84A008B24A8}" dt="2023-02-16T20:23:04.457" v="9711" actId="20577"/>
        <pc:sldMkLst>
          <pc:docMk/>
          <pc:sldMk cId="1602383501" sldId="268"/>
        </pc:sldMkLst>
        <pc:spChg chg="add del mod ord">
          <ac:chgData name="amit kubani" userId="8b53f3189c0b5b40" providerId="LiveId" clId="{66D94DF8-4FC0-4415-A6C2-F84A008B24A8}" dt="2023-02-16T20:15:47.565" v="9291" actId="20577"/>
          <ac:spMkLst>
            <pc:docMk/>
            <pc:sldMk cId="1602383501" sldId="268"/>
            <ac:spMk id="2" creationId="{060245D6-1BF2-651A-138C-D972E946449A}"/>
          </ac:spMkLst>
        </pc:spChg>
        <pc:spChg chg="del">
          <ac:chgData name="amit kubani" userId="8b53f3189c0b5b40" providerId="LiveId" clId="{66D94DF8-4FC0-4415-A6C2-F84A008B24A8}" dt="2023-02-16T19:59:50.597" v="8645" actId="478"/>
          <ac:spMkLst>
            <pc:docMk/>
            <pc:sldMk cId="1602383501" sldId="268"/>
            <ac:spMk id="3" creationId="{971720F2-087A-7DA9-62E4-11122BB1D0AB}"/>
          </ac:spMkLst>
        </pc:spChg>
        <pc:spChg chg="add del mod">
          <ac:chgData name="amit kubani" userId="8b53f3189c0b5b40" providerId="LiveId" clId="{66D94DF8-4FC0-4415-A6C2-F84A008B24A8}" dt="2023-02-16T20:11:47.397" v="8995" actId="478"/>
          <ac:spMkLst>
            <pc:docMk/>
            <pc:sldMk cId="1602383501" sldId="268"/>
            <ac:spMk id="10" creationId="{45505A8D-58FA-B699-2B89-A9C7357A7BCB}"/>
          </ac:spMkLst>
        </pc:spChg>
        <pc:spChg chg="add del mod">
          <ac:chgData name="amit kubani" userId="8b53f3189c0b5b40" providerId="LiveId" clId="{66D94DF8-4FC0-4415-A6C2-F84A008B24A8}" dt="2023-02-16T20:11:42.301" v="8994" actId="478"/>
          <ac:spMkLst>
            <pc:docMk/>
            <pc:sldMk cId="1602383501" sldId="268"/>
            <ac:spMk id="12" creationId="{5E07B8B7-C250-4228-485C-2ED47C855223}"/>
          </ac:spMkLst>
        </pc:spChg>
        <pc:spChg chg="add mod">
          <ac:chgData name="amit kubani" userId="8b53f3189c0b5b40" providerId="LiveId" clId="{66D94DF8-4FC0-4415-A6C2-F84A008B24A8}" dt="2023-02-16T20:23:04.457" v="9711" actId="20577"/>
          <ac:spMkLst>
            <pc:docMk/>
            <pc:sldMk cId="1602383501" sldId="268"/>
            <ac:spMk id="13" creationId="{845C5D16-B0EE-4466-2C4B-C441B0D07890}"/>
          </ac:spMkLst>
        </pc:spChg>
        <pc:picChg chg="add del mod">
          <ac:chgData name="amit kubani" userId="8b53f3189c0b5b40" providerId="LiveId" clId="{66D94DF8-4FC0-4415-A6C2-F84A008B24A8}" dt="2023-02-16T20:15:48.939" v="9292" actId="478"/>
          <ac:picMkLst>
            <pc:docMk/>
            <pc:sldMk cId="1602383501" sldId="268"/>
            <ac:picMk id="5" creationId="{5FE7DE98-33F0-C34C-5839-65EA2A6DE200}"/>
          </ac:picMkLst>
        </pc:picChg>
        <pc:picChg chg="add del mod">
          <ac:chgData name="amit kubani" userId="8b53f3189c0b5b40" providerId="LiveId" clId="{66D94DF8-4FC0-4415-A6C2-F84A008B24A8}" dt="2023-02-16T20:15:50.315" v="9293" actId="478"/>
          <ac:picMkLst>
            <pc:docMk/>
            <pc:sldMk cId="1602383501" sldId="268"/>
            <ac:picMk id="7" creationId="{5DD90022-BBAE-20AE-5BA7-9CEAC7399302}"/>
          </ac:picMkLst>
        </pc:picChg>
        <pc:picChg chg="add del mod">
          <ac:chgData name="amit kubani" userId="8b53f3189c0b5b40" providerId="LiveId" clId="{66D94DF8-4FC0-4415-A6C2-F84A008B24A8}" dt="2023-02-16T20:15:51.945" v="9294" actId="478"/>
          <ac:picMkLst>
            <pc:docMk/>
            <pc:sldMk cId="1602383501" sldId="268"/>
            <ac:picMk id="9" creationId="{7A7188DE-7840-B371-1E0D-BEBD863020B1}"/>
          </ac:picMkLst>
        </pc:picChg>
        <pc:picChg chg="add mod">
          <ac:chgData name="amit kubani" userId="8b53f3189c0b5b40" providerId="LiveId" clId="{66D94DF8-4FC0-4415-A6C2-F84A008B24A8}" dt="2023-02-16T20:17:19.641" v="9315" actId="1076"/>
          <ac:picMkLst>
            <pc:docMk/>
            <pc:sldMk cId="1602383501" sldId="268"/>
            <ac:picMk id="15" creationId="{9A2227CE-57CA-6383-1935-BF5199B31946}"/>
          </ac:picMkLst>
        </pc:picChg>
        <pc:picChg chg="add mod">
          <ac:chgData name="amit kubani" userId="8b53f3189c0b5b40" providerId="LiveId" clId="{66D94DF8-4FC0-4415-A6C2-F84A008B24A8}" dt="2023-02-16T20:17:15.217" v="9314" actId="1076"/>
          <ac:picMkLst>
            <pc:docMk/>
            <pc:sldMk cId="1602383501" sldId="268"/>
            <ac:picMk id="17" creationId="{78BEA9DE-E9D7-320F-BF09-7BE3B6E03674}"/>
          </ac:picMkLst>
        </pc:picChg>
        <pc:picChg chg="add mod">
          <ac:chgData name="amit kubani" userId="8b53f3189c0b5b40" providerId="LiveId" clId="{66D94DF8-4FC0-4415-A6C2-F84A008B24A8}" dt="2023-02-16T20:16:55.576" v="9309" actId="14100"/>
          <ac:picMkLst>
            <pc:docMk/>
            <pc:sldMk cId="1602383501" sldId="268"/>
            <ac:picMk id="19" creationId="{1F206A64-6832-145F-A814-BBD16C87D0EB}"/>
          </ac:picMkLst>
        </pc:picChg>
      </pc:sldChg>
      <pc:sldChg chg="addSp delSp modSp add mod">
        <pc:chgData name="amit kubani" userId="8b53f3189c0b5b40" providerId="LiveId" clId="{66D94DF8-4FC0-4415-A6C2-F84A008B24A8}" dt="2023-02-16T19:58:21.496" v="8629" actId="20577"/>
        <pc:sldMkLst>
          <pc:docMk/>
          <pc:sldMk cId="561043004" sldId="269"/>
        </pc:sldMkLst>
        <pc:spChg chg="mod">
          <ac:chgData name="amit kubani" userId="8b53f3189c0b5b40" providerId="LiveId" clId="{66D94DF8-4FC0-4415-A6C2-F84A008B24A8}" dt="2023-02-16T19:58:21.496" v="8629" actId="20577"/>
          <ac:spMkLst>
            <pc:docMk/>
            <pc:sldMk cId="561043004" sldId="269"/>
            <ac:spMk id="9" creationId="{20D1650B-058C-FD2C-2FF7-7D1A51C1FA5A}"/>
          </ac:spMkLst>
        </pc:spChg>
        <pc:spChg chg="mod">
          <ac:chgData name="amit kubani" userId="8b53f3189c0b5b40" providerId="LiveId" clId="{66D94DF8-4FC0-4415-A6C2-F84A008B24A8}" dt="2023-02-16T19:36:38.746" v="8074"/>
          <ac:spMkLst>
            <pc:docMk/>
            <pc:sldMk cId="561043004" sldId="269"/>
            <ac:spMk id="141" creationId="{00000000-0000-0000-0000-000000000000}"/>
          </ac:spMkLst>
        </pc:spChg>
        <pc:picChg chg="add del mod">
          <ac:chgData name="amit kubani" userId="8b53f3189c0b5b40" providerId="LiveId" clId="{66D94DF8-4FC0-4415-A6C2-F84A008B24A8}" dt="2023-02-16T19:44:08.549" v="8212" actId="478"/>
          <ac:picMkLst>
            <pc:docMk/>
            <pc:sldMk cId="561043004" sldId="269"/>
            <ac:picMk id="3" creationId="{C214CC26-406C-8BC4-18AA-7A31AC54853F}"/>
          </ac:picMkLst>
        </pc:picChg>
        <pc:picChg chg="del mod">
          <ac:chgData name="amit kubani" userId="8b53f3189c0b5b40" providerId="LiveId" clId="{66D94DF8-4FC0-4415-A6C2-F84A008B24A8}" dt="2023-02-16T19:36:46.236" v="8077" actId="478"/>
          <ac:picMkLst>
            <pc:docMk/>
            <pc:sldMk cId="561043004" sldId="269"/>
            <ac:picMk id="4" creationId="{FCFD0D82-2D51-EA91-097B-12F9759C24A2}"/>
          </ac:picMkLst>
        </pc:picChg>
        <pc:picChg chg="del">
          <ac:chgData name="amit kubani" userId="8b53f3189c0b5b40" providerId="LiveId" clId="{66D94DF8-4FC0-4415-A6C2-F84A008B24A8}" dt="2023-02-16T19:36:44.647" v="8075" actId="478"/>
          <ac:picMkLst>
            <pc:docMk/>
            <pc:sldMk cId="561043004" sldId="269"/>
            <ac:picMk id="6" creationId="{29BE0B47-4C41-4CD9-E3AD-C6BD18574D97}"/>
          </ac:picMkLst>
        </pc:picChg>
        <pc:picChg chg="add del mod">
          <ac:chgData name="amit kubani" userId="8b53f3189c0b5b40" providerId="LiveId" clId="{66D94DF8-4FC0-4415-A6C2-F84A008B24A8}" dt="2023-02-16T19:44:10.222" v="8213" actId="478"/>
          <ac:picMkLst>
            <pc:docMk/>
            <pc:sldMk cId="561043004" sldId="269"/>
            <ac:picMk id="7" creationId="{F866B03F-3847-29AB-086B-92F64FED7DB3}"/>
          </ac:picMkLst>
        </pc:picChg>
        <pc:picChg chg="del">
          <ac:chgData name="amit kubani" userId="8b53f3189c0b5b40" providerId="LiveId" clId="{66D94DF8-4FC0-4415-A6C2-F84A008B24A8}" dt="2023-02-16T19:36:47.969" v="8078" actId="478"/>
          <ac:picMkLst>
            <pc:docMk/>
            <pc:sldMk cId="561043004" sldId="269"/>
            <ac:picMk id="8" creationId="{48465DDD-2A57-2676-7A64-B85485F1498F}"/>
          </ac:picMkLst>
        </pc:picChg>
        <pc:picChg chg="add del mod">
          <ac:chgData name="amit kubani" userId="8b53f3189c0b5b40" providerId="LiveId" clId="{66D94DF8-4FC0-4415-A6C2-F84A008B24A8}" dt="2023-02-16T19:44:11.812" v="8214" actId="478"/>
          <ac:picMkLst>
            <pc:docMk/>
            <pc:sldMk cId="561043004" sldId="269"/>
            <ac:picMk id="14" creationId="{F1676E0B-41DD-10D2-3325-492CB85635F5}"/>
          </ac:picMkLst>
        </pc:picChg>
        <pc:picChg chg="add mod">
          <ac:chgData name="amit kubani" userId="8b53f3189c0b5b40" providerId="LiveId" clId="{66D94DF8-4FC0-4415-A6C2-F84A008B24A8}" dt="2023-02-16T19:52:46.890" v="8230" actId="14100"/>
          <ac:picMkLst>
            <pc:docMk/>
            <pc:sldMk cId="561043004" sldId="269"/>
            <ac:picMk id="16" creationId="{E4044320-8D8B-2D30-B9B3-43B0D70C7E88}"/>
          </ac:picMkLst>
        </pc:picChg>
        <pc:picChg chg="add mod">
          <ac:chgData name="amit kubani" userId="8b53f3189c0b5b40" providerId="LiveId" clId="{66D94DF8-4FC0-4415-A6C2-F84A008B24A8}" dt="2023-02-16T19:53:38.813" v="8240" actId="14100"/>
          <ac:picMkLst>
            <pc:docMk/>
            <pc:sldMk cId="561043004" sldId="269"/>
            <ac:picMk id="18" creationId="{84D22465-ADAB-0B8A-6079-3EA73620755D}"/>
          </ac:picMkLst>
        </pc:picChg>
        <pc:picChg chg="add mod">
          <ac:chgData name="amit kubani" userId="8b53f3189c0b5b40" providerId="LiveId" clId="{66D94DF8-4FC0-4415-A6C2-F84A008B24A8}" dt="2023-02-16T19:53:44.803" v="8241" actId="14100"/>
          <ac:picMkLst>
            <pc:docMk/>
            <pc:sldMk cId="561043004" sldId="269"/>
            <ac:picMk id="20" creationId="{A8991582-B1A3-0477-EF90-A2E391CF93A1}"/>
          </ac:picMkLst>
        </pc:picChg>
      </pc:sldChg>
      <pc:sldChg chg="del">
        <pc:chgData name="amit kubani" userId="8b53f3189c0b5b40" providerId="LiveId" clId="{66D94DF8-4FC0-4415-A6C2-F84A008B24A8}" dt="2023-02-16T14:31:00.809" v="1334" actId="47"/>
        <pc:sldMkLst>
          <pc:docMk/>
          <pc:sldMk cId="2373467096" sldId="269"/>
        </pc:sldMkLst>
      </pc:sldChg>
      <pc:sldChg chg="add ord">
        <pc:chgData name="amit kubani" userId="8b53f3189c0b5b40" providerId="LiveId" clId="{66D94DF8-4FC0-4415-A6C2-F84A008B24A8}" dt="2023-02-16T20:16:00.101" v="9296"/>
        <pc:sldMkLst>
          <pc:docMk/>
          <pc:sldMk cId="3916790034" sldId="270"/>
        </pc:sldMkLst>
      </pc:sldChg>
      <pc:sldChg chg="modSp new del mod">
        <pc:chgData name="amit kubani" userId="8b53f3189c0b5b40" providerId="LiveId" clId="{66D94DF8-4FC0-4415-A6C2-F84A008B24A8}" dt="2023-02-16T14:31:00.809" v="1334" actId="47"/>
        <pc:sldMkLst>
          <pc:docMk/>
          <pc:sldMk cId="3942889943" sldId="270"/>
        </pc:sldMkLst>
        <pc:spChg chg="mod">
          <ac:chgData name="amit kubani" userId="8b53f3189c0b5b40" providerId="LiveId" clId="{66D94DF8-4FC0-4415-A6C2-F84A008B24A8}" dt="2023-02-16T14:26:38.212" v="1136" actId="20577"/>
          <ac:spMkLst>
            <pc:docMk/>
            <pc:sldMk cId="3942889943" sldId="270"/>
            <ac:spMk id="2" creationId="{15CC9C44-DDF7-34FA-966A-6291BEC4B4D2}"/>
          </ac:spMkLst>
        </pc:spChg>
        <pc:spChg chg="mod">
          <ac:chgData name="amit kubani" userId="8b53f3189c0b5b40" providerId="LiveId" clId="{66D94DF8-4FC0-4415-A6C2-F84A008B24A8}" dt="2023-02-16T14:30:39.600" v="1333" actId="20577"/>
          <ac:spMkLst>
            <pc:docMk/>
            <pc:sldMk cId="3942889943" sldId="270"/>
            <ac:spMk id="3" creationId="{71685617-FF9D-31A7-A98C-F6FCA3FB4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8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77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4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5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6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8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603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2500" b="1" dirty="0">
                <a:latin typeface="Montserrat" pitchFamily="2" charset="77"/>
              </a:rPr>
              <a:t>Enhancing Mobile Security through Machine Learning: A Study on Android Malware Detection</a:t>
            </a:r>
            <a:endParaRPr sz="2500" b="1" dirty="0">
              <a:latin typeface="Montserrat" pitchFamily="2" charset="77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Montserrat" pitchFamily="2" charset="77"/>
              </a:rPr>
              <a:t>Machine Learning-based Approach for Android Malware Detection: An Evaluation of Performance and Limitations</a:t>
            </a:r>
            <a:endParaRPr>
              <a:latin typeface="Montserrat" pitchFamily="2" charset="77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524175" y="38901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w" sz="1120" dirty="0">
                <a:latin typeface="Montserrat" pitchFamily="2" charset="77"/>
              </a:rPr>
              <a:t>Authors: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w" sz="1120" dirty="0">
                <a:latin typeface="Montserrat" pitchFamily="2" charset="77"/>
              </a:rPr>
              <a:t>Moti Dahari 308212570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w" sz="1120" dirty="0">
                <a:latin typeface="Montserrat" pitchFamily="2" charset="77"/>
              </a:rPr>
              <a:t>amit koobani 204804488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K-Nearest Neighbors 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20D1650B-058C-FD2C-2FF7-7D1A51C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5503" y="1264768"/>
            <a:ext cx="7038900" cy="727533"/>
          </a:xfrm>
        </p:spPr>
        <p:txBody>
          <a:bodyPr>
            <a:normAutofit fontScale="77500" lnSpcReduction="20000"/>
          </a:bodyPr>
          <a:lstStyle/>
          <a:p>
            <a:pPr marL="146050" indent="0" algn="r" rtl="1">
              <a:buNone/>
            </a:pPr>
            <a:r>
              <a:rPr lang="he-IL" dirty="0"/>
              <a:t>אפשר לראות שהאלגוריתם השיג תוצאות פחות טובות מה</a:t>
            </a:r>
            <a:r>
              <a:rPr lang="en-US" dirty="0"/>
              <a:t>logistic regression </a:t>
            </a:r>
            <a:r>
              <a:rPr lang="he-IL" dirty="0"/>
              <a:t> . בדקנו על מגוון ערכים של הפרמטר </a:t>
            </a:r>
            <a:r>
              <a:rPr lang="en-US" dirty="0"/>
              <a:t>k</a:t>
            </a:r>
            <a:r>
              <a:rPr lang="he-IL" dirty="0"/>
              <a:t> וראינו שאלו התוצאות הטובות ביותר לפי פרמטר </a:t>
            </a:r>
            <a:r>
              <a:rPr lang="en-US" dirty="0"/>
              <a:t>.k</a:t>
            </a:r>
            <a:r>
              <a:rPr lang="he-IL" dirty="0"/>
              <a:t> ניתן לראות בנוסף שקיבלנו</a:t>
            </a:r>
            <a:r>
              <a:rPr lang="en-US" dirty="0" err="1"/>
              <a:t>precition</a:t>
            </a:r>
            <a:r>
              <a:rPr lang="en-US" dirty="0"/>
              <a:t> </a:t>
            </a:r>
            <a:r>
              <a:rPr lang="he-IL" dirty="0"/>
              <a:t> גבוה לעומת </a:t>
            </a:r>
            <a:r>
              <a:rPr lang="en-US" dirty="0"/>
              <a:t>recall</a:t>
            </a:r>
            <a:r>
              <a:rPr lang="he-IL" dirty="0"/>
              <a:t> נמוך מה שמעיד שהאלגוריתם לא טועה כאשר הוא מסווג </a:t>
            </a:r>
            <a:r>
              <a:rPr lang="he-IL" dirty="0" err="1"/>
              <a:t>אפליקצייה</a:t>
            </a:r>
            <a:r>
              <a:rPr lang="he-IL" dirty="0"/>
              <a:t> כ </a:t>
            </a:r>
            <a:r>
              <a:rPr lang="en-US" dirty="0"/>
              <a:t>malicious</a:t>
            </a:r>
            <a:r>
              <a:rPr lang="he-IL" dirty="0"/>
              <a:t> אבל מפספס כמות </a:t>
            </a:r>
            <a:r>
              <a:rPr lang="he-IL" dirty="0" err="1"/>
              <a:t>נכבדת</a:t>
            </a:r>
            <a:r>
              <a:rPr lang="he-IL" dirty="0"/>
              <a:t> של אפליקציות </a:t>
            </a:r>
            <a:r>
              <a:rPr lang="en-US" dirty="0"/>
              <a:t>malicious</a:t>
            </a:r>
            <a:r>
              <a:rPr lang="he-IL" dirty="0"/>
              <a:t> ומתייג אותם כ</a:t>
            </a:r>
            <a:r>
              <a:rPr lang="en-US" dirty="0"/>
              <a:t>benign</a:t>
            </a:r>
            <a:endParaRPr lang="he-IL" dirty="0"/>
          </a:p>
        </p:txBody>
      </p:sp>
      <p:sp>
        <p:nvSpPr>
          <p:cNvPr id="11" name="מציין מיקום טקסט 8">
            <a:extLst>
              <a:ext uri="{FF2B5EF4-FFF2-40B4-BE49-F238E27FC236}">
                <a16:creationId xmlns:a16="http://schemas.microsoft.com/office/drawing/2014/main" id="{34808610-9953-283A-F182-5F877BA09034}"/>
              </a:ext>
            </a:extLst>
          </p:cNvPr>
          <p:cNvSpPr txBox="1">
            <a:spLocks/>
          </p:cNvSpPr>
          <p:nvPr/>
        </p:nvSpPr>
        <p:spPr>
          <a:xfrm>
            <a:off x="6684219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0.3</a:t>
            </a:r>
          </a:p>
        </p:txBody>
      </p:sp>
      <p:sp>
        <p:nvSpPr>
          <p:cNvPr id="12" name="מציין מיקום טקסט 8">
            <a:extLst>
              <a:ext uri="{FF2B5EF4-FFF2-40B4-BE49-F238E27FC236}">
                <a16:creationId xmlns:a16="http://schemas.microsoft.com/office/drawing/2014/main" id="{84243F97-4A13-92E6-509B-2A47170C7CF7}"/>
              </a:ext>
            </a:extLst>
          </p:cNvPr>
          <p:cNvSpPr txBox="1">
            <a:spLocks/>
          </p:cNvSpPr>
          <p:nvPr/>
        </p:nvSpPr>
        <p:spPr>
          <a:xfrm>
            <a:off x="4003163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0.2</a:t>
            </a:r>
          </a:p>
        </p:txBody>
      </p:sp>
      <p:sp>
        <p:nvSpPr>
          <p:cNvPr id="13" name="מציין מיקום טקסט 8">
            <a:extLst>
              <a:ext uri="{FF2B5EF4-FFF2-40B4-BE49-F238E27FC236}">
                <a16:creationId xmlns:a16="http://schemas.microsoft.com/office/drawing/2014/main" id="{53D4FE46-B543-4946-9FFA-FEB61A3F87BC}"/>
              </a:ext>
            </a:extLst>
          </p:cNvPr>
          <p:cNvSpPr txBox="1">
            <a:spLocks/>
          </p:cNvSpPr>
          <p:nvPr/>
        </p:nvSpPr>
        <p:spPr>
          <a:xfrm>
            <a:off x="1134420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Font typeface="Lato"/>
              <a:buNone/>
            </a:pPr>
            <a:r>
              <a:rPr lang="he-IL" dirty="0"/>
              <a:t>0.1</a:t>
            </a:r>
          </a:p>
        </p:txBody>
      </p:sp>
      <p:pic>
        <p:nvPicPr>
          <p:cNvPr id="16" name="תמונה 1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4044320-8D8B-2D30-B9B3-43B0D70C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66" y="2258750"/>
            <a:ext cx="3058092" cy="2884750"/>
          </a:xfrm>
          <a:prstGeom prst="rect">
            <a:avLst/>
          </a:prstGeom>
        </p:spPr>
      </p:pic>
      <p:pic>
        <p:nvPicPr>
          <p:cNvPr id="18" name="תמונה 1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4D22465-ADAB-0B8A-6079-3EA73620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17" y="2258749"/>
            <a:ext cx="2967259" cy="2884751"/>
          </a:xfrm>
          <a:prstGeom prst="rect">
            <a:avLst/>
          </a:prstGeom>
        </p:spPr>
      </p:pic>
      <p:pic>
        <p:nvPicPr>
          <p:cNvPr id="20" name="תמונה 1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8991582-B1A3-0477-EF90-A2E391CF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67" y="2258749"/>
            <a:ext cx="2894588" cy="28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245D6-1BF2-651A-138C-D972E94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+mj-cs"/>
              </a:rPr>
              <a:t>Decision tree</a:t>
            </a:r>
            <a:endParaRPr lang="he-IL" dirty="0">
              <a:cs typeface="+mj-cs"/>
            </a:endParaRP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FE7DE98-33F0-C34C-5839-65EA2A6D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" y="2571750"/>
            <a:ext cx="3052036" cy="2571750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DD90022-BBAE-20AE-5BA7-9CEAC739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07" y="2571750"/>
            <a:ext cx="3118648" cy="2571751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A7188DE-7840-B371-1E0D-BEBD8630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64" y="2571750"/>
            <a:ext cx="2858257" cy="2610165"/>
          </a:xfrm>
          <a:prstGeom prst="rect">
            <a:avLst/>
          </a:prstGeom>
        </p:spPr>
      </p:pic>
      <p:sp>
        <p:nvSpPr>
          <p:cNvPr id="13" name="כותרת 1">
            <a:extLst>
              <a:ext uri="{FF2B5EF4-FFF2-40B4-BE49-F238E27FC236}">
                <a16:creationId xmlns:a16="http://schemas.microsoft.com/office/drawing/2014/main" id="{845C5D16-B0EE-4466-2C4B-C441B0D07890}"/>
              </a:ext>
            </a:extLst>
          </p:cNvPr>
          <p:cNvSpPr txBox="1">
            <a:spLocks/>
          </p:cNvSpPr>
          <p:nvPr/>
        </p:nvSpPr>
        <p:spPr>
          <a:xfrm>
            <a:off x="1159230" y="13078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 rtl="1"/>
            <a:r>
              <a:rPr lang="he-IL" sz="1400" dirty="0">
                <a:cs typeface="+mj-cs"/>
              </a:rPr>
              <a:t>השתמשנו במדד </a:t>
            </a:r>
            <a:r>
              <a:rPr lang="he-IL" sz="1400" dirty="0" err="1">
                <a:cs typeface="+mj-cs"/>
              </a:rPr>
              <a:t>ג'יני</a:t>
            </a:r>
            <a:r>
              <a:rPr lang="he-IL" sz="1400" dirty="0">
                <a:cs typeface="+mj-cs"/>
              </a:rPr>
              <a:t> למציאת פיצול אופטימלי בצמתי העץ במקום במדד האנטרופיה שנלמד בכיתה. כמו כן עומק העץ המקסימלי שנותן את התוצאות הטובות ביותר לרשום מטה. ניתן לראות שהאלגוריתם נותן תוצאות דומות כמו </a:t>
            </a:r>
            <a:r>
              <a:rPr lang="en-US" sz="1400" dirty="0">
                <a:cs typeface="+mj-cs"/>
              </a:rPr>
              <a:t>logistic regression </a:t>
            </a:r>
            <a:r>
              <a:rPr lang="he-IL" sz="1400" dirty="0">
                <a:cs typeface="+mj-cs"/>
              </a:rPr>
              <a:t> מבחינת המדדים הסטטיסטים.</a:t>
            </a:r>
            <a:endParaRPr lang="he-IL" sz="1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67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245D6-1BF2-651A-138C-D972E94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i="1" dirty="0">
                <a:latin typeface="Miriam" panose="020B0502050101010101" pitchFamily="34" charset="-79"/>
                <a:cs typeface="Miriam" panose="020B0502050101010101" pitchFamily="34" charset="-79"/>
              </a:rPr>
              <a:t>Linear SVC</a:t>
            </a:r>
            <a:endParaRPr lang="he-IL" dirty="0">
              <a:cs typeface="+mj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845C5D16-B0EE-4466-2C4B-C441B0D07890}"/>
              </a:ext>
            </a:extLst>
          </p:cNvPr>
          <p:cNvSpPr txBox="1">
            <a:spLocks/>
          </p:cNvSpPr>
          <p:nvPr/>
        </p:nvSpPr>
        <p:spPr>
          <a:xfrm>
            <a:off x="1159230" y="13078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למדנו שהאלגוריתם הזה עובד היטב עם נתונים לא מבניים כמו טקסט, תמונות </a:t>
            </a:r>
            <a:r>
              <a:rPr lang="he-IL" sz="1400" dirty="0" err="1">
                <a:cs typeface="+mj-cs"/>
              </a:rPr>
              <a:t>וכו</a:t>
            </a:r>
            <a:endParaRPr lang="he-IL" sz="1400" dirty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לאחר חיפוש באינטרנט החלטנו להשתמש ב</a:t>
            </a:r>
            <a:r>
              <a:rPr lang="en-US" sz="1400" dirty="0">
                <a:cs typeface="+mj-cs"/>
              </a:rPr>
              <a:t> </a:t>
            </a:r>
            <a:r>
              <a:rPr lang="he-IL" sz="1400" dirty="0">
                <a:cs typeface="+mj-cs"/>
              </a:rPr>
              <a:t> </a:t>
            </a:r>
            <a:r>
              <a:rPr lang="en-US" sz="1400" dirty="0">
                <a:cs typeface="+mj-cs"/>
              </a:rPr>
              <a:t>Linear SVC </a:t>
            </a:r>
            <a:r>
              <a:rPr lang="he-IL" sz="1400" dirty="0">
                <a:cs typeface="+mj-cs"/>
              </a:rPr>
              <a:t> כאשר ה</a:t>
            </a:r>
            <a:r>
              <a:rPr lang="en-US" sz="1400" dirty="0">
                <a:cs typeface="+mj-cs"/>
              </a:rPr>
              <a:t>kernel</a:t>
            </a:r>
            <a:r>
              <a:rPr lang="he-IL" sz="1400" dirty="0">
                <a:cs typeface="+mj-cs"/>
              </a:rPr>
              <a:t> שלו ליניארי מכיוון שהוא מתאים לכמות גדולה של </a:t>
            </a:r>
            <a:r>
              <a:rPr lang="he-IL" sz="1400" dirty="0" err="1">
                <a:cs typeface="+mj-cs"/>
              </a:rPr>
              <a:t>מימדים</a:t>
            </a:r>
            <a:r>
              <a:rPr lang="he-IL" sz="1400" dirty="0">
                <a:cs typeface="+mj-cs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קראנו בנוסף שהסיכוי ל</a:t>
            </a:r>
            <a:r>
              <a:rPr lang="en-US" sz="1400" dirty="0">
                <a:cs typeface="+mj-cs"/>
              </a:rPr>
              <a:t>overfitting</a:t>
            </a:r>
            <a:r>
              <a:rPr lang="he-IL" sz="1400" dirty="0">
                <a:cs typeface="+mj-cs"/>
              </a:rPr>
              <a:t> קטן ביחס ל</a:t>
            </a:r>
            <a:r>
              <a:rPr lang="en-US" sz="1400" dirty="0">
                <a:cs typeface="+mj-cs"/>
              </a:rPr>
              <a:t>LR</a:t>
            </a:r>
            <a:r>
              <a:rPr lang="he-IL" sz="1400" dirty="0">
                <a:cs typeface="+mj-cs"/>
              </a:rPr>
              <a:t>. אבל לפי התוצאות שלנו הדבר לא משתקף.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>
              <a:cs typeface="+mj-cs"/>
            </a:endParaRPr>
          </a:p>
        </p:txBody>
      </p:sp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A2227CE-57CA-6383-1935-BF5199B3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48" y="2221950"/>
            <a:ext cx="3045863" cy="2954677"/>
          </a:xfrm>
          <a:prstGeom prst="rect">
            <a:avLst/>
          </a:prstGeom>
        </p:spPr>
      </p:pic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8BEA9DE-E9D7-320F-BF09-7BE3B6E0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8" y="2221950"/>
            <a:ext cx="3164796" cy="2954676"/>
          </a:xfrm>
          <a:prstGeom prst="rect">
            <a:avLst/>
          </a:prstGeom>
        </p:spPr>
      </p:pic>
      <p:pic>
        <p:nvPicPr>
          <p:cNvPr id="19" name="תמונה 1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F206A64-6832-145F-A814-BBD16C87D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21" y="2188824"/>
            <a:ext cx="2882479" cy="29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3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Boosting Classifier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987068"/>
            <a:ext cx="8465769" cy="3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endParaRPr lang="he-IL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76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הקדמה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1567550"/>
            <a:ext cx="8465769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הפרויקט שלנו נועד לסווג אפליקציות אנדרואיד(</a:t>
            </a:r>
            <a:r>
              <a:rPr lang="en-US" sz="1120" dirty="0">
                <a:latin typeface="Montserrat" pitchFamily="2" charset="77"/>
              </a:rPr>
              <a:t>APK</a:t>
            </a:r>
            <a:r>
              <a:rPr lang="he-IL" sz="1120" dirty="0">
                <a:latin typeface="Montserrat" pitchFamily="2" charset="77"/>
              </a:rPr>
              <a:t>) כזדוניות או שפריות. השתמשנו במערך נתונים של 4591 אפליקציות והרצנו עליו מודלים שונים של למידת מכונה.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בעיה זו תופסת תאוצה ותוספת נפח רחב בעולמות אבטחת המידע מכיוון שרוב חברות הטכנולוגיה מביאות פתרונות </a:t>
            </a:r>
            <a:r>
              <a:rPr lang="he-IL" sz="1120" dirty="0" err="1">
                <a:latin typeface="Montserrat" pitchFamily="2" charset="77"/>
              </a:rPr>
              <a:t>וישומים</a:t>
            </a:r>
            <a:r>
              <a:rPr lang="he-IL" sz="1120" dirty="0">
                <a:latin typeface="Montserrat" pitchFamily="2" charset="77"/>
              </a:rPr>
              <a:t> טכנולוגים למשתמשי קצה באמצעות אפליקציות ייעודיות למובייל ואתרים </a:t>
            </a:r>
            <a:r>
              <a:rPr lang="he-IL" sz="1120" dirty="0" err="1">
                <a:latin typeface="Montserrat" pitchFamily="2" charset="77"/>
              </a:rPr>
              <a:t>רספונסיבים</a:t>
            </a:r>
            <a:r>
              <a:rPr lang="he-IL" sz="1120" dirty="0">
                <a:latin typeface="Montserrat" pitchFamily="2" charset="77"/>
              </a:rPr>
              <a:t> ל</a:t>
            </a:r>
            <a:r>
              <a:rPr lang="en-US" sz="1120" dirty="0">
                <a:latin typeface="Montserrat" pitchFamily="2" charset="77"/>
              </a:rPr>
              <a:t>WEB-</a:t>
            </a:r>
            <a:r>
              <a:rPr lang="he-IL" sz="1120" dirty="0">
                <a:latin typeface="Montserrat" pitchFamily="2" charset="77"/>
              </a:rPr>
              <a:t>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 המאגר מכיל בסה"כ 4591 אפליקציות, מתוכם 1652 מסווגות כידידותיות 2939 זדוניות.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 לכל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מכילה 22,383 רשומות של פיצ'רים </a:t>
            </a:r>
            <a:r>
              <a:rPr lang="he-IL" sz="1120" dirty="0" err="1">
                <a:latin typeface="Montserrat" pitchFamily="2" charset="77"/>
              </a:rPr>
              <a:t>בינארים</a:t>
            </a:r>
            <a:r>
              <a:rPr lang="he-IL" sz="1120" dirty="0">
                <a:latin typeface="Montserrat" pitchFamily="2" charset="77"/>
              </a:rPr>
              <a:t> כאשר 1 מייצג </a:t>
            </a:r>
            <a:r>
              <a:rPr lang="he-IL" sz="1120" dirty="0" err="1">
                <a:latin typeface="Montserrat" pitchFamily="2" charset="77"/>
              </a:rPr>
              <a:t>שהאפליקצייה</a:t>
            </a:r>
            <a:r>
              <a:rPr lang="he-IL" sz="1120" dirty="0">
                <a:latin typeface="Montserrat" pitchFamily="2" charset="77"/>
              </a:rPr>
              <a:t> מכילה את הפיצ'ר הנתון, אחרת 0.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במהלך בניית הפרויקט התמודדנו עם שלל בעיות בכדי לדעת את האפליקציות כזדוניות או ידידותיות שיפורטו בהמשך.</a:t>
            </a:r>
          </a:p>
          <a:p>
            <a:pPr marL="171450" indent="-171450" algn="r" rtl="1">
              <a:spcAft>
                <a:spcPts val="1200"/>
              </a:spcAft>
            </a:pPr>
            <a:endParaRPr lang="he-IL" sz="1120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תיאור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1441240"/>
            <a:ext cx="8465769" cy="3621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הרשומות של הפיצ'רים מחולקות ל10 קטגוריות שונות.  כל קטגוריה מכילה פיצ'רים בינאריים שמתארים תכונות שקיימות באפליקציה. הקטגוריות הן: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Sha256</a:t>
            </a:r>
            <a:r>
              <a:rPr lang="he-IL" sz="1120" b="1" u="sng" dirty="0">
                <a:latin typeface="Montserrat" pitchFamily="2" charset="77"/>
              </a:rPr>
              <a:t>-  </a:t>
            </a:r>
            <a:r>
              <a:rPr lang="he-IL" sz="1120" dirty="0">
                <a:latin typeface="Montserrat" pitchFamily="2" charset="77"/>
              </a:rPr>
              <a:t>פונקציית גיבוב </a:t>
            </a:r>
            <a:r>
              <a:rPr lang="he-IL" sz="1120" dirty="0" err="1">
                <a:latin typeface="Montserrat" pitchFamily="2" charset="77"/>
              </a:rPr>
              <a:t>קריפטוגרפית</a:t>
            </a:r>
            <a:r>
              <a:rPr lang="he-IL" sz="1120" dirty="0">
                <a:latin typeface="Montserrat" pitchFamily="2" charset="77"/>
              </a:rPr>
              <a:t> </a:t>
            </a:r>
            <a:r>
              <a:rPr lang="he-IL" sz="1120" dirty="0" err="1">
                <a:latin typeface="Montserrat" pitchFamily="2" charset="77"/>
              </a:rPr>
              <a:t>המג'נרטת</a:t>
            </a:r>
            <a:r>
              <a:rPr lang="he-IL" sz="1120" dirty="0">
                <a:latin typeface="Montserrat" pitchFamily="2" charset="77"/>
              </a:rPr>
              <a:t> מזהה ייחודי עבור כל אפליקציה שאנחנו מחלצים ממנה מידע של פיצ'רים. המודל לא מקבל את השדה הנ"ל לצורך הלמידה.</a:t>
            </a:r>
            <a:endParaRPr lang="en-US" sz="112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Label</a:t>
            </a:r>
            <a:r>
              <a:rPr lang="he-IL" sz="1120" b="1" u="sng" dirty="0">
                <a:latin typeface="Montserrat" pitchFamily="2" charset="77"/>
              </a:rPr>
              <a:t>-  </a:t>
            </a:r>
            <a:r>
              <a:rPr lang="he-IL" sz="1120" b="1" dirty="0">
                <a:latin typeface="Montserrat" pitchFamily="2" charset="77"/>
              </a:rPr>
              <a:t>השדה המייצג לנו האם האפליקציה זדונית או לא.</a:t>
            </a:r>
            <a:endParaRPr lang="en-US" sz="1120" b="1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 </a:t>
            </a:r>
            <a:r>
              <a:rPr lang="en-US" sz="1120" b="1" u="sng" dirty="0" err="1">
                <a:latin typeface="Montserrat" pitchFamily="2" charset="77"/>
              </a:rPr>
              <a:t>app_permissions</a:t>
            </a:r>
            <a:r>
              <a:rPr lang="he-IL" sz="1120" b="1" dirty="0">
                <a:latin typeface="Montserrat" pitchFamily="2" charset="77"/>
              </a:rPr>
              <a:t>-  </a:t>
            </a:r>
            <a:r>
              <a:rPr lang="he-IL" sz="1120" dirty="0">
                <a:latin typeface="Montserrat" pitchFamily="2" charset="77"/>
              </a:rPr>
              <a:t>ההרשאות שאפליקציה מבקשת מהמשתמש כשהיא מותקנת במכשיר שלו. דוגמאות להרשאות אפליקציה כוללות גישה למצלמה, למיקרופון או לרשימת אנשי הקשר.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api_permissions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b="1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- אלו הן הרשאות שאפליקציה מבקשת לגשת לממשקי </a:t>
            </a:r>
            <a:r>
              <a:rPr lang="en-US" sz="1120" dirty="0">
                <a:latin typeface="Montserrat" pitchFamily="2" charset="77"/>
              </a:rPr>
              <a:t>API </a:t>
            </a:r>
            <a:r>
              <a:rPr lang="he-IL" sz="1120" dirty="0">
                <a:latin typeface="Montserrat" pitchFamily="2" charset="77"/>
              </a:rPr>
              <a:t>שונים (ממשקי תכנות יישומים) המסופקים על ידי מערכת ההפעלה אנדרואיד. דוגמאות להרשאות </a:t>
            </a:r>
            <a:r>
              <a:rPr lang="en-US" sz="1120" dirty="0">
                <a:latin typeface="Montserrat" pitchFamily="2" charset="77"/>
              </a:rPr>
              <a:t> API </a:t>
            </a:r>
            <a:r>
              <a:rPr lang="he-IL" sz="1120" dirty="0">
                <a:latin typeface="Montserrat" pitchFamily="2" charset="77"/>
              </a:rPr>
              <a:t>כוללות את היכולת לגשת למיקום המכשיר, לבצע שיחות טלפון או לשלוח הודעות טקסט.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api_calls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אלו הן פונקציות ה-</a:t>
            </a:r>
            <a:r>
              <a:rPr lang="en-US" sz="1120" dirty="0">
                <a:latin typeface="Montserrat" pitchFamily="2" charset="77"/>
              </a:rPr>
              <a:t>API </a:t>
            </a:r>
            <a:r>
              <a:rPr lang="he-IL" sz="1120" dirty="0">
                <a:latin typeface="Montserrat" pitchFamily="2" charset="77"/>
              </a:rPr>
              <a:t> הספציפיות שאליהן אפליקציה קוראת בזמן ריצה.</a:t>
            </a:r>
            <a:endParaRPr lang="en-US" sz="112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70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תיאור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Google Shape;142;p14">
            <a:extLst>
              <a:ext uri="{FF2B5EF4-FFF2-40B4-BE49-F238E27FC236}">
                <a16:creationId xmlns:a16="http://schemas.microsoft.com/office/drawing/2014/main" id="{1B142DC3-6CD9-48A5-4760-C2963E451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893" y="1750077"/>
            <a:ext cx="8465769" cy="331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Activities</a:t>
            </a:r>
            <a:r>
              <a:rPr lang="he-IL" sz="1120" b="1" u="sng" dirty="0">
                <a:latin typeface="Montserrat" pitchFamily="2" charset="77"/>
              </a:rPr>
              <a:t>- </a:t>
            </a:r>
            <a:r>
              <a:rPr lang="he-IL" sz="1120" b="1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אלו הם המסכים או רכיבי ממשק המשתמש המרכיבים אפליקציה עבור משתמשי הקצה. לדוג': 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s_and_r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מייצג לנו את </a:t>
            </a:r>
            <a:r>
              <a:rPr lang="he-IL" sz="1120" dirty="0" err="1">
                <a:latin typeface="Montserrat" pitchFamily="2" charset="77"/>
              </a:rPr>
              <a:t>הקלטים</a:t>
            </a:r>
            <a:r>
              <a:rPr lang="he-IL" sz="1120" dirty="0">
                <a:latin typeface="Montserrat" pitchFamily="2" charset="77"/>
              </a:rPr>
              <a:t> </a:t>
            </a:r>
            <a:r>
              <a:rPr lang="he-IL" sz="1120" dirty="0" err="1">
                <a:latin typeface="Montserrat" pitchFamily="2" charset="77"/>
              </a:rPr>
              <a:t>והשרותים</a:t>
            </a:r>
            <a:r>
              <a:rPr lang="he-IL" sz="1120" dirty="0">
                <a:latin typeface="Montserrat" pitchFamily="2" charset="77"/>
              </a:rPr>
              <a:t>- </a:t>
            </a:r>
            <a:r>
              <a:rPr lang="he-IL" sz="1120" dirty="0" err="1">
                <a:latin typeface="Montserrat" pitchFamily="2" charset="77"/>
              </a:rPr>
              <a:t>שרותים</a:t>
            </a:r>
            <a:r>
              <a:rPr lang="he-IL" sz="1120" dirty="0">
                <a:latin typeface="Montserrat" pitchFamily="2" charset="77"/>
              </a:rPr>
              <a:t> הם תהליכי רקע </a:t>
            </a:r>
            <a:r>
              <a:rPr lang="he-IL" sz="1120" dirty="0" err="1">
                <a:latin typeface="Montserrat" pitchFamily="2" charset="77"/>
              </a:rPr>
              <a:t>שהאפליקצייה</a:t>
            </a:r>
            <a:r>
              <a:rPr lang="he-IL" sz="1120" dirty="0">
                <a:latin typeface="Montserrat" pitchFamily="2" charset="77"/>
              </a:rPr>
              <a:t> יכולה להפעיל , וקלטים הם רכיבים שיכולים לקלוט שידורים מהמערכת או מאפליקציות אחרות. דוגמא לשירות: קביעת אירוע ביומן לפי שעה דרך </a:t>
            </a:r>
            <a:r>
              <a:rPr lang="he-IL" sz="1120" dirty="0" err="1">
                <a:latin typeface="Montserrat" pitchFamily="2" charset="77"/>
              </a:rPr>
              <a:t>הווצאפ</a:t>
            </a:r>
            <a:r>
              <a:rPr lang="he-IL" sz="1120" dirty="0">
                <a:latin typeface="Montserrat" pitchFamily="2" charset="77"/>
              </a:rPr>
              <a:t>, דוגמא לקלט: שיתוף קובץ </a:t>
            </a:r>
            <a:r>
              <a:rPr lang="en-US" sz="1120" dirty="0">
                <a:latin typeface="Montserrat" pitchFamily="2" charset="77"/>
              </a:rPr>
              <a:t>pdf </a:t>
            </a:r>
            <a:r>
              <a:rPr lang="he-IL" sz="1120" dirty="0">
                <a:latin typeface="Montserrat" pitchFamily="2" charset="77"/>
              </a:rPr>
              <a:t> בין שתי אפליקציות </a:t>
            </a:r>
            <a:r>
              <a:rPr lang="he-IL" sz="1120" u="sng" dirty="0">
                <a:latin typeface="Montserrat" pitchFamily="2" charset="77"/>
              </a:rPr>
              <a:t>שונות</a:t>
            </a:r>
            <a:r>
              <a:rPr lang="he-IL" sz="1120" dirty="0">
                <a:latin typeface="Montserrat" pitchFamily="2" charset="77"/>
              </a:rPr>
              <a:t>.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interesting_calls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הכוונה הם לקריאות </a:t>
            </a:r>
            <a:r>
              <a:rPr lang="en-US" sz="1120" dirty="0">
                <a:latin typeface="Montserrat" pitchFamily="2" charset="77"/>
              </a:rPr>
              <a:t>API</a:t>
            </a:r>
            <a:r>
              <a:rPr lang="he-IL" sz="1120" dirty="0">
                <a:latin typeface="Montserrat" pitchFamily="2" charset="77"/>
              </a:rPr>
              <a:t> ספציפיות או פונקציות מערכת שנחשבות ראויות לציון או עלולות להיות חשודות מכל סיבה שהיא.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Urls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b="1" dirty="0">
                <a:latin typeface="Montserrat" pitchFamily="2" charset="77"/>
              </a:rPr>
              <a:t>– </a:t>
            </a:r>
            <a:r>
              <a:rPr lang="he-IL" sz="1120" dirty="0">
                <a:latin typeface="Montserrat" pitchFamily="2" charset="77"/>
              </a:rPr>
              <a:t>כתובות האינטרנט </a:t>
            </a:r>
            <a:r>
              <a:rPr lang="he-IL" sz="1120" dirty="0" err="1">
                <a:latin typeface="Montserrat" pitchFamily="2" charset="77"/>
              </a:rPr>
              <a:t>שהאפליקצייה</a:t>
            </a:r>
            <a:r>
              <a:rPr lang="he-IL" sz="1120" dirty="0">
                <a:latin typeface="Montserrat" pitchFamily="2" charset="77"/>
              </a:rPr>
              <a:t> מתקשרת כדי לקבל/לעדכן/למחוק/ליצור (</a:t>
            </a:r>
            <a:r>
              <a:rPr lang="en-US" sz="1120" dirty="0">
                <a:latin typeface="Montserrat" pitchFamily="2" charset="77"/>
              </a:rPr>
              <a:t>insert ,update ,get ,delete</a:t>
            </a:r>
            <a:r>
              <a:rPr lang="he-IL" sz="1120" dirty="0">
                <a:latin typeface="Montserrat" pitchFamily="2" charset="77"/>
              </a:rPr>
              <a:t>) לדוג’: </a:t>
            </a:r>
            <a:r>
              <a:rPr lang="en-US" sz="1120" i="1" dirty="0">
                <a:latin typeface="Montserrat" pitchFamily="2" charset="77"/>
              </a:rPr>
              <a:t>endpoint-&gt;users/</a:t>
            </a:r>
            <a:r>
              <a:rPr lang="en-US" sz="1120" i="1" dirty="0" err="1">
                <a:latin typeface="Montserrat" pitchFamily="2" charset="77"/>
              </a:rPr>
              <a:t>getusersbyid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dirty="0">
                <a:latin typeface="Montserrat" pitchFamily="2" charset="77"/>
              </a:rPr>
              <a:t>    </a:t>
            </a:r>
            <a:r>
              <a:rPr lang="en-US" sz="1120" dirty="0">
                <a:latin typeface="Montserrat" pitchFamily="2" charset="77"/>
              </a:rPr>
              <a:t> </a:t>
            </a:r>
            <a:r>
              <a:rPr lang="en-US" sz="1120" b="1" dirty="0">
                <a:latin typeface="Montserrat" pitchFamily="2" charset="77"/>
              </a:rPr>
              <a:t>-</a:t>
            </a:r>
            <a:r>
              <a:rPr lang="en-US" sz="1120" b="1" u="sng" dirty="0">
                <a:latin typeface="Montserrat" pitchFamily="2" charset="77"/>
              </a:rPr>
              <a:t> providers</a:t>
            </a:r>
            <a:r>
              <a:rPr lang="he-IL" sz="1120" b="1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אלו הם המסכים או רכיבי ממשק המשתמש המרכיבים אפליקציה עבור משתמשי הקצה.</a:t>
            </a:r>
          </a:p>
          <a:p>
            <a:pPr marL="171450" indent="-171450" algn="r" rtl="1">
              <a:spcAft>
                <a:spcPts val="1200"/>
              </a:spcAft>
            </a:pPr>
            <a:endParaRPr lang="he-IL" sz="112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בסה"כ כמות הפיצ'רים שחולצו כלל האפליקציות היא רשימה של 22,383 פיצ'רים </a:t>
            </a:r>
            <a:r>
              <a:rPr lang="he-IL" sz="1120" dirty="0" err="1">
                <a:latin typeface="Montserrat" pitchFamily="2" charset="77"/>
              </a:rPr>
              <a:t>יחודיים</a:t>
            </a:r>
            <a:r>
              <a:rPr lang="he-IL" sz="1120" dirty="0"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7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תהליך השגת המידע וניתוח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987068"/>
            <a:ext cx="8465769" cy="3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השלב הראשון היה להשיג מאגר מידע של אפליקציות זדוניות </a:t>
            </a:r>
            <a:r>
              <a:rPr lang="he-IL" sz="1120" dirty="0" err="1">
                <a:latin typeface="Montserrat" pitchFamily="2" charset="77"/>
              </a:rPr>
              <a:t>וידודיתיות</a:t>
            </a:r>
            <a:r>
              <a:rPr lang="he-IL" sz="1120" dirty="0">
                <a:latin typeface="Montserrat" pitchFamily="2" charset="77"/>
              </a:rPr>
              <a:t> מהאינטרנט. חיפשנו בגוגל, מאגרי מידע ופרויקטים קיימים באינטרנט ולבסוף עשינו מה שנקרא איחוד קבוצות זרות של כלל המידע שמצאנו ל-2 תיקיות, תיקייה אחת עבור אפליקציות זדוניות ותיקייה שניה עבור אפליקציות שפיריות.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כתבנו סקריפט שרץ על 2 </a:t>
            </a:r>
            <a:r>
              <a:rPr lang="he-IL" sz="1120" dirty="0" err="1">
                <a:latin typeface="Montserrat" pitchFamily="2" charset="77"/>
              </a:rPr>
              <a:t>התקיות</a:t>
            </a:r>
            <a:r>
              <a:rPr lang="he-IL" sz="1120" dirty="0">
                <a:latin typeface="Montserrat" pitchFamily="2" charset="77"/>
              </a:rPr>
              <a:t> לעיל ומשנה את שמות הקבצים כך שהשם של הקובץ של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זדונית יכיל </a:t>
            </a:r>
            <a:r>
              <a:rPr lang="en-US" sz="1120" dirty="0">
                <a:latin typeface="Montserrat" pitchFamily="2" charset="77"/>
              </a:rPr>
              <a:t>“_M” </a:t>
            </a:r>
            <a:r>
              <a:rPr lang="he-IL" sz="1120" dirty="0">
                <a:latin typeface="Montserrat" pitchFamily="2" charset="77"/>
              </a:rPr>
              <a:t> ועבור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שפירית יתווסף "_</a:t>
            </a:r>
            <a:r>
              <a:rPr lang="en-US" sz="1120" dirty="0">
                <a:latin typeface="Montserrat" pitchFamily="2" charset="77"/>
              </a:rPr>
              <a:t>B</a:t>
            </a:r>
            <a:r>
              <a:rPr lang="he-IL" sz="1120" dirty="0">
                <a:latin typeface="Montserrat" pitchFamily="2" charset="77"/>
              </a:rPr>
              <a:t>" כך שבסופו של דבר יהיה ייצוג לכל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האם היא זדונית או לא.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בשלב השלישי העברנו את כל האפליקציות הקיימות </a:t>
            </a:r>
            <a:r>
              <a:rPr lang="he-IL" sz="1120" dirty="0" err="1">
                <a:latin typeface="Montserrat" pitchFamily="2" charset="77"/>
              </a:rPr>
              <a:t>לתקייה</a:t>
            </a:r>
            <a:r>
              <a:rPr lang="he-IL" sz="1120" dirty="0">
                <a:latin typeface="Montserrat" pitchFamily="2" charset="77"/>
              </a:rPr>
              <a:t> אחת שתכיל את כלל האפליקציות לאחר שינויי השמות.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רצנו על כל הקבצים בתיקייה: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עבור כל קובץ נבדוק האם השם שלו מכיל </a:t>
            </a:r>
            <a:r>
              <a:rPr lang="he-IL" sz="1120" dirty="0" err="1">
                <a:latin typeface="Montserrat" pitchFamily="2" charset="77"/>
              </a:rPr>
              <a:t>יצוג</a:t>
            </a:r>
            <a:r>
              <a:rPr lang="he-IL" sz="1120" dirty="0">
                <a:latin typeface="Montserrat" pitchFamily="2" charset="77"/>
              </a:rPr>
              <a:t> עבור זדוני או לא, ע"פ הבדיקה הזו נדע לתת </a:t>
            </a:r>
            <a:r>
              <a:rPr lang="en-US" sz="1120" dirty="0">
                <a:latin typeface="Montserrat" pitchFamily="2" charset="77"/>
              </a:rPr>
              <a:t>label</a:t>
            </a:r>
            <a:r>
              <a:rPr lang="he-IL" sz="1120" dirty="0">
                <a:latin typeface="Montserrat" pitchFamily="2" charset="77"/>
              </a:rPr>
              <a:t> לכל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ואת השדה הזה העברנו </a:t>
            </a:r>
            <a:r>
              <a:rPr lang="he-IL" sz="1120" dirty="0" err="1">
                <a:latin typeface="Montserrat" pitchFamily="2" charset="77"/>
              </a:rPr>
              <a:t>לפונקצייה</a:t>
            </a:r>
            <a:r>
              <a:rPr lang="he-IL" sz="1120" dirty="0">
                <a:latin typeface="Montserrat" pitchFamily="2" charset="77"/>
              </a:rPr>
              <a:t> שמבצעת חילוץ של הפיצ'רים עבור אותה </a:t>
            </a:r>
            <a:r>
              <a:rPr lang="he-IL" sz="1120" dirty="0" err="1">
                <a:latin typeface="Montserrat" pitchFamily="2" charset="77"/>
              </a:rPr>
              <a:t>אפליקצייה</a:t>
            </a:r>
            <a:r>
              <a:rPr lang="he-IL" sz="1120" dirty="0">
                <a:latin typeface="Montserrat" pitchFamily="2" charset="77"/>
              </a:rPr>
              <a:t> ושומרת את המידע בקובץ </a:t>
            </a:r>
            <a:r>
              <a:rPr lang="en-US" sz="1120" dirty="0">
                <a:latin typeface="Montserrat" pitchFamily="2" charset="77"/>
              </a:rPr>
              <a:t>.</a:t>
            </a:r>
            <a:r>
              <a:rPr lang="en-US" sz="1120" dirty="0" err="1">
                <a:latin typeface="Montserrat" pitchFamily="2" charset="77"/>
              </a:rPr>
              <a:t>json</a:t>
            </a:r>
            <a:endParaRPr lang="en-US" sz="112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 err="1">
                <a:latin typeface="Montserrat" pitchFamily="2" charset="77"/>
              </a:rPr>
              <a:t>הפונקצייה</a:t>
            </a:r>
            <a:r>
              <a:rPr lang="he-IL" sz="1120" dirty="0">
                <a:latin typeface="Montserrat" pitchFamily="2" charset="77"/>
              </a:rPr>
              <a:t> שמחלצת את המידע מבצעת </a:t>
            </a:r>
            <a:r>
              <a:rPr lang="en-US" sz="1120" dirty="0">
                <a:latin typeface="Montserrat" pitchFamily="2" charset="77"/>
              </a:rPr>
              <a:t>unzip</a:t>
            </a:r>
            <a:r>
              <a:rPr lang="he-IL" sz="1120" dirty="0">
                <a:latin typeface="Montserrat" pitchFamily="2" charset="77"/>
              </a:rPr>
              <a:t> עבור כל קובץ </a:t>
            </a:r>
            <a:r>
              <a:rPr lang="en-US" sz="1120" dirty="0">
                <a:latin typeface="Montserrat" pitchFamily="2" charset="77"/>
              </a:rPr>
              <a:t>APK</a:t>
            </a:r>
            <a:r>
              <a:rPr lang="he-IL" sz="1120" dirty="0">
                <a:latin typeface="Montserrat" pitchFamily="2" charset="77"/>
              </a:rPr>
              <a:t> ושומרת אותו </a:t>
            </a:r>
            <a:r>
              <a:rPr lang="he-IL" sz="1120" dirty="0" err="1">
                <a:latin typeface="Montserrat" pitchFamily="2" charset="77"/>
              </a:rPr>
              <a:t>בתקייה</a:t>
            </a:r>
            <a:r>
              <a:rPr lang="he-IL" sz="1120" dirty="0">
                <a:latin typeface="Montserrat" pitchFamily="2" charset="77"/>
              </a:rPr>
              <a:t> שנקראת </a:t>
            </a:r>
            <a:r>
              <a:rPr lang="en-US" sz="1120" dirty="0">
                <a:latin typeface="Montserrat" pitchFamily="2" charset="77"/>
              </a:rPr>
              <a:t>unpack</a:t>
            </a:r>
            <a:r>
              <a:rPr lang="he-IL" sz="1120" dirty="0">
                <a:latin typeface="Montserrat" pitchFamily="2" charset="77"/>
              </a:rPr>
              <a:t> . 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בכדי לחלץ את פיצ'רים השתמשנו בכלי שנקרא </a:t>
            </a:r>
            <a:r>
              <a:rPr lang="en-US" sz="1120" dirty="0">
                <a:latin typeface="Montserrat" pitchFamily="2" charset="77"/>
              </a:rPr>
              <a:t>AAPT</a:t>
            </a:r>
            <a:r>
              <a:rPr lang="he-IL" sz="1120" dirty="0">
                <a:latin typeface="Montserrat" pitchFamily="2" charset="77"/>
              </a:rPr>
              <a:t>. הכלי הזה משתנה בין מערכות ההפעלה שמריצות את הקוד( קובץ אחר כל מערכת הפעלה) והוא חלק בלתי נפרד מהחבילה של ה</a:t>
            </a:r>
            <a:r>
              <a:rPr lang="en-US" sz="1120" dirty="0">
                <a:latin typeface="Montserrat" pitchFamily="2" charset="77"/>
              </a:rPr>
              <a:t>android </a:t>
            </a:r>
            <a:r>
              <a:rPr lang="en-US" sz="1120" dirty="0" err="1">
                <a:latin typeface="Montserrat" pitchFamily="2" charset="77"/>
              </a:rPr>
              <a:t>sdk</a:t>
            </a:r>
            <a:r>
              <a:rPr lang="he-IL" sz="1120" dirty="0">
                <a:latin typeface="Montserrat" pitchFamily="2" charset="77"/>
              </a:rPr>
              <a:t> (ערכת פיתוח תוכנה). השתמשנו בכלי הזה לחילוץ משאבים מקובץ </a:t>
            </a:r>
            <a:r>
              <a:rPr lang="en-US" sz="1120" dirty="0">
                <a:latin typeface="Montserrat" pitchFamily="2" charset="77"/>
              </a:rPr>
              <a:t>APK </a:t>
            </a:r>
            <a:r>
              <a:rPr lang="he-IL" sz="1120" dirty="0">
                <a:latin typeface="Montserrat" pitchFamily="2" charset="77"/>
              </a:rPr>
              <a:t> 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עבור כל קטגוריה יצרנו </a:t>
            </a:r>
            <a:r>
              <a:rPr lang="en-US" sz="1120" dirty="0">
                <a:latin typeface="Montserrat" pitchFamily="2" charset="77"/>
              </a:rPr>
              <a:t>list </a:t>
            </a:r>
            <a:r>
              <a:rPr lang="he-IL" sz="1120" dirty="0">
                <a:latin typeface="Montserrat" pitchFamily="2" charset="77"/>
              </a:rPr>
              <a:t> שמכיל את כלל הפיצ'רים שהיו </a:t>
            </a:r>
            <a:r>
              <a:rPr lang="he-IL" sz="1120" dirty="0" err="1">
                <a:latin typeface="Montserrat" pitchFamily="2" charset="77"/>
              </a:rPr>
              <a:t>באפליקצייה</a:t>
            </a:r>
            <a:r>
              <a:rPr lang="he-IL" sz="1120" dirty="0">
                <a:latin typeface="Montserrat" pitchFamily="2" charset="77"/>
              </a:rPr>
              <a:t> לפי קטגוריות.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ולבסוף יצרנו קובץ </a:t>
            </a:r>
            <a:r>
              <a:rPr lang="en-US" sz="1120" dirty="0" err="1">
                <a:latin typeface="Montserrat" pitchFamily="2" charset="77"/>
              </a:rPr>
              <a:t>json</a:t>
            </a:r>
            <a:r>
              <a:rPr lang="en-US" sz="1120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אחד המכיל מערך ריק ואליו הכנסנו </a:t>
            </a:r>
            <a:r>
              <a:rPr lang="he-IL" sz="1120" dirty="0" err="1">
                <a:latin typeface="Montserrat" pitchFamily="2" charset="77"/>
              </a:rPr>
              <a:t>אוביקטים</a:t>
            </a:r>
            <a:r>
              <a:rPr lang="he-IL" sz="1120" dirty="0">
                <a:latin typeface="Montserrat" pitchFamily="2" charset="77"/>
              </a:rPr>
              <a:t> כאשר כל אובייקט מייצג את הפיצ'רים של האפליקציות.</a:t>
            </a:r>
            <a:endParaRPr lang="en-US" sz="112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9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סיום העיבוד והכנתו ללמידה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987068"/>
            <a:ext cx="8465769" cy="3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בשלב הראשון ייבאנו את כל המידע מקובץ ה</a:t>
            </a:r>
            <a:r>
              <a:rPr lang="en-US" sz="1400" dirty="0" err="1">
                <a:latin typeface="Montserrat" pitchFamily="2" charset="77"/>
              </a:rPr>
              <a:t>json</a:t>
            </a:r>
            <a:r>
              <a:rPr lang="he-IL" sz="1400" dirty="0">
                <a:latin typeface="Montserrat" pitchFamily="2" charset="77"/>
              </a:rPr>
              <a:t> וטענו אותו לאובייקט,  הכנסו את המידע  ל</a:t>
            </a:r>
            <a:r>
              <a:rPr lang="en-US" sz="1400" dirty="0" err="1">
                <a:latin typeface="Montserrat" pitchFamily="2" charset="77"/>
              </a:rPr>
              <a:t>DataFrame</a:t>
            </a:r>
            <a:r>
              <a:rPr lang="he-IL" sz="1400" dirty="0">
                <a:latin typeface="Montserrat" pitchFamily="2" charset="77"/>
              </a:rPr>
              <a:t> והשלמנו את הפיצ'רים החסרים בכל אובייקט( לפי ערך 0- אם הפיצ'ר היה קיים היה לו ערך 1) כדי שהפיצ'רים יהיו בפורמט אחיד כלפי כלל האפליקציות.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בדקנו את האלגוריתמים לפי שלש חלוקות שונות של </a:t>
            </a:r>
            <a:r>
              <a:rPr lang="en-US" sz="1400" dirty="0">
                <a:latin typeface="Montserrat" pitchFamily="2" charset="77"/>
              </a:rPr>
              <a:t>train</a:t>
            </a:r>
            <a:r>
              <a:rPr lang="he-IL" sz="1400" dirty="0">
                <a:latin typeface="Montserrat" pitchFamily="2" charset="77"/>
              </a:rPr>
              <a:t> ו</a:t>
            </a:r>
            <a:r>
              <a:rPr lang="en-US" sz="1400" dirty="0">
                <a:latin typeface="Montserrat" pitchFamily="2" charset="77"/>
              </a:rPr>
              <a:t>test</a:t>
            </a:r>
            <a:r>
              <a:rPr lang="he-IL" sz="1400" dirty="0">
                <a:latin typeface="Montserrat" pitchFamily="2" charset="77"/>
              </a:rPr>
              <a:t> 90-10, 80-20, 70-30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הרצנו את האלגוריתמים על מגוון ערכים שונה של הפרמטרים של כל אלגוריתם.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לאחר הרצת כלל האלגוריתמים על כלל החלוקות והפרמטרים יצאנו את כלל התוצאות לקבצי</a:t>
            </a:r>
            <a:r>
              <a:rPr lang="en-US" sz="1400" dirty="0" err="1">
                <a:latin typeface="Montserrat" pitchFamily="2" charset="77"/>
              </a:rPr>
              <a:t>json</a:t>
            </a:r>
            <a:r>
              <a:rPr lang="he-IL" sz="1400" dirty="0">
                <a:latin typeface="Montserrat" pitchFamily="2" charset="77"/>
              </a:rPr>
              <a:t> חיצוניים כאשר כל שם קובץ מייצג את האלגוריתם ואת החלוקה שבה הרצנו את האלגוריתם. כלומר, כל קובץ יכיל את ההרצה של האלגוריתם על כלל הערכים </a:t>
            </a:r>
            <a:r>
              <a:rPr lang="he-IL" sz="1400" dirty="0" err="1">
                <a:latin typeface="Montserrat" pitchFamily="2" charset="77"/>
              </a:rPr>
              <a:t>הרנדומלים</a:t>
            </a:r>
            <a:r>
              <a:rPr lang="he-IL" sz="1400" dirty="0">
                <a:latin typeface="Montserrat" pitchFamily="2" charset="77"/>
              </a:rPr>
              <a:t> של הפרמטרים לפי הייחס של אימון וטסט. </a:t>
            </a:r>
          </a:p>
          <a:p>
            <a:pPr marL="171450" indent="-171450" algn="r" rtl="1">
              <a:spcAft>
                <a:spcPts val="1200"/>
              </a:spcAft>
            </a:pPr>
            <a:endParaRPr lang="he-IL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2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519BF355-C0F5-D218-4E72-C14712183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i="1" dirty="0">
                <a:cs typeface="+mj-cs"/>
              </a:rPr>
              <a:t>אלגוריתמים</a:t>
            </a:r>
          </a:p>
        </p:txBody>
      </p:sp>
    </p:spTree>
    <p:extLst>
      <p:ext uri="{BB962C8B-B14F-4D97-AF65-F5344CB8AC3E}">
        <p14:creationId xmlns:p14="http://schemas.microsoft.com/office/powerpoint/2010/main" val="32523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987068"/>
            <a:ext cx="8465769" cy="3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800" dirty="0">
                <a:latin typeface="Montserrat" pitchFamily="2" charset="77"/>
              </a:rPr>
              <a:t>מכיוון שהמידע שלנו מורכב של  הרצנו את האלגוריתם עם </a:t>
            </a:r>
            <a:r>
              <a:rPr lang="en-US" sz="1800" dirty="0">
                <a:latin typeface="Montserrat" pitchFamily="2" charset="77"/>
              </a:rPr>
              <a:t>Ridge </a:t>
            </a:r>
            <a:r>
              <a:rPr lang="en-US" sz="1800" dirty="0" err="1">
                <a:latin typeface="Montserrat" pitchFamily="2" charset="77"/>
              </a:rPr>
              <a:t>Regulizer</a:t>
            </a:r>
            <a:r>
              <a:rPr lang="en-US" sz="1800" dirty="0">
                <a:latin typeface="Montserrat" pitchFamily="2" charset="77"/>
              </a:rPr>
              <a:t> </a:t>
            </a:r>
            <a:r>
              <a:rPr lang="he-IL" sz="1800" dirty="0">
                <a:latin typeface="Montserrat" pitchFamily="2" charset="77"/>
              </a:rPr>
              <a:t> שמנסה לאזן בין המזעור של ה-</a:t>
            </a:r>
            <a:r>
              <a:rPr lang="en-US" sz="1800" dirty="0">
                <a:latin typeface="Montserrat" pitchFamily="2" charset="77"/>
              </a:rPr>
              <a:t>loss</a:t>
            </a:r>
            <a:r>
              <a:rPr lang="he-IL" sz="1800" dirty="0">
                <a:latin typeface="Montserrat" pitchFamily="2" charset="77"/>
              </a:rPr>
              <a:t> של הסיכון </a:t>
            </a:r>
            <a:r>
              <a:rPr lang="he-IL" sz="1800" dirty="0" err="1">
                <a:latin typeface="Montserrat" pitchFamily="2" charset="77"/>
              </a:rPr>
              <a:t>האמפרי</a:t>
            </a:r>
            <a:r>
              <a:rPr lang="he-IL" sz="1800" dirty="0">
                <a:latin typeface="Montserrat" pitchFamily="2" charset="77"/>
              </a:rPr>
              <a:t> וגם של </a:t>
            </a:r>
            <a:r>
              <a:rPr lang="he-IL" sz="1800" dirty="0" err="1">
                <a:latin typeface="Montserrat" pitchFamily="2" charset="77"/>
              </a:rPr>
              <a:t>הוקטור</a:t>
            </a:r>
            <a:r>
              <a:rPr lang="he-IL" sz="1800" dirty="0">
                <a:latin typeface="Montserrat" pitchFamily="2" charset="77"/>
              </a:rPr>
              <a:t>.  בנוסף קבענו</a:t>
            </a:r>
            <a:r>
              <a:rPr lang="en-US" sz="1800" dirty="0">
                <a:latin typeface="Montserrat" pitchFamily="2" charset="77"/>
              </a:rPr>
              <a:t>learning rate =0.1 </a:t>
            </a:r>
            <a:r>
              <a:rPr lang="he-IL" sz="1800" dirty="0">
                <a:latin typeface="Montserrat" pitchFamily="2" charset="77"/>
              </a:rPr>
              <a:t> ומגוון ערכי</a:t>
            </a:r>
            <a:r>
              <a:rPr lang="en-US" sz="1800" dirty="0" err="1">
                <a:latin typeface="Montserrat" pitchFamily="2" charset="77"/>
              </a:rPr>
              <a:t>c_value</a:t>
            </a:r>
            <a:r>
              <a:rPr lang="en-US" sz="1800" dirty="0">
                <a:latin typeface="Montserrat" pitchFamily="2" charset="77"/>
              </a:rPr>
              <a:t> </a:t>
            </a:r>
            <a:r>
              <a:rPr lang="he-IL" sz="1800" dirty="0">
                <a:latin typeface="Montserrat" pitchFamily="2" charset="77"/>
              </a:rPr>
              <a:t> שונים שקטנים מ1 בשביל להגדיל את ההשפעה של </a:t>
            </a:r>
            <a:r>
              <a:rPr lang="he-IL" sz="1800" dirty="0" err="1">
                <a:latin typeface="Montserrat" pitchFamily="2" charset="77"/>
              </a:rPr>
              <a:t>הרגולייזר</a:t>
            </a:r>
            <a:r>
              <a:rPr lang="he-IL" sz="1800" dirty="0">
                <a:latin typeface="Montserrat" pitchFamily="2" charset="77"/>
              </a:rPr>
              <a:t>. פרמטר </a:t>
            </a:r>
            <a:r>
              <a:rPr lang="en-US" sz="1800" dirty="0" err="1">
                <a:latin typeface="Montserrat" pitchFamily="2" charset="77"/>
              </a:rPr>
              <a:t>c_value</a:t>
            </a:r>
            <a:r>
              <a:rPr lang="he-IL" sz="1800" dirty="0">
                <a:latin typeface="Montserrat" pitchFamily="2" charset="77"/>
              </a:rPr>
              <a:t> מקטין את ההשפעה של </a:t>
            </a:r>
            <a:r>
              <a:rPr lang="he-IL" sz="1800" dirty="0" err="1">
                <a:latin typeface="Montserrat" pitchFamily="2" charset="77"/>
              </a:rPr>
              <a:t>הרגולייזר</a:t>
            </a:r>
            <a:r>
              <a:rPr lang="he-IL" sz="1800" dirty="0">
                <a:latin typeface="Montserrat" pitchFamily="2" charset="77"/>
              </a:rPr>
              <a:t> ביחס הפוך לערך שלו.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800" dirty="0">
                <a:latin typeface="Montserrat" pitchFamily="2" charset="77"/>
              </a:rPr>
              <a:t>הפרמטרים שהביאו את התוצאות המקסימליות: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sv-SE" sz="1800" dirty="0">
                <a:latin typeface="Montserrat" pitchFamily="2" charset="77"/>
              </a:rPr>
              <a:t>C</a:t>
            </a:r>
            <a:r>
              <a:rPr lang="en-US" sz="1800" dirty="0">
                <a:latin typeface="Montserrat" pitchFamily="2" charset="77"/>
              </a:rPr>
              <a:t>_value:</a:t>
            </a:r>
            <a:r>
              <a:rPr lang="sv-SE" sz="1800" dirty="0">
                <a:latin typeface="Montserrat" pitchFamily="2" charset="77"/>
              </a:rPr>
              <a:t> 0.7462138628,   </a:t>
            </a:r>
            <a:endParaRPr lang="he-IL" sz="18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sv-SE" sz="1800" dirty="0">
                <a:latin typeface="Montserrat" pitchFamily="2" charset="77"/>
              </a:rPr>
              <a:t>             epsilon: 0.001</a:t>
            </a:r>
            <a:endParaRPr lang="he-IL" sz="18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sv-SE" sz="1800" dirty="0">
                <a:latin typeface="Montserrat" pitchFamily="2" charset="77"/>
              </a:rPr>
              <a:t>               random_state_val: 1</a:t>
            </a:r>
            <a:endParaRPr lang="he-IL" sz="18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endParaRPr lang="he-IL" sz="18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30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20D1650B-058C-FD2C-2FF7-7D1A51C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5503" y="1264769"/>
            <a:ext cx="7038900" cy="521642"/>
          </a:xfrm>
        </p:spPr>
        <p:txBody>
          <a:bodyPr>
            <a:normAutofit fontScale="85000" lnSpcReduction="20000"/>
          </a:bodyPr>
          <a:lstStyle/>
          <a:p>
            <a:pPr marL="146050" indent="0" algn="r" rtl="1">
              <a:buNone/>
            </a:pPr>
            <a:r>
              <a:rPr lang="he-IL" dirty="0"/>
              <a:t>כל תמונה מייצגת תוצאות הרצה על </a:t>
            </a:r>
            <a:r>
              <a:rPr lang="en-US" dirty="0"/>
              <a:t>train </a:t>
            </a:r>
            <a:r>
              <a:rPr lang="he-IL" dirty="0"/>
              <a:t> ו-</a:t>
            </a:r>
            <a:r>
              <a:rPr lang="en-US" dirty="0"/>
              <a:t>test </a:t>
            </a:r>
            <a:r>
              <a:rPr lang="he-IL" dirty="0"/>
              <a:t> לפי </a:t>
            </a:r>
            <a:r>
              <a:rPr lang="en-US" dirty="0"/>
              <a:t> learning rate </a:t>
            </a:r>
            <a:r>
              <a:rPr lang="he-IL" dirty="0"/>
              <a:t>שונה. אפשר לראות שקיבלנו תוצאות יפות עבור אלגוריתם זה, וניתן לראות שלא קיים </a:t>
            </a:r>
            <a:r>
              <a:rPr lang="en-US" dirty="0"/>
              <a:t>overfitting </a:t>
            </a:r>
            <a:r>
              <a:rPr lang="he-IL" dirty="0"/>
              <a:t> מובהק.</a:t>
            </a: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CFD0D82-2D51-EA91-097B-12F9759C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55161"/>
            <a:ext cx="2681056" cy="2788339"/>
          </a:xfrm>
          <a:prstGeom prst="rect">
            <a:avLst/>
          </a:prstGeom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9BE0B47-4C41-4CD9-E3AD-C6BD18574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73" y="2355160"/>
            <a:ext cx="2681056" cy="2788340"/>
          </a:xfrm>
          <a:prstGeom prst="rect">
            <a:avLst/>
          </a:prstGeom>
        </p:spPr>
      </p:pic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8465DDD-2A57-2676-7A64-B85485F1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45" y="2355159"/>
            <a:ext cx="2873802" cy="2830729"/>
          </a:xfrm>
          <a:prstGeom prst="rect">
            <a:avLst/>
          </a:prstGeom>
        </p:spPr>
      </p:pic>
      <p:sp>
        <p:nvSpPr>
          <p:cNvPr id="11" name="מציין מיקום טקסט 8">
            <a:extLst>
              <a:ext uri="{FF2B5EF4-FFF2-40B4-BE49-F238E27FC236}">
                <a16:creationId xmlns:a16="http://schemas.microsoft.com/office/drawing/2014/main" id="{34808610-9953-283A-F182-5F877BA09034}"/>
              </a:ext>
            </a:extLst>
          </p:cNvPr>
          <p:cNvSpPr txBox="1">
            <a:spLocks/>
          </p:cNvSpPr>
          <p:nvPr/>
        </p:nvSpPr>
        <p:spPr>
          <a:xfrm>
            <a:off x="6684219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0.3</a:t>
            </a:r>
          </a:p>
        </p:txBody>
      </p:sp>
      <p:sp>
        <p:nvSpPr>
          <p:cNvPr id="12" name="מציין מיקום טקסט 8">
            <a:extLst>
              <a:ext uri="{FF2B5EF4-FFF2-40B4-BE49-F238E27FC236}">
                <a16:creationId xmlns:a16="http://schemas.microsoft.com/office/drawing/2014/main" id="{84243F97-4A13-92E6-509B-2A47170C7CF7}"/>
              </a:ext>
            </a:extLst>
          </p:cNvPr>
          <p:cNvSpPr txBox="1">
            <a:spLocks/>
          </p:cNvSpPr>
          <p:nvPr/>
        </p:nvSpPr>
        <p:spPr>
          <a:xfrm>
            <a:off x="4003163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0.2</a:t>
            </a:r>
          </a:p>
        </p:txBody>
      </p:sp>
      <p:sp>
        <p:nvSpPr>
          <p:cNvPr id="13" name="מציין מיקום טקסט 8">
            <a:extLst>
              <a:ext uri="{FF2B5EF4-FFF2-40B4-BE49-F238E27FC236}">
                <a16:creationId xmlns:a16="http://schemas.microsoft.com/office/drawing/2014/main" id="{53D4FE46-B543-4946-9FFA-FEB61A3F87BC}"/>
              </a:ext>
            </a:extLst>
          </p:cNvPr>
          <p:cNvSpPr txBox="1">
            <a:spLocks/>
          </p:cNvSpPr>
          <p:nvPr/>
        </p:nvSpPr>
        <p:spPr>
          <a:xfrm>
            <a:off x="1134420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Font typeface="Lato"/>
              <a:buNone/>
            </a:pPr>
            <a:r>
              <a:rPr lang="he-IL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6358632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1112</Words>
  <Application>Microsoft Office PowerPoint</Application>
  <PresentationFormat>‫הצגה על המסך (16:9)</PresentationFormat>
  <Paragraphs>64</Paragraphs>
  <Slides>14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Miriam</vt:lpstr>
      <vt:lpstr>Lato</vt:lpstr>
      <vt:lpstr>Montserrat</vt:lpstr>
      <vt:lpstr>Arial</vt:lpstr>
      <vt:lpstr>Focus</vt:lpstr>
      <vt:lpstr>Enhancing Mobile Security through Machine Learning: A Study on Android Malware Detection</vt:lpstr>
      <vt:lpstr>הקדמה</vt:lpstr>
      <vt:lpstr>תיאור המאגר</vt:lpstr>
      <vt:lpstr>תיאור המאגר</vt:lpstr>
      <vt:lpstr>תהליך השגת המידע וניתוח המאגר</vt:lpstr>
      <vt:lpstr>סיום העיבוד והכנתו ללמידה</vt:lpstr>
      <vt:lpstr>אלגוריתמים</vt:lpstr>
      <vt:lpstr>Logistic Regression</vt:lpstr>
      <vt:lpstr>Logistic Regression</vt:lpstr>
      <vt:lpstr>K-Nearest Neighbors </vt:lpstr>
      <vt:lpstr>Decision tree</vt:lpstr>
      <vt:lpstr>Linear SVC</vt:lpstr>
      <vt:lpstr>מצגת של PowerPoint‏</vt:lpstr>
      <vt:lpstr>Gradient Boosting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Mobile Security through Machine Learning: A Study on Android Malware Detection</dc:title>
  <cp:lastModifiedBy>amit kubani</cp:lastModifiedBy>
  <cp:revision>29</cp:revision>
  <dcterms:modified xsi:type="dcterms:W3CDTF">2023-02-16T20:23:22Z</dcterms:modified>
</cp:coreProperties>
</file>