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4" r:id="rId6"/>
    <p:sldId id="267" r:id="rId7"/>
    <p:sldId id="268" r:id="rId8"/>
    <p:sldId id="269" r:id="rId9"/>
    <p:sldId id="262" r:id="rId10"/>
    <p:sldId id="263" r:id="rId11"/>
    <p:sldId id="265" r:id="rId12"/>
    <p:sldId id="266" r:id="rId13"/>
    <p:sldId id="26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284C8-565A-4E3A-9DB8-64658AFDE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15A3E1-620E-4370-8E94-32B747B5C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BAFB57-6AA0-466D-BC7A-E4E70807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66C36-0792-4493-81CF-609E7054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B61FA6-DEC6-47ED-9FED-281621BF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5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6A05F-9DC6-473E-9970-EC534180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4C0B58-C725-41C6-824C-BBDF72ACF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9BD45-6BA0-44DE-A614-A879616A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43CD2-F0F0-4A18-BCA8-1F54FA6E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A8231-D8A8-4304-B7CF-DEE45E35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01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EA8933-15D1-44D3-8D6D-9E6E9917B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3BC7AD-4038-47A4-B83E-2EE1B0B45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6CEE9E-781E-4E74-9EEC-C9BF5EEA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DF252-2F8C-4F95-9D98-09DFF907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50A50A-3068-4C65-BE6C-4282883C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54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E0050-74C2-48BB-A566-96274986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D18DC0-F607-4DF5-BD6A-55CCEA9D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112F0E-7999-4923-B4AD-BF6D1089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0431EA-3790-4B13-ADF0-4B38DC78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ED1584-1E78-444C-9A97-809759F9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74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D996F-28F8-4E72-9AD1-784D7E29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E26CC-6055-48FD-AC6E-0352671E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12BE67-E076-43FE-B362-889DCD45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7BE4D2-56CC-4C65-8E20-F0834EC7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C0D364-34E2-4547-8455-462A163F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87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0D774-FD8D-4BEE-ACCB-86F067F0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83E13-9142-417B-8EF8-C200B7D58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3FB1FF-E27F-40F9-A27C-0FD8FC828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2DE343-C78B-4863-B9D0-364DEFD5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81F301-3BC5-4C96-970D-A95AEA97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C2E29F-2F5C-485A-8C4E-6A4E9F81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14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F32B1-F640-4EBE-98F2-37F8EFE4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498B5F-D30E-4B21-8B0C-7C0F16EBC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DF139D-ACB2-4EAC-90C1-03DAFD560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4D0CE1-7863-4071-A1CB-6BA03606A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8FC346-4978-45E3-8EF9-B5EFF1264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550256-60FE-4590-A25C-22E8B42D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CB4E9-3FA5-4E81-9EDF-153FC30E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7B1FBF-35ED-4367-AA8C-D41EE40A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8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E2F6A-21B6-4F92-8EBF-B5C07B89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522D68-76BF-4805-B56A-468619F8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D1599C-B87B-4D81-B16B-C5EAEA85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22ACAA-05B8-4E48-9C12-A48F68D0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4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74B81D-9795-483A-862B-F9A01A1C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784F4D-3BBE-4CFF-8D05-A9671B0A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42DF76-B9F6-4D2F-882C-AF05E2B9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81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1703E-4825-4CDB-9828-567431E3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B8DD1-2D68-4E90-97A6-5B7EB944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1CA234-F338-40C7-9B86-8D3D64EB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383D19-3010-4A4A-97B6-D0EB965D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45410E-CC8B-42BD-AF01-11CD27A9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88C7FA-2D32-453A-9AA9-ECAEB99C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9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D493D-C98D-4997-969D-F417B8BC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E647CC-A2FA-4D93-B9A1-008765DBD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E90D0B-E45D-4F25-AA20-39118D8D0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4EF9-804B-4F7C-9D1C-355FCC3E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464CC9-AEA6-4817-A2EA-E90637E7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607929-F5C3-4785-B204-0A9B4E9A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2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D048-3776-4E85-BD0A-011D528F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CB9806-D149-48C4-9B73-20941ED9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4E9186-A106-4EF4-B364-C38103230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F6EF-B558-48C7-9198-58EC0E40FB1D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E0EBB9-C9C3-4654-AD52-0A9A6C64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5BBC5-FFDF-43C1-BED1-851D790AD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4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963824-B175-4C22-A8A3-615004A3A7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A3926-18B2-4A43-8A08-AC593F8BA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kern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Лабораторная работа №5</a:t>
            </a:r>
            <a:b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376787-80A1-4624-9601-4DC241FD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kern="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Сравнение векторной и растровой графики на примере работы в </a:t>
            </a:r>
            <a:r>
              <a:rPr lang="en-US" b="1" kern="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Adobe Photoshop</a:t>
            </a:r>
            <a:r>
              <a:rPr lang="ru-RU" b="1" kern="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 и </a:t>
            </a:r>
            <a:r>
              <a:rPr lang="en-US" b="1" kern="0" dirty="0">
                <a:solidFill>
                  <a:schemeClr val="bg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Adobe Illustrator</a:t>
            </a:r>
            <a:endParaRPr lang="ru-RU" b="1" kern="0" dirty="0">
              <a:solidFill>
                <a:schemeClr val="bg1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59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963824-B175-4C22-A8A3-615004A3A7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A3926-18B2-4A43-8A08-AC593F8B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835" y="2001838"/>
            <a:ext cx="9144000" cy="2387600"/>
          </a:xfrm>
        </p:spPr>
        <p:txBody>
          <a:bodyPr/>
          <a:lstStyle/>
          <a:p>
            <a:r>
              <a:rPr lang="ru-RU" sz="4000" b="1" kern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Работа с </a:t>
            </a:r>
            <a:r>
              <a:rPr lang="en-US" sz="4000" b="1" kern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Adobe Photoshop</a:t>
            </a:r>
            <a:b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DD2DBF6-57B3-4FE4-A0FD-EF131FBA4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7184B9-EAAF-467B-B59E-5A8823184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1" t="12592" r="3395" b="2592"/>
          <a:stretch/>
        </p:blipFill>
        <p:spPr>
          <a:xfrm>
            <a:off x="125835" y="510682"/>
            <a:ext cx="5916289" cy="5816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3ABFA7-FB1E-4978-B48B-E371BDB8F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38" t="16737" r="36898" b="24079"/>
          <a:stretch/>
        </p:blipFill>
        <p:spPr>
          <a:xfrm rot="5400000">
            <a:off x="6194712" y="455830"/>
            <a:ext cx="5826618" cy="59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9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963824-B175-4C22-A8A3-615004A3A7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DD2DBF6-57B3-4FE4-A0FD-EF131FBA4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FCC151-F6CC-428B-9963-4944E933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91" y="1730721"/>
            <a:ext cx="4880586" cy="3527079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D0721E1F-DBC5-4BB5-953B-D2B993385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32C2D05-404A-461C-96F3-AD3099DF4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318" y="1730721"/>
            <a:ext cx="4569568" cy="35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7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963824-B175-4C22-A8A3-615004A3A7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DD2DBF6-57B3-4FE4-A0FD-EF131FBA4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D0721E1F-DBC5-4BB5-953B-D2B993385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D5E63F-E6C2-48D1-933A-DA2DED60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950" y="1278546"/>
            <a:ext cx="4591688" cy="438710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5EC2AD-0960-4D19-9437-A8D879C5C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886" y="1256997"/>
            <a:ext cx="4220164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B9B4F5-3860-4A39-B191-E449D108D5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C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33533-A01C-D840-9BDD-D3C88FBB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25F6DD-8134-B74F-982E-75528D14C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6FEFB3-3983-40FE-88D7-FDB54732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047" y="681037"/>
            <a:ext cx="4951906" cy="52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963824-B175-4C22-A8A3-615004A3A7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A3926-18B2-4A43-8A08-AC593F8B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835" y="2001838"/>
            <a:ext cx="9144000" cy="2387600"/>
          </a:xfrm>
        </p:spPr>
        <p:txBody>
          <a:bodyPr/>
          <a:lstStyle/>
          <a:p>
            <a:r>
              <a:rPr lang="ru-RU" sz="4000" b="1" kern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Работа с </a:t>
            </a:r>
            <a:r>
              <a:rPr lang="en-US" sz="4000" b="1" kern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Adobe Illustrator</a:t>
            </a:r>
            <a:b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DD2DBF6-57B3-4FE4-A0FD-EF131FBA4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32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B9B4F5-3860-4A39-B191-E449D108D5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C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33533-A01C-D840-9BDD-D3C88FBB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888" y="10438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png</a:t>
            </a:r>
            <a:endParaRPr lang="ru-US" dirty="0">
              <a:solidFill>
                <a:schemeClr val="bg1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B2382FE-9942-4736-B4C2-3475539ED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7262" y="596550"/>
            <a:ext cx="2771196" cy="2609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FB8F3A-5891-4B97-B237-67180FF244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9" t="11165" r="2814" b="5101"/>
          <a:stretch/>
        </p:blipFill>
        <p:spPr>
          <a:xfrm>
            <a:off x="579311" y="1698899"/>
            <a:ext cx="3607266" cy="3523377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DB36CAC-D0BD-459B-87F9-D1987A2A86C0}"/>
              </a:ext>
            </a:extLst>
          </p:cNvPr>
          <p:cNvSpPr txBox="1">
            <a:spLocks/>
          </p:cNvSpPr>
          <p:nvPr/>
        </p:nvSpPr>
        <p:spPr>
          <a:xfrm>
            <a:off x="5144888" y="4488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.ai</a:t>
            </a:r>
            <a:endParaRPr lang="ru-US" dirty="0">
              <a:solidFill>
                <a:schemeClr val="bg1"/>
              </a:solidFill>
            </a:endParaRPr>
          </a:p>
        </p:txBody>
      </p:sp>
      <p:pic>
        <p:nvPicPr>
          <p:cNvPr id="12" name="Объект 9">
            <a:extLst>
              <a:ext uri="{FF2B5EF4-FFF2-40B4-BE49-F238E27FC236}">
                <a16:creationId xmlns:a16="http://schemas.microsoft.com/office/drawing/2014/main" id="{F0A3C490-F97D-40CB-B4D3-883A96A3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262" y="3846422"/>
            <a:ext cx="2771196" cy="2609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91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B9B4F5-3860-4A39-B191-E449D108D5E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C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33533-A01C-D840-9BDD-D3C88FBB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888" y="10438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bg1"/>
                </a:solidFill>
              </a:rPr>
              <a:t>png</a:t>
            </a:r>
            <a:endParaRPr lang="ru-US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FB8F3A-5891-4B97-B237-67180FF24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9" t="11165" r="2814" b="5101"/>
          <a:stretch/>
        </p:blipFill>
        <p:spPr>
          <a:xfrm>
            <a:off x="579311" y="1698899"/>
            <a:ext cx="3607266" cy="3523377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DB36CAC-D0BD-459B-87F9-D1987A2A86C0}"/>
              </a:ext>
            </a:extLst>
          </p:cNvPr>
          <p:cNvSpPr txBox="1">
            <a:spLocks/>
          </p:cNvSpPr>
          <p:nvPr/>
        </p:nvSpPr>
        <p:spPr>
          <a:xfrm>
            <a:off x="5144888" y="44885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.ai</a:t>
            </a:r>
            <a:endParaRPr lang="ru-US" dirty="0">
              <a:solidFill>
                <a:schemeClr val="bg1"/>
              </a:solidFill>
            </a:endParaRPr>
          </a:p>
        </p:txBody>
      </p:sp>
      <p:pic>
        <p:nvPicPr>
          <p:cNvPr id="12" name="Объект 9">
            <a:extLst>
              <a:ext uri="{FF2B5EF4-FFF2-40B4-BE49-F238E27FC236}">
                <a16:creationId xmlns:a16="http://schemas.microsoft.com/office/drawing/2014/main" id="{F0A3C490-F97D-40CB-B4D3-883A96A33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262" y="3846422"/>
            <a:ext cx="2771196" cy="2609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9EBF9BE0-2318-4057-B312-58B204F1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9C6E2D-FAB7-4D7A-87FD-D089A9693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6590" y="-2496341"/>
            <a:ext cx="14690220" cy="102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963824-B175-4C22-A8A3-615004A3A7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A3926-18B2-4A43-8A08-AC593F8B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835" y="2001838"/>
            <a:ext cx="9144000" cy="2387600"/>
          </a:xfrm>
        </p:spPr>
        <p:txBody>
          <a:bodyPr/>
          <a:lstStyle/>
          <a:p>
            <a:r>
              <a:rPr lang="ru-RU" sz="4000" b="1" kern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Работа с </a:t>
            </a:r>
            <a:r>
              <a:rPr lang="en-US" sz="4000" b="1" kern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Adobe </a:t>
            </a:r>
            <a:r>
              <a:rPr lang="en-US" sz="4000" b="1" kern="0" dirty="0">
                <a:solidFill>
                  <a:schemeClr val="bg1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Photoshop</a:t>
            </a:r>
            <a:b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DD2DBF6-57B3-4FE4-A0FD-EF131FBA4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61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963824-B175-4C22-A8A3-615004A3A7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A3926-18B2-4A43-8A08-AC593F8B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835" y="2001838"/>
            <a:ext cx="9144000" cy="2387600"/>
          </a:xfrm>
        </p:spPr>
        <p:txBody>
          <a:bodyPr/>
          <a:lstStyle/>
          <a:p>
            <a:r>
              <a:rPr lang="ru-RU" sz="4000" b="1" kern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Работа с </a:t>
            </a:r>
            <a:r>
              <a:rPr lang="en-US" sz="4000" b="1" kern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Adobe </a:t>
            </a:r>
            <a:r>
              <a:rPr lang="en-US" sz="4000" b="1" kern="0" dirty="0">
                <a:solidFill>
                  <a:schemeClr val="bg1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Photoshop</a:t>
            </a:r>
            <a:b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DD2DBF6-57B3-4FE4-A0FD-EF131FBA4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218142-EF02-438B-B9F6-07011B48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90" y="495759"/>
            <a:ext cx="7166062" cy="4030910"/>
          </a:xfrm>
          <a:prstGeom prst="rect">
            <a:avLst/>
          </a:prstGeom>
        </p:spPr>
      </p:pic>
      <p:pic>
        <p:nvPicPr>
          <p:cNvPr id="7" name="Объект 4">
            <a:extLst>
              <a:ext uri="{FF2B5EF4-FFF2-40B4-BE49-F238E27FC236}">
                <a16:creationId xmlns:a16="http://schemas.microsoft.com/office/drawing/2014/main" id="{2FBE5467-836B-4354-A3BA-7389EB0740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24"/>
          <a:stretch/>
        </p:blipFill>
        <p:spPr>
          <a:xfrm>
            <a:off x="4527933" y="2432028"/>
            <a:ext cx="7664067" cy="418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6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963824-B175-4C22-A8A3-615004A3A7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DD2DBF6-57B3-4FE4-A0FD-EF131FBA4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6CBD9F-C43E-44CD-AC54-38F6FAD3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70" y="923575"/>
            <a:ext cx="5239481" cy="5010849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94F4AFE-7421-4B55-A2D2-073495594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0793D2-2F21-490F-B137-238A1CD4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51" y="891053"/>
            <a:ext cx="555385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6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963824-B175-4C22-A8A3-615004A3A7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A3926-18B2-4A43-8A08-AC593F8B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835" y="2001838"/>
            <a:ext cx="9144000" cy="2387600"/>
          </a:xfrm>
        </p:spPr>
        <p:txBody>
          <a:bodyPr/>
          <a:lstStyle/>
          <a:p>
            <a:r>
              <a:rPr lang="ru-RU" sz="4000" b="1" kern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Сравнение </a:t>
            </a:r>
            <a:r>
              <a:rPr lang="en-US" sz="4000" b="1" kern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Adobe </a:t>
            </a:r>
            <a:r>
              <a:rPr lang="en-US" sz="4000" b="1" kern="0" dirty="0">
                <a:solidFill>
                  <a:schemeClr val="bg1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Photoshop</a:t>
            </a:r>
            <a:r>
              <a:rPr lang="ru-RU" sz="4000" b="1" kern="0" dirty="0">
                <a:solidFill>
                  <a:schemeClr val="bg1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 и</a:t>
            </a:r>
            <a:br>
              <a:rPr lang="ru-RU" sz="4000" b="1" kern="0" dirty="0">
                <a:solidFill>
                  <a:schemeClr val="bg1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</a:br>
            <a:r>
              <a:rPr lang="en-US" sz="4000" b="1" kern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Adobe </a:t>
            </a:r>
            <a:r>
              <a:rPr lang="en-US" sz="4000" b="1" kern="0" dirty="0">
                <a:solidFill>
                  <a:schemeClr val="bg1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Illustrator</a:t>
            </a:r>
            <a:br>
              <a:rPr lang="ru-RU" sz="4000" b="1" kern="0" dirty="0">
                <a:solidFill>
                  <a:schemeClr val="bg1"/>
                </a:solidFill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</a:br>
            <a:b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DD2DBF6-57B3-4FE4-A0FD-EF131FBA4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95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963824-B175-4C22-A8A3-615004A3A7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A3926-18B2-4A43-8A08-AC593F8B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835" y="2001838"/>
            <a:ext cx="9144000" cy="2387600"/>
          </a:xfrm>
        </p:spPr>
        <p:txBody>
          <a:bodyPr/>
          <a:lstStyle/>
          <a:p>
            <a:r>
              <a:rPr lang="ru-RU" sz="4000" b="1" kern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Работа с </a:t>
            </a:r>
            <a:r>
              <a:rPr lang="en-US" sz="4000" b="1" kern="0" dirty="0">
                <a:solidFill>
                  <a:schemeClr val="bg1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  <a:cs typeface="Segoe UI Semibold" panose="020B0702040204020203" pitchFamily="34" charset="0"/>
              </a:rPr>
              <a:t>Adobe Photoshop</a:t>
            </a:r>
            <a:br>
              <a:rPr lang="ru-R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FDD2DBF6-57B3-4FE4-A0FD-EF131FBA4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7E6BE3-062D-4D3A-8A78-3F28B10B9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0" t="16784" r="38777" b="13453"/>
          <a:stretch/>
        </p:blipFill>
        <p:spPr>
          <a:xfrm>
            <a:off x="4235343" y="565109"/>
            <a:ext cx="7416800" cy="55626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782CF1-BD59-42FF-800B-34E994326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2016" y="565109"/>
            <a:ext cx="7416800" cy="55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020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61</Words>
  <Application>Microsoft Office PowerPoint</Application>
  <PresentationFormat>Широкоэкранный</PresentationFormat>
  <Paragraphs>12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Segoe UI Semibold</vt:lpstr>
      <vt:lpstr>Times New Roman</vt:lpstr>
      <vt:lpstr>Trebuchet MS</vt:lpstr>
      <vt:lpstr>Тема Office</vt:lpstr>
      <vt:lpstr>Лабораторная работа №5 </vt:lpstr>
      <vt:lpstr>Работа с Adobe Illustrator </vt:lpstr>
      <vt:lpstr>.png</vt:lpstr>
      <vt:lpstr>.png</vt:lpstr>
      <vt:lpstr>Работа с Adobe Photoshop </vt:lpstr>
      <vt:lpstr>Работа с Adobe Photoshop </vt:lpstr>
      <vt:lpstr>Презентация PowerPoint</vt:lpstr>
      <vt:lpstr>Сравнение Adobe Photoshop и Adobe Illustrator  </vt:lpstr>
      <vt:lpstr>Работа с Adobe Photoshop </vt:lpstr>
      <vt:lpstr>Работа с Adobe Photoshop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Матвей Украинский</dc:creator>
  <cp:lastModifiedBy>Матвей Украинский</cp:lastModifiedBy>
  <cp:revision>9</cp:revision>
  <dcterms:created xsi:type="dcterms:W3CDTF">2024-04-06T18:11:59Z</dcterms:created>
  <dcterms:modified xsi:type="dcterms:W3CDTF">2024-04-08T17:40:30Z</dcterms:modified>
</cp:coreProperties>
</file>