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284C8-565A-4E3A-9DB8-64658AFDEF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715A3E1-620E-4370-8E94-32B747B5C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BAFB57-6AA0-466D-BC7A-E4E70807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F6EF-B558-48C7-9198-58EC0E40FB1D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166C36-0792-4493-81CF-609E70544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B61FA6-DEC6-47ED-9FED-281621BF1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924-D97C-45D5-825D-80D955ED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3520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06A05F-9DC6-473E-9970-EC534180A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34C0B58-C725-41C6-824C-BBDF72ACFC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F9BD45-6BA0-44DE-A614-A879616A8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F6EF-B558-48C7-9198-58EC0E40FB1D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843CD2-F0F0-4A18-BCA8-1F54FA6EA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DA8231-D8A8-4304-B7CF-DEE45E359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924-D97C-45D5-825D-80D955ED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01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EA8933-15D1-44D3-8D6D-9E6E9917B2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3BC7AD-4038-47A4-B83E-2EE1B0B45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46CEE9E-781E-4E74-9EEC-C9BF5EEA3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F6EF-B558-48C7-9198-58EC0E40FB1D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DF252-2F8C-4F95-9D98-09DFF907C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50A50A-3068-4C65-BE6C-4282883C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924-D97C-45D5-825D-80D955ED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654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EE0050-74C2-48BB-A566-96274986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D18DC0-F607-4DF5-BD6A-55CCEA9D1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112F0E-7999-4923-B4AD-BF6D1089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F6EF-B558-48C7-9198-58EC0E40FB1D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0431EA-3790-4B13-ADF0-4B38DC78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ED1584-1E78-444C-9A97-809759F91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924-D97C-45D5-825D-80D955ED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743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1D996F-28F8-4E72-9AD1-784D7E29D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10E26CC-6055-48FD-AC6E-0352671E10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12BE67-E076-43FE-B362-889DCD45A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F6EF-B558-48C7-9198-58EC0E40FB1D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7BE4D2-56CC-4C65-8E20-F0834EC7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C0D364-34E2-4547-8455-462A163FE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924-D97C-45D5-825D-80D955ED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871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90D774-FD8D-4BEE-ACCB-86F067F0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A83E13-9142-417B-8EF8-C200B7D583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3FB1FF-E27F-40F9-A27C-0FD8FC828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A2DE343-C78B-4863-B9D0-364DEFD5B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F6EF-B558-48C7-9198-58EC0E40FB1D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81F301-3BC5-4C96-970D-A95AEA97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C2E29F-2F5C-485A-8C4E-6A4E9F816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924-D97C-45D5-825D-80D955ED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145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F32B1-F640-4EBE-98F2-37F8EFE4B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498B5F-D30E-4B21-8B0C-7C0F16EBC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DF139D-ACB2-4EAC-90C1-03DAFD5609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54D0CE1-7863-4071-A1CB-6BA03606AF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E8FC346-4978-45E3-8EF9-B5EFF1264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0550256-60FE-4590-A25C-22E8B42D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F6EF-B558-48C7-9198-58EC0E40FB1D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04CB4E9-3FA5-4E81-9EDF-153FC30E9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27B1FBF-35ED-4367-AA8C-D41EE40A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924-D97C-45D5-825D-80D955ED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2848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DE2F6A-21B6-4F92-8EBF-B5C07B89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3522D68-76BF-4805-B56A-468619F8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F6EF-B558-48C7-9198-58EC0E40FB1D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6D1599C-B87B-4D81-B16B-C5EAEA853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E22ACAA-05B8-4E48-9C12-A48F68D08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924-D97C-45D5-825D-80D955ED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41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C74B81D-9795-483A-862B-F9A01A1C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F6EF-B558-48C7-9198-58EC0E40FB1D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784F4D-3BBE-4CFF-8D05-A9671B0A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C42DF76-B9F6-4D2F-882C-AF05E2B96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924-D97C-45D5-825D-80D955ED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819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31703E-4825-4CDB-9828-567431E3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2B8DD1-2D68-4E90-97A6-5B7EB9440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81CA234-F338-40C7-9B86-8D3D64EB6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383D19-3010-4A4A-97B6-D0EB965D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F6EF-B558-48C7-9198-58EC0E40FB1D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45410E-CC8B-42BD-AF01-11CD27A9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788C7FA-2D32-453A-9AA9-ECAEB99C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924-D97C-45D5-825D-80D955ED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989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DD493D-C98D-4997-969D-F417B8BC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1E647CC-A2FA-4D93-B9A1-008765DBD1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E90D0B-E45D-4F25-AA20-39118D8D0A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B9C4EF9-804B-4F7C-9D1C-355FCC3EF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8FF6EF-B558-48C7-9198-58EC0E40FB1D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464CC9-AEA6-4817-A2EA-E90637E7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607929-F5C3-4785-B204-0A9B4E9A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C9924-D97C-45D5-825D-80D955ED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32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CAD048-3776-4E85-BD0A-011D528F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3CB9806-D149-48C4-9B73-20941ED91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4E9186-A106-4EF4-B364-C381032303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FF6EF-B558-48C7-9198-58EC0E40FB1D}" type="datetimeFigureOut">
              <a:rPr lang="ru-RU" smtClean="0"/>
              <a:t>06.04.2024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8E0EBB9-C9C3-4654-AD52-0A9A6C648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825BBC5-FFDF-43C1-BED1-851D790AD5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C9924-D97C-45D5-825D-80D955EDBC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49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8A3926-18B2-4A43-8A08-AC593F8BA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376787-80A1-4624-9601-4DC241FD8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05591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138A19-D8BE-4C70-8C93-52B4908C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007540C-F3F9-4904-AED1-196FAC39E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724"/>
          <a:stretch/>
        </p:blipFill>
        <p:spPr>
          <a:xfrm>
            <a:off x="2228144" y="1825625"/>
            <a:ext cx="7735712" cy="4189281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1F39782-750C-42B0-A2CE-8A0926936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3" y="0"/>
            <a:ext cx="7166062" cy="40309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59BB8CA-2484-4A24-89A3-8937D1019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73" y="2827089"/>
            <a:ext cx="6375634" cy="358629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3F2BBFB-DCE0-4932-A2A3-9E49F05A5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9780" y="533210"/>
            <a:ext cx="6375636" cy="3586295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2ADCFF3-B56E-4FB5-A64A-B8EE6D7491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3704" y="1534675"/>
            <a:ext cx="6375634" cy="358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651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0</Words>
  <Application>Microsoft Office PowerPoint</Application>
  <PresentationFormat>Широкоэкранный</PresentationFormat>
  <Paragraphs>0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Матвей Украинский</dc:creator>
  <cp:lastModifiedBy>Матвей Украинский</cp:lastModifiedBy>
  <cp:revision>3</cp:revision>
  <dcterms:created xsi:type="dcterms:W3CDTF">2024-04-06T18:11:59Z</dcterms:created>
  <dcterms:modified xsi:type="dcterms:W3CDTF">2024-04-06T18:40:56Z</dcterms:modified>
</cp:coreProperties>
</file>