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63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499869-A9F1-4303-824A-593A400D123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FB4BDD0-DC9B-4AA2-938E-9050B5AEB1E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49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869-A9F1-4303-824A-593A400D123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DD0-DC9B-4AA2-938E-9050B5AEB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3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869-A9F1-4303-824A-593A400D123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DD0-DC9B-4AA2-938E-9050B5AEB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41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869-A9F1-4303-824A-593A400D123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DD0-DC9B-4AA2-938E-9050B5AEB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6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869-A9F1-4303-824A-593A400D123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DD0-DC9B-4AA2-938E-9050B5AEB1E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2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869-A9F1-4303-824A-593A400D123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DD0-DC9B-4AA2-938E-9050B5AEB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40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869-A9F1-4303-824A-593A400D123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DD0-DC9B-4AA2-938E-9050B5AEB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72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869-A9F1-4303-824A-593A400D123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DD0-DC9B-4AA2-938E-9050B5AEB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15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869-A9F1-4303-824A-593A400D123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DD0-DC9B-4AA2-938E-9050B5AEB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79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869-A9F1-4303-824A-593A400D123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DD0-DC9B-4AA2-938E-9050B5AEB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43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9869-A9F1-4303-824A-593A400D123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DD0-DC9B-4AA2-938E-9050B5AEB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70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8499869-A9F1-4303-824A-593A400D1230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FB4BDD0-DC9B-4AA2-938E-9050B5AEB1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4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5EB5-23CD-4602-8EC4-C9296F972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6236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4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Лабораторная работа №6</a:t>
            </a:r>
            <a:br>
              <a:rPr lang="ru-RU" sz="4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4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в </a:t>
            </a:r>
            <a:r>
              <a:rPr lang="en-US" sz="4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Adobe Photoshop </a:t>
            </a:r>
            <a:r>
              <a:rPr lang="ru-RU" sz="4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en-US" sz="4000" b="1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Adobe Illustrator</a:t>
            </a:r>
            <a:br>
              <a:rPr lang="ru-RU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A4473D-7D66-4045-AF15-9A07C05CF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078"/>
            <a:ext cx="8767860" cy="1388165"/>
          </a:xfrm>
        </p:spPr>
        <p:txBody>
          <a:bodyPr/>
          <a:lstStyle/>
          <a:p>
            <a:r>
              <a:rPr lang="ru-RU" dirty="0"/>
              <a:t>Выполнил: Украинский Матвей</a:t>
            </a:r>
          </a:p>
        </p:txBody>
      </p:sp>
    </p:spTree>
    <p:extLst>
      <p:ext uri="{BB962C8B-B14F-4D97-AF65-F5344CB8AC3E}">
        <p14:creationId xmlns:p14="http://schemas.microsoft.com/office/powerpoint/2010/main" val="348998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FF770-59C1-40B1-89BB-095CC0FF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Adobe Photoshop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CE16A-2C69-4E22-9437-BBEC51FA8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E32914-350E-4658-A639-90C239B8F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6"/>
          <a:stretch/>
        </p:blipFill>
        <p:spPr>
          <a:xfrm>
            <a:off x="621814" y="1807514"/>
            <a:ext cx="7173326" cy="45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9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6068E-23DD-4B24-A146-EA0DFE6E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A5B098-0B1B-4748-80AC-E5369411B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80" y="271022"/>
            <a:ext cx="8316486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8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69EEA2-8278-42DA-8CBE-CA572B9F5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930" y="552450"/>
            <a:ext cx="38385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8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E9D57-0D64-4353-81CA-3CB8EDAF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450215"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6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Adobe Illustrator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675D247-C82D-453D-9580-29C28A82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2C8584-255C-46D0-8D94-6C4AAEAB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86" y="1928512"/>
            <a:ext cx="6697010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F58C5-92FA-467D-8E9E-62B1EC32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34" y="133931"/>
            <a:ext cx="9875520" cy="1356360"/>
          </a:xfrm>
        </p:spPr>
        <p:txBody>
          <a:bodyPr/>
          <a:lstStyle/>
          <a:p>
            <a:r>
              <a:rPr lang="ru-RU" dirty="0"/>
              <a:t>Набросок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F3B90-5E82-4A48-BB3A-F1901101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B0806-E149-4A8B-88AC-72EAB0A9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69" y="923182"/>
            <a:ext cx="5420481" cy="532521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3885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F58C5-92FA-467D-8E9E-62B1EC32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F3B90-5E82-4A48-BB3A-F19011010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B0806-E149-4A8B-88AC-72EAB0A9F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r="3773"/>
          <a:stretch/>
        </p:blipFill>
        <p:spPr>
          <a:xfrm>
            <a:off x="3301869" y="923182"/>
            <a:ext cx="5420481" cy="5325218"/>
          </a:xfrm>
          <a:prstGeom prst="ellipse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3E6AC8E-65A9-4C54-9428-C3701867F64F}"/>
              </a:ext>
            </a:extLst>
          </p:cNvPr>
          <p:cNvSpPr txBox="1">
            <a:spLocks/>
          </p:cNvSpPr>
          <p:nvPr/>
        </p:nvSpPr>
        <p:spPr>
          <a:xfrm>
            <a:off x="278934" y="13393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PNG-</a:t>
            </a:r>
            <a:r>
              <a:rPr lang="ru-RU" dirty="0" err="1"/>
              <a:t>шка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101</TotalTime>
  <Words>27</Words>
  <Application>Microsoft Office PowerPoint</Application>
  <PresentationFormat>Широкоэкранный</PresentationFormat>
  <Paragraphs>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Corbel</vt:lpstr>
      <vt:lpstr>Times New Roman</vt:lpstr>
      <vt:lpstr>Базис</vt:lpstr>
      <vt:lpstr>Лабораторная работа №6 Работа в Adobe Photoshop и Adobe Illustrator </vt:lpstr>
      <vt:lpstr>Adobe Photoshop</vt:lpstr>
      <vt:lpstr>Презентация PowerPoint</vt:lpstr>
      <vt:lpstr>Презентация PowerPoint</vt:lpstr>
      <vt:lpstr>  Adobe Illustrator </vt:lpstr>
      <vt:lpstr>Набросок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№6 Работа в Adobe Photoshop и Adobe Illustrator</dc:title>
  <dc:creator>Матвей Украинский</dc:creator>
  <cp:lastModifiedBy>Матвей Украинский</cp:lastModifiedBy>
  <cp:revision>4</cp:revision>
  <dcterms:created xsi:type="dcterms:W3CDTF">2024-05-03T19:25:13Z</dcterms:created>
  <dcterms:modified xsi:type="dcterms:W3CDTF">2024-05-04T21:26:30Z</dcterms:modified>
</cp:coreProperties>
</file>