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703E-C768-480D-BA4A-CD1612A7E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25790-17C2-44C2-A437-03370DC98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0F853-AE44-464F-89D6-E7CA5580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358D-1C1A-4C00-8592-698FD008A46E}" type="datetimeFigureOut">
              <a:rPr lang="en-US" smtClean="0"/>
              <a:t>2021-06-21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6B39-071C-4283-AB32-5FBAED59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8CB2E-B8A5-4FBB-90F8-B5C77105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4790-7D03-431A-A630-640827CB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6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4D57-2C77-499C-B0FC-BDFEB8F4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4AAC5-F87D-463B-B40A-4E84DE664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D9A7C-461B-4EC4-824D-197DE36A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358D-1C1A-4C00-8592-698FD008A46E}" type="datetimeFigureOut">
              <a:rPr lang="en-US" smtClean="0"/>
              <a:t>2021-06-21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2C4A6-0948-4A29-908D-11BAFC18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FFEEC-7F62-45C7-9733-A462B1AA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4790-7D03-431A-A630-640827CB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7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EB9E3-CD73-4A93-861B-9EE4E6A44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2BFE7-7FE7-43B2-AED3-1F5402B0B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C633D-773D-4EC1-91C6-12097A10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358D-1C1A-4C00-8592-698FD008A46E}" type="datetimeFigureOut">
              <a:rPr lang="en-US" smtClean="0"/>
              <a:t>2021-06-21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6AE28-F769-4879-8280-3E276F0B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AA726-B53C-4D3F-912C-827B3434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4790-7D03-431A-A630-640827CB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7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5F12-D45B-44D4-AC4A-7186D769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C28C4-9E13-493B-B87E-207D1520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A4E79-6B1C-419E-8A69-DEA55EB2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358D-1C1A-4C00-8592-698FD008A46E}" type="datetimeFigureOut">
              <a:rPr lang="en-US" smtClean="0"/>
              <a:t>2021-06-21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65BC5-1404-4C90-974B-D5835453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583F9-4643-4BAF-8F9A-778B34A0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4790-7D03-431A-A630-640827CB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9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9099-FAA1-4993-A259-D35F4CA9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3D7CB-FCC9-42DE-A8A5-CC77E80FE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9C5CF-3192-4C8C-9055-94D6466C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358D-1C1A-4C00-8592-698FD008A46E}" type="datetimeFigureOut">
              <a:rPr lang="en-US" smtClean="0"/>
              <a:t>2021-06-21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CEFD-3AEC-4671-A441-DC5A3FC5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B339B-05D9-4826-B8DF-6429CE6A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4790-7D03-431A-A630-640827CB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9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4C65-E1FE-4F45-A3B8-7E7BD106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632A2-F5FA-48D8-A1B3-F4522F8B0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73563-1E64-4BE9-A787-6A36BC31F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60DEF-28EE-4088-8EC7-BF78F8C4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358D-1C1A-4C00-8592-698FD008A46E}" type="datetimeFigureOut">
              <a:rPr lang="en-US" smtClean="0"/>
              <a:t>2021-06-21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E4D23-BDDB-4319-9083-E60F9AF2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1DE4A-4DF2-42BE-8695-2C37BB9B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4790-7D03-431A-A630-640827CB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ED3E-8DCB-4DBC-B820-C29A3415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DAE58-7C9A-4519-AE7C-B999C4AD8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DA7A5-C631-408F-8756-568177BA8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6823B-8737-48C3-AE25-E9A10B825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34229-B0FD-419C-930D-B13CD3E6F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E1434B-E2BB-4CA3-AC4F-3E8575D1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358D-1C1A-4C00-8592-698FD008A46E}" type="datetimeFigureOut">
              <a:rPr lang="en-US" smtClean="0"/>
              <a:t>2021-06-21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12842-929A-4ACB-B815-987E7530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3BBF1-43EE-4F31-9F8C-023729F1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4790-7D03-431A-A630-640827CB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7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30A4-DC5D-4FC1-B0B6-F9BA63E4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DA60F-93A0-422C-8238-9552BD56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358D-1C1A-4C00-8592-698FD008A46E}" type="datetimeFigureOut">
              <a:rPr lang="en-US" smtClean="0"/>
              <a:t>2021-06-21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27488-779C-458D-B05F-64784247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49440-609E-4A58-92CA-ABF0CF33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4790-7D03-431A-A630-640827CB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6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72903-A349-4500-B7F4-97371F4C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358D-1C1A-4C00-8592-698FD008A46E}" type="datetimeFigureOut">
              <a:rPr lang="en-US" smtClean="0"/>
              <a:t>2021-06-21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D26BC-2A67-4BD9-A097-17A58663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DA5F7-1228-42C9-AFEB-670F3D4B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4790-7D03-431A-A630-640827CB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9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216C-7DF3-44E8-95A2-E29CB3F4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DE408-91D1-4472-BA8D-EB5C526FA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DD7A6-99A2-48C4-8DC6-EDFC75DA4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C572A-AE1F-4072-B3D5-BAA4ABA6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358D-1C1A-4C00-8592-698FD008A46E}" type="datetimeFigureOut">
              <a:rPr lang="en-US" smtClean="0"/>
              <a:t>2021-06-21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06F97-EB10-4BCA-8550-7B08A445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CE9D3-1FF2-4934-86F4-93239AB7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4790-7D03-431A-A630-640827CB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4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C56A-18EF-45D1-971E-A6CDB487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2E54CC-5167-4FB7-BAEB-5E9911A7E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F50CA-E341-4021-B840-90D7B6300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115DB-6C2F-43C0-9D11-F78FB0A8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358D-1C1A-4C00-8592-698FD008A46E}" type="datetimeFigureOut">
              <a:rPr lang="en-US" smtClean="0"/>
              <a:t>2021-06-21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5AB93-6E56-4E53-8ED5-6FE05D13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070D3-F7AE-4A2D-989F-9D8EF928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4790-7D03-431A-A630-640827CB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7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70406-2C45-4B50-8ABF-2447DE98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78E69-AD17-4240-9CAD-F9CDB046D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4B4B2-12ED-4D25-9692-45F1FC9CC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D358D-1C1A-4C00-8592-698FD008A46E}" type="datetimeFigureOut">
              <a:rPr lang="en-US" smtClean="0"/>
              <a:t>2021-06-21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A967E-8C2E-40F4-AFA9-39EECD124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5BF02-7946-48F2-A5C5-4F88B18F7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14790-7D03-431A-A630-640827CB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1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schsecurity.com/xc/en/solutions/video-systems/video-analytics/" TargetMode="External"/><Relationship Id="rId2" Type="http://schemas.openxmlformats.org/officeDocument/2006/relationships/hyperlink" Target="https://tryolabs.com/resources/video-analytics-gui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6E5C-E1A7-4951-A75A-F7F06A1F8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8F105-7BEF-4292-85C6-C18A53D378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7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A901-93E1-42E2-AEB3-C51F7710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10151-F12A-4238-8EF5-9C0E0EBEE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ML and Deep learning by Andrew Nag.</a:t>
            </a:r>
          </a:p>
          <a:p>
            <a:r>
              <a:rPr lang="en-US" dirty="0"/>
              <a:t>Transfer Learning.</a:t>
            </a:r>
          </a:p>
          <a:p>
            <a:r>
              <a:rPr lang="en-US" dirty="0"/>
              <a:t>Object detection, semantic segmentation, </a:t>
            </a:r>
            <a:r>
              <a:rPr lang="en-US" dirty="0" err="1"/>
              <a:t>Instacnce</a:t>
            </a:r>
            <a:r>
              <a:rPr lang="en-US" dirty="0"/>
              <a:t> segmentation neural network architecture.</a:t>
            </a:r>
          </a:p>
          <a:p>
            <a:r>
              <a:rPr lang="en-US" dirty="0"/>
              <a:t>Python, Open CV, </a:t>
            </a:r>
            <a:r>
              <a:rPr lang="en-US" dirty="0" err="1"/>
              <a:t>numpy</a:t>
            </a:r>
            <a:r>
              <a:rPr lang="en-US" dirty="0"/>
              <a:t>, matplotlib, Pandas ,</a:t>
            </a:r>
            <a:r>
              <a:rPr lang="en-US" dirty="0" err="1"/>
              <a:t>Scikit</a:t>
            </a:r>
            <a:r>
              <a:rPr lang="en-US" dirty="0"/>
              <a:t> learn, </a:t>
            </a:r>
            <a:r>
              <a:rPr lang="en-US" dirty="0" err="1"/>
              <a:t>Tenserflow</a:t>
            </a:r>
            <a:r>
              <a:rPr lang="en-US" dirty="0"/>
              <a:t>,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Image classification, Object </a:t>
            </a:r>
            <a:r>
              <a:rPr lang="en-US" dirty="0" err="1"/>
              <a:t>Dection</a:t>
            </a:r>
            <a:r>
              <a:rPr lang="en-US" dirty="0"/>
              <a:t>, CNN, RNN and Regression models</a:t>
            </a:r>
          </a:p>
          <a:p>
            <a:r>
              <a:rPr lang="en-US" dirty="0"/>
              <a:t>CNN architecture like </a:t>
            </a:r>
            <a:r>
              <a:rPr lang="en-US" dirty="0" err="1"/>
              <a:t>unet,ssd,mobile</a:t>
            </a:r>
            <a:r>
              <a:rPr lang="en-US" dirty="0"/>
              <a:t> </a:t>
            </a:r>
            <a:r>
              <a:rPr lang="en-US" dirty="0" err="1"/>
              <a:t>ssd,rcnn,faster</a:t>
            </a:r>
            <a:r>
              <a:rPr lang="en-US" dirty="0"/>
              <a:t> </a:t>
            </a:r>
            <a:r>
              <a:rPr lang="en-US" dirty="0" err="1"/>
              <a:t>rcnn</a:t>
            </a:r>
            <a:r>
              <a:rPr lang="en-US" dirty="0"/>
              <a:t>, mask </a:t>
            </a:r>
            <a:r>
              <a:rPr lang="en-US" dirty="0" err="1"/>
              <a:t>rcnn</a:t>
            </a:r>
            <a:r>
              <a:rPr lang="en-US" dirty="0"/>
              <a:t>, </a:t>
            </a:r>
            <a:r>
              <a:rPr lang="en-US" dirty="0" err="1"/>
              <a:t>detectron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2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857B-562C-4A7F-B488-DB2D1E03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8C707-F990-4210-A827-CE5B15747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NVDIA software stack for </a:t>
            </a:r>
            <a:r>
              <a:rPr lang="en-US" dirty="0" err="1"/>
              <a:t>deeplearning</a:t>
            </a:r>
            <a:r>
              <a:rPr lang="en-US" dirty="0"/>
              <a:t> like NGC, </a:t>
            </a:r>
            <a:r>
              <a:rPr lang="en-US" dirty="0" err="1"/>
              <a:t>Deepstream</a:t>
            </a:r>
            <a:r>
              <a:rPr lang="en-US" dirty="0"/>
              <a:t>, TRT/Triton server</a:t>
            </a:r>
          </a:p>
          <a:p>
            <a:r>
              <a:rPr lang="en-US" dirty="0"/>
              <a:t>Ci/cd pipeline using docker container</a:t>
            </a:r>
          </a:p>
          <a:p>
            <a:r>
              <a:rPr lang="en-US" dirty="0"/>
              <a:t>Transfer leaning techniques, data augmentation techniques</a:t>
            </a:r>
          </a:p>
          <a:p>
            <a:r>
              <a:rPr lang="en-US" dirty="0"/>
              <a:t>Small data technology(for deep learning)</a:t>
            </a:r>
          </a:p>
          <a:p>
            <a:r>
              <a:rPr lang="en-US" dirty="0"/>
              <a:t>Image processing using open CV</a:t>
            </a:r>
          </a:p>
          <a:p>
            <a:r>
              <a:rPr lang="en-US" dirty="0"/>
              <a:t>Target to </a:t>
            </a:r>
            <a:r>
              <a:rPr lang="en-US" dirty="0" err="1"/>
              <a:t>achive</a:t>
            </a:r>
            <a:r>
              <a:rPr lang="en-US" dirty="0"/>
              <a:t> –in </a:t>
            </a:r>
            <a:r>
              <a:rPr lang="en-US" dirty="0" err="1"/>
              <a:t>cV</a:t>
            </a:r>
            <a:r>
              <a:rPr lang="en-US" dirty="0"/>
              <a:t> implementing high accuracy , precision 99% object detection, object tracking and classification models in industrial settings</a:t>
            </a:r>
          </a:p>
          <a:p>
            <a:r>
              <a:rPr lang="en-US" dirty="0"/>
              <a:t>Ability to work on 2d and 3d image data with depth/ IR and  Dimension detection use cases.</a:t>
            </a:r>
          </a:p>
          <a:p>
            <a:r>
              <a:rPr lang="en-US" dirty="0"/>
              <a:t>Integrate Ai model with camera, cloud web app, edge </a:t>
            </a:r>
            <a:r>
              <a:rPr lang="en-US" dirty="0" err="1"/>
              <a:t>gpu,pc,storage</a:t>
            </a:r>
            <a:r>
              <a:rPr lang="en-US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314265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857B-562C-4A7F-B488-DB2D1E03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8C707-F990-4210-A827-CE5B15747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Image synthesis, image reconstruction</a:t>
            </a:r>
          </a:p>
          <a:p>
            <a:r>
              <a:rPr lang="en-US" dirty="0"/>
              <a:t>OCR</a:t>
            </a:r>
          </a:p>
          <a:p>
            <a:r>
              <a:rPr lang="en-US" dirty="0"/>
              <a:t>Edge computing/processing and central processing</a:t>
            </a:r>
          </a:p>
          <a:p>
            <a:r>
              <a:rPr lang="en-US" dirty="0"/>
              <a:t>Video analytics (</a:t>
            </a:r>
            <a:r>
              <a:rPr lang="en-US" dirty="0">
                <a:hlinkClick r:id="rId2"/>
              </a:rPr>
              <a:t>https://tryolabs.com/resources/video-analytics-guide/</a:t>
            </a:r>
            <a:r>
              <a:rPr lang="en-US" dirty="0"/>
              <a:t>)</a:t>
            </a:r>
          </a:p>
          <a:p>
            <a:r>
              <a:rPr lang="en-US" dirty="0">
                <a:hlinkClick r:id="rId3"/>
              </a:rPr>
              <a:t>https://www.boschsecurity.com/xc/en/solutions/video-systems/video-analytics/</a:t>
            </a:r>
            <a:endParaRPr lang="en-US" dirty="0"/>
          </a:p>
          <a:p>
            <a:r>
              <a:rPr lang="en-US" dirty="0"/>
              <a:t>Camera trainer https://www.boschsecurity.com/xc/en/solutions/video-systems/video-analytics/camera-trainer/</a:t>
            </a:r>
          </a:p>
          <a:p>
            <a:r>
              <a:rPr lang="en-US" dirty="0"/>
              <a:t>Motion analytics</a:t>
            </a:r>
          </a:p>
          <a:p>
            <a:r>
              <a:rPr lang="en-US" dirty="0"/>
              <a:t>Real-time temporal and spatial video analysis </a:t>
            </a:r>
          </a:p>
          <a:p>
            <a:r>
              <a:rPr lang="en-US" dirty="0"/>
              <a:t>object tracking, </a:t>
            </a:r>
            <a:r>
              <a:rPr lang="en-US" dirty="0" err="1"/>
              <a:t>multiobject</a:t>
            </a:r>
            <a:r>
              <a:rPr lang="en-US" dirty="0"/>
              <a:t> tracking, pose estimation, </a:t>
            </a:r>
          </a:p>
        </p:txBody>
      </p:sp>
    </p:spTree>
    <p:extLst>
      <p:ext uri="{BB962C8B-B14F-4D97-AF65-F5344CB8AC3E}">
        <p14:creationId xmlns:p14="http://schemas.microsoft.com/office/powerpoint/2010/main" val="193758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3E50-3069-4117-B1D1-95E6C61B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A189C-3C5E-49AD-A249-3D047270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6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256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Basics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Meher, Motilal</dc:creator>
  <cp:lastModifiedBy>Meher, Motilal</cp:lastModifiedBy>
  <cp:revision>7</cp:revision>
  <dcterms:created xsi:type="dcterms:W3CDTF">2021-04-28T09:16:06Z</dcterms:created>
  <dcterms:modified xsi:type="dcterms:W3CDTF">2021-06-21T16:26:25Z</dcterms:modified>
</cp:coreProperties>
</file>