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2021-06-06</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2021-06-06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2021-06-06</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2021-06-06</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2021-06-06</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2021-06-06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2021-06-06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2021-06-06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2021-06-06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2021-06-06</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2021-06-06</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2021-06-06</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0" name="Rectangle 74">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1" name="Rectangle 76">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Buy Eat That Frog!: 21 Great Ways to Stop Procrastinating and Get More Done  in Less Time Book Online at Low Prices in India | Eat That Frog!: 21 Great  Ways to">
            <a:extLst>
              <a:ext uri="{FF2B5EF4-FFF2-40B4-BE49-F238E27FC236}">
                <a16:creationId xmlns:a16="http://schemas.microsoft.com/office/drawing/2014/main" id="{3BA2F22E-2194-448F-8F22-37FC9EAF09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5377" y="1208531"/>
            <a:ext cx="2912067" cy="4735069"/>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78">
            <a:extLst>
              <a:ext uri="{FF2B5EF4-FFF2-40B4-BE49-F238E27FC236}">
                <a16:creationId xmlns:a16="http://schemas.microsoft.com/office/drawing/2014/main" id="{6C60306D-4E52-44F2-9372-D634B17B8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4579243" y="914400"/>
            <a:ext cx="6798608" cy="5029199"/>
          </a:xfrm>
        </p:spPr>
        <p:txBody>
          <a:bodyPr>
            <a:normAutofit/>
          </a:bodyPr>
          <a:lstStyle/>
          <a:p>
            <a:pPr marL="285750" indent="-285750">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Your ‘frog’ is your biggest, most important task.</a:t>
            </a:r>
          </a:p>
          <a:p>
            <a:pPr marL="285750" indent="-285750">
              <a:buFont typeface="Arial" panose="020B0604020202020204" pitchFamily="34" charset="0"/>
              <a:buChar char="•"/>
            </a:pPr>
            <a:endParaRPr lang="en-US" sz="18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“The first rule of frog eating is this: If you have to eat two frogs, eat the ugliest one first.”</a:t>
            </a:r>
          </a:p>
          <a:p>
            <a:endParaRPr lang="en-US" sz="18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“The second rule of frog eating is this: If you have to eat a live frog at all, it doesn’t pay to sit and look at it for very long.”</a:t>
            </a:r>
          </a:p>
          <a:p>
            <a:endParaRPr lang="en-US" sz="1800"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solidFill>
                  <a:schemeClr val="bg1"/>
                </a:solidFill>
                <a:latin typeface="Calibri" panose="020F0502020204030204" pitchFamily="34" charset="0"/>
                <a:cs typeface="Calibri" panose="020F0502020204030204" pitchFamily="34" charset="0"/>
              </a:rPr>
              <a:t>“The key to reaching high levels of performance and productivity is to develop the lifelong habit of tackling your major task first thing each morning.”</a:t>
            </a:r>
          </a:p>
          <a:p>
            <a:pPr marL="342900" indent="-342900">
              <a:buFont typeface="Arial" panose="020B0604020202020204" pitchFamily="34" charset="0"/>
              <a:buChar char="•"/>
            </a:pPr>
            <a:endParaRPr lang="en-US" sz="18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1800" dirty="0">
              <a:solidFill>
                <a:srgbClr val="FFFFFF">
                  <a:alpha val="75000"/>
                </a:srgb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87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DD001-3F5B-457B-813B-7BB18BB7D218}"/>
              </a:ext>
            </a:extLst>
          </p:cNvPr>
          <p:cNvSpPr>
            <a:spLocks noGrp="1"/>
          </p:cNvSpPr>
          <p:nvPr>
            <p:ph type="ctrTitle"/>
          </p:nvPr>
        </p:nvSpPr>
        <p:spPr>
          <a:xfrm>
            <a:off x="783771" y="336550"/>
            <a:ext cx="5727760" cy="6085840"/>
          </a:xfrm>
        </p:spPr>
        <p:txBody>
          <a:bodyPr anchor="ctr">
            <a:noAutofit/>
          </a:bodyPr>
          <a:lstStyle/>
          <a:p>
            <a:r>
              <a:rPr lang="en-US" sz="1800" dirty="0">
                <a:latin typeface="Calibri" panose="020F0502020204030204" pitchFamily="34" charset="0"/>
                <a:cs typeface="Calibri" panose="020F0502020204030204" pitchFamily="34" charset="0"/>
              </a:rPr>
              <a:t>1.Set the Table</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 Plan Each Day in Advance</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3. Apply the 80/20 Rule to Everything</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4. Consider the Consequences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5. Apply Creative Procrastination</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6. Use the ABCDE Method</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7. Focus On Key Result Areas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8. Apply The Law Of Three</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9. Prepare Thoroughly Before You Begin</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10. Take It One Step at a Time</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11. Upgrade Your Key Skills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12. Leverage Your Special Talents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13. Identify Your Key Constraints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14. Apply Pressure On Yourself</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15. Maximize Your Personal Powers</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16. Motivate Yourself Into Action</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17. Stop Technological Time Drain</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18. Slice And Dice The Task</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19. Create Large Chunks Of Time</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20. Develop A Sense Of Urgency</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21. Single-Handle Every Task</a:t>
            </a:r>
            <a:endParaRPr lang="en-US" sz="1800" dirty="0">
              <a:solidFill>
                <a:srgbClr val="FFFFFF">
                  <a:alpha val="90000"/>
                </a:srgbClr>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0609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{F6310B09-C0FA-4B1F-BEC9-EF012374EEB6}tf11964407_win32</Template>
  <TotalTime>63</TotalTime>
  <Words>251</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Franklin Gothic Book</vt:lpstr>
      <vt:lpstr>Franklin Gothic Demi</vt:lpstr>
      <vt:lpstr>Wingdings 2</vt:lpstr>
      <vt:lpstr>DividendVTI</vt:lpstr>
      <vt:lpstr>PowerPoint Presentation</vt:lpstr>
      <vt:lpstr>1.Set the Table 2. Plan Each Day in Advance 3. Apply the 80/20 Rule to Everything 4. Consider the Consequences 5. Apply Creative Procrastination 6. Use the ABCDE Method 7. Focus On Key Result Areas 8. Apply The Law Of Three 9. Prepare Thoroughly Before You Begin 10. Take It One Step at a Time 11. Upgrade Your Key Skills 12. Leverage Your Special Talents 13. Identify Your Key Constraints 14. Apply Pressure On Yourself 15. Maximize Your Personal Powers 16. Motivate Yourself Into Action 17. Stop Technological Time Drain 18. Slice And Dice The Task 19. Create Large Chunks Of Time 20. Develop A Sense Of Urgency 21. Single-Handle Every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Meher, Motilal</dc:creator>
  <cp:lastModifiedBy>Meher, Motilal</cp:lastModifiedBy>
  <cp:revision>5</cp:revision>
  <dcterms:created xsi:type="dcterms:W3CDTF">2021-06-06T11:23:20Z</dcterms:created>
  <dcterms:modified xsi:type="dcterms:W3CDTF">2021-06-06T12:26:31Z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