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75" r:id="rId2"/>
    <p:sldId id="405" r:id="rId3"/>
    <p:sldId id="40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22A1A3E-7460-4CC8-87DD-36B7536F2BFA}">
          <p14:sldIdLst>
            <p14:sldId id="275"/>
            <p14:sldId id="405"/>
            <p14:sldId id="40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kla, Anshula" initials="SA" lastIdx="3" clrIdx="0">
    <p:extLst>
      <p:ext uri="{19B8F6BF-5375-455C-9EA6-DF929625EA0E}">
        <p15:presenceInfo xmlns:p15="http://schemas.microsoft.com/office/powerpoint/2012/main" userId="S::anshulas@deloitte.com::28027164-d648-46f9-bae3-de1d788984a4" providerId="AD"/>
      </p:ext>
    </p:extLst>
  </p:cmAuthor>
  <p:cmAuthor id="2" name="Johri, Nikhil" initials="JN" lastIdx="5" clrIdx="1">
    <p:extLst>
      <p:ext uri="{19B8F6BF-5375-455C-9EA6-DF929625EA0E}">
        <p15:presenceInfo xmlns:p15="http://schemas.microsoft.com/office/powerpoint/2012/main" userId="S::njohri@deloitte.com::d4643935-b73d-4d6e-bbe5-51df524c5d2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C3E6"/>
    <a:srgbClr val="2F5597"/>
    <a:srgbClr val="D9D9D9"/>
    <a:srgbClr val="767171"/>
    <a:srgbClr val="AFABAB"/>
    <a:srgbClr val="C5E0B4"/>
    <a:srgbClr val="C55A11"/>
    <a:srgbClr val="CFD5EA"/>
    <a:srgbClr val="E9EBF5"/>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0958" autoAdjust="0"/>
  </p:normalViewPr>
  <p:slideViewPr>
    <p:cSldViewPr snapToGrid="0">
      <p:cViewPr varScale="1">
        <p:scale>
          <a:sx n="62" d="100"/>
          <a:sy n="62" d="100"/>
        </p:scale>
        <p:origin x="828" y="5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EDDDD30-D6B8-4350-85BA-6A40A68008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2CC89E5-F7FC-487F-8933-BC72F0E1776E}"/>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E4FC4D-5BD8-4B08-B24D-6476F695E323}" type="datetimeFigureOut">
              <a:rPr lang="en-US" smtClean="0"/>
              <a:t>8/16/2021</a:t>
            </a:fld>
            <a:endParaRPr lang="en-US"/>
          </a:p>
        </p:txBody>
      </p:sp>
      <p:sp>
        <p:nvSpPr>
          <p:cNvPr id="4" name="Slide Image Placeholder 3">
            <a:extLst>
              <a:ext uri="{FF2B5EF4-FFF2-40B4-BE49-F238E27FC236}">
                <a16:creationId xmlns:a16="http://schemas.microsoft.com/office/drawing/2014/main" id="{F3E29430-0206-4D18-83CC-D0529659D627}"/>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98129D50-EBA7-4D94-96CC-F31A5BE2751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D6143A26-891E-4561-BD7E-6DB18F6307A7}"/>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1983673E-B8A7-4421-9178-635D93EF73A3}"/>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E04542-0CBF-4E52-9422-B592203AFFF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3D92B-ECF8-4250-8561-10D9093031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C63FC00-AD63-4B83-9BE0-8B248110A8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B7EAD3B-493C-4CA3-81AF-BB046C5639D0}"/>
              </a:ext>
            </a:extLst>
          </p:cNvPr>
          <p:cNvSpPr>
            <a:spLocks noGrp="1"/>
          </p:cNvSpPr>
          <p:nvPr>
            <p:ph type="dt" sz="half" idx="10"/>
          </p:nvPr>
        </p:nvSpPr>
        <p:spPr/>
        <p:txBody>
          <a:bodyPr/>
          <a:lstStyle/>
          <a:p>
            <a:fld id="{55776BDB-4E02-4BC7-A98A-D693E455CF3D}" type="datetimeFigureOut">
              <a:rPr lang="en-IN" smtClean="0"/>
              <a:t>16-08-2021</a:t>
            </a:fld>
            <a:endParaRPr lang="en-IN"/>
          </a:p>
        </p:txBody>
      </p:sp>
      <p:sp>
        <p:nvSpPr>
          <p:cNvPr id="5" name="Footer Placeholder 4">
            <a:extLst>
              <a:ext uri="{FF2B5EF4-FFF2-40B4-BE49-F238E27FC236}">
                <a16:creationId xmlns:a16="http://schemas.microsoft.com/office/drawing/2014/main" id="{FB4ECBB2-CA40-4E0B-AEFD-1FE9152123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11911A-0DDC-43A5-B713-DA36EFCBA82B}"/>
              </a:ext>
            </a:extLst>
          </p:cNvPr>
          <p:cNvSpPr>
            <a:spLocks noGrp="1"/>
          </p:cNvSpPr>
          <p:nvPr>
            <p:ph type="sldNum" sz="quarter" idx="12"/>
          </p:nvPr>
        </p:nvSpPr>
        <p:spPr/>
        <p:txBody>
          <a:bodyPr/>
          <a:lstStyle/>
          <a:p>
            <a:fld id="{CC317EA9-2DC4-4E81-A18D-429E874D1968}" type="slidenum">
              <a:rPr lang="en-IN" smtClean="0"/>
              <a:t>‹#›</a:t>
            </a:fld>
            <a:endParaRPr lang="en-IN"/>
          </a:p>
        </p:txBody>
      </p:sp>
    </p:spTree>
    <p:extLst>
      <p:ext uri="{BB962C8B-B14F-4D97-AF65-F5344CB8AC3E}">
        <p14:creationId xmlns:p14="http://schemas.microsoft.com/office/powerpoint/2010/main" val="1537988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9BCF5-604F-4A27-9633-AFC9E7A514A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4E06F1-232C-4FC6-90DA-CBF291B95E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B694B2-0B4D-4A16-8C1F-78AF5ACBC263}"/>
              </a:ext>
            </a:extLst>
          </p:cNvPr>
          <p:cNvSpPr>
            <a:spLocks noGrp="1"/>
          </p:cNvSpPr>
          <p:nvPr>
            <p:ph type="dt" sz="half" idx="10"/>
          </p:nvPr>
        </p:nvSpPr>
        <p:spPr/>
        <p:txBody>
          <a:bodyPr/>
          <a:lstStyle/>
          <a:p>
            <a:fld id="{55776BDB-4E02-4BC7-A98A-D693E455CF3D}" type="datetimeFigureOut">
              <a:rPr lang="en-IN" smtClean="0"/>
              <a:t>16-08-2021</a:t>
            </a:fld>
            <a:endParaRPr lang="en-IN"/>
          </a:p>
        </p:txBody>
      </p:sp>
      <p:sp>
        <p:nvSpPr>
          <p:cNvPr id="5" name="Footer Placeholder 4">
            <a:extLst>
              <a:ext uri="{FF2B5EF4-FFF2-40B4-BE49-F238E27FC236}">
                <a16:creationId xmlns:a16="http://schemas.microsoft.com/office/drawing/2014/main" id="{DAB8AA0D-CEBC-4307-90D9-F187C53AE4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44522D-8710-490E-A17E-422A34CDEDB1}"/>
              </a:ext>
            </a:extLst>
          </p:cNvPr>
          <p:cNvSpPr>
            <a:spLocks noGrp="1"/>
          </p:cNvSpPr>
          <p:nvPr>
            <p:ph type="sldNum" sz="quarter" idx="12"/>
          </p:nvPr>
        </p:nvSpPr>
        <p:spPr/>
        <p:txBody>
          <a:bodyPr/>
          <a:lstStyle/>
          <a:p>
            <a:fld id="{CC317EA9-2DC4-4E81-A18D-429E874D1968}" type="slidenum">
              <a:rPr lang="en-IN" smtClean="0"/>
              <a:t>‹#›</a:t>
            </a:fld>
            <a:endParaRPr lang="en-IN"/>
          </a:p>
        </p:txBody>
      </p:sp>
    </p:spTree>
    <p:extLst>
      <p:ext uri="{BB962C8B-B14F-4D97-AF65-F5344CB8AC3E}">
        <p14:creationId xmlns:p14="http://schemas.microsoft.com/office/powerpoint/2010/main" val="2298677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C52A8C-B4B8-4292-9922-B7070FE0C8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25FC57-25FB-4C81-A31F-F9C538E100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DA2C05-14DD-423B-B5F0-AC28F3CD4D71}"/>
              </a:ext>
            </a:extLst>
          </p:cNvPr>
          <p:cNvSpPr>
            <a:spLocks noGrp="1"/>
          </p:cNvSpPr>
          <p:nvPr>
            <p:ph type="dt" sz="half" idx="10"/>
          </p:nvPr>
        </p:nvSpPr>
        <p:spPr/>
        <p:txBody>
          <a:bodyPr/>
          <a:lstStyle/>
          <a:p>
            <a:fld id="{55776BDB-4E02-4BC7-A98A-D693E455CF3D}" type="datetimeFigureOut">
              <a:rPr lang="en-IN" smtClean="0"/>
              <a:t>16-08-2021</a:t>
            </a:fld>
            <a:endParaRPr lang="en-IN"/>
          </a:p>
        </p:txBody>
      </p:sp>
      <p:sp>
        <p:nvSpPr>
          <p:cNvPr id="5" name="Footer Placeholder 4">
            <a:extLst>
              <a:ext uri="{FF2B5EF4-FFF2-40B4-BE49-F238E27FC236}">
                <a16:creationId xmlns:a16="http://schemas.microsoft.com/office/drawing/2014/main" id="{8567A237-32D3-47DE-9CC6-292E41D915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039DEC-1BEF-45DC-8BF4-0F722317DEBF}"/>
              </a:ext>
            </a:extLst>
          </p:cNvPr>
          <p:cNvSpPr>
            <a:spLocks noGrp="1"/>
          </p:cNvSpPr>
          <p:nvPr>
            <p:ph type="sldNum" sz="quarter" idx="12"/>
          </p:nvPr>
        </p:nvSpPr>
        <p:spPr/>
        <p:txBody>
          <a:bodyPr/>
          <a:lstStyle/>
          <a:p>
            <a:fld id="{CC317EA9-2DC4-4E81-A18D-429E874D1968}" type="slidenum">
              <a:rPr lang="en-IN" smtClean="0"/>
              <a:t>‹#›</a:t>
            </a:fld>
            <a:endParaRPr lang="en-IN"/>
          </a:p>
        </p:txBody>
      </p:sp>
    </p:spTree>
    <p:extLst>
      <p:ext uri="{BB962C8B-B14F-4D97-AF65-F5344CB8AC3E}">
        <p14:creationId xmlns:p14="http://schemas.microsoft.com/office/powerpoint/2010/main" val="1670241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ext Placeholder 13"/>
          <p:cNvSpPr>
            <a:spLocks noGrp="1"/>
          </p:cNvSpPr>
          <p:nvPr>
            <p:ph type="body" sz="quarter" idx="10" hasCustomPrompt="1"/>
          </p:nvPr>
        </p:nvSpPr>
        <p:spPr>
          <a:xfrm>
            <a:off x="1047749" y="3224213"/>
            <a:ext cx="3786505" cy="2025650"/>
          </a:xfrm>
        </p:spPr>
        <p:txBody>
          <a:bodyPr>
            <a:noAutofit/>
          </a:bodyPr>
          <a:lstStyle>
            <a:lvl1pPr marL="0" indent="0">
              <a:buNone/>
              <a:defRPr sz="1200"/>
            </a:lvl1pPr>
          </a:lstStyle>
          <a:p>
            <a:pPr lvl="0"/>
            <a:r>
              <a:rPr lang="en-US" dirty="0"/>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lang="ru-RU" dirty="0"/>
          </a:p>
        </p:txBody>
      </p:sp>
      <p:sp>
        <p:nvSpPr>
          <p:cNvPr id="8" name="Text Placeholder 19"/>
          <p:cNvSpPr>
            <a:spLocks noGrp="1"/>
          </p:cNvSpPr>
          <p:nvPr>
            <p:ph type="body" sz="quarter" idx="13" hasCustomPrompt="1"/>
          </p:nvPr>
        </p:nvSpPr>
        <p:spPr>
          <a:xfrm>
            <a:off x="1047750" y="2124305"/>
            <a:ext cx="3786505" cy="443274"/>
          </a:xfrm>
        </p:spPr>
        <p:txBody>
          <a:bodyPr>
            <a:noAutofit/>
          </a:bodyPr>
          <a:lstStyle>
            <a:lvl1pPr marL="0" indent="0">
              <a:buNone/>
              <a:defRPr sz="3600" b="1">
                <a:solidFill>
                  <a:srgbClr val="0070C0"/>
                </a:solidFill>
                <a:latin typeface="+mj-lt"/>
                <a:ea typeface="Open Sans Extrabold" panose="020B0906030804020204" pitchFamily="34" charset="0"/>
                <a:cs typeface="Open Sans Extrabold" panose="020B0906030804020204" pitchFamily="34" charset="0"/>
              </a:defRPr>
            </a:lvl1pPr>
          </a:lstStyle>
          <a:p>
            <a:pPr lvl="0"/>
            <a:r>
              <a:rPr lang="en-US" dirty="0"/>
              <a:t>YOUR</a:t>
            </a:r>
            <a:endParaRPr lang="ru-RU" dirty="0"/>
          </a:p>
        </p:txBody>
      </p:sp>
      <p:sp>
        <p:nvSpPr>
          <p:cNvPr id="9" name="Text Placeholder 19"/>
          <p:cNvSpPr>
            <a:spLocks noGrp="1"/>
          </p:cNvSpPr>
          <p:nvPr>
            <p:ph type="body" sz="quarter" idx="14" hasCustomPrompt="1"/>
          </p:nvPr>
        </p:nvSpPr>
        <p:spPr>
          <a:xfrm>
            <a:off x="1047750" y="2567579"/>
            <a:ext cx="3786505" cy="443274"/>
          </a:xfrm>
        </p:spPr>
        <p:txBody>
          <a:bodyPr>
            <a:noAutofit/>
          </a:bodyPr>
          <a:lstStyle>
            <a:lvl1pPr marL="0" indent="0">
              <a:buNone/>
              <a:defRPr sz="3600" b="1">
                <a:solidFill>
                  <a:srgbClr val="0070C0"/>
                </a:solidFill>
                <a:latin typeface="+mj-lt"/>
                <a:ea typeface="Open Sans Extrabold" panose="020B0906030804020204" pitchFamily="34" charset="0"/>
                <a:cs typeface="Open Sans Extrabold" panose="020B0906030804020204" pitchFamily="34" charset="0"/>
              </a:defRPr>
            </a:lvl1pPr>
          </a:lstStyle>
          <a:p>
            <a:pPr lvl="0"/>
            <a:r>
              <a:rPr lang="en-US" dirty="0"/>
              <a:t>TITLE</a:t>
            </a:r>
            <a:endParaRPr lang="ru-RU" dirty="0"/>
          </a:p>
        </p:txBody>
      </p:sp>
    </p:spTree>
    <p:extLst>
      <p:ext uri="{BB962C8B-B14F-4D97-AF65-F5344CB8AC3E}">
        <p14:creationId xmlns:p14="http://schemas.microsoft.com/office/powerpoint/2010/main" val="3726681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F09F8-364D-451A-BDA1-20D4C08DF6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D57579-E823-4A44-B9C2-BA56E6C990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4BB731-BC7C-42A3-B4E7-014A0FB67F2E}"/>
              </a:ext>
            </a:extLst>
          </p:cNvPr>
          <p:cNvSpPr>
            <a:spLocks noGrp="1"/>
          </p:cNvSpPr>
          <p:nvPr>
            <p:ph type="dt" sz="half" idx="10"/>
          </p:nvPr>
        </p:nvSpPr>
        <p:spPr/>
        <p:txBody>
          <a:bodyPr/>
          <a:lstStyle/>
          <a:p>
            <a:fld id="{55776BDB-4E02-4BC7-A98A-D693E455CF3D}" type="datetimeFigureOut">
              <a:rPr lang="en-IN" smtClean="0"/>
              <a:t>16-08-2021</a:t>
            </a:fld>
            <a:endParaRPr lang="en-IN"/>
          </a:p>
        </p:txBody>
      </p:sp>
      <p:sp>
        <p:nvSpPr>
          <p:cNvPr id="5" name="Footer Placeholder 4">
            <a:extLst>
              <a:ext uri="{FF2B5EF4-FFF2-40B4-BE49-F238E27FC236}">
                <a16:creationId xmlns:a16="http://schemas.microsoft.com/office/drawing/2014/main" id="{507987A9-1BB8-4FDA-BDD1-8BC56A1CE7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A8B720-7102-4776-8BE9-D16E51095212}"/>
              </a:ext>
            </a:extLst>
          </p:cNvPr>
          <p:cNvSpPr>
            <a:spLocks noGrp="1"/>
          </p:cNvSpPr>
          <p:nvPr>
            <p:ph type="sldNum" sz="quarter" idx="12"/>
          </p:nvPr>
        </p:nvSpPr>
        <p:spPr/>
        <p:txBody>
          <a:bodyPr/>
          <a:lstStyle/>
          <a:p>
            <a:fld id="{CC317EA9-2DC4-4E81-A18D-429E874D1968}" type="slidenum">
              <a:rPr lang="en-IN" smtClean="0"/>
              <a:t>‹#›</a:t>
            </a:fld>
            <a:endParaRPr lang="en-IN"/>
          </a:p>
        </p:txBody>
      </p:sp>
    </p:spTree>
    <p:extLst>
      <p:ext uri="{BB962C8B-B14F-4D97-AF65-F5344CB8AC3E}">
        <p14:creationId xmlns:p14="http://schemas.microsoft.com/office/powerpoint/2010/main" val="1997946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4238F-6599-479C-8A2D-05719F40AA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51C1232-BACD-437C-905D-3B5B03C690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76CCA3-E66C-418B-8100-9A3055835719}"/>
              </a:ext>
            </a:extLst>
          </p:cNvPr>
          <p:cNvSpPr>
            <a:spLocks noGrp="1"/>
          </p:cNvSpPr>
          <p:nvPr>
            <p:ph type="dt" sz="half" idx="10"/>
          </p:nvPr>
        </p:nvSpPr>
        <p:spPr/>
        <p:txBody>
          <a:bodyPr/>
          <a:lstStyle/>
          <a:p>
            <a:fld id="{55776BDB-4E02-4BC7-A98A-D693E455CF3D}" type="datetimeFigureOut">
              <a:rPr lang="en-IN" smtClean="0"/>
              <a:t>16-08-2021</a:t>
            </a:fld>
            <a:endParaRPr lang="en-IN"/>
          </a:p>
        </p:txBody>
      </p:sp>
      <p:sp>
        <p:nvSpPr>
          <p:cNvPr id="5" name="Footer Placeholder 4">
            <a:extLst>
              <a:ext uri="{FF2B5EF4-FFF2-40B4-BE49-F238E27FC236}">
                <a16:creationId xmlns:a16="http://schemas.microsoft.com/office/drawing/2014/main" id="{650D716E-60F6-48C9-AEC5-51B2EECD0A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4206E6-5FED-4A67-A3C3-B751D2838D22}"/>
              </a:ext>
            </a:extLst>
          </p:cNvPr>
          <p:cNvSpPr>
            <a:spLocks noGrp="1"/>
          </p:cNvSpPr>
          <p:nvPr>
            <p:ph type="sldNum" sz="quarter" idx="12"/>
          </p:nvPr>
        </p:nvSpPr>
        <p:spPr/>
        <p:txBody>
          <a:bodyPr/>
          <a:lstStyle/>
          <a:p>
            <a:fld id="{CC317EA9-2DC4-4E81-A18D-429E874D1968}" type="slidenum">
              <a:rPr lang="en-IN" smtClean="0"/>
              <a:t>‹#›</a:t>
            </a:fld>
            <a:endParaRPr lang="en-IN"/>
          </a:p>
        </p:txBody>
      </p:sp>
    </p:spTree>
    <p:extLst>
      <p:ext uri="{BB962C8B-B14F-4D97-AF65-F5344CB8AC3E}">
        <p14:creationId xmlns:p14="http://schemas.microsoft.com/office/powerpoint/2010/main" val="3036817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88E75-8365-4919-9CAD-00BF89D9A6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43107D-43E2-4803-A7F3-1158ACEC8D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EED159-F8E3-4B3D-BC11-41A1966E8E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18DADD8-2B35-48C7-99D6-1BF9707FDE83}"/>
              </a:ext>
            </a:extLst>
          </p:cNvPr>
          <p:cNvSpPr>
            <a:spLocks noGrp="1"/>
          </p:cNvSpPr>
          <p:nvPr>
            <p:ph type="dt" sz="half" idx="10"/>
          </p:nvPr>
        </p:nvSpPr>
        <p:spPr/>
        <p:txBody>
          <a:bodyPr/>
          <a:lstStyle/>
          <a:p>
            <a:fld id="{55776BDB-4E02-4BC7-A98A-D693E455CF3D}" type="datetimeFigureOut">
              <a:rPr lang="en-IN" smtClean="0"/>
              <a:t>16-08-2021</a:t>
            </a:fld>
            <a:endParaRPr lang="en-IN"/>
          </a:p>
        </p:txBody>
      </p:sp>
      <p:sp>
        <p:nvSpPr>
          <p:cNvPr id="6" name="Footer Placeholder 5">
            <a:extLst>
              <a:ext uri="{FF2B5EF4-FFF2-40B4-BE49-F238E27FC236}">
                <a16:creationId xmlns:a16="http://schemas.microsoft.com/office/drawing/2014/main" id="{11E64A1C-64F5-4613-A615-F4C0AA8188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7D053D-A695-48E7-B354-2DB336D15BB6}"/>
              </a:ext>
            </a:extLst>
          </p:cNvPr>
          <p:cNvSpPr>
            <a:spLocks noGrp="1"/>
          </p:cNvSpPr>
          <p:nvPr>
            <p:ph type="sldNum" sz="quarter" idx="12"/>
          </p:nvPr>
        </p:nvSpPr>
        <p:spPr/>
        <p:txBody>
          <a:bodyPr/>
          <a:lstStyle/>
          <a:p>
            <a:fld id="{CC317EA9-2DC4-4E81-A18D-429E874D1968}" type="slidenum">
              <a:rPr lang="en-IN" smtClean="0"/>
              <a:t>‹#›</a:t>
            </a:fld>
            <a:endParaRPr lang="en-IN"/>
          </a:p>
        </p:txBody>
      </p:sp>
    </p:spTree>
    <p:extLst>
      <p:ext uri="{BB962C8B-B14F-4D97-AF65-F5344CB8AC3E}">
        <p14:creationId xmlns:p14="http://schemas.microsoft.com/office/powerpoint/2010/main" val="2028767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992E4-9552-4E64-B944-98B4BAEC37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05F571-E95B-46F6-9C85-63D23B5104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FF0503-E333-4298-9BE8-1BA7740593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5085EA3-7894-4798-8693-1F1BDC596C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C4CDF2-55C1-49CE-A786-B5BDE1481B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30B096E-9A5D-4225-BCAC-99128887DEC0}"/>
              </a:ext>
            </a:extLst>
          </p:cNvPr>
          <p:cNvSpPr>
            <a:spLocks noGrp="1"/>
          </p:cNvSpPr>
          <p:nvPr>
            <p:ph type="dt" sz="half" idx="10"/>
          </p:nvPr>
        </p:nvSpPr>
        <p:spPr/>
        <p:txBody>
          <a:bodyPr/>
          <a:lstStyle/>
          <a:p>
            <a:fld id="{55776BDB-4E02-4BC7-A98A-D693E455CF3D}" type="datetimeFigureOut">
              <a:rPr lang="en-IN" smtClean="0"/>
              <a:t>16-08-2021</a:t>
            </a:fld>
            <a:endParaRPr lang="en-IN"/>
          </a:p>
        </p:txBody>
      </p:sp>
      <p:sp>
        <p:nvSpPr>
          <p:cNvPr id="8" name="Footer Placeholder 7">
            <a:extLst>
              <a:ext uri="{FF2B5EF4-FFF2-40B4-BE49-F238E27FC236}">
                <a16:creationId xmlns:a16="http://schemas.microsoft.com/office/drawing/2014/main" id="{71A600B9-D8AB-4629-AEFF-A7FE532E183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9960F1A-F0EA-4024-A02D-51F798900C6F}"/>
              </a:ext>
            </a:extLst>
          </p:cNvPr>
          <p:cNvSpPr>
            <a:spLocks noGrp="1"/>
          </p:cNvSpPr>
          <p:nvPr>
            <p:ph type="sldNum" sz="quarter" idx="12"/>
          </p:nvPr>
        </p:nvSpPr>
        <p:spPr/>
        <p:txBody>
          <a:bodyPr/>
          <a:lstStyle/>
          <a:p>
            <a:fld id="{CC317EA9-2DC4-4E81-A18D-429E874D1968}" type="slidenum">
              <a:rPr lang="en-IN" smtClean="0"/>
              <a:t>‹#›</a:t>
            </a:fld>
            <a:endParaRPr lang="en-IN"/>
          </a:p>
        </p:txBody>
      </p:sp>
    </p:spTree>
    <p:extLst>
      <p:ext uri="{BB962C8B-B14F-4D97-AF65-F5344CB8AC3E}">
        <p14:creationId xmlns:p14="http://schemas.microsoft.com/office/powerpoint/2010/main" val="7481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279DC-1BA2-41FD-A475-2022A5C901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D8050-2B51-4104-A138-B61BF54AF97F}"/>
              </a:ext>
            </a:extLst>
          </p:cNvPr>
          <p:cNvSpPr>
            <a:spLocks noGrp="1"/>
          </p:cNvSpPr>
          <p:nvPr>
            <p:ph type="dt" sz="half" idx="10"/>
          </p:nvPr>
        </p:nvSpPr>
        <p:spPr/>
        <p:txBody>
          <a:bodyPr/>
          <a:lstStyle/>
          <a:p>
            <a:fld id="{55776BDB-4E02-4BC7-A98A-D693E455CF3D}" type="datetimeFigureOut">
              <a:rPr lang="en-IN" smtClean="0"/>
              <a:t>16-08-2021</a:t>
            </a:fld>
            <a:endParaRPr lang="en-IN"/>
          </a:p>
        </p:txBody>
      </p:sp>
      <p:sp>
        <p:nvSpPr>
          <p:cNvPr id="4" name="Footer Placeholder 3">
            <a:extLst>
              <a:ext uri="{FF2B5EF4-FFF2-40B4-BE49-F238E27FC236}">
                <a16:creationId xmlns:a16="http://schemas.microsoft.com/office/drawing/2014/main" id="{8CD138B0-CA40-41FE-B887-4E1E76C5EBF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50F756F-5F43-4EB6-B988-91AEA0EB87E5}"/>
              </a:ext>
            </a:extLst>
          </p:cNvPr>
          <p:cNvSpPr>
            <a:spLocks noGrp="1"/>
          </p:cNvSpPr>
          <p:nvPr>
            <p:ph type="sldNum" sz="quarter" idx="12"/>
          </p:nvPr>
        </p:nvSpPr>
        <p:spPr/>
        <p:txBody>
          <a:bodyPr/>
          <a:lstStyle/>
          <a:p>
            <a:fld id="{CC317EA9-2DC4-4E81-A18D-429E874D1968}" type="slidenum">
              <a:rPr lang="en-IN" smtClean="0"/>
              <a:t>‹#›</a:t>
            </a:fld>
            <a:endParaRPr lang="en-IN"/>
          </a:p>
        </p:txBody>
      </p:sp>
    </p:spTree>
    <p:extLst>
      <p:ext uri="{BB962C8B-B14F-4D97-AF65-F5344CB8AC3E}">
        <p14:creationId xmlns:p14="http://schemas.microsoft.com/office/powerpoint/2010/main" val="1185113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AA27BC-5C95-49F3-A6C6-687822212C41}"/>
              </a:ext>
            </a:extLst>
          </p:cNvPr>
          <p:cNvSpPr>
            <a:spLocks noGrp="1"/>
          </p:cNvSpPr>
          <p:nvPr>
            <p:ph type="dt" sz="half" idx="10"/>
          </p:nvPr>
        </p:nvSpPr>
        <p:spPr/>
        <p:txBody>
          <a:bodyPr/>
          <a:lstStyle/>
          <a:p>
            <a:fld id="{55776BDB-4E02-4BC7-A98A-D693E455CF3D}" type="datetimeFigureOut">
              <a:rPr lang="en-IN" smtClean="0"/>
              <a:t>16-08-2021</a:t>
            </a:fld>
            <a:endParaRPr lang="en-IN"/>
          </a:p>
        </p:txBody>
      </p:sp>
      <p:sp>
        <p:nvSpPr>
          <p:cNvPr id="3" name="Footer Placeholder 2">
            <a:extLst>
              <a:ext uri="{FF2B5EF4-FFF2-40B4-BE49-F238E27FC236}">
                <a16:creationId xmlns:a16="http://schemas.microsoft.com/office/drawing/2014/main" id="{FD15B570-CF42-4E64-B64E-EAC9893036C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54661DE-DB55-4484-97A5-CCB3C5A8FA7A}"/>
              </a:ext>
            </a:extLst>
          </p:cNvPr>
          <p:cNvSpPr>
            <a:spLocks noGrp="1"/>
          </p:cNvSpPr>
          <p:nvPr>
            <p:ph type="sldNum" sz="quarter" idx="12"/>
          </p:nvPr>
        </p:nvSpPr>
        <p:spPr/>
        <p:txBody>
          <a:bodyPr/>
          <a:lstStyle/>
          <a:p>
            <a:fld id="{CC317EA9-2DC4-4E81-A18D-429E874D1968}" type="slidenum">
              <a:rPr lang="en-IN" smtClean="0"/>
              <a:t>‹#›</a:t>
            </a:fld>
            <a:endParaRPr lang="en-IN"/>
          </a:p>
        </p:txBody>
      </p:sp>
    </p:spTree>
    <p:extLst>
      <p:ext uri="{BB962C8B-B14F-4D97-AF65-F5344CB8AC3E}">
        <p14:creationId xmlns:p14="http://schemas.microsoft.com/office/powerpoint/2010/main" val="2298501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CDFCB-A545-4BDC-B22C-7DA7221C4F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E0508E9-28D8-4063-B8B3-681A536A23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FD05BF0-C958-44A9-80E2-5B8DF51C55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64B53-B06D-4BEC-83CA-32E70244D6B8}"/>
              </a:ext>
            </a:extLst>
          </p:cNvPr>
          <p:cNvSpPr>
            <a:spLocks noGrp="1"/>
          </p:cNvSpPr>
          <p:nvPr>
            <p:ph type="dt" sz="half" idx="10"/>
          </p:nvPr>
        </p:nvSpPr>
        <p:spPr/>
        <p:txBody>
          <a:bodyPr/>
          <a:lstStyle/>
          <a:p>
            <a:fld id="{55776BDB-4E02-4BC7-A98A-D693E455CF3D}" type="datetimeFigureOut">
              <a:rPr lang="en-IN" smtClean="0"/>
              <a:t>16-08-2021</a:t>
            </a:fld>
            <a:endParaRPr lang="en-IN"/>
          </a:p>
        </p:txBody>
      </p:sp>
      <p:sp>
        <p:nvSpPr>
          <p:cNvPr id="6" name="Footer Placeholder 5">
            <a:extLst>
              <a:ext uri="{FF2B5EF4-FFF2-40B4-BE49-F238E27FC236}">
                <a16:creationId xmlns:a16="http://schemas.microsoft.com/office/drawing/2014/main" id="{6DFE0B5E-2469-46B4-9197-DCBFFFC788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6F7787-E78B-4642-899B-CB4E271C66E9}"/>
              </a:ext>
            </a:extLst>
          </p:cNvPr>
          <p:cNvSpPr>
            <a:spLocks noGrp="1"/>
          </p:cNvSpPr>
          <p:nvPr>
            <p:ph type="sldNum" sz="quarter" idx="12"/>
          </p:nvPr>
        </p:nvSpPr>
        <p:spPr/>
        <p:txBody>
          <a:bodyPr/>
          <a:lstStyle/>
          <a:p>
            <a:fld id="{CC317EA9-2DC4-4E81-A18D-429E874D1968}" type="slidenum">
              <a:rPr lang="en-IN" smtClean="0"/>
              <a:t>‹#›</a:t>
            </a:fld>
            <a:endParaRPr lang="en-IN"/>
          </a:p>
        </p:txBody>
      </p:sp>
    </p:spTree>
    <p:extLst>
      <p:ext uri="{BB962C8B-B14F-4D97-AF65-F5344CB8AC3E}">
        <p14:creationId xmlns:p14="http://schemas.microsoft.com/office/powerpoint/2010/main" val="2914666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20732-7362-4FA6-AB19-2611AB45E4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165401A-2316-4D75-8BED-CD71C518FF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8458C34-19BC-423C-AE47-46A9F5664B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A8B7EF-BE52-4D16-9330-3C00BFC47877}"/>
              </a:ext>
            </a:extLst>
          </p:cNvPr>
          <p:cNvSpPr>
            <a:spLocks noGrp="1"/>
          </p:cNvSpPr>
          <p:nvPr>
            <p:ph type="dt" sz="half" idx="10"/>
          </p:nvPr>
        </p:nvSpPr>
        <p:spPr/>
        <p:txBody>
          <a:bodyPr/>
          <a:lstStyle/>
          <a:p>
            <a:fld id="{55776BDB-4E02-4BC7-A98A-D693E455CF3D}" type="datetimeFigureOut">
              <a:rPr lang="en-IN" smtClean="0"/>
              <a:t>16-08-2021</a:t>
            </a:fld>
            <a:endParaRPr lang="en-IN"/>
          </a:p>
        </p:txBody>
      </p:sp>
      <p:sp>
        <p:nvSpPr>
          <p:cNvPr id="6" name="Footer Placeholder 5">
            <a:extLst>
              <a:ext uri="{FF2B5EF4-FFF2-40B4-BE49-F238E27FC236}">
                <a16:creationId xmlns:a16="http://schemas.microsoft.com/office/drawing/2014/main" id="{43F5EF65-FC70-4BC7-9744-671746ADFA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D0B843-35F8-4431-92F8-C3A2A993A0B6}"/>
              </a:ext>
            </a:extLst>
          </p:cNvPr>
          <p:cNvSpPr>
            <a:spLocks noGrp="1"/>
          </p:cNvSpPr>
          <p:nvPr>
            <p:ph type="sldNum" sz="quarter" idx="12"/>
          </p:nvPr>
        </p:nvSpPr>
        <p:spPr/>
        <p:txBody>
          <a:bodyPr/>
          <a:lstStyle/>
          <a:p>
            <a:fld id="{CC317EA9-2DC4-4E81-A18D-429E874D1968}" type="slidenum">
              <a:rPr lang="en-IN" smtClean="0"/>
              <a:t>‹#›</a:t>
            </a:fld>
            <a:endParaRPr lang="en-IN"/>
          </a:p>
        </p:txBody>
      </p:sp>
    </p:spTree>
    <p:extLst>
      <p:ext uri="{BB962C8B-B14F-4D97-AF65-F5344CB8AC3E}">
        <p14:creationId xmlns:p14="http://schemas.microsoft.com/office/powerpoint/2010/main" val="1611984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3D9EEE-90CC-4793-81A2-8C5044CC70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EB8891-C797-4DCF-9CC9-70CA61B74E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60BEEE-3360-4EB4-BBF0-6AF785FE29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776BDB-4E02-4BC7-A98A-D693E455CF3D}" type="datetimeFigureOut">
              <a:rPr lang="en-IN" smtClean="0"/>
              <a:t>16-08-2021</a:t>
            </a:fld>
            <a:endParaRPr lang="en-IN"/>
          </a:p>
        </p:txBody>
      </p:sp>
      <p:sp>
        <p:nvSpPr>
          <p:cNvPr id="5" name="Footer Placeholder 4">
            <a:extLst>
              <a:ext uri="{FF2B5EF4-FFF2-40B4-BE49-F238E27FC236}">
                <a16:creationId xmlns:a16="http://schemas.microsoft.com/office/drawing/2014/main" id="{4D94B099-C0AA-4B2C-B54D-F9084745DD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FAC7D53-B471-4D98-BBBE-58524BE5C7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317EA9-2DC4-4E81-A18D-429E874D1968}" type="slidenum">
              <a:rPr lang="en-IN" smtClean="0"/>
              <a:t>‹#›</a:t>
            </a:fld>
            <a:endParaRPr lang="en-IN"/>
          </a:p>
        </p:txBody>
      </p:sp>
    </p:spTree>
    <p:extLst>
      <p:ext uri="{BB962C8B-B14F-4D97-AF65-F5344CB8AC3E}">
        <p14:creationId xmlns:p14="http://schemas.microsoft.com/office/powerpoint/2010/main" val="2008473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hyperlink" Target="https://www.linkedin.com/learning/powerpoint-designing-better-slides/how-to-use-the-exercise-files?u=1504" TargetMode="External"/><Relationship Id="rId13" Type="http://schemas.openxmlformats.org/officeDocument/2006/relationships/hyperlink" Target="https://www.linkedin.com/learning/sql-essential-training-3/understanding-sql?u=1504" TargetMode="External"/><Relationship Id="rId18" Type="http://schemas.openxmlformats.org/officeDocument/2006/relationships/hyperlink" Target="https://deloittedevelopment.udemy.com/course/data-statistics/" TargetMode="External"/><Relationship Id="rId3" Type="http://schemas.openxmlformats.org/officeDocument/2006/relationships/image" Target="../media/image3.svg"/><Relationship Id="rId21" Type="http://schemas.openxmlformats.org/officeDocument/2006/relationships/hyperlink" Target="https://deloittedevelopment.udemy.com/course/deeplearning/" TargetMode="External"/><Relationship Id="rId7" Type="http://schemas.openxmlformats.org/officeDocument/2006/relationships/image" Target="../media/image7.svg"/><Relationship Id="rId12" Type="http://schemas.openxmlformats.org/officeDocument/2006/relationships/hyperlink" Target="https://www.linkedin.com/learning/sql-data-reporting-and-analysis-2?u=1504" TargetMode="External"/><Relationship Id="rId17" Type="http://schemas.openxmlformats.org/officeDocument/2006/relationships/hyperlink" Target="https://deloittedevelopment.udemy.com/course/python-for-data-science-and-machine-learning-bootcamp/" TargetMode="External"/><Relationship Id="rId2" Type="http://schemas.openxmlformats.org/officeDocument/2006/relationships/image" Target="../media/image2.png"/><Relationship Id="rId16" Type="http://schemas.openxmlformats.org/officeDocument/2006/relationships/hyperlink" Target="https://deloittedevelopment.udemy.com/course/python-for-time-series-data-analysis/" TargetMode="External"/><Relationship Id="rId20" Type="http://schemas.openxmlformats.org/officeDocument/2006/relationships/hyperlink" Target="https://www.linkedin.com/learning/paths/advance-your-skills-in-deep-learning-and-neural-networks?u=1504" TargetMode="External"/><Relationship Id="rId1" Type="http://schemas.openxmlformats.org/officeDocument/2006/relationships/slideLayout" Target="../slideLayouts/slideLayout12.xml"/><Relationship Id="rId6" Type="http://schemas.openxmlformats.org/officeDocument/2006/relationships/image" Target="../media/image6.png"/><Relationship Id="rId11" Type="http://schemas.openxmlformats.org/officeDocument/2006/relationships/hyperlink" Target="https://www.linkedin.com/learning/paths/become-a-data-visualization-specialist-concepts?u=1504" TargetMode="External"/><Relationship Id="rId5" Type="http://schemas.openxmlformats.org/officeDocument/2006/relationships/image" Target="../media/image5.svg"/><Relationship Id="rId15" Type="http://schemas.openxmlformats.org/officeDocument/2006/relationships/hyperlink" Target="https://www.linkedin.com/learning/building-recommender-systems-with-machine-learning-and-ai/install-anaconda-review-course-materials-and-create-movie-recommendations?u=1504" TargetMode="External"/><Relationship Id="rId23" Type="http://schemas.openxmlformats.org/officeDocument/2006/relationships/hyperlink" Target="https://www.coursera.org/specializations/machine-learning-engineering-for-production-mlops" TargetMode="External"/><Relationship Id="rId10" Type="http://schemas.openxmlformats.org/officeDocument/2006/relationships/hyperlink" Target="https://deloittedevelopment.udemy.com/course/70-778-analyzing-and-visualizing-data-with-power-bi/?start=0#overview" TargetMode="External"/><Relationship Id="rId19" Type="http://schemas.openxmlformats.org/officeDocument/2006/relationships/hyperlink" Target="https://www.linkedin.com/learning/paths/master-the-fundamentals-of-ai-and-machine-learning?u=1504" TargetMode="External"/><Relationship Id="rId4" Type="http://schemas.openxmlformats.org/officeDocument/2006/relationships/image" Target="../media/image4.png"/><Relationship Id="rId9" Type="http://schemas.openxmlformats.org/officeDocument/2006/relationships/hyperlink" Target="https://www.linkedin.com/learning/paths/master-advanced-excel-data-analytics-skills?u=1504" TargetMode="External"/><Relationship Id="rId14" Type="http://schemas.openxmlformats.org/officeDocument/2006/relationships/hyperlink" Target="https://deloittedevelopment.udemy.com/course/sql-for-beginners-course/https:/deloittedevelopment.udemy.com/course/the-complete-sql-bootcamp/" TargetMode="External"/><Relationship Id="rId22" Type="http://schemas.openxmlformats.org/officeDocument/2006/relationships/hyperlink" Target="https://www.coursera.org/learn/mlops-fundamental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4" name="Text"/>
          <p:cNvGrpSpPr/>
          <p:nvPr/>
        </p:nvGrpSpPr>
        <p:grpSpPr>
          <a:xfrm>
            <a:off x="1068388" y="2512344"/>
            <a:ext cx="3760645" cy="1128673"/>
            <a:chOff x="1068388" y="2882900"/>
            <a:chExt cx="3760645" cy="1128673"/>
          </a:xfrm>
        </p:grpSpPr>
        <p:sp>
          <p:nvSpPr>
            <p:cNvPr id="135" name="Rectangle 422"/>
            <p:cNvSpPr>
              <a:spLocks noChangeArrowheads="1"/>
            </p:cNvSpPr>
            <p:nvPr/>
          </p:nvSpPr>
          <p:spPr bwMode="auto">
            <a:xfrm>
              <a:off x="1068388" y="2882900"/>
              <a:ext cx="214481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ru-RU" sz="3600" b="1" dirty="0">
                  <a:solidFill>
                    <a:schemeClr val="tx2">
                      <a:lumMod val="95000"/>
                      <a:lumOff val="5000"/>
                    </a:schemeClr>
                  </a:solidFill>
                  <a:latin typeface="Verdana" panose="020B0604030504040204" pitchFamily="34" charset="0"/>
                  <a:ea typeface="Verdana" panose="020B0604030504040204" pitchFamily="34" charset="0"/>
                </a:rPr>
                <a:t>Training</a:t>
              </a:r>
              <a:endParaRPr kumimoji="0" lang="ru-RU" altLang="ru-RU" sz="1200" b="0" i="0" u="none" strike="noStrike" cap="none" normalizeH="0" baseline="0" dirty="0">
                <a:ln>
                  <a:noFill/>
                </a:ln>
                <a:solidFill>
                  <a:schemeClr val="tx2">
                    <a:lumMod val="95000"/>
                    <a:lumOff val="5000"/>
                  </a:schemeClr>
                </a:solidFill>
                <a:effectLst/>
                <a:latin typeface="Verdana" panose="020B0604030504040204" pitchFamily="34" charset="0"/>
                <a:ea typeface="Verdana" panose="020B0604030504040204" pitchFamily="34" charset="0"/>
              </a:endParaRPr>
            </a:p>
          </p:txBody>
        </p:sp>
        <p:sp>
          <p:nvSpPr>
            <p:cNvPr id="136" name="Rectangle 423"/>
            <p:cNvSpPr>
              <a:spLocks noChangeArrowheads="1"/>
            </p:cNvSpPr>
            <p:nvPr/>
          </p:nvSpPr>
          <p:spPr bwMode="auto">
            <a:xfrm>
              <a:off x="1068388" y="3457575"/>
              <a:ext cx="376064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ru-RU" sz="3600" b="1" dirty="0">
                  <a:solidFill>
                    <a:schemeClr val="tx2">
                      <a:lumMod val="95000"/>
                      <a:lumOff val="5000"/>
                    </a:schemeClr>
                  </a:solidFill>
                  <a:latin typeface="Verdana" panose="020B0604030504040204" pitchFamily="34" charset="0"/>
                  <a:ea typeface="Verdana" panose="020B0604030504040204" pitchFamily="34" charset="0"/>
                </a:rPr>
                <a:t>Plan Summary</a:t>
              </a:r>
              <a:endParaRPr kumimoji="0" lang="ru-RU" altLang="ru-RU" sz="1200" b="0" i="0" u="none" strike="noStrike" cap="none" normalizeH="0" baseline="0" dirty="0">
                <a:ln>
                  <a:noFill/>
                </a:ln>
                <a:solidFill>
                  <a:schemeClr val="tx2">
                    <a:lumMod val="95000"/>
                    <a:lumOff val="5000"/>
                  </a:schemeClr>
                </a:solidFill>
                <a:effectLst/>
                <a:latin typeface="Verdana" panose="020B0604030504040204" pitchFamily="34" charset="0"/>
                <a:ea typeface="Verdana" panose="020B0604030504040204" pitchFamily="34" charset="0"/>
              </a:endParaRPr>
            </a:p>
          </p:txBody>
        </p:sp>
      </p:grpSp>
      <p:pic>
        <p:nvPicPr>
          <p:cNvPr id="133" name="Picture 132">
            <a:extLst>
              <a:ext uri="{FF2B5EF4-FFF2-40B4-BE49-F238E27FC236}">
                <a16:creationId xmlns:a16="http://schemas.microsoft.com/office/drawing/2014/main" id="{62EB23DE-6947-445F-A60A-F024B1D2D79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437" t="17693" r="8949" b="12861"/>
          <a:stretch/>
        </p:blipFill>
        <p:spPr>
          <a:xfrm>
            <a:off x="569912" y="2029660"/>
            <a:ext cx="1409631" cy="487280"/>
          </a:xfrm>
          <a:prstGeom prst="rect">
            <a:avLst/>
          </a:prstGeom>
        </p:spPr>
      </p:pic>
      <p:sp>
        <p:nvSpPr>
          <p:cNvPr id="138" name="Freeform 7">
            <a:extLst>
              <a:ext uri="{FF2B5EF4-FFF2-40B4-BE49-F238E27FC236}">
                <a16:creationId xmlns:a16="http://schemas.microsoft.com/office/drawing/2014/main" id="{5E59CCF0-FD6A-471D-A395-BF32F9ACA063}"/>
              </a:ext>
            </a:extLst>
          </p:cNvPr>
          <p:cNvSpPr>
            <a:spLocks/>
          </p:cNvSpPr>
          <p:nvPr/>
        </p:nvSpPr>
        <p:spPr bwMode="auto">
          <a:xfrm>
            <a:off x="8683625" y="1671638"/>
            <a:ext cx="1917700" cy="1739900"/>
          </a:xfrm>
          <a:custGeom>
            <a:avLst/>
            <a:gdLst>
              <a:gd name="T0" fmla="*/ 419 w 504"/>
              <a:gd name="T1" fmla="*/ 354 h 457"/>
              <a:gd name="T2" fmla="*/ 261 w 504"/>
              <a:gd name="T3" fmla="*/ 362 h 457"/>
              <a:gd name="T4" fmla="*/ 273 w 504"/>
              <a:gd name="T5" fmla="*/ 292 h 457"/>
              <a:gd name="T6" fmla="*/ 303 w 504"/>
              <a:gd name="T7" fmla="*/ 297 h 457"/>
              <a:gd name="T8" fmla="*/ 423 w 504"/>
              <a:gd name="T9" fmla="*/ 334 h 457"/>
              <a:gd name="T10" fmla="*/ 422 w 504"/>
              <a:gd name="T11" fmla="*/ 258 h 457"/>
              <a:gd name="T12" fmla="*/ 288 w 504"/>
              <a:gd name="T13" fmla="*/ 287 h 457"/>
              <a:gd name="T14" fmla="*/ 303 w 504"/>
              <a:gd name="T15" fmla="*/ 219 h 457"/>
              <a:gd name="T16" fmla="*/ 331 w 504"/>
              <a:gd name="T17" fmla="*/ 218 h 457"/>
              <a:gd name="T18" fmla="*/ 437 w 504"/>
              <a:gd name="T19" fmla="*/ 223 h 457"/>
              <a:gd name="T20" fmla="*/ 421 w 504"/>
              <a:gd name="T21" fmla="*/ 160 h 457"/>
              <a:gd name="T22" fmla="*/ 314 w 504"/>
              <a:gd name="T23" fmla="*/ 211 h 457"/>
              <a:gd name="T24" fmla="*/ 325 w 504"/>
              <a:gd name="T25" fmla="*/ 168 h 457"/>
              <a:gd name="T26" fmla="*/ 400 w 504"/>
              <a:gd name="T27" fmla="*/ 84 h 457"/>
              <a:gd name="T28" fmla="*/ 331 w 504"/>
              <a:gd name="T29" fmla="*/ 50 h 457"/>
              <a:gd name="T30" fmla="*/ 322 w 504"/>
              <a:gd name="T31" fmla="*/ 145 h 457"/>
              <a:gd name="T32" fmla="*/ 301 w 504"/>
              <a:gd name="T33" fmla="*/ 210 h 457"/>
              <a:gd name="T34" fmla="*/ 290 w 504"/>
              <a:gd name="T35" fmla="*/ 188 h 457"/>
              <a:gd name="T36" fmla="*/ 255 w 504"/>
              <a:gd name="T37" fmla="*/ 89 h 457"/>
              <a:gd name="T38" fmla="*/ 203 w 504"/>
              <a:gd name="T39" fmla="*/ 128 h 457"/>
              <a:gd name="T40" fmla="*/ 291 w 504"/>
              <a:gd name="T41" fmla="*/ 206 h 457"/>
              <a:gd name="T42" fmla="*/ 270 w 504"/>
              <a:gd name="T43" fmla="*/ 284 h 457"/>
              <a:gd name="T44" fmla="*/ 252 w 504"/>
              <a:gd name="T45" fmla="*/ 262 h 457"/>
              <a:gd name="T46" fmla="*/ 184 w 504"/>
              <a:gd name="T47" fmla="*/ 157 h 457"/>
              <a:gd name="T48" fmla="*/ 136 w 504"/>
              <a:gd name="T49" fmla="*/ 215 h 457"/>
              <a:gd name="T50" fmla="*/ 256 w 504"/>
              <a:gd name="T51" fmla="*/ 280 h 457"/>
              <a:gd name="T52" fmla="*/ 239 w 504"/>
              <a:gd name="T53" fmla="*/ 356 h 457"/>
              <a:gd name="T54" fmla="*/ 215 w 504"/>
              <a:gd name="T55" fmla="*/ 335 h 457"/>
              <a:gd name="T56" fmla="*/ 116 w 504"/>
              <a:gd name="T57" fmla="*/ 227 h 457"/>
              <a:gd name="T58" fmla="*/ 72 w 504"/>
              <a:gd name="T59" fmla="*/ 303 h 457"/>
              <a:gd name="T60" fmla="*/ 222 w 504"/>
              <a:gd name="T61" fmla="*/ 353 h 457"/>
              <a:gd name="T62" fmla="*/ 208 w 504"/>
              <a:gd name="T63" fmla="*/ 431 h 457"/>
              <a:gd name="T64" fmla="*/ 243 w 504"/>
              <a:gd name="T65" fmla="*/ 364 h 457"/>
              <a:gd name="T66" fmla="*/ 274 w 504"/>
              <a:gd name="T67" fmla="*/ 375 h 457"/>
              <a:gd name="T68" fmla="*/ 406 w 504"/>
              <a:gd name="T69" fmla="*/ 44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04" h="457">
                <a:moveTo>
                  <a:pt x="424" y="356"/>
                </a:moveTo>
                <a:cubicBezTo>
                  <a:pt x="422" y="355"/>
                  <a:pt x="421" y="355"/>
                  <a:pt x="419" y="354"/>
                </a:cubicBezTo>
                <a:cubicBezTo>
                  <a:pt x="359" y="342"/>
                  <a:pt x="302" y="354"/>
                  <a:pt x="277" y="362"/>
                </a:cubicBezTo>
                <a:cubicBezTo>
                  <a:pt x="272" y="363"/>
                  <a:pt x="266" y="363"/>
                  <a:pt x="261" y="362"/>
                </a:cubicBezTo>
                <a:cubicBezTo>
                  <a:pt x="245" y="358"/>
                  <a:pt x="245" y="358"/>
                  <a:pt x="245" y="358"/>
                </a:cubicBezTo>
                <a:cubicBezTo>
                  <a:pt x="273" y="292"/>
                  <a:pt x="273" y="292"/>
                  <a:pt x="273" y="292"/>
                </a:cubicBezTo>
                <a:cubicBezTo>
                  <a:pt x="288" y="293"/>
                  <a:pt x="288" y="293"/>
                  <a:pt x="288" y="293"/>
                </a:cubicBezTo>
                <a:cubicBezTo>
                  <a:pt x="293" y="293"/>
                  <a:pt x="298" y="295"/>
                  <a:pt x="303" y="297"/>
                </a:cubicBezTo>
                <a:cubicBezTo>
                  <a:pt x="323" y="309"/>
                  <a:pt x="366" y="331"/>
                  <a:pt x="419" y="333"/>
                </a:cubicBezTo>
                <a:cubicBezTo>
                  <a:pt x="420" y="333"/>
                  <a:pt x="421" y="334"/>
                  <a:pt x="423" y="334"/>
                </a:cubicBezTo>
                <a:cubicBezTo>
                  <a:pt x="494" y="335"/>
                  <a:pt x="497" y="262"/>
                  <a:pt x="426" y="258"/>
                </a:cubicBezTo>
                <a:cubicBezTo>
                  <a:pt x="425" y="258"/>
                  <a:pt x="423" y="258"/>
                  <a:pt x="422" y="258"/>
                </a:cubicBezTo>
                <a:cubicBezTo>
                  <a:pt x="370" y="255"/>
                  <a:pt x="325" y="273"/>
                  <a:pt x="304" y="283"/>
                </a:cubicBezTo>
                <a:cubicBezTo>
                  <a:pt x="299" y="286"/>
                  <a:pt x="293" y="287"/>
                  <a:pt x="288" y="287"/>
                </a:cubicBezTo>
                <a:cubicBezTo>
                  <a:pt x="276" y="286"/>
                  <a:pt x="276" y="286"/>
                  <a:pt x="276" y="286"/>
                </a:cubicBezTo>
                <a:cubicBezTo>
                  <a:pt x="303" y="219"/>
                  <a:pt x="303" y="219"/>
                  <a:pt x="303" y="219"/>
                </a:cubicBezTo>
                <a:cubicBezTo>
                  <a:pt x="316" y="217"/>
                  <a:pt x="316" y="217"/>
                  <a:pt x="316" y="217"/>
                </a:cubicBezTo>
                <a:cubicBezTo>
                  <a:pt x="321" y="216"/>
                  <a:pt x="326" y="216"/>
                  <a:pt x="331" y="218"/>
                </a:cubicBezTo>
                <a:cubicBezTo>
                  <a:pt x="351" y="224"/>
                  <a:pt x="391" y="232"/>
                  <a:pt x="433" y="224"/>
                </a:cubicBezTo>
                <a:cubicBezTo>
                  <a:pt x="435" y="224"/>
                  <a:pt x="436" y="224"/>
                  <a:pt x="437" y="223"/>
                </a:cubicBezTo>
                <a:cubicBezTo>
                  <a:pt x="497" y="210"/>
                  <a:pt x="485" y="149"/>
                  <a:pt x="424" y="159"/>
                </a:cubicBezTo>
                <a:cubicBezTo>
                  <a:pt x="423" y="160"/>
                  <a:pt x="422" y="160"/>
                  <a:pt x="421" y="160"/>
                </a:cubicBezTo>
                <a:cubicBezTo>
                  <a:pt x="379" y="168"/>
                  <a:pt x="345" y="191"/>
                  <a:pt x="329" y="204"/>
                </a:cubicBezTo>
                <a:cubicBezTo>
                  <a:pt x="325" y="208"/>
                  <a:pt x="320" y="210"/>
                  <a:pt x="314" y="211"/>
                </a:cubicBezTo>
                <a:cubicBezTo>
                  <a:pt x="306" y="212"/>
                  <a:pt x="306" y="212"/>
                  <a:pt x="306" y="212"/>
                </a:cubicBezTo>
                <a:cubicBezTo>
                  <a:pt x="325" y="168"/>
                  <a:pt x="325" y="168"/>
                  <a:pt x="325" y="168"/>
                </a:cubicBezTo>
                <a:cubicBezTo>
                  <a:pt x="328" y="162"/>
                  <a:pt x="332" y="156"/>
                  <a:pt x="338" y="153"/>
                </a:cubicBezTo>
                <a:cubicBezTo>
                  <a:pt x="355" y="142"/>
                  <a:pt x="385" y="119"/>
                  <a:pt x="400" y="84"/>
                </a:cubicBezTo>
                <a:cubicBezTo>
                  <a:pt x="401" y="83"/>
                  <a:pt x="401" y="82"/>
                  <a:pt x="402" y="81"/>
                </a:cubicBezTo>
                <a:cubicBezTo>
                  <a:pt x="422" y="30"/>
                  <a:pt x="355" y="0"/>
                  <a:pt x="331" y="50"/>
                </a:cubicBezTo>
                <a:cubicBezTo>
                  <a:pt x="331" y="51"/>
                  <a:pt x="331" y="52"/>
                  <a:pt x="330" y="53"/>
                </a:cubicBezTo>
                <a:cubicBezTo>
                  <a:pt x="315" y="88"/>
                  <a:pt x="318" y="125"/>
                  <a:pt x="322" y="145"/>
                </a:cubicBezTo>
                <a:cubicBezTo>
                  <a:pt x="323" y="152"/>
                  <a:pt x="322" y="158"/>
                  <a:pt x="320" y="164"/>
                </a:cubicBezTo>
                <a:cubicBezTo>
                  <a:pt x="301" y="210"/>
                  <a:pt x="301" y="210"/>
                  <a:pt x="301" y="210"/>
                </a:cubicBezTo>
                <a:cubicBezTo>
                  <a:pt x="296" y="203"/>
                  <a:pt x="296" y="203"/>
                  <a:pt x="296" y="203"/>
                </a:cubicBezTo>
                <a:cubicBezTo>
                  <a:pt x="293" y="199"/>
                  <a:pt x="291" y="193"/>
                  <a:pt x="290" y="188"/>
                </a:cubicBezTo>
                <a:cubicBezTo>
                  <a:pt x="288" y="167"/>
                  <a:pt x="281" y="128"/>
                  <a:pt x="257" y="92"/>
                </a:cubicBezTo>
                <a:cubicBezTo>
                  <a:pt x="257" y="91"/>
                  <a:pt x="256" y="90"/>
                  <a:pt x="255" y="89"/>
                </a:cubicBezTo>
                <a:cubicBezTo>
                  <a:pt x="221" y="38"/>
                  <a:pt x="168" y="73"/>
                  <a:pt x="201" y="124"/>
                </a:cubicBezTo>
                <a:cubicBezTo>
                  <a:pt x="202" y="126"/>
                  <a:pt x="202" y="127"/>
                  <a:pt x="203" y="128"/>
                </a:cubicBezTo>
                <a:cubicBezTo>
                  <a:pt x="227" y="164"/>
                  <a:pt x="261" y="186"/>
                  <a:pt x="279" y="196"/>
                </a:cubicBezTo>
                <a:cubicBezTo>
                  <a:pt x="284" y="199"/>
                  <a:pt x="288" y="202"/>
                  <a:pt x="291" y="206"/>
                </a:cubicBezTo>
                <a:cubicBezTo>
                  <a:pt x="298" y="217"/>
                  <a:pt x="298" y="217"/>
                  <a:pt x="298" y="217"/>
                </a:cubicBezTo>
                <a:cubicBezTo>
                  <a:pt x="270" y="284"/>
                  <a:pt x="270" y="284"/>
                  <a:pt x="270" y="284"/>
                </a:cubicBezTo>
                <a:cubicBezTo>
                  <a:pt x="261" y="275"/>
                  <a:pt x="261" y="275"/>
                  <a:pt x="261" y="275"/>
                </a:cubicBezTo>
                <a:cubicBezTo>
                  <a:pt x="257" y="272"/>
                  <a:pt x="254" y="267"/>
                  <a:pt x="252" y="262"/>
                </a:cubicBezTo>
                <a:cubicBezTo>
                  <a:pt x="244" y="239"/>
                  <a:pt x="225" y="195"/>
                  <a:pt x="187" y="160"/>
                </a:cubicBezTo>
                <a:cubicBezTo>
                  <a:pt x="186" y="159"/>
                  <a:pt x="185" y="158"/>
                  <a:pt x="184" y="157"/>
                </a:cubicBezTo>
                <a:cubicBezTo>
                  <a:pt x="131" y="109"/>
                  <a:pt x="81" y="162"/>
                  <a:pt x="132" y="212"/>
                </a:cubicBezTo>
                <a:cubicBezTo>
                  <a:pt x="133" y="213"/>
                  <a:pt x="134" y="214"/>
                  <a:pt x="136" y="215"/>
                </a:cubicBezTo>
                <a:cubicBezTo>
                  <a:pt x="174" y="251"/>
                  <a:pt x="220" y="266"/>
                  <a:pt x="243" y="272"/>
                </a:cubicBezTo>
                <a:cubicBezTo>
                  <a:pt x="248" y="274"/>
                  <a:pt x="252" y="276"/>
                  <a:pt x="256" y="280"/>
                </a:cubicBezTo>
                <a:cubicBezTo>
                  <a:pt x="267" y="290"/>
                  <a:pt x="267" y="290"/>
                  <a:pt x="267" y="290"/>
                </a:cubicBezTo>
                <a:cubicBezTo>
                  <a:pt x="239" y="356"/>
                  <a:pt x="239" y="356"/>
                  <a:pt x="239" y="356"/>
                </a:cubicBezTo>
                <a:cubicBezTo>
                  <a:pt x="226" y="348"/>
                  <a:pt x="226" y="348"/>
                  <a:pt x="226" y="348"/>
                </a:cubicBezTo>
                <a:cubicBezTo>
                  <a:pt x="221" y="345"/>
                  <a:pt x="217" y="340"/>
                  <a:pt x="215" y="335"/>
                </a:cubicBezTo>
                <a:cubicBezTo>
                  <a:pt x="202" y="312"/>
                  <a:pt x="172" y="263"/>
                  <a:pt x="120" y="230"/>
                </a:cubicBezTo>
                <a:cubicBezTo>
                  <a:pt x="119" y="229"/>
                  <a:pt x="117" y="228"/>
                  <a:pt x="116" y="227"/>
                </a:cubicBezTo>
                <a:cubicBezTo>
                  <a:pt x="46" y="183"/>
                  <a:pt x="0" y="254"/>
                  <a:pt x="68" y="300"/>
                </a:cubicBezTo>
                <a:cubicBezTo>
                  <a:pt x="69" y="301"/>
                  <a:pt x="71" y="302"/>
                  <a:pt x="72" y="303"/>
                </a:cubicBezTo>
                <a:cubicBezTo>
                  <a:pt x="124" y="337"/>
                  <a:pt x="182" y="346"/>
                  <a:pt x="208" y="348"/>
                </a:cubicBezTo>
                <a:cubicBezTo>
                  <a:pt x="213" y="348"/>
                  <a:pt x="218" y="350"/>
                  <a:pt x="222" y="353"/>
                </a:cubicBezTo>
                <a:cubicBezTo>
                  <a:pt x="237" y="362"/>
                  <a:pt x="237" y="362"/>
                  <a:pt x="237" y="362"/>
                </a:cubicBezTo>
                <a:cubicBezTo>
                  <a:pt x="208" y="431"/>
                  <a:pt x="208" y="431"/>
                  <a:pt x="208" y="431"/>
                </a:cubicBezTo>
                <a:cubicBezTo>
                  <a:pt x="214" y="433"/>
                  <a:pt x="214" y="433"/>
                  <a:pt x="214" y="433"/>
                </a:cubicBezTo>
                <a:cubicBezTo>
                  <a:pt x="243" y="364"/>
                  <a:pt x="243" y="364"/>
                  <a:pt x="243" y="364"/>
                </a:cubicBezTo>
                <a:cubicBezTo>
                  <a:pt x="260" y="368"/>
                  <a:pt x="260" y="368"/>
                  <a:pt x="260" y="368"/>
                </a:cubicBezTo>
                <a:cubicBezTo>
                  <a:pt x="265" y="369"/>
                  <a:pt x="270" y="372"/>
                  <a:pt x="274" y="375"/>
                </a:cubicBezTo>
                <a:cubicBezTo>
                  <a:pt x="293" y="392"/>
                  <a:pt x="340" y="427"/>
                  <a:pt x="400" y="440"/>
                </a:cubicBezTo>
                <a:cubicBezTo>
                  <a:pt x="402" y="441"/>
                  <a:pt x="404" y="441"/>
                  <a:pt x="406" y="441"/>
                </a:cubicBezTo>
                <a:cubicBezTo>
                  <a:pt x="486" y="457"/>
                  <a:pt x="504" y="375"/>
                  <a:pt x="424" y="356"/>
                </a:cubicBezTo>
              </a:path>
            </a:pathLst>
          </a:custGeom>
          <a:solidFill>
            <a:srgbClr val="ECF1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39" name="Freeform 8">
            <a:extLst>
              <a:ext uri="{FF2B5EF4-FFF2-40B4-BE49-F238E27FC236}">
                <a16:creationId xmlns:a16="http://schemas.microsoft.com/office/drawing/2014/main" id="{8E82B3BA-5BBF-4B10-A31A-0EC9C1ECC889}"/>
              </a:ext>
            </a:extLst>
          </p:cNvPr>
          <p:cNvSpPr>
            <a:spLocks/>
          </p:cNvSpPr>
          <p:nvPr/>
        </p:nvSpPr>
        <p:spPr bwMode="auto">
          <a:xfrm>
            <a:off x="5262563" y="1843088"/>
            <a:ext cx="1958975" cy="2292350"/>
          </a:xfrm>
          <a:custGeom>
            <a:avLst/>
            <a:gdLst>
              <a:gd name="T0" fmla="*/ 505 w 515"/>
              <a:gd name="T1" fmla="*/ 224 h 602"/>
              <a:gd name="T2" fmla="*/ 397 w 515"/>
              <a:gd name="T3" fmla="*/ 305 h 602"/>
              <a:gd name="T4" fmla="*/ 382 w 515"/>
              <a:gd name="T5" fmla="*/ 434 h 602"/>
              <a:gd name="T6" fmla="*/ 302 w 515"/>
              <a:gd name="T7" fmla="*/ 325 h 602"/>
              <a:gd name="T8" fmla="*/ 280 w 515"/>
              <a:gd name="T9" fmla="*/ 296 h 602"/>
              <a:gd name="T10" fmla="*/ 390 w 515"/>
              <a:gd name="T11" fmla="*/ 107 h 602"/>
              <a:gd name="T12" fmla="*/ 292 w 515"/>
              <a:gd name="T13" fmla="*/ 177 h 602"/>
              <a:gd name="T14" fmla="*/ 276 w 515"/>
              <a:gd name="T15" fmla="*/ 290 h 602"/>
              <a:gd name="T16" fmla="*/ 172 w 515"/>
              <a:gd name="T17" fmla="*/ 172 h 602"/>
              <a:gd name="T18" fmla="*/ 255 w 515"/>
              <a:gd name="T19" fmla="*/ 0 h 602"/>
              <a:gd name="T20" fmla="*/ 175 w 515"/>
              <a:gd name="T21" fmla="*/ 68 h 602"/>
              <a:gd name="T22" fmla="*/ 170 w 515"/>
              <a:gd name="T23" fmla="*/ 169 h 602"/>
              <a:gd name="T24" fmla="*/ 123 w 515"/>
              <a:gd name="T25" fmla="*/ 128 h 602"/>
              <a:gd name="T26" fmla="*/ 79 w 515"/>
              <a:gd name="T27" fmla="*/ 63 h 602"/>
              <a:gd name="T28" fmla="*/ 0 w 515"/>
              <a:gd name="T29" fmla="*/ 50 h 602"/>
              <a:gd name="T30" fmla="*/ 123 w 515"/>
              <a:gd name="T31" fmla="*/ 129 h 602"/>
              <a:gd name="T32" fmla="*/ 224 w 515"/>
              <a:gd name="T33" fmla="*/ 233 h 602"/>
              <a:gd name="T34" fmla="*/ 124 w 515"/>
              <a:gd name="T35" fmla="*/ 214 h 602"/>
              <a:gd name="T36" fmla="*/ 39 w 515"/>
              <a:gd name="T37" fmla="*/ 275 h 602"/>
              <a:gd name="T38" fmla="*/ 226 w 515"/>
              <a:gd name="T39" fmla="*/ 235 h 602"/>
              <a:gd name="T40" fmla="*/ 297 w 515"/>
              <a:gd name="T41" fmla="*/ 329 h 602"/>
              <a:gd name="T42" fmla="*/ 327 w 515"/>
              <a:gd name="T43" fmla="*/ 369 h 602"/>
              <a:gd name="T44" fmla="*/ 213 w 515"/>
              <a:gd name="T45" fmla="*/ 351 h 602"/>
              <a:gd name="T46" fmla="*/ 116 w 515"/>
              <a:gd name="T47" fmla="*/ 423 h 602"/>
              <a:gd name="T48" fmla="*/ 330 w 515"/>
              <a:gd name="T49" fmla="*/ 374 h 602"/>
              <a:gd name="T50" fmla="*/ 415 w 515"/>
              <a:gd name="T51" fmla="*/ 501 h 602"/>
              <a:gd name="T52" fmla="*/ 286 w 515"/>
              <a:gd name="T53" fmla="*/ 485 h 602"/>
              <a:gd name="T54" fmla="*/ 181 w 515"/>
              <a:gd name="T55" fmla="*/ 571 h 602"/>
              <a:gd name="T56" fmla="*/ 319 w 515"/>
              <a:gd name="T57" fmla="*/ 588 h 602"/>
              <a:gd name="T58" fmla="*/ 418 w 515"/>
              <a:gd name="T59" fmla="*/ 506 h 602"/>
              <a:gd name="T60" fmla="*/ 454 w 515"/>
              <a:gd name="T61" fmla="*/ 565 h 602"/>
              <a:gd name="T62" fmla="*/ 464 w 515"/>
              <a:gd name="T63" fmla="*/ 559 h 602"/>
              <a:gd name="T64" fmla="*/ 386 w 515"/>
              <a:gd name="T65" fmla="*/ 439 h 602"/>
              <a:gd name="T66" fmla="*/ 491 w 515"/>
              <a:gd name="T67" fmla="*/ 358 h 602"/>
              <a:gd name="T68" fmla="*/ 505 w 515"/>
              <a:gd name="T69" fmla="*/ 224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5" h="602">
                <a:moveTo>
                  <a:pt x="505" y="224"/>
                </a:moveTo>
                <a:cubicBezTo>
                  <a:pt x="505" y="224"/>
                  <a:pt x="431" y="246"/>
                  <a:pt x="397" y="305"/>
                </a:cubicBezTo>
                <a:cubicBezTo>
                  <a:pt x="369" y="355"/>
                  <a:pt x="378" y="416"/>
                  <a:pt x="382" y="434"/>
                </a:cubicBezTo>
                <a:cubicBezTo>
                  <a:pt x="356" y="397"/>
                  <a:pt x="329" y="361"/>
                  <a:pt x="302" y="325"/>
                </a:cubicBezTo>
                <a:cubicBezTo>
                  <a:pt x="295" y="315"/>
                  <a:pt x="287" y="305"/>
                  <a:pt x="280" y="296"/>
                </a:cubicBezTo>
                <a:cubicBezTo>
                  <a:pt x="363" y="270"/>
                  <a:pt x="409" y="193"/>
                  <a:pt x="390" y="107"/>
                </a:cubicBezTo>
                <a:cubicBezTo>
                  <a:pt x="390" y="107"/>
                  <a:pt x="324" y="124"/>
                  <a:pt x="292" y="177"/>
                </a:cubicBezTo>
                <a:cubicBezTo>
                  <a:pt x="267" y="220"/>
                  <a:pt x="273" y="273"/>
                  <a:pt x="276" y="290"/>
                </a:cubicBezTo>
                <a:cubicBezTo>
                  <a:pt x="244" y="249"/>
                  <a:pt x="210" y="208"/>
                  <a:pt x="172" y="172"/>
                </a:cubicBezTo>
                <a:cubicBezTo>
                  <a:pt x="243" y="143"/>
                  <a:pt x="277" y="73"/>
                  <a:pt x="255" y="0"/>
                </a:cubicBezTo>
                <a:cubicBezTo>
                  <a:pt x="255" y="0"/>
                  <a:pt x="199" y="21"/>
                  <a:pt x="175" y="68"/>
                </a:cubicBezTo>
                <a:cubicBezTo>
                  <a:pt x="155" y="109"/>
                  <a:pt x="167" y="157"/>
                  <a:pt x="170" y="169"/>
                </a:cubicBezTo>
                <a:cubicBezTo>
                  <a:pt x="155" y="155"/>
                  <a:pt x="139" y="141"/>
                  <a:pt x="123" y="128"/>
                </a:cubicBezTo>
                <a:cubicBezTo>
                  <a:pt x="123" y="126"/>
                  <a:pt x="112" y="84"/>
                  <a:pt x="79" y="63"/>
                </a:cubicBezTo>
                <a:cubicBezTo>
                  <a:pt x="45" y="41"/>
                  <a:pt x="0" y="50"/>
                  <a:pt x="0" y="50"/>
                </a:cubicBezTo>
                <a:cubicBezTo>
                  <a:pt x="15" y="107"/>
                  <a:pt x="65" y="139"/>
                  <a:pt x="123" y="129"/>
                </a:cubicBezTo>
                <a:cubicBezTo>
                  <a:pt x="160" y="159"/>
                  <a:pt x="193" y="195"/>
                  <a:pt x="224" y="233"/>
                </a:cubicBezTo>
                <a:cubicBezTo>
                  <a:pt x="214" y="227"/>
                  <a:pt x="170" y="204"/>
                  <a:pt x="124" y="214"/>
                </a:cubicBezTo>
                <a:cubicBezTo>
                  <a:pt x="72" y="225"/>
                  <a:pt x="39" y="275"/>
                  <a:pt x="39" y="275"/>
                </a:cubicBezTo>
                <a:cubicBezTo>
                  <a:pt x="106" y="314"/>
                  <a:pt x="182" y="297"/>
                  <a:pt x="226" y="235"/>
                </a:cubicBezTo>
                <a:cubicBezTo>
                  <a:pt x="251" y="265"/>
                  <a:pt x="274" y="297"/>
                  <a:pt x="297" y="329"/>
                </a:cubicBezTo>
                <a:cubicBezTo>
                  <a:pt x="307" y="342"/>
                  <a:pt x="317" y="356"/>
                  <a:pt x="327" y="369"/>
                </a:cubicBezTo>
                <a:cubicBezTo>
                  <a:pt x="311" y="361"/>
                  <a:pt x="262" y="339"/>
                  <a:pt x="213" y="351"/>
                </a:cubicBezTo>
                <a:cubicBezTo>
                  <a:pt x="154" y="365"/>
                  <a:pt x="116" y="423"/>
                  <a:pt x="116" y="423"/>
                </a:cubicBezTo>
                <a:cubicBezTo>
                  <a:pt x="193" y="466"/>
                  <a:pt x="280" y="447"/>
                  <a:pt x="330" y="374"/>
                </a:cubicBezTo>
                <a:cubicBezTo>
                  <a:pt x="360" y="416"/>
                  <a:pt x="388" y="458"/>
                  <a:pt x="415" y="501"/>
                </a:cubicBezTo>
                <a:cubicBezTo>
                  <a:pt x="399" y="494"/>
                  <a:pt x="342" y="470"/>
                  <a:pt x="286" y="485"/>
                </a:cubicBezTo>
                <a:cubicBezTo>
                  <a:pt x="220" y="504"/>
                  <a:pt x="181" y="571"/>
                  <a:pt x="181" y="571"/>
                </a:cubicBezTo>
                <a:cubicBezTo>
                  <a:pt x="222" y="592"/>
                  <a:pt x="274" y="602"/>
                  <a:pt x="319" y="588"/>
                </a:cubicBezTo>
                <a:cubicBezTo>
                  <a:pt x="360" y="575"/>
                  <a:pt x="395" y="542"/>
                  <a:pt x="418" y="506"/>
                </a:cubicBezTo>
                <a:cubicBezTo>
                  <a:pt x="430" y="526"/>
                  <a:pt x="442" y="545"/>
                  <a:pt x="454" y="565"/>
                </a:cubicBezTo>
                <a:cubicBezTo>
                  <a:pt x="464" y="559"/>
                  <a:pt x="464" y="559"/>
                  <a:pt x="464" y="559"/>
                </a:cubicBezTo>
                <a:cubicBezTo>
                  <a:pt x="439" y="518"/>
                  <a:pt x="413" y="478"/>
                  <a:pt x="386" y="439"/>
                </a:cubicBezTo>
                <a:cubicBezTo>
                  <a:pt x="428" y="425"/>
                  <a:pt x="469" y="397"/>
                  <a:pt x="491" y="358"/>
                </a:cubicBezTo>
                <a:cubicBezTo>
                  <a:pt x="513" y="318"/>
                  <a:pt x="515" y="267"/>
                  <a:pt x="505" y="224"/>
                </a:cubicBezTo>
              </a:path>
            </a:pathLst>
          </a:custGeom>
          <a:solidFill>
            <a:srgbClr val="D8E1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40" name="Freeform 9">
            <a:extLst>
              <a:ext uri="{FF2B5EF4-FFF2-40B4-BE49-F238E27FC236}">
                <a16:creationId xmlns:a16="http://schemas.microsoft.com/office/drawing/2014/main" id="{57CEEE80-9648-4B0D-8E3C-50503E7F770D}"/>
              </a:ext>
            </a:extLst>
          </p:cNvPr>
          <p:cNvSpPr>
            <a:spLocks/>
          </p:cNvSpPr>
          <p:nvPr/>
        </p:nvSpPr>
        <p:spPr bwMode="auto">
          <a:xfrm>
            <a:off x="9498013" y="2471738"/>
            <a:ext cx="2233613" cy="2714625"/>
          </a:xfrm>
          <a:custGeom>
            <a:avLst/>
            <a:gdLst>
              <a:gd name="T0" fmla="*/ 340 w 587"/>
              <a:gd name="T1" fmla="*/ 272 h 713"/>
              <a:gd name="T2" fmla="*/ 565 w 587"/>
              <a:gd name="T3" fmla="*/ 300 h 713"/>
              <a:gd name="T4" fmla="*/ 458 w 587"/>
              <a:gd name="T5" fmla="*/ 237 h 713"/>
              <a:gd name="T6" fmla="*/ 342 w 587"/>
              <a:gd name="T7" fmla="*/ 269 h 713"/>
              <a:gd name="T8" fmla="*/ 450 w 587"/>
              <a:gd name="T9" fmla="*/ 138 h 713"/>
              <a:gd name="T10" fmla="*/ 587 w 587"/>
              <a:gd name="T11" fmla="*/ 32 h 713"/>
              <a:gd name="T12" fmla="*/ 495 w 587"/>
              <a:gd name="T13" fmla="*/ 55 h 713"/>
              <a:gd name="T14" fmla="*/ 449 w 587"/>
              <a:gd name="T15" fmla="*/ 138 h 713"/>
              <a:gd name="T16" fmla="*/ 398 w 587"/>
              <a:gd name="T17" fmla="*/ 191 h 713"/>
              <a:gd name="T18" fmla="*/ 381 w 587"/>
              <a:gd name="T19" fmla="*/ 72 h 713"/>
              <a:gd name="T20" fmla="*/ 281 w 587"/>
              <a:gd name="T21" fmla="*/ 0 h 713"/>
              <a:gd name="T22" fmla="*/ 396 w 587"/>
              <a:gd name="T23" fmla="*/ 194 h 713"/>
              <a:gd name="T24" fmla="*/ 286 w 587"/>
              <a:gd name="T25" fmla="*/ 345 h 713"/>
              <a:gd name="T26" fmla="*/ 254 w 587"/>
              <a:gd name="T27" fmla="*/ 213 h 713"/>
              <a:gd name="T28" fmla="*/ 131 w 587"/>
              <a:gd name="T29" fmla="*/ 140 h 713"/>
              <a:gd name="T30" fmla="*/ 282 w 587"/>
              <a:gd name="T31" fmla="*/ 352 h 713"/>
              <a:gd name="T32" fmla="*/ 258 w 587"/>
              <a:gd name="T33" fmla="*/ 389 h 713"/>
              <a:gd name="T34" fmla="*/ 175 w 587"/>
              <a:gd name="T35" fmla="*/ 526 h 713"/>
              <a:gd name="T36" fmla="*/ 143 w 587"/>
              <a:gd name="T37" fmla="*/ 375 h 713"/>
              <a:gd name="T38" fmla="*/ 8 w 587"/>
              <a:gd name="T39" fmla="*/ 290 h 713"/>
              <a:gd name="T40" fmla="*/ 38 w 587"/>
              <a:gd name="T41" fmla="*/ 447 h 713"/>
              <a:gd name="T42" fmla="*/ 171 w 587"/>
              <a:gd name="T43" fmla="*/ 532 h 713"/>
              <a:gd name="T44" fmla="*/ 91 w 587"/>
              <a:gd name="T45" fmla="*/ 682 h 713"/>
              <a:gd name="T46" fmla="*/ 104 w 587"/>
              <a:gd name="T47" fmla="*/ 688 h 713"/>
              <a:gd name="T48" fmla="*/ 139 w 587"/>
              <a:gd name="T49" fmla="*/ 615 h 713"/>
              <a:gd name="T50" fmla="*/ 266 w 587"/>
              <a:gd name="T51" fmla="*/ 701 h 713"/>
              <a:gd name="T52" fmla="*/ 426 w 587"/>
              <a:gd name="T53" fmla="*/ 667 h 713"/>
              <a:gd name="T54" fmla="*/ 294 w 587"/>
              <a:gd name="T55" fmla="*/ 577 h 713"/>
              <a:gd name="T56" fmla="*/ 143 w 587"/>
              <a:gd name="T57" fmla="*/ 609 h 713"/>
              <a:gd name="T58" fmla="*/ 230 w 587"/>
              <a:gd name="T59" fmla="*/ 450 h 713"/>
              <a:gd name="T60" fmla="*/ 488 w 587"/>
              <a:gd name="T61" fmla="*/ 485 h 713"/>
              <a:gd name="T62" fmla="*/ 366 w 587"/>
              <a:gd name="T63" fmla="*/ 410 h 713"/>
              <a:gd name="T64" fmla="*/ 234 w 587"/>
              <a:gd name="T65" fmla="*/ 444 h 713"/>
              <a:gd name="T66" fmla="*/ 264 w 587"/>
              <a:gd name="T67" fmla="*/ 393 h 713"/>
              <a:gd name="T68" fmla="*/ 340 w 587"/>
              <a:gd name="T69" fmla="*/ 272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7" h="713">
                <a:moveTo>
                  <a:pt x="340" y="272"/>
                </a:moveTo>
                <a:cubicBezTo>
                  <a:pt x="399" y="342"/>
                  <a:pt x="491" y="353"/>
                  <a:pt x="565" y="300"/>
                </a:cubicBezTo>
                <a:cubicBezTo>
                  <a:pt x="565" y="300"/>
                  <a:pt x="520" y="245"/>
                  <a:pt x="458" y="237"/>
                </a:cubicBezTo>
                <a:cubicBezTo>
                  <a:pt x="405" y="230"/>
                  <a:pt x="356" y="260"/>
                  <a:pt x="342" y="269"/>
                </a:cubicBezTo>
                <a:cubicBezTo>
                  <a:pt x="375" y="222"/>
                  <a:pt x="410" y="177"/>
                  <a:pt x="450" y="138"/>
                </a:cubicBezTo>
                <a:cubicBezTo>
                  <a:pt x="519" y="144"/>
                  <a:pt x="575" y="101"/>
                  <a:pt x="587" y="32"/>
                </a:cubicBezTo>
                <a:cubicBezTo>
                  <a:pt x="587" y="32"/>
                  <a:pt x="533" y="26"/>
                  <a:pt x="495" y="55"/>
                </a:cubicBezTo>
                <a:cubicBezTo>
                  <a:pt x="459" y="83"/>
                  <a:pt x="450" y="134"/>
                  <a:pt x="449" y="138"/>
                </a:cubicBezTo>
                <a:cubicBezTo>
                  <a:pt x="431" y="155"/>
                  <a:pt x="414" y="173"/>
                  <a:pt x="398" y="191"/>
                </a:cubicBezTo>
                <a:cubicBezTo>
                  <a:pt x="401" y="177"/>
                  <a:pt x="409" y="119"/>
                  <a:pt x="381" y="72"/>
                </a:cubicBezTo>
                <a:cubicBezTo>
                  <a:pt x="349" y="18"/>
                  <a:pt x="281" y="0"/>
                  <a:pt x="281" y="0"/>
                </a:cubicBezTo>
                <a:cubicBezTo>
                  <a:pt x="262" y="89"/>
                  <a:pt x="309" y="168"/>
                  <a:pt x="396" y="194"/>
                </a:cubicBezTo>
                <a:cubicBezTo>
                  <a:pt x="355" y="241"/>
                  <a:pt x="319" y="293"/>
                  <a:pt x="286" y="345"/>
                </a:cubicBezTo>
                <a:cubicBezTo>
                  <a:pt x="287" y="324"/>
                  <a:pt x="289" y="261"/>
                  <a:pt x="254" y="213"/>
                </a:cubicBezTo>
                <a:cubicBezTo>
                  <a:pt x="212" y="154"/>
                  <a:pt x="131" y="140"/>
                  <a:pt x="131" y="140"/>
                </a:cubicBezTo>
                <a:cubicBezTo>
                  <a:pt x="118" y="243"/>
                  <a:pt x="180" y="330"/>
                  <a:pt x="282" y="352"/>
                </a:cubicBezTo>
                <a:cubicBezTo>
                  <a:pt x="274" y="364"/>
                  <a:pt x="266" y="377"/>
                  <a:pt x="258" y="389"/>
                </a:cubicBezTo>
                <a:cubicBezTo>
                  <a:pt x="229" y="434"/>
                  <a:pt x="201" y="480"/>
                  <a:pt x="175" y="526"/>
                </a:cubicBezTo>
                <a:cubicBezTo>
                  <a:pt x="177" y="504"/>
                  <a:pt x="182" y="432"/>
                  <a:pt x="143" y="375"/>
                </a:cubicBezTo>
                <a:cubicBezTo>
                  <a:pt x="98" y="308"/>
                  <a:pt x="8" y="290"/>
                  <a:pt x="8" y="290"/>
                </a:cubicBezTo>
                <a:cubicBezTo>
                  <a:pt x="0" y="342"/>
                  <a:pt x="8" y="403"/>
                  <a:pt x="38" y="447"/>
                </a:cubicBezTo>
                <a:cubicBezTo>
                  <a:pt x="68" y="491"/>
                  <a:pt x="120" y="520"/>
                  <a:pt x="171" y="532"/>
                </a:cubicBezTo>
                <a:cubicBezTo>
                  <a:pt x="143" y="581"/>
                  <a:pt x="116" y="631"/>
                  <a:pt x="91" y="682"/>
                </a:cubicBezTo>
                <a:cubicBezTo>
                  <a:pt x="104" y="688"/>
                  <a:pt x="104" y="688"/>
                  <a:pt x="104" y="688"/>
                </a:cubicBezTo>
                <a:cubicBezTo>
                  <a:pt x="115" y="664"/>
                  <a:pt x="127" y="639"/>
                  <a:pt x="139" y="615"/>
                </a:cubicBezTo>
                <a:cubicBezTo>
                  <a:pt x="170" y="656"/>
                  <a:pt x="216" y="690"/>
                  <a:pt x="266" y="701"/>
                </a:cubicBezTo>
                <a:cubicBezTo>
                  <a:pt x="320" y="713"/>
                  <a:pt x="380" y="696"/>
                  <a:pt x="426" y="667"/>
                </a:cubicBezTo>
                <a:cubicBezTo>
                  <a:pt x="426" y="667"/>
                  <a:pt x="373" y="592"/>
                  <a:pt x="294" y="577"/>
                </a:cubicBezTo>
                <a:cubicBezTo>
                  <a:pt x="226" y="564"/>
                  <a:pt x="161" y="598"/>
                  <a:pt x="143" y="609"/>
                </a:cubicBezTo>
                <a:cubicBezTo>
                  <a:pt x="170" y="555"/>
                  <a:pt x="199" y="502"/>
                  <a:pt x="230" y="450"/>
                </a:cubicBezTo>
                <a:cubicBezTo>
                  <a:pt x="296" y="530"/>
                  <a:pt x="402" y="545"/>
                  <a:pt x="488" y="485"/>
                </a:cubicBezTo>
                <a:cubicBezTo>
                  <a:pt x="488" y="485"/>
                  <a:pt x="438" y="421"/>
                  <a:pt x="366" y="410"/>
                </a:cubicBezTo>
                <a:cubicBezTo>
                  <a:pt x="307" y="402"/>
                  <a:pt x="251" y="433"/>
                  <a:pt x="234" y="444"/>
                </a:cubicBezTo>
                <a:cubicBezTo>
                  <a:pt x="244" y="427"/>
                  <a:pt x="254" y="410"/>
                  <a:pt x="264" y="393"/>
                </a:cubicBezTo>
                <a:cubicBezTo>
                  <a:pt x="288" y="353"/>
                  <a:pt x="313" y="312"/>
                  <a:pt x="340" y="272"/>
                </a:cubicBezTo>
              </a:path>
            </a:pathLst>
          </a:custGeom>
          <a:solidFill>
            <a:srgbClr val="E5EB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41" name="Freeform 10">
            <a:extLst>
              <a:ext uri="{FF2B5EF4-FFF2-40B4-BE49-F238E27FC236}">
                <a16:creationId xmlns:a16="http://schemas.microsoft.com/office/drawing/2014/main" id="{6F28239D-BFCD-4516-9A4A-BAB2ADE45A20}"/>
              </a:ext>
            </a:extLst>
          </p:cNvPr>
          <p:cNvSpPr>
            <a:spLocks noEditPoints="1"/>
          </p:cNvSpPr>
          <p:nvPr/>
        </p:nvSpPr>
        <p:spPr bwMode="auto">
          <a:xfrm>
            <a:off x="7278688" y="2036763"/>
            <a:ext cx="1233488" cy="1233488"/>
          </a:xfrm>
          <a:custGeom>
            <a:avLst/>
            <a:gdLst>
              <a:gd name="T0" fmla="*/ 101 w 324"/>
              <a:gd name="T1" fmla="*/ 162 h 324"/>
              <a:gd name="T2" fmla="*/ 162 w 324"/>
              <a:gd name="T3" fmla="*/ 101 h 324"/>
              <a:gd name="T4" fmla="*/ 223 w 324"/>
              <a:gd name="T5" fmla="*/ 162 h 324"/>
              <a:gd name="T6" fmla="*/ 162 w 324"/>
              <a:gd name="T7" fmla="*/ 223 h 324"/>
              <a:gd name="T8" fmla="*/ 101 w 324"/>
              <a:gd name="T9" fmla="*/ 162 h 324"/>
              <a:gd name="T10" fmla="*/ 0 w 324"/>
              <a:gd name="T11" fmla="*/ 190 h 324"/>
              <a:gd name="T12" fmla="*/ 0 w 324"/>
              <a:gd name="T13" fmla="*/ 134 h 324"/>
              <a:gd name="T14" fmla="*/ 50 w 324"/>
              <a:gd name="T15" fmla="*/ 120 h 324"/>
              <a:gd name="T16" fmla="*/ 53 w 324"/>
              <a:gd name="T17" fmla="*/ 113 h 324"/>
              <a:gd name="T18" fmla="*/ 28 w 324"/>
              <a:gd name="T19" fmla="*/ 67 h 324"/>
              <a:gd name="T20" fmla="*/ 67 w 324"/>
              <a:gd name="T21" fmla="*/ 28 h 324"/>
              <a:gd name="T22" fmla="*/ 113 w 324"/>
              <a:gd name="T23" fmla="*/ 53 h 324"/>
              <a:gd name="T24" fmla="*/ 120 w 324"/>
              <a:gd name="T25" fmla="*/ 50 h 324"/>
              <a:gd name="T26" fmla="*/ 134 w 324"/>
              <a:gd name="T27" fmla="*/ 0 h 324"/>
              <a:gd name="T28" fmla="*/ 190 w 324"/>
              <a:gd name="T29" fmla="*/ 0 h 324"/>
              <a:gd name="T30" fmla="*/ 204 w 324"/>
              <a:gd name="T31" fmla="*/ 50 h 324"/>
              <a:gd name="T32" fmla="*/ 211 w 324"/>
              <a:gd name="T33" fmla="*/ 53 h 324"/>
              <a:gd name="T34" fmla="*/ 256 w 324"/>
              <a:gd name="T35" fmla="*/ 28 h 324"/>
              <a:gd name="T36" fmla="*/ 296 w 324"/>
              <a:gd name="T37" fmla="*/ 67 h 324"/>
              <a:gd name="T38" fmla="*/ 271 w 324"/>
              <a:gd name="T39" fmla="*/ 113 h 324"/>
              <a:gd name="T40" fmla="*/ 274 w 324"/>
              <a:gd name="T41" fmla="*/ 120 h 324"/>
              <a:gd name="T42" fmla="*/ 324 w 324"/>
              <a:gd name="T43" fmla="*/ 134 h 324"/>
              <a:gd name="T44" fmla="*/ 324 w 324"/>
              <a:gd name="T45" fmla="*/ 190 h 324"/>
              <a:gd name="T46" fmla="*/ 274 w 324"/>
              <a:gd name="T47" fmla="*/ 204 h 324"/>
              <a:gd name="T48" fmla="*/ 271 w 324"/>
              <a:gd name="T49" fmla="*/ 211 h 324"/>
              <a:gd name="T50" fmla="*/ 296 w 324"/>
              <a:gd name="T51" fmla="*/ 257 h 324"/>
              <a:gd name="T52" fmla="*/ 256 w 324"/>
              <a:gd name="T53" fmla="*/ 296 h 324"/>
              <a:gd name="T54" fmla="*/ 211 w 324"/>
              <a:gd name="T55" fmla="*/ 271 h 324"/>
              <a:gd name="T56" fmla="*/ 204 w 324"/>
              <a:gd name="T57" fmla="*/ 274 h 324"/>
              <a:gd name="T58" fmla="*/ 190 w 324"/>
              <a:gd name="T59" fmla="*/ 324 h 324"/>
              <a:gd name="T60" fmla="*/ 134 w 324"/>
              <a:gd name="T61" fmla="*/ 324 h 324"/>
              <a:gd name="T62" fmla="*/ 120 w 324"/>
              <a:gd name="T63" fmla="*/ 274 h 324"/>
              <a:gd name="T64" fmla="*/ 113 w 324"/>
              <a:gd name="T65" fmla="*/ 271 h 324"/>
              <a:gd name="T66" fmla="*/ 67 w 324"/>
              <a:gd name="T67" fmla="*/ 296 h 324"/>
              <a:gd name="T68" fmla="*/ 28 w 324"/>
              <a:gd name="T69" fmla="*/ 257 h 324"/>
              <a:gd name="T70" fmla="*/ 53 w 324"/>
              <a:gd name="T71" fmla="*/ 211 h 324"/>
              <a:gd name="T72" fmla="*/ 50 w 324"/>
              <a:gd name="T73" fmla="*/ 204 h 324"/>
              <a:gd name="T74" fmla="*/ 0 w 324"/>
              <a:gd name="T75" fmla="*/ 190 h 324"/>
              <a:gd name="T76" fmla="*/ 162 w 324"/>
              <a:gd name="T77" fmla="*/ 250 h 324"/>
              <a:gd name="T78" fmla="*/ 250 w 324"/>
              <a:gd name="T79" fmla="*/ 162 h 324"/>
              <a:gd name="T80" fmla="*/ 162 w 324"/>
              <a:gd name="T81" fmla="*/ 74 h 324"/>
              <a:gd name="T82" fmla="*/ 74 w 324"/>
              <a:gd name="T83" fmla="*/ 162 h 324"/>
              <a:gd name="T84" fmla="*/ 162 w 324"/>
              <a:gd name="T85" fmla="*/ 25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4" h="324">
                <a:moveTo>
                  <a:pt x="101" y="162"/>
                </a:moveTo>
                <a:cubicBezTo>
                  <a:pt x="101" y="128"/>
                  <a:pt x="128" y="101"/>
                  <a:pt x="162" y="101"/>
                </a:cubicBezTo>
                <a:cubicBezTo>
                  <a:pt x="195" y="101"/>
                  <a:pt x="223" y="128"/>
                  <a:pt x="223" y="162"/>
                </a:cubicBezTo>
                <a:cubicBezTo>
                  <a:pt x="223" y="196"/>
                  <a:pt x="195" y="223"/>
                  <a:pt x="162" y="223"/>
                </a:cubicBezTo>
                <a:cubicBezTo>
                  <a:pt x="128" y="223"/>
                  <a:pt x="101" y="196"/>
                  <a:pt x="101" y="162"/>
                </a:cubicBezTo>
                <a:moveTo>
                  <a:pt x="0" y="190"/>
                </a:moveTo>
                <a:cubicBezTo>
                  <a:pt x="0" y="134"/>
                  <a:pt x="0" y="134"/>
                  <a:pt x="0" y="134"/>
                </a:cubicBezTo>
                <a:cubicBezTo>
                  <a:pt x="50" y="120"/>
                  <a:pt x="50" y="120"/>
                  <a:pt x="50" y="120"/>
                </a:cubicBezTo>
                <a:cubicBezTo>
                  <a:pt x="51" y="117"/>
                  <a:pt x="52" y="115"/>
                  <a:pt x="53" y="113"/>
                </a:cubicBezTo>
                <a:cubicBezTo>
                  <a:pt x="28" y="67"/>
                  <a:pt x="28" y="67"/>
                  <a:pt x="28" y="67"/>
                </a:cubicBezTo>
                <a:cubicBezTo>
                  <a:pt x="67" y="28"/>
                  <a:pt x="67" y="28"/>
                  <a:pt x="67" y="28"/>
                </a:cubicBezTo>
                <a:cubicBezTo>
                  <a:pt x="113" y="53"/>
                  <a:pt x="113" y="53"/>
                  <a:pt x="113" y="53"/>
                </a:cubicBezTo>
                <a:cubicBezTo>
                  <a:pt x="115" y="52"/>
                  <a:pt x="117" y="51"/>
                  <a:pt x="120" y="50"/>
                </a:cubicBezTo>
                <a:cubicBezTo>
                  <a:pt x="134" y="0"/>
                  <a:pt x="134" y="0"/>
                  <a:pt x="134" y="0"/>
                </a:cubicBezTo>
                <a:cubicBezTo>
                  <a:pt x="190" y="0"/>
                  <a:pt x="190" y="0"/>
                  <a:pt x="190" y="0"/>
                </a:cubicBezTo>
                <a:cubicBezTo>
                  <a:pt x="204" y="50"/>
                  <a:pt x="204" y="50"/>
                  <a:pt x="204" y="50"/>
                </a:cubicBezTo>
                <a:cubicBezTo>
                  <a:pt x="206" y="51"/>
                  <a:pt x="209" y="52"/>
                  <a:pt x="211" y="53"/>
                </a:cubicBezTo>
                <a:cubicBezTo>
                  <a:pt x="256" y="28"/>
                  <a:pt x="256" y="28"/>
                  <a:pt x="256" y="28"/>
                </a:cubicBezTo>
                <a:cubicBezTo>
                  <a:pt x="296" y="67"/>
                  <a:pt x="296" y="67"/>
                  <a:pt x="296" y="67"/>
                </a:cubicBezTo>
                <a:cubicBezTo>
                  <a:pt x="271" y="113"/>
                  <a:pt x="271" y="113"/>
                  <a:pt x="271" y="113"/>
                </a:cubicBezTo>
                <a:cubicBezTo>
                  <a:pt x="272" y="115"/>
                  <a:pt x="273" y="117"/>
                  <a:pt x="274" y="120"/>
                </a:cubicBezTo>
                <a:cubicBezTo>
                  <a:pt x="324" y="134"/>
                  <a:pt x="324" y="134"/>
                  <a:pt x="324" y="134"/>
                </a:cubicBezTo>
                <a:cubicBezTo>
                  <a:pt x="324" y="190"/>
                  <a:pt x="324" y="190"/>
                  <a:pt x="324" y="190"/>
                </a:cubicBezTo>
                <a:cubicBezTo>
                  <a:pt x="274" y="204"/>
                  <a:pt x="274" y="204"/>
                  <a:pt x="274" y="204"/>
                </a:cubicBezTo>
                <a:cubicBezTo>
                  <a:pt x="273" y="207"/>
                  <a:pt x="272" y="209"/>
                  <a:pt x="271" y="211"/>
                </a:cubicBezTo>
                <a:cubicBezTo>
                  <a:pt x="296" y="257"/>
                  <a:pt x="296" y="257"/>
                  <a:pt x="296" y="257"/>
                </a:cubicBezTo>
                <a:cubicBezTo>
                  <a:pt x="256" y="296"/>
                  <a:pt x="256" y="296"/>
                  <a:pt x="256" y="296"/>
                </a:cubicBezTo>
                <a:cubicBezTo>
                  <a:pt x="211" y="271"/>
                  <a:pt x="211" y="271"/>
                  <a:pt x="211" y="271"/>
                </a:cubicBezTo>
                <a:cubicBezTo>
                  <a:pt x="209" y="272"/>
                  <a:pt x="206" y="273"/>
                  <a:pt x="204" y="274"/>
                </a:cubicBezTo>
                <a:cubicBezTo>
                  <a:pt x="190" y="324"/>
                  <a:pt x="190" y="324"/>
                  <a:pt x="190" y="324"/>
                </a:cubicBezTo>
                <a:cubicBezTo>
                  <a:pt x="134" y="324"/>
                  <a:pt x="134" y="324"/>
                  <a:pt x="134" y="324"/>
                </a:cubicBezTo>
                <a:cubicBezTo>
                  <a:pt x="120" y="274"/>
                  <a:pt x="120" y="274"/>
                  <a:pt x="120" y="274"/>
                </a:cubicBezTo>
                <a:cubicBezTo>
                  <a:pt x="117" y="273"/>
                  <a:pt x="115" y="272"/>
                  <a:pt x="113" y="271"/>
                </a:cubicBezTo>
                <a:cubicBezTo>
                  <a:pt x="67" y="296"/>
                  <a:pt x="67" y="296"/>
                  <a:pt x="67" y="296"/>
                </a:cubicBezTo>
                <a:cubicBezTo>
                  <a:pt x="28" y="257"/>
                  <a:pt x="28" y="257"/>
                  <a:pt x="28" y="257"/>
                </a:cubicBezTo>
                <a:cubicBezTo>
                  <a:pt x="53" y="211"/>
                  <a:pt x="53" y="211"/>
                  <a:pt x="53" y="211"/>
                </a:cubicBezTo>
                <a:cubicBezTo>
                  <a:pt x="52" y="209"/>
                  <a:pt x="51" y="207"/>
                  <a:pt x="50" y="204"/>
                </a:cubicBezTo>
                <a:cubicBezTo>
                  <a:pt x="0" y="190"/>
                  <a:pt x="0" y="190"/>
                  <a:pt x="0" y="190"/>
                </a:cubicBezTo>
                <a:moveTo>
                  <a:pt x="162" y="250"/>
                </a:moveTo>
                <a:cubicBezTo>
                  <a:pt x="210" y="250"/>
                  <a:pt x="250" y="211"/>
                  <a:pt x="250" y="162"/>
                </a:cubicBezTo>
                <a:cubicBezTo>
                  <a:pt x="250" y="114"/>
                  <a:pt x="210" y="74"/>
                  <a:pt x="162" y="74"/>
                </a:cubicBezTo>
                <a:cubicBezTo>
                  <a:pt x="113" y="74"/>
                  <a:pt x="74" y="114"/>
                  <a:pt x="74" y="162"/>
                </a:cubicBezTo>
                <a:cubicBezTo>
                  <a:pt x="74" y="211"/>
                  <a:pt x="113" y="250"/>
                  <a:pt x="162" y="250"/>
                </a:cubicBezTo>
              </a:path>
            </a:pathLst>
          </a:custGeom>
          <a:solidFill>
            <a:srgbClr val="E8E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42" name="Freeform 11">
            <a:extLst>
              <a:ext uri="{FF2B5EF4-FFF2-40B4-BE49-F238E27FC236}">
                <a16:creationId xmlns:a16="http://schemas.microsoft.com/office/drawing/2014/main" id="{8352633B-BBB0-41DE-AF70-8954207A193D}"/>
              </a:ext>
            </a:extLst>
          </p:cNvPr>
          <p:cNvSpPr>
            <a:spLocks noEditPoints="1"/>
          </p:cNvSpPr>
          <p:nvPr/>
        </p:nvSpPr>
        <p:spPr bwMode="auto">
          <a:xfrm>
            <a:off x="8386763" y="1843088"/>
            <a:ext cx="676275" cy="681038"/>
          </a:xfrm>
          <a:custGeom>
            <a:avLst/>
            <a:gdLst>
              <a:gd name="T0" fmla="*/ 56 w 178"/>
              <a:gd name="T1" fmla="*/ 89 h 179"/>
              <a:gd name="T2" fmla="*/ 89 w 178"/>
              <a:gd name="T3" fmla="*/ 56 h 179"/>
              <a:gd name="T4" fmla="*/ 123 w 178"/>
              <a:gd name="T5" fmla="*/ 89 h 179"/>
              <a:gd name="T6" fmla="*/ 89 w 178"/>
              <a:gd name="T7" fmla="*/ 123 h 179"/>
              <a:gd name="T8" fmla="*/ 56 w 178"/>
              <a:gd name="T9" fmla="*/ 89 h 179"/>
              <a:gd name="T10" fmla="*/ 0 w 178"/>
              <a:gd name="T11" fmla="*/ 105 h 179"/>
              <a:gd name="T12" fmla="*/ 0 w 178"/>
              <a:gd name="T13" fmla="*/ 74 h 179"/>
              <a:gd name="T14" fmla="*/ 27 w 178"/>
              <a:gd name="T15" fmla="*/ 66 h 179"/>
              <a:gd name="T16" fmla="*/ 29 w 178"/>
              <a:gd name="T17" fmla="*/ 62 h 179"/>
              <a:gd name="T18" fmla="*/ 15 w 178"/>
              <a:gd name="T19" fmla="*/ 37 h 179"/>
              <a:gd name="T20" fmla="*/ 37 w 178"/>
              <a:gd name="T21" fmla="*/ 15 h 179"/>
              <a:gd name="T22" fmla="*/ 62 w 178"/>
              <a:gd name="T23" fmla="*/ 29 h 179"/>
              <a:gd name="T24" fmla="*/ 66 w 178"/>
              <a:gd name="T25" fmla="*/ 28 h 179"/>
              <a:gd name="T26" fmla="*/ 74 w 178"/>
              <a:gd name="T27" fmla="*/ 0 h 179"/>
              <a:gd name="T28" fmla="*/ 105 w 178"/>
              <a:gd name="T29" fmla="*/ 0 h 179"/>
              <a:gd name="T30" fmla="*/ 112 w 178"/>
              <a:gd name="T31" fmla="*/ 28 h 179"/>
              <a:gd name="T32" fmla="*/ 116 w 178"/>
              <a:gd name="T33" fmla="*/ 29 h 179"/>
              <a:gd name="T34" fmla="*/ 141 w 178"/>
              <a:gd name="T35" fmla="*/ 15 h 179"/>
              <a:gd name="T36" fmla="*/ 163 w 178"/>
              <a:gd name="T37" fmla="*/ 37 h 179"/>
              <a:gd name="T38" fmla="*/ 149 w 178"/>
              <a:gd name="T39" fmla="*/ 62 h 179"/>
              <a:gd name="T40" fmla="*/ 151 w 178"/>
              <a:gd name="T41" fmla="*/ 66 h 179"/>
              <a:gd name="T42" fmla="*/ 178 w 178"/>
              <a:gd name="T43" fmla="*/ 74 h 179"/>
              <a:gd name="T44" fmla="*/ 178 w 178"/>
              <a:gd name="T45" fmla="*/ 105 h 179"/>
              <a:gd name="T46" fmla="*/ 151 w 178"/>
              <a:gd name="T47" fmla="*/ 113 h 179"/>
              <a:gd name="T48" fmla="*/ 149 w 178"/>
              <a:gd name="T49" fmla="*/ 117 h 179"/>
              <a:gd name="T50" fmla="*/ 163 w 178"/>
              <a:gd name="T51" fmla="*/ 142 h 179"/>
              <a:gd name="T52" fmla="*/ 141 w 178"/>
              <a:gd name="T53" fmla="*/ 163 h 179"/>
              <a:gd name="T54" fmla="*/ 116 w 178"/>
              <a:gd name="T55" fmla="*/ 150 h 179"/>
              <a:gd name="T56" fmla="*/ 112 w 178"/>
              <a:gd name="T57" fmla="*/ 151 h 179"/>
              <a:gd name="T58" fmla="*/ 105 w 178"/>
              <a:gd name="T59" fmla="*/ 179 h 179"/>
              <a:gd name="T60" fmla="*/ 74 w 178"/>
              <a:gd name="T61" fmla="*/ 179 h 179"/>
              <a:gd name="T62" fmla="*/ 66 w 178"/>
              <a:gd name="T63" fmla="*/ 151 h 179"/>
              <a:gd name="T64" fmla="*/ 62 w 178"/>
              <a:gd name="T65" fmla="*/ 150 h 179"/>
              <a:gd name="T66" fmla="*/ 37 w 178"/>
              <a:gd name="T67" fmla="*/ 163 h 179"/>
              <a:gd name="T68" fmla="*/ 15 w 178"/>
              <a:gd name="T69" fmla="*/ 142 h 179"/>
              <a:gd name="T70" fmla="*/ 29 w 178"/>
              <a:gd name="T71" fmla="*/ 117 h 179"/>
              <a:gd name="T72" fmla="*/ 27 w 178"/>
              <a:gd name="T73" fmla="*/ 113 h 179"/>
              <a:gd name="T74" fmla="*/ 0 w 178"/>
              <a:gd name="T75" fmla="*/ 105 h 179"/>
              <a:gd name="T76" fmla="*/ 89 w 178"/>
              <a:gd name="T77" fmla="*/ 138 h 179"/>
              <a:gd name="T78" fmla="*/ 138 w 178"/>
              <a:gd name="T79" fmla="*/ 89 h 179"/>
              <a:gd name="T80" fmla="*/ 89 w 178"/>
              <a:gd name="T81" fmla="*/ 41 h 179"/>
              <a:gd name="T82" fmla="*/ 41 w 178"/>
              <a:gd name="T83" fmla="*/ 89 h 179"/>
              <a:gd name="T84" fmla="*/ 89 w 178"/>
              <a:gd name="T85" fmla="*/ 13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8" h="179">
                <a:moveTo>
                  <a:pt x="56" y="89"/>
                </a:moveTo>
                <a:cubicBezTo>
                  <a:pt x="56" y="71"/>
                  <a:pt x="71" y="56"/>
                  <a:pt x="89" y="56"/>
                </a:cubicBezTo>
                <a:cubicBezTo>
                  <a:pt x="108" y="56"/>
                  <a:pt x="123" y="71"/>
                  <a:pt x="123" y="89"/>
                </a:cubicBezTo>
                <a:cubicBezTo>
                  <a:pt x="123" y="108"/>
                  <a:pt x="108" y="123"/>
                  <a:pt x="89" y="123"/>
                </a:cubicBezTo>
                <a:cubicBezTo>
                  <a:pt x="71" y="123"/>
                  <a:pt x="56" y="108"/>
                  <a:pt x="56" y="89"/>
                </a:cubicBezTo>
                <a:close/>
                <a:moveTo>
                  <a:pt x="0" y="105"/>
                </a:moveTo>
                <a:cubicBezTo>
                  <a:pt x="0" y="74"/>
                  <a:pt x="0" y="74"/>
                  <a:pt x="0" y="74"/>
                </a:cubicBezTo>
                <a:cubicBezTo>
                  <a:pt x="27" y="66"/>
                  <a:pt x="27" y="66"/>
                  <a:pt x="27" y="66"/>
                </a:cubicBezTo>
                <a:cubicBezTo>
                  <a:pt x="28" y="65"/>
                  <a:pt x="28" y="63"/>
                  <a:pt x="29" y="62"/>
                </a:cubicBezTo>
                <a:cubicBezTo>
                  <a:pt x="15" y="37"/>
                  <a:pt x="15" y="37"/>
                  <a:pt x="15" y="37"/>
                </a:cubicBezTo>
                <a:cubicBezTo>
                  <a:pt x="37" y="15"/>
                  <a:pt x="37" y="15"/>
                  <a:pt x="37" y="15"/>
                </a:cubicBezTo>
                <a:cubicBezTo>
                  <a:pt x="62" y="29"/>
                  <a:pt x="62" y="29"/>
                  <a:pt x="62" y="29"/>
                </a:cubicBezTo>
                <a:cubicBezTo>
                  <a:pt x="63" y="29"/>
                  <a:pt x="64" y="28"/>
                  <a:pt x="66" y="28"/>
                </a:cubicBezTo>
                <a:cubicBezTo>
                  <a:pt x="74" y="0"/>
                  <a:pt x="74" y="0"/>
                  <a:pt x="74" y="0"/>
                </a:cubicBezTo>
                <a:cubicBezTo>
                  <a:pt x="105" y="0"/>
                  <a:pt x="105" y="0"/>
                  <a:pt x="105" y="0"/>
                </a:cubicBezTo>
                <a:cubicBezTo>
                  <a:pt x="112" y="28"/>
                  <a:pt x="112" y="28"/>
                  <a:pt x="112" y="28"/>
                </a:cubicBezTo>
                <a:cubicBezTo>
                  <a:pt x="114" y="28"/>
                  <a:pt x="115" y="29"/>
                  <a:pt x="116" y="29"/>
                </a:cubicBezTo>
                <a:cubicBezTo>
                  <a:pt x="141" y="15"/>
                  <a:pt x="141" y="15"/>
                  <a:pt x="141" y="15"/>
                </a:cubicBezTo>
                <a:cubicBezTo>
                  <a:pt x="163" y="37"/>
                  <a:pt x="163" y="37"/>
                  <a:pt x="163" y="37"/>
                </a:cubicBezTo>
                <a:cubicBezTo>
                  <a:pt x="149" y="62"/>
                  <a:pt x="149" y="62"/>
                  <a:pt x="149" y="62"/>
                </a:cubicBezTo>
                <a:cubicBezTo>
                  <a:pt x="150" y="63"/>
                  <a:pt x="150" y="65"/>
                  <a:pt x="151" y="66"/>
                </a:cubicBezTo>
                <a:cubicBezTo>
                  <a:pt x="178" y="74"/>
                  <a:pt x="178" y="74"/>
                  <a:pt x="178" y="74"/>
                </a:cubicBezTo>
                <a:cubicBezTo>
                  <a:pt x="178" y="105"/>
                  <a:pt x="178" y="105"/>
                  <a:pt x="178" y="105"/>
                </a:cubicBezTo>
                <a:cubicBezTo>
                  <a:pt x="151" y="113"/>
                  <a:pt x="151" y="113"/>
                  <a:pt x="151" y="113"/>
                </a:cubicBezTo>
                <a:cubicBezTo>
                  <a:pt x="150" y="114"/>
                  <a:pt x="150" y="115"/>
                  <a:pt x="149" y="117"/>
                </a:cubicBezTo>
                <a:cubicBezTo>
                  <a:pt x="163" y="142"/>
                  <a:pt x="163" y="142"/>
                  <a:pt x="163" y="142"/>
                </a:cubicBezTo>
                <a:cubicBezTo>
                  <a:pt x="141" y="163"/>
                  <a:pt x="141" y="163"/>
                  <a:pt x="141" y="163"/>
                </a:cubicBezTo>
                <a:cubicBezTo>
                  <a:pt x="116" y="150"/>
                  <a:pt x="116" y="150"/>
                  <a:pt x="116" y="150"/>
                </a:cubicBezTo>
                <a:cubicBezTo>
                  <a:pt x="115" y="150"/>
                  <a:pt x="114" y="151"/>
                  <a:pt x="112" y="151"/>
                </a:cubicBezTo>
                <a:cubicBezTo>
                  <a:pt x="105" y="179"/>
                  <a:pt x="105" y="179"/>
                  <a:pt x="105" y="179"/>
                </a:cubicBezTo>
                <a:cubicBezTo>
                  <a:pt x="74" y="179"/>
                  <a:pt x="74" y="179"/>
                  <a:pt x="74" y="179"/>
                </a:cubicBezTo>
                <a:cubicBezTo>
                  <a:pt x="66" y="151"/>
                  <a:pt x="66" y="151"/>
                  <a:pt x="66" y="151"/>
                </a:cubicBezTo>
                <a:cubicBezTo>
                  <a:pt x="64" y="151"/>
                  <a:pt x="63" y="150"/>
                  <a:pt x="62" y="150"/>
                </a:cubicBezTo>
                <a:cubicBezTo>
                  <a:pt x="37" y="163"/>
                  <a:pt x="37" y="163"/>
                  <a:pt x="37" y="163"/>
                </a:cubicBezTo>
                <a:cubicBezTo>
                  <a:pt x="15" y="142"/>
                  <a:pt x="15" y="142"/>
                  <a:pt x="15" y="142"/>
                </a:cubicBezTo>
                <a:cubicBezTo>
                  <a:pt x="29" y="117"/>
                  <a:pt x="29" y="117"/>
                  <a:pt x="29" y="117"/>
                </a:cubicBezTo>
                <a:cubicBezTo>
                  <a:pt x="28" y="115"/>
                  <a:pt x="28" y="114"/>
                  <a:pt x="27" y="113"/>
                </a:cubicBezTo>
                <a:lnTo>
                  <a:pt x="0" y="105"/>
                </a:lnTo>
                <a:close/>
                <a:moveTo>
                  <a:pt x="89" y="138"/>
                </a:moveTo>
                <a:cubicBezTo>
                  <a:pt x="116" y="138"/>
                  <a:pt x="138" y="116"/>
                  <a:pt x="138" y="89"/>
                </a:cubicBezTo>
                <a:cubicBezTo>
                  <a:pt x="138" y="63"/>
                  <a:pt x="116" y="41"/>
                  <a:pt x="89" y="41"/>
                </a:cubicBezTo>
                <a:cubicBezTo>
                  <a:pt x="62" y="41"/>
                  <a:pt x="41" y="63"/>
                  <a:pt x="41" y="89"/>
                </a:cubicBezTo>
                <a:cubicBezTo>
                  <a:pt x="41" y="116"/>
                  <a:pt x="62" y="138"/>
                  <a:pt x="89" y="138"/>
                </a:cubicBezTo>
                <a:close/>
              </a:path>
            </a:pathLst>
          </a:custGeom>
          <a:solidFill>
            <a:srgbClr val="E8E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nvGrpSpPr>
          <p:cNvPr id="143" name="Flowerpot">
            <a:extLst>
              <a:ext uri="{FF2B5EF4-FFF2-40B4-BE49-F238E27FC236}">
                <a16:creationId xmlns:a16="http://schemas.microsoft.com/office/drawing/2014/main" id="{5167047B-5D9E-4574-9E48-69A817C54236}"/>
              </a:ext>
            </a:extLst>
          </p:cNvPr>
          <p:cNvGrpSpPr/>
          <p:nvPr/>
        </p:nvGrpSpPr>
        <p:grpSpPr>
          <a:xfrm>
            <a:off x="4497388" y="3525838"/>
            <a:ext cx="1830388" cy="2562225"/>
            <a:chOff x="4497388" y="3525838"/>
            <a:chExt cx="1830388" cy="2562225"/>
          </a:xfrm>
        </p:grpSpPr>
        <p:sp>
          <p:nvSpPr>
            <p:cNvPr id="144" name="Freeform 12">
              <a:extLst>
                <a:ext uri="{FF2B5EF4-FFF2-40B4-BE49-F238E27FC236}">
                  <a16:creationId xmlns:a16="http://schemas.microsoft.com/office/drawing/2014/main" id="{218964EF-B852-4998-B109-E2BE9917A08B}"/>
                </a:ext>
              </a:extLst>
            </p:cNvPr>
            <p:cNvSpPr>
              <a:spLocks/>
            </p:cNvSpPr>
            <p:nvPr/>
          </p:nvSpPr>
          <p:spPr bwMode="auto">
            <a:xfrm>
              <a:off x="4900613" y="5224463"/>
              <a:ext cx="1062038" cy="863600"/>
            </a:xfrm>
            <a:custGeom>
              <a:avLst/>
              <a:gdLst>
                <a:gd name="T0" fmla="*/ 199 w 279"/>
                <a:gd name="T1" fmla="*/ 227 h 227"/>
                <a:gd name="T2" fmla="*/ 81 w 279"/>
                <a:gd name="T3" fmla="*/ 227 h 227"/>
                <a:gd name="T4" fmla="*/ 57 w 279"/>
                <a:gd name="T5" fmla="*/ 208 h 227"/>
                <a:gd name="T6" fmla="*/ 0 w 279"/>
                <a:gd name="T7" fmla="*/ 0 h 227"/>
                <a:gd name="T8" fmla="*/ 279 w 279"/>
                <a:gd name="T9" fmla="*/ 0 h 227"/>
                <a:gd name="T10" fmla="*/ 222 w 279"/>
                <a:gd name="T11" fmla="*/ 208 h 227"/>
                <a:gd name="T12" fmla="*/ 199 w 279"/>
                <a:gd name="T13" fmla="*/ 227 h 227"/>
              </a:gdLst>
              <a:ahLst/>
              <a:cxnLst>
                <a:cxn ang="0">
                  <a:pos x="T0" y="T1"/>
                </a:cxn>
                <a:cxn ang="0">
                  <a:pos x="T2" y="T3"/>
                </a:cxn>
                <a:cxn ang="0">
                  <a:pos x="T4" y="T5"/>
                </a:cxn>
                <a:cxn ang="0">
                  <a:pos x="T6" y="T7"/>
                </a:cxn>
                <a:cxn ang="0">
                  <a:pos x="T8" y="T9"/>
                </a:cxn>
                <a:cxn ang="0">
                  <a:pos x="T10" y="T11"/>
                </a:cxn>
                <a:cxn ang="0">
                  <a:pos x="T12" y="T13"/>
                </a:cxn>
              </a:cxnLst>
              <a:rect l="0" t="0" r="r" b="b"/>
              <a:pathLst>
                <a:path w="279" h="227">
                  <a:moveTo>
                    <a:pt x="199" y="227"/>
                  </a:moveTo>
                  <a:cubicBezTo>
                    <a:pt x="81" y="227"/>
                    <a:pt x="81" y="227"/>
                    <a:pt x="81" y="227"/>
                  </a:cubicBezTo>
                  <a:cubicBezTo>
                    <a:pt x="69" y="227"/>
                    <a:pt x="60" y="219"/>
                    <a:pt x="57" y="208"/>
                  </a:cubicBezTo>
                  <a:cubicBezTo>
                    <a:pt x="0" y="0"/>
                    <a:pt x="0" y="0"/>
                    <a:pt x="0" y="0"/>
                  </a:cubicBezTo>
                  <a:cubicBezTo>
                    <a:pt x="279" y="0"/>
                    <a:pt x="279" y="0"/>
                    <a:pt x="279" y="0"/>
                  </a:cubicBezTo>
                  <a:cubicBezTo>
                    <a:pt x="222" y="208"/>
                    <a:pt x="222" y="208"/>
                    <a:pt x="222" y="208"/>
                  </a:cubicBezTo>
                  <a:cubicBezTo>
                    <a:pt x="220" y="219"/>
                    <a:pt x="210" y="227"/>
                    <a:pt x="199" y="227"/>
                  </a:cubicBezTo>
                  <a:close/>
                </a:path>
              </a:pathLst>
            </a:custGeom>
            <a:solidFill>
              <a:srgbClr val="E8E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45" name="Freeform 13">
              <a:extLst>
                <a:ext uri="{FF2B5EF4-FFF2-40B4-BE49-F238E27FC236}">
                  <a16:creationId xmlns:a16="http://schemas.microsoft.com/office/drawing/2014/main" id="{449BB4D6-98C3-4646-9ECC-B30F568B935C}"/>
                </a:ext>
              </a:extLst>
            </p:cNvPr>
            <p:cNvSpPr>
              <a:spLocks/>
            </p:cNvSpPr>
            <p:nvPr/>
          </p:nvSpPr>
          <p:spPr bwMode="auto">
            <a:xfrm>
              <a:off x="5124450" y="5224463"/>
              <a:ext cx="838200" cy="863600"/>
            </a:xfrm>
            <a:custGeom>
              <a:avLst/>
              <a:gdLst>
                <a:gd name="T0" fmla="*/ 201 w 220"/>
                <a:gd name="T1" fmla="*/ 0 h 227"/>
                <a:gd name="T2" fmla="*/ 0 w 220"/>
                <a:gd name="T3" fmla="*/ 213 h 227"/>
                <a:gd name="T4" fmla="*/ 22 w 220"/>
                <a:gd name="T5" fmla="*/ 227 h 227"/>
                <a:gd name="T6" fmla="*/ 140 w 220"/>
                <a:gd name="T7" fmla="*/ 227 h 227"/>
                <a:gd name="T8" fmla="*/ 163 w 220"/>
                <a:gd name="T9" fmla="*/ 208 h 227"/>
                <a:gd name="T10" fmla="*/ 220 w 220"/>
                <a:gd name="T11" fmla="*/ 0 h 227"/>
                <a:gd name="T12" fmla="*/ 201 w 220"/>
                <a:gd name="T13" fmla="*/ 0 h 227"/>
              </a:gdLst>
              <a:ahLst/>
              <a:cxnLst>
                <a:cxn ang="0">
                  <a:pos x="T0" y="T1"/>
                </a:cxn>
                <a:cxn ang="0">
                  <a:pos x="T2" y="T3"/>
                </a:cxn>
                <a:cxn ang="0">
                  <a:pos x="T4" y="T5"/>
                </a:cxn>
                <a:cxn ang="0">
                  <a:pos x="T6" y="T7"/>
                </a:cxn>
                <a:cxn ang="0">
                  <a:pos x="T8" y="T9"/>
                </a:cxn>
                <a:cxn ang="0">
                  <a:pos x="T10" y="T11"/>
                </a:cxn>
                <a:cxn ang="0">
                  <a:pos x="T12" y="T13"/>
                </a:cxn>
              </a:cxnLst>
              <a:rect l="0" t="0" r="r" b="b"/>
              <a:pathLst>
                <a:path w="220" h="227">
                  <a:moveTo>
                    <a:pt x="201" y="0"/>
                  </a:moveTo>
                  <a:cubicBezTo>
                    <a:pt x="162" y="135"/>
                    <a:pt x="57" y="209"/>
                    <a:pt x="0" y="213"/>
                  </a:cubicBezTo>
                  <a:cubicBezTo>
                    <a:pt x="4" y="221"/>
                    <a:pt x="12" y="227"/>
                    <a:pt x="22" y="227"/>
                  </a:cubicBezTo>
                  <a:cubicBezTo>
                    <a:pt x="140" y="227"/>
                    <a:pt x="140" y="227"/>
                    <a:pt x="140" y="227"/>
                  </a:cubicBezTo>
                  <a:cubicBezTo>
                    <a:pt x="151" y="227"/>
                    <a:pt x="161" y="219"/>
                    <a:pt x="163" y="208"/>
                  </a:cubicBezTo>
                  <a:cubicBezTo>
                    <a:pt x="220" y="0"/>
                    <a:pt x="220" y="0"/>
                    <a:pt x="220" y="0"/>
                  </a:cubicBezTo>
                  <a:lnTo>
                    <a:pt x="201" y="0"/>
                  </a:lnTo>
                  <a:close/>
                </a:path>
              </a:pathLst>
            </a:custGeom>
            <a:solidFill>
              <a:srgbClr val="E2E9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46" name="Freeform 14">
              <a:extLst>
                <a:ext uri="{FF2B5EF4-FFF2-40B4-BE49-F238E27FC236}">
                  <a16:creationId xmlns:a16="http://schemas.microsoft.com/office/drawing/2014/main" id="{436B4568-A16D-4A9D-9A11-873A04A9B233}"/>
                </a:ext>
              </a:extLst>
            </p:cNvPr>
            <p:cNvSpPr>
              <a:spLocks/>
            </p:cNvSpPr>
            <p:nvPr/>
          </p:nvSpPr>
          <p:spPr bwMode="auto">
            <a:xfrm>
              <a:off x="4919663" y="3525838"/>
              <a:ext cx="817563" cy="1549400"/>
            </a:xfrm>
            <a:custGeom>
              <a:avLst/>
              <a:gdLst>
                <a:gd name="T0" fmla="*/ 55 w 215"/>
                <a:gd name="T1" fmla="*/ 64 h 407"/>
                <a:gd name="T2" fmla="*/ 118 w 215"/>
                <a:gd name="T3" fmla="*/ 64 h 407"/>
                <a:gd name="T4" fmla="*/ 167 w 215"/>
                <a:gd name="T5" fmla="*/ 19 h 407"/>
                <a:gd name="T6" fmla="*/ 203 w 215"/>
                <a:gd name="T7" fmla="*/ 8 h 407"/>
                <a:gd name="T8" fmla="*/ 208 w 215"/>
                <a:gd name="T9" fmla="*/ 42 h 407"/>
                <a:gd name="T10" fmla="*/ 187 w 215"/>
                <a:gd name="T11" fmla="*/ 73 h 407"/>
                <a:gd name="T12" fmla="*/ 188 w 215"/>
                <a:gd name="T13" fmla="*/ 116 h 407"/>
                <a:gd name="T14" fmla="*/ 210 w 215"/>
                <a:gd name="T15" fmla="*/ 153 h 407"/>
                <a:gd name="T16" fmla="*/ 205 w 215"/>
                <a:gd name="T17" fmla="*/ 193 h 407"/>
                <a:gd name="T18" fmla="*/ 191 w 215"/>
                <a:gd name="T19" fmla="*/ 213 h 407"/>
                <a:gd name="T20" fmla="*/ 198 w 215"/>
                <a:gd name="T21" fmla="*/ 236 h 407"/>
                <a:gd name="T22" fmla="*/ 182 w 215"/>
                <a:gd name="T23" fmla="*/ 265 h 407"/>
                <a:gd name="T24" fmla="*/ 160 w 215"/>
                <a:gd name="T25" fmla="*/ 292 h 407"/>
                <a:gd name="T26" fmla="*/ 165 w 215"/>
                <a:gd name="T27" fmla="*/ 323 h 407"/>
                <a:gd name="T28" fmla="*/ 167 w 215"/>
                <a:gd name="T29" fmla="*/ 369 h 407"/>
                <a:gd name="T30" fmla="*/ 160 w 215"/>
                <a:gd name="T31" fmla="*/ 391 h 407"/>
                <a:gd name="T32" fmla="*/ 152 w 215"/>
                <a:gd name="T33" fmla="*/ 407 h 407"/>
                <a:gd name="T34" fmla="*/ 112 w 215"/>
                <a:gd name="T35" fmla="*/ 396 h 407"/>
                <a:gd name="T36" fmla="*/ 73 w 215"/>
                <a:gd name="T37" fmla="*/ 378 h 407"/>
                <a:gd name="T38" fmla="*/ 61 w 215"/>
                <a:gd name="T39" fmla="*/ 340 h 407"/>
                <a:gd name="T40" fmla="*/ 79 w 215"/>
                <a:gd name="T41" fmla="*/ 302 h 407"/>
                <a:gd name="T42" fmla="*/ 57 w 215"/>
                <a:gd name="T43" fmla="*/ 269 h 407"/>
                <a:gd name="T44" fmla="*/ 19 w 215"/>
                <a:gd name="T45" fmla="*/ 250 h 407"/>
                <a:gd name="T46" fmla="*/ 7 w 215"/>
                <a:gd name="T47" fmla="*/ 213 h 407"/>
                <a:gd name="T48" fmla="*/ 36 w 215"/>
                <a:gd name="T49" fmla="*/ 192 h 407"/>
                <a:gd name="T50" fmla="*/ 39 w 215"/>
                <a:gd name="T51" fmla="*/ 145 h 407"/>
                <a:gd name="T52" fmla="*/ 27 w 215"/>
                <a:gd name="T53" fmla="*/ 98 h 407"/>
                <a:gd name="T54" fmla="*/ 55 w 215"/>
                <a:gd name="T55" fmla="*/ 64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5" h="407">
                  <a:moveTo>
                    <a:pt x="55" y="64"/>
                  </a:moveTo>
                  <a:cubicBezTo>
                    <a:pt x="75" y="58"/>
                    <a:pt x="98" y="69"/>
                    <a:pt x="118" y="64"/>
                  </a:cubicBezTo>
                  <a:cubicBezTo>
                    <a:pt x="140" y="57"/>
                    <a:pt x="152" y="35"/>
                    <a:pt x="167" y="19"/>
                  </a:cubicBezTo>
                  <a:cubicBezTo>
                    <a:pt x="176" y="9"/>
                    <a:pt x="191" y="0"/>
                    <a:pt x="203" y="8"/>
                  </a:cubicBezTo>
                  <a:cubicBezTo>
                    <a:pt x="213" y="14"/>
                    <a:pt x="213" y="30"/>
                    <a:pt x="208" y="42"/>
                  </a:cubicBezTo>
                  <a:cubicBezTo>
                    <a:pt x="202" y="53"/>
                    <a:pt x="192" y="62"/>
                    <a:pt x="187" y="73"/>
                  </a:cubicBezTo>
                  <a:cubicBezTo>
                    <a:pt x="181" y="87"/>
                    <a:pt x="181" y="103"/>
                    <a:pt x="188" y="116"/>
                  </a:cubicBezTo>
                  <a:cubicBezTo>
                    <a:pt x="195" y="130"/>
                    <a:pt x="206" y="138"/>
                    <a:pt x="210" y="153"/>
                  </a:cubicBezTo>
                  <a:cubicBezTo>
                    <a:pt x="213" y="167"/>
                    <a:pt x="215" y="181"/>
                    <a:pt x="205" y="193"/>
                  </a:cubicBezTo>
                  <a:cubicBezTo>
                    <a:pt x="200" y="199"/>
                    <a:pt x="192" y="205"/>
                    <a:pt x="191" y="213"/>
                  </a:cubicBezTo>
                  <a:cubicBezTo>
                    <a:pt x="191" y="221"/>
                    <a:pt x="197" y="228"/>
                    <a:pt x="198" y="236"/>
                  </a:cubicBezTo>
                  <a:cubicBezTo>
                    <a:pt x="200" y="247"/>
                    <a:pt x="191" y="258"/>
                    <a:pt x="182" y="265"/>
                  </a:cubicBezTo>
                  <a:cubicBezTo>
                    <a:pt x="173" y="273"/>
                    <a:pt x="163" y="280"/>
                    <a:pt x="160" y="292"/>
                  </a:cubicBezTo>
                  <a:cubicBezTo>
                    <a:pt x="158" y="302"/>
                    <a:pt x="162" y="313"/>
                    <a:pt x="165" y="323"/>
                  </a:cubicBezTo>
                  <a:cubicBezTo>
                    <a:pt x="170" y="338"/>
                    <a:pt x="170" y="354"/>
                    <a:pt x="167" y="369"/>
                  </a:cubicBezTo>
                  <a:cubicBezTo>
                    <a:pt x="165" y="376"/>
                    <a:pt x="163" y="384"/>
                    <a:pt x="160" y="391"/>
                  </a:cubicBezTo>
                  <a:cubicBezTo>
                    <a:pt x="157" y="395"/>
                    <a:pt x="156" y="403"/>
                    <a:pt x="152" y="407"/>
                  </a:cubicBezTo>
                  <a:cubicBezTo>
                    <a:pt x="139" y="403"/>
                    <a:pt x="125" y="400"/>
                    <a:pt x="112" y="396"/>
                  </a:cubicBezTo>
                  <a:cubicBezTo>
                    <a:pt x="98" y="393"/>
                    <a:pt x="84" y="388"/>
                    <a:pt x="73" y="378"/>
                  </a:cubicBezTo>
                  <a:cubicBezTo>
                    <a:pt x="63" y="369"/>
                    <a:pt x="57" y="353"/>
                    <a:pt x="61" y="340"/>
                  </a:cubicBezTo>
                  <a:cubicBezTo>
                    <a:pt x="65" y="326"/>
                    <a:pt x="78" y="316"/>
                    <a:pt x="79" y="302"/>
                  </a:cubicBezTo>
                  <a:cubicBezTo>
                    <a:pt x="81" y="288"/>
                    <a:pt x="69" y="276"/>
                    <a:pt x="57" y="269"/>
                  </a:cubicBezTo>
                  <a:cubicBezTo>
                    <a:pt x="44" y="262"/>
                    <a:pt x="30" y="259"/>
                    <a:pt x="19" y="250"/>
                  </a:cubicBezTo>
                  <a:cubicBezTo>
                    <a:pt x="7" y="242"/>
                    <a:pt x="0" y="225"/>
                    <a:pt x="7" y="213"/>
                  </a:cubicBezTo>
                  <a:cubicBezTo>
                    <a:pt x="14" y="203"/>
                    <a:pt x="27" y="200"/>
                    <a:pt x="36" y="192"/>
                  </a:cubicBezTo>
                  <a:cubicBezTo>
                    <a:pt x="47" y="180"/>
                    <a:pt x="45" y="161"/>
                    <a:pt x="39" y="145"/>
                  </a:cubicBezTo>
                  <a:cubicBezTo>
                    <a:pt x="33" y="130"/>
                    <a:pt x="25" y="114"/>
                    <a:pt x="27" y="98"/>
                  </a:cubicBezTo>
                  <a:cubicBezTo>
                    <a:pt x="29" y="82"/>
                    <a:pt x="40" y="69"/>
                    <a:pt x="55" y="64"/>
                  </a:cubicBezTo>
                  <a:close/>
                </a:path>
              </a:pathLst>
            </a:custGeom>
            <a:solidFill>
              <a:srgbClr val="ECF1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47" name="Freeform 15">
              <a:extLst>
                <a:ext uri="{FF2B5EF4-FFF2-40B4-BE49-F238E27FC236}">
                  <a16:creationId xmlns:a16="http://schemas.microsoft.com/office/drawing/2014/main" id="{37E47AC6-4BB0-4D28-AE32-916B1031831F}"/>
                </a:ext>
              </a:extLst>
            </p:cNvPr>
            <p:cNvSpPr>
              <a:spLocks/>
            </p:cNvSpPr>
            <p:nvPr/>
          </p:nvSpPr>
          <p:spPr bwMode="auto">
            <a:xfrm>
              <a:off x="5281613" y="3770313"/>
              <a:ext cx="1046163" cy="1454150"/>
            </a:xfrm>
            <a:custGeom>
              <a:avLst/>
              <a:gdLst>
                <a:gd name="T0" fmla="*/ 207 w 275"/>
                <a:gd name="T1" fmla="*/ 206 h 382"/>
                <a:gd name="T2" fmla="*/ 191 w 275"/>
                <a:gd name="T3" fmla="*/ 205 h 382"/>
                <a:gd name="T4" fmla="*/ 179 w 275"/>
                <a:gd name="T5" fmla="*/ 215 h 382"/>
                <a:gd name="T6" fmla="*/ 182 w 275"/>
                <a:gd name="T7" fmla="*/ 236 h 382"/>
                <a:gd name="T8" fmla="*/ 157 w 275"/>
                <a:gd name="T9" fmla="*/ 263 h 382"/>
                <a:gd name="T10" fmla="*/ 136 w 275"/>
                <a:gd name="T11" fmla="*/ 258 h 382"/>
                <a:gd name="T12" fmla="*/ 115 w 275"/>
                <a:gd name="T13" fmla="*/ 282 h 382"/>
                <a:gd name="T14" fmla="*/ 117 w 275"/>
                <a:gd name="T15" fmla="*/ 315 h 382"/>
                <a:gd name="T16" fmla="*/ 105 w 275"/>
                <a:gd name="T17" fmla="*/ 345 h 382"/>
                <a:gd name="T18" fmla="*/ 82 w 275"/>
                <a:gd name="T19" fmla="*/ 349 h 382"/>
                <a:gd name="T20" fmla="*/ 71 w 275"/>
                <a:gd name="T21" fmla="*/ 349 h 382"/>
                <a:gd name="T22" fmla="*/ 35 w 275"/>
                <a:gd name="T23" fmla="*/ 382 h 382"/>
                <a:gd name="T24" fmla="*/ 27 w 275"/>
                <a:gd name="T25" fmla="*/ 234 h 382"/>
                <a:gd name="T26" fmla="*/ 50 w 275"/>
                <a:gd name="T27" fmla="*/ 246 h 382"/>
                <a:gd name="T28" fmla="*/ 67 w 275"/>
                <a:gd name="T29" fmla="*/ 224 h 382"/>
                <a:gd name="T30" fmla="*/ 64 w 275"/>
                <a:gd name="T31" fmla="*/ 194 h 382"/>
                <a:gd name="T32" fmla="*/ 62 w 275"/>
                <a:gd name="T33" fmla="*/ 177 h 382"/>
                <a:gd name="T34" fmla="*/ 74 w 275"/>
                <a:gd name="T35" fmla="*/ 166 h 382"/>
                <a:gd name="T36" fmla="*/ 92 w 275"/>
                <a:gd name="T37" fmla="*/ 174 h 382"/>
                <a:gd name="T38" fmla="*/ 103 w 275"/>
                <a:gd name="T39" fmla="*/ 166 h 382"/>
                <a:gd name="T40" fmla="*/ 104 w 275"/>
                <a:gd name="T41" fmla="*/ 151 h 382"/>
                <a:gd name="T42" fmla="*/ 87 w 275"/>
                <a:gd name="T43" fmla="*/ 93 h 382"/>
                <a:gd name="T44" fmla="*/ 83 w 275"/>
                <a:gd name="T45" fmla="*/ 82 h 382"/>
                <a:gd name="T46" fmla="*/ 88 w 275"/>
                <a:gd name="T47" fmla="*/ 72 h 382"/>
                <a:gd name="T48" fmla="*/ 103 w 275"/>
                <a:gd name="T49" fmla="*/ 81 h 382"/>
                <a:gd name="T50" fmla="*/ 115 w 275"/>
                <a:gd name="T51" fmla="*/ 94 h 382"/>
                <a:gd name="T52" fmla="*/ 130 w 275"/>
                <a:gd name="T53" fmla="*/ 85 h 382"/>
                <a:gd name="T54" fmla="*/ 130 w 275"/>
                <a:gd name="T55" fmla="*/ 66 h 382"/>
                <a:gd name="T56" fmla="*/ 134 w 275"/>
                <a:gd name="T57" fmla="*/ 18 h 382"/>
                <a:gd name="T58" fmla="*/ 146 w 275"/>
                <a:gd name="T59" fmla="*/ 2 h 382"/>
                <a:gd name="T60" fmla="*/ 163 w 275"/>
                <a:gd name="T61" fmla="*/ 13 h 382"/>
                <a:gd name="T62" fmla="*/ 175 w 275"/>
                <a:gd name="T63" fmla="*/ 44 h 382"/>
                <a:gd name="T64" fmla="*/ 184 w 275"/>
                <a:gd name="T65" fmla="*/ 64 h 382"/>
                <a:gd name="T66" fmla="*/ 209 w 275"/>
                <a:gd name="T67" fmla="*/ 55 h 382"/>
                <a:gd name="T68" fmla="*/ 234 w 275"/>
                <a:gd name="T69" fmla="*/ 47 h 382"/>
                <a:gd name="T70" fmla="*/ 236 w 275"/>
                <a:gd name="T71" fmla="*/ 72 h 382"/>
                <a:gd name="T72" fmla="*/ 223 w 275"/>
                <a:gd name="T73" fmla="*/ 96 h 382"/>
                <a:gd name="T74" fmla="*/ 226 w 275"/>
                <a:gd name="T75" fmla="*/ 104 h 382"/>
                <a:gd name="T76" fmla="*/ 238 w 275"/>
                <a:gd name="T77" fmla="*/ 105 h 382"/>
                <a:gd name="T78" fmla="*/ 251 w 275"/>
                <a:gd name="T79" fmla="*/ 100 h 382"/>
                <a:gd name="T80" fmla="*/ 272 w 275"/>
                <a:gd name="T81" fmla="*/ 112 h 382"/>
                <a:gd name="T82" fmla="*/ 267 w 275"/>
                <a:gd name="T83" fmla="*/ 137 h 382"/>
                <a:gd name="T84" fmla="*/ 244 w 275"/>
                <a:gd name="T85" fmla="*/ 152 h 382"/>
                <a:gd name="T86" fmla="*/ 227 w 275"/>
                <a:gd name="T87" fmla="*/ 163 h 382"/>
                <a:gd name="T88" fmla="*/ 237 w 275"/>
                <a:gd name="T89" fmla="*/ 180 h 382"/>
                <a:gd name="T90" fmla="*/ 252 w 275"/>
                <a:gd name="T91" fmla="*/ 194 h 382"/>
                <a:gd name="T92" fmla="*/ 235 w 275"/>
                <a:gd name="T93" fmla="*/ 212 h 382"/>
                <a:gd name="T94" fmla="*/ 207 w 275"/>
                <a:gd name="T95" fmla="*/ 20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382">
                  <a:moveTo>
                    <a:pt x="207" y="206"/>
                  </a:moveTo>
                  <a:cubicBezTo>
                    <a:pt x="202" y="205"/>
                    <a:pt x="196" y="204"/>
                    <a:pt x="191" y="205"/>
                  </a:cubicBezTo>
                  <a:cubicBezTo>
                    <a:pt x="185" y="206"/>
                    <a:pt x="180" y="210"/>
                    <a:pt x="179" y="215"/>
                  </a:cubicBezTo>
                  <a:cubicBezTo>
                    <a:pt x="177" y="222"/>
                    <a:pt x="181" y="229"/>
                    <a:pt x="182" y="236"/>
                  </a:cubicBezTo>
                  <a:cubicBezTo>
                    <a:pt x="184" y="250"/>
                    <a:pt x="171" y="264"/>
                    <a:pt x="157" y="263"/>
                  </a:cubicBezTo>
                  <a:cubicBezTo>
                    <a:pt x="150" y="262"/>
                    <a:pt x="143" y="258"/>
                    <a:pt x="136" y="258"/>
                  </a:cubicBezTo>
                  <a:cubicBezTo>
                    <a:pt x="125" y="259"/>
                    <a:pt x="117" y="271"/>
                    <a:pt x="115" y="282"/>
                  </a:cubicBezTo>
                  <a:cubicBezTo>
                    <a:pt x="114" y="293"/>
                    <a:pt x="117" y="304"/>
                    <a:pt x="117" y="315"/>
                  </a:cubicBezTo>
                  <a:cubicBezTo>
                    <a:pt x="117" y="327"/>
                    <a:pt x="114" y="339"/>
                    <a:pt x="105" y="345"/>
                  </a:cubicBezTo>
                  <a:cubicBezTo>
                    <a:pt x="98" y="349"/>
                    <a:pt x="90" y="349"/>
                    <a:pt x="82" y="349"/>
                  </a:cubicBezTo>
                  <a:cubicBezTo>
                    <a:pt x="79" y="349"/>
                    <a:pt x="75" y="349"/>
                    <a:pt x="71" y="349"/>
                  </a:cubicBezTo>
                  <a:cubicBezTo>
                    <a:pt x="54" y="351"/>
                    <a:pt x="39" y="365"/>
                    <a:pt x="35" y="382"/>
                  </a:cubicBezTo>
                  <a:cubicBezTo>
                    <a:pt x="3" y="340"/>
                    <a:pt x="0" y="279"/>
                    <a:pt x="27" y="234"/>
                  </a:cubicBezTo>
                  <a:cubicBezTo>
                    <a:pt x="28" y="243"/>
                    <a:pt x="40" y="249"/>
                    <a:pt x="50" y="246"/>
                  </a:cubicBezTo>
                  <a:cubicBezTo>
                    <a:pt x="59" y="243"/>
                    <a:pt x="65" y="233"/>
                    <a:pt x="67" y="224"/>
                  </a:cubicBezTo>
                  <a:cubicBezTo>
                    <a:pt x="68" y="214"/>
                    <a:pt x="66" y="204"/>
                    <a:pt x="64" y="194"/>
                  </a:cubicBezTo>
                  <a:cubicBezTo>
                    <a:pt x="62" y="189"/>
                    <a:pt x="61" y="183"/>
                    <a:pt x="62" y="177"/>
                  </a:cubicBezTo>
                  <a:cubicBezTo>
                    <a:pt x="64" y="171"/>
                    <a:pt x="69" y="166"/>
                    <a:pt x="74" y="166"/>
                  </a:cubicBezTo>
                  <a:cubicBezTo>
                    <a:pt x="81" y="167"/>
                    <a:pt x="86" y="174"/>
                    <a:pt x="92" y="174"/>
                  </a:cubicBezTo>
                  <a:cubicBezTo>
                    <a:pt x="97" y="175"/>
                    <a:pt x="102" y="171"/>
                    <a:pt x="103" y="166"/>
                  </a:cubicBezTo>
                  <a:cubicBezTo>
                    <a:pt x="105" y="161"/>
                    <a:pt x="105" y="156"/>
                    <a:pt x="104" y="151"/>
                  </a:cubicBezTo>
                  <a:cubicBezTo>
                    <a:pt x="102" y="131"/>
                    <a:pt x="96" y="111"/>
                    <a:pt x="87" y="93"/>
                  </a:cubicBezTo>
                  <a:cubicBezTo>
                    <a:pt x="86" y="89"/>
                    <a:pt x="84" y="86"/>
                    <a:pt x="83" y="82"/>
                  </a:cubicBezTo>
                  <a:cubicBezTo>
                    <a:pt x="83" y="78"/>
                    <a:pt x="85" y="74"/>
                    <a:pt x="88" y="72"/>
                  </a:cubicBezTo>
                  <a:cubicBezTo>
                    <a:pt x="94" y="69"/>
                    <a:pt x="100" y="75"/>
                    <a:pt x="103" y="81"/>
                  </a:cubicBezTo>
                  <a:cubicBezTo>
                    <a:pt x="106" y="86"/>
                    <a:pt x="109" y="93"/>
                    <a:pt x="115" y="94"/>
                  </a:cubicBezTo>
                  <a:cubicBezTo>
                    <a:pt x="121" y="96"/>
                    <a:pt x="127" y="91"/>
                    <a:pt x="130" y="85"/>
                  </a:cubicBezTo>
                  <a:cubicBezTo>
                    <a:pt x="132" y="79"/>
                    <a:pt x="131" y="72"/>
                    <a:pt x="130" y="66"/>
                  </a:cubicBezTo>
                  <a:cubicBezTo>
                    <a:pt x="129" y="50"/>
                    <a:pt x="131" y="34"/>
                    <a:pt x="134" y="18"/>
                  </a:cubicBezTo>
                  <a:cubicBezTo>
                    <a:pt x="136" y="11"/>
                    <a:pt x="139" y="4"/>
                    <a:pt x="146" y="2"/>
                  </a:cubicBezTo>
                  <a:cubicBezTo>
                    <a:pt x="153" y="0"/>
                    <a:pt x="159" y="7"/>
                    <a:pt x="163" y="13"/>
                  </a:cubicBezTo>
                  <a:cubicBezTo>
                    <a:pt x="169" y="22"/>
                    <a:pt x="173" y="33"/>
                    <a:pt x="175" y="44"/>
                  </a:cubicBezTo>
                  <a:cubicBezTo>
                    <a:pt x="177" y="51"/>
                    <a:pt x="178" y="60"/>
                    <a:pt x="184" y="64"/>
                  </a:cubicBezTo>
                  <a:cubicBezTo>
                    <a:pt x="193" y="68"/>
                    <a:pt x="202" y="61"/>
                    <a:pt x="209" y="55"/>
                  </a:cubicBezTo>
                  <a:cubicBezTo>
                    <a:pt x="216" y="49"/>
                    <a:pt x="227" y="42"/>
                    <a:pt x="234" y="47"/>
                  </a:cubicBezTo>
                  <a:cubicBezTo>
                    <a:pt x="242" y="52"/>
                    <a:pt x="240" y="64"/>
                    <a:pt x="236" y="72"/>
                  </a:cubicBezTo>
                  <a:cubicBezTo>
                    <a:pt x="231" y="80"/>
                    <a:pt x="224" y="87"/>
                    <a:pt x="223" y="96"/>
                  </a:cubicBezTo>
                  <a:cubicBezTo>
                    <a:pt x="223" y="99"/>
                    <a:pt x="223" y="102"/>
                    <a:pt x="226" y="104"/>
                  </a:cubicBezTo>
                  <a:cubicBezTo>
                    <a:pt x="229" y="108"/>
                    <a:pt x="234" y="107"/>
                    <a:pt x="238" y="105"/>
                  </a:cubicBezTo>
                  <a:cubicBezTo>
                    <a:pt x="243" y="104"/>
                    <a:pt x="246" y="101"/>
                    <a:pt x="251" y="100"/>
                  </a:cubicBezTo>
                  <a:cubicBezTo>
                    <a:pt x="259" y="98"/>
                    <a:pt x="269" y="104"/>
                    <a:pt x="272" y="112"/>
                  </a:cubicBezTo>
                  <a:cubicBezTo>
                    <a:pt x="275" y="121"/>
                    <a:pt x="272" y="130"/>
                    <a:pt x="267" y="137"/>
                  </a:cubicBezTo>
                  <a:cubicBezTo>
                    <a:pt x="261" y="144"/>
                    <a:pt x="253" y="149"/>
                    <a:pt x="244" y="152"/>
                  </a:cubicBezTo>
                  <a:cubicBezTo>
                    <a:pt x="237" y="154"/>
                    <a:pt x="229" y="156"/>
                    <a:pt x="227" y="163"/>
                  </a:cubicBezTo>
                  <a:cubicBezTo>
                    <a:pt x="226" y="170"/>
                    <a:pt x="232" y="176"/>
                    <a:pt x="237" y="180"/>
                  </a:cubicBezTo>
                  <a:cubicBezTo>
                    <a:pt x="243" y="183"/>
                    <a:pt x="250" y="187"/>
                    <a:pt x="252" y="194"/>
                  </a:cubicBezTo>
                  <a:cubicBezTo>
                    <a:pt x="254" y="203"/>
                    <a:pt x="244" y="211"/>
                    <a:pt x="235" y="212"/>
                  </a:cubicBezTo>
                  <a:cubicBezTo>
                    <a:pt x="225" y="213"/>
                    <a:pt x="216" y="209"/>
                    <a:pt x="207" y="206"/>
                  </a:cubicBezTo>
                </a:path>
              </a:pathLst>
            </a:custGeom>
            <a:solidFill>
              <a:srgbClr val="E5EB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48" name="Freeform 16">
              <a:extLst>
                <a:ext uri="{FF2B5EF4-FFF2-40B4-BE49-F238E27FC236}">
                  <a16:creationId xmlns:a16="http://schemas.microsoft.com/office/drawing/2014/main" id="{E5955094-44D9-45E2-B949-27879F3462EA}"/>
                </a:ext>
              </a:extLst>
            </p:cNvPr>
            <p:cNvSpPr>
              <a:spLocks/>
            </p:cNvSpPr>
            <p:nvPr/>
          </p:nvSpPr>
          <p:spPr bwMode="auto">
            <a:xfrm>
              <a:off x="4497388" y="4048125"/>
              <a:ext cx="1019175" cy="1176338"/>
            </a:xfrm>
            <a:custGeom>
              <a:avLst/>
              <a:gdLst>
                <a:gd name="T0" fmla="*/ 238 w 268"/>
                <a:gd name="T1" fmla="*/ 309 h 309"/>
                <a:gd name="T2" fmla="*/ 203 w 268"/>
                <a:gd name="T3" fmla="*/ 257 h 309"/>
                <a:gd name="T4" fmla="*/ 143 w 268"/>
                <a:gd name="T5" fmla="*/ 234 h 309"/>
                <a:gd name="T6" fmla="*/ 80 w 268"/>
                <a:gd name="T7" fmla="*/ 216 h 309"/>
                <a:gd name="T8" fmla="*/ 66 w 268"/>
                <a:gd name="T9" fmla="*/ 206 h 309"/>
                <a:gd name="T10" fmla="*/ 62 w 268"/>
                <a:gd name="T11" fmla="*/ 189 h 309"/>
                <a:gd name="T12" fmla="*/ 92 w 268"/>
                <a:gd name="T13" fmla="*/ 167 h 309"/>
                <a:gd name="T14" fmla="*/ 88 w 268"/>
                <a:gd name="T15" fmla="*/ 145 h 309"/>
                <a:gd name="T16" fmla="*/ 68 w 268"/>
                <a:gd name="T17" fmla="*/ 133 h 309"/>
                <a:gd name="T18" fmla="*/ 15 w 268"/>
                <a:gd name="T19" fmla="*/ 98 h 309"/>
                <a:gd name="T20" fmla="*/ 3 w 268"/>
                <a:gd name="T21" fmla="*/ 83 h 309"/>
                <a:gd name="T22" fmla="*/ 5 w 268"/>
                <a:gd name="T23" fmla="*/ 65 h 309"/>
                <a:gd name="T24" fmla="*/ 22 w 268"/>
                <a:gd name="T25" fmla="*/ 59 h 309"/>
                <a:gd name="T26" fmla="*/ 57 w 268"/>
                <a:gd name="T27" fmla="*/ 66 h 309"/>
                <a:gd name="T28" fmla="*/ 80 w 268"/>
                <a:gd name="T29" fmla="*/ 70 h 309"/>
                <a:gd name="T30" fmla="*/ 93 w 268"/>
                <a:gd name="T31" fmla="*/ 48 h 309"/>
                <a:gd name="T32" fmla="*/ 91 w 268"/>
                <a:gd name="T33" fmla="*/ 22 h 309"/>
                <a:gd name="T34" fmla="*/ 106 w 268"/>
                <a:gd name="T35" fmla="*/ 2 h 309"/>
                <a:gd name="T36" fmla="*/ 128 w 268"/>
                <a:gd name="T37" fmla="*/ 20 h 309"/>
                <a:gd name="T38" fmla="*/ 138 w 268"/>
                <a:gd name="T39" fmla="*/ 36 h 309"/>
                <a:gd name="T40" fmla="*/ 154 w 268"/>
                <a:gd name="T41" fmla="*/ 44 h 309"/>
                <a:gd name="T42" fmla="*/ 185 w 268"/>
                <a:gd name="T43" fmla="*/ 25 h 309"/>
                <a:gd name="T44" fmla="*/ 210 w 268"/>
                <a:gd name="T45" fmla="*/ 28 h 309"/>
                <a:gd name="T46" fmla="*/ 226 w 268"/>
                <a:gd name="T47" fmla="*/ 49 h 309"/>
                <a:gd name="T48" fmla="*/ 229 w 268"/>
                <a:gd name="T49" fmla="*/ 119 h 309"/>
                <a:gd name="T50" fmla="*/ 244 w 268"/>
                <a:gd name="T51" fmla="*/ 187 h 309"/>
                <a:gd name="T52" fmla="*/ 265 w 268"/>
                <a:gd name="T53" fmla="*/ 209 h 309"/>
                <a:gd name="T54" fmla="*/ 265 w 268"/>
                <a:gd name="T55" fmla="*/ 233 h 309"/>
                <a:gd name="T56" fmla="*/ 238 w 268"/>
                <a:gd name="T57" fmla="*/ 309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8" h="309">
                  <a:moveTo>
                    <a:pt x="238" y="309"/>
                  </a:moveTo>
                  <a:cubicBezTo>
                    <a:pt x="236" y="288"/>
                    <a:pt x="221" y="269"/>
                    <a:pt x="203" y="257"/>
                  </a:cubicBezTo>
                  <a:cubicBezTo>
                    <a:pt x="185" y="245"/>
                    <a:pt x="164" y="239"/>
                    <a:pt x="143" y="234"/>
                  </a:cubicBezTo>
                  <a:cubicBezTo>
                    <a:pt x="122" y="228"/>
                    <a:pt x="100" y="224"/>
                    <a:pt x="80" y="216"/>
                  </a:cubicBezTo>
                  <a:cubicBezTo>
                    <a:pt x="75" y="213"/>
                    <a:pt x="70" y="210"/>
                    <a:pt x="66" y="206"/>
                  </a:cubicBezTo>
                  <a:cubicBezTo>
                    <a:pt x="62" y="201"/>
                    <a:pt x="60" y="195"/>
                    <a:pt x="62" y="189"/>
                  </a:cubicBezTo>
                  <a:cubicBezTo>
                    <a:pt x="67" y="178"/>
                    <a:pt x="86" y="178"/>
                    <a:pt x="92" y="167"/>
                  </a:cubicBezTo>
                  <a:cubicBezTo>
                    <a:pt x="96" y="160"/>
                    <a:pt x="93" y="151"/>
                    <a:pt x="88" y="145"/>
                  </a:cubicBezTo>
                  <a:cubicBezTo>
                    <a:pt x="82" y="140"/>
                    <a:pt x="75" y="136"/>
                    <a:pt x="68" y="133"/>
                  </a:cubicBezTo>
                  <a:cubicBezTo>
                    <a:pt x="49" y="123"/>
                    <a:pt x="31" y="112"/>
                    <a:pt x="15" y="98"/>
                  </a:cubicBezTo>
                  <a:cubicBezTo>
                    <a:pt x="10" y="94"/>
                    <a:pt x="5" y="89"/>
                    <a:pt x="3" y="83"/>
                  </a:cubicBezTo>
                  <a:cubicBezTo>
                    <a:pt x="0" y="77"/>
                    <a:pt x="0" y="70"/>
                    <a:pt x="5" y="65"/>
                  </a:cubicBezTo>
                  <a:cubicBezTo>
                    <a:pt x="9" y="60"/>
                    <a:pt x="16" y="59"/>
                    <a:pt x="22" y="59"/>
                  </a:cubicBezTo>
                  <a:cubicBezTo>
                    <a:pt x="34" y="59"/>
                    <a:pt x="46" y="62"/>
                    <a:pt x="57" y="66"/>
                  </a:cubicBezTo>
                  <a:cubicBezTo>
                    <a:pt x="65" y="69"/>
                    <a:pt x="73" y="72"/>
                    <a:pt x="80" y="70"/>
                  </a:cubicBezTo>
                  <a:cubicBezTo>
                    <a:pt x="89" y="67"/>
                    <a:pt x="92" y="57"/>
                    <a:pt x="93" y="48"/>
                  </a:cubicBezTo>
                  <a:cubicBezTo>
                    <a:pt x="93" y="39"/>
                    <a:pt x="90" y="31"/>
                    <a:pt x="91" y="22"/>
                  </a:cubicBezTo>
                  <a:cubicBezTo>
                    <a:pt x="91" y="13"/>
                    <a:pt x="97" y="3"/>
                    <a:pt x="106" y="2"/>
                  </a:cubicBezTo>
                  <a:cubicBezTo>
                    <a:pt x="116" y="0"/>
                    <a:pt x="124" y="11"/>
                    <a:pt x="128" y="20"/>
                  </a:cubicBezTo>
                  <a:cubicBezTo>
                    <a:pt x="131" y="25"/>
                    <a:pt x="134" y="31"/>
                    <a:pt x="138" y="36"/>
                  </a:cubicBezTo>
                  <a:cubicBezTo>
                    <a:pt x="142" y="41"/>
                    <a:pt x="148" y="44"/>
                    <a:pt x="154" y="44"/>
                  </a:cubicBezTo>
                  <a:cubicBezTo>
                    <a:pt x="167" y="44"/>
                    <a:pt x="174" y="29"/>
                    <a:pt x="185" y="25"/>
                  </a:cubicBezTo>
                  <a:cubicBezTo>
                    <a:pt x="193" y="21"/>
                    <a:pt x="203" y="23"/>
                    <a:pt x="210" y="28"/>
                  </a:cubicBezTo>
                  <a:cubicBezTo>
                    <a:pt x="218" y="33"/>
                    <a:pt x="223" y="40"/>
                    <a:pt x="226" y="49"/>
                  </a:cubicBezTo>
                  <a:cubicBezTo>
                    <a:pt x="235" y="71"/>
                    <a:pt x="231" y="95"/>
                    <a:pt x="229" y="119"/>
                  </a:cubicBezTo>
                  <a:cubicBezTo>
                    <a:pt x="227" y="143"/>
                    <a:pt x="228" y="169"/>
                    <a:pt x="244" y="187"/>
                  </a:cubicBezTo>
                  <a:cubicBezTo>
                    <a:pt x="251" y="194"/>
                    <a:pt x="261" y="200"/>
                    <a:pt x="265" y="209"/>
                  </a:cubicBezTo>
                  <a:cubicBezTo>
                    <a:pt x="268" y="217"/>
                    <a:pt x="267" y="225"/>
                    <a:pt x="265" y="233"/>
                  </a:cubicBezTo>
                  <a:cubicBezTo>
                    <a:pt x="260" y="260"/>
                    <a:pt x="251" y="285"/>
                    <a:pt x="238" y="309"/>
                  </a:cubicBezTo>
                  <a:close/>
                </a:path>
              </a:pathLst>
            </a:custGeom>
            <a:solidFill>
              <a:srgbClr val="D8E1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49" name="Freeform 17">
              <a:extLst>
                <a:ext uri="{FF2B5EF4-FFF2-40B4-BE49-F238E27FC236}">
                  <a16:creationId xmlns:a16="http://schemas.microsoft.com/office/drawing/2014/main" id="{883B27F5-5817-4223-8C88-9B81B2D80C7E}"/>
                </a:ext>
              </a:extLst>
            </p:cNvPr>
            <p:cNvSpPr>
              <a:spLocks/>
            </p:cNvSpPr>
            <p:nvPr/>
          </p:nvSpPr>
          <p:spPr bwMode="auto">
            <a:xfrm>
              <a:off x="4835525" y="5110163"/>
              <a:ext cx="1192213" cy="114300"/>
            </a:xfrm>
            <a:custGeom>
              <a:avLst/>
              <a:gdLst>
                <a:gd name="T0" fmla="*/ 304 w 313"/>
                <a:gd name="T1" fmla="*/ 30 h 30"/>
                <a:gd name="T2" fmla="*/ 10 w 313"/>
                <a:gd name="T3" fmla="*/ 30 h 30"/>
                <a:gd name="T4" fmla="*/ 0 w 313"/>
                <a:gd name="T5" fmla="*/ 21 h 30"/>
                <a:gd name="T6" fmla="*/ 0 w 313"/>
                <a:gd name="T7" fmla="*/ 10 h 30"/>
                <a:gd name="T8" fmla="*/ 10 w 313"/>
                <a:gd name="T9" fmla="*/ 0 h 30"/>
                <a:gd name="T10" fmla="*/ 304 w 313"/>
                <a:gd name="T11" fmla="*/ 0 h 30"/>
                <a:gd name="T12" fmla="*/ 313 w 313"/>
                <a:gd name="T13" fmla="*/ 10 h 30"/>
                <a:gd name="T14" fmla="*/ 313 w 313"/>
                <a:gd name="T15" fmla="*/ 21 h 30"/>
                <a:gd name="T16" fmla="*/ 304 w 313"/>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3" h="30">
                  <a:moveTo>
                    <a:pt x="304" y="30"/>
                  </a:moveTo>
                  <a:cubicBezTo>
                    <a:pt x="10" y="30"/>
                    <a:pt x="10" y="30"/>
                    <a:pt x="10" y="30"/>
                  </a:cubicBezTo>
                  <a:cubicBezTo>
                    <a:pt x="5" y="30"/>
                    <a:pt x="0" y="26"/>
                    <a:pt x="0" y="21"/>
                  </a:cubicBezTo>
                  <a:cubicBezTo>
                    <a:pt x="0" y="10"/>
                    <a:pt x="0" y="10"/>
                    <a:pt x="0" y="10"/>
                  </a:cubicBezTo>
                  <a:cubicBezTo>
                    <a:pt x="0" y="5"/>
                    <a:pt x="5" y="0"/>
                    <a:pt x="10" y="0"/>
                  </a:cubicBezTo>
                  <a:cubicBezTo>
                    <a:pt x="304" y="0"/>
                    <a:pt x="304" y="0"/>
                    <a:pt x="304" y="0"/>
                  </a:cubicBezTo>
                  <a:cubicBezTo>
                    <a:pt x="309" y="0"/>
                    <a:pt x="313" y="5"/>
                    <a:pt x="313" y="10"/>
                  </a:cubicBezTo>
                  <a:cubicBezTo>
                    <a:pt x="313" y="21"/>
                    <a:pt x="313" y="21"/>
                    <a:pt x="313" y="21"/>
                  </a:cubicBezTo>
                  <a:cubicBezTo>
                    <a:pt x="313" y="26"/>
                    <a:pt x="309" y="30"/>
                    <a:pt x="304" y="30"/>
                  </a:cubicBezTo>
                  <a:close/>
                </a:path>
              </a:pathLst>
            </a:custGeom>
            <a:solidFill>
              <a:srgbClr val="E2E9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150" name="Laptop">
            <a:extLst>
              <a:ext uri="{FF2B5EF4-FFF2-40B4-BE49-F238E27FC236}">
                <a16:creationId xmlns:a16="http://schemas.microsoft.com/office/drawing/2014/main" id="{4061E781-B76A-498A-BC00-768773F1D507}"/>
              </a:ext>
            </a:extLst>
          </p:cNvPr>
          <p:cNvGrpSpPr/>
          <p:nvPr/>
        </p:nvGrpSpPr>
        <p:grpSpPr>
          <a:xfrm>
            <a:off x="5486400" y="2888248"/>
            <a:ext cx="5456364" cy="3131551"/>
            <a:chOff x="2243138" y="1687513"/>
            <a:chExt cx="6173788" cy="3543300"/>
          </a:xfrm>
        </p:grpSpPr>
        <p:sp>
          <p:nvSpPr>
            <p:cNvPr id="151" name="Freeform 5">
              <a:extLst>
                <a:ext uri="{FF2B5EF4-FFF2-40B4-BE49-F238E27FC236}">
                  <a16:creationId xmlns:a16="http://schemas.microsoft.com/office/drawing/2014/main" id="{54C1CBD2-D963-43E4-846A-74AE9EDA70DB}"/>
                </a:ext>
              </a:extLst>
            </p:cNvPr>
            <p:cNvSpPr>
              <a:spLocks/>
            </p:cNvSpPr>
            <p:nvPr/>
          </p:nvSpPr>
          <p:spPr bwMode="auto">
            <a:xfrm>
              <a:off x="2811463" y="1687513"/>
              <a:ext cx="5037138" cy="3436938"/>
            </a:xfrm>
            <a:custGeom>
              <a:avLst/>
              <a:gdLst>
                <a:gd name="T0" fmla="*/ 1171 w 1188"/>
                <a:gd name="T1" fmla="*/ 809 h 809"/>
                <a:gd name="T2" fmla="*/ 17 w 1188"/>
                <a:gd name="T3" fmla="*/ 809 h 809"/>
                <a:gd name="T4" fmla="*/ 0 w 1188"/>
                <a:gd name="T5" fmla="*/ 792 h 809"/>
                <a:gd name="T6" fmla="*/ 0 w 1188"/>
                <a:gd name="T7" fmla="*/ 38 h 809"/>
                <a:gd name="T8" fmla="*/ 39 w 1188"/>
                <a:gd name="T9" fmla="*/ 0 h 809"/>
                <a:gd name="T10" fmla="*/ 1149 w 1188"/>
                <a:gd name="T11" fmla="*/ 0 h 809"/>
                <a:gd name="T12" fmla="*/ 1188 w 1188"/>
                <a:gd name="T13" fmla="*/ 38 h 809"/>
                <a:gd name="T14" fmla="*/ 1188 w 1188"/>
                <a:gd name="T15" fmla="*/ 792 h 809"/>
                <a:gd name="T16" fmla="*/ 1171 w 1188"/>
                <a:gd name="T17" fmla="*/ 809 h 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8" h="809">
                  <a:moveTo>
                    <a:pt x="1171" y="809"/>
                  </a:moveTo>
                  <a:cubicBezTo>
                    <a:pt x="17" y="809"/>
                    <a:pt x="17" y="809"/>
                    <a:pt x="17" y="809"/>
                  </a:cubicBezTo>
                  <a:cubicBezTo>
                    <a:pt x="8" y="809"/>
                    <a:pt x="0" y="802"/>
                    <a:pt x="0" y="792"/>
                  </a:cubicBezTo>
                  <a:cubicBezTo>
                    <a:pt x="0" y="38"/>
                    <a:pt x="0" y="38"/>
                    <a:pt x="0" y="38"/>
                  </a:cubicBezTo>
                  <a:cubicBezTo>
                    <a:pt x="0" y="17"/>
                    <a:pt x="17" y="0"/>
                    <a:pt x="39" y="0"/>
                  </a:cubicBezTo>
                  <a:cubicBezTo>
                    <a:pt x="1149" y="0"/>
                    <a:pt x="1149" y="0"/>
                    <a:pt x="1149" y="0"/>
                  </a:cubicBezTo>
                  <a:cubicBezTo>
                    <a:pt x="1171" y="0"/>
                    <a:pt x="1188" y="17"/>
                    <a:pt x="1188" y="38"/>
                  </a:cubicBezTo>
                  <a:cubicBezTo>
                    <a:pt x="1188" y="792"/>
                    <a:pt x="1188" y="792"/>
                    <a:pt x="1188" y="792"/>
                  </a:cubicBezTo>
                  <a:cubicBezTo>
                    <a:pt x="1188" y="802"/>
                    <a:pt x="1180" y="809"/>
                    <a:pt x="1171" y="809"/>
                  </a:cubicBezTo>
                </a:path>
              </a:pathLst>
            </a:custGeom>
            <a:solidFill>
              <a:srgbClr val="AFAF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52" name="Freeform 6">
              <a:extLst>
                <a:ext uri="{FF2B5EF4-FFF2-40B4-BE49-F238E27FC236}">
                  <a16:creationId xmlns:a16="http://schemas.microsoft.com/office/drawing/2014/main" id="{73E77309-A0A8-4DF6-A793-07509214506A}"/>
                </a:ext>
              </a:extLst>
            </p:cNvPr>
            <p:cNvSpPr>
              <a:spLocks/>
            </p:cNvSpPr>
            <p:nvPr/>
          </p:nvSpPr>
          <p:spPr bwMode="auto">
            <a:xfrm>
              <a:off x="2811463" y="4979988"/>
              <a:ext cx="5037138" cy="144463"/>
            </a:xfrm>
            <a:custGeom>
              <a:avLst/>
              <a:gdLst>
                <a:gd name="T0" fmla="*/ 0 w 1188"/>
                <a:gd name="T1" fmla="*/ 0 h 34"/>
                <a:gd name="T2" fmla="*/ 0 w 1188"/>
                <a:gd name="T3" fmla="*/ 17 h 34"/>
                <a:gd name="T4" fmla="*/ 17 w 1188"/>
                <a:gd name="T5" fmla="*/ 34 h 34"/>
                <a:gd name="T6" fmla="*/ 1171 w 1188"/>
                <a:gd name="T7" fmla="*/ 34 h 34"/>
                <a:gd name="T8" fmla="*/ 1188 w 1188"/>
                <a:gd name="T9" fmla="*/ 17 h 34"/>
                <a:gd name="T10" fmla="*/ 1188 w 1188"/>
                <a:gd name="T11" fmla="*/ 0 h 34"/>
                <a:gd name="T12" fmla="*/ 0 w 1188"/>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1188" h="34">
                  <a:moveTo>
                    <a:pt x="0" y="0"/>
                  </a:moveTo>
                  <a:cubicBezTo>
                    <a:pt x="0" y="17"/>
                    <a:pt x="0" y="17"/>
                    <a:pt x="0" y="17"/>
                  </a:cubicBezTo>
                  <a:cubicBezTo>
                    <a:pt x="0" y="27"/>
                    <a:pt x="8" y="34"/>
                    <a:pt x="17" y="34"/>
                  </a:cubicBezTo>
                  <a:cubicBezTo>
                    <a:pt x="1171" y="34"/>
                    <a:pt x="1171" y="34"/>
                    <a:pt x="1171" y="34"/>
                  </a:cubicBezTo>
                  <a:cubicBezTo>
                    <a:pt x="1180" y="34"/>
                    <a:pt x="1188" y="27"/>
                    <a:pt x="1188" y="17"/>
                  </a:cubicBezTo>
                  <a:cubicBezTo>
                    <a:pt x="1188" y="0"/>
                    <a:pt x="1188" y="0"/>
                    <a:pt x="1188" y="0"/>
                  </a:cubicBezTo>
                  <a:lnTo>
                    <a:pt x="0" y="0"/>
                  </a:lnTo>
                  <a:close/>
                </a:path>
              </a:pathLst>
            </a:custGeom>
            <a:solidFill>
              <a:srgbClr val="A0A0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53" name="Rectangle 7">
              <a:extLst>
                <a:ext uri="{FF2B5EF4-FFF2-40B4-BE49-F238E27FC236}">
                  <a16:creationId xmlns:a16="http://schemas.microsoft.com/office/drawing/2014/main" id="{E81E393E-4E17-452A-A262-0A74FE7173AE}"/>
                </a:ext>
              </a:extLst>
            </p:cNvPr>
            <p:cNvSpPr>
              <a:spLocks noChangeArrowheads="1"/>
            </p:cNvSpPr>
            <p:nvPr/>
          </p:nvSpPr>
          <p:spPr bwMode="auto">
            <a:xfrm>
              <a:off x="3009900" y="1930400"/>
              <a:ext cx="4640263" cy="2909888"/>
            </a:xfrm>
            <a:prstGeom prst="rect">
              <a:avLst/>
            </a:prstGeom>
            <a:solidFill>
              <a:srgbClr val="E8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54" name="Rectangle 8">
              <a:extLst>
                <a:ext uri="{FF2B5EF4-FFF2-40B4-BE49-F238E27FC236}">
                  <a16:creationId xmlns:a16="http://schemas.microsoft.com/office/drawing/2014/main" id="{C4D06DD2-FDDB-4A31-87F5-98344CFD71F4}"/>
                </a:ext>
              </a:extLst>
            </p:cNvPr>
            <p:cNvSpPr>
              <a:spLocks noChangeArrowheads="1"/>
            </p:cNvSpPr>
            <p:nvPr/>
          </p:nvSpPr>
          <p:spPr bwMode="auto">
            <a:xfrm>
              <a:off x="3009900" y="1930400"/>
              <a:ext cx="4640263" cy="290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55" name="Freeform 9">
              <a:extLst>
                <a:ext uri="{FF2B5EF4-FFF2-40B4-BE49-F238E27FC236}">
                  <a16:creationId xmlns:a16="http://schemas.microsoft.com/office/drawing/2014/main" id="{3C14CD4B-4473-4D4F-83BC-B753D51A29FC}"/>
                </a:ext>
              </a:extLst>
            </p:cNvPr>
            <p:cNvSpPr>
              <a:spLocks/>
            </p:cNvSpPr>
            <p:nvPr/>
          </p:nvSpPr>
          <p:spPr bwMode="auto">
            <a:xfrm>
              <a:off x="2243138" y="5141913"/>
              <a:ext cx="6173788" cy="88900"/>
            </a:xfrm>
            <a:custGeom>
              <a:avLst/>
              <a:gdLst>
                <a:gd name="T0" fmla="*/ 0 w 1456"/>
                <a:gd name="T1" fmla="*/ 0 h 21"/>
                <a:gd name="T2" fmla="*/ 185 w 1456"/>
                <a:gd name="T3" fmla="*/ 21 h 21"/>
                <a:gd name="T4" fmla="*/ 1271 w 1456"/>
                <a:gd name="T5" fmla="*/ 21 h 21"/>
                <a:gd name="T6" fmla="*/ 1456 w 1456"/>
                <a:gd name="T7" fmla="*/ 0 h 21"/>
                <a:gd name="T8" fmla="*/ 0 w 1456"/>
                <a:gd name="T9" fmla="*/ 0 h 21"/>
              </a:gdLst>
              <a:ahLst/>
              <a:cxnLst>
                <a:cxn ang="0">
                  <a:pos x="T0" y="T1"/>
                </a:cxn>
                <a:cxn ang="0">
                  <a:pos x="T2" y="T3"/>
                </a:cxn>
                <a:cxn ang="0">
                  <a:pos x="T4" y="T5"/>
                </a:cxn>
                <a:cxn ang="0">
                  <a:pos x="T6" y="T7"/>
                </a:cxn>
                <a:cxn ang="0">
                  <a:pos x="T8" y="T9"/>
                </a:cxn>
              </a:cxnLst>
              <a:rect l="0" t="0" r="r" b="b"/>
              <a:pathLst>
                <a:path w="1456" h="21">
                  <a:moveTo>
                    <a:pt x="0" y="0"/>
                  </a:moveTo>
                  <a:cubicBezTo>
                    <a:pt x="0" y="0"/>
                    <a:pt x="26" y="21"/>
                    <a:pt x="185" y="21"/>
                  </a:cubicBezTo>
                  <a:cubicBezTo>
                    <a:pt x="344" y="21"/>
                    <a:pt x="1112" y="21"/>
                    <a:pt x="1271" y="21"/>
                  </a:cubicBezTo>
                  <a:cubicBezTo>
                    <a:pt x="1430" y="21"/>
                    <a:pt x="1456" y="0"/>
                    <a:pt x="1456" y="0"/>
                  </a:cubicBezTo>
                  <a:lnTo>
                    <a:pt x="0" y="0"/>
                  </a:lnTo>
                  <a:close/>
                </a:path>
              </a:pathLst>
            </a:custGeom>
            <a:solidFill>
              <a:srgbClr val="AFAF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56" name="Rectangle 10">
              <a:extLst>
                <a:ext uri="{FF2B5EF4-FFF2-40B4-BE49-F238E27FC236}">
                  <a16:creationId xmlns:a16="http://schemas.microsoft.com/office/drawing/2014/main" id="{BB12D51D-916C-4A54-90AD-332EB8E9BF80}"/>
                </a:ext>
              </a:extLst>
            </p:cNvPr>
            <p:cNvSpPr>
              <a:spLocks noChangeArrowheads="1"/>
            </p:cNvSpPr>
            <p:nvPr/>
          </p:nvSpPr>
          <p:spPr bwMode="auto">
            <a:xfrm>
              <a:off x="2243138" y="5108575"/>
              <a:ext cx="6173788" cy="33338"/>
            </a:xfrm>
            <a:prstGeom prst="rect">
              <a:avLst/>
            </a:prstGeom>
            <a:solidFill>
              <a:srgbClr val="8D8D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57" name="Rectangle 11">
              <a:extLst>
                <a:ext uri="{FF2B5EF4-FFF2-40B4-BE49-F238E27FC236}">
                  <a16:creationId xmlns:a16="http://schemas.microsoft.com/office/drawing/2014/main" id="{159A64D1-53BD-45CA-888E-1B345DF2C48B}"/>
                </a:ext>
              </a:extLst>
            </p:cNvPr>
            <p:cNvSpPr>
              <a:spLocks noChangeArrowheads="1"/>
            </p:cNvSpPr>
            <p:nvPr/>
          </p:nvSpPr>
          <p:spPr bwMode="auto">
            <a:xfrm>
              <a:off x="3009900" y="1930400"/>
              <a:ext cx="4640263" cy="2909888"/>
            </a:xfrm>
            <a:prstGeom prst="rect">
              <a:avLst/>
            </a:prstGeom>
            <a:solidFill>
              <a:srgbClr val="DFE8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58" name="Rectangle 12">
              <a:extLst>
                <a:ext uri="{FF2B5EF4-FFF2-40B4-BE49-F238E27FC236}">
                  <a16:creationId xmlns:a16="http://schemas.microsoft.com/office/drawing/2014/main" id="{418C9842-E562-4D16-979C-5AD486F4868B}"/>
                </a:ext>
              </a:extLst>
            </p:cNvPr>
            <p:cNvSpPr>
              <a:spLocks noChangeArrowheads="1"/>
            </p:cNvSpPr>
            <p:nvPr/>
          </p:nvSpPr>
          <p:spPr bwMode="auto">
            <a:xfrm>
              <a:off x="3009900" y="1930400"/>
              <a:ext cx="4640263" cy="290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59" name="Freeform 13">
              <a:extLst>
                <a:ext uri="{FF2B5EF4-FFF2-40B4-BE49-F238E27FC236}">
                  <a16:creationId xmlns:a16="http://schemas.microsoft.com/office/drawing/2014/main" id="{B5CB33CB-357C-487D-BEB6-DA18129BFB65}"/>
                </a:ext>
              </a:extLst>
            </p:cNvPr>
            <p:cNvSpPr>
              <a:spLocks/>
            </p:cNvSpPr>
            <p:nvPr/>
          </p:nvSpPr>
          <p:spPr bwMode="auto">
            <a:xfrm>
              <a:off x="3273425" y="3421063"/>
              <a:ext cx="1814513" cy="1228725"/>
            </a:xfrm>
            <a:custGeom>
              <a:avLst/>
              <a:gdLst>
                <a:gd name="T0" fmla="*/ 402 w 428"/>
                <a:gd name="T1" fmla="*/ 289 h 289"/>
                <a:gd name="T2" fmla="*/ 27 w 428"/>
                <a:gd name="T3" fmla="*/ 289 h 289"/>
                <a:gd name="T4" fmla="*/ 0 w 428"/>
                <a:gd name="T5" fmla="*/ 262 h 289"/>
                <a:gd name="T6" fmla="*/ 0 w 428"/>
                <a:gd name="T7" fmla="*/ 27 h 289"/>
                <a:gd name="T8" fmla="*/ 27 w 428"/>
                <a:gd name="T9" fmla="*/ 0 h 289"/>
                <a:gd name="T10" fmla="*/ 402 w 428"/>
                <a:gd name="T11" fmla="*/ 0 h 289"/>
                <a:gd name="T12" fmla="*/ 428 w 428"/>
                <a:gd name="T13" fmla="*/ 27 h 289"/>
                <a:gd name="T14" fmla="*/ 428 w 428"/>
                <a:gd name="T15" fmla="*/ 262 h 289"/>
                <a:gd name="T16" fmla="*/ 402 w 428"/>
                <a:gd name="T17" fmla="*/ 289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289">
                  <a:moveTo>
                    <a:pt x="402" y="289"/>
                  </a:moveTo>
                  <a:cubicBezTo>
                    <a:pt x="27" y="289"/>
                    <a:pt x="27" y="289"/>
                    <a:pt x="27" y="289"/>
                  </a:cubicBezTo>
                  <a:cubicBezTo>
                    <a:pt x="12" y="289"/>
                    <a:pt x="0" y="277"/>
                    <a:pt x="0" y="262"/>
                  </a:cubicBezTo>
                  <a:cubicBezTo>
                    <a:pt x="0" y="27"/>
                    <a:pt x="0" y="27"/>
                    <a:pt x="0" y="27"/>
                  </a:cubicBezTo>
                  <a:cubicBezTo>
                    <a:pt x="0" y="12"/>
                    <a:pt x="12" y="0"/>
                    <a:pt x="27" y="0"/>
                  </a:cubicBezTo>
                  <a:cubicBezTo>
                    <a:pt x="402" y="0"/>
                    <a:pt x="402" y="0"/>
                    <a:pt x="402" y="0"/>
                  </a:cubicBezTo>
                  <a:cubicBezTo>
                    <a:pt x="416" y="0"/>
                    <a:pt x="428" y="12"/>
                    <a:pt x="428" y="27"/>
                  </a:cubicBezTo>
                  <a:cubicBezTo>
                    <a:pt x="428" y="262"/>
                    <a:pt x="428" y="262"/>
                    <a:pt x="428" y="262"/>
                  </a:cubicBezTo>
                  <a:cubicBezTo>
                    <a:pt x="428" y="277"/>
                    <a:pt x="416" y="289"/>
                    <a:pt x="402" y="28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60" name="Freeform 14">
              <a:extLst>
                <a:ext uri="{FF2B5EF4-FFF2-40B4-BE49-F238E27FC236}">
                  <a16:creationId xmlns:a16="http://schemas.microsoft.com/office/drawing/2014/main" id="{D6B15353-D175-4F92-9369-9757F9F218FC}"/>
                </a:ext>
              </a:extLst>
            </p:cNvPr>
            <p:cNvSpPr>
              <a:spLocks/>
            </p:cNvSpPr>
            <p:nvPr/>
          </p:nvSpPr>
          <p:spPr bwMode="auto">
            <a:xfrm>
              <a:off x="3273425" y="3421063"/>
              <a:ext cx="1814513" cy="225425"/>
            </a:xfrm>
            <a:custGeom>
              <a:avLst/>
              <a:gdLst>
                <a:gd name="T0" fmla="*/ 428 w 428"/>
                <a:gd name="T1" fmla="*/ 53 h 53"/>
                <a:gd name="T2" fmla="*/ 0 w 428"/>
                <a:gd name="T3" fmla="*/ 53 h 53"/>
                <a:gd name="T4" fmla="*/ 0 w 428"/>
                <a:gd name="T5" fmla="*/ 27 h 53"/>
                <a:gd name="T6" fmla="*/ 27 w 428"/>
                <a:gd name="T7" fmla="*/ 0 h 53"/>
                <a:gd name="T8" fmla="*/ 402 w 428"/>
                <a:gd name="T9" fmla="*/ 0 h 53"/>
                <a:gd name="T10" fmla="*/ 428 w 428"/>
                <a:gd name="T11" fmla="*/ 27 h 53"/>
                <a:gd name="T12" fmla="*/ 428 w 428"/>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428" h="53">
                  <a:moveTo>
                    <a:pt x="428" y="53"/>
                  </a:moveTo>
                  <a:cubicBezTo>
                    <a:pt x="0" y="53"/>
                    <a:pt x="0" y="53"/>
                    <a:pt x="0" y="53"/>
                  </a:cubicBezTo>
                  <a:cubicBezTo>
                    <a:pt x="0" y="27"/>
                    <a:pt x="0" y="27"/>
                    <a:pt x="0" y="27"/>
                  </a:cubicBezTo>
                  <a:cubicBezTo>
                    <a:pt x="0" y="12"/>
                    <a:pt x="12" y="0"/>
                    <a:pt x="27" y="0"/>
                  </a:cubicBezTo>
                  <a:cubicBezTo>
                    <a:pt x="402" y="0"/>
                    <a:pt x="402" y="0"/>
                    <a:pt x="402" y="0"/>
                  </a:cubicBezTo>
                  <a:cubicBezTo>
                    <a:pt x="416" y="0"/>
                    <a:pt x="428" y="12"/>
                    <a:pt x="428" y="27"/>
                  </a:cubicBezTo>
                  <a:lnTo>
                    <a:pt x="428" y="53"/>
                  </a:lnTo>
                  <a:close/>
                </a:path>
              </a:pathLst>
            </a:custGeom>
            <a:solidFill>
              <a:srgbClr val="AFAF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61" name="Oval 15">
              <a:extLst>
                <a:ext uri="{FF2B5EF4-FFF2-40B4-BE49-F238E27FC236}">
                  <a16:creationId xmlns:a16="http://schemas.microsoft.com/office/drawing/2014/main" id="{DEF6E5C1-623E-475E-9FD8-B3C1B3CF02D4}"/>
                </a:ext>
              </a:extLst>
            </p:cNvPr>
            <p:cNvSpPr>
              <a:spLocks noChangeArrowheads="1"/>
            </p:cNvSpPr>
            <p:nvPr/>
          </p:nvSpPr>
          <p:spPr bwMode="auto">
            <a:xfrm>
              <a:off x="3413125" y="3509963"/>
              <a:ext cx="71438" cy="73025"/>
            </a:xfrm>
            <a:prstGeom prst="ellipse">
              <a:avLst/>
            </a:prstGeom>
            <a:solidFill>
              <a:srgbClr val="C5C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62" name="Oval 16">
              <a:extLst>
                <a:ext uri="{FF2B5EF4-FFF2-40B4-BE49-F238E27FC236}">
                  <a16:creationId xmlns:a16="http://schemas.microsoft.com/office/drawing/2014/main" id="{109EE00D-ECA5-47B9-8B52-4F4A7DB33E23}"/>
                </a:ext>
              </a:extLst>
            </p:cNvPr>
            <p:cNvSpPr>
              <a:spLocks noChangeArrowheads="1"/>
            </p:cNvSpPr>
            <p:nvPr/>
          </p:nvSpPr>
          <p:spPr bwMode="auto">
            <a:xfrm>
              <a:off x="3548063" y="3509963"/>
              <a:ext cx="73025" cy="73025"/>
            </a:xfrm>
            <a:prstGeom prst="ellipse">
              <a:avLst/>
            </a:prstGeom>
            <a:solidFill>
              <a:srgbClr val="C5C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63" name="Oval 17">
              <a:extLst>
                <a:ext uri="{FF2B5EF4-FFF2-40B4-BE49-F238E27FC236}">
                  <a16:creationId xmlns:a16="http://schemas.microsoft.com/office/drawing/2014/main" id="{E945B843-5ACE-4E5F-970D-81BAF28B47F1}"/>
                </a:ext>
              </a:extLst>
            </p:cNvPr>
            <p:cNvSpPr>
              <a:spLocks noChangeArrowheads="1"/>
            </p:cNvSpPr>
            <p:nvPr/>
          </p:nvSpPr>
          <p:spPr bwMode="auto">
            <a:xfrm>
              <a:off x="3684588" y="3509963"/>
              <a:ext cx="71438" cy="73025"/>
            </a:xfrm>
            <a:prstGeom prst="ellipse">
              <a:avLst/>
            </a:prstGeom>
            <a:solidFill>
              <a:srgbClr val="C5C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64" name="Freeform 18">
              <a:extLst>
                <a:ext uri="{FF2B5EF4-FFF2-40B4-BE49-F238E27FC236}">
                  <a16:creationId xmlns:a16="http://schemas.microsoft.com/office/drawing/2014/main" id="{CE132CF5-CF6E-4688-90D4-5CC391824E7A}"/>
                </a:ext>
              </a:extLst>
            </p:cNvPr>
            <p:cNvSpPr>
              <a:spLocks noEditPoints="1"/>
            </p:cNvSpPr>
            <p:nvPr/>
          </p:nvSpPr>
          <p:spPr bwMode="auto">
            <a:xfrm>
              <a:off x="4770438" y="3778250"/>
              <a:ext cx="215900" cy="714375"/>
            </a:xfrm>
            <a:custGeom>
              <a:avLst/>
              <a:gdLst>
                <a:gd name="T0" fmla="*/ 1 w 51"/>
                <a:gd name="T1" fmla="*/ 3 h 168"/>
                <a:gd name="T2" fmla="*/ 1 w 51"/>
                <a:gd name="T3" fmla="*/ 0 h 168"/>
                <a:gd name="T4" fmla="*/ 51 w 51"/>
                <a:gd name="T5" fmla="*/ 2 h 168"/>
                <a:gd name="T6" fmla="*/ 51 w 51"/>
                <a:gd name="T7" fmla="*/ 15 h 168"/>
                <a:gd name="T8" fmla="*/ 1 w 51"/>
                <a:gd name="T9" fmla="*/ 14 h 168"/>
                <a:gd name="T10" fmla="*/ 1 w 51"/>
                <a:gd name="T11" fmla="*/ 17 h 168"/>
                <a:gd name="T12" fmla="*/ 51 w 51"/>
                <a:gd name="T13" fmla="*/ 15 h 168"/>
                <a:gd name="T14" fmla="*/ 50 w 51"/>
                <a:gd name="T15" fmla="*/ 28 h 168"/>
                <a:gd name="T16" fmla="*/ 0 w 51"/>
                <a:gd name="T17" fmla="*/ 29 h 168"/>
                <a:gd name="T18" fmla="*/ 50 w 51"/>
                <a:gd name="T19" fmla="*/ 31 h 168"/>
                <a:gd name="T20" fmla="*/ 51 w 51"/>
                <a:gd name="T21" fmla="*/ 43 h 168"/>
                <a:gd name="T22" fmla="*/ 1 w 51"/>
                <a:gd name="T23" fmla="*/ 41 h 168"/>
                <a:gd name="T24" fmla="*/ 1 w 51"/>
                <a:gd name="T25" fmla="*/ 44 h 168"/>
                <a:gd name="T26" fmla="*/ 51 w 51"/>
                <a:gd name="T27" fmla="*/ 43 h 168"/>
                <a:gd name="T28" fmla="*/ 50 w 51"/>
                <a:gd name="T29" fmla="*/ 55 h 168"/>
                <a:gd name="T30" fmla="*/ 0 w 51"/>
                <a:gd name="T31" fmla="*/ 57 h 168"/>
                <a:gd name="T32" fmla="*/ 50 w 51"/>
                <a:gd name="T33" fmla="*/ 58 h 168"/>
                <a:gd name="T34" fmla="*/ 51 w 51"/>
                <a:gd name="T35" fmla="*/ 70 h 168"/>
                <a:gd name="T36" fmla="*/ 1 w 51"/>
                <a:gd name="T37" fmla="*/ 69 h 168"/>
                <a:gd name="T38" fmla="*/ 1 w 51"/>
                <a:gd name="T39" fmla="*/ 72 h 168"/>
                <a:gd name="T40" fmla="*/ 51 w 51"/>
                <a:gd name="T41" fmla="*/ 70 h 168"/>
                <a:gd name="T42" fmla="*/ 50 w 51"/>
                <a:gd name="T43" fmla="*/ 83 h 168"/>
                <a:gd name="T44" fmla="*/ 0 w 51"/>
                <a:gd name="T45" fmla="*/ 84 h 168"/>
                <a:gd name="T46" fmla="*/ 50 w 51"/>
                <a:gd name="T47" fmla="*/ 86 h 168"/>
                <a:gd name="T48" fmla="*/ 51 w 51"/>
                <a:gd name="T49" fmla="*/ 98 h 168"/>
                <a:gd name="T50" fmla="*/ 1 w 51"/>
                <a:gd name="T51" fmla="*/ 96 h 168"/>
                <a:gd name="T52" fmla="*/ 1 w 51"/>
                <a:gd name="T53" fmla="*/ 99 h 168"/>
                <a:gd name="T54" fmla="*/ 51 w 51"/>
                <a:gd name="T55" fmla="*/ 98 h 168"/>
                <a:gd name="T56" fmla="*/ 50 w 51"/>
                <a:gd name="T57" fmla="*/ 110 h 168"/>
                <a:gd name="T58" fmla="*/ 0 w 51"/>
                <a:gd name="T59" fmla="*/ 112 h 168"/>
                <a:gd name="T60" fmla="*/ 50 w 51"/>
                <a:gd name="T61" fmla="*/ 113 h 168"/>
                <a:gd name="T62" fmla="*/ 51 w 51"/>
                <a:gd name="T63" fmla="*/ 125 h 168"/>
                <a:gd name="T64" fmla="*/ 1 w 51"/>
                <a:gd name="T65" fmla="*/ 124 h 168"/>
                <a:gd name="T66" fmla="*/ 1 w 51"/>
                <a:gd name="T67" fmla="*/ 127 h 168"/>
                <a:gd name="T68" fmla="*/ 51 w 51"/>
                <a:gd name="T69" fmla="*/ 125 h 168"/>
                <a:gd name="T70" fmla="*/ 50 w 51"/>
                <a:gd name="T71" fmla="*/ 138 h 168"/>
                <a:gd name="T72" fmla="*/ 0 w 51"/>
                <a:gd name="T73" fmla="*/ 139 h 168"/>
                <a:gd name="T74" fmla="*/ 50 w 51"/>
                <a:gd name="T75" fmla="*/ 141 h 168"/>
                <a:gd name="T76" fmla="*/ 51 w 51"/>
                <a:gd name="T77" fmla="*/ 153 h 168"/>
                <a:gd name="T78" fmla="*/ 1 w 51"/>
                <a:gd name="T79" fmla="*/ 151 h 168"/>
                <a:gd name="T80" fmla="*/ 1 w 51"/>
                <a:gd name="T81" fmla="*/ 154 h 168"/>
                <a:gd name="T82" fmla="*/ 51 w 51"/>
                <a:gd name="T83" fmla="*/ 153 h 168"/>
                <a:gd name="T84" fmla="*/ 50 w 51"/>
                <a:gd name="T85" fmla="*/ 165 h 168"/>
                <a:gd name="T86" fmla="*/ 0 w 51"/>
                <a:gd name="T87" fmla="*/ 167 h 168"/>
                <a:gd name="T88" fmla="*/ 50 w 51"/>
                <a:gd name="T89"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 h="168">
                  <a:moveTo>
                    <a:pt x="50" y="3"/>
                  </a:moveTo>
                  <a:cubicBezTo>
                    <a:pt x="1" y="3"/>
                    <a:pt x="1" y="3"/>
                    <a:pt x="1" y="3"/>
                  </a:cubicBezTo>
                  <a:cubicBezTo>
                    <a:pt x="0" y="3"/>
                    <a:pt x="0" y="3"/>
                    <a:pt x="0" y="2"/>
                  </a:cubicBezTo>
                  <a:cubicBezTo>
                    <a:pt x="0" y="1"/>
                    <a:pt x="0" y="0"/>
                    <a:pt x="1" y="0"/>
                  </a:cubicBezTo>
                  <a:cubicBezTo>
                    <a:pt x="50" y="0"/>
                    <a:pt x="50" y="0"/>
                    <a:pt x="50" y="0"/>
                  </a:cubicBezTo>
                  <a:cubicBezTo>
                    <a:pt x="51" y="0"/>
                    <a:pt x="51" y="1"/>
                    <a:pt x="51" y="2"/>
                  </a:cubicBezTo>
                  <a:cubicBezTo>
                    <a:pt x="51" y="3"/>
                    <a:pt x="51" y="3"/>
                    <a:pt x="50" y="3"/>
                  </a:cubicBezTo>
                  <a:close/>
                  <a:moveTo>
                    <a:pt x="51" y="15"/>
                  </a:moveTo>
                  <a:cubicBezTo>
                    <a:pt x="51" y="15"/>
                    <a:pt x="51" y="14"/>
                    <a:pt x="50" y="14"/>
                  </a:cubicBezTo>
                  <a:cubicBezTo>
                    <a:pt x="1" y="14"/>
                    <a:pt x="1" y="14"/>
                    <a:pt x="1" y="14"/>
                  </a:cubicBezTo>
                  <a:cubicBezTo>
                    <a:pt x="0" y="14"/>
                    <a:pt x="0" y="15"/>
                    <a:pt x="0" y="15"/>
                  </a:cubicBezTo>
                  <a:cubicBezTo>
                    <a:pt x="0" y="16"/>
                    <a:pt x="0" y="17"/>
                    <a:pt x="1" y="17"/>
                  </a:cubicBezTo>
                  <a:cubicBezTo>
                    <a:pt x="50" y="17"/>
                    <a:pt x="50" y="17"/>
                    <a:pt x="50" y="17"/>
                  </a:cubicBezTo>
                  <a:cubicBezTo>
                    <a:pt x="51" y="17"/>
                    <a:pt x="51" y="16"/>
                    <a:pt x="51" y="15"/>
                  </a:cubicBezTo>
                  <a:close/>
                  <a:moveTo>
                    <a:pt x="51" y="29"/>
                  </a:moveTo>
                  <a:cubicBezTo>
                    <a:pt x="51" y="29"/>
                    <a:pt x="51" y="28"/>
                    <a:pt x="50" y="28"/>
                  </a:cubicBezTo>
                  <a:cubicBezTo>
                    <a:pt x="1" y="28"/>
                    <a:pt x="1" y="28"/>
                    <a:pt x="1" y="28"/>
                  </a:cubicBezTo>
                  <a:cubicBezTo>
                    <a:pt x="0" y="28"/>
                    <a:pt x="0" y="29"/>
                    <a:pt x="0" y="29"/>
                  </a:cubicBezTo>
                  <a:cubicBezTo>
                    <a:pt x="0" y="30"/>
                    <a:pt x="0" y="31"/>
                    <a:pt x="1" y="31"/>
                  </a:cubicBezTo>
                  <a:cubicBezTo>
                    <a:pt x="50" y="31"/>
                    <a:pt x="50" y="31"/>
                    <a:pt x="50" y="31"/>
                  </a:cubicBezTo>
                  <a:cubicBezTo>
                    <a:pt x="51" y="31"/>
                    <a:pt x="51" y="30"/>
                    <a:pt x="51" y="29"/>
                  </a:cubicBezTo>
                  <a:close/>
                  <a:moveTo>
                    <a:pt x="51" y="43"/>
                  </a:moveTo>
                  <a:cubicBezTo>
                    <a:pt x="51" y="42"/>
                    <a:pt x="51" y="41"/>
                    <a:pt x="50" y="41"/>
                  </a:cubicBezTo>
                  <a:cubicBezTo>
                    <a:pt x="1" y="41"/>
                    <a:pt x="1" y="41"/>
                    <a:pt x="1" y="41"/>
                  </a:cubicBezTo>
                  <a:cubicBezTo>
                    <a:pt x="0" y="41"/>
                    <a:pt x="0" y="42"/>
                    <a:pt x="0" y="43"/>
                  </a:cubicBezTo>
                  <a:cubicBezTo>
                    <a:pt x="0" y="44"/>
                    <a:pt x="0" y="44"/>
                    <a:pt x="1" y="44"/>
                  </a:cubicBezTo>
                  <a:cubicBezTo>
                    <a:pt x="50" y="44"/>
                    <a:pt x="50" y="44"/>
                    <a:pt x="50" y="44"/>
                  </a:cubicBezTo>
                  <a:cubicBezTo>
                    <a:pt x="51" y="44"/>
                    <a:pt x="51" y="44"/>
                    <a:pt x="51" y="43"/>
                  </a:cubicBezTo>
                  <a:close/>
                  <a:moveTo>
                    <a:pt x="51" y="57"/>
                  </a:moveTo>
                  <a:cubicBezTo>
                    <a:pt x="51" y="56"/>
                    <a:pt x="51" y="55"/>
                    <a:pt x="50" y="55"/>
                  </a:cubicBezTo>
                  <a:cubicBezTo>
                    <a:pt x="1" y="55"/>
                    <a:pt x="1" y="55"/>
                    <a:pt x="1" y="55"/>
                  </a:cubicBezTo>
                  <a:cubicBezTo>
                    <a:pt x="0" y="55"/>
                    <a:pt x="0" y="56"/>
                    <a:pt x="0" y="57"/>
                  </a:cubicBezTo>
                  <a:cubicBezTo>
                    <a:pt x="0" y="58"/>
                    <a:pt x="0" y="58"/>
                    <a:pt x="1" y="58"/>
                  </a:cubicBezTo>
                  <a:cubicBezTo>
                    <a:pt x="50" y="58"/>
                    <a:pt x="50" y="58"/>
                    <a:pt x="50" y="58"/>
                  </a:cubicBezTo>
                  <a:cubicBezTo>
                    <a:pt x="51" y="58"/>
                    <a:pt x="51" y="58"/>
                    <a:pt x="51" y="57"/>
                  </a:cubicBezTo>
                  <a:close/>
                  <a:moveTo>
                    <a:pt x="51" y="70"/>
                  </a:moveTo>
                  <a:cubicBezTo>
                    <a:pt x="51" y="70"/>
                    <a:pt x="51" y="69"/>
                    <a:pt x="50" y="69"/>
                  </a:cubicBezTo>
                  <a:cubicBezTo>
                    <a:pt x="1" y="69"/>
                    <a:pt x="1" y="69"/>
                    <a:pt x="1" y="69"/>
                  </a:cubicBezTo>
                  <a:cubicBezTo>
                    <a:pt x="0" y="69"/>
                    <a:pt x="0" y="70"/>
                    <a:pt x="0" y="70"/>
                  </a:cubicBezTo>
                  <a:cubicBezTo>
                    <a:pt x="0" y="71"/>
                    <a:pt x="0" y="72"/>
                    <a:pt x="1" y="72"/>
                  </a:cubicBezTo>
                  <a:cubicBezTo>
                    <a:pt x="50" y="72"/>
                    <a:pt x="50" y="72"/>
                    <a:pt x="50" y="72"/>
                  </a:cubicBezTo>
                  <a:cubicBezTo>
                    <a:pt x="51" y="72"/>
                    <a:pt x="51" y="71"/>
                    <a:pt x="51" y="70"/>
                  </a:cubicBezTo>
                  <a:close/>
                  <a:moveTo>
                    <a:pt x="51" y="84"/>
                  </a:moveTo>
                  <a:cubicBezTo>
                    <a:pt x="51" y="84"/>
                    <a:pt x="51" y="83"/>
                    <a:pt x="50" y="83"/>
                  </a:cubicBezTo>
                  <a:cubicBezTo>
                    <a:pt x="1" y="83"/>
                    <a:pt x="1" y="83"/>
                    <a:pt x="1" y="83"/>
                  </a:cubicBezTo>
                  <a:cubicBezTo>
                    <a:pt x="0" y="83"/>
                    <a:pt x="0" y="84"/>
                    <a:pt x="0" y="84"/>
                  </a:cubicBezTo>
                  <a:cubicBezTo>
                    <a:pt x="0" y="85"/>
                    <a:pt x="0" y="86"/>
                    <a:pt x="1" y="86"/>
                  </a:cubicBezTo>
                  <a:cubicBezTo>
                    <a:pt x="50" y="86"/>
                    <a:pt x="50" y="86"/>
                    <a:pt x="50" y="86"/>
                  </a:cubicBezTo>
                  <a:cubicBezTo>
                    <a:pt x="51" y="86"/>
                    <a:pt x="51" y="85"/>
                    <a:pt x="51" y="84"/>
                  </a:cubicBezTo>
                  <a:close/>
                  <a:moveTo>
                    <a:pt x="51" y="98"/>
                  </a:moveTo>
                  <a:cubicBezTo>
                    <a:pt x="51" y="97"/>
                    <a:pt x="51" y="96"/>
                    <a:pt x="50" y="96"/>
                  </a:cubicBezTo>
                  <a:cubicBezTo>
                    <a:pt x="1" y="96"/>
                    <a:pt x="1" y="96"/>
                    <a:pt x="1" y="96"/>
                  </a:cubicBezTo>
                  <a:cubicBezTo>
                    <a:pt x="0" y="96"/>
                    <a:pt x="0" y="97"/>
                    <a:pt x="0" y="98"/>
                  </a:cubicBezTo>
                  <a:cubicBezTo>
                    <a:pt x="0" y="99"/>
                    <a:pt x="0" y="99"/>
                    <a:pt x="1" y="99"/>
                  </a:cubicBezTo>
                  <a:cubicBezTo>
                    <a:pt x="50" y="99"/>
                    <a:pt x="50" y="99"/>
                    <a:pt x="50" y="99"/>
                  </a:cubicBezTo>
                  <a:cubicBezTo>
                    <a:pt x="51" y="99"/>
                    <a:pt x="51" y="99"/>
                    <a:pt x="51" y="98"/>
                  </a:cubicBezTo>
                  <a:close/>
                  <a:moveTo>
                    <a:pt x="51" y="112"/>
                  </a:moveTo>
                  <a:cubicBezTo>
                    <a:pt x="51" y="111"/>
                    <a:pt x="51" y="110"/>
                    <a:pt x="50" y="110"/>
                  </a:cubicBezTo>
                  <a:cubicBezTo>
                    <a:pt x="1" y="110"/>
                    <a:pt x="1" y="110"/>
                    <a:pt x="1" y="110"/>
                  </a:cubicBezTo>
                  <a:cubicBezTo>
                    <a:pt x="0" y="110"/>
                    <a:pt x="0" y="111"/>
                    <a:pt x="0" y="112"/>
                  </a:cubicBezTo>
                  <a:cubicBezTo>
                    <a:pt x="0" y="113"/>
                    <a:pt x="0" y="113"/>
                    <a:pt x="1" y="113"/>
                  </a:cubicBezTo>
                  <a:cubicBezTo>
                    <a:pt x="50" y="113"/>
                    <a:pt x="50" y="113"/>
                    <a:pt x="50" y="113"/>
                  </a:cubicBezTo>
                  <a:cubicBezTo>
                    <a:pt x="51" y="113"/>
                    <a:pt x="51" y="113"/>
                    <a:pt x="51" y="112"/>
                  </a:cubicBezTo>
                  <a:close/>
                  <a:moveTo>
                    <a:pt x="51" y="125"/>
                  </a:moveTo>
                  <a:cubicBezTo>
                    <a:pt x="51" y="124"/>
                    <a:pt x="51" y="124"/>
                    <a:pt x="50" y="124"/>
                  </a:cubicBezTo>
                  <a:cubicBezTo>
                    <a:pt x="1" y="124"/>
                    <a:pt x="1" y="124"/>
                    <a:pt x="1" y="124"/>
                  </a:cubicBezTo>
                  <a:cubicBezTo>
                    <a:pt x="0" y="124"/>
                    <a:pt x="0" y="124"/>
                    <a:pt x="0" y="125"/>
                  </a:cubicBezTo>
                  <a:cubicBezTo>
                    <a:pt x="0" y="126"/>
                    <a:pt x="0" y="127"/>
                    <a:pt x="1" y="127"/>
                  </a:cubicBezTo>
                  <a:cubicBezTo>
                    <a:pt x="50" y="127"/>
                    <a:pt x="50" y="127"/>
                    <a:pt x="50" y="127"/>
                  </a:cubicBezTo>
                  <a:cubicBezTo>
                    <a:pt x="51" y="127"/>
                    <a:pt x="51" y="126"/>
                    <a:pt x="51" y="125"/>
                  </a:cubicBezTo>
                  <a:close/>
                  <a:moveTo>
                    <a:pt x="51" y="139"/>
                  </a:moveTo>
                  <a:cubicBezTo>
                    <a:pt x="51" y="138"/>
                    <a:pt x="51" y="138"/>
                    <a:pt x="50" y="138"/>
                  </a:cubicBezTo>
                  <a:cubicBezTo>
                    <a:pt x="1" y="138"/>
                    <a:pt x="1" y="138"/>
                    <a:pt x="1" y="138"/>
                  </a:cubicBezTo>
                  <a:cubicBezTo>
                    <a:pt x="0" y="138"/>
                    <a:pt x="0" y="138"/>
                    <a:pt x="0" y="139"/>
                  </a:cubicBezTo>
                  <a:cubicBezTo>
                    <a:pt x="0" y="140"/>
                    <a:pt x="0" y="141"/>
                    <a:pt x="1" y="141"/>
                  </a:cubicBezTo>
                  <a:cubicBezTo>
                    <a:pt x="50" y="141"/>
                    <a:pt x="50" y="141"/>
                    <a:pt x="50" y="141"/>
                  </a:cubicBezTo>
                  <a:cubicBezTo>
                    <a:pt x="51" y="141"/>
                    <a:pt x="51" y="140"/>
                    <a:pt x="51" y="139"/>
                  </a:cubicBezTo>
                  <a:close/>
                  <a:moveTo>
                    <a:pt x="51" y="153"/>
                  </a:moveTo>
                  <a:cubicBezTo>
                    <a:pt x="51" y="152"/>
                    <a:pt x="51" y="151"/>
                    <a:pt x="50" y="151"/>
                  </a:cubicBezTo>
                  <a:cubicBezTo>
                    <a:pt x="1" y="151"/>
                    <a:pt x="1" y="151"/>
                    <a:pt x="1" y="151"/>
                  </a:cubicBezTo>
                  <a:cubicBezTo>
                    <a:pt x="0" y="151"/>
                    <a:pt x="0" y="152"/>
                    <a:pt x="0" y="153"/>
                  </a:cubicBezTo>
                  <a:cubicBezTo>
                    <a:pt x="0" y="154"/>
                    <a:pt x="0" y="154"/>
                    <a:pt x="1" y="154"/>
                  </a:cubicBezTo>
                  <a:cubicBezTo>
                    <a:pt x="50" y="154"/>
                    <a:pt x="50" y="154"/>
                    <a:pt x="50" y="154"/>
                  </a:cubicBezTo>
                  <a:cubicBezTo>
                    <a:pt x="51" y="154"/>
                    <a:pt x="51" y="154"/>
                    <a:pt x="51" y="153"/>
                  </a:cubicBezTo>
                  <a:close/>
                  <a:moveTo>
                    <a:pt x="51" y="167"/>
                  </a:moveTo>
                  <a:cubicBezTo>
                    <a:pt x="51" y="166"/>
                    <a:pt x="51" y="165"/>
                    <a:pt x="50" y="165"/>
                  </a:cubicBezTo>
                  <a:cubicBezTo>
                    <a:pt x="1" y="165"/>
                    <a:pt x="1" y="165"/>
                    <a:pt x="1" y="165"/>
                  </a:cubicBezTo>
                  <a:cubicBezTo>
                    <a:pt x="0" y="165"/>
                    <a:pt x="0" y="166"/>
                    <a:pt x="0" y="167"/>
                  </a:cubicBezTo>
                  <a:cubicBezTo>
                    <a:pt x="0" y="168"/>
                    <a:pt x="0" y="168"/>
                    <a:pt x="1" y="168"/>
                  </a:cubicBezTo>
                  <a:cubicBezTo>
                    <a:pt x="50" y="168"/>
                    <a:pt x="50" y="168"/>
                    <a:pt x="50" y="168"/>
                  </a:cubicBezTo>
                  <a:cubicBezTo>
                    <a:pt x="51" y="168"/>
                    <a:pt x="51" y="168"/>
                    <a:pt x="51" y="167"/>
                  </a:cubicBez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65" name="Freeform 19">
              <a:extLst>
                <a:ext uri="{FF2B5EF4-FFF2-40B4-BE49-F238E27FC236}">
                  <a16:creationId xmlns:a16="http://schemas.microsoft.com/office/drawing/2014/main" id="{F713957D-7182-4242-B475-6F1382891554}"/>
                </a:ext>
              </a:extLst>
            </p:cNvPr>
            <p:cNvSpPr>
              <a:spLocks noEditPoints="1"/>
            </p:cNvSpPr>
            <p:nvPr/>
          </p:nvSpPr>
          <p:spPr bwMode="auto">
            <a:xfrm>
              <a:off x="3408363" y="3783013"/>
              <a:ext cx="1301750" cy="725488"/>
            </a:xfrm>
            <a:custGeom>
              <a:avLst/>
              <a:gdLst>
                <a:gd name="T0" fmla="*/ 548 w 820"/>
                <a:gd name="T1" fmla="*/ 0 h 457"/>
                <a:gd name="T2" fmla="*/ 364 w 820"/>
                <a:gd name="T3" fmla="*/ 0 h 457"/>
                <a:gd name="T4" fmla="*/ 94 w 820"/>
                <a:gd name="T5" fmla="*/ 0 h 457"/>
                <a:gd name="T6" fmla="*/ 0 w 820"/>
                <a:gd name="T7" fmla="*/ 182 h 457"/>
                <a:gd name="T8" fmla="*/ 0 w 820"/>
                <a:gd name="T9" fmla="*/ 366 h 457"/>
                <a:gd name="T10" fmla="*/ 185 w 820"/>
                <a:gd name="T11" fmla="*/ 457 h 457"/>
                <a:gd name="T12" fmla="*/ 454 w 820"/>
                <a:gd name="T13" fmla="*/ 457 h 457"/>
                <a:gd name="T14" fmla="*/ 639 w 820"/>
                <a:gd name="T15" fmla="*/ 457 h 457"/>
                <a:gd name="T16" fmla="*/ 820 w 820"/>
                <a:gd name="T17" fmla="*/ 364 h 457"/>
                <a:gd name="T18" fmla="*/ 820 w 820"/>
                <a:gd name="T19" fmla="*/ 93 h 457"/>
                <a:gd name="T20" fmla="*/ 727 w 820"/>
                <a:gd name="T21" fmla="*/ 2 h 457"/>
                <a:gd name="T22" fmla="*/ 639 w 820"/>
                <a:gd name="T23" fmla="*/ 182 h 457"/>
                <a:gd name="T24" fmla="*/ 639 w 820"/>
                <a:gd name="T25" fmla="*/ 273 h 457"/>
                <a:gd name="T26" fmla="*/ 639 w 820"/>
                <a:gd name="T27" fmla="*/ 364 h 457"/>
                <a:gd name="T28" fmla="*/ 182 w 820"/>
                <a:gd name="T29" fmla="*/ 275 h 457"/>
                <a:gd name="T30" fmla="*/ 182 w 820"/>
                <a:gd name="T31" fmla="*/ 184 h 457"/>
                <a:gd name="T32" fmla="*/ 182 w 820"/>
                <a:gd name="T33" fmla="*/ 93 h 457"/>
                <a:gd name="T34" fmla="*/ 548 w 820"/>
                <a:gd name="T35" fmla="*/ 182 h 457"/>
                <a:gd name="T36" fmla="*/ 548 w 820"/>
                <a:gd name="T37" fmla="*/ 273 h 457"/>
                <a:gd name="T38" fmla="*/ 273 w 820"/>
                <a:gd name="T39" fmla="*/ 184 h 457"/>
                <a:gd name="T40" fmla="*/ 364 w 820"/>
                <a:gd name="T41" fmla="*/ 184 h 457"/>
                <a:gd name="T42" fmla="*/ 454 w 820"/>
                <a:gd name="T43" fmla="*/ 184 h 457"/>
                <a:gd name="T44" fmla="*/ 545 w 820"/>
                <a:gd name="T45" fmla="*/ 184 h 457"/>
                <a:gd name="T46" fmla="*/ 457 w 820"/>
                <a:gd name="T47" fmla="*/ 182 h 457"/>
                <a:gd name="T48" fmla="*/ 366 w 820"/>
                <a:gd name="T49" fmla="*/ 182 h 457"/>
                <a:gd name="T50" fmla="*/ 275 w 820"/>
                <a:gd name="T51" fmla="*/ 182 h 457"/>
                <a:gd name="T52" fmla="*/ 185 w 820"/>
                <a:gd name="T53" fmla="*/ 182 h 457"/>
                <a:gd name="T54" fmla="*/ 273 w 820"/>
                <a:gd name="T55" fmla="*/ 275 h 457"/>
                <a:gd name="T56" fmla="*/ 364 w 820"/>
                <a:gd name="T57" fmla="*/ 275 h 457"/>
                <a:gd name="T58" fmla="*/ 454 w 820"/>
                <a:gd name="T59" fmla="*/ 275 h 457"/>
                <a:gd name="T60" fmla="*/ 545 w 820"/>
                <a:gd name="T61" fmla="*/ 275 h 457"/>
                <a:gd name="T62" fmla="*/ 636 w 820"/>
                <a:gd name="T63" fmla="*/ 275 h 457"/>
                <a:gd name="T64" fmla="*/ 636 w 820"/>
                <a:gd name="T65" fmla="*/ 2 h 457"/>
                <a:gd name="T66" fmla="*/ 545 w 820"/>
                <a:gd name="T67" fmla="*/ 2 h 457"/>
                <a:gd name="T68" fmla="*/ 454 w 820"/>
                <a:gd name="T69" fmla="*/ 2 h 457"/>
                <a:gd name="T70" fmla="*/ 364 w 820"/>
                <a:gd name="T71" fmla="*/ 2 h 457"/>
                <a:gd name="T72" fmla="*/ 273 w 820"/>
                <a:gd name="T73" fmla="*/ 2 h 457"/>
                <a:gd name="T74" fmla="*/ 182 w 820"/>
                <a:gd name="T75" fmla="*/ 2 h 457"/>
                <a:gd name="T76" fmla="*/ 91 w 820"/>
                <a:gd name="T77" fmla="*/ 2 h 457"/>
                <a:gd name="T78" fmla="*/ 91 w 820"/>
                <a:gd name="T79" fmla="*/ 93 h 457"/>
                <a:gd name="T80" fmla="*/ 91 w 820"/>
                <a:gd name="T81" fmla="*/ 184 h 457"/>
                <a:gd name="T82" fmla="*/ 91 w 820"/>
                <a:gd name="T83" fmla="*/ 275 h 457"/>
                <a:gd name="T84" fmla="*/ 3 w 820"/>
                <a:gd name="T85" fmla="*/ 455 h 457"/>
                <a:gd name="T86" fmla="*/ 94 w 820"/>
                <a:gd name="T87" fmla="*/ 455 h 457"/>
                <a:gd name="T88" fmla="*/ 185 w 820"/>
                <a:gd name="T89" fmla="*/ 455 h 457"/>
                <a:gd name="T90" fmla="*/ 275 w 820"/>
                <a:gd name="T91" fmla="*/ 455 h 457"/>
                <a:gd name="T92" fmla="*/ 366 w 820"/>
                <a:gd name="T93" fmla="*/ 455 h 457"/>
                <a:gd name="T94" fmla="*/ 457 w 820"/>
                <a:gd name="T95" fmla="*/ 455 h 457"/>
                <a:gd name="T96" fmla="*/ 548 w 820"/>
                <a:gd name="T97" fmla="*/ 455 h 457"/>
                <a:gd name="T98" fmla="*/ 639 w 820"/>
                <a:gd name="T99" fmla="*/ 455 h 457"/>
                <a:gd name="T100" fmla="*/ 730 w 820"/>
                <a:gd name="T101" fmla="*/ 455 h 457"/>
                <a:gd name="T102" fmla="*/ 730 w 820"/>
                <a:gd name="T103" fmla="*/ 364 h 457"/>
                <a:gd name="T104" fmla="*/ 730 w 820"/>
                <a:gd name="T105" fmla="*/ 273 h 457"/>
                <a:gd name="T106" fmla="*/ 730 w 820"/>
                <a:gd name="T107" fmla="*/ 182 h 457"/>
                <a:gd name="T108" fmla="*/ 730 w 820"/>
                <a:gd name="T109" fmla="*/ 2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20" h="457">
                  <a:moveTo>
                    <a:pt x="730" y="0"/>
                  </a:moveTo>
                  <a:lnTo>
                    <a:pt x="727" y="0"/>
                  </a:lnTo>
                  <a:lnTo>
                    <a:pt x="639" y="0"/>
                  </a:lnTo>
                  <a:lnTo>
                    <a:pt x="636" y="0"/>
                  </a:lnTo>
                  <a:lnTo>
                    <a:pt x="548" y="0"/>
                  </a:lnTo>
                  <a:lnTo>
                    <a:pt x="545" y="0"/>
                  </a:lnTo>
                  <a:lnTo>
                    <a:pt x="457" y="0"/>
                  </a:lnTo>
                  <a:lnTo>
                    <a:pt x="454" y="0"/>
                  </a:lnTo>
                  <a:lnTo>
                    <a:pt x="366" y="0"/>
                  </a:lnTo>
                  <a:lnTo>
                    <a:pt x="364" y="0"/>
                  </a:lnTo>
                  <a:lnTo>
                    <a:pt x="275" y="0"/>
                  </a:lnTo>
                  <a:lnTo>
                    <a:pt x="273" y="0"/>
                  </a:lnTo>
                  <a:lnTo>
                    <a:pt x="185" y="0"/>
                  </a:lnTo>
                  <a:lnTo>
                    <a:pt x="182" y="0"/>
                  </a:lnTo>
                  <a:lnTo>
                    <a:pt x="94" y="0"/>
                  </a:lnTo>
                  <a:lnTo>
                    <a:pt x="91" y="0"/>
                  </a:lnTo>
                  <a:lnTo>
                    <a:pt x="0" y="0"/>
                  </a:lnTo>
                  <a:lnTo>
                    <a:pt x="0" y="91"/>
                  </a:lnTo>
                  <a:lnTo>
                    <a:pt x="0" y="93"/>
                  </a:lnTo>
                  <a:lnTo>
                    <a:pt x="0" y="182"/>
                  </a:lnTo>
                  <a:lnTo>
                    <a:pt x="0" y="184"/>
                  </a:lnTo>
                  <a:lnTo>
                    <a:pt x="0" y="273"/>
                  </a:lnTo>
                  <a:lnTo>
                    <a:pt x="0" y="275"/>
                  </a:lnTo>
                  <a:lnTo>
                    <a:pt x="0" y="364"/>
                  </a:lnTo>
                  <a:lnTo>
                    <a:pt x="0" y="366"/>
                  </a:lnTo>
                  <a:lnTo>
                    <a:pt x="0" y="457"/>
                  </a:lnTo>
                  <a:lnTo>
                    <a:pt x="91" y="457"/>
                  </a:lnTo>
                  <a:lnTo>
                    <a:pt x="94" y="457"/>
                  </a:lnTo>
                  <a:lnTo>
                    <a:pt x="182" y="457"/>
                  </a:lnTo>
                  <a:lnTo>
                    <a:pt x="185" y="457"/>
                  </a:lnTo>
                  <a:lnTo>
                    <a:pt x="273" y="457"/>
                  </a:lnTo>
                  <a:lnTo>
                    <a:pt x="275" y="457"/>
                  </a:lnTo>
                  <a:lnTo>
                    <a:pt x="364" y="457"/>
                  </a:lnTo>
                  <a:lnTo>
                    <a:pt x="366" y="457"/>
                  </a:lnTo>
                  <a:lnTo>
                    <a:pt x="454" y="457"/>
                  </a:lnTo>
                  <a:lnTo>
                    <a:pt x="457" y="457"/>
                  </a:lnTo>
                  <a:lnTo>
                    <a:pt x="545" y="457"/>
                  </a:lnTo>
                  <a:lnTo>
                    <a:pt x="548" y="457"/>
                  </a:lnTo>
                  <a:lnTo>
                    <a:pt x="636" y="457"/>
                  </a:lnTo>
                  <a:lnTo>
                    <a:pt x="639" y="457"/>
                  </a:lnTo>
                  <a:lnTo>
                    <a:pt x="727" y="457"/>
                  </a:lnTo>
                  <a:lnTo>
                    <a:pt x="730" y="457"/>
                  </a:lnTo>
                  <a:lnTo>
                    <a:pt x="820" y="457"/>
                  </a:lnTo>
                  <a:lnTo>
                    <a:pt x="820" y="366"/>
                  </a:lnTo>
                  <a:lnTo>
                    <a:pt x="820" y="364"/>
                  </a:lnTo>
                  <a:lnTo>
                    <a:pt x="820" y="275"/>
                  </a:lnTo>
                  <a:lnTo>
                    <a:pt x="820" y="273"/>
                  </a:lnTo>
                  <a:lnTo>
                    <a:pt x="820" y="184"/>
                  </a:lnTo>
                  <a:lnTo>
                    <a:pt x="820" y="182"/>
                  </a:lnTo>
                  <a:lnTo>
                    <a:pt x="820" y="93"/>
                  </a:lnTo>
                  <a:lnTo>
                    <a:pt x="820" y="91"/>
                  </a:lnTo>
                  <a:lnTo>
                    <a:pt x="820" y="0"/>
                  </a:lnTo>
                  <a:lnTo>
                    <a:pt x="730" y="0"/>
                  </a:lnTo>
                  <a:close/>
                  <a:moveTo>
                    <a:pt x="639" y="2"/>
                  </a:moveTo>
                  <a:lnTo>
                    <a:pt x="727" y="2"/>
                  </a:lnTo>
                  <a:lnTo>
                    <a:pt x="727" y="91"/>
                  </a:lnTo>
                  <a:lnTo>
                    <a:pt x="639" y="91"/>
                  </a:lnTo>
                  <a:lnTo>
                    <a:pt x="639" y="2"/>
                  </a:lnTo>
                  <a:close/>
                  <a:moveTo>
                    <a:pt x="727" y="182"/>
                  </a:moveTo>
                  <a:lnTo>
                    <a:pt x="639" y="182"/>
                  </a:lnTo>
                  <a:lnTo>
                    <a:pt x="639" y="93"/>
                  </a:lnTo>
                  <a:lnTo>
                    <a:pt x="727" y="93"/>
                  </a:lnTo>
                  <a:lnTo>
                    <a:pt x="727" y="182"/>
                  </a:lnTo>
                  <a:close/>
                  <a:moveTo>
                    <a:pt x="727" y="273"/>
                  </a:moveTo>
                  <a:lnTo>
                    <a:pt x="639" y="273"/>
                  </a:lnTo>
                  <a:lnTo>
                    <a:pt x="639" y="184"/>
                  </a:lnTo>
                  <a:lnTo>
                    <a:pt x="727" y="184"/>
                  </a:lnTo>
                  <a:lnTo>
                    <a:pt x="727" y="273"/>
                  </a:lnTo>
                  <a:close/>
                  <a:moveTo>
                    <a:pt x="727" y="364"/>
                  </a:moveTo>
                  <a:lnTo>
                    <a:pt x="639" y="364"/>
                  </a:lnTo>
                  <a:lnTo>
                    <a:pt x="639" y="275"/>
                  </a:lnTo>
                  <a:lnTo>
                    <a:pt x="727" y="275"/>
                  </a:lnTo>
                  <a:lnTo>
                    <a:pt x="727" y="364"/>
                  </a:lnTo>
                  <a:close/>
                  <a:moveTo>
                    <a:pt x="94" y="275"/>
                  </a:moveTo>
                  <a:lnTo>
                    <a:pt x="182" y="275"/>
                  </a:lnTo>
                  <a:lnTo>
                    <a:pt x="182" y="364"/>
                  </a:lnTo>
                  <a:lnTo>
                    <a:pt x="94" y="364"/>
                  </a:lnTo>
                  <a:lnTo>
                    <a:pt x="94" y="275"/>
                  </a:lnTo>
                  <a:close/>
                  <a:moveTo>
                    <a:pt x="94" y="184"/>
                  </a:moveTo>
                  <a:lnTo>
                    <a:pt x="182" y="184"/>
                  </a:lnTo>
                  <a:lnTo>
                    <a:pt x="182" y="273"/>
                  </a:lnTo>
                  <a:lnTo>
                    <a:pt x="94" y="273"/>
                  </a:lnTo>
                  <a:lnTo>
                    <a:pt x="94" y="184"/>
                  </a:lnTo>
                  <a:close/>
                  <a:moveTo>
                    <a:pt x="94" y="93"/>
                  </a:moveTo>
                  <a:lnTo>
                    <a:pt x="182" y="93"/>
                  </a:lnTo>
                  <a:lnTo>
                    <a:pt x="182" y="182"/>
                  </a:lnTo>
                  <a:lnTo>
                    <a:pt x="94" y="182"/>
                  </a:lnTo>
                  <a:lnTo>
                    <a:pt x="94" y="93"/>
                  </a:lnTo>
                  <a:close/>
                  <a:moveTo>
                    <a:pt x="636" y="182"/>
                  </a:moveTo>
                  <a:lnTo>
                    <a:pt x="548" y="182"/>
                  </a:lnTo>
                  <a:lnTo>
                    <a:pt x="548" y="93"/>
                  </a:lnTo>
                  <a:lnTo>
                    <a:pt x="636" y="93"/>
                  </a:lnTo>
                  <a:lnTo>
                    <a:pt x="636" y="182"/>
                  </a:lnTo>
                  <a:close/>
                  <a:moveTo>
                    <a:pt x="636" y="273"/>
                  </a:moveTo>
                  <a:lnTo>
                    <a:pt x="548" y="273"/>
                  </a:lnTo>
                  <a:lnTo>
                    <a:pt x="548" y="184"/>
                  </a:lnTo>
                  <a:lnTo>
                    <a:pt x="636" y="184"/>
                  </a:lnTo>
                  <a:lnTo>
                    <a:pt x="636" y="273"/>
                  </a:lnTo>
                  <a:close/>
                  <a:moveTo>
                    <a:pt x="185" y="184"/>
                  </a:moveTo>
                  <a:lnTo>
                    <a:pt x="273" y="184"/>
                  </a:lnTo>
                  <a:lnTo>
                    <a:pt x="273" y="273"/>
                  </a:lnTo>
                  <a:lnTo>
                    <a:pt x="185" y="273"/>
                  </a:lnTo>
                  <a:lnTo>
                    <a:pt x="185" y="184"/>
                  </a:lnTo>
                  <a:close/>
                  <a:moveTo>
                    <a:pt x="275" y="184"/>
                  </a:moveTo>
                  <a:lnTo>
                    <a:pt x="364" y="184"/>
                  </a:lnTo>
                  <a:lnTo>
                    <a:pt x="364" y="273"/>
                  </a:lnTo>
                  <a:lnTo>
                    <a:pt x="275" y="273"/>
                  </a:lnTo>
                  <a:lnTo>
                    <a:pt x="275" y="184"/>
                  </a:lnTo>
                  <a:close/>
                  <a:moveTo>
                    <a:pt x="366" y="184"/>
                  </a:moveTo>
                  <a:lnTo>
                    <a:pt x="454" y="184"/>
                  </a:lnTo>
                  <a:lnTo>
                    <a:pt x="454" y="273"/>
                  </a:lnTo>
                  <a:lnTo>
                    <a:pt x="366" y="273"/>
                  </a:lnTo>
                  <a:lnTo>
                    <a:pt x="366" y="184"/>
                  </a:lnTo>
                  <a:close/>
                  <a:moveTo>
                    <a:pt x="457" y="184"/>
                  </a:moveTo>
                  <a:lnTo>
                    <a:pt x="545" y="184"/>
                  </a:lnTo>
                  <a:lnTo>
                    <a:pt x="545" y="273"/>
                  </a:lnTo>
                  <a:lnTo>
                    <a:pt x="457" y="273"/>
                  </a:lnTo>
                  <a:lnTo>
                    <a:pt x="457" y="184"/>
                  </a:lnTo>
                  <a:close/>
                  <a:moveTo>
                    <a:pt x="545" y="182"/>
                  </a:moveTo>
                  <a:lnTo>
                    <a:pt x="457" y="182"/>
                  </a:lnTo>
                  <a:lnTo>
                    <a:pt x="457" y="93"/>
                  </a:lnTo>
                  <a:lnTo>
                    <a:pt x="545" y="93"/>
                  </a:lnTo>
                  <a:lnTo>
                    <a:pt x="545" y="182"/>
                  </a:lnTo>
                  <a:close/>
                  <a:moveTo>
                    <a:pt x="454" y="182"/>
                  </a:moveTo>
                  <a:lnTo>
                    <a:pt x="366" y="182"/>
                  </a:lnTo>
                  <a:lnTo>
                    <a:pt x="366" y="93"/>
                  </a:lnTo>
                  <a:lnTo>
                    <a:pt x="454" y="93"/>
                  </a:lnTo>
                  <a:lnTo>
                    <a:pt x="454" y="182"/>
                  </a:lnTo>
                  <a:close/>
                  <a:moveTo>
                    <a:pt x="364" y="182"/>
                  </a:moveTo>
                  <a:lnTo>
                    <a:pt x="275" y="182"/>
                  </a:lnTo>
                  <a:lnTo>
                    <a:pt x="275" y="93"/>
                  </a:lnTo>
                  <a:lnTo>
                    <a:pt x="364" y="93"/>
                  </a:lnTo>
                  <a:lnTo>
                    <a:pt x="364" y="182"/>
                  </a:lnTo>
                  <a:close/>
                  <a:moveTo>
                    <a:pt x="273" y="182"/>
                  </a:moveTo>
                  <a:lnTo>
                    <a:pt x="185" y="182"/>
                  </a:lnTo>
                  <a:lnTo>
                    <a:pt x="185" y="93"/>
                  </a:lnTo>
                  <a:lnTo>
                    <a:pt x="273" y="93"/>
                  </a:lnTo>
                  <a:lnTo>
                    <a:pt x="273" y="182"/>
                  </a:lnTo>
                  <a:close/>
                  <a:moveTo>
                    <a:pt x="185" y="275"/>
                  </a:moveTo>
                  <a:lnTo>
                    <a:pt x="273" y="275"/>
                  </a:lnTo>
                  <a:lnTo>
                    <a:pt x="273" y="364"/>
                  </a:lnTo>
                  <a:lnTo>
                    <a:pt x="185" y="364"/>
                  </a:lnTo>
                  <a:lnTo>
                    <a:pt x="185" y="275"/>
                  </a:lnTo>
                  <a:close/>
                  <a:moveTo>
                    <a:pt x="275" y="275"/>
                  </a:moveTo>
                  <a:lnTo>
                    <a:pt x="364" y="275"/>
                  </a:lnTo>
                  <a:lnTo>
                    <a:pt x="364" y="364"/>
                  </a:lnTo>
                  <a:lnTo>
                    <a:pt x="275" y="364"/>
                  </a:lnTo>
                  <a:lnTo>
                    <a:pt x="275" y="275"/>
                  </a:lnTo>
                  <a:close/>
                  <a:moveTo>
                    <a:pt x="366" y="275"/>
                  </a:moveTo>
                  <a:lnTo>
                    <a:pt x="454" y="275"/>
                  </a:lnTo>
                  <a:lnTo>
                    <a:pt x="454" y="364"/>
                  </a:lnTo>
                  <a:lnTo>
                    <a:pt x="366" y="364"/>
                  </a:lnTo>
                  <a:lnTo>
                    <a:pt x="366" y="275"/>
                  </a:lnTo>
                  <a:close/>
                  <a:moveTo>
                    <a:pt x="457" y="275"/>
                  </a:moveTo>
                  <a:lnTo>
                    <a:pt x="545" y="275"/>
                  </a:lnTo>
                  <a:lnTo>
                    <a:pt x="545" y="364"/>
                  </a:lnTo>
                  <a:lnTo>
                    <a:pt x="457" y="364"/>
                  </a:lnTo>
                  <a:lnTo>
                    <a:pt x="457" y="275"/>
                  </a:lnTo>
                  <a:close/>
                  <a:moveTo>
                    <a:pt x="548" y="275"/>
                  </a:moveTo>
                  <a:lnTo>
                    <a:pt x="636" y="275"/>
                  </a:lnTo>
                  <a:lnTo>
                    <a:pt x="636" y="364"/>
                  </a:lnTo>
                  <a:lnTo>
                    <a:pt x="548" y="364"/>
                  </a:lnTo>
                  <a:lnTo>
                    <a:pt x="548" y="275"/>
                  </a:lnTo>
                  <a:close/>
                  <a:moveTo>
                    <a:pt x="548" y="2"/>
                  </a:moveTo>
                  <a:lnTo>
                    <a:pt x="636" y="2"/>
                  </a:lnTo>
                  <a:lnTo>
                    <a:pt x="636" y="91"/>
                  </a:lnTo>
                  <a:lnTo>
                    <a:pt x="548" y="91"/>
                  </a:lnTo>
                  <a:lnTo>
                    <a:pt x="548" y="2"/>
                  </a:lnTo>
                  <a:close/>
                  <a:moveTo>
                    <a:pt x="457" y="2"/>
                  </a:moveTo>
                  <a:lnTo>
                    <a:pt x="545" y="2"/>
                  </a:lnTo>
                  <a:lnTo>
                    <a:pt x="545" y="91"/>
                  </a:lnTo>
                  <a:lnTo>
                    <a:pt x="457" y="91"/>
                  </a:lnTo>
                  <a:lnTo>
                    <a:pt x="457" y="2"/>
                  </a:lnTo>
                  <a:close/>
                  <a:moveTo>
                    <a:pt x="366" y="2"/>
                  </a:moveTo>
                  <a:lnTo>
                    <a:pt x="454" y="2"/>
                  </a:lnTo>
                  <a:lnTo>
                    <a:pt x="454" y="91"/>
                  </a:lnTo>
                  <a:lnTo>
                    <a:pt x="366" y="91"/>
                  </a:lnTo>
                  <a:lnTo>
                    <a:pt x="366" y="2"/>
                  </a:lnTo>
                  <a:close/>
                  <a:moveTo>
                    <a:pt x="275" y="2"/>
                  </a:moveTo>
                  <a:lnTo>
                    <a:pt x="364" y="2"/>
                  </a:lnTo>
                  <a:lnTo>
                    <a:pt x="364" y="91"/>
                  </a:lnTo>
                  <a:lnTo>
                    <a:pt x="275" y="91"/>
                  </a:lnTo>
                  <a:lnTo>
                    <a:pt x="275" y="2"/>
                  </a:lnTo>
                  <a:close/>
                  <a:moveTo>
                    <a:pt x="185" y="2"/>
                  </a:moveTo>
                  <a:lnTo>
                    <a:pt x="273" y="2"/>
                  </a:lnTo>
                  <a:lnTo>
                    <a:pt x="273" y="91"/>
                  </a:lnTo>
                  <a:lnTo>
                    <a:pt x="185" y="91"/>
                  </a:lnTo>
                  <a:lnTo>
                    <a:pt x="185" y="2"/>
                  </a:lnTo>
                  <a:close/>
                  <a:moveTo>
                    <a:pt x="94" y="2"/>
                  </a:moveTo>
                  <a:lnTo>
                    <a:pt x="182" y="2"/>
                  </a:lnTo>
                  <a:lnTo>
                    <a:pt x="182" y="91"/>
                  </a:lnTo>
                  <a:lnTo>
                    <a:pt x="94" y="91"/>
                  </a:lnTo>
                  <a:lnTo>
                    <a:pt x="94" y="2"/>
                  </a:lnTo>
                  <a:close/>
                  <a:moveTo>
                    <a:pt x="3" y="2"/>
                  </a:moveTo>
                  <a:lnTo>
                    <a:pt x="91" y="2"/>
                  </a:lnTo>
                  <a:lnTo>
                    <a:pt x="91" y="91"/>
                  </a:lnTo>
                  <a:lnTo>
                    <a:pt x="3" y="91"/>
                  </a:lnTo>
                  <a:lnTo>
                    <a:pt x="3" y="2"/>
                  </a:lnTo>
                  <a:close/>
                  <a:moveTo>
                    <a:pt x="3" y="93"/>
                  </a:moveTo>
                  <a:lnTo>
                    <a:pt x="91" y="93"/>
                  </a:lnTo>
                  <a:lnTo>
                    <a:pt x="91" y="182"/>
                  </a:lnTo>
                  <a:lnTo>
                    <a:pt x="3" y="182"/>
                  </a:lnTo>
                  <a:lnTo>
                    <a:pt x="3" y="93"/>
                  </a:lnTo>
                  <a:close/>
                  <a:moveTo>
                    <a:pt x="3" y="184"/>
                  </a:moveTo>
                  <a:lnTo>
                    <a:pt x="91" y="184"/>
                  </a:lnTo>
                  <a:lnTo>
                    <a:pt x="91" y="273"/>
                  </a:lnTo>
                  <a:lnTo>
                    <a:pt x="3" y="273"/>
                  </a:lnTo>
                  <a:lnTo>
                    <a:pt x="3" y="184"/>
                  </a:lnTo>
                  <a:close/>
                  <a:moveTo>
                    <a:pt x="3" y="275"/>
                  </a:moveTo>
                  <a:lnTo>
                    <a:pt x="91" y="275"/>
                  </a:lnTo>
                  <a:lnTo>
                    <a:pt x="91" y="364"/>
                  </a:lnTo>
                  <a:lnTo>
                    <a:pt x="3" y="364"/>
                  </a:lnTo>
                  <a:lnTo>
                    <a:pt x="3" y="275"/>
                  </a:lnTo>
                  <a:close/>
                  <a:moveTo>
                    <a:pt x="91" y="455"/>
                  </a:moveTo>
                  <a:lnTo>
                    <a:pt x="3" y="455"/>
                  </a:lnTo>
                  <a:lnTo>
                    <a:pt x="3" y="366"/>
                  </a:lnTo>
                  <a:lnTo>
                    <a:pt x="91" y="366"/>
                  </a:lnTo>
                  <a:lnTo>
                    <a:pt x="91" y="455"/>
                  </a:lnTo>
                  <a:close/>
                  <a:moveTo>
                    <a:pt x="182" y="455"/>
                  </a:moveTo>
                  <a:lnTo>
                    <a:pt x="94" y="455"/>
                  </a:lnTo>
                  <a:lnTo>
                    <a:pt x="94" y="366"/>
                  </a:lnTo>
                  <a:lnTo>
                    <a:pt x="182" y="366"/>
                  </a:lnTo>
                  <a:lnTo>
                    <a:pt x="182" y="455"/>
                  </a:lnTo>
                  <a:close/>
                  <a:moveTo>
                    <a:pt x="273" y="455"/>
                  </a:moveTo>
                  <a:lnTo>
                    <a:pt x="185" y="455"/>
                  </a:lnTo>
                  <a:lnTo>
                    <a:pt x="185" y="366"/>
                  </a:lnTo>
                  <a:lnTo>
                    <a:pt x="273" y="366"/>
                  </a:lnTo>
                  <a:lnTo>
                    <a:pt x="273" y="455"/>
                  </a:lnTo>
                  <a:close/>
                  <a:moveTo>
                    <a:pt x="364" y="455"/>
                  </a:moveTo>
                  <a:lnTo>
                    <a:pt x="275" y="455"/>
                  </a:lnTo>
                  <a:lnTo>
                    <a:pt x="275" y="366"/>
                  </a:lnTo>
                  <a:lnTo>
                    <a:pt x="364" y="366"/>
                  </a:lnTo>
                  <a:lnTo>
                    <a:pt x="364" y="455"/>
                  </a:lnTo>
                  <a:close/>
                  <a:moveTo>
                    <a:pt x="454" y="455"/>
                  </a:moveTo>
                  <a:lnTo>
                    <a:pt x="366" y="455"/>
                  </a:lnTo>
                  <a:lnTo>
                    <a:pt x="366" y="366"/>
                  </a:lnTo>
                  <a:lnTo>
                    <a:pt x="454" y="366"/>
                  </a:lnTo>
                  <a:lnTo>
                    <a:pt x="454" y="455"/>
                  </a:lnTo>
                  <a:close/>
                  <a:moveTo>
                    <a:pt x="545" y="455"/>
                  </a:moveTo>
                  <a:lnTo>
                    <a:pt x="457" y="455"/>
                  </a:lnTo>
                  <a:lnTo>
                    <a:pt x="457" y="366"/>
                  </a:lnTo>
                  <a:lnTo>
                    <a:pt x="545" y="366"/>
                  </a:lnTo>
                  <a:lnTo>
                    <a:pt x="545" y="455"/>
                  </a:lnTo>
                  <a:close/>
                  <a:moveTo>
                    <a:pt x="636" y="455"/>
                  </a:moveTo>
                  <a:lnTo>
                    <a:pt x="548" y="455"/>
                  </a:lnTo>
                  <a:lnTo>
                    <a:pt x="548" y="366"/>
                  </a:lnTo>
                  <a:lnTo>
                    <a:pt x="636" y="366"/>
                  </a:lnTo>
                  <a:lnTo>
                    <a:pt x="636" y="455"/>
                  </a:lnTo>
                  <a:close/>
                  <a:moveTo>
                    <a:pt x="727" y="455"/>
                  </a:moveTo>
                  <a:lnTo>
                    <a:pt x="639" y="455"/>
                  </a:lnTo>
                  <a:lnTo>
                    <a:pt x="639" y="366"/>
                  </a:lnTo>
                  <a:lnTo>
                    <a:pt x="727" y="366"/>
                  </a:lnTo>
                  <a:lnTo>
                    <a:pt x="727" y="455"/>
                  </a:lnTo>
                  <a:close/>
                  <a:moveTo>
                    <a:pt x="818" y="455"/>
                  </a:moveTo>
                  <a:lnTo>
                    <a:pt x="730" y="455"/>
                  </a:lnTo>
                  <a:lnTo>
                    <a:pt x="730" y="366"/>
                  </a:lnTo>
                  <a:lnTo>
                    <a:pt x="818" y="366"/>
                  </a:lnTo>
                  <a:lnTo>
                    <a:pt x="818" y="455"/>
                  </a:lnTo>
                  <a:close/>
                  <a:moveTo>
                    <a:pt x="818" y="364"/>
                  </a:moveTo>
                  <a:lnTo>
                    <a:pt x="730" y="364"/>
                  </a:lnTo>
                  <a:lnTo>
                    <a:pt x="730" y="275"/>
                  </a:lnTo>
                  <a:lnTo>
                    <a:pt x="818" y="275"/>
                  </a:lnTo>
                  <a:lnTo>
                    <a:pt x="818" y="364"/>
                  </a:lnTo>
                  <a:close/>
                  <a:moveTo>
                    <a:pt x="818" y="273"/>
                  </a:moveTo>
                  <a:lnTo>
                    <a:pt x="730" y="273"/>
                  </a:lnTo>
                  <a:lnTo>
                    <a:pt x="730" y="184"/>
                  </a:lnTo>
                  <a:lnTo>
                    <a:pt x="818" y="184"/>
                  </a:lnTo>
                  <a:lnTo>
                    <a:pt x="818" y="273"/>
                  </a:lnTo>
                  <a:close/>
                  <a:moveTo>
                    <a:pt x="818" y="182"/>
                  </a:moveTo>
                  <a:lnTo>
                    <a:pt x="730" y="182"/>
                  </a:lnTo>
                  <a:lnTo>
                    <a:pt x="730" y="93"/>
                  </a:lnTo>
                  <a:lnTo>
                    <a:pt x="818" y="93"/>
                  </a:lnTo>
                  <a:lnTo>
                    <a:pt x="818" y="182"/>
                  </a:lnTo>
                  <a:close/>
                  <a:moveTo>
                    <a:pt x="730" y="91"/>
                  </a:moveTo>
                  <a:lnTo>
                    <a:pt x="730" y="2"/>
                  </a:lnTo>
                  <a:lnTo>
                    <a:pt x="818" y="2"/>
                  </a:lnTo>
                  <a:lnTo>
                    <a:pt x="818" y="91"/>
                  </a:lnTo>
                  <a:lnTo>
                    <a:pt x="730" y="91"/>
                  </a:ln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66" name="Rectangle 20">
              <a:extLst>
                <a:ext uri="{FF2B5EF4-FFF2-40B4-BE49-F238E27FC236}">
                  <a16:creationId xmlns:a16="http://schemas.microsoft.com/office/drawing/2014/main" id="{12D41E8E-D787-415D-AFDA-ABC9E76C7517}"/>
                </a:ext>
              </a:extLst>
            </p:cNvPr>
            <p:cNvSpPr>
              <a:spLocks noChangeArrowheads="1"/>
            </p:cNvSpPr>
            <p:nvPr/>
          </p:nvSpPr>
          <p:spPr bwMode="auto">
            <a:xfrm>
              <a:off x="3527425" y="4279900"/>
              <a:ext cx="30163" cy="228600"/>
            </a:xfrm>
            <a:prstGeom prst="rect">
              <a:avLst/>
            </a:prstGeom>
            <a:solidFill>
              <a:srgbClr val="4042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67" name="Rectangle 21">
              <a:extLst>
                <a:ext uri="{FF2B5EF4-FFF2-40B4-BE49-F238E27FC236}">
                  <a16:creationId xmlns:a16="http://schemas.microsoft.com/office/drawing/2014/main" id="{72F14CAB-84AE-4858-8DE8-009541CC57AD}"/>
                </a:ext>
              </a:extLst>
            </p:cNvPr>
            <p:cNvSpPr>
              <a:spLocks noChangeArrowheads="1"/>
            </p:cNvSpPr>
            <p:nvPr/>
          </p:nvSpPr>
          <p:spPr bwMode="auto">
            <a:xfrm>
              <a:off x="3502025" y="4376738"/>
              <a:ext cx="25400" cy="131763"/>
            </a:xfrm>
            <a:prstGeom prst="rect">
              <a:avLst/>
            </a:prstGeom>
            <a:solidFill>
              <a:srgbClr val="FF2E5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68" name="Rectangle 22">
              <a:extLst>
                <a:ext uri="{FF2B5EF4-FFF2-40B4-BE49-F238E27FC236}">
                  <a16:creationId xmlns:a16="http://schemas.microsoft.com/office/drawing/2014/main" id="{7FC55E44-5879-400A-B06B-5E071DBC255F}"/>
                </a:ext>
              </a:extLst>
            </p:cNvPr>
            <p:cNvSpPr>
              <a:spLocks noChangeArrowheads="1"/>
            </p:cNvSpPr>
            <p:nvPr/>
          </p:nvSpPr>
          <p:spPr bwMode="auto">
            <a:xfrm>
              <a:off x="3671888" y="4143375"/>
              <a:ext cx="30163" cy="365125"/>
            </a:xfrm>
            <a:prstGeom prst="rect">
              <a:avLst/>
            </a:prstGeom>
            <a:solidFill>
              <a:srgbClr val="4042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69" name="Rectangle 23">
              <a:extLst>
                <a:ext uri="{FF2B5EF4-FFF2-40B4-BE49-F238E27FC236}">
                  <a16:creationId xmlns:a16="http://schemas.microsoft.com/office/drawing/2014/main" id="{C7C27015-3057-43EB-A18B-FCB52EE6886D}"/>
                </a:ext>
              </a:extLst>
            </p:cNvPr>
            <p:cNvSpPr>
              <a:spLocks noChangeArrowheads="1"/>
            </p:cNvSpPr>
            <p:nvPr/>
          </p:nvSpPr>
          <p:spPr bwMode="auto">
            <a:xfrm>
              <a:off x="3646488" y="4267200"/>
              <a:ext cx="25400" cy="241300"/>
            </a:xfrm>
            <a:prstGeom prst="rect">
              <a:avLst/>
            </a:prstGeom>
            <a:solidFill>
              <a:srgbClr val="FF2E5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70" name="Rectangle 24">
              <a:extLst>
                <a:ext uri="{FF2B5EF4-FFF2-40B4-BE49-F238E27FC236}">
                  <a16:creationId xmlns:a16="http://schemas.microsoft.com/office/drawing/2014/main" id="{48735435-F98E-4ED0-A59F-1FEE30A0C765}"/>
                </a:ext>
              </a:extLst>
            </p:cNvPr>
            <p:cNvSpPr>
              <a:spLocks noChangeArrowheads="1"/>
            </p:cNvSpPr>
            <p:nvPr/>
          </p:nvSpPr>
          <p:spPr bwMode="auto">
            <a:xfrm>
              <a:off x="3816350" y="4343400"/>
              <a:ext cx="28575" cy="165100"/>
            </a:xfrm>
            <a:prstGeom prst="rect">
              <a:avLst/>
            </a:prstGeom>
            <a:solidFill>
              <a:srgbClr val="4042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71" name="Rectangle 25">
              <a:extLst>
                <a:ext uri="{FF2B5EF4-FFF2-40B4-BE49-F238E27FC236}">
                  <a16:creationId xmlns:a16="http://schemas.microsoft.com/office/drawing/2014/main" id="{EF513099-ED5F-45DA-9204-8A274C4E2B85}"/>
                </a:ext>
              </a:extLst>
            </p:cNvPr>
            <p:cNvSpPr>
              <a:spLocks noChangeArrowheads="1"/>
            </p:cNvSpPr>
            <p:nvPr/>
          </p:nvSpPr>
          <p:spPr bwMode="auto">
            <a:xfrm>
              <a:off x="3790950" y="4429125"/>
              <a:ext cx="25400" cy="79375"/>
            </a:xfrm>
            <a:prstGeom prst="rect">
              <a:avLst/>
            </a:prstGeom>
            <a:solidFill>
              <a:srgbClr val="FF2E5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72" name="Rectangle 26">
              <a:extLst>
                <a:ext uri="{FF2B5EF4-FFF2-40B4-BE49-F238E27FC236}">
                  <a16:creationId xmlns:a16="http://schemas.microsoft.com/office/drawing/2014/main" id="{34535930-C415-405C-83FB-1EA98F63BECD}"/>
                </a:ext>
              </a:extLst>
            </p:cNvPr>
            <p:cNvSpPr>
              <a:spLocks noChangeArrowheads="1"/>
            </p:cNvSpPr>
            <p:nvPr/>
          </p:nvSpPr>
          <p:spPr bwMode="auto">
            <a:xfrm>
              <a:off x="3960813" y="4249738"/>
              <a:ext cx="28575" cy="258763"/>
            </a:xfrm>
            <a:prstGeom prst="rect">
              <a:avLst/>
            </a:prstGeom>
            <a:solidFill>
              <a:srgbClr val="4042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73" name="Rectangle 27">
              <a:extLst>
                <a:ext uri="{FF2B5EF4-FFF2-40B4-BE49-F238E27FC236}">
                  <a16:creationId xmlns:a16="http://schemas.microsoft.com/office/drawing/2014/main" id="{25A1623A-58B3-496D-B1E1-43A321CD129D}"/>
                </a:ext>
              </a:extLst>
            </p:cNvPr>
            <p:cNvSpPr>
              <a:spLocks noChangeArrowheads="1"/>
            </p:cNvSpPr>
            <p:nvPr/>
          </p:nvSpPr>
          <p:spPr bwMode="auto">
            <a:xfrm>
              <a:off x="3935413" y="4351338"/>
              <a:ext cx="25400" cy="157163"/>
            </a:xfrm>
            <a:prstGeom prst="rect">
              <a:avLst/>
            </a:prstGeom>
            <a:solidFill>
              <a:srgbClr val="FF2E5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74" name="Rectangle 28">
              <a:extLst>
                <a:ext uri="{FF2B5EF4-FFF2-40B4-BE49-F238E27FC236}">
                  <a16:creationId xmlns:a16="http://schemas.microsoft.com/office/drawing/2014/main" id="{336392B6-D709-4EE5-8292-AB17DBD57A16}"/>
                </a:ext>
              </a:extLst>
            </p:cNvPr>
            <p:cNvSpPr>
              <a:spLocks noChangeArrowheads="1"/>
            </p:cNvSpPr>
            <p:nvPr/>
          </p:nvSpPr>
          <p:spPr bwMode="auto">
            <a:xfrm>
              <a:off x="4103688" y="4021138"/>
              <a:ext cx="25400" cy="487363"/>
            </a:xfrm>
            <a:prstGeom prst="rect">
              <a:avLst/>
            </a:prstGeom>
            <a:solidFill>
              <a:srgbClr val="4042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75" name="Rectangle 29">
              <a:extLst>
                <a:ext uri="{FF2B5EF4-FFF2-40B4-BE49-F238E27FC236}">
                  <a16:creationId xmlns:a16="http://schemas.microsoft.com/office/drawing/2014/main" id="{233B9164-C87B-4F7E-80A7-46F29FA05F99}"/>
                </a:ext>
              </a:extLst>
            </p:cNvPr>
            <p:cNvSpPr>
              <a:spLocks noChangeArrowheads="1"/>
            </p:cNvSpPr>
            <p:nvPr/>
          </p:nvSpPr>
          <p:spPr bwMode="auto">
            <a:xfrm>
              <a:off x="4078288" y="4165600"/>
              <a:ext cx="25400" cy="342900"/>
            </a:xfrm>
            <a:prstGeom prst="rect">
              <a:avLst/>
            </a:prstGeom>
            <a:solidFill>
              <a:srgbClr val="FF2E5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76" name="Rectangle 30">
              <a:extLst>
                <a:ext uri="{FF2B5EF4-FFF2-40B4-BE49-F238E27FC236}">
                  <a16:creationId xmlns:a16="http://schemas.microsoft.com/office/drawing/2014/main" id="{0B94DF43-CA56-47EE-862C-F0598B8FC54C}"/>
                </a:ext>
              </a:extLst>
            </p:cNvPr>
            <p:cNvSpPr>
              <a:spLocks noChangeArrowheads="1"/>
            </p:cNvSpPr>
            <p:nvPr/>
          </p:nvSpPr>
          <p:spPr bwMode="auto">
            <a:xfrm>
              <a:off x="4248150" y="4130675"/>
              <a:ext cx="25400" cy="377825"/>
            </a:xfrm>
            <a:prstGeom prst="rect">
              <a:avLst/>
            </a:prstGeom>
            <a:solidFill>
              <a:srgbClr val="4042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77" name="Rectangle 31">
              <a:extLst>
                <a:ext uri="{FF2B5EF4-FFF2-40B4-BE49-F238E27FC236}">
                  <a16:creationId xmlns:a16="http://schemas.microsoft.com/office/drawing/2014/main" id="{5B8859E0-C623-48A5-A065-F84A483EB571}"/>
                </a:ext>
              </a:extLst>
            </p:cNvPr>
            <p:cNvSpPr>
              <a:spLocks noChangeArrowheads="1"/>
            </p:cNvSpPr>
            <p:nvPr/>
          </p:nvSpPr>
          <p:spPr bwMode="auto">
            <a:xfrm>
              <a:off x="4222750" y="4254500"/>
              <a:ext cx="25400" cy="254000"/>
            </a:xfrm>
            <a:prstGeom prst="rect">
              <a:avLst/>
            </a:prstGeom>
            <a:solidFill>
              <a:srgbClr val="FF2E5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78" name="Rectangle 32">
              <a:extLst>
                <a:ext uri="{FF2B5EF4-FFF2-40B4-BE49-F238E27FC236}">
                  <a16:creationId xmlns:a16="http://schemas.microsoft.com/office/drawing/2014/main" id="{49D922D1-4520-4738-B555-E5AFBDD5F211}"/>
                </a:ext>
              </a:extLst>
            </p:cNvPr>
            <p:cNvSpPr>
              <a:spLocks noChangeArrowheads="1"/>
            </p:cNvSpPr>
            <p:nvPr/>
          </p:nvSpPr>
          <p:spPr bwMode="auto">
            <a:xfrm>
              <a:off x="4392613" y="4310063"/>
              <a:ext cx="25400" cy="198438"/>
            </a:xfrm>
            <a:prstGeom prst="rect">
              <a:avLst/>
            </a:prstGeom>
            <a:solidFill>
              <a:srgbClr val="4042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79" name="Rectangle 33">
              <a:extLst>
                <a:ext uri="{FF2B5EF4-FFF2-40B4-BE49-F238E27FC236}">
                  <a16:creationId xmlns:a16="http://schemas.microsoft.com/office/drawing/2014/main" id="{845A16E6-A83E-4BE7-9D7F-8880F7942E83}"/>
                </a:ext>
              </a:extLst>
            </p:cNvPr>
            <p:cNvSpPr>
              <a:spLocks noChangeArrowheads="1"/>
            </p:cNvSpPr>
            <p:nvPr/>
          </p:nvSpPr>
          <p:spPr bwMode="auto">
            <a:xfrm>
              <a:off x="4367213" y="4398963"/>
              <a:ext cx="25400" cy="109538"/>
            </a:xfrm>
            <a:prstGeom prst="rect">
              <a:avLst/>
            </a:prstGeom>
            <a:solidFill>
              <a:srgbClr val="FF2E5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80" name="Rectangle 34">
              <a:extLst>
                <a:ext uri="{FF2B5EF4-FFF2-40B4-BE49-F238E27FC236}">
                  <a16:creationId xmlns:a16="http://schemas.microsoft.com/office/drawing/2014/main" id="{8A2FE800-8345-470C-93E0-F3F3DE64FF66}"/>
                </a:ext>
              </a:extLst>
            </p:cNvPr>
            <p:cNvSpPr>
              <a:spLocks noChangeArrowheads="1"/>
            </p:cNvSpPr>
            <p:nvPr/>
          </p:nvSpPr>
          <p:spPr bwMode="auto">
            <a:xfrm>
              <a:off x="4537075" y="4257675"/>
              <a:ext cx="25400" cy="250825"/>
            </a:xfrm>
            <a:prstGeom prst="rect">
              <a:avLst/>
            </a:prstGeom>
            <a:solidFill>
              <a:srgbClr val="4042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81" name="Rectangle 35">
              <a:extLst>
                <a:ext uri="{FF2B5EF4-FFF2-40B4-BE49-F238E27FC236}">
                  <a16:creationId xmlns:a16="http://schemas.microsoft.com/office/drawing/2014/main" id="{2E58C0A6-35B4-4819-93CA-1F223E0046B0}"/>
                </a:ext>
              </a:extLst>
            </p:cNvPr>
            <p:cNvSpPr>
              <a:spLocks noChangeArrowheads="1"/>
            </p:cNvSpPr>
            <p:nvPr/>
          </p:nvSpPr>
          <p:spPr bwMode="auto">
            <a:xfrm>
              <a:off x="4511675" y="4356100"/>
              <a:ext cx="25400" cy="152400"/>
            </a:xfrm>
            <a:prstGeom prst="rect">
              <a:avLst/>
            </a:prstGeom>
            <a:solidFill>
              <a:srgbClr val="FF2E5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82" name="Rectangle 36">
              <a:extLst>
                <a:ext uri="{FF2B5EF4-FFF2-40B4-BE49-F238E27FC236}">
                  <a16:creationId xmlns:a16="http://schemas.microsoft.com/office/drawing/2014/main" id="{C70874BA-A4D8-4041-B322-D9F7CAD422C1}"/>
                </a:ext>
              </a:extLst>
            </p:cNvPr>
            <p:cNvSpPr>
              <a:spLocks noChangeArrowheads="1"/>
            </p:cNvSpPr>
            <p:nvPr/>
          </p:nvSpPr>
          <p:spPr bwMode="auto">
            <a:xfrm>
              <a:off x="4681538" y="4148138"/>
              <a:ext cx="25400" cy="360363"/>
            </a:xfrm>
            <a:prstGeom prst="rect">
              <a:avLst/>
            </a:prstGeom>
            <a:solidFill>
              <a:srgbClr val="4042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83" name="Rectangle 37">
              <a:extLst>
                <a:ext uri="{FF2B5EF4-FFF2-40B4-BE49-F238E27FC236}">
                  <a16:creationId xmlns:a16="http://schemas.microsoft.com/office/drawing/2014/main" id="{3E1FE85C-AE26-4E6F-BDA0-125C08D456FD}"/>
                </a:ext>
              </a:extLst>
            </p:cNvPr>
            <p:cNvSpPr>
              <a:spLocks noChangeArrowheads="1"/>
            </p:cNvSpPr>
            <p:nvPr/>
          </p:nvSpPr>
          <p:spPr bwMode="auto">
            <a:xfrm>
              <a:off x="4656138" y="4267200"/>
              <a:ext cx="25400" cy="241300"/>
            </a:xfrm>
            <a:prstGeom prst="rect">
              <a:avLst/>
            </a:prstGeom>
            <a:solidFill>
              <a:srgbClr val="FF2E5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84" name="Freeform 38">
              <a:extLst>
                <a:ext uri="{FF2B5EF4-FFF2-40B4-BE49-F238E27FC236}">
                  <a16:creationId xmlns:a16="http://schemas.microsoft.com/office/drawing/2014/main" id="{1A859C1D-65CC-4847-B7EF-98A9A2360553}"/>
                </a:ext>
              </a:extLst>
            </p:cNvPr>
            <p:cNvSpPr>
              <a:spLocks/>
            </p:cNvSpPr>
            <p:nvPr/>
          </p:nvSpPr>
          <p:spPr bwMode="auto">
            <a:xfrm>
              <a:off x="5668963" y="2108200"/>
              <a:ext cx="1725613" cy="1168400"/>
            </a:xfrm>
            <a:custGeom>
              <a:avLst/>
              <a:gdLst>
                <a:gd name="T0" fmla="*/ 382 w 407"/>
                <a:gd name="T1" fmla="*/ 275 h 275"/>
                <a:gd name="T2" fmla="*/ 25 w 407"/>
                <a:gd name="T3" fmla="*/ 275 h 275"/>
                <a:gd name="T4" fmla="*/ 0 w 407"/>
                <a:gd name="T5" fmla="*/ 250 h 275"/>
                <a:gd name="T6" fmla="*/ 0 w 407"/>
                <a:gd name="T7" fmla="*/ 25 h 275"/>
                <a:gd name="T8" fmla="*/ 25 w 407"/>
                <a:gd name="T9" fmla="*/ 0 h 275"/>
                <a:gd name="T10" fmla="*/ 382 w 407"/>
                <a:gd name="T11" fmla="*/ 0 h 275"/>
                <a:gd name="T12" fmla="*/ 407 w 407"/>
                <a:gd name="T13" fmla="*/ 25 h 275"/>
                <a:gd name="T14" fmla="*/ 407 w 407"/>
                <a:gd name="T15" fmla="*/ 250 h 275"/>
                <a:gd name="T16" fmla="*/ 382 w 407"/>
                <a:gd name="T17" fmla="*/ 275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 h="275">
                  <a:moveTo>
                    <a:pt x="382" y="275"/>
                  </a:moveTo>
                  <a:cubicBezTo>
                    <a:pt x="25" y="275"/>
                    <a:pt x="25" y="275"/>
                    <a:pt x="25" y="275"/>
                  </a:cubicBezTo>
                  <a:cubicBezTo>
                    <a:pt x="11" y="275"/>
                    <a:pt x="0" y="264"/>
                    <a:pt x="0" y="250"/>
                  </a:cubicBezTo>
                  <a:cubicBezTo>
                    <a:pt x="0" y="25"/>
                    <a:pt x="0" y="25"/>
                    <a:pt x="0" y="25"/>
                  </a:cubicBezTo>
                  <a:cubicBezTo>
                    <a:pt x="0" y="11"/>
                    <a:pt x="11" y="0"/>
                    <a:pt x="25" y="0"/>
                  </a:cubicBezTo>
                  <a:cubicBezTo>
                    <a:pt x="382" y="0"/>
                    <a:pt x="382" y="0"/>
                    <a:pt x="382" y="0"/>
                  </a:cubicBezTo>
                  <a:cubicBezTo>
                    <a:pt x="396" y="0"/>
                    <a:pt x="407" y="11"/>
                    <a:pt x="407" y="25"/>
                  </a:cubicBezTo>
                  <a:cubicBezTo>
                    <a:pt x="407" y="250"/>
                    <a:pt x="407" y="250"/>
                    <a:pt x="407" y="250"/>
                  </a:cubicBezTo>
                  <a:cubicBezTo>
                    <a:pt x="407" y="264"/>
                    <a:pt x="396" y="275"/>
                    <a:pt x="382" y="27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85" name="Freeform 39">
              <a:extLst>
                <a:ext uri="{FF2B5EF4-FFF2-40B4-BE49-F238E27FC236}">
                  <a16:creationId xmlns:a16="http://schemas.microsoft.com/office/drawing/2014/main" id="{9493BB97-C5C9-445E-B6CE-2AA424D20F43}"/>
                </a:ext>
              </a:extLst>
            </p:cNvPr>
            <p:cNvSpPr>
              <a:spLocks/>
            </p:cNvSpPr>
            <p:nvPr/>
          </p:nvSpPr>
          <p:spPr bwMode="auto">
            <a:xfrm>
              <a:off x="5668963" y="2108200"/>
              <a:ext cx="1725613" cy="212725"/>
            </a:xfrm>
            <a:custGeom>
              <a:avLst/>
              <a:gdLst>
                <a:gd name="T0" fmla="*/ 407 w 407"/>
                <a:gd name="T1" fmla="*/ 50 h 50"/>
                <a:gd name="T2" fmla="*/ 0 w 407"/>
                <a:gd name="T3" fmla="*/ 50 h 50"/>
                <a:gd name="T4" fmla="*/ 0 w 407"/>
                <a:gd name="T5" fmla="*/ 25 h 50"/>
                <a:gd name="T6" fmla="*/ 25 w 407"/>
                <a:gd name="T7" fmla="*/ 0 h 50"/>
                <a:gd name="T8" fmla="*/ 382 w 407"/>
                <a:gd name="T9" fmla="*/ 0 h 50"/>
                <a:gd name="T10" fmla="*/ 407 w 407"/>
                <a:gd name="T11" fmla="*/ 25 h 50"/>
                <a:gd name="T12" fmla="*/ 407 w 407"/>
                <a:gd name="T13" fmla="*/ 50 h 50"/>
              </a:gdLst>
              <a:ahLst/>
              <a:cxnLst>
                <a:cxn ang="0">
                  <a:pos x="T0" y="T1"/>
                </a:cxn>
                <a:cxn ang="0">
                  <a:pos x="T2" y="T3"/>
                </a:cxn>
                <a:cxn ang="0">
                  <a:pos x="T4" y="T5"/>
                </a:cxn>
                <a:cxn ang="0">
                  <a:pos x="T6" y="T7"/>
                </a:cxn>
                <a:cxn ang="0">
                  <a:pos x="T8" y="T9"/>
                </a:cxn>
                <a:cxn ang="0">
                  <a:pos x="T10" y="T11"/>
                </a:cxn>
                <a:cxn ang="0">
                  <a:pos x="T12" y="T13"/>
                </a:cxn>
              </a:cxnLst>
              <a:rect l="0" t="0" r="r" b="b"/>
              <a:pathLst>
                <a:path w="407" h="50">
                  <a:moveTo>
                    <a:pt x="407" y="50"/>
                  </a:moveTo>
                  <a:cubicBezTo>
                    <a:pt x="0" y="50"/>
                    <a:pt x="0" y="50"/>
                    <a:pt x="0" y="50"/>
                  </a:cubicBezTo>
                  <a:cubicBezTo>
                    <a:pt x="0" y="25"/>
                    <a:pt x="0" y="25"/>
                    <a:pt x="0" y="25"/>
                  </a:cubicBezTo>
                  <a:cubicBezTo>
                    <a:pt x="0" y="11"/>
                    <a:pt x="11" y="0"/>
                    <a:pt x="25" y="0"/>
                  </a:cubicBezTo>
                  <a:cubicBezTo>
                    <a:pt x="382" y="0"/>
                    <a:pt x="382" y="0"/>
                    <a:pt x="382" y="0"/>
                  </a:cubicBezTo>
                  <a:cubicBezTo>
                    <a:pt x="396" y="0"/>
                    <a:pt x="407" y="11"/>
                    <a:pt x="407" y="25"/>
                  </a:cubicBezTo>
                  <a:lnTo>
                    <a:pt x="407" y="50"/>
                  </a:lnTo>
                  <a:close/>
                </a:path>
              </a:pathLst>
            </a:custGeom>
            <a:solidFill>
              <a:srgbClr val="AFAF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86" name="Oval 40">
              <a:extLst>
                <a:ext uri="{FF2B5EF4-FFF2-40B4-BE49-F238E27FC236}">
                  <a16:creationId xmlns:a16="http://schemas.microsoft.com/office/drawing/2014/main" id="{BBE087F2-EFF7-4647-8CD4-DB82F2205F46}"/>
                </a:ext>
              </a:extLst>
            </p:cNvPr>
            <p:cNvSpPr>
              <a:spLocks noChangeArrowheads="1"/>
            </p:cNvSpPr>
            <p:nvPr/>
          </p:nvSpPr>
          <p:spPr bwMode="auto">
            <a:xfrm>
              <a:off x="5800725" y="2193925"/>
              <a:ext cx="68263" cy="68263"/>
            </a:xfrm>
            <a:prstGeom prst="ellipse">
              <a:avLst/>
            </a:prstGeom>
            <a:solidFill>
              <a:srgbClr val="C5C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87" name="Oval 41">
              <a:extLst>
                <a:ext uri="{FF2B5EF4-FFF2-40B4-BE49-F238E27FC236}">
                  <a16:creationId xmlns:a16="http://schemas.microsoft.com/office/drawing/2014/main" id="{B3AD9E44-9B93-4EF3-9CCA-085112B5B9E4}"/>
                </a:ext>
              </a:extLst>
            </p:cNvPr>
            <p:cNvSpPr>
              <a:spLocks noChangeArrowheads="1"/>
            </p:cNvSpPr>
            <p:nvPr/>
          </p:nvSpPr>
          <p:spPr bwMode="auto">
            <a:xfrm>
              <a:off x="5932488" y="2193925"/>
              <a:ext cx="66675" cy="68263"/>
            </a:xfrm>
            <a:prstGeom prst="ellipse">
              <a:avLst/>
            </a:prstGeom>
            <a:solidFill>
              <a:srgbClr val="C5C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88" name="Oval 42">
              <a:extLst>
                <a:ext uri="{FF2B5EF4-FFF2-40B4-BE49-F238E27FC236}">
                  <a16:creationId xmlns:a16="http://schemas.microsoft.com/office/drawing/2014/main" id="{F057CAF1-B823-40C2-93C6-3C5A070CDFF0}"/>
                </a:ext>
              </a:extLst>
            </p:cNvPr>
            <p:cNvSpPr>
              <a:spLocks noChangeArrowheads="1"/>
            </p:cNvSpPr>
            <p:nvPr/>
          </p:nvSpPr>
          <p:spPr bwMode="auto">
            <a:xfrm>
              <a:off x="6059488" y="2193925"/>
              <a:ext cx="68263" cy="68263"/>
            </a:xfrm>
            <a:prstGeom prst="ellipse">
              <a:avLst/>
            </a:prstGeom>
            <a:solidFill>
              <a:srgbClr val="C5C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89" name="Freeform 43">
              <a:extLst>
                <a:ext uri="{FF2B5EF4-FFF2-40B4-BE49-F238E27FC236}">
                  <a16:creationId xmlns:a16="http://schemas.microsoft.com/office/drawing/2014/main" id="{259BD1B8-C065-4598-8335-51DCC0C46317}"/>
                </a:ext>
              </a:extLst>
            </p:cNvPr>
            <p:cNvSpPr>
              <a:spLocks noEditPoints="1"/>
            </p:cNvSpPr>
            <p:nvPr/>
          </p:nvSpPr>
          <p:spPr bwMode="auto">
            <a:xfrm>
              <a:off x="5767388" y="2533650"/>
              <a:ext cx="1530350" cy="590550"/>
            </a:xfrm>
            <a:custGeom>
              <a:avLst/>
              <a:gdLst>
                <a:gd name="T0" fmla="*/ 667 w 964"/>
                <a:gd name="T1" fmla="*/ 0 h 372"/>
                <a:gd name="T2" fmla="*/ 443 w 964"/>
                <a:gd name="T3" fmla="*/ 0 h 372"/>
                <a:gd name="T4" fmla="*/ 152 w 964"/>
                <a:gd name="T5" fmla="*/ 0 h 372"/>
                <a:gd name="T6" fmla="*/ 0 w 964"/>
                <a:gd name="T7" fmla="*/ 147 h 372"/>
                <a:gd name="T8" fmla="*/ 74 w 964"/>
                <a:gd name="T9" fmla="*/ 372 h 372"/>
                <a:gd name="T10" fmla="*/ 299 w 964"/>
                <a:gd name="T11" fmla="*/ 372 h 372"/>
                <a:gd name="T12" fmla="*/ 593 w 964"/>
                <a:gd name="T13" fmla="*/ 372 h 372"/>
                <a:gd name="T14" fmla="*/ 814 w 964"/>
                <a:gd name="T15" fmla="*/ 372 h 372"/>
                <a:gd name="T16" fmla="*/ 964 w 964"/>
                <a:gd name="T17" fmla="*/ 222 h 372"/>
                <a:gd name="T18" fmla="*/ 814 w 964"/>
                <a:gd name="T19" fmla="*/ 0 h 372"/>
                <a:gd name="T20" fmla="*/ 814 w 964"/>
                <a:gd name="T21" fmla="*/ 75 h 372"/>
                <a:gd name="T22" fmla="*/ 886 w 964"/>
                <a:gd name="T23" fmla="*/ 222 h 372"/>
                <a:gd name="T24" fmla="*/ 149 w 964"/>
                <a:gd name="T25" fmla="*/ 222 h 372"/>
                <a:gd name="T26" fmla="*/ 77 w 964"/>
                <a:gd name="T27" fmla="*/ 222 h 372"/>
                <a:gd name="T28" fmla="*/ 812 w 964"/>
                <a:gd name="T29" fmla="*/ 147 h 372"/>
                <a:gd name="T30" fmla="*/ 742 w 964"/>
                <a:gd name="T31" fmla="*/ 150 h 372"/>
                <a:gd name="T32" fmla="*/ 152 w 964"/>
                <a:gd name="T33" fmla="*/ 150 h 372"/>
                <a:gd name="T34" fmla="*/ 371 w 964"/>
                <a:gd name="T35" fmla="*/ 150 h 372"/>
                <a:gd name="T36" fmla="*/ 371 w 964"/>
                <a:gd name="T37" fmla="*/ 222 h 372"/>
                <a:gd name="T38" fmla="*/ 520 w 964"/>
                <a:gd name="T39" fmla="*/ 150 h 372"/>
                <a:gd name="T40" fmla="*/ 665 w 964"/>
                <a:gd name="T41" fmla="*/ 222 h 372"/>
                <a:gd name="T42" fmla="*/ 667 w 964"/>
                <a:gd name="T43" fmla="*/ 150 h 372"/>
                <a:gd name="T44" fmla="*/ 593 w 964"/>
                <a:gd name="T45" fmla="*/ 147 h 372"/>
                <a:gd name="T46" fmla="*/ 593 w 964"/>
                <a:gd name="T47" fmla="*/ 75 h 372"/>
                <a:gd name="T48" fmla="*/ 443 w 964"/>
                <a:gd name="T49" fmla="*/ 147 h 372"/>
                <a:gd name="T50" fmla="*/ 299 w 964"/>
                <a:gd name="T51" fmla="*/ 75 h 372"/>
                <a:gd name="T52" fmla="*/ 296 w 964"/>
                <a:gd name="T53" fmla="*/ 147 h 372"/>
                <a:gd name="T54" fmla="*/ 221 w 964"/>
                <a:gd name="T55" fmla="*/ 222 h 372"/>
                <a:gd name="T56" fmla="*/ 224 w 964"/>
                <a:gd name="T57" fmla="*/ 294 h 372"/>
                <a:gd name="T58" fmla="*/ 371 w 964"/>
                <a:gd name="T59" fmla="*/ 222 h 372"/>
                <a:gd name="T60" fmla="*/ 518 w 964"/>
                <a:gd name="T61" fmla="*/ 294 h 372"/>
                <a:gd name="T62" fmla="*/ 520 w 964"/>
                <a:gd name="T63" fmla="*/ 222 h 372"/>
                <a:gd name="T64" fmla="*/ 740 w 964"/>
                <a:gd name="T65" fmla="*/ 222 h 372"/>
                <a:gd name="T66" fmla="*/ 742 w 964"/>
                <a:gd name="T67" fmla="*/ 294 h 372"/>
                <a:gd name="T68" fmla="*/ 667 w 964"/>
                <a:gd name="T69" fmla="*/ 0 h 372"/>
                <a:gd name="T70" fmla="*/ 665 w 964"/>
                <a:gd name="T71" fmla="*/ 72 h 372"/>
                <a:gd name="T72" fmla="*/ 520 w 964"/>
                <a:gd name="T73" fmla="*/ 0 h 372"/>
                <a:gd name="T74" fmla="*/ 443 w 964"/>
                <a:gd name="T75" fmla="*/ 0 h 372"/>
                <a:gd name="T76" fmla="*/ 299 w 964"/>
                <a:gd name="T77" fmla="*/ 72 h 372"/>
                <a:gd name="T78" fmla="*/ 152 w 964"/>
                <a:gd name="T79" fmla="*/ 0 h 372"/>
                <a:gd name="T80" fmla="*/ 149 w 964"/>
                <a:gd name="T81" fmla="*/ 72 h 372"/>
                <a:gd name="T82" fmla="*/ 2 w 964"/>
                <a:gd name="T83" fmla="*/ 0 h 372"/>
                <a:gd name="T84" fmla="*/ 74 w 964"/>
                <a:gd name="T85" fmla="*/ 150 h 372"/>
                <a:gd name="T86" fmla="*/ 2 w 964"/>
                <a:gd name="T87" fmla="*/ 294 h 372"/>
                <a:gd name="T88" fmla="*/ 149 w 964"/>
                <a:gd name="T89" fmla="*/ 369 h 372"/>
                <a:gd name="T90" fmla="*/ 152 w 964"/>
                <a:gd name="T91" fmla="*/ 297 h 372"/>
                <a:gd name="T92" fmla="*/ 296 w 964"/>
                <a:gd name="T93" fmla="*/ 369 h 372"/>
                <a:gd name="T94" fmla="*/ 371 w 964"/>
                <a:gd name="T95" fmla="*/ 369 h 372"/>
                <a:gd name="T96" fmla="*/ 518 w 964"/>
                <a:gd name="T97" fmla="*/ 297 h 372"/>
                <a:gd name="T98" fmla="*/ 665 w 964"/>
                <a:gd name="T99" fmla="*/ 369 h 372"/>
                <a:gd name="T100" fmla="*/ 667 w 964"/>
                <a:gd name="T101" fmla="*/ 297 h 372"/>
                <a:gd name="T102" fmla="*/ 812 w 964"/>
                <a:gd name="T103" fmla="*/ 369 h 372"/>
                <a:gd name="T104" fmla="*/ 889 w 964"/>
                <a:gd name="T105" fmla="*/ 369 h 372"/>
                <a:gd name="T106" fmla="*/ 961 w 964"/>
                <a:gd name="T107" fmla="*/ 222 h 372"/>
                <a:gd name="T108" fmla="*/ 961 w 964"/>
                <a:gd name="T109" fmla="*/ 147 h 372"/>
                <a:gd name="T110" fmla="*/ 961 w 964"/>
                <a:gd name="T111"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64" h="372">
                  <a:moveTo>
                    <a:pt x="889" y="0"/>
                  </a:moveTo>
                  <a:lnTo>
                    <a:pt x="886" y="0"/>
                  </a:lnTo>
                  <a:lnTo>
                    <a:pt x="814" y="0"/>
                  </a:lnTo>
                  <a:lnTo>
                    <a:pt x="812" y="0"/>
                  </a:lnTo>
                  <a:lnTo>
                    <a:pt x="742" y="0"/>
                  </a:lnTo>
                  <a:lnTo>
                    <a:pt x="740" y="0"/>
                  </a:lnTo>
                  <a:lnTo>
                    <a:pt x="667" y="0"/>
                  </a:lnTo>
                  <a:lnTo>
                    <a:pt x="665" y="0"/>
                  </a:lnTo>
                  <a:lnTo>
                    <a:pt x="593" y="0"/>
                  </a:lnTo>
                  <a:lnTo>
                    <a:pt x="593" y="0"/>
                  </a:lnTo>
                  <a:lnTo>
                    <a:pt x="520" y="0"/>
                  </a:lnTo>
                  <a:lnTo>
                    <a:pt x="518" y="0"/>
                  </a:lnTo>
                  <a:lnTo>
                    <a:pt x="446" y="0"/>
                  </a:lnTo>
                  <a:lnTo>
                    <a:pt x="443" y="0"/>
                  </a:lnTo>
                  <a:lnTo>
                    <a:pt x="371" y="0"/>
                  </a:lnTo>
                  <a:lnTo>
                    <a:pt x="371" y="0"/>
                  </a:lnTo>
                  <a:lnTo>
                    <a:pt x="299" y="0"/>
                  </a:lnTo>
                  <a:lnTo>
                    <a:pt x="296" y="0"/>
                  </a:lnTo>
                  <a:lnTo>
                    <a:pt x="224" y="0"/>
                  </a:lnTo>
                  <a:lnTo>
                    <a:pt x="221" y="0"/>
                  </a:lnTo>
                  <a:lnTo>
                    <a:pt x="152" y="0"/>
                  </a:lnTo>
                  <a:lnTo>
                    <a:pt x="149" y="0"/>
                  </a:lnTo>
                  <a:lnTo>
                    <a:pt x="77" y="0"/>
                  </a:lnTo>
                  <a:lnTo>
                    <a:pt x="74" y="0"/>
                  </a:lnTo>
                  <a:lnTo>
                    <a:pt x="0" y="0"/>
                  </a:lnTo>
                  <a:lnTo>
                    <a:pt x="0" y="72"/>
                  </a:lnTo>
                  <a:lnTo>
                    <a:pt x="0" y="75"/>
                  </a:lnTo>
                  <a:lnTo>
                    <a:pt x="0" y="147"/>
                  </a:lnTo>
                  <a:lnTo>
                    <a:pt x="0" y="150"/>
                  </a:lnTo>
                  <a:lnTo>
                    <a:pt x="0" y="222"/>
                  </a:lnTo>
                  <a:lnTo>
                    <a:pt x="0" y="222"/>
                  </a:lnTo>
                  <a:lnTo>
                    <a:pt x="0" y="294"/>
                  </a:lnTo>
                  <a:lnTo>
                    <a:pt x="0" y="297"/>
                  </a:lnTo>
                  <a:lnTo>
                    <a:pt x="0" y="372"/>
                  </a:lnTo>
                  <a:lnTo>
                    <a:pt x="74" y="372"/>
                  </a:lnTo>
                  <a:lnTo>
                    <a:pt x="77" y="372"/>
                  </a:lnTo>
                  <a:lnTo>
                    <a:pt x="149" y="372"/>
                  </a:lnTo>
                  <a:lnTo>
                    <a:pt x="152" y="372"/>
                  </a:lnTo>
                  <a:lnTo>
                    <a:pt x="221" y="372"/>
                  </a:lnTo>
                  <a:lnTo>
                    <a:pt x="224" y="372"/>
                  </a:lnTo>
                  <a:lnTo>
                    <a:pt x="296" y="372"/>
                  </a:lnTo>
                  <a:lnTo>
                    <a:pt x="299" y="372"/>
                  </a:lnTo>
                  <a:lnTo>
                    <a:pt x="371" y="372"/>
                  </a:lnTo>
                  <a:lnTo>
                    <a:pt x="371" y="372"/>
                  </a:lnTo>
                  <a:lnTo>
                    <a:pt x="443" y="372"/>
                  </a:lnTo>
                  <a:lnTo>
                    <a:pt x="446" y="372"/>
                  </a:lnTo>
                  <a:lnTo>
                    <a:pt x="518" y="372"/>
                  </a:lnTo>
                  <a:lnTo>
                    <a:pt x="520" y="372"/>
                  </a:lnTo>
                  <a:lnTo>
                    <a:pt x="593" y="372"/>
                  </a:lnTo>
                  <a:lnTo>
                    <a:pt x="593" y="372"/>
                  </a:lnTo>
                  <a:lnTo>
                    <a:pt x="665" y="372"/>
                  </a:lnTo>
                  <a:lnTo>
                    <a:pt x="667" y="372"/>
                  </a:lnTo>
                  <a:lnTo>
                    <a:pt x="740" y="372"/>
                  </a:lnTo>
                  <a:lnTo>
                    <a:pt x="742" y="372"/>
                  </a:lnTo>
                  <a:lnTo>
                    <a:pt x="812" y="372"/>
                  </a:lnTo>
                  <a:lnTo>
                    <a:pt x="814" y="372"/>
                  </a:lnTo>
                  <a:lnTo>
                    <a:pt x="886" y="372"/>
                  </a:lnTo>
                  <a:lnTo>
                    <a:pt x="889" y="372"/>
                  </a:lnTo>
                  <a:lnTo>
                    <a:pt x="964" y="372"/>
                  </a:lnTo>
                  <a:lnTo>
                    <a:pt x="964" y="297"/>
                  </a:lnTo>
                  <a:lnTo>
                    <a:pt x="964" y="294"/>
                  </a:lnTo>
                  <a:lnTo>
                    <a:pt x="964" y="222"/>
                  </a:lnTo>
                  <a:lnTo>
                    <a:pt x="964" y="222"/>
                  </a:lnTo>
                  <a:lnTo>
                    <a:pt x="964" y="150"/>
                  </a:lnTo>
                  <a:lnTo>
                    <a:pt x="964" y="147"/>
                  </a:lnTo>
                  <a:lnTo>
                    <a:pt x="964" y="75"/>
                  </a:lnTo>
                  <a:lnTo>
                    <a:pt x="964" y="72"/>
                  </a:lnTo>
                  <a:lnTo>
                    <a:pt x="964" y="0"/>
                  </a:lnTo>
                  <a:lnTo>
                    <a:pt x="889" y="0"/>
                  </a:lnTo>
                  <a:close/>
                  <a:moveTo>
                    <a:pt x="814" y="0"/>
                  </a:moveTo>
                  <a:lnTo>
                    <a:pt x="886" y="0"/>
                  </a:lnTo>
                  <a:lnTo>
                    <a:pt x="886" y="72"/>
                  </a:lnTo>
                  <a:lnTo>
                    <a:pt x="814" y="72"/>
                  </a:lnTo>
                  <a:lnTo>
                    <a:pt x="814" y="0"/>
                  </a:lnTo>
                  <a:close/>
                  <a:moveTo>
                    <a:pt x="886" y="147"/>
                  </a:moveTo>
                  <a:lnTo>
                    <a:pt x="814" y="147"/>
                  </a:lnTo>
                  <a:lnTo>
                    <a:pt x="814" y="75"/>
                  </a:lnTo>
                  <a:lnTo>
                    <a:pt x="886" y="75"/>
                  </a:lnTo>
                  <a:lnTo>
                    <a:pt x="886" y="147"/>
                  </a:lnTo>
                  <a:close/>
                  <a:moveTo>
                    <a:pt x="886" y="222"/>
                  </a:moveTo>
                  <a:lnTo>
                    <a:pt x="814" y="222"/>
                  </a:lnTo>
                  <a:lnTo>
                    <a:pt x="814" y="150"/>
                  </a:lnTo>
                  <a:lnTo>
                    <a:pt x="886" y="150"/>
                  </a:lnTo>
                  <a:lnTo>
                    <a:pt x="886" y="222"/>
                  </a:lnTo>
                  <a:close/>
                  <a:moveTo>
                    <a:pt x="886" y="294"/>
                  </a:moveTo>
                  <a:lnTo>
                    <a:pt x="814" y="294"/>
                  </a:lnTo>
                  <a:lnTo>
                    <a:pt x="814" y="222"/>
                  </a:lnTo>
                  <a:lnTo>
                    <a:pt x="886" y="222"/>
                  </a:lnTo>
                  <a:lnTo>
                    <a:pt x="886" y="294"/>
                  </a:lnTo>
                  <a:close/>
                  <a:moveTo>
                    <a:pt x="77" y="222"/>
                  </a:moveTo>
                  <a:lnTo>
                    <a:pt x="149" y="222"/>
                  </a:lnTo>
                  <a:lnTo>
                    <a:pt x="149" y="294"/>
                  </a:lnTo>
                  <a:lnTo>
                    <a:pt x="77" y="294"/>
                  </a:lnTo>
                  <a:lnTo>
                    <a:pt x="77" y="222"/>
                  </a:lnTo>
                  <a:close/>
                  <a:moveTo>
                    <a:pt x="77" y="150"/>
                  </a:moveTo>
                  <a:lnTo>
                    <a:pt x="149" y="150"/>
                  </a:lnTo>
                  <a:lnTo>
                    <a:pt x="149" y="222"/>
                  </a:lnTo>
                  <a:lnTo>
                    <a:pt x="77" y="222"/>
                  </a:lnTo>
                  <a:lnTo>
                    <a:pt x="77" y="150"/>
                  </a:lnTo>
                  <a:close/>
                  <a:moveTo>
                    <a:pt x="77" y="75"/>
                  </a:moveTo>
                  <a:lnTo>
                    <a:pt x="149" y="75"/>
                  </a:lnTo>
                  <a:lnTo>
                    <a:pt x="149" y="147"/>
                  </a:lnTo>
                  <a:lnTo>
                    <a:pt x="77" y="147"/>
                  </a:lnTo>
                  <a:lnTo>
                    <a:pt x="77" y="75"/>
                  </a:lnTo>
                  <a:close/>
                  <a:moveTo>
                    <a:pt x="812" y="147"/>
                  </a:moveTo>
                  <a:lnTo>
                    <a:pt x="742" y="147"/>
                  </a:lnTo>
                  <a:lnTo>
                    <a:pt x="742" y="75"/>
                  </a:lnTo>
                  <a:lnTo>
                    <a:pt x="812" y="75"/>
                  </a:lnTo>
                  <a:lnTo>
                    <a:pt x="812" y="147"/>
                  </a:lnTo>
                  <a:close/>
                  <a:moveTo>
                    <a:pt x="812" y="222"/>
                  </a:moveTo>
                  <a:lnTo>
                    <a:pt x="742" y="222"/>
                  </a:lnTo>
                  <a:lnTo>
                    <a:pt x="742" y="150"/>
                  </a:lnTo>
                  <a:lnTo>
                    <a:pt x="812" y="150"/>
                  </a:lnTo>
                  <a:lnTo>
                    <a:pt x="812" y="222"/>
                  </a:lnTo>
                  <a:close/>
                  <a:moveTo>
                    <a:pt x="152" y="150"/>
                  </a:moveTo>
                  <a:lnTo>
                    <a:pt x="221" y="150"/>
                  </a:lnTo>
                  <a:lnTo>
                    <a:pt x="221" y="222"/>
                  </a:lnTo>
                  <a:lnTo>
                    <a:pt x="152" y="222"/>
                  </a:lnTo>
                  <a:lnTo>
                    <a:pt x="152" y="150"/>
                  </a:lnTo>
                  <a:close/>
                  <a:moveTo>
                    <a:pt x="224" y="150"/>
                  </a:moveTo>
                  <a:lnTo>
                    <a:pt x="296" y="150"/>
                  </a:lnTo>
                  <a:lnTo>
                    <a:pt x="296" y="222"/>
                  </a:lnTo>
                  <a:lnTo>
                    <a:pt x="224" y="222"/>
                  </a:lnTo>
                  <a:lnTo>
                    <a:pt x="224" y="150"/>
                  </a:lnTo>
                  <a:close/>
                  <a:moveTo>
                    <a:pt x="299" y="150"/>
                  </a:moveTo>
                  <a:lnTo>
                    <a:pt x="371" y="150"/>
                  </a:lnTo>
                  <a:lnTo>
                    <a:pt x="371" y="222"/>
                  </a:lnTo>
                  <a:lnTo>
                    <a:pt x="299" y="222"/>
                  </a:lnTo>
                  <a:lnTo>
                    <a:pt x="299" y="150"/>
                  </a:lnTo>
                  <a:close/>
                  <a:moveTo>
                    <a:pt x="371" y="150"/>
                  </a:moveTo>
                  <a:lnTo>
                    <a:pt x="443" y="150"/>
                  </a:lnTo>
                  <a:lnTo>
                    <a:pt x="443" y="222"/>
                  </a:lnTo>
                  <a:lnTo>
                    <a:pt x="371" y="222"/>
                  </a:lnTo>
                  <a:lnTo>
                    <a:pt x="371" y="150"/>
                  </a:lnTo>
                  <a:close/>
                  <a:moveTo>
                    <a:pt x="446" y="150"/>
                  </a:moveTo>
                  <a:lnTo>
                    <a:pt x="518" y="150"/>
                  </a:lnTo>
                  <a:lnTo>
                    <a:pt x="518" y="222"/>
                  </a:lnTo>
                  <a:lnTo>
                    <a:pt x="446" y="222"/>
                  </a:lnTo>
                  <a:lnTo>
                    <a:pt x="446" y="150"/>
                  </a:lnTo>
                  <a:close/>
                  <a:moveTo>
                    <a:pt x="520" y="150"/>
                  </a:moveTo>
                  <a:lnTo>
                    <a:pt x="593" y="150"/>
                  </a:lnTo>
                  <a:lnTo>
                    <a:pt x="593" y="222"/>
                  </a:lnTo>
                  <a:lnTo>
                    <a:pt x="520" y="222"/>
                  </a:lnTo>
                  <a:lnTo>
                    <a:pt x="520" y="150"/>
                  </a:lnTo>
                  <a:close/>
                  <a:moveTo>
                    <a:pt x="593" y="150"/>
                  </a:moveTo>
                  <a:lnTo>
                    <a:pt x="665" y="150"/>
                  </a:lnTo>
                  <a:lnTo>
                    <a:pt x="665" y="222"/>
                  </a:lnTo>
                  <a:lnTo>
                    <a:pt x="593" y="222"/>
                  </a:lnTo>
                  <a:lnTo>
                    <a:pt x="593" y="150"/>
                  </a:lnTo>
                  <a:close/>
                  <a:moveTo>
                    <a:pt x="667" y="150"/>
                  </a:moveTo>
                  <a:lnTo>
                    <a:pt x="740" y="150"/>
                  </a:lnTo>
                  <a:lnTo>
                    <a:pt x="740" y="222"/>
                  </a:lnTo>
                  <a:lnTo>
                    <a:pt x="667" y="222"/>
                  </a:lnTo>
                  <a:lnTo>
                    <a:pt x="667" y="150"/>
                  </a:lnTo>
                  <a:close/>
                  <a:moveTo>
                    <a:pt x="740" y="147"/>
                  </a:moveTo>
                  <a:lnTo>
                    <a:pt x="667" y="147"/>
                  </a:lnTo>
                  <a:lnTo>
                    <a:pt x="667" y="75"/>
                  </a:lnTo>
                  <a:lnTo>
                    <a:pt x="740" y="75"/>
                  </a:lnTo>
                  <a:lnTo>
                    <a:pt x="740" y="147"/>
                  </a:lnTo>
                  <a:close/>
                  <a:moveTo>
                    <a:pt x="665" y="147"/>
                  </a:moveTo>
                  <a:lnTo>
                    <a:pt x="593" y="147"/>
                  </a:lnTo>
                  <a:lnTo>
                    <a:pt x="593" y="75"/>
                  </a:lnTo>
                  <a:lnTo>
                    <a:pt x="665" y="75"/>
                  </a:lnTo>
                  <a:lnTo>
                    <a:pt x="665" y="147"/>
                  </a:lnTo>
                  <a:close/>
                  <a:moveTo>
                    <a:pt x="593" y="147"/>
                  </a:moveTo>
                  <a:lnTo>
                    <a:pt x="520" y="147"/>
                  </a:lnTo>
                  <a:lnTo>
                    <a:pt x="520" y="75"/>
                  </a:lnTo>
                  <a:lnTo>
                    <a:pt x="593" y="75"/>
                  </a:lnTo>
                  <a:lnTo>
                    <a:pt x="593" y="147"/>
                  </a:lnTo>
                  <a:close/>
                  <a:moveTo>
                    <a:pt x="518" y="147"/>
                  </a:moveTo>
                  <a:lnTo>
                    <a:pt x="446" y="147"/>
                  </a:lnTo>
                  <a:lnTo>
                    <a:pt x="446" y="75"/>
                  </a:lnTo>
                  <a:lnTo>
                    <a:pt x="518" y="75"/>
                  </a:lnTo>
                  <a:lnTo>
                    <a:pt x="518" y="147"/>
                  </a:lnTo>
                  <a:close/>
                  <a:moveTo>
                    <a:pt x="443" y="147"/>
                  </a:moveTo>
                  <a:lnTo>
                    <a:pt x="371" y="147"/>
                  </a:lnTo>
                  <a:lnTo>
                    <a:pt x="371" y="75"/>
                  </a:lnTo>
                  <a:lnTo>
                    <a:pt x="443" y="75"/>
                  </a:lnTo>
                  <a:lnTo>
                    <a:pt x="443" y="147"/>
                  </a:lnTo>
                  <a:close/>
                  <a:moveTo>
                    <a:pt x="371" y="147"/>
                  </a:moveTo>
                  <a:lnTo>
                    <a:pt x="299" y="147"/>
                  </a:lnTo>
                  <a:lnTo>
                    <a:pt x="299" y="75"/>
                  </a:lnTo>
                  <a:lnTo>
                    <a:pt x="371" y="75"/>
                  </a:lnTo>
                  <a:lnTo>
                    <a:pt x="371" y="147"/>
                  </a:lnTo>
                  <a:close/>
                  <a:moveTo>
                    <a:pt x="296" y="147"/>
                  </a:moveTo>
                  <a:lnTo>
                    <a:pt x="224" y="147"/>
                  </a:lnTo>
                  <a:lnTo>
                    <a:pt x="224" y="75"/>
                  </a:lnTo>
                  <a:lnTo>
                    <a:pt x="296" y="75"/>
                  </a:lnTo>
                  <a:lnTo>
                    <a:pt x="296" y="147"/>
                  </a:lnTo>
                  <a:close/>
                  <a:moveTo>
                    <a:pt x="221" y="147"/>
                  </a:moveTo>
                  <a:lnTo>
                    <a:pt x="152" y="147"/>
                  </a:lnTo>
                  <a:lnTo>
                    <a:pt x="152" y="75"/>
                  </a:lnTo>
                  <a:lnTo>
                    <a:pt x="221" y="75"/>
                  </a:lnTo>
                  <a:lnTo>
                    <a:pt x="221" y="147"/>
                  </a:lnTo>
                  <a:close/>
                  <a:moveTo>
                    <a:pt x="152" y="222"/>
                  </a:moveTo>
                  <a:lnTo>
                    <a:pt x="221" y="222"/>
                  </a:lnTo>
                  <a:lnTo>
                    <a:pt x="221" y="294"/>
                  </a:lnTo>
                  <a:lnTo>
                    <a:pt x="152" y="294"/>
                  </a:lnTo>
                  <a:lnTo>
                    <a:pt x="152" y="222"/>
                  </a:lnTo>
                  <a:close/>
                  <a:moveTo>
                    <a:pt x="224" y="222"/>
                  </a:moveTo>
                  <a:lnTo>
                    <a:pt x="296" y="222"/>
                  </a:lnTo>
                  <a:lnTo>
                    <a:pt x="296" y="294"/>
                  </a:lnTo>
                  <a:lnTo>
                    <a:pt x="224" y="294"/>
                  </a:lnTo>
                  <a:lnTo>
                    <a:pt x="224" y="222"/>
                  </a:lnTo>
                  <a:close/>
                  <a:moveTo>
                    <a:pt x="299" y="222"/>
                  </a:moveTo>
                  <a:lnTo>
                    <a:pt x="371" y="222"/>
                  </a:lnTo>
                  <a:lnTo>
                    <a:pt x="371" y="294"/>
                  </a:lnTo>
                  <a:lnTo>
                    <a:pt x="299" y="294"/>
                  </a:lnTo>
                  <a:lnTo>
                    <a:pt x="299" y="222"/>
                  </a:lnTo>
                  <a:close/>
                  <a:moveTo>
                    <a:pt x="371" y="222"/>
                  </a:moveTo>
                  <a:lnTo>
                    <a:pt x="443" y="222"/>
                  </a:lnTo>
                  <a:lnTo>
                    <a:pt x="443" y="294"/>
                  </a:lnTo>
                  <a:lnTo>
                    <a:pt x="371" y="294"/>
                  </a:lnTo>
                  <a:lnTo>
                    <a:pt x="371" y="222"/>
                  </a:lnTo>
                  <a:close/>
                  <a:moveTo>
                    <a:pt x="446" y="222"/>
                  </a:moveTo>
                  <a:lnTo>
                    <a:pt x="518" y="222"/>
                  </a:lnTo>
                  <a:lnTo>
                    <a:pt x="518" y="294"/>
                  </a:lnTo>
                  <a:lnTo>
                    <a:pt x="446" y="294"/>
                  </a:lnTo>
                  <a:lnTo>
                    <a:pt x="446" y="222"/>
                  </a:lnTo>
                  <a:close/>
                  <a:moveTo>
                    <a:pt x="520" y="222"/>
                  </a:moveTo>
                  <a:lnTo>
                    <a:pt x="593" y="222"/>
                  </a:lnTo>
                  <a:lnTo>
                    <a:pt x="593" y="294"/>
                  </a:lnTo>
                  <a:lnTo>
                    <a:pt x="520" y="294"/>
                  </a:lnTo>
                  <a:lnTo>
                    <a:pt x="520" y="222"/>
                  </a:lnTo>
                  <a:close/>
                  <a:moveTo>
                    <a:pt x="593" y="222"/>
                  </a:moveTo>
                  <a:lnTo>
                    <a:pt x="665" y="222"/>
                  </a:lnTo>
                  <a:lnTo>
                    <a:pt x="665" y="294"/>
                  </a:lnTo>
                  <a:lnTo>
                    <a:pt x="593" y="294"/>
                  </a:lnTo>
                  <a:lnTo>
                    <a:pt x="593" y="222"/>
                  </a:lnTo>
                  <a:close/>
                  <a:moveTo>
                    <a:pt x="667" y="222"/>
                  </a:moveTo>
                  <a:lnTo>
                    <a:pt x="740" y="222"/>
                  </a:lnTo>
                  <a:lnTo>
                    <a:pt x="740" y="294"/>
                  </a:lnTo>
                  <a:lnTo>
                    <a:pt x="667" y="294"/>
                  </a:lnTo>
                  <a:lnTo>
                    <a:pt x="667" y="222"/>
                  </a:lnTo>
                  <a:close/>
                  <a:moveTo>
                    <a:pt x="742" y="222"/>
                  </a:moveTo>
                  <a:lnTo>
                    <a:pt x="812" y="222"/>
                  </a:lnTo>
                  <a:lnTo>
                    <a:pt x="812" y="294"/>
                  </a:lnTo>
                  <a:lnTo>
                    <a:pt x="742" y="294"/>
                  </a:lnTo>
                  <a:lnTo>
                    <a:pt x="742" y="222"/>
                  </a:lnTo>
                  <a:close/>
                  <a:moveTo>
                    <a:pt x="742" y="0"/>
                  </a:moveTo>
                  <a:lnTo>
                    <a:pt x="812" y="0"/>
                  </a:lnTo>
                  <a:lnTo>
                    <a:pt x="812" y="72"/>
                  </a:lnTo>
                  <a:lnTo>
                    <a:pt x="742" y="72"/>
                  </a:lnTo>
                  <a:lnTo>
                    <a:pt x="742" y="0"/>
                  </a:lnTo>
                  <a:close/>
                  <a:moveTo>
                    <a:pt x="667" y="0"/>
                  </a:moveTo>
                  <a:lnTo>
                    <a:pt x="740" y="0"/>
                  </a:lnTo>
                  <a:lnTo>
                    <a:pt x="740" y="72"/>
                  </a:lnTo>
                  <a:lnTo>
                    <a:pt x="667" y="72"/>
                  </a:lnTo>
                  <a:lnTo>
                    <a:pt x="667" y="0"/>
                  </a:lnTo>
                  <a:close/>
                  <a:moveTo>
                    <a:pt x="593" y="0"/>
                  </a:moveTo>
                  <a:lnTo>
                    <a:pt x="665" y="0"/>
                  </a:lnTo>
                  <a:lnTo>
                    <a:pt x="665" y="72"/>
                  </a:lnTo>
                  <a:lnTo>
                    <a:pt x="593" y="72"/>
                  </a:lnTo>
                  <a:lnTo>
                    <a:pt x="593" y="0"/>
                  </a:lnTo>
                  <a:close/>
                  <a:moveTo>
                    <a:pt x="520" y="0"/>
                  </a:moveTo>
                  <a:lnTo>
                    <a:pt x="593" y="0"/>
                  </a:lnTo>
                  <a:lnTo>
                    <a:pt x="593" y="72"/>
                  </a:lnTo>
                  <a:lnTo>
                    <a:pt x="520" y="72"/>
                  </a:lnTo>
                  <a:lnTo>
                    <a:pt x="520" y="0"/>
                  </a:lnTo>
                  <a:close/>
                  <a:moveTo>
                    <a:pt x="446" y="0"/>
                  </a:moveTo>
                  <a:lnTo>
                    <a:pt x="518" y="0"/>
                  </a:lnTo>
                  <a:lnTo>
                    <a:pt x="518" y="72"/>
                  </a:lnTo>
                  <a:lnTo>
                    <a:pt x="446" y="72"/>
                  </a:lnTo>
                  <a:lnTo>
                    <a:pt x="446" y="0"/>
                  </a:lnTo>
                  <a:close/>
                  <a:moveTo>
                    <a:pt x="371" y="0"/>
                  </a:moveTo>
                  <a:lnTo>
                    <a:pt x="443" y="0"/>
                  </a:lnTo>
                  <a:lnTo>
                    <a:pt x="443" y="72"/>
                  </a:lnTo>
                  <a:lnTo>
                    <a:pt x="371" y="72"/>
                  </a:lnTo>
                  <a:lnTo>
                    <a:pt x="371" y="0"/>
                  </a:lnTo>
                  <a:close/>
                  <a:moveTo>
                    <a:pt x="299" y="0"/>
                  </a:moveTo>
                  <a:lnTo>
                    <a:pt x="371" y="0"/>
                  </a:lnTo>
                  <a:lnTo>
                    <a:pt x="371" y="72"/>
                  </a:lnTo>
                  <a:lnTo>
                    <a:pt x="299" y="72"/>
                  </a:lnTo>
                  <a:lnTo>
                    <a:pt x="299" y="0"/>
                  </a:lnTo>
                  <a:close/>
                  <a:moveTo>
                    <a:pt x="224" y="0"/>
                  </a:moveTo>
                  <a:lnTo>
                    <a:pt x="296" y="0"/>
                  </a:lnTo>
                  <a:lnTo>
                    <a:pt x="296" y="72"/>
                  </a:lnTo>
                  <a:lnTo>
                    <a:pt x="224" y="72"/>
                  </a:lnTo>
                  <a:lnTo>
                    <a:pt x="224" y="0"/>
                  </a:lnTo>
                  <a:close/>
                  <a:moveTo>
                    <a:pt x="152" y="0"/>
                  </a:moveTo>
                  <a:lnTo>
                    <a:pt x="221" y="0"/>
                  </a:lnTo>
                  <a:lnTo>
                    <a:pt x="221" y="72"/>
                  </a:lnTo>
                  <a:lnTo>
                    <a:pt x="152" y="72"/>
                  </a:lnTo>
                  <a:lnTo>
                    <a:pt x="152" y="0"/>
                  </a:lnTo>
                  <a:close/>
                  <a:moveTo>
                    <a:pt x="77" y="0"/>
                  </a:moveTo>
                  <a:lnTo>
                    <a:pt x="149" y="0"/>
                  </a:lnTo>
                  <a:lnTo>
                    <a:pt x="149" y="72"/>
                  </a:lnTo>
                  <a:lnTo>
                    <a:pt x="77" y="72"/>
                  </a:lnTo>
                  <a:lnTo>
                    <a:pt x="77" y="0"/>
                  </a:lnTo>
                  <a:close/>
                  <a:moveTo>
                    <a:pt x="2" y="0"/>
                  </a:moveTo>
                  <a:lnTo>
                    <a:pt x="74" y="0"/>
                  </a:lnTo>
                  <a:lnTo>
                    <a:pt x="74" y="72"/>
                  </a:lnTo>
                  <a:lnTo>
                    <a:pt x="2" y="72"/>
                  </a:lnTo>
                  <a:lnTo>
                    <a:pt x="2" y="0"/>
                  </a:lnTo>
                  <a:close/>
                  <a:moveTo>
                    <a:pt x="2" y="75"/>
                  </a:moveTo>
                  <a:lnTo>
                    <a:pt x="74" y="75"/>
                  </a:lnTo>
                  <a:lnTo>
                    <a:pt x="74" y="147"/>
                  </a:lnTo>
                  <a:lnTo>
                    <a:pt x="2" y="147"/>
                  </a:lnTo>
                  <a:lnTo>
                    <a:pt x="2" y="75"/>
                  </a:lnTo>
                  <a:close/>
                  <a:moveTo>
                    <a:pt x="2" y="150"/>
                  </a:moveTo>
                  <a:lnTo>
                    <a:pt x="74" y="150"/>
                  </a:lnTo>
                  <a:lnTo>
                    <a:pt x="74" y="222"/>
                  </a:lnTo>
                  <a:lnTo>
                    <a:pt x="2" y="222"/>
                  </a:lnTo>
                  <a:lnTo>
                    <a:pt x="2" y="150"/>
                  </a:lnTo>
                  <a:close/>
                  <a:moveTo>
                    <a:pt x="2" y="222"/>
                  </a:moveTo>
                  <a:lnTo>
                    <a:pt x="74" y="222"/>
                  </a:lnTo>
                  <a:lnTo>
                    <a:pt x="74" y="294"/>
                  </a:lnTo>
                  <a:lnTo>
                    <a:pt x="2" y="294"/>
                  </a:lnTo>
                  <a:lnTo>
                    <a:pt x="2" y="222"/>
                  </a:lnTo>
                  <a:close/>
                  <a:moveTo>
                    <a:pt x="74" y="369"/>
                  </a:moveTo>
                  <a:lnTo>
                    <a:pt x="2" y="369"/>
                  </a:lnTo>
                  <a:lnTo>
                    <a:pt x="2" y="297"/>
                  </a:lnTo>
                  <a:lnTo>
                    <a:pt x="74" y="297"/>
                  </a:lnTo>
                  <a:lnTo>
                    <a:pt x="74" y="369"/>
                  </a:lnTo>
                  <a:close/>
                  <a:moveTo>
                    <a:pt x="149" y="369"/>
                  </a:moveTo>
                  <a:lnTo>
                    <a:pt x="77" y="369"/>
                  </a:lnTo>
                  <a:lnTo>
                    <a:pt x="77" y="297"/>
                  </a:lnTo>
                  <a:lnTo>
                    <a:pt x="149" y="297"/>
                  </a:lnTo>
                  <a:lnTo>
                    <a:pt x="149" y="369"/>
                  </a:lnTo>
                  <a:close/>
                  <a:moveTo>
                    <a:pt x="221" y="369"/>
                  </a:moveTo>
                  <a:lnTo>
                    <a:pt x="152" y="369"/>
                  </a:lnTo>
                  <a:lnTo>
                    <a:pt x="152" y="297"/>
                  </a:lnTo>
                  <a:lnTo>
                    <a:pt x="221" y="297"/>
                  </a:lnTo>
                  <a:lnTo>
                    <a:pt x="221" y="369"/>
                  </a:lnTo>
                  <a:close/>
                  <a:moveTo>
                    <a:pt x="296" y="369"/>
                  </a:moveTo>
                  <a:lnTo>
                    <a:pt x="224" y="369"/>
                  </a:lnTo>
                  <a:lnTo>
                    <a:pt x="224" y="297"/>
                  </a:lnTo>
                  <a:lnTo>
                    <a:pt x="296" y="297"/>
                  </a:lnTo>
                  <a:lnTo>
                    <a:pt x="296" y="369"/>
                  </a:lnTo>
                  <a:close/>
                  <a:moveTo>
                    <a:pt x="371" y="369"/>
                  </a:moveTo>
                  <a:lnTo>
                    <a:pt x="299" y="369"/>
                  </a:lnTo>
                  <a:lnTo>
                    <a:pt x="299" y="297"/>
                  </a:lnTo>
                  <a:lnTo>
                    <a:pt x="371" y="297"/>
                  </a:lnTo>
                  <a:lnTo>
                    <a:pt x="371" y="369"/>
                  </a:lnTo>
                  <a:close/>
                  <a:moveTo>
                    <a:pt x="443" y="369"/>
                  </a:moveTo>
                  <a:lnTo>
                    <a:pt x="371" y="369"/>
                  </a:lnTo>
                  <a:lnTo>
                    <a:pt x="371" y="297"/>
                  </a:lnTo>
                  <a:lnTo>
                    <a:pt x="443" y="297"/>
                  </a:lnTo>
                  <a:lnTo>
                    <a:pt x="443" y="369"/>
                  </a:lnTo>
                  <a:close/>
                  <a:moveTo>
                    <a:pt x="518" y="369"/>
                  </a:moveTo>
                  <a:lnTo>
                    <a:pt x="446" y="369"/>
                  </a:lnTo>
                  <a:lnTo>
                    <a:pt x="446" y="297"/>
                  </a:lnTo>
                  <a:lnTo>
                    <a:pt x="518" y="297"/>
                  </a:lnTo>
                  <a:lnTo>
                    <a:pt x="518" y="369"/>
                  </a:lnTo>
                  <a:close/>
                  <a:moveTo>
                    <a:pt x="593" y="369"/>
                  </a:moveTo>
                  <a:lnTo>
                    <a:pt x="520" y="369"/>
                  </a:lnTo>
                  <a:lnTo>
                    <a:pt x="520" y="297"/>
                  </a:lnTo>
                  <a:lnTo>
                    <a:pt x="593" y="297"/>
                  </a:lnTo>
                  <a:lnTo>
                    <a:pt x="593" y="369"/>
                  </a:lnTo>
                  <a:close/>
                  <a:moveTo>
                    <a:pt x="665" y="369"/>
                  </a:moveTo>
                  <a:lnTo>
                    <a:pt x="593" y="369"/>
                  </a:lnTo>
                  <a:lnTo>
                    <a:pt x="593" y="297"/>
                  </a:lnTo>
                  <a:lnTo>
                    <a:pt x="665" y="297"/>
                  </a:lnTo>
                  <a:lnTo>
                    <a:pt x="665" y="369"/>
                  </a:lnTo>
                  <a:close/>
                  <a:moveTo>
                    <a:pt x="740" y="369"/>
                  </a:moveTo>
                  <a:lnTo>
                    <a:pt x="667" y="369"/>
                  </a:lnTo>
                  <a:lnTo>
                    <a:pt x="667" y="297"/>
                  </a:lnTo>
                  <a:lnTo>
                    <a:pt x="740" y="297"/>
                  </a:lnTo>
                  <a:lnTo>
                    <a:pt x="740" y="369"/>
                  </a:lnTo>
                  <a:close/>
                  <a:moveTo>
                    <a:pt x="812" y="369"/>
                  </a:moveTo>
                  <a:lnTo>
                    <a:pt x="742" y="369"/>
                  </a:lnTo>
                  <a:lnTo>
                    <a:pt x="742" y="297"/>
                  </a:lnTo>
                  <a:lnTo>
                    <a:pt x="812" y="297"/>
                  </a:lnTo>
                  <a:lnTo>
                    <a:pt x="812" y="369"/>
                  </a:lnTo>
                  <a:close/>
                  <a:moveTo>
                    <a:pt x="886" y="369"/>
                  </a:moveTo>
                  <a:lnTo>
                    <a:pt x="814" y="369"/>
                  </a:lnTo>
                  <a:lnTo>
                    <a:pt x="814" y="297"/>
                  </a:lnTo>
                  <a:lnTo>
                    <a:pt x="886" y="297"/>
                  </a:lnTo>
                  <a:lnTo>
                    <a:pt x="886" y="369"/>
                  </a:lnTo>
                  <a:close/>
                  <a:moveTo>
                    <a:pt x="961" y="369"/>
                  </a:moveTo>
                  <a:lnTo>
                    <a:pt x="889" y="369"/>
                  </a:lnTo>
                  <a:lnTo>
                    <a:pt x="889" y="297"/>
                  </a:lnTo>
                  <a:lnTo>
                    <a:pt x="961" y="297"/>
                  </a:lnTo>
                  <a:lnTo>
                    <a:pt x="961" y="369"/>
                  </a:lnTo>
                  <a:close/>
                  <a:moveTo>
                    <a:pt x="961" y="294"/>
                  </a:moveTo>
                  <a:lnTo>
                    <a:pt x="889" y="294"/>
                  </a:lnTo>
                  <a:lnTo>
                    <a:pt x="889" y="222"/>
                  </a:lnTo>
                  <a:lnTo>
                    <a:pt x="961" y="222"/>
                  </a:lnTo>
                  <a:lnTo>
                    <a:pt x="961" y="294"/>
                  </a:lnTo>
                  <a:close/>
                  <a:moveTo>
                    <a:pt x="961" y="222"/>
                  </a:moveTo>
                  <a:lnTo>
                    <a:pt x="889" y="222"/>
                  </a:lnTo>
                  <a:lnTo>
                    <a:pt x="889" y="150"/>
                  </a:lnTo>
                  <a:lnTo>
                    <a:pt x="961" y="150"/>
                  </a:lnTo>
                  <a:lnTo>
                    <a:pt x="961" y="222"/>
                  </a:lnTo>
                  <a:close/>
                  <a:moveTo>
                    <a:pt x="961" y="147"/>
                  </a:moveTo>
                  <a:lnTo>
                    <a:pt x="889" y="147"/>
                  </a:lnTo>
                  <a:lnTo>
                    <a:pt x="889" y="75"/>
                  </a:lnTo>
                  <a:lnTo>
                    <a:pt x="961" y="75"/>
                  </a:lnTo>
                  <a:lnTo>
                    <a:pt x="961" y="147"/>
                  </a:lnTo>
                  <a:close/>
                  <a:moveTo>
                    <a:pt x="889" y="72"/>
                  </a:moveTo>
                  <a:lnTo>
                    <a:pt x="889" y="0"/>
                  </a:lnTo>
                  <a:lnTo>
                    <a:pt x="961" y="0"/>
                  </a:lnTo>
                  <a:lnTo>
                    <a:pt x="961" y="72"/>
                  </a:lnTo>
                  <a:lnTo>
                    <a:pt x="889" y="72"/>
                  </a:ln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90" name="Freeform 44">
              <a:extLst>
                <a:ext uri="{FF2B5EF4-FFF2-40B4-BE49-F238E27FC236}">
                  <a16:creationId xmlns:a16="http://schemas.microsoft.com/office/drawing/2014/main" id="{553ECBF0-8C89-4F89-BCED-B443C04EE7AE}"/>
                </a:ext>
              </a:extLst>
            </p:cNvPr>
            <p:cNvSpPr>
              <a:spLocks/>
            </p:cNvSpPr>
            <p:nvPr/>
          </p:nvSpPr>
          <p:spPr bwMode="auto">
            <a:xfrm>
              <a:off x="5762625" y="2643188"/>
              <a:ext cx="1539875" cy="485775"/>
            </a:xfrm>
            <a:custGeom>
              <a:avLst/>
              <a:gdLst>
                <a:gd name="T0" fmla="*/ 3 w 363"/>
                <a:gd name="T1" fmla="*/ 113 h 114"/>
                <a:gd name="T2" fmla="*/ 30 w 363"/>
                <a:gd name="T3" fmla="*/ 91 h 114"/>
                <a:gd name="T4" fmla="*/ 57 w 363"/>
                <a:gd name="T5" fmla="*/ 95 h 114"/>
                <a:gd name="T6" fmla="*/ 85 w 363"/>
                <a:gd name="T7" fmla="*/ 72 h 114"/>
                <a:gd name="T8" fmla="*/ 112 w 363"/>
                <a:gd name="T9" fmla="*/ 75 h 114"/>
                <a:gd name="T10" fmla="*/ 140 w 363"/>
                <a:gd name="T11" fmla="*/ 86 h 114"/>
                <a:gd name="T12" fmla="*/ 168 w 363"/>
                <a:gd name="T13" fmla="*/ 58 h 114"/>
                <a:gd name="T14" fmla="*/ 195 w 363"/>
                <a:gd name="T15" fmla="*/ 64 h 114"/>
                <a:gd name="T16" fmla="*/ 224 w 363"/>
                <a:gd name="T17" fmla="*/ 53 h 114"/>
                <a:gd name="T18" fmla="*/ 251 w 363"/>
                <a:gd name="T19" fmla="*/ 37 h 114"/>
                <a:gd name="T20" fmla="*/ 278 w 363"/>
                <a:gd name="T21" fmla="*/ 44 h 114"/>
                <a:gd name="T22" fmla="*/ 306 w 363"/>
                <a:gd name="T23" fmla="*/ 58 h 114"/>
                <a:gd name="T24" fmla="*/ 334 w 363"/>
                <a:gd name="T25" fmla="*/ 41 h 114"/>
                <a:gd name="T26" fmla="*/ 362 w 363"/>
                <a:gd name="T27" fmla="*/ 2 h 114"/>
                <a:gd name="T28" fmla="*/ 362 w 363"/>
                <a:gd name="T29" fmla="*/ 1 h 114"/>
                <a:gd name="T30" fmla="*/ 360 w 363"/>
                <a:gd name="T31" fmla="*/ 1 h 114"/>
                <a:gd name="T32" fmla="*/ 333 w 363"/>
                <a:gd name="T33" fmla="*/ 39 h 114"/>
                <a:gd name="T34" fmla="*/ 306 w 363"/>
                <a:gd name="T35" fmla="*/ 55 h 114"/>
                <a:gd name="T36" fmla="*/ 279 w 363"/>
                <a:gd name="T37" fmla="*/ 42 h 114"/>
                <a:gd name="T38" fmla="*/ 250 w 363"/>
                <a:gd name="T39" fmla="*/ 34 h 114"/>
                <a:gd name="T40" fmla="*/ 222 w 363"/>
                <a:gd name="T41" fmla="*/ 51 h 114"/>
                <a:gd name="T42" fmla="*/ 195 w 363"/>
                <a:gd name="T43" fmla="*/ 61 h 114"/>
                <a:gd name="T44" fmla="*/ 167 w 363"/>
                <a:gd name="T45" fmla="*/ 56 h 114"/>
                <a:gd name="T46" fmla="*/ 140 w 363"/>
                <a:gd name="T47" fmla="*/ 83 h 114"/>
                <a:gd name="T48" fmla="*/ 113 w 363"/>
                <a:gd name="T49" fmla="*/ 73 h 114"/>
                <a:gd name="T50" fmla="*/ 84 w 363"/>
                <a:gd name="T51" fmla="*/ 69 h 114"/>
                <a:gd name="T52" fmla="*/ 57 w 363"/>
                <a:gd name="T53" fmla="*/ 92 h 114"/>
                <a:gd name="T54" fmla="*/ 29 w 363"/>
                <a:gd name="T55" fmla="*/ 88 h 114"/>
                <a:gd name="T56" fmla="*/ 1 w 363"/>
                <a:gd name="T57" fmla="*/ 111 h 114"/>
                <a:gd name="T58" fmla="*/ 1 w 363"/>
                <a:gd name="T59" fmla="*/ 113 h 114"/>
                <a:gd name="T60" fmla="*/ 3 w 363"/>
                <a:gd name="T61" fmla="*/ 11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3" h="114">
                  <a:moveTo>
                    <a:pt x="3" y="113"/>
                  </a:moveTo>
                  <a:cubicBezTo>
                    <a:pt x="30" y="91"/>
                    <a:pt x="30" y="91"/>
                    <a:pt x="30" y="91"/>
                  </a:cubicBezTo>
                  <a:cubicBezTo>
                    <a:pt x="57" y="95"/>
                    <a:pt x="57" y="95"/>
                    <a:pt x="57" y="95"/>
                  </a:cubicBezTo>
                  <a:cubicBezTo>
                    <a:pt x="85" y="72"/>
                    <a:pt x="85" y="72"/>
                    <a:pt x="85" y="72"/>
                  </a:cubicBezTo>
                  <a:cubicBezTo>
                    <a:pt x="112" y="75"/>
                    <a:pt x="112" y="75"/>
                    <a:pt x="112" y="75"/>
                  </a:cubicBezTo>
                  <a:cubicBezTo>
                    <a:pt x="140" y="86"/>
                    <a:pt x="140" y="86"/>
                    <a:pt x="140" y="86"/>
                  </a:cubicBezTo>
                  <a:cubicBezTo>
                    <a:pt x="168" y="58"/>
                    <a:pt x="168" y="58"/>
                    <a:pt x="168" y="58"/>
                  </a:cubicBezTo>
                  <a:cubicBezTo>
                    <a:pt x="195" y="64"/>
                    <a:pt x="195" y="64"/>
                    <a:pt x="195" y="64"/>
                  </a:cubicBezTo>
                  <a:cubicBezTo>
                    <a:pt x="224" y="53"/>
                    <a:pt x="224" y="53"/>
                    <a:pt x="224" y="53"/>
                  </a:cubicBezTo>
                  <a:cubicBezTo>
                    <a:pt x="251" y="37"/>
                    <a:pt x="251" y="37"/>
                    <a:pt x="251" y="37"/>
                  </a:cubicBezTo>
                  <a:cubicBezTo>
                    <a:pt x="278" y="44"/>
                    <a:pt x="278" y="44"/>
                    <a:pt x="278" y="44"/>
                  </a:cubicBezTo>
                  <a:cubicBezTo>
                    <a:pt x="306" y="58"/>
                    <a:pt x="306" y="58"/>
                    <a:pt x="306" y="58"/>
                  </a:cubicBezTo>
                  <a:cubicBezTo>
                    <a:pt x="334" y="41"/>
                    <a:pt x="334" y="41"/>
                    <a:pt x="334" y="41"/>
                  </a:cubicBezTo>
                  <a:cubicBezTo>
                    <a:pt x="362" y="2"/>
                    <a:pt x="362" y="2"/>
                    <a:pt x="362" y="2"/>
                  </a:cubicBezTo>
                  <a:cubicBezTo>
                    <a:pt x="363" y="2"/>
                    <a:pt x="362" y="1"/>
                    <a:pt x="362" y="1"/>
                  </a:cubicBezTo>
                  <a:cubicBezTo>
                    <a:pt x="361" y="0"/>
                    <a:pt x="361" y="0"/>
                    <a:pt x="360" y="1"/>
                  </a:cubicBezTo>
                  <a:cubicBezTo>
                    <a:pt x="333" y="39"/>
                    <a:pt x="333" y="39"/>
                    <a:pt x="333" y="39"/>
                  </a:cubicBezTo>
                  <a:cubicBezTo>
                    <a:pt x="306" y="55"/>
                    <a:pt x="306" y="55"/>
                    <a:pt x="306" y="55"/>
                  </a:cubicBezTo>
                  <a:cubicBezTo>
                    <a:pt x="279" y="42"/>
                    <a:pt x="279" y="42"/>
                    <a:pt x="279" y="42"/>
                  </a:cubicBezTo>
                  <a:cubicBezTo>
                    <a:pt x="250" y="34"/>
                    <a:pt x="250" y="34"/>
                    <a:pt x="250" y="34"/>
                  </a:cubicBezTo>
                  <a:cubicBezTo>
                    <a:pt x="222" y="51"/>
                    <a:pt x="222" y="51"/>
                    <a:pt x="222" y="51"/>
                  </a:cubicBezTo>
                  <a:cubicBezTo>
                    <a:pt x="195" y="61"/>
                    <a:pt x="195" y="61"/>
                    <a:pt x="195" y="61"/>
                  </a:cubicBezTo>
                  <a:cubicBezTo>
                    <a:pt x="167" y="56"/>
                    <a:pt x="167" y="56"/>
                    <a:pt x="167" y="56"/>
                  </a:cubicBezTo>
                  <a:cubicBezTo>
                    <a:pt x="140" y="83"/>
                    <a:pt x="140" y="83"/>
                    <a:pt x="140" y="83"/>
                  </a:cubicBezTo>
                  <a:cubicBezTo>
                    <a:pt x="113" y="73"/>
                    <a:pt x="113" y="73"/>
                    <a:pt x="113" y="73"/>
                  </a:cubicBezTo>
                  <a:cubicBezTo>
                    <a:pt x="84" y="69"/>
                    <a:pt x="84" y="69"/>
                    <a:pt x="84" y="69"/>
                  </a:cubicBezTo>
                  <a:cubicBezTo>
                    <a:pt x="57" y="92"/>
                    <a:pt x="57" y="92"/>
                    <a:pt x="57" y="92"/>
                  </a:cubicBezTo>
                  <a:cubicBezTo>
                    <a:pt x="29" y="88"/>
                    <a:pt x="29" y="88"/>
                    <a:pt x="29" y="88"/>
                  </a:cubicBezTo>
                  <a:cubicBezTo>
                    <a:pt x="1" y="111"/>
                    <a:pt x="1" y="111"/>
                    <a:pt x="1" y="111"/>
                  </a:cubicBezTo>
                  <a:cubicBezTo>
                    <a:pt x="0" y="112"/>
                    <a:pt x="0" y="113"/>
                    <a:pt x="1" y="113"/>
                  </a:cubicBezTo>
                  <a:cubicBezTo>
                    <a:pt x="1" y="114"/>
                    <a:pt x="2" y="114"/>
                    <a:pt x="3" y="113"/>
                  </a:cubicBezTo>
                  <a:close/>
                </a:path>
              </a:pathLst>
            </a:custGeom>
            <a:solidFill>
              <a:srgbClr val="05A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91" name="Freeform 45">
              <a:extLst>
                <a:ext uri="{FF2B5EF4-FFF2-40B4-BE49-F238E27FC236}">
                  <a16:creationId xmlns:a16="http://schemas.microsoft.com/office/drawing/2014/main" id="{B1B8CED8-CBA6-48B2-958E-9B44B3674152}"/>
                </a:ext>
              </a:extLst>
            </p:cNvPr>
            <p:cNvSpPr>
              <a:spLocks/>
            </p:cNvSpPr>
            <p:nvPr/>
          </p:nvSpPr>
          <p:spPr bwMode="auto">
            <a:xfrm>
              <a:off x="5762625" y="2847975"/>
              <a:ext cx="1539875" cy="280988"/>
            </a:xfrm>
            <a:custGeom>
              <a:avLst/>
              <a:gdLst>
                <a:gd name="T0" fmla="*/ 2 w 363"/>
                <a:gd name="T1" fmla="*/ 65 h 66"/>
                <a:gd name="T2" fmla="*/ 30 w 363"/>
                <a:gd name="T3" fmla="*/ 52 h 66"/>
                <a:gd name="T4" fmla="*/ 57 w 363"/>
                <a:gd name="T5" fmla="*/ 56 h 66"/>
                <a:gd name="T6" fmla="*/ 85 w 363"/>
                <a:gd name="T7" fmla="*/ 46 h 66"/>
                <a:gd name="T8" fmla="*/ 112 w 363"/>
                <a:gd name="T9" fmla="*/ 43 h 66"/>
                <a:gd name="T10" fmla="*/ 140 w 363"/>
                <a:gd name="T11" fmla="*/ 44 h 66"/>
                <a:gd name="T12" fmla="*/ 168 w 363"/>
                <a:gd name="T13" fmla="*/ 32 h 66"/>
                <a:gd name="T14" fmla="*/ 195 w 363"/>
                <a:gd name="T15" fmla="*/ 34 h 66"/>
                <a:gd name="T16" fmla="*/ 224 w 363"/>
                <a:gd name="T17" fmla="*/ 30 h 66"/>
                <a:gd name="T18" fmla="*/ 251 w 363"/>
                <a:gd name="T19" fmla="*/ 4 h 66"/>
                <a:gd name="T20" fmla="*/ 277 w 363"/>
                <a:gd name="T21" fmla="*/ 29 h 66"/>
                <a:gd name="T22" fmla="*/ 306 w 363"/>
                <a:gd name="T23" fmla="*/ 45 h 66"/>
                <a:gd name="T24" fmla="*/ 334 w 363"/>
                <a:gd name="T25" fmla="*/ 41 h 66"/>
                <a:gd name="T26" fmla="*/ 362 w 363"/>
                <a:gd name="T27" fmla="*/ 16 h 66"/>
                <a:gd name="T28" fmla="*/ 362 w 363"/>
                <a:gd name="T29" fmla="*/ 14 h 66"/>
                <a:gd name="T30" fmla="*/ 360 w 363"/>
                <a:gd name="T31" fmla="*/ 14 h 66"/>
                <a:gd name="T32" fmla="*/ 333 w 363"/>
                <a:gd name="T33" fmla="*/ 38 h 66"/>
                <a:gd name="T34" fmla="*/ 306 w 363"/>
                <a:gd name="T35" fmla="*/ 42 h 66"/>
                <a:gd name="T36" fmla="*/ 279 w 363"/>
                <a:gd name="T37" fmla="*/ 27 h 66"/>
                <a:gd name="T38" fmla="*/ 251 w 363"/>
                <a:gd name="T39" fmla="*/ 0 h 66"/>
                <a:gd name="T40" fmla="*/ 222 w 363"/>
                <a:gd name="T41" fmla="*/ 28 h 66"/>
                <a:gd name="T42" fmla="*/ 195 w 363"/>
                <a:gd name="T43" fmla="*/ 31 h 66"/>
                <a:gd name="T44" fmla="*/ 167 w 363"/>
                <a:gd name="T45" fmla="*/ 30 h 66"/>
                <a:gd name="T46" fmla="*/ 140 w 363"/>
                <a:gd name="T47" fmla="*/ 42 h 66"/>
                <a:gd name="T48" fmla="*/ 112 w 363"/>
                <a:gd name="T49" fmla="*/ 40 h 66"/>
                <a:gd name="T50" fmla="*/ 84 w 363"/>
                <a:gd name="T51" fmla="*/ 44 h 66"/>
                <a:gd name="T52" fmla="*/ 57 w 363"/>
                <a:gd name="T53" fmla="*/ 53 h 66"/>
                <a:gd name="T54" fmla="*/ 29 w 363"/>
                <a:gd name="T55" fmla="*/ 49 h 66"/>
                <a:gd name="T56" fmla="*/ 1 w 363"/>
                <a:gd name="T57" fmla="*/ 63 h 66"/>
                <a:gd name="T58" fmla="*/ 1 w 363"/>
                <a:gd name="T59" fmla="*/ 65 h 66"/>
                <a:gd name="T60" fmla="*/ 2 w 363"/>
                <a:gd name="T61" fmla="*/ 65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3" h="66">
                  <a:moveTo>
                    <a:pt x="2" y="65"/>
                  </a:moveTo>
                  <a:cubicBezTo>
                    <a:pt x="30" y="52"/>
                    <a:pt x="30" y="52"/>
                    <a:pt x="30" y="52"/>
                  </a:cubicBezTo>
                  <a:cubicBezTo>
                    <a:pt x="57" y="56"/>
                    <a:pt x="57" y="56"/>
                    <a:pt x="57" y="56"/>
                  </a:cubicBezTo>
                  <a:cubicBezTo>
                    <a:pt x="85" y="46"/>
                    <a:pt x="85" y="46"/>
                    <a:pt x="85" y="46"/>
                  </a:cubicBezTo>
                  <a:cubicBezTo>
                    <a:pt x="112" y="43"/>
                    <a:pt x="112" y="43"/>
                    <a:pt x="112" y="43"/>
                  </a:cubicBezTo>
                  <a:cubicBezTo>
                    <a:pt x="140" y="44"/>
                    <a:pt x="140" y="44"/>
                    <a:pt x="140" y="44"/>
                  </a:cubicBezTo>
                  <a:cubicBezTo>
                    <a:pt x="168" y="32"/>
                    <a:pt x="168" y="32"/>
                    <a:pt x="168" y="32"/>
                  </a:cubicBezTo>
                  <a:cubicBezTo>
                    <a:pt x="195" y="34"/>
                    <a:pt x="195" y="34"/>
                    <a:pt x="195" y="34"/>
                  </a:cubicBezTo>
                  <a:cubicBezTo>
                    <a:pt x="224" y="30"/>
                    <a:pt x="224" y="30"/>
                    <a:pt x="224" y="30"/>
                  </a:cubicBezTo>
                  <a:cubicBezTo>
                    <a:pt x="251" y="4"/>
                    <a:pt x="251" y="4"/>
                    <a:pt x="251" y="4"/>
                  </a:cubicBezTo>
                  <a:cubicBezTo>
                    <a:pt x="277" y="29"/>
                    <a:pt x="277" y="29"/>
                    <a:pt x="277" y="29"/>
                  </a:cubicBezTo>
                  <a:cubicBezTo>
                    <a:pt x="306" y="45"/>
                    <a:pt x="306" y="45"/>
                    <a:pt x="306" y="45"/>
                  </a:cubicBezTo>
                  <a:cubicBezTo>
                    <a:pt x="334" y="41"/>
                    <a:pt x="334" y="41"/>
                    <a:pt x="334" y="41"/>
                  </a:cubicBezTo>
                  <a:cubicBezTo>
                    <a:pt x="362" y="16"/>
                    <a:pt x="362" y="16"/>
                    <a:pt x="362" y="16"/>
                  </a:cubicBezTo>
                  <a:cubicBezTo>
                    <a:pt x="363" y="15"/>
                    <a:pt x="363" y="14"/>
                    <a:pt x="362" y="14"/>
                  </a:cubicBezTo>
                  <a:cubicBezTo>
                    <a:pt x="362" y="13"/>
                    <a:pt x="361" y="13"/>
                    <a:pt x="360" y="14"/>
                  </a:cubicBezTo>
                  <a:cubicBezTo>
                    <a:pt x="333" y="38"/>
                    <a:pt x="333" y="38"/>
                    <a:pt x="333" y="38"/>
                  </a:cubicBezTo>
                  <a:cubicBezTo>
                    <a:pt x="306" y="42"/>
                    <a:pt x="306" y="42"/>
                    <a:pt x="306" y="42"/>
                  </a:cubicBezTo>
                  <a:cubicBezTo>
                    <a:pt x="279" y="27"/>
                    <a:pt x="279" y="27"/>
                    <a:pt x="279" y="27"/>
                  </a:cubicBezTo>
                  <a:cubicBezTo>
                    <a:pt x="251" y="0"/>
                    <a:pt x="251" y="0"/>
                    <a:pt x="251" y="0"/>
                  </a:cubicBezTo>
                  <a:cubicBezTo>
                    <a:pt x="222" y="28"/>
                    <a:pt x="222" y="28"/>
                    <a:pt x="222" y="28"/>
                  </a:cubicBezTo>
                  <a:cubicBezTo>
                    <a:pt x="195" y="31"/>
                    <a:pt x="195" y="31"/>
                    <a:pt x="195" y="31"/>
                  </a:cubicBezTo>
                  <a:cubicBezTo>
                    <a:pt x="167" y="30"/>
                    <a:pt x="167" y="30"/>
                    <a:pt x="167" y="30"/>
                  </a:cubicBezTo>
                  <a:cubicBezTo>
                    <a:pt x="140" y="42"/>
                    <a:pt x="140" y="42"/>
                    <a:pt x="140" y="42"/>
                  </a:cubicBezTo>
                  <a:cubicBezTo>
                    <a:pt x="112" y="40"/>
                    <a:pt x="112" y="40"/>
                    <a:pt x="112" y="40"/>
                  </a:cubicBezTo>
                  <a:cubicBezTo>
                    <a:pt x="84" y="44"/>
                    <a:pt x="84" y="44"/>
                    <a:pt x="84" y="44"/>
                  </a:cubicBezTo>
                  <a:cubicBezTo>
                    <a:pt x="57" y="53"/>
                    <a:pt x="57" y="53"/>
                    <a:pt x="57" y="53"/>
                  </a:cubicBezTo>
                  <a:cubicBezTo>
                    <a:pt x="29" y="49"/>
                    <a:pt x="29" y="49"/>
                    <a:pt x="29" y="49"/>
                  </a:cubicBezTo>
                  <a:cubicBezTo>
                    <a:pt x="1" y="63"/>
                    <a:pt x="1" y="63"/>
                    <a:pt x="1" y="63"/>
                  </a:cubicBezTo>
                  <a:cubicBezTo>
                    <a:pt x="1" y="63"/>
                    <a:pt x="0" y="64"/>
                    <a:pt x="1" y="65"/>
                  </a:cubicBezTo>
                  <a:cubicBezTo>
                    <a:pt x="1" y="65"/>
                    <a:pt x="2" y="66"/>
                    <a:pt x="2" y="65"/>
                  </a:cubicBezTo>
                  <a:close/>
                </a:path>
              </a:pathLst>
            </a:custGeom>
            <a:solidFill>
              <a:srgbClr val="6200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92" name="Freeform 46">
              <a:extLst>
                <a:ext uri="{FF2B5EF4-FFF2-40B4-BE49-F238E27FC236}">
                  <a16:creationId xmlns:a16="http://schemas.microsoft.com/office/drawing/2014/main" id="{723AA89D-0C7E-4C66-8E5B-5C5B3793312F}"/>
                </a:ext>
              </a:extLst>
            </p:cNvPr>
            <p:cNvSpPr>
              <a:spLocks/>
            </p:cNvSpPr>
            <p:nvPr/>
          </p:nvSpPr>
          <p:spPr bwMode="auto">
            <a:xfrm>
              <a:off x="5762625" y="2392363"/>
              <a:ext cx="1539875" cy="14288"/>
            </a:xfrm>
            <a:custGeom>
              <a:avLst/>
              <a:gdLst>
                <a:gd name="T0" fmla="*/ 2 w 363"/>
                <a:gd name="T1" fmla="*/ 3 h 3"/>
                <a:gd name="T2" fmla="*/ 361 w 363"/>
                <a:gd name="T3" fmla="*/ 3 h 3"/>
                <a:gd name="T4" fmla="*/ 363 w 363"/>
                <a:gd name="T5" fmla="*/ 1 h 3"/>
                <a:gd name="T6" fmla="*/ 361 w 363"/>
                <a:gd name="T7" fmla="*/ 0 h 3"/>
                <a:gd name="T8" fmla="*/ 2 w 363"/>
                <a:gd name="T9" fmla="*/ 0 h 3"/>
                <a:gd name="T10" fmla="*/ 0 w 363"/>
                <a:gd name="T11" fmla="*/ 1 h 3"/>
                <a:gd name="T12" fmla="*/ 2 w 36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63" h="3">
                  <a:moveTo>
                    <a:pt x="2" y="3"/>
                  </a:moveTo>
                  <a:cubicBezTo>
                    <a:pt x="361" y="3"/>
                    <a:pt x="361" y="3"/>
                    <a:pt x="361" y="3"/>
                  </a:cubicBezTo>
                  <a:cubicBezTo>
                    <a:pt x="362" y="3"/>
                    <a:pt x="363" y="2"/>
                    <a:pt x="363" y="1"/>
                  </a:cubicBezTo>
                  <a:cubicBezTo>
                    <a:pt x="363" y="1"/>
                    <a:pt x="362" y="0"/>
                    <a:pt x="361" y="0"/>
                  </a:cubicBezTo>
                  <a:cubicBezTo>
                    <a:pt x="2" y="0"/>
                    <a:pt x="2" y="0"/>
                    <a:pt x="2" y="0"/>
                  </a:cubicBezTo>
                  <a:cubicBezTo>
                    <a:pt x="1" y="0"/>
                    <a:pt x="0" y="1"/>
                    <a:pt x="0" y="1"/>
                  </a:cubicBezTo>
                  <a:cubicBezTo>
                    <a:pt x="0" y="2"/>
                    <a:pt x="1" y="3"/>
                    <a:pt x="2" y="3"/>
                  </a:cubicBezTo>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93" name="Freeform 47">
              <a:extLst>
                <a:ext uri="{FF2B5EF4-FFF2-40B4-BE49-F238E27FC236}">
                  <a16:creationId xmlns:a16="http://schemas.microsoft.com/office/drawing/2014/main" id="{6A5C4A93-F9FF-4CED-9C96-7849C08E4D45}"/>
                </a:ext>
              </a:extLst>
            </p:cNvPr>
            <p:cNvSpPr>
              <a:spLocks/>
            </p:cNvSpPr>
            <p:nvPr/>
          </p:nvSpPr>
          <p:spPr bwMode="auto">
            <a:xfrm>
              <a:off x="5762625" y="2447925"/>
              <a:ext cx="1539875" cy="12700"/>
            </a:xfrm>
            <a:custGeom>
              <a:avLst/>
              <a:gdLst>
                <a:gd name="T0" fmla="*/ 2 w 363"/>
                <a:gd name="T1" fmla="*/ 3 h 3"/>
                <a:gd name="T2" fmla="*/ 361 w 363"/>
                <a:gd name="T3" fmla="*/ 3 h 3"/>
                <a:gd name="T4" fmla="*/ 363 w 363"/>
                <a:gd name="T5" fmla="*/ 2 h 3"/>
                <a:gd name="T6" fmla="*/ 361 w 363"/>
                <a:gd name="T7" fmla="*/ 0 h 3"/>
                <a:gd name="T8" fmla="*/ 2 w 363"/>
                <a:gd name="T9" fmla="*/ 0 h 3"/>
                <a:gd name="T10" fmla="*/ 0 w 363"/>
                <a:gd name="T11" fmla="*/ 2 h 3"/>
                <a:gd name="T12" fmla="*/ 2 w 36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63" h="3">
                  <a:moveTo>
                    <a:pt x="2" y="3"/>
                  </a:moveTo>
                  <a:cubicBezTo>
                    <a:pt x="361" y="3"/>
                    <a:pt x="361" y="3"/>
                    <a:pt x="361" y="3"/>
                  </a:cubicBezTo>
                  <a:cubicBezTo>
                    <a:pt x="362" y="3"/>
                    <a:pt x="363" y="3"/>
                    <a:pt x="363" y="2"/>
                  </a:cubicBezTo>
                  <a:cubicBezTo>
                    <a:pt x="363" y="1"/>
                    <a:pt x="362" y="0"/>
                    <a:pt x="361" y="0"/>
                  </a:cubicBezTo>
                  <a:cubicBezTo>
                    <a:pt x="2" y="0"/>
                    <a:pt x="2" y="0"/>
                    <a:pt x="2" y="0"/>
                  </a:cubicBezTo>
                  <a:cubicBezTo>
                    <a:pt x="1" y="0"/>
                    <a:pt x="0" y="1"/>
                    <a:pt x="0" y="2"/>
                  </a:cubicBezTo>
                  <a:cubicBezTo>
                    <a:pt x="0" y="3"/>
                    <a:pt x="1" y="3"/>
                    <a:pt x="2" y="3"/>
                  </a:cubicBezTo>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94" name="Freeform 48">
              <a:extLst>
                <a:ext uri="{FF2B5EF4-FFF2-40B4-BE49-F238E27FC236}">
                  <a16:creationId xmlns:a16="http://schemas.microsoft.com/office/drawing/2014/main" id="{7CFBCC7C-197F-4DAC-8094-AA996E120471}"/>
                </a:ext>
              </a:extLst>
            </p:cNvPr>
            <p:cNvSpPr>
              <a:spLocks/>
            </p:cNvSpPr>
            <p:nvPr/>
          </p:nvSpPr>
          <p:spPr bwMode="auto">
            <a:xfrm>
              <a:off x="3730625" y="2270125"/>
              <a:ext cx="398463" cy="709613"/>
            </a:xfrm>
            <a:custGeom>
              <a:avLst/>
              <a:gdLst>
                <a:gd name="T0" fmla="*/ 0 w 94"/>
                <a:gd name="T1" fmla="*/ 98 h 167"/>
                <a:gd name="T2" fmla="*/ 69 w 94"/>
                <a:gd name="T3" fmla="*/ 167 h 167"/>
                <a:gd name="T4" fmla="*/ 94 w 94"/>
                <a:gd name="T5" fmla="*/ 101 h 167"/>
                <a:gd name="T6" fmla="*/ 0 w 94"/>
                <a:gd name="T7" fmla="*/ 0 h 167"/>
                <a:gd name="T8" fmla="*/ 0 w 94"/>
                <a:gd name="T9" fmla="*/ 98 h 167"/>
              </a:gdLst>
              <a:ahLst/>
              <a:cxnLst>
                <a:cxn ang="0">
                  <a:pos x="T0" y="T1"/>
                </a:cxn>
                <a:cxn ang="0">
                  <a:pos x="T2" y="T3"/>
                </a:cxn>
                <a:cxn ang="0">
                  <a:pos x="T4" y="T5"/>
                </a:cxn>
                <a:cxn ang="0">
                  <a:pos x="T6" y="T7"/>
                </a:cxn>
                <a:cxn ang="0">
                  <a:pos x="T8" y="T9"/>
                </a:cxn>
              </a:cxnLst>
              <a:rect l="0" t="0" r="r" b="b"/>
              <a:pathLst>
                <a:path w="94" h="167">
                  <a:moveTo>
                    <a:pt x="0" y="98"/>
                  </a:moveTo>
                  <a:cubicBezTo>
                    <a:pt x="69" y="167"/>
                    <a:pt x="69" y="167"/>
                    <a:pt x="69" y="167"/>
                  </a:cubicBezTo>
                  <a:cubicBezTo>
                    <a:pt x="85" y="149"/>
                    <a:pt x="94" y="126"/>
                    <a:pt x="94" y="101"/>
                  </a:cubicBezTo>
                  <a:cubicBezTo>
                    <a:pt x="94" y="47"/>
                    <a:pt x="53" y="3"/>
                    <a:pt x="0" y="0"/>
                  </a:cubicBezTo>
                  <a:lnTo>
                    <a:pt x="0" y="98"/>
                  </a:lnTo>
                  <a:close/>
                </a:path>
              </a:pathLst>
            </a:custGeom>
            <a:solidFill>
              <a:srgbClr val="605D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95" name="Freeform 49">
              <a:extLst>
                <a:ext uri="{FF2B5EF4-FFF2-40B4-BE49-F238E27FC236}">
                  <a16:creationId xmlns:a16="http://schemas.microsoft.com/office/drawing/2014/main" id="{E128B129-2791-4F19-82A0-3921897FDAFD}"/>
                </a:ext>
              </a:extLst>
            </p:cNvPr>
            <p:cNvSpPr>
              <a:spLocks/>
            </p:cNvSpPr>
            <p:nvPr/>
          </p:nvSpPr>
          <p:spPr bwMode="auto">
            <a:xfrm>
              <a:off x="3273425" y="2728913"/>
              <a:ext cx="712788" cy="400050"/>
            </a:xfrm>
            <a:custGeom>
              <a:avLst/>
              <a:gdLst>
                <a:gd name="T0" fmla="*/ 98 w 168"/>
                <a:gd name="T1" fmla="*/ 0 h 94"/>
                <a:gd name="T2" fmla="*/ 0 w 168"/>
                <a:gd name="T3" fmla="*/ 0 h 94"/>
                <a:gd name="T4" fmla="*/ 101 w 168"/>
                <a:gd name="T5" fmla="*/ 94 h 94"/>
                <a:gd name="T6" fmla="*/ 168 w 168"/>
                <a:gd name="T7" fmla="*/ 69 h 94"/>
                <a:gd name="T8" fmla="*/ 98 w 168"/>
                <a:gd name="T9" fmla="*/ 0 h 94"/>
              </a:gdLst>
              <a:ahLst/>
              <a:cxnLst>
                <a:cxn ang="0">
                  <a:pos x="T0" y="T1"/>
                </a:cxn>
                <a:cxn ang="0">
                  <a:pos x="T2" y="T3"/>
                </a:cxn>
                <a:cxn ang="0">
                  <a:pos x="T4" y="T5"/>
                </a:cxn>
                <a:cxn ang="0">
                  <a:pos x="T6" y="T7"/>
                </a:cxn>
                <a:cxn ang="0">
                  <a:pos x="T8" y="T9"/>
                </a:cxn>
              </a:cxnLst>
              <a:rect l="0" t="0" r="r" b="b"/>
              <a:pathLst>
                <a:path w="168" h="94">
                  <a:moveTo>
                    <a:pt x="98" y="0"/>
                  </a:moveTo>
                  <a:cubicBezTo>
                    <a:pt x="0" y="0"/>
                    <a:pt x="0" y="0"/>
                    <a:pt x="0" y="0"/>
                  </a:cubicBezTo>
                  <a:cubicBezTo>
                    <a:pt x="4" y="52"/>
                    <a:pt x="47" y="94"/>
                    <a:pt x="101" y="94"/>
                  </a:cubicBezTo>
                  <a:cubicBezTo>
                    <a:pt x="127" y="94"/>
                    <a:pt x="150" y="84"/>
                    <a:pt x="168" y="69"/>
                  </a:cubicBezTo>
                  <a:lnTo>
                    <a:pt x="98" y="0"/>
                  </a:lnTo>
                  <a:close/>
                </a:path>
              </a:pathLst>
            </a:custGeom>
            <a:solidFill>
              <a:srgbClr val="C5C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96" name="Freeform 50">
              <a:extLst>
                <a:ext uri="{FF2B5EF4-FFF2-40B4-BE49-F238E27FC236}">
                  <a16:creationId xmlns:a16="http://schemas.microsoft.com/office/drawing/2014/main" id="{4A727E15-5E2C-425C-A49A-D9D689FB0785}"/>
                </a:ext>
              </a:extLst>
            </p:cNvPr>
            <p:cNvSpPr>
              <a:spLocks/>
            </p:cNvSpPr>
            <p:nvPr/>
          </p:nvSpPr>
          <p:spPr bwMode="auto">
            <a:xfrm>
              <a:off x="3273425" y="2270125"/>
              <a:ext cx="398463" cy="398463"/>
            </a:xfrm>
            <a:custGeom>
              <a:avLst/>
              <a:gdLst>
                <a:gd name="T0" fmla="*/ 94 w 94"/>
                <a:gd name="T1" fmla="*/ 94 h 94"/>
                <a:gd name="T2" fmla="*/ 94 w 94"/>
                <a:gd name="T3" fmla="*/ 0 h 94"/>
                <a:gd name="T4" fmla="*/ 0 w 94"/>
                <a:gd name="T5" fmla="*/ 94 h 94"/>
                <a:gd name="T6" fmla="*/ 94 w 94"/>
                <a:gd name="T7" fmla="*/ 94 h 94"/>
              </a:gdLst>
              <a:ahLst/>
              <a:cxnLst>
                <a:cxn ang="0">
                  <a:pos x="T0" y="T1"/>
                </a:cxn>
                <a:cxn ang="0">
                  <a:pos x="T2" y="T3"/>
                </a:cxn>
                <a:cxn ang="0">
                  <a:pos x="T4" y="T5"/>
                </a:cxn>
                <a:cxn ang="0">
                  <a:pos x="T6" y="T7"/>
                </a:cxn>
              </a:cxnLst>
              <a:rect l="0" t="0" r="r" b="b"/>
              <a:pathLst>
                <a:path w="94" h="94">
                  <a:moveTo>
                    <a:pt x="94" y="94"/>
                  </a:moveTo>
                  <a:cubicBezTo>
                    <a:pt x="94" y="0"/>
                    <a:pt x="94" y="0"/>
                    <a:pt x="94" y="0"/>
                  </a:cubicBezTo>
                  <a:cubicBezTo>
                    <a:pt x="44" y="3"/>
                    <a:pt x="4" y="43"/>
                    <a:pt x="0" y="94"/>
                  </a:cubicBezTo>
                  <a:lnTo>
                    <a:pt x="94" y="94"/>
                  </a:lnTo>
                  <a:close/>
                </a:path>
              </a:pathLst>
            </a:custGeom>
            <a:solidFill>
              <a:srgbClr val="AFAF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97" name="Freeform 51">
              <a:extLst>
                <a:ext uri="{FF2B5EF4-FFF2-40B4-BE49-F238E27FC236}">
                  <a16:creationId xmlns:a16="http://schemas.microsoft.com/office/drawing/2014/main" id="{710808E8-90E1-4AF6-8851-8EEEFFD11D78}"/>
                </a:ext>
              </a:extLst>
            </p:cNvPr>
            <p:cNvSpPr>
              <a:spLocks/>
            </p:cNvSpPr>
            <p:nvPr/>
          </p:nvSpPr>
          <p:spPr bwMode="auto">
            <a:xfrm>
              <a:off x="4260850" y="2168525"/>
              <a:ext cx="920750" cy="28575"/>
            </a:xfrm>
            <a:custGeom>
              <a:avLst/>
              <a:gdLst>
                <a:gd name="T0" fmla="*/ 3 w 217"/>
                <a:gd name="T1" fmla="*/ 7 h 7"/>
                <a:gd name="T2" fmla="*/ 213 w 217"/>
                <a:gd name="T3" fmla="*/ 7 h 7"/>
                <a:gd name="T4" fmla="*/ 217 w 217"/>
                <a:gd name="T5" fmla="*/ 3 h 7"/>
                <a:gd name="T6" fmla="*/ 213 w 217"/>
                <a:gd name="T7" fmla="*/ 0 h 7"/>
                <a:gd name="T8" fmla="*/ 3 w 217"/>
                <a:gd name="T9" fmla="*/ 0 h 7"/>
                <a:gd name="T10" fmla="*/ 0 w 217"/>
                <a:gd name="T11" fmla="*/ 3 h 7"/>
                <a:gd name="T12" fmla="*/ 3 w 217"/>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17" h="7">
                  <a:moveTo>
                    <a:pt x="3" y="7"/>
                  </a:moveTo>
                  <a:cubicBezTo>
                    <a:pt x="213" y="7"/>
                    <a:pt x="213" y="7"/>
                    <a:pt x="213" y="7"/>
                  </a:cubicBezTo>
                  <a:cubicBezTo>
                    <a:pt x="215" y="7"/>
                    <a:pt x="217" y="5"/>
                    <a:pt x="217" y="3"/>
                  </a:cubicBezTo>
                  <a:cubicBezTo>
                    <a:pt x="217" y="1"/>
                    <a:pt x="215" y="0"/>
                    <a:pt x="213" y="0"/>
                  </a:cubicBezTo>
                  <a:cubicBezTo>
                    <a:pt x="3" y="0"/>
                    <a:pt x="3" y="0"/>
                    <a:pt x="3" y="0"/>
                  </a:cubicBezTo>
                  <a:cubicBezTo>
                    <a:pt x="2" y="0"/>
                    <a:pt x="0" y="1"/>
                    <a:pt x="0" y="3"/>
                  </a:cubicBezTo>
                  <a:cubicBezTo>
                    <a:pt x="0" y="5"/>
                    <a:pt x="2" y="7"/>
                    <a:pt x="3" y="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98" name="Freeform 52">
              <a:extLst>
                <a:ext uri="{FF2B5EF4-FFF2-40B4-BE49-F238E27FC236}">
                  <a16:creationId xmlns:a16="http://schemas.microsoft.com/office/drawing/2014/main" id="{9AA8D78D-C3CA-49F1-8FCD-1EC0478F1CD3}"/>
                </a:ext>
              </a:extLst>
            </p:cNvPr>
            <p:cNvSpPr>
              <a:spLocks/>
            </p:cNvSpPr>
            <p:nvPr/>
          </p:nvSpPr>
          <p:spPr bwMode="auto">
            <a:xfrm>
              <a:off x="4260850" y="2354263"/>
              <a:ext cx="920750" cy="30163"/>
            </a:xfrm>
            <a:custGeom>
              <a:avLst/>
              <a:gdLst>
                <a:gd name="T0" fmla="*/ 3 w 217"/>
                <a:gd name="T1" fmla="*/ 7 h 7"/>
                <a:gd name="T2" fmla="*/ 213 w 217"/>
                <a:gd name="T3" fmla="*/ 7 h 7"/>
                <a:gd name="T4" fmla="*/ 217 w 217"/>
                <a:gd name="T5" fmla="*/ 3 h 7"/>
                <a:gd name="T6" fmla="*/ 213 w 217"/>
                <a:gd name="T7" fmla="*/ 0 h 7"/>
                <a:gd name="T8" fmla="*/ 3 w 217"/>
                <a:gd name="T9" fmla="*/ 0 h 7"/>
                <a:gd name="T10" fmla="*/ 0 w 217"/>
                <a:gd name="T11" fmla="*/ 3 h 7"/>
                <a:gd name="T12" fmla="*/ 3 w 217"/>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17" h="7">
                  <a:moveTo>
                    <a:pt x="3" y="7"/>
                  </a:moveTo>
                  <a:cubicBezTo>
                    <a:pt x="213" y="7"/>
                    <a:pt x="213" y="7"/>
                    <a:pt x="213" y="7"/>
                  </a:cubicBezTo>
                  <a:cubicBezTo>
                    <a:pt x="215" y="7"/>
                    <a:pt x="217" y="5"/>
                    <a:pt x="217" y="3"/>
                  </a:cubicBezTo>
                  <a:cubicBezTo>
                    <a:pt x="217" y="1"/>
                    <a:pt x="215" y="0"/>
                    <a:pt x="213" y="0"/>
                  </a:cubicBezTo>
                  <a:cubicBezTo>
                    <a:pt x="3" y="0"/>
                    <a:pt x="3" y="0"/>
                    <a:pt x="3" y="0"/>
                  </a:cubicBezTo>
                  <a:cubicBezTo>
                    <a:pt x="2" y="0"/>
                    <a:pt x="0" y="1"/>
                    <a:pt x="0" y="3"/>
                  </a:cubicBezTo>
                  <a:cubicBezTo>
                    <a:pt x="0" y="5"/>
                    <a:pt x="2" y="7"/>
                    <a:pt x="3" y="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99" name="Freeform 53">
              <a:extLst>
                <a:ext uri="{FF2B5EF4-FFF2-40B4-BE49-F238E27FC236}">
                  <a16:creationId xmlns:a16="http://schemas.microsoft.com/office/drawing/2014/main" id="{797BB319-DEC3-4F90-8BB5-99022DB907E5}"/>
                </a:ext>
              </a:extLst>
            </p:cNvPr>
            <p:cNvSpPr>
              <a:spLocks/>
            </p:cNvSpPr>
            <p:nvPr/>
          </p:nvSpPr>
          <p:spPr bwMode="auto">
            <a:xfrm>
              <a:off x="4260850" y="2541588"/>
              <a:ext cx="920750" cy="30163"/>
            </a:xfrm>
            <a:custGeom>
              <a:avLst/>
              <a:gdLst>
                <a:gd name="T0" fmla="*/ 3 w 217"/>
                <a:gd name="T1" fmla="*/ 7 h 7"/>
                <a:gd name="T2" fmla="*/ 213 w 217"/>
                <a:gd name="T3" fmla="*/ 7 h 7"/>
                <a:gd name="T4" fmla="*/ 217 w 217"/>
                <a:gd name="T5" fmla="*/ 3 h 7"/>
                <a:gd name="T6" fmla="*/ 213 w 217"/>
                <a:gd name="T7" fmla="*/ 0 h 7"/>
                <a:gd name="T8" fmla="*/ 3 w 217"/>
                <a:gd name="T9" fmla="*/ 0 h 7"/>
                <a:gd name="T10" fmla="*/ 0 w 217"/>
                <a:gd name="T11" fmla="*/ 3 h 7"/>
                <a:gd name="T12" fmla="*/ 3 w 217"/>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17" h="7">
                  <a:moveTo>
                    <a:pt x="3" y="7"/>
                  </a:moveTo>
                  <a:cubicBezTo>
                    <a:pt x="213" y="7"/>
                    <a:pt x="213" y="7"/>
                    <a:pt x="213" y="7"/>
                  </a:cubicBezTo>
                  <a:cubicBezTo>
                    <a:pt x="215" y="7"/>
                    <a:pt x="217" y="5"/>
                    <a:pt x="217" y="3"/>
                  </a:cubicBezTo>
                  <a:cubicBezTo>
                    <a:pt x="217" y="1"/>
                    <a:pt x="215" y="0"/>
                    <a:pt x="213" y="0"/>
                  </a:cubicBezTo>
                  <a:cubicBezTo>
                    <a:pt x="3" y="0"/>
                    <a:pt x="3" y="0"/>
                    <a:pt x="3" y="0"/>
                  </a:cubicBezTo>
                  <a:cubicBezTo>
                    <a:pt x="2" y="0"/>
                    <a:pt x="0" y="1"/>
                    <a:pt x="0" y="3"/>
                  </a:cubicBezTo>
                  <a:cubicBezTo>
                    <a:pt x="0" y="5"/>
                    <a:pt x="2" y="7"/>
                    <a:pt x="3" y="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00" name="Freeform 54">
              <a:extLst>
                <a:ext uri="{FF2B5EF4-FFF2-40B4-BE49-F238E27FC236}">
                  <a16:creationId xmlns:a16="http://schemas.microsoft.com/office/drawing/2014/main" id="{A0556851-ECC2-4A41-AE6D-A60BE258F65C}"/>
                </a:ext>
              </a:extLst>
            </p:cNvPr>
            <p:cNvSpPr>
              <a:spLocks/>
            </p:cNvSpPr>
            <p:nvPr/>
          </p:nvSpPr>
          <p:spPr bwMode="auto">
            <a:xfrm>
              <a:off x="4260850" y="2728913"/>
              <a:ext cx="920750" cy="30163"/>
            </a:xfrm>
            <a:custGeom>
              <a:avLst/>
              <a:gdLst>
                <a:gd name="T0" fmla="*/ 3 w 217"/>
                <a:gd name="T1" fmla="*/ 7 h 7"/>
                <a:gd name="T2" fmla="*/ 213 w 217"/>
                <a:gd name="T3" fmla="*/ 7 h 7"/>
                <a:gd name="T4" fmla="*/ 217 w 217"/>
                <a:gd name="T5" fmla="*/ 3 h 7"/>
                <a:gd name="T6" fmla="*/ 213 w 217"/>
                <a:gd name="T7" fmla="*/ 0 h 7"/>
                <a:gd name="T8" fmla="*/ 3 w 217"/>
                <a:gd name="T9" fmla="*/ 0 h 7"/>
                <a:gd name="T10" fmla="*/ 0 w 217"/>
                <a:gd name="T11" fmla="*/ 3 h 7"/>
                <a:gd name="T12" fmla="*/ 3 w 217"/>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17" h="7">
                  <a:moveTo>
                    <a:pt x="3" y="7"/>
                  </a:moveTo>
                  <a:cubicBezTo>
                    <a:pt x="213" y="7"/>
                    <a:pt x="213" y="7"/>
                    <a:pt x="213" y="7"/>
                  </a:cubicBezTo>
                  <a:cubicBezTo>
                    <a:pt x="215" y="7"/>
                    <a:pt x="217" y="5"/>
                    <a:pt x="217" y="3"/>
                  </a:cubicBezTo>
                  <a:cubicBezTo>
                    <a:pt x="217" y="1"/>
                    <a:pt x="215" y="0"/>
                    <a:pt x="213" y="0"/>
                  </a:cubicBezTo>
                  <a:cubicBezTo>
                    <a:pt x="3" y="0"/>
                    <a:pt x="3" y="0"/>
                    <a:pt x="3" y="0"/>
                  </a:cubicBezTo>
                  <a:cubicBezTo>
                    <a:pt x="2" y="0"/>
                    <a:pt x="0" y="1"/>
                    <a:pt x="0" y="3"/>
                  </a:cubicBezTo>
                  <a:cubicBezTo>
                    <a:pt x="0" y="5"/>
                    <a:pt x="2" y="7"/>
                    <a:pt x="3" y="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01" name="Freeform 55">
              <a:extLst>
                <a:ext uri="{FF2B5EF4-FFF2-40B4-BE49-F238E27FC236}">
                  <a16:creationId xmlns:a16="http://schemas.microsoft.com/office/drawing/2014/main" id="{EBB8DBCF-F4D5-4367-AFE1-98EC9F054D36}"/>
                </a:ext>
              </a:extLst>
            </p:cNvPr>
            <p:cNvSpPr>
              <a:spLocks/>
            </p:cNvSpPr>
            <p:nvPr/>
          </p:nvSpPr>
          <p:spPr bwMode="auto">
            <a:xfrm>
              <a:off x="4260850" y="2916238"/>
              <a:ext cx="920750" cy="28575"/>
            </a:xfrm>
            <a:custGeom>
              <a:avLst/>
              <a:gdLst>
                <a:gd name="T0" fmla="*/ 3 w 217"/>
                <a:gd name="T1" fmla="*/ 7 h 7"/>
                <a:gd name="T2" fmla="*/ 213 w 217"/>
                <a:gd name="T3" fmla="*/ 7 h 7"/>
                <a:gd name="T4" fmla="*/ 217 w 217"/>
                <a:gd name="T5" fmla="*/ 3 h 7"/>
                <a:gd name="T6" fmla="*/ 213 w 217"/>
                <a:gd name="T7" fmla="*/ 0 h 7"/>
                <a:gd name="T8" fmla="*/ 3 w 217"/>
                <a:gd name="T9" fmla="*/ 0 h 7"/>
                <a:gd name="T10" fmla="*/ 0 w 217"/>
                <a:gd name="T11" fmla="*/ 3 h 7"/>
                <a:gd name="T12" fmla="*/ 3 w 217"/>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17" h="7">
                  <a:moveTo>
                    <a:pt x="3" y="7"/>
                  </a:moveTo>
                  <a:cubicBezTo>
                    <a:pt x="213" y="7"/>
                    <a:pt x="213" y="7"/>
                    <a:pt x="213" y="7"/>
                  </a:cubicBezTo>
                  <a:cubicBezTo>
                    <a:pt x="215" y="7"/>
                    <a:pt x="217" y="5"/>
                    <a:pt x="217" y="3"/>
                  </a:cubicBezTo>
                  <a:cubicBezTo>
                    <a:pt x="217" y="1"/>
                    <a:pt x="215" y="0"/>
                    <a:pt x="213" y="0"/>
                  </a:cubicBezTo>
                  <a:cubicBezTo>
                    <a:pt x="3" y="0"/>
                    <a:pt x="3" y="0"/>
                    <a:pt x="3" y="0"/>
                  </a:cubicBezTo>
                  <a:cubicBezTo>
                    <a:pt x="2" y="0"/>
                    <a:pt x="0" y="1"/>
                    <a:pt x="0" y="3"/>
                  </a:cubicBezTo>
                  <a:cubicBezTo>
                    <a:pt x="0" y="5"/>
                    <a:pt x="2" y="7"/>
                    <a:pt x="3" y="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02" name="Freeform 56">
              <a:extLst>
                <a:ext uri="{FF2B5EF4-FFF2-40B4-BE49-F238E27FC236}">
                  <a16:creationId xmlns:a16="http://schemas.microsoft.com/office/drawing/2014/main" id="{B1047D71-6D09-4F02-BF5B-B4A979901F20}"/>
                </a:ext>
              </a:extLst>
            </p:cNvPr>
            <p:cNvSpPr>
              <a:spLocks/>
            </p:cNvSpPr>
            <p:nvPr/>
          </p:nvSpPr>
          <p:spPr bwMode="auto">
            <a:xfrm>
              <a:off x="4260850" y="3101975"/>
              <a:ext cx="920750" cy="30163"/>
            </a:xfrm>
            <a:custGeom>
              <a:avLst/>
              <a:gdLst>
                <a:gd name="T0" fmla="*/ 3 w 217"/>
                <a:gd name="T1" fmla="*/ 7 h 7"/>
                <a:gd name="T2" fmla="*/ 213 w 217"/>
                <a:gd name="T3" fmla="*/ 7 h 7"/>
                <a:gd name="T4" fmla="*/ 217 w 217"/>
                <a:gd name="T5" fmla="*/ 3 h 7"/>
                <a:gd name="T6" fmla="*/ 213 w 217"/>
                <a:gd name="T7" fmla="*/ 0 h 7"/>
                <a:gd name="T8" fmla="*/ 3 w 217"/>
                <a:gd name="T9" fmla="*/ 0 h 7"/>
                <a:gd name="T10" fmla="*/ 0 w 217"/>
                <a:gd name="T11" fmla="*/ 3 h 7"/>
                <a:gd name="T12" fmla="*/ 3 w 217"/>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17" h="7">
                  <a:moveTo>
                    <a:pt x="3" y="7"/>
                  </a:moveTo>
                  <a:cubicBezTo>
                    <a:pt x="213" y="7"/>
                    <a:pt x="213" y="7"/>
                    <a:pt x="213" y="7"/>
                  </a:cubicBezTo>
                  <a:cubicBezTo>
                    <a:pt x="215" y="7"/>
                    <a:pt x="217" y="5"/>
                    <a:pt x="217" y="3"/>
                  </a:cubicBezTo>
                  <a:cubicBezTo>
                    <a:pt x="217" y="1"/>
                    <a:pt x="215" y="0"/>
                    <a:pt x="213" y="0"/>
                  </a:cubicBezTo>
                  <a:cubicBezTo>
                    <a:pt x="3" y="0"/>
                    <a:pt x="3" y="0"/>
                    <a:pt x="3" y="0"/>
                  </a:cubicBezTo>
                  <a:cubicBezTo>
                    <a:pt x="2" y="0"/>
                    <a:pt x="0" y="1"/>
                    <a:pt x="0" y="3"/>
                  </a:cubicBezTo>
                  <a:cubicBezTo>
                    <a:pt x="0" y="5"/>
                    <a:pt x="2" y="7"/>
                    <a:pt x="3" y="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03" name="Freeform 57">
              <a:extLst>
                <a:ext uri="{FF2B5EF4-FFF2-40B4-BE49-F238E27FC236}">
                  <a16:creationId xmlns:a16="http://schemas.microsoft.com/office/drawing/2014/main" id="{CE81AEDE-D858-4AA2-8559-1D109C027211}"/>
                </a:ext>
              </a:extLst>
            </p:cNvPr>
            <p:cNvSpPr>
              <a:spLocks noEditPoints="1"/>
            </p:cNvSpPr>
            <p:nvPr/>
          </p:nvSpPr>
          <p:spPr bwMode="auto">
            <a:xfrm>
              <a:off x="5427663" y="3403600"/>
              <a:ext cx="2068513" cy="1339850"/>
            </a:xfrm>
            <a:custGeom>
              <a:avLst/>
              <a:gdLst>
                <a:gd name="T0" fmla="*/ 155 w 488"/>
                <a:gd name="T1" fmla="*/ 96 h 315"/>
                <a:gd name="T2" fmla="*/ 140 w 488"/>
                <a:gd name="T3" fmla="*/ 59 h 315"/>
                <a:gd name="T4" fmla="*/ 163 w 488"/>
                <a:gd name="T5" fmla="*/ 8 h 315"/>
                <a:gd name="T6" fmla="*/ 199 w 488"/>
                <a:gd name="T7" fmla="*/ 37 h 315"/>
                <a:gd name="T8" fmla="*/ 196 w 488"/>
                <a:gd name="T9" fmla="*/ 83 h 315"/>
                <a:gd name="T10" fmla="*/ 250 w 488"/>
                <a:gd name="T11" fmla="*/ 45 h 315"/>
                <a:gd name="T12" fmla="*/ 259 w 488"/>
                <a:gd name="T13" fmla="*/ 34 h 315"/>
                <a:gd name="T14" fmla="*/ 163 w 488"/>
                <a:gd name="T15" fmla="*/ 264 h 315"/>
                <a:gd name="T16" fmla="*/ 127 w 488"/>
                <a:gd name="T17" fmla="*/ 312 h 315"/>
                <a:gd name="T18" fmla="*/ 126 w 488"/>
                <a:gd name="T19" fmla="*/ 301 h 315"/>
                <a:gd name="T20" fmla="*/ 117 w 488"/>
                <a:gd name="T21" fmla="*/ 232 h 315"/>
                <a:gd name="T22" fmla="*/ 52 w 488"/>
                <a:gd name="T23" fmla="*/ 138 h 315"/>
                <a:gd name="T24" fmla="*/ 13 w 488"/>
                <a:gd name="T25" fmla="*/ 131 h 315"/>
                <a:gd name="T26" fmla="*/ 11 w 488"/>
                <a:gd name="T27" fmla="*/ 88 h 315"/>
                <a:gd name="T28" fmla="*/ 87 w 488"/>
                <a:gd name="T29" fmla="*/ 96 h 315"/>
                <a:gd name="T30" fmla="*/ 106 w 488"/>
                <a:gd name="T31" fmla="*/ 93 h 315"/>
                <a:gd name="T32" fmla="*/ 143 w 488"/>
                <a:gd name="T33" fmla="*/ 132 h 315"/>
                <a:gd name="T34" fmla="*/ 123 w 488"/>
                <a:gd name="T35" fmla="*/ 173 h 315"/>
                <a:gd name="T36" fmla="*/ 158 w 488"/>
                <a:gd name="T37" fmla="*/ 224 h 315"/>
                <a:gd name="T38" fmla="*/ 39 w 488"/>
                <a:gd name="T39" fmla="*/ 122 h 315"/>
                <a:gd name="T40" fmla="*/ 158 w 488"/>
                <a:gd name="T41" fmla="*/ 228 h 315"/>
                <a:gd name="T42" fmla="*/ 471 w 488"/>
                <a:gd name="T43" fmla="*/ 281 h 315"/>
                <a:gd name="T44" fmla="*/ 151 w 488"/>
                <a:gd name="T45" fmla="*/ 146 h 315"/>
                <a:gd name="T46" fmla="*/ 105 w 488"/>
                <a:gd name="T47" fmla="*/ 64 h 315"/>
                <a:gd name="T48" fmla="*/ 89 w 488"/>
                <a:gd name="T49" fmla="*/ 60 h 315"/>
                <a:gd name="T50" fmla="*/ 129 w 488"/>
                <a:gd name="T51" fmla="*/ 85 h 315"/>
                <a:gd name="T52" fmla="*/ 139 w 488"/>
                <a:gd name="T53" fmla="*/ 106 h 315"/>
                <a:gd name="T54" fmla="*/ 111 w 488"/>
                <a:gd name="T55" fmla="*/ 89 h 315"/>
                <a:gd name="T56" fmla="*/ 131 w 488"/>
                <a:gd name="T57" fmla="*/ 90 h 315"/>
                <a:gd name="T58" fmla="*/ 112 w 488"/>
                <a:gd name="T59" fmla="*/ 18 h 315"/>
                <a:gd name="T60" fmla="*/ 128 w 488"/>
                <a:gd name="T61" fmla="*/ 35 h 315"/>
                <a:gd name="T62" fmla="*/ 108 w 488"/>
                <a:gd name="T63" fmla="*/ 58 h 315"/>
                <a:gd name="T64" fmla="*/ 97 w 488"/>
                <a:gd name="T65" fmla="*/ 38 h 315"/>
                <a:gd name="T66" fmla="*/ 67 w 488"/>
                <a:gd name="T67" fmla="*/ 71 h 315"/>
                <a:gd name="T68" fmla="*/ 69 w 488"/>
                <a:gd name="T69" fmla="*/ 66 h 315"/>
                <a:gd name="T70" fmla="*/ 215 w 488"/>
                <a:gd name="T71" fmla="*/ 142 h 315"/>
                <a:gd name="T72" fmla="*/ 230 w 488"/>
                <a:gd name="T73" fmla="*/ 142 h 315"/>
                <a:gd name="T74" fmla="*/ 210 w 488"/>
                <a:gd name="T75" fmla="*/ 106 h 315"/>
                <a:gd name="T76" fmla="*/ 195 w 488"/>
                <a:gd name="T77" fmla="*/ 105 h 315"/>
                <a:gd name="T78" fmla="*/ 469 w 488"/>
                <a:gd name="T79" fmla="*/ 115 h 315"/>
                <a:gd name="T80" fmla="*/ 419 w 488"/>
                <a:gd name="T81" fmla="*/ 139 h 315"/>
                <a:gd name="T82" fmla="*/ 364 w 488"/>
                <a:gd name="T83" fmla="*/ 215 h 315"/>
                <a:gd name="T84" fmla="*/ 244 w 488"/>
                <a:gd name="T85" fmla="*/ 248 h 315"/>
                <a:gd name="T86" fmla="*/ 273 w 488"/>
                <a:gd name="T87" fmla="*/ 157 h 315"/>
                <a:gd name="T88" fmla="*/ 232 w 488"/>
                <a:gd name="T89" fmla="*/ 161 h 315"/>
                <a:gd name="T90" fmla="*/ 240 w 488"/>
                <a:gd name="T91" fmla="*/ 131 h 315"/>
                <a:gd name="T92" fmla="*/ 264 w 488"/>
                <a:gd name="T93" fmla="*/ 121 h 315"/>
                <a:gd name="T94" fmla="*/ 237 w 488"/>
                <a:gd name="T95" fmla="*/ 123 h 315"/>
                <a:gd name="T96" fmla="*/ 247 w 488"/>
                <a:gd name="T97" fmla="*/ 102 h 315"/>
                <a:gd name="T98" fmla="*/ 266 w 488"/>
                <a:gd name="T99" fmla="*/ 87 h 315"/>
                <a:gd name="T100" fmla="*/ 302 w 488"/>
                <a:gd name="T101" fmla="*/ 93 h 315"/>
                <a:gd name="T102" fmla="*/ 382 w 488"/>
                <a:gd name="T103" fmla="*/ 64 h 315"/>
                <a:gd name="T104" fmla="*/ 400 w 488"/>
                <a:gd name="T105" fmla="*/ 77 h 315"/>
                <a:gd name="T106" fmla="*/ 282 w 488"/>
                <a:gd name="T107" fmla="*/ 108 h 315"/>
                <a:gd name="T108" fmla="*/ 302 w 488"/>
                <a:gd name="T109" fmla="*/ 156 h 315"/>
                <a:gd name="T110" fmla="*/ 387 w 488"/>
                <a:gd name="T111" fmla="*/ 226 h 315"/>
                <a:gd name="T112" fmla="*/ 372 w 488"/>
                <a:gd name="T113" fmla="*/ 231 h 315"/>
                <a:gd name="T114" fmla="*/ 357 w 488"/>
                <a:gd name="T115" fmla="*/ 24 h 315"/>
                <a:gd name="T116" fmla="*/ 303 w 488"/>
                <a:gd name="T117" fmla="*/ 70 h 315"/>
                <a:gd name="T118" fmla="*/ 307 w 488"/>
                <a:gd name="T119" fmla="*/ 27 h 315"/>
                <a:gd name="T120" fmla="*/ 405 w 488"/>
                <a:gd name="T121" fmla="*/ 179 h 315"/>
                <a:gd name="T122" fmla="*/ 420 w 488"/>
                <a:gd name="T123" fmla="*/ 160 h 315"/>
                <a:gd name="T124" fmla="*/ 416 w 488"/>
                <a:gd name="T125" fmla="*/ 23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88" h="315">
                  <a:moveTo>
                    <a:pt x="190" y="78"/>
                  </a:moveTo>
                  <a:cubicBezTo>
                    <a:pt x="190" y="78"/>
                    <a:pt x="190" y="78"/>
                    <a:pt x="190" y="78"/>
                  </a:cubicBezTo>
                  <a:moveTo>
                    <a:pt x="195" y="90"/>
                  </a:moveTo>
                  <a:cubicBezTo>
                    <a:pt x="195" y="91"/>
                    <a:pt x="192" y="92"/>
                    <a:pt x="192" y="92"/>
                  </a:cubicBezTo>
                  <a:cubicBezTo>
                    <a:pt x="192" y="93"/>
                    <a:pt x="192" y="93"/>
                    <a:pt x="192" y="93"/>
                  </a:cubicBezTo>
                  <a:cubicBezTo>
                    <a:pt x="190" y="95"/>
                    <a:pt x="187" y="94"/>
                    <a:pt x="185" y="96"/>
                  </a:cubicBezTo>
                  <a:cubicBezTo>
                    <a:pt x="185" y="96"/>
                    <a:pt x="185" y="96"/>
                    <a:pt x="185" y="96"/>
                  </a:cubicBezTo>
                  <a:cubicBezTo>
                    <a:pt x="184" y="96"/>
                    <a:pt x="182" y="96"/>
                    <a:pt x="182" y="95"/>
                  </a:cubicBezTo>
                  <a:cubicBezTo>
                    <a:pt x="182" y="95"/>
                    <a:pt x="182" y="97"/>
                    <a:pt x="182" y="97"/>
                  </a:cubicBezTo>
                  <a:cubicBezTo>
                    <a:pt x="181" y="97"/>
                    <a:pt x="178" y="106"/>
                    <a:pt x="176" y="104"/>
                  </a:cubicBezTo>
                  <a:cubicBezTo>
                    <a:pt x="176" y="105"/>
                    <a:pt x="176" y="105"/>
                    <a:pt x="176" y="105"/>
                  </a:cubicBezTo>
                  <a:cubicBezTo>
                    <a:pt x="176" y="104"/>
                    <a:pt x="176" y="104"/>
                    <a:pt x="176" y="104"/>
                  </a:cubicBezTo>
                  <a:cubicBezTo>
                    <a:pt x="176" y="104"/>
                    <a:pt x="175" y="105"/>
                    <a:pt x="175" y="105"/>
                  </a:cubicBezTo>
                  <a:cubicBezTo>
                    <a:pt x="175" y="105"/>
                    <a:pt x="174" y="105"/>
                    <a:pt x="175" y="105"/>
                  </a:cubicBezTo>
                  <a:cubicBezTo>
                    <a:pt x="175" y="104"/>
                    <a:pt x="175" y="104"/>
                    <a:pt x="176" y="103"/>
                  </a:cubicBezTo>
                  <a:cubicBezTo>
                    <a:pt x="175" y="103"/>
                    <a:pt x="175" y="103"/>
                    <a:pt x="174" y="103"/>
                  </a:cubicBezTo>
                  <a:cubicBezTo>
                    <a:pt x="175" y="103"/>
                    <a:pt x="175" y="103"/>
                    <a:pt x="175" y="103"/>
                  </a:cubicBezTo>
                  <a:cubicBezTo>
                    <a:pt x="175" y="103"/>
                    <a:pt x="174" y="105"/>
                    <a:pt x="173" y="105"/>
                  </a:cubicBezTo>
                  <a:cubicBezTo>
                    <a:pt x="173" y="105"/>
                    <a:pt x="172" y="105"/>
                    <a:pt x="172" y="105"/>
                  </a:cubicBezTo>
                  <a:cubicBezTo>
                    <a:pt x="172" y="105"/>
                    <a:pt x="170" y="107"/>
                    <a:pt x="170" y="107"/>
                  </a:cubicBezTo>
                  <a:cubicBezTo>
                    <a:pt x="171" y="107"/>
                    <a:pt x="171" y="108"/>
                    <a:pt x="171" y="109"/>
                  </a:cubicBezTo>
                  <a:cubicBezTo>
                    <a:pt x="172" y="109"/>
                    <a:pt x="170" y="109"/>
                    <a:pt x="170" y="109"/>
                  </a:cubicBezTo>
                  <a:cubicBezTo>
                    <a:pt x="170" y="110"/>
                    <a:pt x="172" y="110"/>
                    <a:pt x="170" y="112"/>
                  </a:cubicBezTo>
                  <a:cubicBezTo>
                    <a:pt x="170" y="112"/>
                    <a:pt x="170" y="112"/>
                    <a:pt x="170" y="112"/>
                  </a:cubicBezTo>
                  <a:cubicBezTo>
                    <a:pt x="170" y="112"/>
                    <a:pt x="170" y="112"/>
                    <a:pt x="170" y="112"/>
                  </a:cubicBezTo>
                  <a:cubicBezTo>
                    <a:pt x="170" y="112"/>
                    <a:pt x="170" y="113"/>
                    <a:pt x="169" y="114"/>
                  </a:cubicBezTo>
                  <a:cubicBezTo>
                    <a:pt x="168" y="115"/>
                    <a:pt x="169" y="114"/>
                    <a:pt x="169" y="114"/>
                  </a:cubicBezTo>
                  <a:cubicBezTo>
                    <a:pt x="168" y="114"/>
                    <a:pt x="168" y="114"/>
                    <a:pt x="168" y="114"/>
                  </a:cubicBezTo>
                  <a:cubicBezTo>
                    <a:pt x="168" y="114"/>
                    <a:pt x="168" y="114"/>
                    <a:pt x="168" y="114"/>
                  </a:cubicBezTo>
                  <a:cubicBezTo>
                    <a:pt x="168" y="114"/>
                    <a:pt x="168" y="114"/>
                    <a:pt x="168" y="114"/>
                  </a:cubicBezTo>
                  <a:cubicBezTo>
                    <a:pt x="169" y="114"/>
                    <a:pt x="169" y="117"/>
                    <a:pt x="168" y="117"/>
                  </a:cubicBezTo>
                  <a:cubicBezTo>
                    <a:pt x="168" y="118"/>
                    <a:pt x="168" y="118"/>
                    <a:pt x="168" y="118"/>
                  </a:cubicBezTo>
                  <a:cubicBezTo>
                    <a:pt x="168" y="118"/>
                    <a:pt x="168" y="118"/>
                    <a:pt x="168" y="118"/>
                  </a:cubicBezTo>
                  <a:cubicBezTo>
                    <a:pt x="168" y="118"/>
                    <a:pt x="168" y="119"/>
                    <a:pt x="168" y="120"/>
                  </a:cubicBezTo>
                  <a:cubicBezTo>
                    <a:pt x="168" y="120"/>
                    <a:pt x="167" y="123"/>
                    <a:pt x="166" y="122"/>
                  </a:cubicBezTo>
                  <a:cubicBezTo>
                    <a:pt x="165" y="121"/>
                    <a:pt x="165" y="121"/>
                    <a:pt x="165" y="121"/>
                  </a:cubicBezTo>
                  <a:cubicBezTo>
                    <a:pt x="164" y="121"/>
                    <a:pt x="165" y="121"/>
                    <a:pt x="165" y="120"/>
                  </a:cubicBezTo>
                  <a:cubicBezTo>
                    <a:pt x="164" y="120"/>
                    <a:pt x="164" y="120"/>
                    <a:pt x="164" y="119"/>
                  </a:cubicBezTo>
                  <a:cubicBezTo>
                    <a:pt x="163" y="119"/>
                    <a:pt x="163" y="119"/>
                    <a:pt x="163" y="120"/>
                  </a:cubicBezTo>
                  <a:cubicBezTo>
                    <a:pt x="163" y="119"/>
                    <a:pt x="163" y="119"/>
                    <a:pt x="163" y="119"/>
                  </a:cubicBezTo>
                  <a:cubicBezTo>
                    <a:pt x="163" y="119"/>
                    <a:pt x="162" y="119"/>
                    <a:pt x="162" y="119"/>
                  </a:cubicBezTo>
                  <a:cubicBezTo>
                    <a:pt x="162" y="119"/>
                    <a:pt x="162" y="119"/>
                    <a:pt x="162" y="119"/>
                  </a:cubicBezTo>
                  <a:cubicBezTo>
                    <a:pt x="162" y="121"/>
                    <a:pt x="160" y="119"/>
                    <a:pt x="160" y="118"/>
                  </a:cubicBezTo>
                  <a:cubicBezTo>
                    <a:pt x="160" y="118"/>
                    <a:pt x="160" y="118"/>
                    <a:pt x="160" y="118"/>
                  </a:cubicBezTo>
                  <a:cubicBezTo>
                    <a:pt x="160" y="118"/>
                    <a:pt x="160" y="118"/>
                    <a:pt x="160" y="118"/>
                  </a:cubicBezTo>
                  <a:cubicBezTo>
                    <a:pt x="159" y="117"/>
                    <a:pt x="159" y="117"/>
                    <a:pt x="159" y="117"/>
                  </a:cubicBezTo>
                  <a:cubicBezTo>
                    <a:pt x="160" y="117"/>
                    <a:pt x="159" y="117"/>
                    <a:pt x="160" y="116"/>
                  </a:cubicBezTo>
                  <a:cubicBezTo>
                    <a:pt x="160" y="116"/>
                    <a:pt x="160" y="117"/>
                    <a:pt x="159" y="117"/>
                  </a:cubicBezTo>
                  <a:cubicBezTo>
                    <a:pt x="159" y="116"/>
                    <a:pt x="159" y="116"/>
                    <a:pt x="160" y="116"/>
                  </a:cubicBezTo>
                  <a:cubicBezTo>
                    <a:pt x="159" y="116"/>
                    <a:pt x="159" y="116"/>
                    <a:pt x="159" y="116"/>
                  </a:cubicBezTo>
                  <a:cubicBezTo>
                    <a:pt x="160" y="114"/>
                    <a:pt x="155" y="110"/>
                    <a:pt x="156" y="107"/>
                  </a:cubicBezTo>
                  <a:cubicBezTo>
                    <a:pt x="155" y="106"/>
                    <a:pt x="155" y="107"/>
                    <a:pt x="155" y="105"/>
                  </a:cubicBezTo>
                  <a:cubicBezTo>
                    <a:pt x="155" y="105"/>
                    <a:pt x="153" y="102"/>
                    <a:pt x="154" y="102"/>
                  </a:cubicBezTo>
                  <a:cubicBezTo>
                    <a:pt x="154" y="101"/>
                    <a:pt x="154" y="102"/>
                    <a:pt x="155" y="102"/>
                  </a:cubicBezTo>
                  <a:cubicBezTo>
                    <a:pt x="155" y="101"/>
                    <a:pt x="154" y="101"/>
                    <a:pt x="154" y="101"/>
                  </a:cubicBezTo>
                  <a:cubicBezTo>
                    <a:pt x="155" y="101"/>
                    <a:pt x="155" y="101"/>
                    <a:pt x="155" y="101"/>
                  </a:cubicBezTo>
                  <a:cubicBezTo>
                    <a:pt x="154" y="101"/>
                    <a:pt x="153" y="101"/>
                    <a:pt x="154" y="100"/>
                  </a:cubicBezTo>
                  <a:cubicBezTo>
                    <a:pt x="153" y="100"/>
                    <a:pt x="154" y="100"/>
                    <a:pt x="154" y="100"/>
                  </a:cubicBezTo>
                  <a:cubicBezTo>
                    <a:pt x="152" y="99"/>
                    <a:pt x="154" y="97"/>
                    <a:pt x="154" y="96"/>
                  </a:cubicBezTo>
                  <a:cubicBezTo>
                    <a:pt x="155" y="96"/>
                    <a:pt x="155" y="96"/>
                    <a:pt x="155" y="96"/>
                  </a:cubicBezTo>
                  <a:cubicBezTo>
                    <a:pt x="154" y="96"/>
                    <a:pt x="154" y="96"/>
                    <a:pt x="154" y="96"/>
                  </a:cubicBezTo>
                  <a:cubicBezTo>
                    <a:pt x="154" y="95"/>
                    <a:pt x="154" y="95"/>
                    <a:pt x="155" y="95"/>
                  </a:cubicBezTo>
                  <a:cubicBezTo>
                    <a:pt x="154" y="95"/>
                    <a:pt x="154" y="95"/>
                    <a:pt x="154" y="95"/>
                  </a:cubicBezTo>
                  <a:cubicBezTo>
                    <a:pt x="155" y="94"/>
                    <a:pt x="155" y="94"/>
                    <a:pt x="155" y="94"/>
                  </a:cubicBezTo>
                  <a:cubicBezTo>
                    <a:pt x="156" y="95"/>
                    <a:pt x="156" y="95"/>
                    <a:pt x="156" y="95"/>
                  </a:cubicBezTo>
                  <a:cubicBezTo>
                    <a:pt x="157" y="95"/>
                    <a:pt x="158" y="93"/>
                    <a:pt x="157" y="93"/>
                  </a:cubicBezTo>
                  <a:cubicBezTo>
                    <a:pt x="158" y="93"/>
                    <a:pt x="158" y="93"/>
                    <a:pt x="158" y="93"/>
                  </a:cubicBezTo>
                  <a:cubicBezTo>
                    <a:pt x="158" y="93"/>
                    <a:pt x="158" y="93"/>
                    <a:pt x="158" y="93"/>
                  </a:cubicBezTo>
                  <a:cubicBezTo>
                    <a:pt x="158" y="93"/>
                    <a:pt x="158" y="93"/>
                    <a:pt x="158" y="93"/>
                  </a:cubicBezTo>
                  <a:cubicBezTo>
                    <a:pt x="159" y="93"/>
                    <a:pt x="158" y="93"/>
                    <a:pt x="158" y="92"/>
                  </a:cubicBezTo>
                  <a:cubicBezTo>
                    <a:pt x="156" y="93"/>
                    <a:pt x="158" y="91"/>
                    <a:pt x="157" y="91"/>
                  </a:cubicBezTo>
                  <a:cubicBezTo>
                    <a:pt x="157" y="90"/>
                    <a:pt x="158" y="90"/>
                    <a:pt x="158" y="90"/>
                  </a:cubicBezTo>
                  <a:cubicBezTo>
                    <a:pt x="158" y="90"/>
                    <a:pt x="158" y="90"/>
                    <a:pt x="158" y="90"/>
                  </a:cubicBezTo>
                  <a:cubicBezTo>
                    <a:pt x="158" y="89"/>
                    <a:pt x="158" y="89"/>
                    <a:pt x="158" y="89"/>
                  </a:cubicBezTo>
                  <a:cubicBezTo>
                    <a:pt x="156" y="89"/>
                    <a:pt x="155" y="89"/>
                    <a:pt x="153" y="88"/>
                  </a:cubicBezTo>
                  <a:cubicBezTo>
                    <a:pt x="152" y="88"/>
                    <a:pt x="154" y="85"/>
                    <a:pt x="157" y="88"/>
                  </a:cubicBezTo>
                  <a:cubicBezTo>
                    <a:pt x="158" y="87"/>
                    <a:pt x="158" y="87"/>
                    <a:pt x="158" y="87"/>
                  </a:cubicBezTo>
                  <a:cubicBezTo>
                    <a:pt x="157" y="88"/>
                    <a:pt x="157" y="87"/>
                    <a:pt x="157" y="87"/>
                  </a:cubicBezTo>
                  <a:cubicBezTo>
                    <a:pt x="157" y="87"/>
                    <a:pt x="157" y="87"/>
                    <a:pt x="157" y="87"/>
                  </a:cubicBezTo>
                  <a:cubicBezTo>
                    <a:pt x="157" y="86"/>
                    <a:pt x="157" y="86"/>
                    <a:pt x="157" y="86"/>
                  </a:cubicBezTo>
                  <a:cubicBezTo>
                    <a:pt x="157" y="87"/>
                    <a:pt x="157" y="87"/>
                    <a:pt x="157" y="87"/>
                  </a:cubicBezTo>
                  <a:cubicBezTo>
                    <a:pt x="157" y="86"/>
                    <a:pt x="157" y="85"/>
                    <a:pt x="156" y="85"/>
                  </a:cubicBezTo>
                  <a:cubicBezTo>
                    <a:pt x="157" y="85"/>
                    <a:pt x="157" y="85"/>
                    <a:pt x="157" y="85"/>
                  </a:cubicBezTo>
                  <a:cubicBezTo>
                    <a:pt x="157" y="85"/>
                    <a:pt x="157" y="85"/>
                    <a:pt x="157" y="85"/>
                  </a:cubicBezTo>
                  <a:cubicBezTo>
                    <a:pt x="156" y="85"/>
                    <a:pt x="155" y="84"/>
                    <a:pt x="155" y="85"/>
                  </a:cubicBezTo>
                  <a:cubicBezTo>
                    <a:pt x="154" y="84"/>
                    <a:pt x="155" y="84"/>
                    <a:pt x="155" y="83"/>
                  </a:cubicBezTo>
                  <a:cubicBezTo>
                    <a:pt x="155" y="83"/>
                    <a:pt x="155" y="83"/>
                    <a:pt x="156" y="83"/>
                  </a:cubicBezTo>
                  <a:cubicBezTo>
                    <a:pt x="155" y="83"/>
                    <a:pt x="155" y="82"/>
                    <a:pt x="154" y="82"/>
                  </a:cubicBezTo>
                  <a:cubicBezTo>
                    <a:pt x="154" y="83"/>
                    <a:pt x="154" y="83"/>
                    <a:pt x="154" y="83"/>
                  </a:cubicBezTo>
                  <a:cubicBezTo>
                    <a:pt x="154" y="83"/>
                    <a:pt x="154" y="83"/>
                    <a:pt x="154" y="83"/>
                  </a:cubicBezTo>
                  <a:cubicBezTo>
                    <a:pt x="154" y="81"/>
                    <a:pt x="154" y="81"/>
                    <a:pt x="154" y="81"/>
                  </a:cubicBezTo>
                  <a:cubicBezTo>
                    <a:pt x="153" y="82"/>
                    <a:pt x="153" y="83"/>
                    <a:pt x="153" y="84"/>
                  </a:cubicBezTo>
                  <a:cubicBezTo>
                    <a:pt x="153" y="84"/>
                    <a:pt x="148" y="82"/>
                    <a:pt x="151" y="82"/>
                  </a:cubicBezTo>
                  <a:cubicBezTo>
                    <a:pt x="151" y="81"/>
                    <a:pt x="152" y="82"/>
                    <a:pt x="152" y="81"/>
                  </a:cubicBezTo>
                  <a:cubicBezTo>
                    <a:pt x="150" y="82"/>
                    <a:pt x="151" y="80"/>
                    <a:pt x="152" y="80"/>
                  </a:cubicBezTo>
                  <a:cubicBezTo>
                    <a:pt x="151" y="80"/>
                    <a:pt x="151" y="80"/>
                    <a:pt x="151" y="80"/>
                  </a:cubicBezTo>
                  <a:cubicBezTo>
                    <a:pt x="151" y="80"/>
                    <a:pt x="151" y="80"/>
                    <a:pt x="151" y="80"/>
                  </a:cubicBezTo>
                  <a:cubicBezTo>
                    <a:pt x="151" y="80"/>
                    <a:pt x="151" y="80"/>
                    <a:pt x="151" y="80"/>
                  </a:cubicBezTo>
                  <a:cubicBezTo>
                    <a:pt x="151" y="79"/>
                    <a:pt x="151" y="79"/>
                    <a:pt x="151" y="79"/>
                  </a:cubicBezTo>
                  <a:cubicBezTo>
                    <a:pt x="151" y="80"/>
                    <a:pt x="152" y="78"/>
                    <a:pt x="152" y="78"/>
                  </a:cubicBezTo>
                  <a:cubicBezTo>
                    <a:pt x="151" y="78"/>
                    <a:pt x="150" y="79"/>
                    <a:pt x="150" y="77"/>
                  </a:cubicBezTo>
                  <a:cubicBezTo>
                    <a:pt x="152" y="77"/>
                    <a:pt x="152" y="77"/>
                    <a:pt x="152" y="77"/>
                  </a:cubicBezTo>
                  <a:cubicBezTo>
                    <a:pt x="152" y="77"/>
                    <a:pt x="152" y="77"/>
                    <a:pt x="152" y="77"/>
                  </a:cubicBezTo>
                  <a:cubicBezTo>
                    <a:pt x="151" y="77"/>
                    <a:pt x="151" y="77"/>
                    <a:pt x="151" y="77"/>
                  </a:cubicBezTo>
                  <a:cubicBezTo>
                    <a:pt x="151" y="76"/>
                    <a:pt x="151" y="76"/>
                    <a:pt x="151" y="76"/>
                  </a:cubicBezTo>
                  <a:cubicBezTo>
                    <a:pt x="152" y="76"/>
                    <a:pt x="151" y="75"/>
                    <a:pt x="151" y="75"/>
                  </a:cubicBezTo>
                  <a:cubicBezTo>
                    <a:pt x="151" y="75"/>
                    <a:pt x="151" y="75"/>
                    <a:pt x="151" y="75"/>
                  </a:cubicBezTo>
                  <a:cubicBezTo>
                    <a:pt x="151" y="75"/>
                    <a:pt x="151" y="75"/>
                    <a:pt x="150" y="75"/>
                  </a:cubicBezTo>
                  <a:cubicBezTo>
                    <a:pt x="150" y="75"/>
                    <a:pt x="151" y="75"/>
                    <a:pt x="151" y="75"/>
                  </a:cubicBezTo>
                  <a:cubicBezTo>
                    <a:pt x="150" y="74"/>
                    <a:pt x="150" y="74"/>
                    <a:pt x="150" y="74"/>
                  </a:cubicBezTo>
                  <a:cubicBezTo>
                    <a:pt x="151" y="74"/>
                    <a:pt x="151" y="74"/>
                    <a:pt x="151" y="74"/>
                  </a:cubicBezTo>
                  <a:cubicBezTo>
                    <a:pt x="150" y="71"/>
                    <a:pt x="150" y="71"/>
                    <a:pt x="150" y="71"/>
                  </a:cubicBezTo>
                  <a:cubicBezTo>
                    <a:pt x="150" y="71"/>
                    <a:pt x="149" y="71"/>
                    <a:pt x="149" y="71"/>
                  </a:cubicBezTo>
                  <a:cubicBezTo>
                    <a:pt x="149" y="71"/>
                    <a:pt x="150" y="71"/>
                    <a:pt x="150" y="70"/>
                  </a:cubicBezTo>
                  <a:cubicBezTo>
                    <a:pt x="150" y="70"/>
                    <a:pt x="150" y="70"/>
                    <a:pt x="150" y="70"/>
                  </a:cubicBezTo>
                  <a:cubicBezTo>
                    <a:pt x="151" y="70"/>
                    <a:pt x="148" y="69"/>
                    <a:pt x="148" y="69"/>
                  </a:cubicBezTo>
                  <a:cubicBezTo>
                    <a:pt x="149" y="69"/>
                    <a:pt x="149" y="69"/>
                    <a:pt x="150" y="69"/>
                  </a:cubicBezTo>
                  <a:cubicBezTo>
                    <a:pt x="149" y="68"/>
                    <a:pt x="148" y="66"/>
                    <a:pt x="147" y="65"/>
                  </a:cubicBezTo>
                  <a:cubicBezTo>
                    <a:pt x="147" y="65"/>
                    <a:pt x="147" y="64"/>
                    <a:pt x="147" y="64"/>
                  </a:cubicBezTo>
                  <a:cubicBezTo>
                    <a:pt x="146" y="61"/>
                    <a:pt x="142" y="61"/>
                    <a:pt x="140" y="59"/>
                  </a:cubicBezTo>
                  <a:cubicBezTo>
                    <a:pt x="140" y="60"/>
                    <a:pt x="140" y="61"/>
                    <a:pt x="139" y="61"/>
                  </a:cubicBezTo>
                  <a:cubicBezTo>
                    <a:pt x="139" y="60"/>
                    <a:pt x="139" y="60"/>
                    <a:pt x="140" y="60"/>
                  </a:cubicBezTo>
                  <a:cubicBezTo>
                    <a:pt x="140" y="60"/>
                    <a:pt x="138" y="61"/>
                    <a:pt x="137" y="61"/>
                  </a:cubicBezTo>
                  <a:cubicBezTo>
                    <a:pt x="138" y="61"/>
                    <a:pt x="135" y="62"/>
                    <a:pt x="136" y="61"/>
                  </a:cubicBezTo>
                  <a:cubicBezTo>
                    <a:pt x="135" y="61"/>
                    <a:pt x="136" y="61"/>
                    <a:pt x="136" y="60"/>
                  </a:cubicBezTo>
                  <a:cubicBezTo>
                    <a:pt x="135" y="60"/>
                    <a:pt x="131" y="60"/>
                    <a:pt x="132" y="59"/>
                  </a:cubicBezTo>
                  <a:cubicBezTo>
                    <a:pt x="133" y="58"/>
                    <a:pt x="134" y="58"/>
                    <a:pt x="134" y="58"/>
                  </a:cubicBezTo>
                  <a:cubicBezTo>
                    <a:pt x="133" y="58"/>
                    <a:pt x="133" y="58"/>
                    <a:pt x="132" y="57"/>
                  </a:cubicBezTo>
                  <a:cubicBezTo>
                    <a:pt x="132" y="57"/>
                    <a:pt x="132" y="57"/>
                    <a:pt x="132" y="56"/>
                  </a:cubicBezTo>
                  <a:cubicBezTo>
                    <a:pt x="131" y="56"/>
                    <a:pt x="131" y="57"/>
                    <a:pt x="131" y="57"/>
                  </a:cubicBezTo>
                  <a:cubicBezTo>
                    <a:pt x="130" y="57"/>
                    <a:pt x="130" y="55"/>
                    <a:pt x="131" y="54"/>
                  </a:cubicBezTo>
                  <a:cubicBezTo>
                    <a:pt x="132" y="54"/>
                    <a:pt x="133" y="55"/>
                    <a:pt x="134" y="55"/>
                  </a:cubicBezTo>
                  <a:cubicBezTo>
                    <a:pt x="133" y="54"/>
                    <a:pt x="133" y="54"/>
                    <a:pt x="133" y="54"/>
                  </a:cubicBezTo>
                  <a:cubicBezTo>
                    <a:pt x="135" y="53"/>
                    <a:pt x="135" y="54"/>
                    <a:pt x="136" y="54"/>
                  </a:cubicBezTo>
                  <a:cubicBezTo>
                    <a:pt x="137" y="51"/>
                    <a:pt x="135" y="53"/>
                    <a:pt x="134" y="53"/>
                  </a:cubicBezTo>
                  <a:cubicBezTo>
                    <a:pt x="133" y="52"/>
                    <a:pt x="133" y="52"/>
                    <a:pt x="133" y="52"/>
                  </a:cubicBezTo>
                  <a:cubicBezTo>
                    <a:pt x="133" y="52"/>
                    <a:pt x="133" y="52"/>
                    <a:pt x="133" y="52"/>
                  </a:cubicBezTo>
                  <a:cubicBezTo>
                    <a:pt x="133" y="52"/>
                    <a:pt x="133" y="52"/>
                    <a:pt x="133" y="52"/>
                  </a:cubicBezTo>
                  <a:cubicBezTo>
                    <a:pt x="133" y="53"/>
                    <a:pt x="130" y="53"/>
                    <a:pt x="132" y="51"/>
                  </a:cubicBezTo>
                  <a:cubicBezTo>
                    <a:pt x="132" y="52"/>
                    <a:pt x="131" y="52"/>
                    <a:pt x="131" y="51"/>
                  </a:cubicBezTo>
                  <a:cubicBezTo>
                    <a:pt x="131" y="50"/>
                    <a:pt x="131" y="50"/>
                    <a:pt x="131" y="50"/>
                  </a:cubicBezTo>
                  <a:cubicBezTo>
                    <a:pt x="131" y="50"/>
                    <a:pt x="129" y="52"/>
                    <a:pt x="130" y="50"/>
                  </a:cubicBezTo>
                  <a:cubicBezTo>
                    <a:pt x="128" y="52"/>
                    <a:pt x="128" y="47"/>
                    <a:pt x="128" y="46"/>
                  </a:cubicBezTo>
                  <a:cubicBezTo>
                    <a:pt x="131" y="45"/>
                    <a:pt x="134" y="42"/>
                    <a:pt x="137" y="42"/>
                  </a:cubicBezTo>
                  <a:cubicBezTo>
                    <a:pt x="139" y="41"/>
                    <a:pt x="139" y="37"/>
                    <a:pt x="138" y="35"/>
                  </a:cubicBezTo>
                  <a:cubicBezTo>
                    <a:pt x="140" y="35"/>
                    <a:pt x="140" y="35"/>
                    <a:pt x="140" y="35"/>
                  </a:cubicBezTo>
                  <a:cubicBezTo>
                    <a:pt x="139" y="34"/>
                    <a:pt x="139" y="34"/>
                    <a:pt x="139" y="34"/>
                  </a:cubicBezTo>
                  <a:cubicBezTo>
                    <a:pt x="140" y="35"/>
                    <a:pt x="137" y="36"/>
                    <a:pt x="137" y="35"/>
                  </a:cubicBezTo>
                  <a:cubicBezTo>
                    <a:pt x="136" y="35"/>
                    <a:pt x="134" y="29"/>
                    <a:pt x="137" y="30"/>
                  </a:cubicBezTo>
                  <a:cubicBezTo>
                    <a:pt x="137" y="29"/>
                    <a:pt x="138" y="30"/>
                    <a:pt x="138" y="28"/>
                  </a:cubicBezTo>
                  <a:cubicBezTo>
                    <a:pt x="141" y="26"/>
                    <a:pt x="138" y="27"/>
                    <a:pt x="140" y="28"/>
                  </a:cubicBezTo>
                  <a:cubicBezTo>
                    <a:pt x="140" y="28"/>
                    <a:pt x="140" y="27"/>
                    <a:pt x="140" y="27"/>
                  </a:cubicBezTo>
                  <a:cubicBezTo>
                    <a:pt x="140" y="26"/>
                    <a:pt x="140" y="26"/>
                    <a:pt x="140" y="26"/>
                  </a:cubicBezTo>
                  <a:cubicBezTo>
                    <a:pt x="141" y="25"/>
                    <a:pt x="143" y="28"/>
                    <a:pt x="143" y="28"/>
                  </a:cubicBezTo>
                  <a:cubicBezTo>
                    <a:pt x="143" y="28"/>
                    <a:pt x="144" y="28"/>
                    <a:pt x="144" y="27"/>
                  </a:cubicBezTo>
                  <a:cubicBezTo>
                    <a:pt x="143" y="26"/>
                    <a:pt x="142" y="20"/>
                    <a:pt x="143" y="19"/>
                  </a:cubicBezTo>
                  <a:cubicBezTo>
                    <a:pt x="144" y="18"/>
                    <a:pt x="146" y="21"/>
                    <a:pt x="146" y="21"/>
                  </a:cubicBezTo>
                  <a:cubicBezTo>
                    <a:pt x="145" y="19"/>
                    <a:pt x="146" y="17"/>
                    <a:pt x="149" y="17"/>
                  </a:cubicBezTo>
                  <a:cubicBezTo>
                    <a:pt x="149" y="16"/>
                    <a:pt x="149" y="16"/>
                    <a:pt x="150" y="16"/>
                  </a:cubicBezTo>
                  <a:cubicBezTo>
                    <a:pt x="150" y="16"/>
                    <a:pt x="150" y="17"/>
                    <a:pt x="150" y="16"/>
                  </a:cubicBezTo>
                  <a:cubicBezTo>
                    <a:pt x="150" y="16"/>
                    <a:pt x="150" y="16"/>
                    <a:pt x="150" y="16"/>
                  </a:cubicBezTo>
                  <a:cubicBezTo>
                    <a:pt x="151" y="15"/>
                    <a:pt x="151" y="15"/>
                    <a:pt x="152" y="16"/>
                  </a:cubicBezTo>
                  <a:cubicBezTo>
                    <a:pt x="153" y="17"/>
                    <a:pt x="151" y="20"/>
                    <a:pt x="152" y="22"/>
                  </a:cubicBezTo>
                  <a:cubicBezTo>
                    <a:pt x="152" y="22"/>
                    <a:pt x="153" y="16"/>
                    <a:pt x="157" y="22"/>
                  </a:cubicBezTo>
                  <a:cubicBezTo>
                    <a:pt x="157" y="22"/>
                    <a:pt x="157" y="22"/>
                    <a:pt x="157" y="22"/>
                  </a:cubicBezTo>
                  <a:cubicBezTo>
                    <a:pt x="157" y="23"/>
                    <a:pt x="157" y="23"/>
                    <a:pt x="157" y="23"/>
                  </a:cubicBezTo>
                  <a:cubicBezTo>
                    <a:pt x="157" y="22"/>
                    <a:pt x="155" y="20"/>
                    <a:pt x="156" y="19"/>
                  </a:cubicBezTo>
                  <a:cubicBezTo>
                    <a:pt x="156" y="20"/>
                    <a:pt x="157" y="20"/>
                    <a:pt x="157" y="20"/>
                  </a:cubicBezTo>
                  <a:cubicBezTo>
                    <a:pt x="158" y="20"/>
                    <a:pt x="158" y="20"/>
                    <a:pt x="158" y="20"/>
                  </a:cubicBezTo>
                  <a:cubicBezTo>
                    <a:pt x="158" y="19"/>
                    <a:pt x="154" y="14"/>
                    <a:pt x="156" y="14"/>
                  </a:cubicBezTo>
                  <a:cubicBezTo>
                    <a:pt x="160" y="13"/>
                    <a:pt x="161" y="19"/>
                    <a:pt x="163" y="21"/>
                  </a:cubicBezTo>
                  <a:cubicBezTo>
                    <a:pt x="165" y="21"/>
                    <a:pt x="164" y="17"/>
                    <a:pt x="165" y="16"/>
                  </a:cubicBezTo>
                  <a:cubicBezTo>
                    <a:pt x="165" y="15"/>
                    <a:pt x="167" y="18"/>
                    <a:pt x="168" y="17"/>
                  </a:cubicBezTo>
                  <a:cubicBezTo>
                    <a:pt x="166" y="17"/>
                    <a:pt x="164" y="13"/>
                    <a:pt x="163" y="12"/>
                  </a:cubicBezTo>
                  <a:cubicBezTo>
                    <a:pt x="163" y="10"/>
                    <a:pt x="168" y="12"/>
                    <a:pt x="169" y="13"/>
                  </a:cubicBezTo>
                  <a:cubicBezTo>
                    <a:pt x="169" y="10"/>
                    <a:pt x="171" y="15"/>
                    <a:pt x="172" y="15"/>
                  </a:cubicBezTo>
                  <a:cubicBezTo>
                    <a:pt x="172" y="15"/>
                    <a:pt x="171" y="11"/>
                    <a:pt x="171" y="11"/>
                  </a:cubicBezTo>
                  <a:cubicBezTo>
                    <a:pt x="170" y="11"/>
                    <a:pt x="170" y="11"/>
                    <a:pt x="169" y="10"/>
                  </a:cubicBezTo>
                  <a:cubicBezTo>
                    <a:pt x="168" y="10"/>
                    <a:pt x="166" y="10"/>
                    <a:pt x="165" y="10"/>
                  </a:cubicBezTo>
                  <a:cubicBezTo>
                    <a:pt x="163" y="9"/>
                    <a:pt x="163" y="10"/>
                    <a:pt x="163" y="8"/>
                  </a:cubicBezTo>
                  <a:cubicBezTo>
                    <a:pt x="164" y="8"/>
                    <a:pt x="164" y="8"/>
                    <a:pt x="164" y="8"/>
                  </a:cubicBezTo>
                  <a:cubicBezTo>
                    <a:pt x="164" y="7"/>
                    <a:pt x="163" y="7"/>
                    <a:pt x="163" y="7"/>
                  </a:cubicBezTo>
                  <a:cubicBezTo>
                    <a:pt x="164" y="6"/>
                    <a:pt x="164" y="7"/>
                    <a:pt x="164" y="7"/>
                  </a:cubicBezTo>
                  <a:cubicBezTo>
                    <a:pt x="165" y="6"/>
                    <a:pt x="165" y="7"/>
                    <a:pt x="166" y="7"/>
                  </a:cubicBezTo>
                  <a:cubicBezTo>
                    <a:pt x="165" y="6"/>
                    <a:pt x="165" y="6"/>
                    <a:pt x="165" y="6"/>
                  </a:cubicBezTo>
                  <a:cubicBezTo>
                    <a:pt x="167" y="5"/>
                    <a:pt x="167" y="5"/>
                    <a:pt x="167" y="5"/>
                  </a:cubicBezTo>
                  <a:cubicBezTo>
                    <a:pt x="169" y="5"/>
                    <a:pt x="168" y="6"/>
                    <a:pt x="168" y="7"/>
                  </a:cubicBezTo>
                  <a:cubicBezTo>
                    <a:pt x="169" y="8"/>
                    <a:pt x="172" y="10"/>
                    <a:pt x="173" y="11"/>
                  </a:cubicBezTo>
                  <a:cubicBezTo>
                    <a:pt x="173" y="10"/>
                    <a:pt x="174" y="10"/>
                    <a:pt x="174" y="10"/>
                  </a:cubicBezTo>
                  <a:cubicBezTo>
                    <a:pt x="173" y="9"/>
                    <a:pt x="173" y="9"/>
                    <a:pt x="173" y="9"/>
                  </a:cubicBezTo>
                  <a:cubicBezTo>
                    <a:pt x="173" y="7"/>
                    <a:pt x="172" y="9"/>
                    <a:pt x="174" y="8"/>
                  </a:cubicBezTo>
                  <a:cubicBezTo>
                    <a:pt x="174" y="7"/>
                    <a:pt x="172" y="8"/>
                    <a:pt x="173" y="7"/>
                  </a:cubicBezTo>
                  <a:cubicBezTo>
                    <a:pt x="173" y="6"/>
                    <a:pt x="174" y="6"/>
                    <a:pt x="175" y="7"/>
                  </a:cubicBezTo>
                  <a:cubicBezTo>
                    <a:pt x="175" y="6"/>
                    <a:pt x="175" y="6"/>
                    <a:pt x="175" y="6"/>
                  </a:cubicBezTo>
                  <a:cubicBezTo>
                    <a:pt x="174" y="6"/>
                    <a:pt x="170" y="5"/>
                    <a:pt x="171" y="3"/>
                  </a:cubicBezTo>
                  <a:cubicBezTo>
                    <a:pt x="172" y="3"/>
                    <a:pt x="173" y="3"/>
                    <a:pt x="173" y="3"/>
                  </a:cubicBezTo>
                  <a:cubicBezTo>
                    <a:pt x="173" y="3"/>
                    <a:pt x="173" y="1"/>
                    <a:pt x="174" y="2"/>
                  </a:cubicBezTo>
                  <a:cubicBezTo>
                    <a:pt x="175" y="2"/>
                    <a:pt x="175" y="1"/>
                    <a:pt x="177" y="1"/>
                  </a:cubicBezTo>
                  <a:cubicBezTo>
                    <a:pt x="177" y="1"/>
                    <a:pt x="177" y="1"/>
                    <a:pt x="177" y="1"/>
                  </a:cubicBezTo>
                  <a:cubicBezTo>
                    <a:pt x="178" y="0"/>
                    <a:pt x="183" y="1"/>
                    <a:pt x="184" y="1"/>
                  </a:cubicBezTo>
                  <a:cubicBezTo>
                    <a:pt x="185" y="2"/>
                    <a:pt x="191" y="3"/>
                    <a:pt x="190" y="5"/>
                  </a:cubicBezTo>
                  <a:cubicBezTo>
                    <a:pt x="189" y="6"/>
                    <a:pt x="185" y="5"/>
                    <a:pt x="184" y="6"/>
                  </a:cubicBezTo>
                  <a:cubicBezTo>
                    <a:pt x="183" y="6"/>
                    <a:pt x="183" y="7"/>
                    <a:pt x="182" y="7"/>
                  </a:cubicBezTo>
                  <a:cubicBezTo>
                    <a:pt x="181" y="7"/>
                    <a:pt x="181" y="5"/>
                    <a:pt x="180" y="6"/>
                  </a:cubicBezTo>
                  <a:cubicBezTo>
                    <a:pt x="180" y="6"/>
                    <a:pt x="182" y="6"/>
                    <a:pt x="181" y="7"/>
                  </a:cubicBezTo>
                  <a:cubicBezTo>
                    <a:pt x="180" y="7"/>
                    <a:pt x="178" y="8"/>
                    <a:pt x="177" y="9"/>
                  </a:cubicBezTo>
                  <a:cubicBezTo>
                    <a:pt x="177" y="10"/>
                    <a:pt x="177" y="10"/>
                    <a:pt x="177" y="10"/>
                  </a:cubicBezTo>
                  <a:cubicBezTo>
                    <a:pt x="178" y="9"/>
                    <a:pt x="178" y="9"/>
                    <a:pt x="179" y="9"/>
                  </a:cubicBezTo>
                  <a:cubicBezTo>
                    <a:pt x="180" y="9"/>
                    <a:pt x="180" y="9"/>
                    <a:pt x="180" y="9"/>
                  </a:cubicBezTo>
                  <a:cubicBezTo>
                    <a:pt x="181" y="6"/>
                    <a:pt x="191" y="6"/>
                    <a:pt x="191" y="7"/>
                  </a:cubicBezTo>
                  <a:cubicBezTo>
                    <a:pt x="191" y="7"/>
                    <a:pt x="191" y="7"/>
                    <a:pt x="191" y="7"/>
                  </a:cubicBezTo>
                  <a:cubicBezTo>
                    <a:pt x="191" y="8"/>
                    <a:pt x="193" y="8"/>
                    <a:pt x="192" y="9"/>
                  </a:cubicBezTo>
                  <a:cubicBezTo>
                    <a:pt x="193" y="9"/>
                    <a:pt x="194" y="9"/>
                    <a:pt x="194" y="10"/>
                  </a:cubicBezTo>
                  <a:cubicBezTo>
                    <a:pt x="194" y="11"/>
                    <a:pt x="195" y="11"/>
                    <a:pt x="196" y="12"/>
                  </a:cubicBezTo>
                  <a:cubicBezTo>
                    <a:pt x="198" y="16"/>
                    <a:pt x="185" y="17"/>
                    <a:pt x="185" y="17"/>
                  </a:cubicBezTo>
                  <a:cubicBezTo>
                    <a:pt x="185" y="16"/>
                    <a:pt x="185" y="16"/>
                    <a:pt x="185" y="16"/>
                  </a:cubicBezTo>
                  <a:cubicBezTo>
                    <a:pt x="185" y="17"/>
                    <a:pt x="185" y="17"/>
                    <a:pt x="185" y="17"/>
                  </a:cubicBezTo>
                  <a:cubicBezTo>
                    <a:pt x="186" y="17"/>
                    <a:pt x="182" y="19"/>
                    <a:pt x="182" y="20"/>
                  </a:cubicBezTo>
                  <a:cubicBezTo>
                    <a:pt x="181" y="20"/>
                    <a:pt x="181" y="21"/>
                    <a:pt x="182" y="21"/>
                  </a:cubicBezTo>
                  <a:cubicBezTo>
                    <a:pt x="181" y="21"/>
                    <a:pt x="194" y="15"/>
                    <a:pt x="193" y="20"/>
                  </a:cubicBezTo>
                  <a:cubicBezTo>
                    <a:pt x="193" y="21"/>
                    <a:pt x="190" y="22"/>
                    <a:pt x="190" y="23"/>
                  </a:cubicBezTo>
                  <a:cubicBezTo>
                    <a:pt x="190" y="25"/>
                    <a:pt x="196" y="17"/>
                    <a:pt x="196" y="17"/>
                  </a:cubicBezTo>
                  <a:cubicBezTo>
                    <a:pt x="197" y="17"/>
                    <a:pt x="197" y="17"/>
                    <a:pt x="197" y="18"/>
                  </a:cubicBezTo>
                  <a:cubicBezTo>
                    <a:pt x="198" y="20"/>
                    <a:pt x="197" y="23"/>
                    <a:pt x="196" y="25"/>
                  </a:cubicBezTo>
                  <a:cubicBezTo>
                    <a:pt x="196" y="26"/>
                    <a:pt x="194" y="29"/>
                    <a:pt x="194" y="30"/>
                  </a:cubicBezTo>
                  <a:cubicBezTo>
                    <a:pt x="194" y="30"/>
                    <a:pt x="193" y="31"/>
                    <a:pt x="194" y="30"/>
                  </a:cubicBezTo>
                  <a:cubicBezTo>
                    <a:pt x="195" y="28"/>
                    <a:pt x="197" y="26"/>
                    <a:pt x="197" y="25"/>
                  </a:cubicBezTo>
                  <a:cubicBezTo>
                    <a:pt x="198" y="24"/>
                    <a:pt x="199" y="22"/>
                    <a:pt x="200" y="22"/>
                  </a:cubicBezTo>
                  <a:cubicBezTo>
                    <a:pt x="200" y="22"/>
                    <a:pt x="200" y="22"/>
                    <a:pt x="200" y="22"/>
                  </a:cubicBezTo>
                  <a:cubicBezTo>
                    <a:pt x="200" y="22"/>
                    <a:pt x="200" y="22"/>
                    <a:pt x="200" y="22"/>
                  </a:cubicBezTo>
                  <a:cubicBezTo>
                    <a:pt x="200" y="23"/>
                    <a:pt x="200" y="23"/>
                    <a:pt x="199" y="24"/>
                  </a:cubicBezTo>
                  <a:cubicBezTo>
                    <a:pt x="200" y="23"/>
                    <a:pt x="201" y="24"/>
                    <a:pt x="202" y="24"/>
                  </a:cubicBezTo>
                  <a:cubicBezTo>
                    <a:pt x="203" y="23"/>
                    <a:pt x="203" y="21"/>
                    <a:pt x="204" y="22"/>
                  </a:cubicBezTo>
                  <a:cubicBezTo>
                    <a:pt x="202" y="18"/>
                    <a:pt x="210" y="22"/>
                    <a:pt x="210" y="23"/>
                  </a:cubicBezTo>
                  <a:cubicBezTo>
                    <a:pt x="211" y="24"/>
                    <a:pt x="205" y="31"/>
                    <a:pt x="204" y="30"/>
                  </a:cubicBezTo>
                  <a:cubicBezTo>
                    <a:pt x="203" y="30"/>
                    <a:pt x="203" y="30"/>
                    <a:pt x="202" y="30"/>
                  </a:cubicBezTo>
                  <a:cubicBezTo>
                    <a:pt x="202" y="30"/>
                    <a:pt x="202" y="30"/>
                    <a:pt x="201" y="31"/>
                  </a:cubicBezTo>
                  <a:cubicBezTo>
                    <a:pt x="202" y="31"/>
                    <a:pt x="203" y="33"/>
                    <a:pt x="204" y="33"/>
                  </a:cubicBezTo>
                  <a:cubicBezTo>
                    <a:pt x="202" y="35"/>
                    <a:pt x="201" y="34"/>
                    <a:pt x="199" y="33"/>
                  </a:cubicBezTo>
                  <a:cubicBezTo>
                    <a:pt x="199" y="34"/>
                    <a:pt x="198" y="36"/>
                    <a:pt x="199" y="37"/>
                  </a:cubicBezTo>
                  <a:cubicBezTo>
                    <a:pt x="200" y="37"/>
                    <a:pt x="200" y="35"/>
                    <a:pt x="201" y="35"/>
                  </a:cubicBezTo>
                  <a:cubicBezTo>
                    <a:pt x="203" y="34"/>
                    <a:pt x="199" y="40"/>
                    <a:pt x="199" y="41"/>
                  </a:cubicBezTo>
                  <a:cubicBezTo>
                    <a:pt x="200" y="41"/>
                    <a:pt x="200" y="41"/>
                    <a:pt x="200" y="42"/>
                  </a:cubicBezTo>
                  <a:cubicBezTo>
                    <a:pt x="200" y="42"/>
                    <a:pt x="199" y="43"/>
                    <a:pt x="198" y="45"/>
                  </a:cubicBezTo>
                  <a:cubicBezTo>
                    <a:pt x="197" y="46"/>
                    <a:pt x="196" y="49"/>
                    <a:pt x="196" y="52"/>
                  </a:cubicBezTo>
                  <a:cubicBezTo>
                    <a:pt x="197" y="52"/>
                    <a:pt x="197" y="52"/>
                    <a:pt x="197" y="52"/>
                  </a:cubicBezTo>
                  <a:cubicBezTo>
                    <a:pt x="197" y="51"/>
                    <a:pt x="197" y="50"/>
                    <a:pt x="197" y="50"/>
                  </a:cubicBezTo>
                  <a:cubicBezTo>
                    <a:pt x="197" y="50"/>
                    <a:pt x="197" y="50"/>
                    <a:pt x="197" y="50"/>
                  </a:cubicBezTo>
                  <a:cubicBezTo>
                    <a:pt x="198" y="50"/>
                    <a:pt x="198" y="51"/>
                    <a:pt x="199" y="51"/>
                  </a:cubicBezTo>
                  <a:cubicBezTo>
                    <a:pt x="198" y="50"/>
                    <a:pt x="198" y="50"/>
                    <a:pt x="198" y="50"/>
                  </a:cubicBezTo>
                  <a:cubicBezTo>
                    <a:pt x="200" y="50"/>
                    <a:pt x="199" y="52"/>
                    <a:pt x="199" y="52"/>
                  </a:cubicBezTo>
                  <a:cubicBezTo>
                    <a:pt x="199" y="52"/>
                    <a:pt x="198" y="52"/>
                    <a:pt x="198" y="52"/>
                  </a:cubicBezTo>
                  <a:cubicBezTo>
                    <a:pt x="198" y="52"/>
                    <a:pt x="198" y="52"/>
                    <a:pt x="198" y="53"/>
                  </a:cubicBezTo>
                  <a:cubicBezTo>
                    <a:pt x="198" y="53"/>
                    <a:pt x="198" y="53"/>
                    <a:pt x="199" y="53"/>
                  </a:cubicBezTo>
                  <a:cubicBezTo>
                    <a:pt x="199" y="53"/>
                    <a:pt x="204" y="59"/>
                    <a:pt x="198" y="56"/>
                  </a:cubicBezTo>
                  <a:cubicBezTo>
                    <a:pt x="197" y="56"/>
                    <a:pt x="197" y="56"/>
                    <a:pt x="198" y="57"/>
                  </a:cubicBezTo>
                  <a:cubicBezTo>
                    <a:pt x="197" y="56"/>
                    <a:pt x="197" y="56"/>
                    <a:pt x="196" y="57"/>
                  </a:cubicBezTo>
                  <a:cubicBezTo>
                    <a:pt x="197" y="57"/>
                    <a:pt x="197" y="57"/>
                    <a:pt x="197" y="57"/>
                  </a:cubicBezTo>
                  <a:cubicBezTo>
                    <a:pt x="197" y="59"/>
                    <a:pt x="195" y="56"/>
                    <a:pt x="196" y="57"/>
                  </a:cubicBezTo>
                  <a:cubicBezTo>
                    <a:pt x="195" y="58"/>
                    <a:pt x="195" y="58"/>
                    <a:pt x="195" y="58"/>
                  </a:cubicBezTo>
                  <a:cubicBezTo>
                    <a:pt x="196" y="57"/>
                    <a:pt x="196" y="60"/>
                    <a:pt x="197" y="60"/>
                  </a:cubicBezTo>
                  <a:cubicBezTo>
                    <a:pt x="198" y="60"/>
                    <a:pt x="198" y="60"/>
                    <a:pt x="198" y="60"/>
                  </a:cubicBezTo>
                  <a:cubicBezTo>
                    <a:pt x="199" y="62"/>
                    <a:pt x="199" y="61"/>
                    <a:pt x="196" y="62"/>
                  </a:cubicBezTo>
                  <a:cubicBezTo>
                    <a:pt x="197" y="62"/>
                    <a:pt x="198" y="62"/>
                    <a:pt x="199" y="62"/>
                  </a:cubicBezTo>
                  <a:cubicBezTo>
                    <a:pt x="198" y="62"/>
                    <a:pt x="198" y="62"/>
                    <a:pt x="198" y="62"/>
                  </a:cubicBezTo>
                  <a:cubicBezTo>
                    <a:pt x="199" y="62"/>
                    <a:pt x="199" y="62"/>
                    <a:pt x="199" y="62"/>
                  </a:cubicBezTo>
                  <a:cubicBezTo>
                    <a:pt x="199" y="63"/>
                    <a:pt x="200" y="66"/>
                    <a:pt x="199" y="66"/>
                  </a:cubicBezTo>
                  <a:cubicBezTo>
                    <a:pt x="199" y="65"/>
                    <a:pt x="198" y="65"/>
                    <a:pt x="198" y="65"/>
                  </a:cubicBezTo>
                  <a:cubicBezTo>
                    <a:pt x="198" y="66"/>
                    <a:pt x="196" y="67"/>
                    <a:pt x="196" y="67"/>
                  </a:cubicBezTo>
                  <a:cubicBezTo>
                    <a:pt x="197" y="67"/>
                    <a:pt x="197" y="67"/>
                    <a:pt x="197" y="67"/>
                  </a:cubicBezTo>
                  <a:cubicBezTo>
                    <a:pt x="198" y="67"/>
                    <a:pt x="198" y="67"/>
                    <a:pt x="198" y="67"/>
                  </a:cubicBezTo>
                  <a:cubicBezTo>
                    <a:pt x="198" y="67"/>
                    <a:pt x="198" y="68"/>
                    <a:pt x="198" y="69"/>
                  </a:cubicBezTo>
                  <a:cubicBezTo>
                    <a:pt x="199" y="69"/>
                    <a:pt x="201" y="69"/>
                    <a:pt x="200" y="70"/>
                  </a:cubicBezTo>
                  <a:cubicBezTo>
                    <a:pt x="199" y="71"/>
                    <a:pt x="199" y="71"/>
                    <a:pt x="199" y="71"/>
                  </a:cubicBezTo>
                  <a:cubicBezTo>
                    <a:pt x="198" y="71"/>
                    <a:pt x="198" y="70"/>
                    <a:pt x="198" y="70"/>
                  </a:cubicBezTo>
                  <a:cubicBezTo>
                    <a:pt x="197" y="69"/>
                    <a:pt x="199" y="71"/>
                    <a:pt x="197" y="71"/>
                  </a:cubicBezTo>
                  <a:cubicBezTo>
                    <a:pt x="197" y="71"/>
                    <a:pt x="196" y="71"/>
                    <a:pt x="196" y="70"/>
                  </a:cubicBezTo>
                  <a:cubicBezTo>
                    <a:pt x="196" y="70"/>
                    <a:pt x="196" y="70"/>
                    <a:pt x="196" y="70"/>
                  </a:cubicBezTo>
                  <a:cubicBezTo>
                    <a:pt x="195" y="71"/>
                    <a:pt x="196" y="72"/>
                    <a:pt x="196" y="72"/>
                  </a:cubicBezTo>
                  <a:cubicBezTo>
                    <a:pt x="196" y="71"/>
                    <a:pt x="198" y="72"/>
                    <a:pt x="198" y="73"/>
                  </a:cubicBezTo>
                  <a:cubicBezTo>
                    <a:pt x="198" y="73"/>
                    <a:pt x="198" y="74"/>
                    <a:pt x="198" y="74"/>
                  </a:cubicBezTo>
                  <a:cubicBezTo>
                    <a:pt x="197" y="74"/>
                    <a:pt x="196" y="75"/>
                    <a:pt x="195" y="75"/>
                  </a:cubicBezTo>
                  <a:cubicBezTo>
                    <a:pt x="195" y="75"/>
                    <a:pt x="195" y="75"/>
                    <a:pt x="195" y="75"/>
                  </a:cubicBezTo>
                  <a:cubicBezTo>
                    <a:pt x="195" y="75"/>
                    <a:pt x="195" y="75"/>
                    <a:pt x="195" y="76"/>
                  </a:cubicBezTo>
                  <a:cubicBezTo>
                    <a:pt x="194" y="75"/>
                    <a:pt x="191" y="77"/>
                    <a:pt x="191" y="76"/>
                  </a:cubicBezTo>
                  <a:cubicBezTo>
                    <a:pt x="192" y="75"/>
                    <a:pt x="192" y="75"/>
                    <a:pt x="192" y="75"/>
                  </a:cubicBezTo>
                  <a:cubicBezTo>
                    <a:pt x="192" y="75"/>
                    <a:pt x="195" y="75"/>
                    <a:pt x="195" y="75"/>
                  </a:cubicBezTo>
                  <a:cubicBezTo>
                    <a:pt x="195" y="75"/>
                    <a:pt x="192" y="73"/>
                    <a:pt x="194" y="73"/>
                  </a:cubicBezTo>
                  <a:cubicBezTo>
                    <a:pt x="193" y="73"/>
                    <a:pt x="191" y="76"/>
                    <a:pt x="190" y="76"/>
                  </a:cubicBezTo>
                  <a:cubicBezTo>
                    <a:pt x="190" y="75"/>
                    <a:pt x="190" y="75"/>
                    <a:pt x="190" y="75"/>
                  </a:cubicBezTo>
                  <a:cubicBezTo>
                    <a:pt x="189" y="76"/>
                    <a:pt x="189" y="76"/>
                    <a:pt x="189" y="76"/>
                  </a:cubicBezTo>
                  <a:cubicBezTo>
                    <a:pt x="190" y="75"/>
                    <a:pt x="192" y="77"/>
                    <a:pt x="192" y="77"/>
                  </a:cubicBezTo>
                  <a:cubicBezTo>
                    <a:pt x="191" y="78"/>
                    <a:pt x="191" y="78"/>
                    <a:pt x="191" y="78"/>
                  </a:cubicBezTo>
                  <a:cubicBezTo>
                    <a:pt x="192" y="78"/>
                    <a:pt x="192" y="78"/>
                    <a:pt x="192" y="78"/>
                  </a:cubicBezTo>
                  <a:cubicBezTo>
                    <a:pt x="193" y="79"/>
                    <a:pt x="192" y="78"/>
                    <a:pt x="192" y="79"/>
                  </a:cubicBezTo>
                  <a:cubicBezTo>
                    <a:pt x="192" y="79"/>
                    <a:pt x="193" y="80"/>
                    <a:pt x="194" y="80"/>
                  </a:cubicBezTo>
                  <a:cubicBezTo>
                    <a:pt x="195" y="82"/>
                    <a:pt x="194" y="81"/>
                    <a:pt x="194" y="83"/>
                  </a:cubicBezTo>
                  <a:cubicBezTo>
                    <a:pt x="195" y="83"/>
                    <a:pt x="195" y="82"/>
                    <a:pt x="195" y="82"/>
                  </a:cubicBezTo>
                  <a:cubicBezTo>
                    <a:pt x="195" y="82"/>
                    <a:pt x="195" y="83"/>
                    <a:pt x="196" y="84"/>
                  </a:cubicBezTo>
                  <a:cubicBezTo>
                    <a:pt x="196" y="83"/>
                    <a:pt x="196" y="83"/>
                    <a:pt x="196" y="83"/>
                  </a:cubicBezTo>
                  <a:cubicBezTo>
                    <a:pt x="196" y="88"/>
                    <a:pt x="196" y="88"/>
                    <a:pt x="196" y="88"/>
                  </a:cubicBezTo>
                  <a:cubicBezTo>
                    <a:pt x="195" y="87"/>
                    <a:pt x="195" y="87"/>
                    <a:pt x="195" y="87"/>
                  </a:cubicBezTo>
                  <a:cubicBezTo>
                    <a:pt x="195" y="86"/>
                    <a:pt x="195" y="86"/>
                    <a:pt x="195" y="86"/>
                  </a:cubicBezTo>
                  <a:cubicBezTo>
                    <a:pt x="195" y="87"/>
                    <a:pt x="195" y="87"/>
                    <a:pt x="195" y="88"/>
                  </a:cubicBezTo>
                  <a:cubicBezTo>
                    <a:pt x="194" y="88"/>
                    <a:pt x="194" y="88"/>
                    <a:pt x="194" y="88"/>
                  </a:cubicBezTo>
                  <a:cubicBezTo>
                    <a:pt x="193" y="87"/>
                    <a:pt x="192" y="84"/>
                    <a:pt x="192" y="84"/>
                  </a:cubicBezTo>
                  <a:cubicBezTo>
                    <a:pt x="191" y="83"/>
                    <a:pt x="189" y="82"/>
                    <a:pt x="188" y="81"/>
                  </a:cubicBezTo>
                  <a:cubicBezTo>
                    <a:pt x="187" y="81"/>
                    <a:pt x="187" y="81"/>
                    <a:pt x="187" y="81"/>
                  </a:cubicBezTo>
                  <a:cubicBezTo>
                    <a:pt x="188" y="82"/>
                    <a:pt x="191" y="85"/>
                    <a:pt x="191" y="84"/>
                  </a:cubicBezTo>
                  <a:cubicBezTo>
                    <a:pt x="191" y="85"/>
                    <a:pt x="188" y="86"/>
                    <a:pt x="187" y="86"/>
                  </a:cubicBezTo>
                  <a:cubicBezTo>
                    <a:pt x="188" y="86"/>
                    <a:pt x="188" y="86"/>
                    <a:pt x="188" y="86"/>
                  </a:cubicBezTo>
                  <a:cubicBezTo>
                    <a:pt x="189" y="87"/>
                    <a:pt x="186" y="87"/>
                    <a:pt x="186" y="88"/>
                  </a:cubicBezTo>
                  <a:cubicBezTo>
                    <a:pt x="187" y="88"/>
                    <a:pt x="187" y="88"/>
                    <a:pt x="187" y="88"/>
                  </a:cubicBezTo>
                  <a:cubicBezTo>
                    <a:pt x="188" y="88"/>
                    <a:pt x="188" y="88"/>
                    <a:pt x="188" y="88"/>
                  </a:cubicBezTo>
                  <a:cubicBezTo>
                    <a:pt x="188" y="88"/>
                    <a:pt x="188" y="88"/>
                    <a:pt x="188" y="88"/>
                  </a:cubicBezTo>
                  <a:cubicBezTo>
                    <a:pt x="188" y="88"/>
                    <a:pt x="188" y="88"/>
                    <a:pt x="188" y="87"/>
                  </a:cubicBezTo>
                  <a:cubicBezTo>
                    <a:pt x="188" y="87"/>
                    <a:pt x="190" y="86"/>
                    <a:pt x="191" y="85"/>
                  </a:cubicBezTo>
                  <a:cubicBezTo>
                    <a:pt x="193" y="86"/>
                    <a:pt x="191" y="88"/>
                    <a:pt x="190" y="87"/>
                  </a:cubicBezTo>
                  <a:cubicBezTo>
                    <a:pt x="191" y="89"/>
                    <a:pt x="188" y="89"/>
                    <a:pt x="187" y="89"/>
                  </a:cubicBezTo>
                  <a:cubicBezTo>
                    <a:pt x="187" y="90"/>
                    <a:pt x="191" y="88"/>
                    <a:pt x="191" y="88"/>
                  </a:cubicBezTo>
                  <a:cubicBezTo>
                    <a:pt x="192" y="88"/>
                    <a:pt x="192" y="88"/>
                    <a:pt x="192" y="88"/>
                  </a:cubicBezTo>
                  <a:cubicBezTo>
                    <a:pt x="192" y="88"/>
                    <a:pt x="192" y="88"/>
                    <a:pt x="192" y="88"/>
                  </a:cubicBezTo>
                  <a:cubicBezTo>
                    <a:pt x="194" y="88"/>
                    <a:pt x="197" y="90"/>
                    <a:pt x="195" y="90"/>
                  </a:cubicBezTo>
                  <a:close/>
                  <a:moveTo>
                    <a:pt x="190" y="78"/>
                  </a:moveTo>
                  <a:cubicBezTo>
                    <a:pt x="190" y="78"/>
                    <a:pt x="190" y="78"/>
                    <a:pt x="190" y="78"/>
                  </a:cubicBezTo>
                  <a:cubicBezTo>
                    <a:pt x="190" y="78"/>
                    <a:pt x="191" y="78"/>
                    <a:pt x="191" y="78"/>
                  </a:cubicBezTo>
                  <a:cubicBezTo>
                    <a:pt x="191" y="78"/>
                    <a:pt x="190" y="78"/>
                    <a:pt x="190" y="78"/>
                  </a:cubicBezTo>
                  <a:close/>
                  <a:moveTo>
                    <a:pt x="196" y="63"/>
                  </a:moveTo>
                  <a:cubicBezTo>
                    <a:pt x="196" y="65"/>
                    <a:pt x="196" y="65"/>
                    <a:pt x="196" y="65"/>
                  </a:cubicBezTo>
                  <a:cubicBezTo>
                    <a:pt x="197" y="65"/>
                    <a:pt x="197" y="65"/>
                    <a:pt x="197" y="65"/>
                  </a:cubicBezTo>
                  <a:cubicBezTo>
                    <a:pt x="197" y="64"/>
                    <a:pt x="197" y="64"/>
                    <a:pt x="196" y="63"/>
                  </a:cubicBezTo>
                  <a:close/>
                  <a:moveTo>
                    <a:pt x="189" y="76"/>
                  </a:moveTo>
                  <a:cubicBezTo>
                    <a:pt x="189" y="76"/>
                    <a:pt x="189" y="76"/>
                    <a:pt x="189" y="76"/>
                  </a:cubicBezTo>
                  <a:cubicBezTo>
                    <a:pt x="189" y="76"/>
                    <a:pt x="189" y="76"/>
                    <a:pt x="189" y="76"/>
                  </a:cubicBezTo>
                  <a:close/>
                  <a:moveTo>
                    <a:pt x="149" y="24"/>
                  </a:moveTo>
                  <a:cubicBezTo>
                    <a:pt x="148" y="24"/>
                    <a:pt x="148" y="23"/>
                    <a:pt x="147" y="23"/>
                  </a:cubicBezTo>
                  <a:cubicBezTo>
                    <a:pt x="148" y="24"/>
                    <a:pt x="148" y="24"/>
                    <a:pt x="149" y="24"/>
                  </a:cubicBezTo>
                  <a:close/>
                  <a:moveTo>
                    <a:pt x="192" y="88"/>
                  </a:moveTo>
                  <a:cubicBezTo>
                    <a:pt x="192" y="88"/>
                    <a:pt x="192" y="88"/>
                    <a:pt x="192" y="88"/>
                  </a:cubicBezTo>
                  <a:moveTo>
                    <a:pt x="197" y="65"/>
                  </a:moveTo>
                  <a:cubicBezTo>
                    <a:pt x="197" y="65"/>
                    <a:pt x="197" y="65"/>
                    <a:pt x="197" y="65"/>
                  </a:cubicBezTo>
                  <a:moveTo>
                    <a:pt x="244" y="41"/>
                  </a:moveTo>
                  <a:cubicBezTo>
                    <a:pt x="243" y="40"/>
                    <a:pt x="243" y="40"/>
                    <a:pt x="243" y="40"/>
                  </a:cubicBezTo>
                  <a:cubicBezTo>
                    <a:pt x="244" y="40"/>
                    <a:pt x="244" y="40"/>
                    <a:pt x="244" y="40"/>
                  </a:cubicBezTo>
                  <a:cubicBezTo>
                    <a:pt x="244" y="41"/>
                    <a:pt x="244" y="41"/>
                    <a:pt x="244" y="41"/>
                  </a:cubicBezTo>
                  <a:cubicBezTo>
                    <a:pt x="244" y="40"/>
                    <a:pt x="244" y="40"/>
                    <a:pt x="244" y="40"/>
                  </a:cubicBezTo>
                  <a:cubicBezTo>
                    <a:pt x="244" y="40"/>
                    <a:pt x="244" y="40"/>
                    <a:pt x="244" y="40"/>
                  </a:cubicBezTo>
                  <a:cubicBezTo>
                    <a:pt x="244" y="40"/>
                    <a:pt x="244" y="43"/>
                    <a:pt x="244" y="42"/>
                  </a:cubicBezTo>
                  <a:cubicBezTo>
                    <a:pt x="244" y="44"/>
                    <a:pt x="244" y="44"/>
                    <a:pt x="244" y="44"/>
                  </a:cubicBezTo>
                  <a:cubicBezTo>
                    <a:pt x="243" y="44"/>
                    <a:pt x="244" y="45"/>
                    <a:pt x="245" y="45"/>
                  </a:cubicBezTo>
                  <a:cubicBezTo>
                    <a:pt x="246" y="46"/>
                    <a:pt x="246" y="46"/>
                    <a:pt x="246" y="46"/>
                  </a:cubicBezTo>
                  <a:cubicBezTo>
                    <a:pt x="243" y="47"/>
                    <a:pt x="247" y="47"/>
                    <a:pt x="246" y="48"/>
                  </a:cubicBezTo>
                  <a:cubicBezTo>
                    <a:pt x="247" y="47"/>
                    <a:pt x="247" y="47"/>
                    <a:pt x="247" y="47"/>
                  </a:cubicBezTo>
                  <a:cubicBezTo>
                    <a:pt x="247" y="47"/>
                    <a:pt x="247" y="47"/>
                    <a:pt x="247" y="47"/>
                  </a:cubicBezTo>
                  <a:cubicBezTo>
                    <a:pt x="247" y="47"/>
                    <a:pt x="247" y="46"/>
                    <a:pt x="248" y="46"/>
                  </a:cubicBezTo>
                  <a:cubicBezTo>
                    <a:pt x="247" y="44"/>
                    <a:pt x="247" y="44"/>
                    <a:pt x="247" y="44"/>
                  </a:cubicBezTo>
                  <a:cubicBezTo>
                    <a:pt x="248" y="44"/>
                    <a:pt x="248" y="45"/>
                    <a:pt x="248" y="44"/>
                  </a:cubicBezTo>
                  <a:cubicBezTo>
                    <a:pt x="248" y="44"/>
                    <a:pt x="248" y="44"/>
                    <a:pt x="248" y="44"/>
                  </a:cubicBezTo>
                  <a:cubicBezTo>
                    <a:pt x="249" y="44"/>
                    <a:pt x="249" y="44"/>
                    <a:pt x="249" y="44"/>
                  </a:cubicBezTo>
                  <a:cubicBezTo>
                    <a:pt x="249" y="47"/>
                    <a:pt x="249" y="44"/>
                    <a:pt x="250" y="45"/>
                  </a:cubicBezTo>
                  <a:cubicBezTo>
                    <a:pt x="250" y="46"/>
                    <a:pt x="250" y="46"/>
                    <a:pt x="251" y="46"/>
                  </a:cubicBezTo>
                  <a:cubicBezTo>
                    <a:pt x="251" y="46"/>
                    <a:pt x="251" y="46"/>
                    <a:pt x="251" y="46"/>
                  </a:cubicBezTo>
                  <a:cubicBezTo>
                    <a:pt x="251" y="47"/>
                    <a:pt x="249" y="47"/>
                    <a:pt x="248" y="48"/>
                  </a:cubicBezTo>
                  <a:cubicBezTo>
                    <a:pt x="247" y="49"/>
                    <a:pt x="245" y="51"/>
                    <a:pt x="248" y="50"/>
                  </a:cubicBezTo>
                  <a:cubicBezTo>
                    <a:pt x="249" y="50"/>
                    <a:pt x="250" y="50"/>
                    <a:pt x="250" y="50"/>
                  </a:cubicBezTo>
                  <a:cubicBezTo>
                    <a:pt x="250" y="50"/>
                    <a:pt x="250" y="51"/>
                    <a:pt x="249" y="51"/>
                  </a:cubicBezTo>
                  <a:cubicBezTo>
                    <a:pt x="248" y="51"/>
                    <a:pt x="248" y="51"/>
                    <a:pt x="249" y="52"/>
                  </a:cubicBezTo>
                  <a:cubicBezTo>
                    <a:pt x="249" y="52"/>
                    <a:pt x="249" y="52"/>
                    <a:pt x="249" y="52"/>
                  </a:cubicBezTo>
                  <a:cubicBezTo>
                    <a:pt x="249" y="52"/>
                    <a:pt x="248" y="52"/>
                    <a:pt x="248" y="52"/>
                  </a:cubicBezTo>
                  <a:cubicBezTo>
                    <a:pt x="248" y="53"/>
                    <a:pt x="247" y="55"/>
                    <a:pt x="248" y="55"/>
                  </a:cubicBezTo>
                  <a:cubicBezTo>
                    <a:pt x="249" y="56"/>
                    <a:pt x="250" y="54"/>
                    <a:pt x="250" y="55"/>
                  </a:cubicBezTo>
                  <a:cubicBezTo>
                    <a:pt x="250" y="56"/>
                    <a:pt x="250" y="55"/>
                    <a:pt x="250" y="56"/>
                  </a:cubicBezTo>
                  <a:cubicBezTo>
                    <a:pt x="250" y="56"/>
                    <a:pt x="250" y="56"/>
                    <a:pt x="250" y="56"/>
                  </a:cubicBezTo>
                  <a:cubicBezTo>
                    <a:pt x="249" y="56"/>
                    <a:pt x="249" y="56"/>
                    <a:pt x="249" y="56"/>
                  </a:cubicBezTo>
                  <a:cubicBezTo>
                    <a:pt x="249" y="57"/>
                    <a:pt x="250" y="57"/>
                    <a:pt x="250" y="58"/>
                  </a:cubicBezTo>
                  <a:cubicBezTo>
                    <a:pt x="250" y="58"/>
                    <a:pt x="251" y="57"/>
                    <a:pt x="251" y="57"/>
                  </a:cubicBezTo>
                  <a:cubicBezTo>
                    <a:pt x="251" y="53"/>
                    <a:pt x="251" y="53"/>
                    <a:pt x="251" y="53"/>
                  </a:cubicBezTo>
                  <a:cubicBezTo>
                    <a:pt x="250" y="52"/>
                    <a:pt x="253" y="52"/>
                    <a:pt x="253" y="52"/>
                  </a:cubicBezTo>
                  <a:cubicBezTo>
                    <a:pt x="253" y="50"/>
                    <a:pt x="253" y="44"/>
                    <a:pt x="256" y="44"/>
                  </a:cubicBezTo>
                  <a:cubicBezTo>
                    <a:pt x="258" y="45"/>
                    <a:pt x="254" y="42"/>
                    <a:pt x="254" y="42"/>
                  </a:cubicBezTo>
                  <a:cubicBezTo>
                    <a:pt x="254" y="41"/>
                    <a:pt x="254" y="39"/>
                    <a:pt x="253" y="38"/>
                  </a:cubicBezTo>
                  <a:cubicBezTo>
                    <a:pt x="253" y="38"/>
                    <a:pt x="253" y="38"/>
                    <a:pt x="253" y="38"/>
                  </a:cubicBezTo>
                  <a:cubicBezTo>
                    <a:pt x="252" y="37"/>
                    <a:pt x="252" y="39"/>
                    <a:pt x="252" y="40"/>
                  </a:cubicBezTo>
                  <a:cubicBezTo>
                    <a:pt x="252" y="39"/>
                    <a:pt x="251" y="35"/>
                    <a:pt x="251" y="35"/>
                  </a:cubicBezTo>
                  <a:cubicBezTo>
                    <a:pt x="251" y="36"/>
                    <a:pt x="251" y="36"/>
                    <a:pt x="251" y="36"/>
                  </a:cubicBezTo>
                  <a:cubicBezTo>
                    <a:pt x="250" y="35"/>
                    <a:pt x="250" y="35"/>
                    <a:pt x="250" y="35"/>
                  </a:cubicBezTo>
                  <a:cubicBezTo>
                    <a:pt x="250" y="33"/>
                    <a:pt x="249" y="36"/>
                    <a:pt x="249" y="37"/>
                  </a:cubicBezTo>
                  <a:cubicBezTo>
                    <a:pt x="249" y="39"/>
                    <a:pt x="249" y="41"/>
                    <a:pt x="250" y="43"/>
                  </a:cubicBezTo>
                  <a:cubicBezTo>
                    <a:pt x="250" y="42"/>
                    <a:pt x="249" y="42"/>
                    <a:pt x="249" y="41"/>
                  </a:cubicBezTo>
                  <a:cubicBezTo>
                    <a:pt x="249" y="41"/>
                    <a:pt x="249" y="41"/>
                    <a:pt x="249" y="41"/>
                  </a:cubicBezTo>
                  <a:cubicBezTo>
                    <a:pt x="249" y="40"/>
                    <a:pt x="248" y="39"/>
                    <a:pt x="248" y="37"/>
                  </a:cubicBezTo>
                  <a:cubicBezTo>
                    <a:pt x="248" y="37"/>
                    <a:pt x="247" y="35"/>
                    <a:pt x="247" y="38"/>
                  </a:cubicBezTo>
                  <a:cubicBezTo>
                    <a:pt x="246" y="38"/>
                    <a:pt x="246" y="39"/>
                    <a:pt x="247" y="40"/>
                  </a:cubicBezTo>
                  <a:cubicBezTo>
                    <a:pt x="246" y="40"/>
                    <a:pt x="246" y="40"/>
                    <a:pt x="246" y="40"/>
                  </a:cubicBezTo>
                  <a:cubicBezTo>
                    <a:pt x="247" y="40"/>
                    <a:pt x="246" y="39"/>
                    <a:pt x="246" y="39"/>
                  </a:cubicBezTo>
                  <a:cubicBezTo>
                    <a:pt x="246" y="39"/>
                    <a:pt x="246" y="39"/>
                    <a:pt x="246" y="39"/>
                  </a:cubicBezTo>
                  <a:cubicBezTo>
                    <a:pt x="246" y="39"/>
                    <a:pt x="246" y="39"/>
                    <a:pt x="246" y="39"/>
                  </a:cubicBezTo>
                  <a:cubicBezTo>
                    <a:pt x="246" y="38"/>
                    <a:pt x="246" y="38"/>
                    <a:pt x="246" y="38"/>
                  </a:cubicBezTo>
                  <a:cubicBezTo>
                    <a:pt x="245" y="38"/>
                    <a:pt x="245" y="38"/>
                    <a:pt x="245" y="38"/>
                  </a:cubicBezTo>
                  <a:cubicBezTo>
                    <a:pt x="245" y="38"/>
                    <a:pt x="245" y="38"/>
                    <a:pt x="245" y="38"/>
                  </a:cubicBezTo>
                  <a:cubicBezTo>
                    <a:pt x="245" y="37"/>
                    <a:pt x="246" y="37"/>
                    <a:pt x="247" y="37"/>
                  </a:cubicBezTo>
                  <a:cubicBezTo>
                    <a:pt x="246" y="36"/>
                    <a:pt x="246" y="36"/>
                    <a:pt x="246" y="36"/>
                  </a:cubicBezTo>
                  <a:cubicBezTo>
                    <a:pt x="246" y="36"/>
                    <a:pt x="245" y="36"/>
                    <a:pt x="244" y="36"/>
                  </a:cubicBezTo>
                  <a:cubicBezTo>
                    <a:pt x="244" y="36"/>
                    <a:pt x="244" y="37"/>
                    <a:pt x="244" y="37"/>
                  </a:cubicBezTo>
                  <a:cubicBezTo>
                    <a:pt x="244" y="37"/>
                    <a:pt x="244" y="36"/>
                    <a:pt x="244" y="36"/>
                  </a:cubicBezTo>
                  <a:cubicBezTo>
                    <a:pt x="243" y="36"/>
                    <a:pt x="242" y="40"/>
                    <a:pt x="243" y="40"/>
                  </a:cubicBezTo>
                  <a:cubicBezTo>
                    <a:pt x="243" y="41"/>
                    <a:pt x="244" y="42"/>
                    <a:pt x="244" y="41"/>
                  </a:cubicBezTo>
                  <a:close/>
                  <a:moveTo>
                    <a:pt x="244" y="41"/>
                  </a:moveTo>
                  <a:cubicBezTo>
                    <a:pt x="244" y="41"/>
                    <a:pt x="244" y="41"/>
                    <a:pt x="244" y="41"/>
                  </a:cubicBezTo>
                  <a:moveTo>
                    <a:pt x="252" y="34"/>
                  </a:moveTo>
                  <a:cubicBezTo>
                    <a:pt x="252" y="36"/>
                    <a:pt x="257" y="38"/>
                    <a:pt x="257" y="39"/>
                  </a:cubicBezTo>
                  <a:cubicBezTo>
                    <a:pt x="256" y="39"/>
                    <a:pt x="256" y="39"/>
                    <a:pt x="255" y="39"/>
                  </a:cubicBezTo>
                  <a:cubicBezTo>
                    <a:pt x="256" y="39"/>
                    <a:pt x="257" y="41"/>
                    <a:pt x="258" y="41"/>
                  </a:cubicBezTo>
                  <a:cubicBezTo>
                    <a:pt x="260" y="41"/>
                    <a:pt x="261" y="40"/>
                    <a:pt x="262" y="39"/>
                  </a:cubicBezTo>
                  <a:cubicBezTo>
                    <a:pt x="263" y="38"/>
                    <a:pt x="265" y="36"/>
                    <a:pt x="265" y="35"/>
                  </a:cubicBezTo>
                  <a:cubicBezTo>
                    <a:pt x="265" y="34"/>
                    <a:pt x="264" y="32"/>
                    <a:pt x="262" y="33"/>
                  </a:cubicBezTo>
                  <a:cubicBezTo>
                    <a:pt x="262" y="32"/>
                    <a:pt x="262" y="33"/>
                    <a:pt x="261" y="32"/>
                  </a:cubicBezTo>
                  <a:cubicBezTo>
                    <a:pt x="261" y="33"/>
                    <a:pt x="261" y="33"/>
                    <a:pt x="261" y="32"/>
                  </a:cubicBezTo>
                  <a:cubicBezTo>
                    <a:pt x="261" y="33"/>
                    <a:pt x="260" y="32"/>
                    <a:pt x="260" y="33"/>
                  </a:cubicBezTo>
                  <a:cubicBezTo>
                    <a:pt x="259" y="34"/>
                    <a:pt x="259" y="34"/>
                    <a:pt x="259" y="34"/>
                  </a:cubicBezTo>
                  <a:cubicBezTo>
                    <a:pt x="259" y="33"/>
                    <a:pt x="259" y="33"/>
                    <a:pt x="259" y="33"/>
                  </a:cubicBezTo>
                  <a:cubicBezTo>
                    <a:pt x="259" y="34"/>
                    <a:pt x="259" y="34"/>
                    <a:pt x="259" y="34"/>
                  </a:cubicBezTo>
                  <a:cubicBezTo>
                    <a:pt x="259" y="33"/>
                    <a:pt x="260" y="31"/>
                    <a:pt x="259" y="31"/>
                  </a:cubicBezTo>
                  <a:cubicBezTo>
                    <a:pt x="258" y="32"/>
                    <a:pt x="258" y="33"/>
                    <a:pt x="258" y="35"/>
                  </a:cubicBezTo>
                  <a:cubicBezTo>
                    <a:pt x="257" y="34"/>
                    <a:pt x="257" y="34"/>
                    <a:pt x="257" y="34"/>
                  </a:cubicBezTo>
                  <a:cubicBezTo>
                    <a:pt x="257" y="33"/>
                    <a:pt x="258" y="32"/>
                    <a:pt x="257" y="33"/>
                  </a:cubicBezTo>
                  <a:cubicBezTo>
                    <a:pt x="256" y="33"/>
                    <a:pt x="256" y="31"/>
                    <a:pt x="255" y="31"/>
                  </a:cubicBezTo>
                  <a:cubicBezTo>
                    <a:pt x="254" y="31"/>
                    <a:pt x="254" y="32"/>
                    <a:pt x="254" y="32"/>
                  </a:cubicBezTo>
                  <a:cubicBezTo>
                    <a:pt x="255" y="32"/>
                    <a:pt x="255" y="32"/>
                    <a:pt x="255" y="32"/>
                  </a:cubicBezTo>
                  <a:cubicBezTo>
                    <a:pt x="255" y="33"/>
                    <a:pt x="255" y="33"/>
                    <a:pt x="255" y="33"/>
                  </a:cubicBezTo>
                  <a:cubicBezTo>
                    <a:pt x="254" y="33"/>
                    <a:pt x="253" y="31"/>
                    <a:pt x="254" y="33"/>
                  </a:cubicBezTo>
                  <a:cubicBezTo>
                    <a:pt x="254" y="33"/>
                    <a:pt x="255" y="33"/>
                    <a:pt x="254" y="34"/>
                  </a:cubicBezTo>
                  <a:cubicBezTo>
                    <a:pt x="254" y="34"/>
                    <a:pt x="253" y="32"/>
                    <a:pt x="252" y="34"/>
                  </a:cubicBezTo>
                  <a:close/>
                  <a:moveTo>
                    <a:pt x="252" y="34"/>
                  </a:moveTo>
                  <a:cubicBezTo>
                    <a:pt x="252" y="34"/>
                    <a:pt x="252" y="34"/>
                    <a:pt x="252" y="34"/>
                  </a:cubicBezTo>
                  <a:moveTo>
                    <a:pt x="260" y="52"/>
                  </a:moveTo>
                  <a:cubicBezTo>
                    <a:pt x="261" y="50"/>
                    <a:pt x="261" y="50"/>
                    <a:pt x="261" y="50"/>
                  </a:cubicBezTo>
                  <a:cubicBezTo>
                    <a:pt x="260" y="50"/>
                    <a:pt x="260" y="50"/>
                    <a:pt x="260" y="50"/>
                  </a:cubicBezTo>
                  <a:cubicBezTo>
                    <a:pt x="258" y="46"/>
                    <a:pt x="254" y="51"/>
                    <a:pt x="258" y="52"/>
                  </a:cubicBezTo>
                  <a:cubicBezTo>
                    <a:pt x="258" y="55"/>
                    <a:pt x="259" y="52"/>
                    <a:pt x="260" y="52"/>
                  </a:cubicBezTo>
                  <a:close/>
                  <a:moveTo>
                    <a:pt x="244" y="47"/>
                  </a:moveTo>
                  <a:cubicBezTo>
                    <a:pt x="244" y="47"/>
                    <a:pt x="244" y="47"/>
                    <a:pt x="244" y="47"/>
                  </a:cubicBezTo>
                  <a:moveTo>
                    <a:pt x="244" y="48"/>
                  </a:moveTo>
                  <a:cubicBezTo>
                    <a:pt x="244" y="47"/>
                    <a:pt x="243" y="44"/>
                    <a:pt x="243" y="43"/>
                  </a:cubicBezTo>
                  <a:cubicBezTo>
                    <a:pt x="242" y="44"/>
                    <a:pt x="243" y="46"/>
                    <a:pt x="244" y="47"/>
                  </a:cubicBezTo>
                  <a:lnTo>
                    <a:pt x="244" y="48"/>
                  </a:lnTo>
                  <a:close/>
                  <a:moveTo>
                    <a:pt x="257" y="45"/>
                  </a:moveTo>
                  <a:cubicBezTo>
                    <a:pt x="256" y="44"/>
                    <a:pt x="255" y="46"/>
                    <a:pt x="256" y="47"/>
                  </a:cubicBezTo>
                  <a:cubicBezTo>
                    <a:pt x="256" y="48"/>
                    <a:pt x="258" y="47"/>
                    <a:pt x="258" y="46"/>
                  </a:cubicBezTo>
                  <a:cubicBezTo>
                    <a:pt x="258" y="46"/>
                    <a:pt x="257" y="45"/>
                    <a:pt x="257" y="45"/>
                  </a:cubicBezTo>
                  <a:close/>
                  <a:moveTo>
                    <a:pt x="258" y="46"/>
                  </a:moveTo>
                  <a:cubicBezTo>
                    <a:pt x="258" y="46"/>
                    <a:pt x="258" y="46"/>
                    <a:pt x="258" y="46"/>
                  </a:cubicBezTo>
                  <a:moveTo>
                    <a:pt x="116" y="211"/>
                  </a:moveTo>
                  <a:cubicBezTo>
                    <a:pt x="116" y="211"/>
                    <a:pt x="116" y="211"/>
                    <a:pt x="116" y="211"/>
                  </a:cubicBezTo>
                  <a:cubicBezTo>
                    <a:pt x="116" y="211"/>
                    <a:pt x="116" y="211"/>
                    <a:pt x="116" y="211"/>
                  </a:cubicBezTo>
                  <a:close/>
                  <a:moveTo>
                    <a:pt x="52" y="139"/>
                  </a:moveTo>
                  <a:cubicBezTo>
                    <a:pt x="52" y="139"/>
                    <a:pt x="52" y="139"/>
                    <a:pt x="52" y="139"/>
                  </a:cubicBezTo>
                  <a:cubicBezTo>
                    <a:pt x="52" y="139"/>
                    <a:pt x="52" y="139"/>
                    <a:pt x="52" y="139"/>
                  </a:cubicBezTo>
                  <a:close/>
                  <a:moveTo>
                    <a:pt x="29" y="119"/>
                  </a:moveTo>
                  <a:cubicBezTo>
                    <a:pt x="29" y="119"/>
                    <a:pt x="29" y="119"/>
                    <a:pt x="29" y="119"/>
                  </a:cubicBezTo>
                  <a:close/>
                  <a:moveTo>
                    <a:pt x="121" y="213"/>
                  </a:moveTo>
                  <a:cubicBezTo>
                    <a:pt x="121" y="213"/>
                    <a:pt x="121" y="213"/>
                    <a:pt x="121" y="213"/>
                  </a:cubicBezTo>
                  <a:cubicBezTo>
                    <a:pt x="121" y="213"/>
                    <a:pt x="121" y="213"/>
                    <a:pt x="121" y="213"/>
                  </a:cubicBezTo>
                  <a:cubicBezTo>
                    <a:pt x="121" y="213"/>
                    <a:pt x="121" y="213"/>
                    <a:pt x="121" y="213"/>
                  </a:cubicBezTo>
                  <a:close/>
                  <a:moveTo>
                    <a:pt x="182" y="233"/>
                  </a:moveTo>
                  <a:cubicBezTo>
                    <a:pt x="182" y="236"/>
                    <a:pt x="179" y="240"/>
                    <a:pt x="177" y="242"/>
                  </a:cubicBezTo>
                  <a:cubicBezTo>
                    <a:pt x="177" y="242"/>
                    <a:pt x="177" y="242"/>
                    <a:pt x="176" y="241"/>
                  </a:cubicBezTo>
                  <a:cubicBezTo>
                    <a:pt x="176" y="242"/>
                    <a:pt x="176" y="242"/>
                    <a:pt x="176" y="242"/>
                  </a:cubicBezTo>
                  <a:cubicBezTo>
                    <a:pt x="176" y="242"/>
                    <a:pt x="176" y="242"/>
                    <a:pt x="176" y="242"/>
                  </a:cubicBezTo>
                  <a:cubicBezTo>
                    <a:pt x="175" y="245"/>
                    <a:pt x="176" y="248"/>
                    <a:pt x="175" y="251"/>
                  </a:cubicBezTo>
                  <a:cubicBezTo>
                    <a:pt x="175" y="251"/>
                    <a:pt x="170" y="258"/>
                    <a:pt x="170" y="256"/>
                  </a:cubicBezTo>
                  <a:cubicBezTo>
                    <a:pt x="170" y="256"/>
                    <a:pt x="170" y="257"/>
                    <a:pt x="170" y="257"/>
                  </a:cubicBezTo>
                  <a:cubicBezTo>
                    <a:pt x="170" y="257"/>
                    <a:pt x="168" y="256"/>
                    <a:pt x="168" y="257"/>
                  </a:cubicBezTo>
                  <a:cubicBezTo>
                    <a:pt x="168" y="257"/>
                    <a:pt x="168" y="257"/>
                    <a:pt x="168" y="257"/>
                  </a:cubicBezTo>
                  <a:cubicBezTo>
                    <a:pt x="168" y="258"/>
                    <a:pt x="167" y="258"/>
                    <a:pt x="167" y="258"/>
                  </a:cubicBezTo>
                  <a:cubicBezTo>
                    <a:pt x="167" y="258"/>
                    <a:pt x="167" y="258"/>
                    <a:pt x="167" y="258"/>
                  </a:cubicBezTo>
                  <a:cubicBezTo>
                    <a:pt x="165" y="258"/>
                    <a:pt x="163" y="260"/>
                    <a:pt x="162" y="262"/>
                  </a:cubicBezTo>
                  <a:cubicBezTo>
                    <a:pt x="163" y="262"/>
                    <a:pt x="163" y="262"/>
                    <a:pt x="163" y="262"/>
                  </a:cubicBezTo>
                  <a:cubicBezTo>
                    <a:pt x="162" y="262"/>
                    <a:pt x="162" y="264"/>
                    <a:pt x="163" y="264"/>
                  </a:cubicBezTo>
                  <a:cubicBezTo>
                    <a:pt x="163" y="264"/>
                    <a:pt x="163" y="264"/>
                    <a:pt x="163" y="264"/>
                  </a:cubicBezTo>
                  <a:cubicBezTo>
                    <a:pt x="162" y="264"/>
                    <a:pt x="162" y="264"/>
                    <a:pt x="162" y="264"/>
                  </a:cubicBezTo>
                  <a:cubicBezTo>
                    <a:pt x="163" y="264"/>
                    <a:pt x="163" y="264"/>
                    <a:pt x="163" y="264"/>
                  </a:cubicBezTo>
                  <a:cubicBezTo>
                    <a:pt x="162" y="266"/>
                    <a:pt x="161" y="269"/>
                    <a:pt x="159" y="270"/>
                  </a:cubicBezTo>
                  <a:cubicBezTo>
                    <a:pt x="159" y="270"/>
                    <a:pt x="160" y="269"/>
                    <a:pt x="160" y="269"/>
                  </a:cubicBezTo>
                  <a:cubicBezTo>
                    <a:pt x="160" y="268"/>
                    <a:pt x="160" y="268"/>
                    <a:pt x="160" y="268"/>
                  </a:cubicBezTo>
                  <a:cubicBezTo>
                    <a:pt x="159" y="269"/>
                    <a:pt x="159" y="269"/>
                    <a:pt x="159" y="269"/>
                  </a:cubicBezTo>
                  <a:cubicBezTo>
                    <a:pt x="159" y="268"/>
                    <a:pt x="159" y="268"/>
                    <a:pt x="159" y="268"/>
                  </a:cubicBezTo>
                  <a:cubicBezTo>
                    <a:pt x="157" y="271"/>
                    <a:pt x="157" y="271"/>
                    <a:pt x="157" y="271"/>
                  </a:cubicBezTo>
                  <a:cubicBezTo>
                    <a:pt x="156" y="274"/>
                    <a:pt x="155" y="276"/>
                    <a:pt x="152" y="276"/>
                  </a:cubicBezTo>
                  <a:cubicBezTo>
                    <a:pt x="152" y="276"/>
                    <a:pt x="149" y="275"/>
                    <a:pt x="148" y="274"/>
                  </a:cubicBezTo>
                  <a:cubicBezTo>
                    <a:pt x="148" y="275"/>
                    <a:pt x="148" y="275"/>
                    <a:pt x="148" y="275"/>
                  </a:cubicBezTo>
                  <a:cubicBezTo>
                    <a:pt x="149" y="277"/>
                    <a:pt x="151" y="276"/>
                    <a:pt x="150" y="278"/>
                  </a:cubicBezTo>
                  <a:cubicBezTo>
                    <a:pt x="150" y="279"/>
                    <a:pt x="151" y="278"/>
                    <a:pt x="151" y="279"/>
                  </a:cubicBezTo>
                  <a:cubicBezTo>
                    <a:pt x="151" y="280"/>
                    <a:pt x="150" y="281"/>
                    <a:pt x="150" y="282"/>
                  </a:cubicBezTo>
                  <a:cubicBezTo>
                    <a:pt x="149" y="284"/>
                    <a:pt x="144" y="283"/>
                    <a:pt x="143" y="283"/>
                  </a:cubicBezTo>
                  <a:cubicBezTo>
                    <a:pt x="143" y="283"/>
                    <a:pt x="143" y="283"/>
                    <a:pt x="143" y="283"/>
                  </a:cubicBezTo>
                  <a:cubicBezTo>
                    <a:pt x="143" y="284"/>
                    <a:pt x="143" y="284"/>
                    <a:pt x="143" y="284"/>
                  </a:cubicBezTo>
                  <a:cubicBezTo>
                    <a:pt x="143" y="284"/>
                    <a:pt x="143" y="286"/>
                    <a:pt x="143" y="287"/>
                  </a:cubicBezTo>
                  <a:cubicBezTo>
                    <a:pt x="143" y="286"/>
                    <a:pt x="143" y="286"/>
                    <a:pt x="143" y="286"/>
                  </a:cubicBezTo>
                  <a:cubicBezTo>
                    <a:pt x="143" y="287"/>
                    <a:pt x="143" y="287"/>
                    <a:pt x="143" y="287"/>
                  </a:cubicBezTo>
                  <a:cubicBezTo>
                    <a:pt x="143" y="287"/>
                    <a:pt x="143" y="287"/>
                    <a:pt x="143" y="287"/>
                  </a:cubicBezTo>
                  <a:cubicBezTo>
                    <a:pt x="142" y="288"/>
                    <a:pt x="139" y="287"/>
                    <a:pt x="139" y="287"/>
                  </a:cubicBezTo>
                  <a:cubicBezTo>
                    <a:pt x="139" y="287"/>
                    <a:pt x="140" y="290"/>
                    <a:pt x="140" y="290"/>
                  </a:cubicBezTo>
                  <a:cubicBezTo>
                    <a:pt x="141" y="290"/>
                    <a:pt x="141" y="290"/>
                    <a:pt x="141" y="290"/>
                  </a:cubicBezTo>
                  <a:cubicBezTo>
                    <a:pt x="140" y="289"/>
                    <a:pt x="140" y="289"/>
                    <a:pt x="140" y="289"/>
                  </a:cubicBezTo>
                  <a:cubicBezTo>
                    <a:pt x="141" y="289"/>
                    <a:pt x="141" y="289"/>
                    <a:pt x="141" y="289"/>
                  </a:cubicBezTo>
                  <a:cubicBezTo>
                    <a:pt x="142" y="289"/>
                    <a:pt x="141" y="291"/>
                    <a:pt x="141" y="291"/>
                  </a:cubicBezTo>
                  <a:cubicBezTo>
                    <a:pt x="140" y="290"/>
                    <a:pt x="140" y="290"/>
                    <a:pt x="140" y="290"/>
                  </a:cubicBezTo>
                  <a:cubicBezTo>
                    <a:pt x="139" y="291"/>
                    <a:pt x="139" y="291"/>
                    <a:pt x="139" y="291"/>
                  </a:cubicBezTo>
                  <a:cubicBezTo>
                    <a:pt x="140" y="291"/>
                    <a:pt x="140" y="291"/>
                    <a:pt x="140" y="291"/>
                  </a:cubicBezTo>
                  <a:cubicBezTo>
                    <a:pt x="139" y="291"/>
                    <a:pt x="138" y="294"/>
                    <a:pt x="138" y="294"/>
                  </a:cubicBezTo>
                  <a:cubicBezTo>
                    <a:pt x="138" y="295"/>
                    <a:pt x="138" y="295"/>
                    <a:pt x="138" y="295"/>
                  </a:cubicBezTo>
                  <a:cubicBezTo>
                    <a:pt x="138" y="295"/>
                    <a:pt x="137" y="294"/>
                    <a:pt x="137" y="295"/>
                  </a:cubicBezTo>
                  <a:cubicBezTo>
                    <a:pt x="137" y="295"/>
                    <a:pt x="137" y="295"/>
                    <a:pt x="137" y="295"/>
                  </a:cubicBezTo>
                  <a:cubicBezTo>
                    <a:pt x="136" y="296"/>
                    <a:pt x="136" y="296"/>
                    <a:pt x="136" y="296"/>
                  </a:cubicBezTo>
                  <a:cubicBezTo>
                    <a:pt x="135" y="297"/>
                    <a:pt x="136" y="298"/>
                    <a:pt x="137" y="299"/>
                  </a:cubicBezTo>
                  <a:cubicBezTo>
                    <a:pt x="138" y="299"/>
                    <a:pt x="138" y="299"/>
                    <a:pt x="138" y="299"/>
                  </a:cubicBezTo>
                  <a:cubicBezTo>
                    <a:pt x="139" y="301"/>
                    <a:pt x="134" y="305"/>
                    <a:pt x="134" y="305"/>
                  </a:cubicBezTo>
                  <a:cubicBezTo>
                    <a:pt x="134" y="306"/>
                    <a:pt x="134" y="306"/>
                    <a:pt x="134" y="306"/>
                  </a:cubicBezTo>
                  <a:cubicBezTo>
                    <a:pt x="134" y="306"/>
                    <a:pt x="132" y="309"/>
                    <a:pt x="133" y="309"/>
                  </a:cubicBezTo>
                  <a:cubicBezTo>
                    <a:pt x="133" y="309"/>
                    <a:pt x="133" y="309"/>
                    <a:pt x="133" y="309"/>
                  </a:cubicBezTo>
                  <a:cubicBezTo>
                    <a:pt x="134" y="309"/>
                    <a:pt x="134" y="309"/>
                    <a:pt x="134" y="309"/>
                  </a:cubicBezTo>
                  <a:cubicBezTo>
                    <a:pt x="134" y="310"/>
                    <a:pt x="134" y="310"/>
                    <a:pt x="134" y="311"/>
                  </a:cubicBezTo>
                  <a:cubicBezTo>
                    <a:pt x="134" y="311"/>
                    <a:pt x="132" y="311"/>
                    <a:pt x="133" y="311"/>
                  </a:cubicBezTo>
                  <a:cubicBezTo>
                    <a:pt x="131" y="312"/>
                    <a:pt x="131" y="312"/>
                    <a:pt x="131" y="312"/>
                  </a:cubicBezTo>
                  <a:cubicBezTo>
                    <a:pt x="131" y="314"/>
                    <a:pt x="131" y="314"/>
                    <a:pt x="131" y="314"/>
                  </a:cubicBezTo>
                  <a:cubicBezTo>
                    <a:pt x="130" y="315"/>
                    <a:pt x="129" y="313"/>
                    <a:pt x="129" y="313"/>
                  </a:cubicBezTo>
                  <a:cubicBezTo>
                    <a:pt x="129" y="313"/>
                    <a:pt x="129" y="313"/>
                    <a:pt x="129" y="313"/>
                  </a:cubicBezTo>
                  <a:cubicBezTo>
                    <a:pt x="128" y="313"/>
                    <a:pt x="128" y="313"/>
                    <a:pt x="128" y="313"/>
                  </a:cubicBezTo>
                  <a:cubicBezTo>
                    <a:pt x="128" y="313"/>
                    <a:pt x="128" y="313"/>
                    <a:pt x="128" y="313"/>
                  </a:cubicBezTo>
                  <a:cubicBezTo>
                    <a:pt x="128" y="313"/>
                    <a:pt x="128" y="312"/>
                    <a:pt x="128" y="312"/>
                  </a:cubicBezTo>
                  <a:cubicBezTo>
                    <a:pt x="128" y="312"/>
                    <a:pt x="128" y="312"/>
                    <a:pt x="128" y="312"/>
                  </a:cubicBezTo>
                  <a:cubicBezTo>
                    <a:pt x="129" y="312"/>
                    <a:pt x="129" y="312"/>
                    <a:pt x="129" y="312"/>
                  </a:cubicBezTo>
                  <a:cubicBezTo>
                    <a:pt x="130" y="311"/>
                    <a:pt x="130" y="311"/>
                    <a:pt x="130" y="311"/>
                  </a:cubicBezTo>
                  <a:cubicBezTo>
                    <a:pt x="128" y="311"/>
                    <a:pt x="128" y="311"/>
                    <a:pt x="128" y="311"/>
                  </a:cubicBezTo>
                  <a:cubicBezTo>
                    <a:pt x="128" y="311"/>
                    <a:pt x="128" y="311"/>
                    <a:pt x="128" y="311"/>
                  </a:cubicBezTo>
                  <a:cubicBezTo>
                    <a:pt x="128" y="312"/>
                    <a:pt x="128" y="312"/>
                    <a:pt x="128" y="312"/>
                  </a:cubicBezTo>
                  <a:cubicBezTo>
                    <a:pt x="128" y="312"/>
                    <a:pt x="128" y="312"/>
                    <a:pt x="128" y="312"/>
                  </a:cubicBezTo>
                  <a:cubicBezTo>
                    <a:pt x="128" y="312"/>
                    <a:pt x="128" y="312"/>
                    <a:pt x="128" y="312"/>
                  </a:cubicBezTo>
                  <a:cubicBezTo>
                    <a:pt x="127" y="312"/>
                    <a:pt x="127" y="312"/>
                    <a:pt x="127" y="312"/>
                  </a:cubicBezTo>
                  <a:cubicBezTo>
                    <a:pt x="128" y="312"/>
                    <a:pt x="128" y="312"/>
                    <a:pt x="128" y="312"/>
                  </a:cubicBezTo>
                  <a:cubicBezTo>
                    <a:pt x="127" y="311"/>
                    <a:pt x="127" y="311"/>
                    <a:pt x="127" y="311"/>
                  </a:cubicBezTo>
                  <a:cubicBezTo>
                    <a:pt x="127" y="312"/>
                    <a:pt x="127" y="312"/>
                    <a:pt x="127" y="312"/>
                  </a:cubicBezTo>
                  <a:cubicBezTo>
                    <a:pt x="127" y="311"/>
                    <a:pt x="127" y="311"/>
                    <a:pt x="127" y="310"/>
                  </a:cubicBezTo>
                  <a:cubicBezTo>
                    <a:pt x="127" y="310"/>
                    <a:pt x="127" y="310"/>
                    <a:pt x="127" y="310"/>
                  </a:cubicBezTo>
                  <a:cubicBezTo>
                    <a:pt x="128" y="310"/>
                    <a:pt x="128" y="310"/>
                    <a:pt x="128" y="310"/>
                  </a:cubicBezTo>
                  <a:cubicBezTo>
                    <a:pt x="127" y="310"/>
                    <a:pt x="127" y="310"/>
                    <a:pt x="127" y="310"/>
                  </a:cubicBezTo>
                  <a:cubicBezTo>
                    <a:pt x="127" y="310"/>
                    <a:pt x="127" y="310"/>
                    <a:pt x="127" y="310"/>
                  </a:cubicBezTo>
                  <a:cubicBezTo>
                    <a:pt x="127" y="308"/>
                    <a:pt x="127" y="308"/>
                    <a:pt x="127" y="308"/>
                  </a:cubicBezTo>
                  <a:cubicBezTo>
                    <a:pt x="127" y="309"/>
                    <a:pt x="127" y="309"/>
                    <a:pt x="127" y="309"/>
                  </a:cubicBezTo>
                  <a:cubicBezTo>
                    <a:pt x="127" y="308"/>
                    <a:pt x="127" y="308"/>
                    <a:pt x="127" y="308"/>
                  </a:cubicBezTo>
                  <a:cubicBezTo>
                    <a:pt x="127" y="308"/>
                    <a:pt x="127" y="308"/>
                    <a:pt x="127" y="308"/>
                  </a:cubicBezTo>
                  <a:cubicBezTo>
                    <a:pt x="127" y="308"/>
                    <a:pt x="127" y="308"/>
                    <a:pt x="126" y="308"/>
                  </a:cubicBezTo>
                  <a:cubicBezTo>
                    <a:pt x="126" y="307"/>
                    <a:pt x="126" y="307"/>
                    <a:pt x="127" y="307"/>
                  </a:cubicBezTo>
                  <a:cubicBezTo>
                    <a:pt x="127" y="307"/>
                    <a:pt x="127" y="307"/>
                    <a:pt x="127" y="307"/>
                  </a:cubicBezTo>
                  <a:cubicBezTo>
                    <a:pt x="127" y="307"/>
                    <a:pt x="127" y="307"/>
                    <a:pt x="127" y="307"/>
                  </a:cubicBezTo>
                  <a:cubicBezTo>
                    <a:pt x="127" y="307"/>
                    <a:pt x="127" y="307"/>
                    <a:pt x="127" y="307"/>
                  </a:cubicBezTo>
                  <a:cubicBezTo>
                    <a:pt x="127" y="307"/>
                    <a:pt x="127" y="307"/>
                    <a:pt x="127" y="307"/>
                  </a:cubicBezTo>
                  <a:cubicBezTo>
                    <a:pt x="127" y="307"/>
                    <a:pt x="126" y="307"/>
                    <a:pt x="126" y="307"/>
                  </a:cubicBezTo>
                  <a:cubicBezTo>
                    <a:pt x="126" y="306"/>
                    <a:pt x="126" y="306"/>
                    <a:pt x="126" y="306"/>
                  </a:cubicBezTo>
                  <a:cubicBezTo>
                    <a:pt x="126" y="306"/>
                    <a:pt x="126" y="306"/>
                    <a:pt x="126" y="306"/>
                  </a:cubicBezTo>
                  <a:cubicBezTo>
                    <a:pt x="126" y="305"/>
                    <a:pt x="126" y="305"/>
                    <a:pt x="126" y="305"/>
                  </a:cubicBezTo>
                  <a:cubicBezTo>
                    <a:pt x="126" y="306"/>
                    <a:pt x="126" y="306"/>
                    <a:pt x="126" y="306"/>
                  </a:cubicBezTo>
                  <a:cubicBezTo>
                    <a:pt x="126" y="306"/>
                    <a:pt x="126" y="306"/>
                    <a:pt x="126" y="305"/>
                  </a:cubicBezTo>
                  <a:cubicBezTo>
                    <a:pt x="127" y="305"/>
                    <a:pt x="127" y="305"/>
                    <a:pt x="127" y="305"/>
                  </a:cubicBezTo>
                  <a:cubicBezTo>
                    <a:pt x="126" y="305"/>
                    <a:pt x="126" y="305"/>
                    <a:pt x="126" y="305"/>
                  </a:cubicBezTo>
                  <a:cubicBezTo>
                    <a:pt x="126" y="305"/>
                    <a:pt x="126" y="305"/>
                    <a:pt x="126" y="305"/>
                  </a:cubicBezTo>
                  <a:cubicBezTo>
                    <a:pt x="127" y="305"/>
                    <a:pt x="127" y="305"/>
                    <a:pt x="127" y="305"/>
                  </a:cubicBezTo>
                  <a:cubicBezTo>
                    <a:pt x="126" y="304"/>
                    <a:pt x="126" y="304"/>
                    <a:pt x="126" y="304"/>
                  </a:cubicBezTo>
                  <a:cubicBezTo>
                    <a:pt x="126" y="304"/>
                    <a:pt x="125" y="306"/>
                    <a:pt x="125" y="305"/>
                  </a:cubicBezTo>
                  <a:cubicBezTo>
                    <a:pt x="125" y="305"/>
                    <a:pt x="125" y="305"/>
                    <a:pt x="125" y="304"/>
                  </a:cubicBezTo>
                  <a:cubicBezTo>
                    <a:pt x="125" y="304"/>
                    <a:pt x="125" y="305"/>
                    <a:pt x="125" y="305"/>
                  </a:cubicBezTo>
                  <a:cubicBezTo>
                    <a:pt x="124" y="304"/>
                    <a:pt x="125" y="304"/>
                    <a:pt x="125" y="303"/>
                  </a:cubicBezTo>
                  <a:cubicBezTo>
                    <a:pt x="125" y="303"/>
                    <a:pt x="125" y="303"/>
                    <a:pt x="124" y="304"/>
                  </a:cubicBezTo>
                  <a:cubicBezTo>
                    <a:pt x="124" y="304"/>
                    <a:pt x="124" y="304"/>
                    <a:pt x="124" y="304"/>
                  </a:cubicBezTo>
                  <a:cubicBezTo>
                    <a:pt x="124" y="303"/>
                    <a:pt x="124" y="303"/>
                    <a:pt x="124" y="303"/>
                  </a:cubicBezTo>
                  <a:cubicBezTo>
                    <a:pt x="124" y="303"/>
                    <a:pt x="124" y="303"/>
                    <a:pt x="124" y="303"/>
                  </a:cubicBezTo>
                  <a:cubicBezTo>
                    <a:pt x="124" y="303"/>
                    <a:pt x="124" y="303"/>
                    <a:pt x="124" y="303"/>
                  </a:cubicBezTo>
                  <a:cubicBezTo>
                    <a:pt x="124" y="303"/>
                    <a:pt x="124" y="303"/>
                    <a:pt x="124" y="303"/>
                  </a:cubicBezTo>
                  <a:cubicBezTo>
                    <a:pt x="125" y="303"/>
                    <a:pt x="125" y="303"/>
                    <a:pt x="125" y="303"/>
                  </a:cubicBezTo>
                  <a:cubicBezTo>
                    <a:pt x="125" y="303"/>
                    <a:pt x="125" y="303"/>
                    <a:pt x="125" y="303"/>
                  </a:cubicBezTo>
                  <a:cubicBezTo>
                    <a:pt x="125" y="302"/>
                    <a:pt x="125" y="302"/>
                    <a:pt x="125" y="301"/>
                  </a:cubicBezTo>
                  <a:cubicBezTo>
                    <a:pt x="125" y="301"/>
                    <a:pt x="125" y="301"/>
                    <a:pt x="125" y="301"/>
                  </a:cubicBezTo>
                  <a:cubicBezTo>
                    <a:pt x="125" y="301"/>
                    <a:pt x="125" y="301"/>
                    <a:pt x="125" y="301"/>
                  </a:cubicBezTo>
                  <a:cubicBezTo>
                    <a:pt x="125" y="301"/>
                    <a:pt x="125" y="301"/>
                    <a:pt x="125" y="301"/>
                  </a:cubicBezTo>
                  <a:cubicBezTo>
                    <a:pt x="126" y="301"/>
                    <a:pt x="126" y="302"/>
                    <a:pt x="125" y="303"/>
                  </a:cubicBezTo>
                  <a:cubicBezTo>
                    <a:pt x="125" y="302"/>
                    <a:pt x="125" y="302"/>
                    <a:pt x="125" y="302"/>
                  </a:cubicBezTo>
                  <a:cubicBezTo>
                    <a:pt x="126" y="303"/>
                    <a:pt x="126" y="303"/>
                    <a:pt x="126" y="303"/>
                  </a:cubicBezTo>
                  <a:cubicBezTo>
                    <a:pt x="126" y="303"/>
                    <a:pt x="126" y="303"/>
                    <a:pt x="126" y="302"/>
                  </a:cubicBezTo>
                  <a:cubicBezTo>
                    <a:pt x="126" y="302"/>
                    <a:pt x="127" y="302"/>
                    <a:pt x="127" y="302"/>
                  </a:cubicBezTo>
                  <a:cubicBezTo>
                    <a:pt x="126" y="302"/>
                    <a:pt x="125" y="302"/>
                    <a:pt x="126" y="301"/>
                  </a:cubicBezTo>
                  <a:cubicBezTo>
                    <a:pt x="126" y="301"/>
                    <a:pt x="127" y="301"/>
                    <a:pt x="127" y="301"/>
                  </a:cubicBezTo>
                  <a:cubicBezTo>
                    <a:pt x="127" y="301"/>
                    <a:pt x="127" y="301"/>
                    <a:pt x="127" y="301"/>
                  </a:cubicBezTo>
                  <a:cubicBezTo>
                    <a:pt x="127" y="301"/>
                    <a:pt x="127" y="301"/>
                    <a:pt x="127" y="301"/>
                  </a:cubicBezTo>
                  <a:cubicBezTo>
                    <a:pt x="127" y="300"/>
                    <a:pt x="127" y="300"/>
                    <a:pt x="127" y="300"/>
                  </a:cubicBezTo>
                  <a:cubicBezTo>
                    <a:pt x="127" y="301"/>
                    <a:pt x="127" y="301"/>
                    <a:pt x="127" y="301"/>
                  </a:cubicBezTo>
                  <a:cubicBezTo>
                    <a:pt x="126" y="301"/>
                    <a:pt x="126" y="301"/>
                    <a:pt x="126" y="301"/>
                  </a:cubicBezTo>
                  <a:cubicBezTo>
                    <a:pt x="126" y="301"/>
                    <a:pt x="127" y="301"/>
                    <a:pt x="126" y="301"/>
                  </a:cubicBezTo>
                  <a:cubicBezTo>
                    <a:pt x="126" y="301"/>
                    <a:pt x="126" y="301"/>
                    <a:pt x="126" y="301"/>
                  </a:cubicBezTo>
                  <a:cubicBezTo>
                    <a:pt x="126" y="301"/>
                    <a:pt x="126" y="301"/>
                    <a:pt x="126" y="301"/>
                  </a:cubicBezTo>
                  <a:cubicBezTo>
                    <a:pt x="126" y="300"/>
                    <a:pt x="126" y="300"/>
                    <a:pt x="126" y="300"/>
                  </a:cubicBezTo>
                  <a:cubicBezTo>
                    <a:pt x="126" y="300"/>
                    <a:pt x="126" y="300"/>
                    <a:pt x="126" y="300"/>
                  </a:cubicBezTo>
                  <a:cubicBezTo>
                    <a:pt x="126" y="300"/>
                    <a:pt x="126" y="300"/>
                    <a:pt x="126" y="300"/>
                  </a:cubicBezTo>
                  <a:cubicBezTo>
                    <a:pt x="126" y="300"/>
                    <a:pt x="126" y="300"/>
                    <a:pt x="126" y="300"/>
                  </a:cubicBezTo>
                  <a:cubicBezTo>
                    <a:pt x="126" y="300"/>
                    <a:pt x="126" y="300"/>
                    <a:pt x="126" y="300"/>
                  </a:cubicBezTo>
                  <a:cubicBezTo>
                    <a:pt x="126" y="300"/>
                    <a:pt x="126" y="300"/>
                    <a:pt x="126" y="299"/>
                  </a:cubicBezTo>
                  <a:cubicBezTo>
                    <a:pt x="126" y="298"/>
                    <a:pt x="126" y="298"/>
                    <a:pt x="126" y="298"/>
                  </a:cubicBezTo>
                  <a:cubicBezTo>
                    <a:pt x="126" y="299"/>
                    <a:pt x="126" y="299"/>
                    <a:pt x="126" y="299"/>
                  </a:cubicBezTo>
                  <a:cubicBezTo>
                    <a:pt x="126" y="299"/>
                    <a:pt x="126" y="299"/>
                    <a:pt x="126" y="299"/>
                  </a:cubicBezTo>
                  <a:cubicBezTo>
                    <a:pt x="125" y="299"/>
                    <a:pt x="125" y="298"/>
                    <a:pt x="125" y="298"/>
                  </a:cubicBezTo>
                  <a:cubicBezTo>
                    <a:pt x="124" y="298"/>
                    <a:pt x="124" y="298"/>
                    <a:pt x="124" y="298"/>
                  </a:cubicBezTo>
                  <a:cubicBezTo>
                    <a:pt x="124" y="298"/>
                    <a:pt x="125" y="298"/>
                    <a:pt x="125" y="299"/>
                  </a:cubicBezTo>
                  <a:cubicBezTo>
                    <a:pt x="124" y="299"/>
                    <a:pt x="124" y="299"/>
                    <a:pt x="124" y="299"/>
                  </a:cubicBezTo>
                  <a:cubicBezTo>
                    <a:pt x="124" y="298"/>
                    <a:pt x="125" y="298"/>
                    <a:pt x="125" y="297"/>
                  </a:cubicBezTo>
                  <a:cubicBezTo>
                    <a:pt x="125" y="297"/>
                    <a:pt x="125" y="297"/>
                    <a:pt x="125" y="297"/>
                  </a:cubicBezTo>
                  <a:cubicBezTo>
                    <a:pt x="126" y="297"/>
                    <a:pt x="126" y="297"/>
                    <a:pt x="126" y="297"/>
                  </a:cubicBezTo>
                  <a:cubicBezTo>
                    <a:pt x="125" y="297"/>
                    <a:pt x="125" y="297"/>
                    <a:pt x="125" y="297"/>
                  </a:cubicBezTo>
                  <a:cubicBezTo>
                    <a:pt x="126" y="297"/>
                    <a:pt x="126" y="297"/>
                    <a:pt x="126" y="297"/>
                  </a:cubicBezTo>
                  <a:cubicBezTo>
                    <a:pt x="126" y="296"/>
                    <a:pt x="126" y="296"/>
                    <a:pt x="126" y="296"/>
                  </a:cubicBezTo>
                  <a:cubicBezTo>
                    <a:pt x="127" y="297"/>
                    <a:pt x="127" y="297"/>
                    <a:pt x="127" y="297"/>
                  </a:cubicBezTo>
                  <a:cubicBezTo>
                    <a:pt x="126" y="297"/>
                    <a:pt x="126" y="297"/>
                    <a:pt x="126" y="297"/>
                  </a:cubicBezTo>
                  <a:cubicBezTo>
                    <a:pt x="127" y="297"/>
                    <a:pt x="127" y="297"/>
                    <a:pt x="127" y="297"/>
                  </a:cubicBezTo>
                  <a:cubicBezTo>
                    <a:pt x="127" y="298"/>
                    <a:pt x="127" y="298"/>
                    <a:pt x="127" y="298"/>
                  </a:cubicBezTo>
                  <a:cubicBezTo>
                    <a:pt x="127" y="297"/>
                    <a:pt x="127" y="297"/>
                    <a:pt x="127" y="297"/>
                  </a:cubicBezTo>
                  <a:cubicBezTo>
                    <a:pt x="127" y="297"/>
                    <a:pt x="127" y="297"/>
                    <a:pt x="127" y="297"/>
                  </a:cubicBezTo>
                  <a:cubicBezTo>
                    <a:pt x="127" y="296"/>
                    <a:pt x="127" y="296"/>
                    <a:pt x="127" y="296"/>
                  </a:cubicBezTo>
                  <a:cubicBezTo>
                    <a:pt x="127" y="296"/>
                    <a:pt x="127" y="296"/>
                    <a:pt x="127" y="296"/>
                  </a:cubicBezTo>
                  <a:cubicBezTo>
                    <a:pt x="127" y="296"/>
                    <a:pt x="127" y="296"/>
                    <a:pt x="127" y="296"/>
                  </a:cubicBezTo>
                  <a:cubicBezTo>
                    <a:pt x="128" y="296"/>
                    <a:pt x="128" y="296"/>
                    <a:pt x="128" y="296"/>
                  </a:cubicBezTo>
                  <a:cubicBezTo>
                    <a:pt x="128" y="296"/>
                    <a:pt x="128" y="296"/>
                    <a:pt x="128" y="296"/>
                  </a:cubicBezTo>
                  <a:cubicBezTo>
                    <a:pt x="128" y="296"/>
                    <a:pt x="128" y="296"/>
                    <a:pt x="128" y="296"/>
                  </a:cubicBezTo>
                  <a:cubicBezTo>
                    <a:pt x="127" y="295"/>
                    <a:pt x="127" y="295"/>
                    <a:pt x="127" y="295"/>
                  </a:cubicBezTo>
                  <a:cubicBezTo>
                    <a:pt x="127" y="295"/>
                    <a:pt x="127" y="295"/>
                    <a:pt x="127" y="295"/>
                  </a:cubicBezTo>
                  <a:cubicBezTo>
                    <a:pt x="129" y="293"/>
                    <a:pt x="128" y="295"/>
                    <a:pt x="128" y="293"/>
                  </a:cubicBezTo>
                  <a:cubicBezTo>
                    <a:pt x="128" y="292"/>
                    <a:pt x="128" y="292"/>
                    <a:pt x="128" y="292"/>
                  </a:cubicBezTo>
                  <a:cubicBezTo>
                    <a:pt x="128" y="292"/>
                    <a:pt x="128" y="292"/>
                    <a:pt x="128" y="292"/>
                  </a:cubicBezTo>
                  <a:cubicBezTo>
                    <a:pt x="128" y="290"/>
                    <a:pt x="128" y="290"/>
                    <a:pt x="128" y="290"/>
                  </a:cubicBezTo>
                  <a:cubicBezTo>
                    <a:pt x="128" y="290"/>
                    <a:pt x="128" y="290"/>
                    <a:pt x="128" y="290"/>
                  </a:cubicBezTo>
                  <a:cubicBezTo>
                    <a:pt x="129" y="290"/>
                    <a:pt x="129" y="290"/>
                    <a:pt x="129" y="290"/>
                  </a:cubicBezTo>
                  <a:cubicBezTo>
                    <a:pt x="129" y="290"/>
                    <a:pt x="129" y="290"/>
                    <a:pt x="129" y="290"/>
                  </a:cubicBezTo>
                  <a:cubicBezTo>
                    <a:pt x="129" y="289"/>
                    <a:pt x="128" y="289"/>
                    <a:pt x="128" y="289"/>
                  </a:cubicBezTo>
                  <a:cubicBezTo>
                    <a:pt x="128" y="289"/>
                    <a:pt x="128" y="289"/>
                    <a:pt x="128" y="289"/>
                  </a:cubicBezTo>
                  <a:cubicBezTo>
                    <a:pt x="128" y="288"/>
                    <a:pt x="128" y="288"/>
                    <a:pt x="128" y="288"/>
                  </a:cubicBezTo>
                  <a:cubicBezTo>
                    <a:pt x="127" y="289"/>
                    <a:pt x="127" y="289"/>
                    <a:pt x="127" y="289"/>
                  </a:cubicBezTo>
                  <a:cubicBezTo>
                    <a:pt x="126" y="289"/>
                    <a:pt x="127" y="286"/>
                    <a:pt x="127" y="285"/>
                  </a:cubicBezTo>
                  <a:cubicBezTo>
                    <a:pt x="127" y="285"/>
                    <a:pt x="127" y="285"/>
                    <a:pt x="127" y="285"/>
                  </a:cubicBezTo>
                  <a:cubicBezTo>
                    <a:pt x="127" y="283"/>
                    <a:pt x="127" y="283"/>
                    <a:pt x="127" y="283"/>
                  </a:cubicBezTo>
                  <a:cubicBezTo>
                    <a:pt x="128" y="283"/>
                    <a:pt x="128" y="283"/>
                    <a:pt x="128" y="283"/>
                  </a:cubicBezTo>
                  <a:cubicBezTo>
                    <a:pt x="127" y="283"/>
                    <a:pt x="127" y="283"/>
                    <a:pt x="127" y="283"/>
                  </a:cubicBezTo>
                  <a:cubicBezTo>
                    <a:pt x="126" y="283"/>
                    <a:pt x="130" y="275"/>
                    <a:pt x="130" y="274"/>
                  </a:cubicBezTo>
                  <a:cubicBezTo>
                    <a:pt x="129" y="272"/>
                    <a:pt x="131" y="269"/>
                    <a:pt x="130" y="267"/>
                  </a:cubicBezTo>
                  <a:cubicBezTo>
                    <a:pt x="130" y="267"/>
                    <a:pt x="130" y="267"/>
                    <a:pt x="130" y="267"/>
                  </a:cubicBezTo>
                  <a:cubicBezTo>
                    <a:pt x="130" y="267"/>
                    <a:pt x="131" y="258"/>
                    <a:pt x="131" y="257"/>
                  </a:cubicBezTo>
                  <a:cubicBezTo>
                    <a:pt x="132" y="257"/>
                    <a:pt x="132" y="257"/>
                    <a:pt x="132" y="257"/>
                  </a:cubicBezTo>
                  <a:cubicBezTo>
                    <a:pt x="134" y="256"/>
                    <a:pt x="132" y="250"/>
                    <a:pt x="130" y="249"/>
                  </a:cubicBezTo>
                  <a:cubicBezTo>
                    <a:pt x="128" y="247"/>
                    <a:pt x="125" y="246"/>
                    <a:pt x="124" y="244"/>
                  </a:cubicBezTo>
                  <a:cubicBezTo>
                    <a:pt x="123" y="243"/>
                    <a:pt x="122" y="241"/>
                    <a:pt x="121" y="239"/>
                  </a:cubicBezTo>
                  <a:cubicBezTo>
                    <a:pt x="121" y="238"/>
                    <a:pt x="120" y="237"/>
                    <a:pt x="120" y="236"/>
                  </a:cubicBezTo>
                  <a:cubicBezTo>
                    <a:pt x="119" y="235"/>
                    <a:pt x="117" y="233"/>
                    <a:pt x="116" y="232"/>
                  </a:cubicBezTo>
                  <a:cubicBezTo>
                    <a:pt x="117" y="232"/>
                    <a:pt x="117" y="232"/>
                    <a:pt x="117" y="232"/>
                  </a:cubicBezTo>
                  <a:cubicBezTo>
                    <a:pt x="116" y="231"/>
                    <a:pt x="116" y="231"/>
                    <a:pt x="116" y="231"/>
                  </a:cubicBezTo>
                  <a:cubicBezTo>
                    <a:pt x="116" y="231"/>
                    <a:pt x="119" y="227"/>
                    <a:pt x="119" y="226"/>
                  </a:cubicBezTo>
                  <a:cubicBezTo>
                    <a:pt x="118" y="227"/>
                    <a:pt x="118" y="227"/>
                    <a:pt x="118" y="227"/>
                  </a:cubicBezTo>
                  <a:cubicBezTo>
                    <a:pt x="117" y="227"/>
                    <a:pt x="117" y="227"/>
                    <a:pt x="117" y="227"/>
                  </a:cubicBezTo>
                  <a:cubicBezTo>
                    <a:pt x="117" y="225"/>
                    <a:pt x="117" y="225"/>
                    <a:pt x="117" y="225"/>
                  </a:cubicBezTo>
                  <a:cubicBezTo>
                    <a:pt x="117" y="225"/>
                    <a:pt x="117" y="225"/>
                    <a:pt x="117" y="225"/>
                  </a:cubicBezTo>
                  <a:cubicBezTo>
                    <a:pt x="118" y="224"/>
                    <a:pt x="118" y="223"/>
                    <a:pt x="118" y="222"/>
                  </a:cubicBezTo>
                  <a:cubicBezTo>
                    <a:pt x="118" y="222"/>
                    <a:pt x="120" y="222"/>
                    <a:pt x="119" y="221"/>
                  </a:cubicBezTo>
                  <a:cubicBezTo>
                    <a:pt x="119" y="221"/>
                    <a:pt x="120" y="221"/>
                    <a:pt x="120" y="221"/>
                  </a:cubicBezTo>
                  <a:cubicBezTo>
                    <a:pt x="120" y="220"/>
                    <a:pt x="120" y="220"/>
                    <a:pt x="120" y="220"/>
                  </a:cubicBezTo>
                  <a:cubicBezTo>
                    <a:pt x="120" y="220"/>
                    <a:pt x="122" y="219"/>
                    <a:pt x="122" y="218"/>
                  </a:cubicBezTo>
                  <a:cubicBezTo>
                    <a:pt x="122" y="218"/>
                    <a:pt x="122" y="218"/>
                    <a:pt x="122" y="218"/>
                  </a:cubicBezTo>
                  <a:cubicBezTo>
                    <a:pt x="121" y="217"/>
                    <a:pt x="122" y="214"/>
                    <a:pt x="121" y="213"/>
                  </a:cubicBezTo>
                  <a:cubicBezTo>
                    <a:pt x="121" y="213"/>
                    <a:pt x="121" y="213"/>
                    <a:pt x="121" y="213"/>
                  </a:cubicBezTo>
                  <a:cubicBezTo>
                    <a:pt x="122" y="212"/>
                    <a:pt x="122" y="212"/>
                    <a:pt x="121" y="213"/>
                  </a:cubicBezTo>
                  <a:cubicBezTo>
                    <a:pt x="121" y="213"/>
                    <a:pt x="121" y="213"/>
                    <a:pt x="121" y="213"/>
                  </a:cubicBezTo>
                  <a:cubicBezTo>
                    <a:pt x="121" y="212"/>
                    <a:pt x="121" y="212"/>
                    <a:pt x="120" y="212"/>
                  </a:cubicBezTo>
                  <a:cubicBezTo>
                    <a:pt x="120" y="212"/>
                    <a:pt x="120" y="212"/>
                    <a:pt x="120" y="212"/>
                  </a:cubicBezTo>
                  <a:cubicBezTo>
                    <a:pt x="120" y="211"/>
                    <a:pt x="120" y="211"/>
                    <a:pt x="120" y="211"/>
                  </a:cubicBezTo>
                  <a:cubicBezTo>
                    <a:pt x="120" y="211"/>
                    <a:pt x="119" y="210"/>
                    <a:pt x="118" y="211"/>
                  </a:cubicBezTo>
                  <a:cubicBezTo>
                    <a:pt x="118" y="212"/>
                    <a:pt x="118" y="211"/>
                    <a:pt x="117" y="212"/>
                  </a:cubicBezTo>
                  <a:cubicBezTo>
                    <a:pt x="118" y="213"/>
                    <a:pt x="118" y="213"/>
                    <a:pt x="118" y="213"/>
                  </a:cubicBezTo>
                  <a:cubicBezTo>
                    <a:pt x="118" y="213"/>
                    <a:pt x="118" y="213"/>
                    <a:pt x="118" y="213"/>
                  </a:cubicBezTo>
                  <a:cubicBezTo>
                    <a:pt x="116" y="212"/>
                    <a:pt x="116" y="212"/>
                    <a:pt x="116" y="212"/>
                  </a:cubicBezTo>
                  <a:cubicBezTo>
                    <a:pt x="116" y="211"/>
                    <a:pt x="115" y="212"/>
                    <a:pt x="114" y="212"/>
                  </a:cubicBezTo>
                  <a:cubicBezTo>
                    <a:pt x="114" y="212"/>
                    <a:pt x="114" y="212"/>
                    <a:pt x="114" y="212"/>
                  </a:cubicBezTo>
                  <a:cubicBezTo>
                    <a:pt x="114" y="212"/>
                    <a:pt x="114" y="212"/>
                    <a:pt x="114" y="212"/>
                  </a:cubicBezTo>
                  <a:cubicBezTo>
                    <a:pt x="114" y="212"/>
                    <a:pt x="114" y="212"/>
                    <a:pt x="114" y="212"/>
                  </a:cubicBezTo>
                  <a:cubicBezTo>
                    <a:pt x="107" y="206"/>
                    <a:pt x="99" y="201"/>
                    <a:pt x="92" y="196"/>
                  </a:cubicBezTo>
                  <a:cubicBezTo>
                    <a:pt x="84" y="192"/>
                    <a:pt x="76" y="187"/>
                    <a:pt x="72" y="178"/>
                  </a:cubicBezTo>
                  <a:cubicBezTo>
                    <a:pt x="74" y="181"/>
                    <a:pt x="77" y="186"/>
                    <a:pt x="78" y="190"/>
                  </a:cubicBezTo>
                  <a:cubicBezTo>
                    <a:pt x="78" y="191"/>
                    <a:pt x="79" y="192"/>
                    <a:pt x="77" y="190"/>
                  </a:cubicBezTo>
                  <a:cubicBezTo>
                    <a:pt x="75" y="189"/>
                    <a:pt x="73" y="186"/>
                    <a:pt x="72" y="184"/>
                  </a:cubicBezTo>
                  <a:cubicBezTo>
                    <a:pt x="68" y="179"/>
                    <a:pt x="63" y="173"/>
                    <a:pt x="60" y="166"/>
                  </a:cubicBezTo>
                  <a:cubicBezTo>
                    <a:pt x="59" y="165"/>
                    <a:pt x="57" y="149"/>
                    <a:pt x="59" y="149"/>
                  </a:cubicBezTo>
                  <a:cubicBezTo>
                    <a:pt x="60" y="148"/>
                    <a:pt x="60" y="148"/>
                    <a:pt x="61" y="149"/>
                  </a:cubicBezTo>
                  <a:cubicBezTo>
                    <a:pt x="60" y="150"/>
                    <a:pt x="60" y="150"/>
                    <a:pt x="60" y="150"/>
                  </a:cubicBezTo>
                  <a:cubicBezTo>
                    <a:pt x="61" y="150"/>
                    <a:pt x="61" y="150"/>
                    <a:pt x="61" y="150"/>
                  </a:cubicBezTo>
                  <a:cubicBezTo>
                    <a:pt x="61" y="149"/>
                    <a:pt x="61" y="150"/>
                    <a:pt x="61" y="150"/>
                  </a:cubicBezTo>
                  <a:cubicBezTo>
                    <a:pt x="62" y="149"/>
                    <a:pt x="59" y="146"/>
                    <a:pt x="58" y="144"/>
                  </a:cubicBezTo>
                  <a:cubicBezTo>
                    <a:pt x="58" y="145"/>
                    <a:pt x="57" y="144"/>
                    <a:pt x="56" y="144"/>
                  </a:cubicBezTo>
                  <a:cubicBezTo>
                    <a:pt x="57" y="144"/>
                    <a:pt x="57" y="144"/>
                    <a:pt x="57" y="144"/>
                  </a:cubicBezTo>
                  <a:cubicBezTo>
                    <a:pt x="56" y="144"/>
                    <a:pt x="56" y="144"/>
                    <a:pt x="56" y="144"/>
                  </a:cubicBezTo>
                  <a:cubicBezTo>
                    <a:pt x="57" y="143"/>
                    <a:pt x="57" y="143"/>
                    <a:pt x="57" y="143"/>
                  </a:cubicBezTo>
                  <a:cubicBezTo>
                    <a:pt x="56" y="144"/>
                    <a:pt x="56" y="144"/>
                    <a:pt x="56" y="144"/>
                  </a:cubicBezTo>
                  <a:cubicBezTo>
                    <a:pt x="56" y="143"/>
                    <a:pt x="56" y="144"/>
                    <a:pt x="56" y="143"/>
                  </a:cubicBezTo>
                  <a:cubicBezTo>
                    <a:pt x="54" y="143"/>
                    <a:pt x="55" y="143"/>
                    <a:pt x="54" y="142"/>
                  </a:cubicBezTo>
                  <a:cubicBezTo>
                    <a:pt x="54" y="141"/>
                    <a:pt x="55" y="140"/>
                    <a:pt x="55" y="139"/>
                  </a:cubicBezTo>
                  <a:cubicBezTo>
                    <a:pt x="55" y="140"/>
                    <a:pt x="54" y="140"/>
                    <a:pt x="54" y="141"/>
                  </a:cubicBezTo>
                  <a:cubicBezTo>
                    <a:pt x="54" y="141"/>
                    <a:pt x="54" y="141"/>
                    <a:pt x="53" y="141"/>
                  </a:cubicBezTo>
                  <a:cubicBezTo>
                    <a:pt x="54" y="140"/>
                    <a:pt x="54" y="140"/>
                    <a:pt x="54" y="140"/>
                  </a:cubicBezTo>
                  <a:cubicBezTo>
                    <a:pt x="53" y="140"/>
                    <a:pt x="53" y="140"/>
                    <a:pt x="53" y="140"/>
                  </a:cubicBezTo>
                  <a:cubicBezTo>
                    <a:pt x="54" y="140"/>
                    <a:pt x="54" y="140"/>
                    <a:pt x="54" y="140"/>
                  </a:cubicBezTo>
                  <a:cubicBezTo>
                    <a:pt x="53" y="140"/>
                    <a:pt x="53" y="140"/>
                    <a:pt x="53" y="140"/>
                  </a:cubicBezTo>
                  <a:cubicBezTo>
                    <a:pt x="53" y="140"/>
                    <a:pt x="53" y="139"/>
                    <a:pt x="53" y="139"/>
                  </a:cubicBezTo>
                  <a:cubicBezTo>
                    <a:pt x="53" y="139"/>
                    <a:pt x="53" y="139"/>
                    <a:pt x="52" y="139"/>
                  </a:cubicBezTo>
                  <a:cubicBezTo>
                    <a:pt x="52" y="138"/>
                    <a:pt x="52" y="138"/>
                    <a:pt x="52" y="138"/>
                  </a:cubicBezTo>
                  <a:cubicBezTo>
                    <a:pt x="52" y="137"/>
                    <a:pt x="54" y="138"/>
                    <a:pt x="54" y="138"/>
                  </a:cubicBezTo>
                  <a:cubicBezTo>
                    <a:pt x="53" y="137"/>
                    <a:pt x="53" y="137"/>
                    <a:pt x="53" y="137"/>
                  </a:cubicBezTo>
                  <a:cubicBezTo>
                    <a:pt x="53" y="136"/>
                    <a:pt x="52" y="138"/>
                    <a:pt x="52" y="138"/>
                  </a:cubicBezTo>
                  <a:cubicBezTo>
                    <a:pt x="51" y="137"/>
                    <a:pt x="51" y="137"/>
                    <a:pt x="51" y="137"/>
                  </a:cubicBezTo>
                  <a:cubicBezTo>
                    <a:pt x="51" y="137"/>
                    <a:pt x="51" y="137"/>
                    <a:pt x="51" y="137"/>
                  </a:cubicBezTo>
                  <a:cubicBezTo>
                    <a:pt x="50" y="136"/>
                    <a:pt x="52" y="132"/>
                    <a:pt x="49" y="133"/>
                  </a:cubicBezTo>
                  <a:cubicBezTo>
                    <a:pt x="49" y="133"/>
                    <a:pt x="49" y="132"/>
                    <a:pt x="49" y="132"/>
                  </a:cubicBezTo>
                  <a:cubicBezTo>
                    <a:pt x="48" y="132"/>
                    <a:pt x="47" y="129"/>
                    <a:pt x="47" y="129"/>
                  </a:cubicBezTo>
                  <a:cubicBezTo>
                    <a:pt x="47" y="129"/>
                    <a:pt x="47" y="129"/>
                    <a:pt x="47" y="129"/>
                  </a:cubicBezTo>
                  <a:cubicBezTo>
                    <a:pt x="47" y="129"/>
                    <a:pt x="46" y="127"/>
                    <a:pt x="47" y="128"/>
                  </a:cubicBezTo>
                  <a:cubicBezTo>
                    <a:pt x="45" y="126"/>
                    <a:pt x="45" y="126"/>
                    <a:pt x="45" y="126"/>
                  </a:cubicBezTo>
                  <a:cubicBezTo>
                    <a:pt x="45" y="125"/>
                    <a:pt x="43" y="123"/>
                    <a:pt x="44" y="124"/>
                  </a:cubicBezTo>
                  <a:cubicBezTo>
                    <a:pt x="43" y="123"/>
                    <a:pt x="43" y="123"/>
                    <a:pt x="43" y="123"/>
                  </a:cubicBezTo>
                  <a:cubicBezTo>
                    <a:pt x="44" y="125"/>
                    <a:pt x="44" y="125"/>
                    <a:pt x="44" y="125"/>
                  </a:cubicBezTo>
                  <a:cubicBezTo>
                    <a:pt x="45" y="125"/>
                    <a:pt x="44" y="127"/>
                    <a:pt x="44" y="126"/>
                  </a:cubicBezTo>
                  <a:cubicBezTo>
                    <a:pt x="43" y="126"/>
                    <a:pt x="43" y="126"/>
                    <a:pt x="43" y="126"/>
                  </a:cubicBezTo>
                  <a:cubicBezTo>
                    <a:pt x="43" y="124"/>
                    <a:pt x="43" y="124"/>
                    <a:pt x="43" y="124"/>
                  </a:cubicBezTo>
                  <a:cubicBezTo>
                    <a:pt x="42" y="125"/>
                    <a:pt x="43" y="124"/>
                    <a:pt x="42" y="124"/>
                  </a:cubicBezTo>
                  <a:cubicBezTo>
                    <a:pt x="41" y="125"/>
                    <a:pt x="42" y="124"/>
                    <a:pt x="41" y="125"/>
                  </a:cubicBezTo>
                  <a:cubicBezTo>
                    <a:pt x="42" y="125"/>
                    <a:pt x="42" y="125"/>
                    <a:pt x="42" y="125"/>
                  </a:cubicBezTo>
                  <a:cubicBezTo>
                    <a:pt x="43" y="125"/>
                    <a:pt x="43" y="125"/>
                    <a:pt x="43" y="125"/>
                  </a:cubicBezTo>
                  <a:cubicBezTo>
                    <a:pt x="43" y="125"/>
                    <a:pt x="42" y="126"/>
                    <a:pt x="42" y="126"/>
                  </a:cubicBezTo>
                  <a:cubicBezTo>
                    <a:pt x="41" y="124"/>
                    <a:pt x="39" y="124"/>
                    <a:pt x="38" y="123"/>
                  </a:cubicBezTo>
                  <a:cubicBezTo>
                    <a:pt x="38" y="123"/>
                    <a:pt x="38" y="122"/>
                    <a:pt x="38" y="122"/>
                  </a:cubicBezTo>
                  <a:cubicBezTo>
                    <a:pt x="38" y="122"/>
                    <a:pt x="36" y="123"/>
                    <a:pt x="36" y="122"/>
                  </a:cubicBezTo>
                  <a:cubicBezTo>
                    <a:pt x="36" y="121"/>
                    <a:pt x="36" y="121"/>
                    <a:pt x="36" y="121"/>
                  </a:cubicBezTo>
                  <a:cubicBezTo>
                    <a:pt x="34" y="120"/>
                    <a:pt x="33" y="122"/>
                    <a:pt x="31" y="120"/>
                  </a:cubicBezTo>
                  <a:cubicBezTo>
                    <a:pt x="32" y="121"/>
                    <a:pt x="29" y="120"/>
                    <a:pt x="30" y="120"/>
                  </a:cubicBezTo>
                  <a:cubicBezTo>
                    <a:pt x="31" y="119"/>
                    <a:pt x="30" y="120"/>
                    <a:pt x="29" y="120"/>
                  </a:cubicBezTo>
                  <a:cubicBezTo>
                    <a:pt x="29" y="120"/>
                    <a:pt x="29" y="120"/>
                    <a:pt x="29" y="120"/>
                  </a:cubicBezTo>
                  <a:cubicBezTo>
                    <a:pt x="29" y="119"/>
                    <a:pt x="29" y="119"/>
                    <a:pt x="29" y="119"/>
                  </a:cubicBezTo>
                  <a:cubicBezTo>
                    <a:pt x="30" y="119"/>
                    <a:pt x="30" y="119"/>
                    <a:pt x="30" y="119"/>
                  </a:cubicBezTo>
                  <a:cubicBezTo>
                    <a:pt x="29" y="119"/>
                    <a:pt x="27" y="119"/>
                    <a:pt x="27" y="119"/>
                  </a:cubicBezTo>
                  <a:cubicBezTo>
                    <a:pt x="27" y="118"/>
                    <a:pt x="27" y="118"/>
                    <a:pt x="27" y="118"/>
                  </a:cubicBezTo>
                  <a:cubicBezTo>
                    <a:pt x="26" y="119"/>
                    <a:pt x="26" y="119"/>
                    <a:pt x="26" y="119"/>
                  </a:cubicBezTo>
                  <a:cubicBezTo>
                    <a:pt x="27" y="119"/>
                    <a:pt x="25" y="120"/>
                    <a:pt x="27" y="120"/>
                  </a:cubicBezTo>
                  <a:cubicBezTo>
                    <a:pt x="27" y="120"/>
                    <a:pt x="26" y="120"/>
                    <a:pt x="26" y="120"/>
                  </a:cubicBezTo>
                  <a:cubicBezTo>
                    <a:pt x="26" y="120"/>
                    <a:pt x="26" y="120"/>
                    <a:pt x="27" y="120"/>
                  </a:cubicBezTo>
                  <a:cubicBezTo>
                    <a:pt x="26" y="121"/>
                    <a:pt x="26" y="121"/>
                    <a:pt x="26" y="121"/>
                  </a:cubicBezTo>
                  <a:cubicBezTo>
                    <a:pt x="27" y="121"/>
                    <a:pt x="27" y="121"/>
                    <a:pt x="27" y="121"/>
                  </a:cubicBezTo>
                  <a:cubicBezTo>
                    <a:pt x="26" y="121"/>
                    <a:pt x="26" y="121"/>
                    <a:pt x="26" y="121"/>
                  </a:cubicBezTo>
                  <a:cubicBezTo>
                    <a:pt x="26" y="121"/>
                    <a:pt x="26" y="121"/>
                    <a:pt x="26" y="121"/>
                  </a:cubicBezTo>
                  <a:cubicBezTo>
                    <a:pt x="27" y="121"/>
                    <a:pt x="26" y="122"/>
                    <a:pt x="26" y="122"/>
                  </a:cubicBezTo>
                  <a:cubicBezTo>
                    <a:pt x="25" y="121"/>
                    <a:pt x="25" y="121"/>
                    <a:pt x="25" y="121"/>
                  </a:cubicBezTo>
                  <a:cubicBezTo>
                    <a:pt x="25" y="122"/>
                    <a:pt x="25" y="122"/>
                    <a:pt x="25" y="122"/>
                  </a:cubicBezTo>
                  <a:cubicBezTo>
                    <a:pt x="24" y="122"/>
                    <a:pt x="24" y="122"/>
                    <a:pt x="24" y="122"/>
                  </a:cubicBezTo>
                  <a:cubicBezTo>
                    <a:pt x="24" y="122"/>
                    <a:pt x="24" y="122"/>
                    <a:pt x="24" y="122"/>
                  </a:cubicBezTo>
                  <a:cubicBezTo>
                    <a:pt x="24" y="122"/>
                    <a:pt x="23" y="124"/>
                    <a:pt x="24" y="122"/>
                  </a:cubicBezTo>
                  <a:cubicBezTo>
                    <a:pt x="24" y="122"/>
                    <a:pt x="22" y="124"/>
                    <a:pt x="22" y="124"/>
                  </a:cubicBezTo>
                  <a:cubicBezTo>
                    <a:pt x="22" y="123"/>
                    <a:pt x="22" y="123"/>
                    <a:pt x="22" y="123"/>
                  </a:cubicBezTo>
                  <a:cubicBezTo>
                    <a:pt x="22" y="123"/>
                    <a:pt x="23" y="122"/>
                    <a:pt x="23" y="122"/>
                  </a:cubicBezTo>
                  <a:cubicBezTo>
                    <a:pt x="24" y="121"/>
                    <a:pt x="21" y="119"/>
                    <a:pt x="25" y="119"/>
                  </a:cubicBezTo>
                  <a:cubicBezTo>
                    <a:pt x="24" y="118"/>
                    <a:pt x="24" y="118"/>
                    <a:pt x="24" y="118"/>
                  </a:cubicBezTo>
                  <a:cubicBezTo>
                    <a:pt x="24" y="118"/>
                    <a:pt x="25" y="118"/>
                    <a:pt x="25" y="117"/>
                  </a:cubicBezTo>
                  <a:cubicBezTo>
                    <a:pt x="24" y="117"/>
                    <a:pt x="24" y="118"/>
                    <a:pt x="23" y="117"/>
                  </a:cubicBezTo>
                  <a:cubicBezTo>
                    <a:pt x="23" y="118"/>
                    <a:pt x="22" y="119"/>
                    <a:pt x="22" y="120"/>
                  </a:cubicBezTo>
                  <a:cubicBezTo>
                    <a:pt x="22" y="120"/>
                    <a:pt x="22" y="120"/>
                    <a:pt x="22" y="120"/>
                  </a:cubicBezTo>
                  <a:cubicBezTo>
                    <a:pt x="20" y="120"/>
                    <a:pt x="20" y="123"/>
                    <a:pt x="19" y="123"/>
                  </a:cubicBezTo>
                  <a:cubicBezTo>
                    <a:pt x="20" y="124"/>
                    <a:pt x="18" y="126"/>
                    <a:pt x="18" y="126"/>
                  </a:cubicBezTo>
                  <a:cubicBezTo>
                    <a:pt x="19" y="126"/>
                    <a:pt x="19" y="126"/>
                    <a:pt x="19" y="126"/>
                  </a:cubicBezTo>
                  <a:cubicBezTo>
                    <a:pt x="19" y="127"/>
                    <a:pt x="18" y="126"/>
                    <a:pt x="17" y="126"/>
                  </a:cubicBezTo>
                  <a:cubicBezTo>
                    <a:pt x="13" y="132"/>
                    <a:pt x="13" y="132"/>
                    <a:pt x="13" y="132"/>
                  </a:cubicBezTo>
                  <a:cubicBezTo>
                    <a:pt x="13" y="132"/>
                    <a:pt x="12" y="132"/>
                    <a:pt x="13" y="131"/>
                  </a:cubicBezTo>
                  <a:cubicBezTo>
                    <a:pt x="11" y="133"/>
                    <a:pt x="11" y="133"/>
                    <a:pt x="11" y="133"/>
                  </a:cubicBezTo>
                  <a:cubicBezTo>
                    <a:pt x="11" y="132"/>
                    <a:pt x="11" y="132"/>
                    <a:pt x="11" y="132"/>
                  </a:cubicBezTo>
                  <a:cubicBezTo>
                    <a:pt x="10" y="133"/>
                    <a:pt x="10" y="133"/>
                    <a:pt x="10" y="133"/>
                  </a:cubicBezTo>
                  <a:cubicBezTo>
                    <a:pt x="9" y="133"/>
                    <a:pt x="9" y="133"/>
                    <a:pt x="9" y="133"/>
                  </a:cubicBezTo>
                  <a:cubicBezTo>
                    <a:pt x="9" y="133"/>
                    <a:pt x="9" y="133"/>
                    <a:pt x="9" y="133"/>
                  </a:cubicBezTo>
                  <a:cubicBezTo>
                    <a:pt x="8" y="132"/>
                    <a:pt x="8" y="134"/>
                    <a:pt x="7" y="133"/>
                  </a:cubicBezTo>
                  <a:cubicBezTo>
                    <a:pt x="6" y="135"/>
                    <a:pt x="6" y="135"/>
                    <a:pt x="6" y="135"/>
                  </a:cubicBezTo>
                  <a:cubicBezTo>
                    <a:pt x="8" y="132"/>
                    <a:pt x="8" y="132"/>
                    <a:pt x="8" y="132"/>
                  </a:cubicBezTo>
                  <a:cubicBezTo>
                    <a:pt x="9" y="132"/>
                    <a:pt x="9" y="132"/>
                    <a:pt x="10" y="132"/>
                  </a:cubicBezTo>
                  <a:cubicBezTo>
                    <a:pt x="10" y="132"/>
                    <a:pt x="10" y="132"/>
                    <a:pt x="10" y="132"/>
                  </a:cubicBezTo>
                  <a:cubicBezTo>
                    <a:pt x="10" y="132"/>
                    <a:pt x="10" y="132"/>
                    <a:pt x="10" y="132"/>
                  </a:cubicBezTo>
                  <a:cubicBezTo>
                    <a:pt x="10" y="131"/>
                    <a:pt x="10" y="131"/>
                    <a:pt x="10" y="131"/>
                  </a:cubicBezTo>
                  <a:cubicBezTo>
                    <a:pt x="10" y="131"/>
                    <a:pt x="10" y="131"/>
                    <a:pt x="10" y="131"/>
                  </a:cubicBezTo>
                  <a:cubicBezTo>
                    <a:pt x="11" y="130"/>
                    <a:pt x="16" y="126"/>
                    <a:pt x="15" y="124"/>
                  </a:cubicBezTo>
                  <a:cubicBezTo>
                    <a:pt x="13" y="124"/>
                    <a:pt x="12" y="125"/>
                    <a:pt x="10" y="124"/>
                  </a:cubicBezTo>
                  <a:cubicBezTo>
                    <a:pt x="10" y="124"/>
                    <a:pt x="10" y="124"/>
                    <a:pt x="10" y="124"/>
                  </a:cubicBezTo>
                  <a:cubicBezTo>
                    <a:pt x="9" y="125"/>
                    <a:pt x="9" y="125"/>
                    <a:pt x="8" y="125"/>
                  </a:cubicBezTo>
                  <a:cubicBezTo>
                    <a:pt x="9" y="124"/>
                    <a:pt x="9" y="124"/>
                    <a:pt x="9" y="124"/>
                  </a:cubicBezTo>
                  <a:cubicBezTo>
                    <a:pt x="8" y="124"/>
                    <a:pt x="8" y="124"/>
                    <a:pt x="8" y="124"/>
                  </a:cubicBezTo>
                  <a:cubicBezTo>
                    <a:pt x="8" y="122"/>
                    <a:pt x="7" y="121"/>
                    <a:pt x="8" y="120"/>
                  </a:cubicBezTo>
                  <a:cubicBezTo>
                    <a:pt x="8" y="120"/>
                    <a:pt x="8" y="120"/>
                    <a:pt x="8" y="120"/>
                  </a:cubicBezTo>
                  <a:cubicBezTo>
                    <a:pt x="7" y="120"/>
                    <a:pt x="7" y="121"/>
                    <a:pt x="7" y="122"/>
                  </a:cubicBezTo>
                  <a:cubicBezTo>
                    <a:pt x="5" y="124"/>
                    <a:pt x="5" y="120"/>
                    <a:pt x="4" y="120"/>
                  </a:cubicBezTo>
                  <a:cubicBezTo>
                    <a:pt x="4" y="119"/>
                    <a:pt x="4" y="119"/>
                    <a:pt x="4" y="119"/>
                  </a:cubicBezTo>
                  <a:cubicBezTo>
                    <a:pt x="4" y="118"/>
                    <a:pt x="4" y="119"/>
                    <a:pt x="4" y="118"/>
                  </a:cubicBezTo>
                  <a:cubicBezTo>
                    <a:pt x="2" y="117"/>
                    <a:pt x="2" y="117"/>
                    <a:pt x="2" y="117"/>
                  </a:cubicBezTo>
                  <a:cubicBezTo>
                    <a:pt x="3" y="116"/>
                    <a:pt x="3" y="116"/>
                    <a:pt x="3" y="116"/>
                  </a:cubicBezTo>
                  <a:cubicBezTo>
                    <a:pt x="2" y="115"/>
                    <a:pt x="5" y="114"/>
                    <a:pt x="5" y="114"/>
                  </a:cubicBezTo>
                  <a:cubicBezTo>
                    <a:pt x="4" y="114"/>
                    <a:pt x="4" y="114"/>
                    <a:pt x="4" y="114"/>
                  </a:cubicBezTo>
                  <a:cubicBezTo>
                    <a:pt x="4" y="114"/>
                    <a:pt x="5" y="113"/>
                    <a:pt x="5" y="113"/>
                  </a:cubicBezTo>
                  <a:cubicBezTo>
                    <a:pt x="6" y="113"/>
                    <a:pt x="6" y="113"/>
                    <a:pt x="6" y="113"/>
                  </a:cubicBezTo>
                  <a:cubicBezTo>
                    <a:pt x="5" y="113"/>
                    <a:pt x="5" y="113"/>
                    <a:pt x="5" y="113"/>
                  </a:cubicBezTo>
                  <a:cubicBezTo>
                    <a:pt x="4" y="113"/>
                    <a:pt x="13" y="111"/>
                    <a:pt x="9" y="109"/>
                  </a:cubicBezTo>
                  <a:cubicBezTo>
                    <a:pt x="8" y="108"/>
                    <a:pt x="10" y="109"/>
                    <a:pt x="10" y="108"/>
                  </a:cubicBezTo>
                  <a:cubicBezTo>
                    <a:pt x="9" y="107"/>
                    <a:pt x="9" y="107"/>
                    <a:pt x="9" y="107"/>
                  </a:cubicBezTo>
                  <a:cubicBezTo>
                    <a:pt x="8" y="109"/>
                    <a:pt x="3" y="107"/>
                    <a:pt x="2" y="108"/>
                  </a:cubicBezTo>
                  <a:cubicBezTo>
                    <a:pt x="1" y="108"/>
                    <a:pt x="1" y="105"/>
                    <a:pt x="2" y="106"/>
                  </a:cubicBezTo>
                  <a:cubicBezTo>
                    <a:pt x="3" y="106"/>
                    <a:pt x="4" y="107"/>
                    <a:pt x="3" y="106"/>
                  </a:cubicBezTo>
                  <a:cubicBezTo>
                    <a:pt x="0" y="105"/>
                    <a:pt x="0" y="105"/>
                    <a:pt x="0" y="105"/>
                  </a:cubicBezTo>
                  <a:cubicBezTo>
                    <a:pt x="1" y="104"/>
                    <a:pt x="1" y="104"/>
                    <a:pt x="1" y="104"/>
                  </a:cubicBezTo>
                  <a:cubicBezTo>
                    <a:pt x="1" y="104"/>
                    <a:pt x="5" y="101"/>
                    <a:pt x="6" y="102"/>
                  </a:cubicBezTo>
                  <a:cubicBezTo>
                    <a:pt x="5" y="103"/>
                    <a:pt x="5" y="103"/>
                    <a:pt x="5" y="103"/>
                  </a:cubicBezTo>
                  <a:cubicBezTo>
                    <a:pt x="6" y="104"/>
                    <a:pt x="6" y="104"/>
                    <a:pt x="6" y="104"/>
                  </a:cubicBezTo>
                  <a:cubicBezTo>
                    <a:pt x="6" y="103"/>
                    <a:pt x="9" y="104"/>
                    <a:pt x="9" y="103"/>
                  </a:cubicBezTo>
                  <a:cubicBezTo>
                    <a:pt x="9" y="102"/>
                    <a:pt x="7" y="101"/>
                    <a:pt x="8" y="101"/>
                  </a:cubicBezTo>
                  <a:cubicBezTo>
                    <a:pt x="9" y="101"/>
                    <a:pt x="9" y="101"/>
                    <a:pt x="9" y="101"/>
                  </a:cubicBezTo>
                  <a:cubicBezTo>
                    <a:pt x="9" y="100"/>
                    <a:pt x="8" y="100"/>
                    <a:pt x="7" y="100"/>
                  </a:cubicBezTo>
                  <a:cubicBezTo>
                    <a:pt x="7" y="100"/>
                    <a:pt x="7" y="100"/>
                    <a:pt x="7" y="100"/>
                  </a:cubicBezTo>
                  <a:cubicBezTo>
                    <a:pt x="7" y="100"/>
                    <a:pt x="8" y="100"/>
                    <a:pt x="7" y="100"/>
                  </a:cubicBezTo>
                  <a:cubicBezTo>
                    <a:pt x="7" y="100"/>
                    <a:pt x="7" y="100"/>
                    <a:pt x="7" y="100"/>
                  </a:cubicBezTo>
                  <a:cubicBezTo>
                    <a:pt x="7" y="100"/>
                    <a:pt x="7" y="100"/>
                    <a:pt x="7" y="100"/>
                  </a:cubicBezTo>
                  <a:cubicBezTo>
                    <a:pt x="5" y="100"/>
                    <a:pt x="4" y="95"/>
                    <a:pt x="2" y="96"/>
                  </a:cubicBezTo>
                  <a:cubicBezTo>
                    <a:pt x="3" y="95"/>
                    <a:pt x="2" y="94"/>
                    <a:pt x="3" y="93"/>
                  </a:cubicBezTo>
                  <a:cubicBezTo>
                    <a:pt x="3" y="93"/>
                    <a:pt x="4" y="94"/>
                    <a:pt x="5" y="93"/>
                  </a:cubicBezTo>
                  <a:cubicBezTo>
                    <a:pt x="6" y="93"/>
                    <a:pt x="7" y="89"/>
                    <a:pt x="8" y="90"/>
                  </a:cubicBezTo>
                  <a:cubicBezTo>
                    <a:pt x="8" y="89"/>
                    <a:pt x="8" y="89"/>
                    <a:pt x="8" y="89"/>
                  </a:cubicBezTo>
                  <a:cubicBezTo>
                    <a:pt x="8" y="88"/>
                    <a:pt x="8" y="88"/>
                    <a:pt x="8" y="88"/>
                  </a:cubicBezTo>
                  <a:cubicBezTo>
                    <a:pt x="8" y="89"/>
                    <a:pt x="10" y="88"/>
                    <a:pt x="11" y="87"/>
                  </a:cubicBezTo>
                  <a:cubicBezTo>
                    <a:pt x="10" y="88"/>
                    <a:pt x="10" y="88"/>
                    <a:pt x="10" y="88"/>
                  </a:cubicBezTo>
                  <a:cubicBezTo>
                    <a:pt x="11" y="88"/>
                    <a:pt x="11" y="88"/>
                    <a:pt x="11" y="88"/>
                  </a:cubicBezTo>
                  <a:cubicBezTo>
                    <a:pt x="11" y="88"/>
                    <a:pt x="11" y="88"/>
                    <a:pt x="11" y="88"/>
                  </a:cubicBezTo>
                  <a:cubicBezTo>
                    <a:pt x="11" y="87"/>
                    <a:pt x="11" y="87"/>
                    <a:pt x="11" y="87"/>
                  </a:cubicBezTo>
                  <a:cubicBezTo>
                    <a:pt x="12" y="87"/>
                    <a:pt x="12" y="87"/>
                    <a:pt x="12" y="87"/>
                  </a:cubicBezTo>
                  <a:cubicBezTo>
                    <a:pt x="11" y="87"/>
                    <a:pt x="10" y="86"/>
                    <a:pt x="12" y="86"/>
                  </a:cubicBezTo>
                  <a:cubicBezTo>
                    <a:pt x="12" y="86"/>
                    <a:pt x="12" y="86"/>
                    <a:pt x="12" y="86"/>
                  </a:cubicBezTo>
                  <a:cubicBezTo>
                    <a:pt x="12" y="87"/>
                    <a:pt x="12" y="87"/>
                    <a:pt x="12" y="87"/>
                  </a:cubicBezTo>
                  <a:cubicBezTo>
                    <a:pt x="13" y="85"/>
                    <a:pt x="15" y="85"/>
                    <a:pt x="17" y="85"/>
                  </a:cubicBezTo>
                  <a:cubicBezTo>
                    <a:pt x="16" y="86"/>
                    <a:pt x="16" y="86"/>
                    <a:pt x="16" y="86"/>
                  </a:cubicBezTo>
                  <a:cubicBezTo>
                    <a:pt x="16" y="86"/>
                    <a:pt x="18" y="85"/>
                    <a:pt x="17" y="85"/>
                  </a:cubicBezTo>
                  <a:cubicBezTo>
                    <a:pt x="18" y="86"/>
                    <a:pt x="18" y="86"/>
                    <a:pt x="18" y="86"/>
                  </a:cubicBezTo>
                  <a:cubicBezTo>
                    <a:pt x="19" y="86"/>
                    <a:pt x="20" y="86"/>
                    <a:pt x="20" y="86"/>
                  </a:cubicBezTo>
                  <a:cubicBezTo>
                    <a:pt x="20" y="86"/>
                    <a:pt x="20" y="86"/>
                    <a:pt x="20" y="86"/>
                  </a:cubicBezTo>
                  <a:cubicBezTo>
                    <a:pt x="20" y="86"/>
                    <a:pt x="20" y="86"/>
                    <a:pt x="20" y="86"/>
                  </a:cubicBezTo>
                  <a:cubicBezTo>
                    <a:pt x="22" y="86"/>
                    <a:pt x="20" y="87"/>
                    <a:pt x="21" y="87"/>
                  </a:cubicBezTo>
                  <a:cubicBezTo>
                    <a:pt x="21" y="87"/>
                    <a:pt x="21" y="87"/>
                    <a:pt x="21" y="87"/>
                  </a:cubicBezTo>
                  <a:cubicBezTo>
                    <a:pt x="22" y="88"/>
                    <a:pt x="22" y="88"/>
                    <a:pt x="23" y="88"/>
                  </a:cubicBezTo>
                  <a:cubicBezTo>
                    <a:pt x="23" y="88"/>
                    <a:pt x="26" y="87"/>
                    <a:pt x="25" y="89"/>
                  </a:cubicBezTo>
                  <a:cubicBezTo>
                    <a:pt x="25" y="89"/>
                    <a:pt x="27" y="88"/>
                    <a:pt x="26" y="88"/>
                  </a:cubicBezTo>
                  <a:cubicBezTo>
                    <a:pt x="27" y="88"/>
                    <a:pt x="27" y="89"/>
                    <a:pt x="28" y="89"/>
                  </a:cubicBezTo>
                  <a:cubicBezTo>
                    <a:pt x="27" y="89"/>
                    <a:pt x="27" y="89"/>
                    <a:pt x="27" y="89"/>
                  </a:cubicBezTo>
                  <a:cubicBezTo>
                    <a:pt x="27" y="89"/>
                    <a:pt x="27" y="89"/>
                    <a:pt x="28" y="89"/>
                  </a:cubicBezTo>
                  <a:cubicBezTo>
                    <a:pt x="28" y="89"/>
                    <a:pt x="28" y="89"/>
                    <a:pt x="28" y="89"/>
                  </a:cubicBezTo>
                  <a:cubicBezTo>
                    <a:pt x="30" y="90"/>
                    <a:pt x="33" y="88"/>
                    <a:pt x="35" y="90"/>
                  </a:cubicBezTo>
                  <a:cubicBezTo>
                    <a:pt x="35" y="90"/>
                    <a:pt x="35" y="90"/>
                    <a:pt x="35" y="90"/>
                  </a:cubicBezTo>
                  <a:cubicBezTo>
                    <a:pt x="36" y="91"/>
                    <a:pt x="43" y="94"/>
                    <a:pt x="44" y="95"/>
                  </a:cubicBezTo>
                  <a:cubicBezTo>
                    <a:pt x="43" y="94"/>
                    <a:pt x="42" y="92"/>
                    <a:pt x="43" y="93"/>
                  </a:cubicBezTo>
                  <a:cubicBezTo>
                    <a:pt x="43" y="92"/>
                    <a:pt x="43" y="91"/>
                    <a:pt x="44" y="92"/>
                  </a:cubicBezTo>
                  <a:cubicBezTo>
                    <a:pt x="44" y="92"/>
                    <a:pt x="43" y="91"/>
                    <a:pt x="44" y="92"/>
                  </a:cubicBezTo>
                  <a:cubicBezTo>
                    <a:pt x="45" y="91"/>
                    <a:pt x="45" y="91"/>
                    <a:pt x="45" y="91"/>
                  </a:cubicBezTo>
                  <a:cubicBezTo>
                    <a:pt x="45" y="91"/>
                    <a:pt x="45" y="91"/>
                    <a:pt x="45" y="91"/>
                  </a:cubicBezTo>
                  <a:cubicBezTo>
                    <a:pt x="46" y="91"/>
                    <a:pt x="46" y="91"/>
                    <a:pt x="46" y="91"/>
                  </a:cubicBezTo>
                  <a:cubicBezTo>
                    <a:pt x="45" y="92"/>
                    <a:pt x="45" y="92"/>
                    <a:pt x="45" y="92"/>
                  </a:cubicBezTo>
                  <a:cubicBezTo>
                    <a:pt x="46" y="90"/>
                    <a:pt x="51" y="90"/>
                    <a:pt x="51" y="88"/>
                  </a:cubicBezTo>
                  <a:cubicBezTo>
                    <a:pt x="53" y="89"/>
                    <a:pt x="48" y="92"/>
                    <a:pt x="48" y="92"/>
                  </a:cubicBezTo>
                  <a:cubicBezTo>
                    <a:pt x="48" y="92"/>
                    <a:pt x="48" y="92"/>
                    <a:pt x="48" y="92"/>
                  </a:cubicBezTo>
                  <a:cubicBezTo>
                    <a:pt x="46" y="93"/>
                    <a:pt x="49" y="92"/>
                    <a:pt x="49" y="91"/>
                  </a:cubicBezTo>
                  <a:cubicBezTo>
                    <a:pt x="50" y="91"/>
                    <a:pt x="49" y="92"/>
                    <a:pt x="49" y="92"/>
                  </a:cubicBezTo>
                  <a:cubicBezTo>
                    <a:pt x="49" y="92"/>
                    <a:pt x="49" y="92"/>
                    <a:pt x="49" y="92"/>
                  </a:cubicBezTo>
                  <a:cubicBezTo>
                    <a:pt x="50" y="92"/>
                    <a:pt x="50" y="92"/>
                    <a:pt x="50" y="92"/>
                  </a:cubicBezTo>
                  <a:cubicBezTo>
                    <a:pt x="52" y="90"/>
                    <a:pt x="53" y="90"/>
                    <a:pt x="54" y="88"/>
                  </a:cubicBezTo>
                  <a:cubicBezTo>
                    <a:pt x="55" y="89"/>
                    <a:pt x="56" y="91"/>
                    <a:pt x="57" y="92"/>
                  </a:cubicBezTo>
                  <a:cubicBezTo>
                    <a:pt x="57" y="91"/>
                    <a:pt x="57" y="91"/>
                    <a:pt x="57" y="91"/>
                  </a:cubicBezTo>
                  <a:cubicBezTo>
                    <a:pt x="57" y="91"/>
                    <a:pt x="57" y="91"/>
                    <a:pt x="57" y="91"/>
                  </a:cubicBezTo>
                  <a:cubicBezTo>
                    <a:pt x="58" y="90"/>
                    <a:pt x="57" y="90"/>
                    <a:pt x="58" y="89"/>
                  </a:cubicBezTo>
                  <a:cubicBezTo>
                    <a:pt x="59" y="89"/>
                    <a:pt x="58" y="92"/>
                    <a:pt x="59" y="92"/>
                  </a:cubicBezTo>
                  <a:cubicBezTo>
                    <a:pt x="61" y="90"/>
                    <a:pt x="64" y="92"/>
                    <a:pt x="66" y="93"/>
                  </a:cubicBezTo>
                  <a:cubicBezTo>
                    <a:pt x="67" y="93"/>
                    <a:pt x="69" y="93"/>
                    <a:pt x="70" y="94"/>
                  </a:cubicBezTo>
                  <a:cubicBezTo>
                    <a:pt x="70" y="94"/>
                    <a:pt x="72" y="96"/>
                    <a:pt x="73" y="96"/>
                  </a:cubicBezTo>
                  <a:cubicBezTo>
                    <a:pt x="73" y="97"/>
                    <a:pt x="71" y="95"/>
                    <a:pt x="71" y="96"/>
                  </a:cubicBezTo>
                  <a:cubicBezTo>
                    <a:pt x="71" y="96"/>
                    <a:pt x="71" y="96"/>
                    <a:pt x="70" y="96"/>
                  </a:cubicBezTo>
                  <a:cubicBezTo>
                    <a:pt x="70" y="96"/>
                    <a:pt x="76" y="98"/>
                    <a:pt x="78" y="97"/>
                  </a:cubicBezTo>
                  <a:cubicBezTo>
                    <a:pt x="78" y="97"/>
                    <a:pt x="80" y="99"/>
                    <a:pt x="80" y="99"/>
                  </a:cubicBezTo>
                  <a:cubicBezTo>
                    <a:pt x="80" y="99"/>
                    <a:pt x="80" y="99"/>
                    <a:pt x="80" y="99"/>
                  </a:cubicBezTo>
                  <a:cubicBezTo>
                    <a:pt x="80" y="99"/>
                    <a:pt x="80" y="99"/>
                    <a:pt x="80" y="99"/>
                  </a:cubicBezTo>
                  <a:cubicBezTo>
                    <a:pt x="81" y="98"/>
                    <a:pt x="82" y="96"/>
                    <a:pt x="83" y="95"/>
                  </a:cubicBezTo>
                  <a:cubicBezTo>
                    <a:pt x="82" y="95"/>
                    <a:pt x="82" y="96"/>
                    <a:pt x="81" y="96"/>
                  </a:cubicBezTo>
                  <a:cubicBezTo>
                    <a:pt x="81" y="96"/>
                    <a:pt x="81" y="96"/>
                    <a:pt x="81" y="96"/>
                  </a:cubicBezTo>
                  <a:cubicBezTo>
                    <a:pt x="81" y="97"/>
                    <a:pt x="80" y="96"/>
                    <a:pt x="80" y="96"/>
                  </a:cubicBezTo>
                  <a:cubicBezTo>
                    <a:pt x="79" y="92"/>
                    <a:pt x="86" y="95"/>
                    <a:pt x="85" y="96"/>
                  </a:cubicBezTo>
                  <a:cubicBezTo>
                    <a:pt x="85" y="96"/>
                    <a:pt x="87" y="97"/>
                    <a:pt x="87" y="96"/>
                  </a:cubicBezTo>
                  <a:cubicBezTo>
                    <a:pt x="86" y="99"/>
                    <a:pt x="93" y="97"/>
                    <a:pt x="94" y="97"/>
                  </a:cubicBezTo>
                  <a:cubicBezTo>
                    <a:pt x="93" y="95"/>
                    <a:pt x="93" y="95"/>
                    <a:pt x="93" y="95"/>
                  </a:cubicBezTo>
                  <a:cubicBezTo>
                    <a:pt x="94" y="96"/>
                    <a:pt x="94" y="96"/>
                    <a:pt x="94" y="96"/>
                  </a:cubicBezTo>
                  <a:cubicBezTo>
                    <a:pt x="94" y="96"/>
                    <a:pt x="94" y="95"/>
                    <a:pt x="94" y="95"/>
                  </a:cubicBezTo>
                  <a:cubicBezTo>
                    <a:pt x="95" y="95"/>
                    <a:pt x="95" y="96"/>
                    <a:pt x="96" y="96"/>
                  </a:cubicBezTo>
                  <a:cubicBezTo>
                    <a:pt x="96" y="96"/>
                    <a:pt x="96" y="97"/>
                    <a:pt x="96" y="97"/>
                  </a:cubicBezTo>
                  <a:cubicBezTo>
                    <a:pt x="96" y="97"/>
                    <a:pt x="96" y="96"/>
                    <a:pt x="97" y="96"/>
                  </a:cubicBezTo>
                  <a:cubicBezTo>
                    <a:pt x="96" y="97"/>
                    <a:pt x="96" y="97"/>
                    <a:pt x="96" y="97"/>
                  </a:cubicBezTo>
                  <a:cubicBezTo>
                    <a:pt x="97" y="97"/>
                    <a:pt x="97" y="97"/>
                    <a:pt x="97" y="97"/>
                  </a:cubicBezTo>
                  <a:cubicBezTo>
                    <a:pt x="96" y="98"/>
                    <a:pt x="96" y="98"/>
                    <a:pt x="96" y="98"/>
                  </a:cubicBezTo>
                  <a:cubicBezTo>
                    <a:pt x="96" y="98"/>
                    <a:pt x="96" y="98"/>
                    <a:pt x="96" y="98"/>
                  </a:cubicBezTo>
                  <a:cubicBezTo>
                    <a:pt x="96" y="99"/>
                    <a:pt x="96" y="99"/>
                    <a:pt x="96" y="99"/>
                  </a:cubicBezTo>
                  <a:cubicBezTo>
                    <a:pt x="97" y="99"/>
                    <a:pt x="97" y="99"/>
                    <a:pt x="97" y="99"/>
                  </a:cubicBezTo>
                  <a:cubicBezTo>
                    <a:pt x="96" y="99"/>
                    <a:pt x="96" y="99"/>
                    <a:pt x="96" y="99"/>
                  </a:cubicBezTo>
                  <a:cubicBezTo>
                    <a:pt x="97" y="99"/>
                    <a:pt x="97" y="99"/>
                    <a:pt x="97" y="99"/>
                  </a:cubicBezTo>
                  <a:cubicBezTo>
                    <a:pt x="97" y="100"/>
                    <a:pt x="97" y="100"/>
                    <a:pt x="97" y="100"/>
                  </a:cubicBezTo>
                  <a:cubicBezTo>
                    <a:pt x="97" y="99"/>
                    <a:pt x="97" y="99"/>
                    <a:pt x="97" y="99"/>
                  </a:cubicBezTo>
                  <a:cubicBezTo>
                    <a:pt x="97" y="100"/>
                    <a:pt x="97" y="100"/>
                    <a:pt x="97" y="100"/>
                  </a:cubicBezTo>
                  <a:cubicBezTo>
                    <a:pt x="98" y="100"/>
                    <a:pt x="98" y="101"/>
                    <a:pt x="98" y="100"/>
                  </a:cubicBezTo>
                  <a:cubicBezTo>
                    <a:pt x="98" y="100"/>
                    <a:pt x="98" y="100"/>
                    <a:pt x="98" y="100"/>
                  </a:cubicBezTo>
                  <a:cubicBezTo>
                    <a:pt x="97" y="97"/>
                    <a:pt x="98" y="97"/>
                    <a:pt x="99" y="94"/>
                  </a:cubicBezTo>
                  <a:cubicBezTo>
                    <a:pt x="99" y="95"/>
                    <a:pt x="99" y="93"/>
                    <a:pt x="99" y="93"/>
                  </a:cubicBezTo>
                  <a:cubicBezTo>
                    <a:pt x="99" y="93"/>
                    <a:pt x="99" y="92"/>
                    <a:pt x="100" y="92"/>
                  </a:cubicBezTo>
                  <a:cubicBezTo>
                    <a:pt x="98" y="91"/>
                    <a:pt x="98" y="91"/>
                    <a:pt x="98" y="91"/>
                  </a:cubicBezTo>
                  <a:cubicBezTo>
                    <a:pt x="99" y="91"/>
                    <a:pt x="98" y="91"/>
                    <a:pt x="98" y="91"/>
                  </a:cubicBezTo>
                  <a:cubicBezTo>
                    <a:pt x="97" y="90"/>
                    <a:pt x="97" y="90"/>
                    <a:pt x="97" y="90"/>
                  </a:cubicBezTo>
                  <a:cubicBezTo>
                    <a:pt x="97" y="87"/>
                    <a:pt x="96" y="86"/>
                    <a:pt x="96" y="84"/>
                  </a:cubicBezTo>
                  <a:cubicBezTo>
                    <a:pt x="97" y="83"/>
                    <a:pt x="97" y="84"/>
                    <a:pt x="97" y="84"/>
                  </a:cubicBezTo>
                  <a:cubicBezTo>
                    <a:pt x="96" y="83"/>
                    <a:pt x="98" y="82"/>
                    <a:pt x="98" y="81"/>
                  </a:cubicBezTo>
                  <a:cubicBezTo>
                    <a:pt x="98" y="81"/>
                    <a:pt x="98" y="81"/>
                    <a:pt x="98" y="81"/>
                  </a:cubicBezTo>
                  <a:cubicBezTo>
                    <a:pt x="98" y="81"/>
                    <a:pt x="98" y="81"/>
                    <a:pt x="98" y="81"/>
                  </a:cubicBezTo>
                  <a:cubicBezTo>
                    <a:pt x="98" y="81"/>
                    <a:pt x="98" y="81"/>
                    <a:pt x="98" y="81"/>
                  </a:cubicBezTo>
                  <a:cubicBezTo>
                    <a:pt x="98" y="80"/>
                    <a:pt x="98" y="80"/>
                    <a:pt x="98" y="80"/>
                  </a:cubicBezTo>
                  <a:cubicBezTo>
                    <a:pt x="98" y="81"/>
                    <a:pt x="98" y="81"/>
                    <a:pt x="98" y="81"/>
                  </a:cubicBezTo>
                  <a:cubicBezTo>
                    <a:pt x="98" y="80"/>
                    <a:pt x="97" y="74"/>
                    <a:pt x="97" y="74"/>
                  </a:cubicBezTo>
                  <a:cubicBezTo>
                    <a:pt x="97" y="73"/>
                    <a:pt x="97" y="73"/>
                    <a:pt x="98" y="73"/>
                  </a:cubicBezTo>
                  <a:cubicBezTo>
                    <a:pt x="99" y="74"/>
                    <a:pt x="99" y="74"/>
                    <a:pt x="99" y="74"/>
                  </a:cubicBezTo>
                  <a:cubicBezTo>
                    <a:pt x="99" y="74"/>
                    <a:pt x="97" y="73"/>
                    <a:pt x="98" y="73"/>
                  </a:cubicBezTo>
                  <a:cubicBezTo>
                    <a:pt x="98" y="72"/>
                    <a:pt x="98" y="72"/>
                    <a:pt x="99" y="71"/>
                  </a:cubicBezTo>
                  <a:cubicBezTo>
                    <a:pt x="100" y="72"/>
                    <a:pt x="100" y="72"/>
                    <a:pt x="100" y="72"/>
                  </a:cubicBezTo>
                  <a:cubicBezTo>
                    <a:pt x="100" y="71"/>
                    <a:pt x="100" y="71"/>
                    <a:pt x="101" y="72"/>
                  </a:cubicBezTo>
                  <a:cubicBezTo>
                    <a:pt x="101" y="73"/>
                    <a:pt x="105" y="73"/>
                    <a:pt x="105" y="74"/>
                  </a:cubicBezTo>
                  <a:cubicBezTo>
                    <a:pt x="104" y="74"/>
                    <a:pt x="104" y="74"/>
                    <a:pt x="103" y="74"/>
                  </a:cubicBezTo>
                  <a:cubicBezTo>
                    <a:pt x="104" y="76"/>
                    <a:pt x="101" y="78"/>
                    <a:pt x="100" y="78"/>
                  </a:cubicBezTo>
                  <a:cubicBezTo>
                    <a:pt x="100" y="78"/>
                    <a:pt x="100" y="78"/>
                    <a:pt x="100" y="78"/>
                  </a:cubicBezTo>
                  <a:cubicBezTo>
                    <a:pt x="100" y="80"/>
                    <a:pt x="99" y="81"/>
                    <a:pt x="99" y="82"/>
                  </a:cubicBezTo>
                  <a:cubicBezTo>
                    <a:pt x="100" y="82"/>
                    <a:pt x="100" y="82"/>
                    <a:pt x="100" y="82"/>
                  </a:cubicBezTo>
                  <a:cubicBezTo>
                    <a:pt x="101" y="83"/>
                    <a:pt x="100" y="85"/>
                    <a:pt x="101" y="86"/>
                  </a:cubicBezTo>
                  <a:cubicBezTo>
                    <a:pt x="101" y="87"/>
                    <a:pt x="102" y="87"/>
                    <a:pt x="103" y="88"/>
                  </a:cubicBezTo>
                  <a:cubicBezTo>
                    <a:pt x="103" y="88"/>
                    <a:pt x="101" y="90"/>
                    <a:pt x="101" y="91"/>
                  </a:cubicBezTo>
                  <a:cubicBezTo>
                    <a:pt x="102" y="91"/>
                    <a:pt x="102" y="91"/>
                    <a:pt x="102" y="91"/>
                  </a:cubicBezTo>
                  <a:cubicBezTo>
                    <a:pt x="103" y="91"/>
                    <a:pt x="103" y="91"/>
                    <a:pt x="103" y="91"/>
                  </a:cubicBezTo>
                  <a:cubicBezTo>
                    <a:pt x="103" y="91"/>
                    <a:pt x="103" y="91"/>
                    <a:pt x="103" y="91"/>
                  </a:cubicBezTo>
                  <a:cubicBezTo>
                    <a:pt x="103" y="91"/>
                    <a:pt x="104" y="92"/>
                    <a:pt x="104" y="92"/>
                  </a:cubicBezTo>
                  <a:cubicBezTo>
                    <a:pt x="104" y="92"/>
                    <a:pt x="104" y="92"/>
                    <a:pt x="104" y="92"/>
                  </a:cubicBezTo>
                  <a:cubicBezTo>
                    <a:pt x="104" y="92"/>
                    <a:pt x="104" y="92"/>
                    <a:pt x="104" y="92"/>
                  </a:cubicBezTo>
                  <a:cubicBezTo>
                    <a:pt x="104" y="92"/>
                    <a:pt x="104" y="92"/>
                    <a:pt x="104" y="92"/>
                  </a:cubicBezTo>
                  <a:cubicBezTo>
                    <a:pt x="104" y="93"/>
                    <a:pt x="104" y="95"/>
                    <a:pt x="104" y="96"/>
                  </a:cubicBezTo>
                  <a:cubicBezTo>
                    <a:pt x="105" y="96"/>
                    <a:pt x="105" y="96"/>
                    <a:pt x="105" y="94"/>
                  </a:cubicBezTo>
                  <a:cubicBezTo>
                    <a:pt x="105" y="94"/>
                    <a:pt x="106" y="93"/>
                    <a:pt x="106" y="93"/>
                  </a:cubicBezTo>
                  <a:cubicBezTo>
                    <a:pt x="106" y="93"/>
                    <a:pt x="108" y="100"/>
                    <a:pt x="108" y="100"/>
                  </a:cubicBezTo>
                  <a:cubicBezTo>
                    <a:pt x="110" y="99"/>
                    <a:pt x="110" y="96"/>
                    <a:pt x="111" y="94"/>
                  </a:cubicBezTo>
                  <a:cubicBezTo>
                    <a:pt x="111" y="94"/>
                    <a:pt x="111" y="94"/>
                    <a:pt x="112" y="94"/>
                  </a:cubicBezTo>
                  <a:cubicBezTo>
                    <a:pt x="111" y="94"/>
                    <a:pt x="111" y="94"/>
                    <a:pt x="111" y="93"/>
                  </a:cubicBezTo>
                  <a:cubicBezTo>
                    <a:pt x="112" y="93"/>
                    <a:pt x="112" y="93"/>
                    <a:pt x="112" y="93"/>
                  </a:cubicBezTo>
                  <a:cubicBezTo>
                    <a:pt x="111" y="93"/>
                    <a:pt x="110" y="92"/>
                    <a:pt x="111" y="90"/>
                  </a:cubicBezTo>
                  <a:cubicBezTo>
                    <a:pt x="112" y="89"/>
                    <a:pt x="116" y="91"/>
                    <a:pt x="115" y="92"/>
                  </a:cubicBezTo>
                  <a:cubicBezTo>
                    <a:pt x="115" y="92"/>
                    <a:pt x="115" y="91"/>
                    <a:pt x="114" y="91"/>
                  </a:cubicBezTo>
                  <a:cubicBezTo>
                    <a:pt x="114" y="91"/>
                    <a:pt x="116" y="93"/>
                    <a:pt x="116" y="93"/>
                  </a:cubicBezTo>
                  <a:cubicBezTo>
                    <a:pt x="117" y="93"/>
                    <a:pt x="115" y="96"/>
                    <a:pt x="115" y="96"/>
                  </a:cubicBezTo>
                  <a:cubicBezTo>
                    <a:pt x="117" y="99"/>
                    <a:pt x="116" y="102"/>
                    <a:pt x="112" y="101"/>
                  </a:cubicBezTo>
                  <a:cubicBezTo>
                    <a:pt x="115" y="103"/>
                    <a:pt x="108" y="104"/>
                    <a:pt x="107" y="105"/>
                  </a:cubicBezTo>
                  <a:cubicBezTo>
                    <a:pt x="107" y="105"/>
                    <a:pt x="106" y="104"/>
                    <a:pt x="105" y="104"/>
                  </a:cubicBezTo>
                  <a:cubicBezTo>
                    <a:pt x="104" y="104"/>
                    <a:pt x="104" y="104"/>
                    <a:pt x="104" y="104"/>
                  </a:cubicBezTo>
                  <a:cubicBezTo>
                    <a:pt x="104" y="104"/>
                    <a:pt x="113" y="111"/>
                    <a:pt x="105" y="110"/>
                  </a:cubicBezTo>
                  <a:cubicBezTo>
                    <a:pt x="105" y="111"/>
                    <a:pt x="102" y="109"/>
                    <a:pt x="100" y="110"/>
                  </a:cubicBezTo>
                  <a:cubicBezTo>
                    <a:pt x="100" y="111"/>
                    <a:pt x="103" y="111"/>
                    <a:pt x="104" y="112"/>
                  </a:cubicBezTo>
                  <a:cubicBezTo>
                    <a:pt x="104" y="114"/>
                    <a:pt x="103" y="112"/>
                    <a:pt x="103" y="113"/>
                  </a:cubicBezTo>
                  <a:cubicBezTo>
                    <a:pt x="100" y="116"/>
                    <a:pt x="100" y="116"/>
                    <a:pt x="100" y="116"/>
                  </a:cubicBezTo>
                  <a:cubicBezTo>
                    <a:pt x="100" y="116"/>
                    <a:pt x="100" y="116"/>
                    <a:pt x="100" y="117"/>
                  </a:cubicBezTo>
                  <a:cubicBezTo>
                    <a:pt x="100" y="117"/>
                    <a:pt x="100" y="117"/>
                    <a:pt x="100" y="117"/>
                  </a:cubicBezTo>
                  <a:cubicBezTo>
                    <a:pt x="99" y="118"/>
                    <a:pt x="98" y="123"/>
                    <a:pt x="98" y="124"/>
                  </a:cubicBezTo>
                  <a:cubicBezTo>
                    <a:pt x="98" y="124"/>
                    <a:pt x="100" y="125"/>
                    <a:pt x="100" y="126"/>
                  </a:cubicBezTo>
                  <a:cubicBezTo>
                    <a:pt x="101" y="127"/>
                    <a:pt x="101" y="128"/>
                    <a:pt x="101" y="129"/>
                  </a:cubicBezTo>
                  <a:cubicBezTo>
                    <a:pt x="101" y="130"/>
                    <a:pt x="101" y="129"/>
                    <a:pt x="102" y="129"/>
                  </a:cubicBezTo>
                  <a:cubicBezTo>
                    <a:pt x="101" y="129"/>
                    <a:pt x="101" y="129"/>
                    <a:pt x="101" y="129"/>
                  </a:cubicBezTo>
                  <a:cubicBezTo>
                    <a:pt x="108" y="127"/>
                    <a:pt x="117" y="138"/>
                    <a:pt x="119" y="141"/>
                  </a:cubicBezTo>
                  <a:cubicBezTo>
                    <a:pt x="119" y="138"/>
                    <a:pt x="121" y="135"/>
                    <a:pt x="122" y="133"/>
                  </a:cubicBezTo>
                  <a:cubicBezTo>
                    <a:pt x="122" y="131"/>
                    <a:pt x="123" y="131"/>
                    <a:pt x="122" y="128"/>
                  </a:cubicBezTo>
                  <a:cubicBezTo>
                    <a:pt x="122" y="128"/>
                    <a:pt x="121" y="125"/>
                    <a:pt x="120" y="125"/>
                  </a:cubicBezTo>
                  <a:cubicBezTo>
                    <a:pt x="122" y="124"/>
                    <a:pt x="120" y="121"/>
                    <a:pt x="120" y="120"/>
                  </a:cubicBezTo>
                  <a:cubicBezTo>
                    <a:pt x="120" y="119"/>
                    <a:pt x="121" y="118"/>
                    <a:pt x="121" y="117"/>
                  </a:cubicBezTo>
                  <a:cubicBezTo>
                    <a:pt x="122" y="116"/>
                    <a:pt x="120" y="116"/>
                    <a:pt x="121" y="115"/>
                  </a:cubicBezTo>
                  <a:cubicBezTo>
                    <a:pt x="122" y="114"/>
                    <a:pt x="123" y="115"/>
                    <a:pt x="124" y="115"/>
                  </a:cubicBezTo>
                  <a:cubicBezTo>
                    <a:pt x="124" y="116"/>
                    <a:pt x="124" y="116"/>
                    <a:pt x="124" y="116"/>
                  </a:cubicBezTo>
                  <a:cubicBezTo>
                    <a:pt x="124" y="116"/>
                    <a:pt x="125" y="115"/>
                    <a:pt x="125" y="116"/>
                  </a:cubicBezTo>
                  <a:cubicBezTo>
                    <a:pt x="124" y="114"/>
                    <a:pt x="129" y="117"/>
                    <a:pt x="129" y="117"/>
                  </a:cubicBezTo>
                  <a:cubicBezTo>
                    <a:pt x="129" y="119"/>
                    <a:pt x="134" y="119"/>
                    <a:pt x="131" y="122"/>
                  </a:cubicBezTo>
                  <a:cubicBezTo>
                    <a:pt x="131" y="122"/>
                    <a:pt x="132" y="122"/>
                    <a:pt x="132" y="122"/>
                  </a:cubicBezTo>
                  <a:cubicBezTo>
                    <a:pt x="132" y="122"/>
                    <a:pt x="132" y="125"/>
                    <a:pt x="132" y="124"/>
                  </a:cubicBezTo>
                  <a:cubicBezTo>
                    <a:pt x="132" y="125"/>
                    <a:pt x="132" y="125"/>
                    <a:pt x="132" y="125"/>
                  </a:cubicBezTo>
                  <a:cubicBezTo>
                    <a:pt x="134" y="125"/>
                    <a:pt x="134" y="125"/>
                    <a:pt x="134" y="125"/>
                  </a:cubicBezTo>
                  <a:cubicBezTo>
                    <a:pt x="134" y="127"/>
                    <a:pt x="134" y="127"/>
                    <a:pt x="134" y="127"/>
                  </a:cubicBezTo>
                  <a:cubicBezTo>
                    <a:pt x="134" y="126"/>
                    <a:pt x="136" y="126"/>
                    <a:pt x="137" y="125"/>
                  </a:cubicBezTo>
                  <a:cubicBezTo>
                    <a:pt x="138" y="124"/>
                    <a:pt x="139" y="122"/>
                    <a:pt x="139" y="121"/>
                  </a:cubicBezTo>
                  <a:cubicBezTo>
                    <a:pt x="139" y="122"/>
                    <a:pt x="141" y="125"/>
                    <a:pt x="140" y="126"/>
                  </a:cubicBezTo>
                  <a:cubicBezTo>
                    <a:pt x="140" y="126"/>
                    <a:pt x="142" y="126"/>
                    <a:pt x="141" y="127"/>
                  </a:cubicBezTo>
                  <a:cubicBezTo>
                    <a:pt x="141" y="126"/>
                    <a:pt x="141" y="126"/>
                    <a:pt x="142" y="126"/>
                  </a:cubicBezTo>
                  <a:cubicBezTo>
                    <a:pt x="142" y="127"/>
                    <a:pt x="142" y="127"/>
                    <a:pt x="142" y="127"/>
                  </a:cubicBezTo>
                  <a:cubicBezTo>
                    <a:pt x="141" y="127"/>
                    <a:pt x="141" y="127"/>
                    <a:pt x="141" y="127"/>
                  </a:cubicBezTo>
                  <a:cubicBezTo>
                    <a:pt x="143" y="128"/>
                    <a:pt x="143" y="128"/>
                    <a:pt x="143" y="128"/>
                  </a:cubicBezTo>
                  <a:cubicBezTo>
                    <a:pt x="142" y="128"/>
                    <a:pt x="142" y="129"/>
                    <a:pt x="143" y="130"/>
                  </a:cubicBezTo>
                  <a:cubicBezTo>
                    <a:pt x="143" y="131"/>
                    <a:pt x="143" y="130"/>
                    <a:pt x="143" y="130"/>
                  </a:cubicBezTo>
                  <a:cubicBezTo>
                    <a:pt x="143" y="130"/>
                    <a:pt x="143" y="130"/>
                    <a:pt x="143" y="130"/>
                  </a:cubicBezTo>
                  <a:cubicBezTo>
                    <a:pt x="142" y="130"/>
                    <a:pt x="142" y="130"/>
                    <a:pt x="142" y="130"/>
                  </a:cubicBezTo>
                  <a:cubicBezTo>
                    <a:pt x="142" y="130"/>
                    <a:pt x="142" y="130"/>
                    <a:pt x="142" y="130"/>
                  </a:cubicBezTo>
                  <a:cubicBezTo>
                    <a:pt x="143" y="130"/>
                    <a:pt x="143" y="130"/>
                    <a:pt x="143" y="130"/>
                  </a:cubicBezTo>
                  <a:cubicBezTo>
                    <a:pt x="142" y="131"/>
                    <a:pt x="142" y="131"/>
                    <a:pt x="142" y="131"/>
                  </a:cubicBezTo>
                  <a:cubicBezTo>
                    <a:pt x="143" y="132"/>
                    <a:pt x="143" y="132"/>
                    <a:pt x="143" y="132"/>
                  </a:cubicBezTo>
                  <a:cubicBezTo>
                    <a:pt x="143" y="132"/>
                    <a:pt x="143" y="132"/>
                    <a:pt x="143" y="132"/>
                  </a:cubicBezTo>
                  <a:cubicBezTo>
                    <a:pt x="144" y="132"/>
                    <a:pt x="144" y="132"/>
                    <a:pt x="144" y="132"/>
                  </a:cubicBezTo>
                  <a:cubicBezTo>
                    <a:pt x="144" y="133"/>
                    <a:pt x="144" y="133"/>
                    <a:pt x="144" y="133"/>
                  </a:cubicBezTo>
                  <a:cubicBezTo>
                    <a:pt x="144" y="132"/>
                    <a:pt x="144" y="132"/>
                    <a:pt x="144" y="132"/>
                  </a:cubicBezTo>
                  <a:cubicBezTo>
                    <a:pt x="145" y="132"/>
                    <a:pt x="145" y="132"/>
                    <a:pt x="145" y="132"/>
                  </a:cubicBezTo>
                  <a:cubicBezTo>
                    <a:pt x="144" y="133"/>
                    <a:pt x="144" y="133"/>
                    <a:pt x="144" y="133"/>
                  </a:cubicBezTo>
                  <a:cubicBezTo>
                    <a:pt x="145" y="133"/>
                    <a:pt x="145" y="133"/>
                    <a:pt x="145" y="133"/>
                  </a:cubicBezTo>
                  <a:cubicBezTo>
                    <a:pt x="144" y="134"/>
                    <a:pt x="144" y="134"/>
                    <a:pt x="144" y="134"/>
                  </a:cubicBezTo>
                  <a:cubicBezTo>
                    <a:pt x="146" y="134"/>
                    <a:pt x="146" y="134"/>
                    <a:pt x="146" y="134"/>
                  </a:cubicBezTo>
                  <a:cubicBezTo>
                    <a:pt x="145" y="134"/>
                    <a:pt x="145" y="134"/>
                    <a:pt x="145" y="134"/>
                  </a:cubicBezTo>
                  <a:cubicBezTo>
                    <a:pt x="146" y="134"/>
                    <a:pt x="146" y="134"/>
                    <a:pt x="146" y="134"/>
                  </a:cubicBezTo>
                  <a:cubicBezTo>
                    <a:pt x="146" y="134"/>
                    <a:pt x="147" y="135"/>
                    <a:pt x="148" y="134"/>
                  </a:cubicBezTo>
                  <a:cubicBezTo>
                    <a:pt x="147" y="135"/>
                    <a:pt x="147" y="135"/>
                    <a:pt x="147" y="135"/>
                  </a:cubicBezTo>
                  <a:cubicBezTo>
                    <a:pt x="148" y="135"/>
                    <a:pt x="148" y="135"/>
                    <a:pt x="149" y="135"/>
                  </a:cubicBezTo>
                  <a:cubicBezTo>
                    <a:pt x="149" y="136"/>
                    <a:pt x="148" y="136"/>
                    <a:pt x="147" y="136"/>
                  </a:cubicBezTo>
                  <a:cubicBezTo>
                    <a:pt x="149" y="135"/>
                    <a:pt x="148" y="138"/>
                    <a:pt x="149" y="138"/>
                  </a:cubicBezTo>
                  <a:cubicBezTo>
                    <a:pt x="149" y="137"/>
                    <a:pt x="149" y="137"/>
                    <a:pt x="150" y="137"/>
                  </a:cubicBezTo>
                  <a:cubicBezTo>
                    <a:pt x="150" y="138"/>
                    <a:pt x="151" y="138"/>
                    <a:pt x="150" y="139"/>
                  </a:cubicBezTo>
                  <a:cubicBezTo>
                    <a:pt x="151" y="140"/>
                    <a:pt x="151" y="140"/>
                    <a:pt x="151" y="140"/>
                  </a:cubicBezTo>
                  <a:cubicBezTo>
                    <a:pt x="152" y="140"/>
                    <a:pt x="147" y="142"/>
                    <a:pt x="147" y="142"/>
                  </a:cubicBezTo>
                  <a:cubicBezTo>
                    <a:pt x="146" y="143"/>
                    <a:pt x="146" y="144"/>
                    <a:pt x="144" y="145"/>
                  </a:cubicBezTo>
                  <a:cubicBezTo>
                    <a:pt x="142" y="146"/>
                    <a:pt x="139" y="145"/>
                    <a:pt x="137" y="146"/>
                  </a:cubicBezTo>
                  <a:cubicBezTo>
                    <a:pt x="134" y="147"/>
                    <a:pt x="132" y="149"/>
                    <a:pt x="130" y="151"/>
                  </a:cubicBezTo>
                  <a:cubicBezTo>
                    <a:pt x="134" y="149"/>
                    <a:pt x="136" y="147"/>
                    <a:pt x="139" y="147"/>
                  </a:cubicBezTo>
                  <a:cubicBezTo>
                    <a:pt x="141" y="149"/>
                    <a:pt x="137" y="149"/>
                    <a:pt x="136" y="149"/>
                  </a:cubicBezTo>
                  <a:cubicBezTo>
                    <a:pt x="137" y="150"/>
                    <a:pt x="138" y="150"/>
                    <a:pt x="139" y="150"/>
                  </a:cubicBezTo>
                  <a:cubicBezTo>
                    <a:pt x="138" y="151"/>
                    <a:pt x="138" y="151"/>
                    <a:pt x="138" y="151"/>
                  </a:cubicBezTo>
                  <a:cubicBezTo>
                    <a:pt x="140" y="154"/>
                    <a:pt x="140" y="154"/>
                    <a:pt x="140" y="154"/>
                  </a:cubicBezTo>
                  <a:cubicBezTo>
                    <a:pt x="141" y="154"/>
                    <a:pt x="145" y="153"/>
                    <a:pt x="145" y="151"/>
                  </a:cubicBezTo>
                  <a:cubicBezTo>
                    <a:pt x="145" y="152"/>
                    <a:pt x="144" y="153"/>
                    <a:pt x="145" y="153"/>
                  </a:cubicBezTo>
                  <a:cubicBezTo>
                    <a:pt x="145" y="153"/>
                    <a:pt x="141" y="156"/>
                    <a:pt x="140" y="156"/>
                  </a:cubicBezTo>
                  <a:cubicBezTo>
                    <a:pt x="140" y="156"/>
                    <a:pt x="140" y="156"/>
                    <a:pt x="140" y="156"/>
                  </a:cubicBezTo>
                  <a:cubicBezTo>
                    <a:pt x="140" y="156"/>
                    <a:pt x="140" y="156"/>
                    <a:pt x="140" y="156"/>
                  </a:cubicBezTo>
                  <a:cubicBezTo>
                    <a:pt x="139" y="156"/>
                    <a:pt x="139" y="156"/>
                    <a:pt x="139" y="156"/>
                  </a:cubicBezTo>
                  <a:cubicBezTo>
                    <a:pt x="139" y="156"/>
                    <a:pt x="138" y="158"/>
                    <a:pt x="137" y="158"/>
                  </a:cubicBezTo>
                  <a:cubicBezTo>
                    <a:pt x="137" y="157"/>
                    <a:pt x="136" y="156"/>
                    <a:pt x="137" y="156"/>
                  </a:cubicBezTo>
                  <a:cubicBezTo>
                    <a:pt x="137" y="155"/>
                    <a:pt x="139" y="155"/>
                    <a:pt x="139" y="155"/>
                  </a:cubicBezTo>
                  <a:cubicBezTo>
                    <a:pt x="139" y="155"/>
                    <a:pt x="139" y="155"/>
                    <a:pt x="139" y="155"/>
                  </a:cubicBezTo>
                  <a:cubicBezTo>
                    <a:pt x="139" y="155"/>
                    <a:pt x="140" y="155"/>
                    <a:pt x="140" y="154"/>
                  </a:cubicBezTo>
                  <a:cubicBezTo>
                    <a:pt x="140" y="154"/>
                    <a:pt x="139" y="153"/>
                    <a:pt x="139" y="153"/>
                  </a:cubicBezTo>
                  <a:cubicBezTo>
                    <a:pt x="139" y="154"/>
                    <a:pt x="136" y="156"/>
                    <a:pt x="135" y="156"/>
                  </a:cubicBezTo>
                  <a:cubicBezTo>
                    <a:pt x="133" y="154"/>
                    <a:pt x="130" y="160"/>
                    <a:pt x="131" y="161"/>
                  </a:cubicBezTo>
                  <a:cubicBezTo>
                    <a:pt x="130" y="161"/>
                    <a:pt x="131" y="162"/>
                    <a:pt x="130" y="161"/>
                  </a:cubicBezTo>
                  <a:cubicBezTo>
                    <a:pt x="129" y="163"/>
                    <a:pt x="126" y="162"/>
                    <a:pt x="126" y="165"/>
                  </a:cubicBezTo>
                  <a:cubicBezTo>
                    <a:pt x="126" y="165"/>
                    <a:pt x="126" y="165"/>
                    <a:pt x="126" y="165"/>
                  </a:cubicBezTo>
                  <a:cubicBezTo>
                    <a:pt x="126" y="166"/>
                    <a:pt x="124" y="167"/>
                    <a:pt x="125" y="166"/>
                  </a:cubicBezTo>
                  <a:cubicBezTo>
                    <a:pt x="124" y="165"/>
                    <a:pt x="124" y="165"/>
                    <a:pt x="124" y="165"/>
                  </a:cubicBezTo>
                  <a:cubicBezTo>
                    <a:pt x="124" y="166"/>
                    <a:pt x="125" y="167"/>
                    <a:pt x="124" y="169"/>
                  </a:cubicBezTo>
                  <a:cubicBezTo>
                    <a:pt x="123" y="169"/>
                    <a:pt x="123" y="167"/>
                    <a:pt x="123" y="166"/>
                  </a:cubicBezTo>
                  <a:cubicBezTo>
                    <a:pt x="123" y="166"/>
                    <a:pt x="123" y="166"/>
                    <a:pt x="123" y="166"/>
                  </a:cubicBezTo>
                  <a:cubicBezTo>
                    <a:pt x="123" y="166"/>
                    <a:pt x="123" y="166"/>
                    <a:pt x="123" y="167"/>
                  </a:cubicBezTo>
                  <a:cubicBezTo>
                    <a:pt x="123" y="167"/>
                    <a:pt x="123" y="167"/>
                    <a:pt x="123" y="167"/>
                  </a:cubicBezTo>
                  <a:cubicBezTo>
                    <a:pt x="123" y="168"/>
                    <a:pt x="123" y="168"/>
                    <a:pt x="123" y="168"/>
                  </a:cubicBezTo>
                  <a:cubicBezTo>
                    <a:pt x="122" y="167"/>
                    <a:pt x="122" y="167"/>
                    <a:pt x="122" y="167"/>
                  </a:cubicBezTo>
                  <a:cubicBezTo>
                    <a:pt x="122" y="167"/>
                    <a:pt x="123" y="168"/>
                    <a:pt x="123" y="168"/>
                  </a:cubicBezTo>
                  <a:cubicBezTo>
                    <a:pt x="121" y="167"/>
                    <a:pt x="124" y="170"/>
                    <a:pt x="124" y="170"/>
                  </a:cubicBezTo>
                  <a:cubicBezTo>
                    <a:pt x="124" y="171"/>
                    <a:pt x="123" y="171"/>
                    <a:pt x="123" y="171"/>
                  </a:cubicBezTo>
                  <a:cubicBezTo>
                    <a:pt x="123" y="172"/>
                    <a:pt x="123" y="171"/>
                    <a:pt x="123" y="172"/>
                  </a:cubicBezTo>
                  <a:cubicBezTo>
                    <a:pt x="124" y="171"/>
                    <a:pt x="124" y="171"/>
                    <a:pt x="124" y="171"/>
                  </a:cubicBezTo>
                  <a:cubicBezTo>
                    <a:pt x="124" y="172"/>
                    <a:pt x="123" y="172"/>
                    <a:pt x="122" y="172"/>
                  </a:cubicBezTo>
                  <a:cubicBezTo>
                    <a:pt x="122" y="172"/>
                    <a:pt x="123" y="173"/>
                    <a:pt x="123" y="173"/>
                  </a:cubicBezTo>
                  <a:cubicBezTo>
                    <a:pt x="123" y="173"/>
                    <a:pt x="118" y="176"/>
                    <a:pt x="117" y="176"/>
                  </a:cubicBezTo>
                  <a:cubicBezTo>
                    <a:pt x="117" y="178"/>
                    <a:pt x="115" y="184"/>
                    <a:pt x="118" y="185"/>
                  </a:cubicBezTo>
                  <a:cubicBezTo>
                    <a:pt x="121" y="190"/>
                    <a:pt x="115" y="186"/>
                    <a:pt x="116" y="186"/>
                  </a:cubicBezTo>
                  <a:cubicBezTo>
                    <a:pt x="113" y="180"/>
                    <a:pt x="113" y="180"/>
                    <a:pt x="113" y="180"/>
                  </a:cubicBezTo>
                  <a:cubicBezTo>
                    <a:pt x="108" y="180"/>
                    <a:pt x="108" y="180"/>
                    <a:pt x="108" y="180"/>
                  </a:cubicBezTo>
                  <a:cubicBezTo>
                    <a:pt x="107" y="180"/>
                    <a:pt x="107" y="180"/>
                    <a:pt x="107" y="180"/>
                  </a:cubicBezTo>
                  <a:cubicBezTo>
                    <a:pt x="107" y="181"/>
                    <a:pt x="105" y="180"/>
                    <a:pt x="105" y="181"/>
                  </a:cubicBezTo>
                  <a:cubicBezTo>
                    <a:pt x="106" y="182"/>
                    <a:pt x="106" y="182"/>
                    <a:pt x="106" y="182"/>
                  </a:cubicBezTo>
                  <a:cubicBezTo>
                    <a:pt x="105" y="181"/>
                    <a:pt x="105" y="181"/>
                    <a:pt x="105" y="181"/>
                  </a:cubicBezTo>
                  <a:cubicBezTo>
                    <a:pt x="105" y="183"/>
                    <a:pt x="102" y="181"/>
                    <a:pt x="102" y="181"/>
                  </a:cubicBezTo>
                  <a:cubicBezTo>
                    <a:pt x="102" y="181"/>
                    <a:pt x="102" y="181"/>
                    <a:pt x="102" y="181"/>
                  </a:cubicBezTo>
                  <a:cubicBezTo>
                    <a:pt x="102" y="181"/>
                    <a:pt x="102" y="181"/>
                    <a:pt x="102" y="181"/>
                  </a:cubicBezTo>
                  <a:cubicBezTo>
                    <a:pt x="101" y="181"/>
                    <a:pt x="96" y="183"/>
                    <a:pt x="96" y="183"/>
                  </a:cubicBezTo>
                  <a:cubicBezTo>
                    <a:pt x="96" y="183"/>
                    <a:pt x="96" y="183"/>
                    <a:pt x="96" y="183"/>
                  </a:cubicBezTo>
                  <a:cubicBezTo>
                    <a:pt x="95" y="184"/>
                    <a:pt x="94" y="186"/>
                    <a:pt x="95" y="187"/>
                  </a:cubicBezTo>
                  <a:cubicBezTo>
                    <a:pt x="94" y="186"/>
                    <a:pt x="94" y="193"/>
                    <a:pt x="94" y="193"/>
                  </a:cubicBezTo>
                  <a:cubicBezTo>
                    <a:pt x="98" y="196"/>
                    <a:pt x="101" y="195"/>
                    <a:pt x="105" y="196"/>
                  </a:cubicBezTo>
                  <a:cubicBezTo>
                    <a:pt x="108" y="196"/>
                    <a:pt x="109" y="196"/>
                    <a:pt x="107" y="199"/>
                  </a:cubicBezTo>
                  <a:cubicBezTo>
                    <a:pt x="107" y="200"/>
                    <a:pt x="117" y="204"/>
                    <a:pt x="113" y="206"/>
                  </a:cubicBezTo>
                  <a:cubicBezTo>
                    <a:pt x="113" y="207"/>
                    <a:pt x="113" y="210"/>
                    <a:pt x="115" y="211"/>
                  </a:cubicBezTo>
                  <a:cubicBezTo>
                    <a:pt x="116" y="211"/>
                    <a:pt x="116" y="211"/>
                    <a:pt x="116" y="211"/>
                  </a:cubicBezTo>
                  <a:cubicBezTo>
                    <a:pt x="116" y="211"/>
                    <a:pt x="119" y="210"/>
                    <a:pt x="118" y="210"/>
                  </a:cubicBezTo>
                  <a:cubicBezTo>
                    <a:pt x="120" y="210"/>
                    <a:pt x="121" y="210"/>
                    <a:pt x="122" y="212"/>
                  </a:cubicBezTo>
                  <a:cubicBezTo>
                    <a:pt x="122" y="211"/>
                    <a:pt x="122" y="211"/>
                    <a:pt x="122" y="211"/>
                  </a:cubicBezTo>
                  <a:cubicBezTo>
                    <a:pt x="122" y="212"/>
                    <a:pt x="122" y="212"/>
                    <a:pt x="122" y="212"/>
                  </a:cubicBezTo>
                  <a:cubicBezTo>
                    <a:pt x="123" y="212"/>
                    <a:pt x="123" y="212"/>
                    <a:pt x="123" y="212"/>
                  </a:cubicBezTo>
                  <a:cubicBezTo>
                    <a:pt x="123" y="212"/>
                    <a:pt x="124" y="210"/>
                    <a:pt x="124" y="210"/>
                  </a:cubicBezTo>
                  <a:cubicBezTo>
                    <a:pt x="124" y="209"/>
                    <a:pt x="124" y="208"/>
                    <a:pt x="125" y="208"/>
                  </a:cubicBezTo>
                  <a:cubicBezTo>
                    <a:pt x="126" y="208"/>
                    <a:pt x="126" y="208"/>
                    <a:pt x="126" y="208"/>
                  </a:cubicBezTo>
                  <a:cubicBezTo>
                    <a:pt x="126" y="208"/>
                    <a:pt x="126" y="208"/>
                    <a:pt x="126" y="208"/>
                  </a:cubicBezTo>
                  <a:cubicBezTo>
                    <a:pt x="126" y="207"/>
                    <a:pt x="129" y="206"/>
                    <a:pt x="130" y="206"/>
                  </a:cubicBezTo>
                  <a:cubicBezTo>
                    <a:pt x="131" y="206"/>
                    <a:pt x="131" y="206"/>
                    <a:pt x="131" y="206"/>
                  </a:cubicBezTo>
                  <a:cubicBezTo>
                    <a:pt x="130" y="208"/>
                    <a:pt x="129" y="209"/>
                    <a:pt x="130" y="211"/>
                  </a:cubicBezTo>
                  <a:cubicBezTo>
                    <a:pt x="131" y="210"/>
                    <a:pt x="131" y="210"/>
                    <a:pt x="131" y="210"/>
                  </a:cubicBezTo>
                  <a:cubicBezTo>
                    <a:pt x="131" y="210"/>
                    <a:pt x="129" y="208"/>
                    <a:pt x="130" y="208"/>
                  </a:cubicBezTo>
                  <a:cubicBezTo>
                    <a:pt x="131" y="208"/>
                    <a:pt x="132" y="208"/>
                    <a:pt x="132" y="207"/>
                  </a:cubicBezTo>
                  <a:cubicBezTo>
                    <a:pt x="132" y="207"/>
                    <a:pt x="132" y="207"/>
                    <a:pt x="132" y="207"/>
                  </a:cubicBezTo>
                  <a:cubicBezTo>
                    <a:pt x="131" y="206"/>
                    <a:pt x="134" y="208"/>
                    <a:pt x="135" y="208"/>
                  </a:cubicBezTo>
                  <a:cubicBezTo>
                    <a:pt x="135" y="209"/>
                    <a:pt x="140" y="209"/>
                    <a:pt x="141" y="208"/>
                  </a:cubicBezTo>
                  <a:cubicBezTo>
                    <a:pt x="140" y="208"/>
                    <a:pt x="140" y="208"/>
                    <a:pt x="140" y="208"/>
                  </a:cubicBezTo>
                  <a:cubicBezTo>
                    <a:pt x="141" y="208"/>
                    <a:pt x="143" y="208"/>
                    <a:pt x="144" y="208"/>
                  </a:cubicBezTo>
                  <a:cubicBezTo>
                    <a:pt x="143" y="208"/>
                    <a:pt x="143" y="208"/>
                    <a:pt x="142" y="209"/>
                  </a:cubicBezTo>
                  <a:cubicBezTo>
                    <a:pt x="142" y="209"/>
                    <a:pt x="142" y="209"/>
                    <a:pt x="142" y="209"/>
                  </a:cubicBezTo>
                  <a:cubicBezTo>
                    <a:pt x="142" y="209"/>
                    <a:pt x="142" y="209"/>
                    <a:pt x="142" y="209"/>
                  </a:cubicBezTo>
                  <a:cubicBezTo>
                    <a:pt x="143" y="209"/>
                    <a:pt x="143" y="209"/>
                    <a:pt x="143" y="209"/>
                  </a:cubicBezTo>
                  <a:cubicBezTo>
                    <a:pt x="143" y="209"/>
                    <a:pt x="143" y="209"/>
                    <a:pt x="143" y="209"/>
                  </a:cubicBezTo>
                  <a:cubicBezTo>
                    <a:pt x="143" y="209"/>
                    <a:pt x="143" y="209"/>
                    <a:pt x="143" y="209"/>
                  </a:cubicBezTo>
                  <a:cubicBezTo>
                    <a:pt x="144" y="210"/>
                    <a:pt x="145" y="210"/>
                    <a:pt x="145" y="211"/>
                  </a:cubicBezTo>
                  <a:cubicBezTo>
                    <a:pt x="145" y="211"/>
                    <a:pt x="145" y="211"/>
                    <a:pt x="145" y="211"/>
                  </a:cubicBezTo>
                  <a:cubicBezTo>
                    <a:pt x="147" y="212"/>
                    <a:pt x="148" y="213"/>
                    <a:pt x="150" y="215"/>
                  </a:cubicBezTo>
                  <a:cubicBezTo>
                    <a:pt x="150" y="215"/>
                    <a:pt x="150" y="215"/>
                    <a:pt x="150" y="215"/>
                  </a:cubicBezTo>
                  <a:cubicBezTo>
                    <a:pt x="151" y="215"/>
                    <a:pt x="151" y="215"/>
                    <a:pt x="151" y="215"/>
                  </a:cubicBezTo>
                  <a:cubicBezTo>
                    <a:pt x="151" y="215"/>
                    <a:pt x="152" y="215"/>
                    <a:pt x="152" y="215"/>
                  </a:cubicBezTo>
                  <a:cubicBezTo>
                    <a:pt x="152" y="215"/>
                    <a:pt x="152" y="215"/>
                    <a:pt x="152" y="215"/>
                  </a:cubicBezTo>
                  <a:cubicBezTo>
                    <a:pt x="154" y="215"/>
                    <a:pt x="158" y="216"/>
                    <a:pt x="158" y="218"/>
                  </a:cubicBezTo>
                  <a:cubicBezTo>
                    <a:pt x="158" y="217"/>
                    <a:pt x="158" y="217"/>
                    <a:pt x="158" y="217"/>
                  </a:cubicBezTo>
                  <a:cubicBezTo>
                    <a:pt x="159" y="218"/>
                    <a:pt x="161" y="222"/>
                    <a:pt x="160" y="222"/>
                  </a:cubicBezTo>
                  <a:cubicBezTo>
                    <a:pt x="160" y="222"/>
                    <a:pt x="158" y="224"/>
                    <a:pt x="159" y="224"/>
                  </a:cubicBezTo>
                  <a:cubicBezTo>
                    <a:pt x="159" y="224"/>
                    <a:pt x="159" y="224"/>
                    <a:pt x="159" y="224"/>
                  </a:cubicBezTo>
                  <a:cubicBezTo>
                    <a:pt x="158" y="224"/>
                    <a:pt x="158" y="224"/>
                    <a:pt x="158" y="224"/>
                  </a:cubicBezTo>
                  <a:cubicBezTo>
                    <a:pt x="159" y="224"/>
                    <a:pt x="159" y="224"/>
                    <a:pt x="159" y="224"/>
                  </a:cubicBezTo>
                  <a:cubicBezTo>
                    <a:pt x="159" y="225"/>
                    <a:pt x="159" y="225"/>
                    <a:pt x="159" y="225"/>
                  </a:cubicBezTo>
                  <a:cubicBezTo>
                    <a:pt x="159" y="225"/>
                    <a:pt x="158" y="225"/>
                    <a:pt x="158" y="225"/>
                  </a:cubicBezTo>
                  <a:cubicBezTo>
                    <a:pt x="158" y="225"/>
                    <a:pt x="159" y="224"/>
                    <a:pt x="159" y="224"/>
                  </a:cubicBezTo>
                  <a:cubicBezTo>
                    <a:pt x="160" y="226"/>
                    <a:pt x="159" y="224"/>
                    <a:pt x="160" y="224"/>
                  </a:cubicBezTo>
                  <a:cubicBezTo>
                    <a:pt x="161" y="223"/>
                    <a:pt x="162" y="224"/>
                    <a:pt x="163" y="224"/>
                  </a:cubicBezTo>
                  <a:cubicBezTo>
                    <a:pt x="163" y="224"/>
                    <a:pt x="162" y="226"/>
                    <a:pt x="161" y="226"/>
                  </a:cubicBezTo>
                  <a:cubicBezTo>
                    <a:pt x="161" y="226"/>
                    <a:pt x="161" y="226"/>
                    <a:pt x="161" y="226"/>
                  </a:cubicBezTo>
                  <a:cubicBezTo>
                    <a:pt x="161" y="226"/>
                    <a:pt x="161" y="226"/>
                    <a:pt x="161" y="226"/>
                  </a:cubicBezTo>
                  <a:cubicBezTo>
                    <a:pt x="161" y="226"/>
                    <a:pt x="160" y="226"/>
                    <a:pt x="159" y="226"/>
                  </a:cubicBezTo>
                  <a:cubicBezTo>
                    <a:pt x="160" y="226"/>
                    <a:pt x="161" y="226"/>
                    <a:pt x="161" y="226"/>
                  </a:cubicBezTo>
                  <a:cubicBezTo>
                    <a:pt x="161" y="226"/>
                    <a:pt x="160" y="228"/>
                    <a:pt x="161" y="228"/>
                  </a:cubicBezTo>
                  <a:cubicBezTo>
                    <a:pt x="161" y="227"/>
                    <a:pt x="161" y="227"/>
                    <a:pt x="162" y="226"/>
                  </a:cubicBezTo>
                  <a:cubicBezTo>
                    <a:pt x="162" y="226"/>
                    <a:pt x="162" y="226"/>
                    <a:pt x="162" y="226"/>
                  </a:cubicBezTo>
                  <a:cubicBezTo>
                    <a:pt x="162" y="226"/>
                    <a:pt x="163" y="225"/>
                    <a:pt x="163" y="225"/>
                  </a:cubicBezTo>
                  <a:cubicBezTo>
                    <a:pt x="164" y="224"/>
                    <a:pt x="165" y="225"/>
                    <a:pt x="166" y="225"/>
                  </a:cubicBezTo>
                  <a:cubicBezTo>
                    <a:pt x="166" y="225"/>
                    <a:pt x="167" y="225"/>
                    <a:pt x="167" y="225"/>
                  </a:cubicBezTo>
                  <a:cubicBezTo>
                    <a:pt x="167" y="226"/>
                    <a:pt x="167" y="226"/>
                    <a:pt x="167" y="226"/>
                  </a:cubicBezTo>
                  <a:cubicBezTo>
                    <a:pt x="168" y="225"/>
                    <a:pt x="168" y="225"/>
                    <a:pt x="168" y="225"/>
                  </a:cubicBezTo>
                  <a:cubicBezTo>
                    <a:pt x="168" y="226"/>
                    <a:pt x="168" y="226"/>
                    <a:pt x="168" y="226"/>
                  </a:cubicBezTo>
                  <a:cubicBezTo>
                    <a:pt x="168" y="226"/>
                    <a:pt x="168" y="226"/>
                    <a:pt x="168" y="227"/>
                  </a:cubicBezTo>
                  <a:cubicBezTo>
                    <a:pt x="168" y="227"/>
                    <a:pt x="168" y="227"/>
                    <a:pt x="168" y="227"/>
                  </a:cubicBezTo>
                  <a:cubicBezTo>
                    <a:pt x="168" y="227"/>
                    <a:pt x="168" y="228"/>
                    <a:pt x="168" y="228"/>
                  </a:cubicBezTo>
                  <a:cubicBezTo>
                    <a:pt x="168" y="228"/>
                    <a:pt x="168" y="228"/>
                    <a:pt x="168" y="228"/>
                  </a:cubicBezTo>
                  <a:cubicBezTo>
                    <a:pt x="169" y="227"/>
                    <a:pt x="169" y="228"/>
                    <a:pt x="170" y="227"/>
                  </a:cubicBezTo>
                  <a:cubicBezTo>
                    <a:pt x="170" y="227"/>
                    <a:pt x="170" y="227"/>
                    <a:pt x="170" y="227"/>
                  </a:cubicBezTo>
                  <a:cubicBezTo>
                    <a:pt x="171" y="226"/>
                    <a:pt x="175" y="228"/>
                    <a:pt x="175" y="228"/>
                  </a:cubicBezTo>
                  <a:cubicBezTo>
                    <a:pt x="178" y="229"/>
                    <a:pt x="178" y="230"/>
                    <a:pt x="181" y="231"/>
                  </a:cubicBezTo>
                  <a:cubicBezTo>
                    <a:pt x="181" y="231"/>
                    <a:pt x="182" y="232"/>
                    <a:pt x="182" y="233"/>
                  </a:cubicBezTo>
                  <a:close/>
                  <a:moveTo>
                    <a:pt x="158" y="225"/>
                  </a:moveTo>
                  <a:cubicBezTo>
                    <a:pt x="158" y="224"/>
                    <a:pt x="158" y="224"/>
                    <a:pt x="158" y="224"/>
                  </a:cubicBezTo>
                  <a:lnTo>
                    <a:pt x="158" y="225"/>
                  </a:lnTo>
                  <a:close/>
                  <a:moveTo>
                    <a:pt x="148" y="136"/>
                  </a:moveTo>
                  <a:cubicBezTo>
                    <a:pt x="147" y="136"/>
                    <a:pt x="147" y="136"/>
                    <a:pt x="147" y="136"/>
                  </a:cubicBezTo>
                  <a:cubicBezTo>
                    <a:pt x="147" y="136"/>
                    <a:pt x="147" y="136"/>
                    <a:pt x="147" y="136"/>
                  </a:cubicBezTo>
                  <a:cubicBezTo>
                    <a:pt x="147" y="136"/>
                    <a:pt x="146" y="136"/>
                    <a:pt x="146" y="136"/>
                  </a:cubicBezTo>
                  <a:cubicBezTo>
                    <a:pt x="146" y="136"/>
                    <a:pt x="144" y="139"/>
                    <a:pt x="148" y="136"/>
                  </a:cubicBezTo>
                  <a:close/>
                  <a:moveTo>
                    <a:pt x="123" y="166"/>
                  </a:moveTo>
                  <a:cubicBezTo>
                    <a:pt x="124" y="165"/>
                    <a:pt x="124" y="165"/>
                    <a:pt x="124" y="165"/>
                  </a:cubicBezTo>
                  <a:lnTo>
                    <a:pt x="123" y="166"/>
                  </a:lnTo>
                  <a:close/>
                  <a:moveTo>
                    <a:pt x="116" y="139"/>
                  </a:moveTo>
                  <a:cubicBezTo>
                    <a:pt x="116" y="139"/>
                    <a:pt x="116" y="139"/>
                    <a:pt x="117" y="139"/>
                  </a:cubicBezTo>
                  <a:cubicBezTo>
                    <a:pt x="116" y="139"/>
                    <a:pt x="115" y="139"/>
                    <a:pt x="116" y="139"/>
                  </a:cubicBezTo>
                  <a:close/>
                  <a:moveTo>
                    <a:pt x="105" y="104"/>
                  </a:moveTo>
                  <a:cubicBezTo>
                    <a:pt x="105" y="104"/>
                    <a:pt x="105" y="104"/>
                    <a:pt x="105" y="104"/>
                  </a:cubicBezTo>
                  <a:close/>
                  <a:moveTo>
                    <a:pt x="100" y="92"/>
                  </a:moveTo>
                  <a:cubicBezTo>
                    <a:pt x="100" y="92"/>
                    <a:pt x="100" y="92"/>
                    <a:pt x="100" y="92"/>
                  </a:cubicBezTo>
                  <a:cubicBezTo>
                    <a:pt x="100" y="92"/>
                    <a:pt x="100" y="92"/>
                    <a:pt x="100" y="92"/>
                  </a:cubicBezTo>
                  <a:close/>
                  <a:moveTo>
                    <a:pt x="6" y="120"/>
                  </a:moveTo>
                  <a:cubicBezTo>
                    <a:pt x="5" y="119"/>
                    <a:pt x="5" y="119"/>
                    <a:pt x="6" y="119"/>
                  </a:cubicBezTo>
                  <a:cubicBezTo>
                    <a:pt x="6" y="119"/>
                    <a:pt x="5" y="119"/>
                    <a:pt x="4" y="119"/>
                  </a:cubicBezTo>
                  <a:cubicBezTo>
                    <a:pt x="5" y="120"/>
                    <a:pt x="5" y="119"/>
                    <a:pt x="5" y="120"/>
                  </a:cubicBezTo>
                  <a:cubicBezTo>
                    <a:pt x="5" y="120"/>
                    <a:pt x="5" y="120"/>
                    <a:pt x="5" y="120"/>
                  </a:cubicBezTo>
                  <a:lnTo>
                    <a:pt x="6" y="120"/>
                  </a:lnTo>
                  <a:close/>
                  <a:moveTo>
                    <a:pt x="11" y="102"/>
                  </a:moveTo>
                  <a:cubicBezTo>
                    <a:pt x="10" y="101"/>
                    <a:pt x="10" y="101"/>
                    <a:pt x="10" y="101"/>
                  </a:cubicBezTo>
                  <a:lnTo>
                    <a:pt x="11" y="102"/>
                  </a:lnTo>
                  <a:close/>
                  <a:moveTo>
                    <a:pt x="39" y="122"/>
                  </a:moveTo>
                  <a:cubicBezTo>
                    <a:pt x="38" y="123"/>
                    <a:pt x="38" y="123"/>
                    <a:pt x="38" y="123"/>
                  </a:cubicBezTo>
                  <a:lnTo>
                    <a:pt x="39" y="122"/>
                  </a:lnTo>
                  <a:close/>
                  <a:moveTo>
                    <a:pt x="57" y="92"/>
                  </a:moveTo>
                  <a:cubicBezTo>
                    <a:pt x="57" y="92"/>
                    <a:pt x="57" y="92"/>
                    <a:pt x="57" y="92"/>
                  </a:cubicBezTo>
                  <a:cubicBezTo>
                    <a:pt x="57" y="92"/>
                    <a:pt x="57" y="92"/>
                    <a:pt x="57" y="92"/>
                  </a:cubicBezTo>
                  <a:close/>
                  <a:moveTo>
                    <a:pt x="74" y="182"/>
                  </a:moveTo>
                  <a:cubicBezTo>
                    <a:pt x="74" y="182"/>
                    <a:pt x="74" y="182"/>
                    <a:pt x="74" y="182"/>
                  </a:cubicBezTo>
                  <a:close/>
                  <a:moveTo>
                    <a:pt x="80" y="101"/>
                  </a:moveTo>
                  <a:cubicBezTo>
                    <a:pt x="80" y="101"/>
                    <a:pt x="81" y="102"/>
                    <a:pt x="81" y="102"/>
                  </a:cubicBezTo>
                  <a:cubicBezTo>
                    <a:pt x="81" y="102"/>
                    <a:pt x="81" y="100"/>
                    <a:pt x="81" y="100"/>
                  </a:cubicBezTo>
                  <a:cubicBezTo>
                    <a:pt x="81" y="101"/>
                    <a:pt x="81" y="101"/>
                    <a:pt x="81" y="101"/>
                  </a:cubicBezTo>
                  <a:cubicBezTo>
                    <a:pt x="81" y="101"/>
                    <a:pt x="81" y="100"/>
                    <a:pt x="81" y="100"/>
                  </a:cubicBezTo>
                  <a:cubicBezTo>
                    <a:pt x="81" y="100"/>
                    <a:pt x="81" y="100"/>
                    <a:pt x="81" y="100"/>
                  </a:cubicBezTo>
                  <a:cubicBezTo>
                    <a:pt x="80" y="100"/>
                    <a:pt x="80" y="100"/>
                    <a:pt x="80" y="100"/>
                  </a:cubicBezTo>
                  <a:cubicBezTo>
                    <a:pt x="80" y="100"/>
                    <a:pt x="80" y="100"/>
                    <a:pt x="80" y="100"/>
                  </a:cubicBezTo>
                  <a:lnTo>
                    <a:pt x="80" y="101"/>
                  </a:lnTo>
                  <a:close/>
                  <a:moveTo>
                    <a:pt x="82" y="103"/>
                  </a:moveTo>
                  <a:cubicBezTo>
                    <a:pt x="82" y="103"/>
                    <a:pt x="82" y="103"/>
                    <a:pt x="82" y="103"/>
                  </a:cubicBezTo>
                  <a:moveTo>
                    <a:pt x="131" y="312"/>
                  </a:moveTo>
                  <a:cubicBezTo>
                    <a:pt x="131" y="312"/>
                    <a:pt x="129" y="312"/>
                    <a:pt x="129" y="313"/>
                  </a:cubicBezTo>
                  <a:cubicBezTo>
                    <a:pt x="129" y="313"/>
                    <a:pt x="129" y="313"/>
                    <a:pt x="129" y="313"/>
                  </a:cubicBezTo>
                  <a:cubicBezTo>
                    <a:pt x="129" y="313"/>
                    <a:pt x="129" y="313"/>
                    <a:pt x="129" y="313"/>
                  </a:cubicBezTo>
                  <a:cubicBezTo>
                    <a:pt x="130" y="313"/>
                    <a:pt x="130" y="313"/>
                    <a:pt x="130" y="313"/>
                  </a:cubicBezTo>
                  <a:cubicBezTo>
                    <a:pt x="130" y="313"/>
                    <a:pt x="130" y="313"/>
                    <a:pt x="130" y="313"/>
                  </a:cubicBezTo>
                  <a:cubicBezTo>
                    <a:pt x="130" y="313"/>
                    <a:pt x="130" y="313"/>
                    <a:pt x="131" y="312"/>
                  </a:cubicBezTo>
                  <a:close/>
                  <a:moveTo>
                    <a:pt x="151" y="227"/>
                  </a:moveTo>
                  <a:cubicBezTo>
                    <a:pt x="151" y="227"/>
                    <a:pt x="151" y="227"/>
                    <a:pt x="151" y="227"/>
                  </a:cubicBezTo>
                  <a:cubicBezTo>
                    <a:pt x="151" y="227"/>
                    <a:pt x="151" y="227"/>
                    <a:pt x="151" y="227"/>
                  </a:cubicBezTo>
                  <a:cubicBezTo>
                    <a:pt x="151" y="226"/>
                    <a:pt x="151" y="226"/>
                    <a:pt x="151" y="226"/>
                  </a:cubicBezTo>
                  <a:lnTo>
                    <a:pt x="151" y="227"/>
                  </a:lnTo>
                  <a:close/>
                  <a:moveTo>
                    <a:pt x="149" y="273"/>
                  </a:moveTo>
                  <a:cubicBezTo>
                    <a:pt x="149" y="273"/>
                    <a:pt x="149" y="273"/>
                    <a:pt x="149" y="273"/>
                  </a:cubicBezTo>
                  <a:cubicBezTo>
                    <a:pt x="148" y="274"/>
                    <a:pt x="148" y="274"/>
                    <a:pt x="148" y="274"/>
                  </a:cubicBezTo>
                  <a:lnTo>
                    <a:pt x="149" y="273"/>
                  </a:lnTo>
                  <a:close/>
                  <a:moveTo>
                    <a:pt x="149" y="228"/>
                  </a:moveTo>
                  <a:cubicBezTo>
                    <a:pt x="150" y="227"/>
                    <a:pt x="150" y="227"/>
                    <a:pt x="150" y="227"/>
                  </a:cubicBezTo>
                  <a:cubicBezTo>
                    <a:pt x="150" y="227"/>
                    <a:pt x="149" y="227"/>
                    <a:pt x="149" y="228"/>
                  </a:cubicBezTo>
                  <a:close/>
                  <a:moveTo>
                    <a:pt x="155" y="226"/>
                  </a:moveTo>
                  <a:cubicBezTo>
                    <a:pt x="155" y="226"/>
                    <a:pt x="155" y="226"/>
                    <a:pt x="155" y="226"/>
                  </a:cubicBezTo>
                  <a:cubicBezTo>
                    <a:pt x="154" y="227"/>
                    <a:pt x="154" y="227"/>
                    <a:pt x="154" y="227"/>
                  </a:cubicBezTo>
                  <a:cubicBezTo>
                    <a:pt x="154" y="226"/>
                    <a:pt x="154" y="226"/>
                    <a:pt x="154" y="226"/>
                  </a:cubicBezTo>
                  <a:cubicBezTo>
                    <a:pt x="153" y="226"/>
                    <a:pt x="153" y="226"/>
                    <a:pt x="153" y="226"/>
                  </a:cubicBezTo>
                  <a:cubicBezTo>
                    <a:pt x="154" y="226"/>
                    <a:pt x="154" y="226"/>
                    <a:pt x="154" y="226"/>
                  </a:cubicBezTo>
                  <a:cubicBezTo>
                    <a:pt x="153" y="227"/>
                    <a:pt x="152" y="225"/>
                    <a:pt x="152" y="226"/>
                  </a:cubicBezTo>
                  <a:cubicBezTo>
                    <a:pt x="152" y="226"/>
                    <a:pt x="152" y="226"/>
                    <a:pt x="152" y="226"/>
                  </a:cubicBezTo>
                  <a:cubicBezTo>
                    <a:pt x="151" y="227"/>
                    <a:pt x="151" y="227"/>
                    <a:pt x="151" y="227"/>
                  </a:cubicBezTo>
                  <a:cubicBezTo>
                    <a:pt x="152" y="226"/>
                    <a:pt x="152" y="226"/>
                    <a:pt x="152" y="226"/>
                  </a:cubicBezTo>
                  <a:cubicBezTo>
                    <a:pt x="152" y="227"/>
                    <a:pt x="152" y="227"/>
                    <a:pt x="152" y="227"/>
                  </a:cubicBezTo>
                  <a:cubicBezTo>
                    <a:pt x="153" y="227"/>
                    <a:pt x="153" y="227"/>
                    <a:pt x="153" y="227"/>
                  </a:cubicBezTo>
                  <a:cubicBezTo>
                    <a:pt x="153" y="228"/>
                    <a:pt x="153" y="228"/>
                    <a:pt x="152" y="229"/>
                  </a:cubicBezTo>
                  <a:cubicBezTo>
                    <a:pt x="153" y="229"/>
                    <a:pt x="153" y="227"/>
                    <a:pt x="155" y="227"/>
                  </a:cubicBezTo>
                  <a:cubicBezTo>
                    <a:pt x="155" y="227"/>
                    <a:pt x="155" y="227"/>
                    <a:pt x="155" y="227"/>
                  </a:cubicBezTo>
                  <a:cubicBezTo>
                    <a:pt x="155" y="226"/>
                    <a:pt x="155" y="226"/>
                    <a:pt x="155" y="226"/>
                  </a:cubicBezTo>
                  <a:close/>
                  <a:moveTo>
                    <a:pt x="155" y="273"/>
                  </a:moveTo>
                  <a:cubicBezTo>
                    <a:pt x="155" y="274"/>
                    <a:pt x="155" y="274"/>
                    <a:pt x="155" y="274"/>
                  </a:cubicBezTo>
                  <a:lnTo>
                    <a:pt x="155" y="273"/>
                  </a:lnTo>
                  <a:close/>
                  <a:moveTo>
                    <a:pt x="157" y="226"/>
                  </a:moveTo>
                  <a:cubicBezTo>
                    <a:pt x="158" y="225"/>
                    <a:pt x="158" y="225"/>
                    <a:pt x="158" y="225"/>
                  </a:cubicBezTo>
                  <a:cubicBezTo>
                    <a:pt x="157" y="225"/>
                    <a:pt x="157" y="225"/>
                    <a:pt x="156" y="226"/>
                  </a:cubicBezTo>
                  <a:cubicBezTo>
                    <a:pt x="157" y="226"/>
                    <a:pt x="157" y="226"/>
                    <a:pt x="157" y="226"/>
                  </a:cubicBezTo>
                  <a:cubicBezTo>
                    <a:pt x="157" y="226"/>
                    <a:pt x="157" y="227"/>
                    <a:pt x="158" y="228"/>
                  </a:cubicBezTo>
                  <a:cubicBezTo>
                    <a:pt x="158" y="228"/>
                    <a:pt x="158" y="228"/>
                    <a:pt x="158" y="228"/>
                  </a:cubicBezTo>
                  <a:cubicBezTo>
                    <a:pt x="158" y="227"/>
                    <a:pt x="158" y="227"/>
                    <a:pt x="158" y="227"/>
                  </a:cubicBezTo>
                  <a:cubicBezTo>
                    <a:pt x="158" y="227"/>
                    <a:pt x="158" y="227"/>
                    <a:pt x="158" y="227"/>
                  </a:cubicBezTo>
                  <a:lnTo>
                    <a:pt x="157" y="226"/>
                  </a:lnTo>
                  <a:close/>
                  <a:moveTo>
                    <a:pt x="114" y="210"/>
                  </a:moveTo>
                  <a:cubicBezTo>
                    <a:pt x="114" y="210"/>
                    <a:pt x="114" y="210"/>
                    <a:pt x="114" y="210"/>
                  </a:cubicBezTo>
                  <a:close/>
                  <a:moveTo>
                    <a:pt x="5" y="120"/>
                  </a:moveTo>
                  <a:cubicBezTo>
                    <a:pt x="5" y="120"/>
                    <a:pt x="5" y="120"/>
                    <a:pt x="5" y="120"/>
                  </a:cubicBezTo>
                  <a:cubicBezTo>
                    <a:pt x="5" y="120"/>
                    <a:pt x="5" y="120"/>
                    <a:pt x="5" y="120"/>
                  </a:cubicBezTo>
                  <a:close/>
                  <a:moveTo>
                    <a:pt x="134" y="311"/>
                  </a:moveTo>
                  <a:cubicBezTo>
                    <a:pt x="134" y="311"/>
                    <a:pt x="134" y="311"/>
                    <a:pt x="134" y="311"/>
                  </a:cubicBezTo>
                  <a:close/>
                  <a:moveTo>
                    <a:pt x="465" y="288"/>
                  </a:moveTo>
                  <a:cubicBezTo>
                    <a:pt x="465" y="287"/>
                    <a:pt x="465" y="287"/>
                    <a:pt x="465" y="287"/>
                  </a:cubicBezTo>
                  <a:cubicBezTo>
                    <a:pt x="465" y="287"/>
                    <a:pt x="465" y="287"/>
                    <a:pt x="465" y="287"/>
                  </a:cubicBezTo>
                  <a:cubicBezTo>
                    <a:pt x="465" y="287"/>
                    <a:pt x="465" y="287"/>
                    <a:pt x="465" y="287"/>
                  </a:cubicBezTo>
                  <a:cubicBezTo>
                    <a:pt x="465" y="287"/>
                    <a:pt x="465" y="287"/>
                    <a:pt x="465" y="287"/>
                  </a:cubicBezTo>
                  <a:cubicBezTo>
                    <a:pt x="465" y="287"/>
                    <a:pt x="465" y="287"/>
                    <a:pt x="465" y="287"/>
                  </a:cubicBezTo>
                  <a:cubicBezTo>
                    <a:pt x="465" y="287"/>
                    <a:pt x="465" y="287"/>
                    <a:pt x="465" y="287"/>
                  </a:cubicBezTo>
                  <a:cubicBezTo>
                    <a:pt x="464" y="286"/>
                    <a:pt x="464" y="287"/>
                    <a:pt x="464" y="287"/>
                  </a:cubicBezTo>
                  <a:cubicBezTo>
                    <a:pt x="463" y="286"/>
                    <a:pt x="463" y="286"/>
                    <a:pt x="463" y="286"/>
                  </a:cubicBezTo>
                  <a:cubicBezTo>
                    <a:pt x="463" y="286"/>
                    <a:pt x="463" y="286"/>
                    <a:pt x="463" y="286"/>
                  </a:cubicBezTo>
                  <a:cubicBezTo>
                    <a:pt x="463" y="285"/>
                    <a:pt x="463" y="285"/>
                    <a:pt x="463" y="285"/>
                  </a:cubicBezTo>
                  <a:cubicBezTo>
                    <a:pt x="463" y="285"/>
                    <a:pt x="463" y="285"/>
                    <a:pt x="463" y="285"/>
                  </a:cubicBezTo>
                  <a:cubicBezTo>
                    <a:pt x="462" y="286"/>
                    <a:pt x="460" y="290"/>
                    <a:pt x="459" y="291"/>
                  </a:cubicBezTo>
                  <a:cubicBezTo>
                    <a:pt x="458" y="292"/>
                    <a:pt x="456" y="293"/>
                    <a:pt x="455" y="294"/>
                  </a:cubicBezTo>
                  <a:cubicBezTo>
                    <a:pt x="455" y="294"/>
                    <a:pt x="455" y="294"/>
                    <a:pt x="455" y="294"/>
                  </a:cubicBezTo>
                  <a:cubicBezTo>
                    <a:pt x="455" y="295"/>
                    <a:pt x="455" y="295"/>
                    <a:pt x="455" y="295"/>
                  </a:cubicBezTo>
                  <a:cubicBezTo>
                    <a:pt x="454" y="295"/>
                    <a:pt x="454" y="295"/>
                    <a:pt x="454" y="295"/>
                  </a:cubicBezTo>
                  <a:cubicBezTo>
                    <a:pt x="454" y="295"/>
                    <a:pt x="454" y="295"/>
                    <a:pt x="454" y="295"/>
                  </a:cubicBezTo>
                  <a:cubicBezTo>
                    <a:pt x="455" y="295"/>
                    <a:pt x="455" y="295"/>
                    <a:pt x="455" y="295"/>
                  </a:cubicBezTo>
                  <a:cubicBezTo>
                    <a:pt x="454" y="296"/>
                    <a:pt x="454" y="296"/>
                    <a:pt x="454" y="296"/>
                  </a:cubicBezTo>
                  <a:cubicBezTo>
                    <a:pt x="455" y="295"/>
                    <a:pt x="455" y="295"/>
                    <a:pt x="455" y="295"/>
                  </a:cubicBezTo>
                  <a:cubicBezTo>
                    <a:pt x="454" y="296"/>
                    <a:pt x="454" y="296"/>
                    <a:pt x="454" y="296"/>
                  </a:cubicBezTo>
                  <a:cubicBezTo>
                    <a:pt x="455" y="296"/>
                    <a:pt x="455" y="296"/>
                    <a:pt x="455" y="296"/>
                  </a:cubicBezTo>
                  <a:cubicBezTo>
                    <a:pt x="455" y="296"/>
                    <a:pt x="454" y="296"/>
                    <a:pt x="454" y="296"/>
                  </a:cubicBezTo>
                  <a:cubicBezTo>
                    <a:pt x="454" y="296"/>
                    <a:pt x="456" y="297"/>
                    <a:pt x="456" y="297"/>
                  </a:cubicBezTo>
                  <a:cubicBezTo>
                    <a:pt x="459" y="297"/>
                    <a:pt x="458" y="297"/>
                    <a:pt x="460" y="296"/>
                  </a:cubicBezTo>
                  <a:cubicBezTo>
                    <a:pt x="460" y="296"/>
                    <a:pt x="460" y="296"/>
                    <a:pt x="460" y="296"/>
                  </a:cubicBezTo>
                  <a:cubicBezTo>
                    <a:pt x="461" y="296"/>
                    <a:pt x="460" y="292"/>
                    <a:pt x="463" y="292"/>
                  </a:cubicBezTo>
                  <a:cubicBezTo>
                    <a:pt x="463" y="292"/>
                    <a:pt x="463" y="292"/>
                    <a:pt x="463" y="292"/>
                  </a:cubicBezTo>
                  <a:cubicBezTo>
                    <a:pt x="463" y="292"/>
                    <a:pt x="463" y="292"/>
                    <a:pt x="463" y="292"/>
                  </a:cubicBezTo>
                  <a:cubicBezTo>
                    <a:pt x="464" y="292"/>
                    <a:pt x="464" y="292"/>
                    <a:pt x="464" y="292"/>
                  </a:cubicBezTo>
                  <a:cubicBezTo>
                    <a:pt x="463" y="292"/>
                    <a:pt x="463" y="292"/>
                    <a:pt x="463" y="292"/>
                  </a:cubicBezTo>
                  <a:cubicBezTo>
                    <a:pt x="463" y="291"/>
                    <a:pt x="463" y="291"/>
                    <a:pt x="463" y="290"/>
                  </a:cubicBezTo>
                  <a:lnTo>
                    <a:pt x="465" y="288"/>
                  </a:lnTo>
                  <a:close/>
                  <a:moveTo>
                    <a:pt x="469" y="281"/>
                  </a:moveTo>
                  <a:cubicBezTo>
                    <a:pt x="467" y="281"/>
                    <a:pt x="468" y="280"/>
                    <a:pt x="467" y="279"/>
                  </a:cubicBezTo>
                  <a:cubicBezTo>
                    <a:pt x="467" y="280"/>
                    <a:pt x="467" y="280"/>
                    <a:pt x="467" y="280"/>
                  </a:cubicBezTo>
                  <a:cubicBezTo>
                    <a:pt x="467" y="280"/>
                    <a:pt x="466" y="280"/>
                    <a:pt x="467" y="280"/>
                  </a:cubicBezTo>
                  <a:cubicBezTo>
                    <a:pt x="466" y="279"/>
                    <a:pt x="466" y="279"/>
                    <a:pt x="466" y="279"/>
                  </a:cubicBezTo>
                  <a:cubicBezTo>
                    <a:pt x="465" y="278"/>
                    <a:pt x="465" y="278"/>
                    <a:pt x="465" y="278"/>
                  </a:cubicBezTo>
                  <a:cubicBezTo>
                    <a:pt x="466" y="278"/>
                    <a:pt x="466" y="278"/>
                    <a:pt x="466" y="278"/>
                  </a:cubicBezTo>
                  <a:cubicBezTo>
                    <a:pt x="465" y="277"/>
                    <a:pt x="464" y="276"/>
                    <a:pt x="463" y="275"/>
                  </a:cubicBezTo>
                  <a:cubicBezTo>
                    <a:pt x="463" y="277"/>
                    <a:pt x="466" y="279"/>
                    <a:pt x="466" y="280"/>
                  </a:cubicBezTo>
                  <a:cubicBezTo>
                    <a:pt x="466" y="280"/>
                    <a:pt x="466" y="282"/>
                    <a:pt x="465" y="283"/>
                  </a:cubicBezTo>
                  <a:cubicBezTo>
                    <a:pt x="465" y="283"/>
                    <a:pt x="466" y="287"/>
                    <a:pt x="466" y="287"/>
                  </a:cubicBezTo>
                  <a:cubicBezTo>
                    <a:pt x="466" y="287"/>
                    <a:pt x="466" y="287"/>
                    <a:pt x="466" y="287"/>
                  </a:cubicBezTo>
                  <a:cubicBezTo>
                    <a:pt x="467" y="288"/>
                    <a:pt x="467" y="288"/>
                    <a:pt x="467" y="288"/>
                  </a:cubicBezTo>
                  <a:cubicBezTo>
                    <a:pt x="468" y="286"/>
                    <a:pt x="468" y="284"/>
                    <a:pt x="469" y="284"/>
                  </a:cubicBezTo>
                  <a:cubicBezTo>
                    <a:pt x="469" y="283"/>
                    <a:pt x="469" y="283"/>
                    <a:pt x="470" y="283"/>
                  </a:cubicBezTo>
                  <a:cubicBezTo>
                    <a:pt x="470" y="283"/>
                    <a:pt x="471" y="281"/>
                    <a:pt x="471" y="281"/>
                  </a:cubicBezTo>
                  <a:cubicBezTo>
                    <a:pt x="469" y="281"/>
                    <a:pt x="470" y="281"/>
                    <a:pt x="469" y="281"/>
                  </a:cubicBezTo>
                  <a:close/>
                  <a:moveTo>
                    <a:pt x="431" y="256"/>
                  </a:moveTo>
                  <a:cubicBezTo>
                    <a:pt x="434" y="259"/>
                    <a:pt x="437" y="265"/>
                    <a:pt x="436" y="269"/>
                  </a:cubicBezTo>
                  <a:cubicBezTo>
                    <a:pt x="435" y="274"/>
                    <a:pt x="431" y="280"/>
                    <a:pt x="427" y="283"/>
                  </a:cubicBezTo>
                  <a:cubicBezTo>
                    <a:pt x="425" y="282"/>
                    <a:pt x="425" y="283"/>
                    <a:pt x="424" y="282"/>
                  </a:cubicBezTo>
                  <a:cubicBezTo>
                    <a:pt x="422" y="282"/>
                    <a:pt x="420" y="280"/>
                    <a:pt x="419" y="279"/>
                  </a:cubicBezTo>
                  <a:cubicBezTo>
                    <a:pt x="418" y="278"/>
                    <a:pt x="417" y="277"/>
                    <a:pt x="416" y="276"/>
                  </a:cubicBezTo>
                  <a:cubicBezTo>
                    <a:pt x="415" y="276"/>
                    <a:pt x="415" y="276"/>
                    <a:pt x="414" y="275"/>
                  </a:cubicBezTo>
                  <a:cubicBezTo>
                    <a:pt x="414" y="275"/>
                    <a:pt x="413" y="276"/>
                    <a:pt x="412" y="276"/>
                  </a:cubicBezTo>
                  <a:cubicBezTo>
                    <a:pt x="410" y="273"/>
                    <a:pt x="410" y="273"/>
                    <a:pt x="410" y="273"/>
                  </a:cubicBezTo>
                  <a:cubicBezTo>
                    <a:pt x="404" y="270"/>
                    <a:pt x="393" y="273"/>
                    <a:pt x="388" y="276"/>
                  </a:cubicBezTo>
                  <a:cubicBezTo>
                    <a:pt x="384" y="272"/>
                    <a:pt x="380" y="265"/>
                    <a:pt x="383" y="259"/>
                  </a:cubicBezTo>
                  <a:cubicBezTo>
                    <a:pt x="384" y="255"/>
                    <a:pt x="386" y="255"/>
                    <a:pt x="390" y="253"/>
                  </a:cubicBezTo>
                  <a:cubicBezTo>
                    <a:pt x="392" y="252"/>
                    <a:pt x="394" y="247"/>
                    <a:pt x="396" y="249"/>
                  </a:cubicBezTo>
                  <a:cubicBezTo>
                    <a:pt x="396" y="248"/>
                    <a:pt x="396" y="248"/>
                    <a:pt x="396" y="248"/>
                  </a:cubicBezTo>
                  <a:cubicBezTo>
                    <a:pt x="396" y="248"/>
                    <a:pt x="397" y="247"/>
                    <a:pt x="397" y="246"/>
                  </a:cubicBezTo>
                  <a:cubicBezTo>
                    <a:pt x="398" y="245"/>
                    <a:pt x="399" y="245"/>
                    <a:pt x="399" y="244"/>
                  </a:cubicBezTo>
                  <a:cubicBezTo>
                    <a:pt x="400" y="244"/>
                    <a:pt x="403" y="246"/>
                    <a:pt x="403" y="246"/>
                  </a:cubicBezTo>
                  <a:cubicBezTo>
                    <a:pt x="405" y="244"/>
                    <a:pt x="405" y="241"/>
                    <a:pt x="408" y="241"/>
                  </a:cubicBezTo>
                  <a:cubicBezTo>
                    <a:pt x="410" y="240"/>
                    <a:pt x="412" y="242"/>
                    <a:pt x="413" y="244"/>
                  </a:cubicBezTo>
                  <a:cubicBezTo>
                    <a:pt x="410" y="246"/>
                    <a:pt x="419" y="248"/>
                    <a:pt x="421" y="247"/>
                  </a:cubicBezTo>
                  <a:cubicBezTo>
                    <a:pt x="423" y="245"/>
                    <a:pt x="421" y="240"/>
                    <a:pt x="422" y="240"/>
                  </a:cubicBezTo>
                  <a:cubicBezTo>
                    <a:pt x="422" y="240"/>
                    <a:pt x="423" y="243"/>
                    <a:pt x="424" y="244"/>
                  </a:cubicBezTo>
                  <a:cubicBezTo>
                    <a:pt x="424" y="245"/>
                    <a:pt x="426" y="247"/>
                    <a:pt x="427" y="248"/>
                  </a:cubicBezTo>
                  <a:cubicBezTo>
                    <a:pt x="428" y="250"/>
                    <a:pt x="429" y="254"/>
                    <a:pt x="431" y="256"/>
                  </a:cubicBezTo>
                  <a:close/>
                  <a:moveTo>
                    <a:pt x="418" y="248"/>
                  </a:moveTo>
                  <a:cubicBezTo>
                    <a:pt x="417" y="248"/>
                    <a:pt x="417" y="248"/>
                    <a:pt x="417" y="248"/>
                  </a:cubicBezTo>
                  <a:lnTo>
                    <a:pt x="418" y="248"/>
                  </a:lnTo>
                  <a:close/>
                  <a:moveTo>
                    <a:pt x="130" y="199"/>
                  </a:moveTo>
                  <a:cubicBezTo>
                    <a:pt x="130" y="199"/>
                    <a:pt x="132" y="197"/>
                    <a:pt x="131" y="198"/>
                  </a:cubicBezTo>
                  <a:cubicBezTo>
                    <a:pt x="134" y="197"/>
                    <a:pt x="134" y="197"/>
                    <a:pt x="134" y="197"/>
                  </a:cubicBezTo>
                  <a:cubicBezTo>
                    <a:pt x="133" y="197"/>
                    <a:pt x="133" y="197"/>
                    <a:pt x="132" y="197"/>
                  </a:cubicBezTo>
                  <a:cubicBezTo>
                    <a:pt x="131" y="196"/>
                    <a:pt x="133" y="197"/>
                    <a:pt x="133" y="197"/>
                  </a:cubicBezTo>
                  <a:cubicBezTo>
                    <a:pt x="133" y="197"/>
                    <a:pt x="129" y="195"/>
                    <a:pt x="129" y="196"/>
                  </a:cubicBezTo>
                  <a:cubicBezTo>
                    <a:pt x="128" y="196"/>
                    <a:pt x="127" y="196"/>
                    <a:pt x="127" y="196"/>
                  </a:cubicBezTo>
                  <a:cubicBezTo>
                    <a:pt x="128" y="196"/>
                    <a:pt x="128" y="197"/>
                    <a:pt x="129" y="197"/>
                  </a:cubicBezTo>
                  <a:cubicBezTo>
                    <a:pt x="128" y="198"/>
                    <a:pt x="126" y="197"/>
                    <a:pt x="126" y="198"/>
                  </a:cubicBezTo>
                  <a:cubicBezTo>
                    <a:pt x="126" y="198"/>
                    <a:pt x="126" y="198"/>
                    <a:pt x="126" y="198"/>
                  </a:cubicBezTo>
                  <a:cubicBezTo>
                    <a:pt x="126" y="198"/>
                    <a:pt x="126" y="198"/>
                    <a:pt x="126" y="198"/>
                  </a:cubicBezTo>
                  <a:cubicBezTo>
                    <a:pt x="126" y="198"/>
                    <a:pt x="130" y="199"/>
                    <a:pt x="130" y="199"/>
                  </a:cubicBezTo>
                  <a:close/>
                  <a:moveTo>
                    <a:pt x="126" y="198"/>
                  </a:moveTo>
                  <a:cubicBezTo>
                    <a:pt x="126" y="198"/>
                    <a:pt x="126" y="198"/>
                    <a:pt x="126" y="198"/>
                  </a:cubicBezTo>
                  <a:moveTo>
                    <a:pt x="126" y="195"/>
                  </a:moveTo>
                  <a:cubicBezTo>
                    <a:pt x="126" y="195"/>
                    <a:pt x="123" y="193"/>
                    <a:pt x="122" y="193"/>
                  </a:cubicBezTo>
                  <a:cubicBezTo>
                    <a:pt x="122" y="193"/>
                    <a:pt x="122" y="193"/>
                    <a:pt x="122" y="193"/>
                  </a:cubicBezTo>
                  <a:cubicBezTo>
                    <a:pt x="122" y="193"/>
                    <a:pt x="121" y="193"/>
                    <a:pt x="121" y="193"/>
                  </a:cubicBezTo>
                  <a:cubicBezTo>
                    <a:pt x="122" y="193"/>
                    <a:pt x="122" y="193"/>
                    <a:pt x="122" y="193"/>
                  </a:cubicBezTo>
                  <a:cubicBezTo>
                    <a:pt x="120" y="192"/>
                    <a:pt x="120" y="192"/>
                    <a:pt x="120" y="192"/>
                  </a:cubicBezTo>
                  <a:cubicBezTo>
                    <a:pt x="120" y="192"/>
                    <a:pt x="120" y="192"/>
                    <a:pt x="120" y="192"/>
                  </a:cubicBezTo>
                  <a:cubicBezTo>
                    <a:pt x="120" y="192"/>
                    <a:pt x="119" y="192"/>
                    <a:pt x="119" y="192"/>
                  </a:cubicBezTo>
                  <a:cubicBezTo>
                    <a:pt x="119" y="192"/>
                    <a:pt x="119" y="192"/>
                    <a:pt x="119" y="192"/>
                  </a:cubicBezTo>
                  <a:cubicBezTo>
                    <a:pt x="118" y="190"/>
                    <a:pt x="112" y="191"/>
                    <a:pt x="112" y="193"/>
                  </a:cubicBezTo>
                  <a:cubicBezTo>
                    <a:pt x="112" y="193"/>
                    <a:pt x="115" y="192"/>
                    <a:pt x="116" y="192"/>
                  </a:cubicBezTo>
                  <a:cubicBezTo>
                    <a:pt x="116" y="192"/>
                    <a:pt x="115" y="192"/>
                    <a:pt x="115" y="192"/>
                  </a:cubicBezTo>
                  <a:cubicBezTo>
                    <a:pt x="117" y="192"/>
                    <a:pt x="117" y="192"/>
                    <a:pt x="117" y="192"/>
                  </a:cubicBezTo>
                  <a:cubicBezTo>
                    <a:pt x="117" y="193"/>
                    <a:pt x="122" y="194"/>
                    <a:pt x="122" y="195"/>
                  </a:cubicBezTo>
                  <a:cubicBezTo>
                    <a:pt x="121" y="196"/>
                    <a:pt x="121" y="196"/>
                    <a:pt x="121" y="196"/>
                  </a:cubicBezTo>
                  <a:cubicBezTo>
                    <a:pt x="121" y="196"/>
                    <a:pt x="121" y="196"/>
                    <a:pt x="121" y="196"/>
                  </a:cubicBezTo>
                  <a:cubicBezTo>
                    <a:pt x="122" y="196"/>
                    <a:pt x="125" y="195"/>
                    <a:pt x="126" y="195"/>
                  </a:cubicBezTo>
                  <a:close/>
                  <a:moveTo>
                    <a:pt x="151" y="146"/>
                  </a:moveTo>
                  <a:cubicBezTo>
                    <a:pt x="151" y="146"/>
                    <a:pt x="151" y="146"/>
                    <a:pt x="151" y="146"/>
                  </a:cubicBezTo>
                  <a:moveTo>
                    <a:pt x="151" y="146"/>
                  </a:moveTo>
                  <a:cubicBezTo>
                    <a:pt x="151" y="146"/>
                    <a:pt x="150" y="146"/>
                    <a:pt x="150" y="146"/>
                  </a:cubicBezTo>
                  <a:cubicBezTo>
                    <a:pt x="151" y="146"/>
                    <a:pt x="151" y="146"/>
                    <a:pt x="151" y="146"/>
                  </a:cubicBezTo>
                  <a:cubicBezTo>
                    <a:pt x="150" y="146"/>
                    <a:pt x="150" y="146"/>
                    <a:pt x="150" y="146"/>
                  </a:cubicBezTo>
                  <a:cubicBezTo>
                    <a:pt x="151" y="145"/>
                    <a:pt x="151" y="145"/>
                    <a:pt x="150" y="145"/>
                  </a:cubicBezTo>
                  <a:cubicBezTo>
                    <a:pt x="150" y="144"/>
                    <a:pt x="150" y="146"/>
                    <a:pt x="149" y="146"/>
                  </a:cubicBezTo>
                  <a:cubicBezTo>
                    <a:pt x="149" y="145"/>
                    <a:pt x="150" y="144"/>
                    <a:pt x="150" y="143"/>
                  </a:cubicBezTo>
                  <a:cubicBezTo>
                    <a:pt x="150" y="142"/>
                    <a:pt x="151" y="140"/>
                    <a:pt x="149" y="143"/>
                  </a:cubicBezTo>
                  <a:cubicBezTo>
                    <a:pt x="149" y="143"/>
                    <a:pt x="147" y="148"/>
                    <a:pt x="147" y="148"/>
                  </a:cubicBezTo>
                  <a:cubicBezTo>
                    <a:pt x="147" y="148"/>
                    <a:pt x="147" y="148"/>
                    <a:pt x="147" y="148"/>
                  </a:cubicBezTo>
                  <a:cubicBezTo>
                    <a:pt x="147" y="148"/>
                    <a:pt x="145" y="150"/>
                    <a:pt x="146" y="150"/>
                  </a:cubicBezTo>
                  <a:cubicBezTo>
                    <a:pt x="146" y="150"/>
                    <a:pt x="150" y="150"/>
                    <a:pt x="151" y="150"/>
                  </a:cubicBezTo>
                  <a:cubicBezTo>
                    <a:pt x="150" y="150"/>
                    <a:pt x="150" y="150"/>
                    <a:pt x="150" y="150"/>
                  </a:cubicBezTo>
                  <a:cubicBezTo>
                    <a:pt x="151" y="150"/>
                    <a:pt x="151" y="150"/>
                    <a:pt x="151" y="150"/>
                  </a:cubicBezTo>
                  <a:cubicBezTo>
                    <a:pt x="151" y="151"/>
                    <a:pt x="152" y="150"/>
                    <a:pt x="151" y="150"/>
                  </a:cubicBezTo>
                  <a:cubicBezTo>
                    <a:pt x="151" y="150"/>
                    <a:pt x="152" y="150"/>
                    <a:pt x="152" y="150"/>
                  </a:cubicBezTo>
                  <a:cubicBezTo>
                    <a:pt x="152" y="150"/>
                    <a:pt x="152" y="151"/>
                    <a:pt x="151" y="151"/>
                  </a:cubicBezTo>
                  <a:cubicBezTo>
                    <a:pt x="152" y="151"/>
                    <a:pt x="153" y="149"/>
                    <a:pt x="153" y="150"/>
                  </a:cubicBezTo>
                  <a:cubicBezTo>
                    <a:pt x="154" y="150"/>
                    <a:pt x="153" y="151"/>
                    <a:pt x="153" y="151"/>
                  </a:cubicBezTo>
                  <a:cubicBezTo>
                    <a:pt x="154" y="151"/>
                    <a:pt x="154" y="151"/>
                    <a:pt x="154" y="151"/>
                  </a:cubicBezTo>
                  <a:cubicBezTo>
                    <a:pt x="152" y="152"/>
                    <a:pt x="156" y="152"/>
                    <a:pt x="155" y="151"/>
                  </a:cubicBezTo>
                  <a:cubicBezTo>
                    <a:pt x="155" y="151"/>
                    <a:pt x="155" y="150"/>
                    <a:pt x="155" y="150"/>
                  </a:cubicBezTo>
                  <a:cubicBezTo>
                    <a:pt x="154" y="150"/>
                    <a:pt x="154" y="150"/>
                    <a:pt x="154" y="150"/>
                  </a:cubicBezTo>
                  <a:cubicBezTo>
                    <a:pt x="154" y="150"/>
                    <a:pt x="154" y="150"/>
                    <a:pt x="154" y="149"/>
                  </a:cubicBezTo>
                  <a:cubicBezTo>
                    <a:pt x="155" y="149"/>
                    <a:pt x="153" y="149"/>
                    <a:pt x="153" y="149"/>
                  </a:cubicBezTo>
                  <a:cubicBezTo>
                    <a:pt x="153" y="149"/>
                    <a:pt x="153" y="149"/>
                    <a:pt x="153" y="149"/>
                  </a:cubicBezTo>
                  <a:cubicBezTo>
                    <a:pt x="153" y="149"/>
                    <a:pt x="154" y="149"/>
                    <a:pt x="154" y="149"/>
                  </a:cubicBezTo>
                  <a:cubicBezTo>
                    <a:pt x="154" y="148"/>
                    <a:pt x="154" y="148"/>
                    <a:pt x="154" y="148"/>
                  </a:cubicBezTo>
                  <a:cubicBezTo>
                    <a:pt x="154" y="148"/>
                    <a:pt x="154" y="148"/>
                    <a:pt x="154" y="148"/>
                  </a:cubicBezTo>
                  <a:cubicBezTo>
                    <a:pt x="154" y="148"/>
                    <a:pt x="154" y="148"/>
                    <a:pt x="153" y="148"/>
                  </a:cubicBezTo>
                  <a:cubicBezTo>
                    <a:pt x="153" y="148"/>
                    <a:pt x="154" y="147"/>
                    <a:pt x="154" y="147"/>
                  </a:cubicBezTo>
                  <a:cubicBezTo>
                    <a:pt x="153" y="146"/>
                    <a:pt x="153" y="146"/>
                    <a:pt x="152" y="147"/>
                  </a:cubicBezTo>
                  <a:cubicBezTo>
                    <a:pt x="152" y="146"/>
                    <a:pt x="152" y="146"/>
                    <a:pt x="152" y="146"/>
                  </a:cubicBezTo>
                  <a:cubicBezTo>
                    <a:pt x="152" y="146"/>
                    <a:pt x="152" y="146"/>
                    <a:pt x="152" y="146"/>
                  </a:cubicBezTo>
                  <a:cubicBezTo>
                    <a:pt x="152" y="146"/>
                    <a:pt x="152" y="146"/>
                    <a:pt x="152" y="146"/>
                  </a:cubicBezTo>
                  <a:cubicBezTo>
                    <a:pt x="151" y="147"/>
                    <a:pt x="151" y="147"/>
                    <a:pt x="151" y="147"/>
                  </a:cubicBezTo>
                  <a:cubicBezTo>
                    <a:pt x="152" y="147"/>
                    <a:pt x="151" y="146"/>
                    <a:pt x="151" y="146"/>
                  </a:cubicBezTo>
                  <a:close/>
                  <a:moveTo>
                    <a:pt x="103" y="68"/>
                  </a:moveTo>
                  <a:cubicBezTo>
                    <a:pt x="104" y="68"/>
                    <a:pt x="107" y="71"/>
                    <a:pt x="106" y="68"/>
                  </a:cubicBezTo>
                  <a:cubicBezTo>
                    <a:pt x="106" y="68"/>
                    <a:pt x="106" y="68"/>
                    <a:pt x="106" y="68"/>
                  </a:cubicBezTo>
                  <a:cubicBezTo>
                    <a:pt x="107" y="67"/>
                    <a:pt x="107" y="67"/>
                    <a:pt x="107" y="67"/>
                  </a:cubicBezTo>
                  <a:cubicBezTo>
                    <a:pt x="107" y="68"/>
                    <a:pt x="106" y="69"/>
                    <a:pt x="107" y="69"/>
                  </a:cubicBezTo>
                  <a:cubicBezTo>
                    <a:pt x="108" y="70"/>
                    <a:pt x="109" y="69"/>
                    <a:pt x="109" y="69"/>
                  </a:cubicBezTo>
                  <a:cubicBezTo>
                    <a:pt x="109" y="69"/>
                    <a:pt x="109" y="69"/>
                    <a:pt x="109" y="69"/>
                  </a:cubicBezTo>
                  <a:cubicBezTo>
                    <a:pt x="109" y="69"/>
                    <a:pt x="111" y="70"/>
                    <a:pt x="111" y="69"/>
                  </a:cubicBezTo>
                  <a:cubicBezTo>
                    <a:pt x="111" y="69"/>
                    <a:pt x="111" y="69"/>
                    <a:pt x="111" y="69"/>
                  </a:cubicBezTo>
                  <a:cubicBezTo>
                    <a:pt x="111" y="69"/>
                    <a:pt x="114" y="69"/>
                    <a:pt x="113" y="68"/>
                  </a:cubicBezTo>
                  <a:cubicBezTo>
                    <a:pt x="114" y="68"/>
                    <a:pt x="114" y="70"/>
                    <a:pt x="115" y="69"/>
                  </a:cubicBezTo>
                  <a:cubicBezTo>
                    <a:pt x="115" y="70"/>
                    <a:pt x="116" y="69"/>
                    <a:pt x="116" y="69"/>
                  </a:cubicBezTo>
                  <a:cubicBezTo>
                    <a:pt x="118" y="68"/>
                    <a:pt x="116" y="68"/>
                    <a:pt x="118" y="68"/>
                  </a:cubicBezTo>
                  <a:cubicBezTo>
                    <a:pt x="118" y="68"/>
                    <a:pt x="118" y="65"/>
                    <a:pt x="119" y="65"/>
                  </a:cubicBezTo>
                  <a:cubicBezTo>
                    <a:pt x="119" y="64"/>
                    <a:pt x="118" y="65"/>
                    <a:pt x="118" y="64"/>
                  </a:cubicBezTo>
                  <a:cubicBezTo>
                    <a:pt x="118" y="64"/>
                    <a:pt x="118" y="64"/>
                    <a:pt x="118" y="64"/>
                  </a:cubicBezTo>
                  <a:cubicBezTo>
                    <a:pt x="118" y="63"/>
                    <a:pt x="110" y="63"/>
                    <a:pt x="110" y="64"/>
                  </a:cubicBezTo>
                  <a:cubicBezTo>
                    <a:pt x="110" y="65"/>
                    <a:pt x="110" y="65"/>
                    <a:pt x="110" y="65"/>
                  </a:cubicBezTo>
                  <a:cubicBezTo>
                    <a:pt x="109" y="65"/>
                    <a:pt x="109" y="65"/>
                    <a:pt x="109" y="65"/>
                  </a:cubicBezTo>
                  <a:cubicBezTo>
                    <a:pt x="109" y="65"/>
                    <a:pt x="109" y="65"/>
                    <a:pt x="109" y="65"/>
                  </a:cubicBezTo>
                  <a:cubicBezTo>
                    <a:pt x="109" y="63"/>
                    <a:pt x="109" y="64"/>
                    <a:pt x="108" y="65"/>
                  </a:cubicBezTo>
                  <a:cubicBezTo>
                    <a:pt x="108" y="64"/>
                    <a:pt x="106" y="64"/>
                    <a:pt x="105" y="64"/>
                  </a:cubicBezTo>
                  <a:cubicBezTo>
                    <a:pt x="105" y="63"/>
                    <a:pt x="106" y="64"/>
                    <a:pt x="106" y="63"/>
                  </a:cubicBezTo>
                  <a:cubicBezTo>
                    <a:pt x="105" y="62"/>
                    <a:pt x="105" y="62"/>
                    <a:pt x="105" y="62"/>
                  </a:cubicBezTo>
                  <a:cubicBezTo>
                    <a:pt x="105" y="63"/>
                    <a:pt x="105" y="63"/>
                    <a:pt x="105" y="63"/>
                  </a:cubicBezTo>
                  <a:cubicBezTo>
                    <a:pt x="105" y="62"/>
                    <a:pt x="105" y="61"/>
                    <a:pt x="104" y="62"/>
                  </a:cubicBezTo>
                  <a:cubicBezTo>
                    <a:pt x="104" y="61"/>
                    <a:pt x="103" y="63"/>
                    <a:pt x="103" y="63"/>
                  </a:cubicBezTo>
                  <a:cubicBezTo>
                    <a:pt x="103" y="62"/>
                    <a:pt x="103" y="62"/>
                    <a:pt x="104" y="61"/>
                  </a:cubicBezTo>
                  <a:cubicBezTo>
                    <a:pt x="104" y="61"/>
                    <a:pt x="104" y="61"/>
                    <a:pt x="104" y="61"/>
                  </a:cubicBezTo>
                  <a:cubicBezTo>
                    <a:pt x="104" y="61"/>
                    <a:pt x="104" y="61"/>
                    <a:pt x="104" y="61"/>
                  </a:cubicBezTo>
                  <a:cubicBezTo>
                    <a:pt x="103" y="61"/>
                    <a:pt x="103" y="61"/>
                    <a:pt x="103" y="61"/>
                  </a:cubicBezTo>
                  <a:cubicBezTo>
                    <a:pt x="102" y="60"/>
                    <a:pt x="102" y="60"/>
                    <a:pt x="102" y="60"/>
                  </a:cubicBezTo>
                  <a:cubicBezTo>
                    <a:pt x="103" y="60"/>
                    <a:pt x="106" y="61"/>
                    <a:pt x="106" y="60"/>
                  </a:cubicBezTo>
                  <a:cubicBezTo>
                    <a:pt x="105" y="58"/>
                    <a:pt x="102" y="61"/>
                    <a:pt x="103" y="58"/>
                  </a:cubicBezTo>
                  <a:cubicBezTo>
                    <a:pt x="103" y="58"/>
                    <a:pt x="100" y="59"/>
                    <a:pt x="100" y="59"/>
                  </a:cubicBezTo>
                  <a:cubicBezTo>
                    <a:pt x="99" y="58"/>
                    <a:pt x="100" y="55"/>
                    <a:pt x="96" y="56"/>
                  </a:cubicBezTo>
                  <a:cubicBezTo>
                    <a:pt x="96" y="56"/>
                    <a:pt x="96" y="56"/>
                    <a:pt x="95" y="56"/>
                  </a:cubicBezTo>
                  <a:cubicBezTo>
                    <a:pt x="96" y="57"/>
                    <a:pt x="96" y="57"/>
                    <a:pt x="96" y="57"/>
                  </a:cubicBezTo>
                  <a:cubicBezTo>
                    <a:pt x="96" y="57"/>
                    <a:pt x="95" y="58"/>
                    <a:pt x="96" y="58"/>
                  </a:cubicBezTo>
                  <a:cubicBezTo>
                    <a:pt x="96" y="58"/>
                    <a:pt x="97" y="59"/>
                    <a:pt x="97" y="58"/>
                  </a:cubicBezTo>
                  <a:cubicBezTo>
                    <a:pt x="97" y="60"/>
                    <a:pt x="97" y="60"/>
                    <a:pt x="97" y="60"/>
                  </a:cubicBezTo>
                  <a:cubicBezTo>
                    <a:pt x="97" y="59"/>
                    <a:pt x="98" y="59"/>
                    <a:pt x="98" y="60"/>
                  </a:cubicBezTo>
                  <a:cubicBezTo>
                    <a:pt x="97" y="59"/>
                    <a:pt x="98" y="61"/>
                    <a:pt x="98" y="60"/>
                  </a:cubicBezTo>
                  <a:cubicBezTo>
                    <a:pt x="98" y="60"/>
                    <a:pt x="99" y="60"/>
                    <a:pt x="100" y="60"/>
                  </a:cubicBezTo>
                  <a:cubicBezTo>
                    <a:pt x="101" y="63"/>
                    <a:pt x="103" y="66"/>
                    <a:pt x="103" y="68"/>
                  </a:cubicBezTo>
                  <a:cubicBezTo>
                    <a:pt x="103" y="69"/>
                    <a:pt x="104" y="68"/>
                    <a:pt x="103" y="68"/>
                  </a:cubicBezTo>
                  <a:close/>
                  <a:moveTo>
                    <a:pt x="103" y="68"/>
                  </a:moveTo>
                  <a:cubicBezTo>
                    <a:pt x="103" y="68"/>
                    <a:pt x="103" y="68"/>
                    <a:pt x="103" y="68"/>
                  </a:cubicBezTo>
                  <a:moveTo>
                    <a:pt x="88" y="62"/>
                  </a:moveTo>
                  <a:cubicBezTo>
                    <a:pt x="89" y="62"/>
                    <a:pt x="86" y="62"/>
                    <a:pt x="86" y="62"/>
                  </a:cubicBezTo>
                  <a:cubicBezTo>
                    <a:pt x="87" y="62"/>
                    <a:pt x="87" y="62"/>
                    <a:pt x="87" y="62"/>
                  </a:cubicBezTo>
                  <a:cubicBezTo>
                    <a:pt x="87" y="62"/>
                    <a:pt x="87" y="62"/>
                    <a:pt x="87" y="63"/>
                  </a:cubicBezTo>
                  <a:cubicBezTo>
                    <a:pt x="87" y="63"/>
                    <a:pt x="88" y="63"/>
                    <a:pt x="88" y="63"/>
                  </a:cubicBezTo>
                  <a:cubicBezTo>
                    <a:pt x="89" y="63"/>
                    <a:pt x="89" y="63"/>
                    <a:pt x="89" y="63"/>
                  </a:cubicBezTo>
                  <a:cubicBezTo>
                    <a:pt x="89" y="63"/>
                    <a:pt x="88" y="64"/>
                    <a:pt x="88" y="64"/>
                  </a:cubicBezTo>
                  <a:cubicBezTo>
                    <a:pt x="86" y="65"/>
                    <a:pt x="92" y="63"/>
                    <a:pt x="92" y="63"/>
                  </a:cubicBezTo>
                  <a:cubicBezTo>
                    <a:pt x="91" y="64"/>
                    <a:pt x="91" y="64"/>
                    <a:pt x="91" y="64"/>
                  </a:cubicBezTo>
                  <a:cubicBezTo>
                    <a:pt x="91" y="65"/>
                    <a:pt x="91" y="65"/>
                    <a:pt x="91" y="65"/>
                  </a:cubicBezTo>
                  <a:cubicBezTo>
                    <a:pt x="90" y="65"/>
                    <a:pt x="90" y="65"/>
                    <a:pt x="90" y="65"/>
                  </a:cubicBezTo>
                  <a:cubicBezTo>
                    <a:pt x="91" y="65"/>
                    <a:pt x="91" y="68"/>
                    <a:pt x="92" y="66"/>
                  </a:cubicBezTo>
                  <a:cubicBezTo>
                    <a:pt x="92" y="67"/>
                    <a:pt x="92" y="67"/>
                    <a:pt x="93" y="67"/>
                  </a:cubicBezTo>
                  <a:cubicBezTo>
                    <a:pt x="94" y="68"/>
                    <a:pt x="94" y="66"/>
                    <a:pt x="94" y="66"/>
                  </a:cubicBezTo>
                  <a:cubicBezTo>
                    <a:pt x="94" y="66"/>
                    <a:pt x="94" y="66"/>
                    <a:pt x="94" y="66"/>
                  </a:cubicBezTo>
                  <a:cubicBezTo>
                    <a:pt x="95" y="65"/>
                    <a:pt x="93" y="65"/>
                    <a:pt x="94" y="65"/>
                  </a:cubicBezTo>
                  <a:cubicBezTo>
                    <a:pt x="94" y="65"/>
                    <a:pt x="94" y="65"/>
                    <a:pt x="94" y="65"/>
                  </a:cubicBezTo>
                  <a:cubicBezTo>
                    <a:pt x="94" y="65"/>
                    <a:pt x="94" y="65"/>
                    <a:pt x="94" y="65"/>
                  </a:cubicBezTo>
                  <a:cubicBezTo>
                    <a:pt x="94" y="65"/>
                    <a:pt x="94" y="65"/>
                    <a:pt x="94" y="65"/>
                  </a:cubicBezTo>
                  <a:cubicBezTo>
                    <a:pt x="94" y="64"/>
                    <a:pt x="94" y="64"/>
                    <a:pt x="94" y="64"/>
                  </a:cubicBezTo>
                  <a:cubicBezTo>
                    <a:pt x="94" y="64"/>
                    <a:pt x="94" y="64"/>
                    <a:pt x="94" y="64"/>
                  </a:cubicBezTo>
                  <a:cubicBezTo>
                    <a:pt x="94" y="64"/>
                    <a:pt x="94" y="64"/>
                    <a:pt x="94" y="64"/>
                  </a:cubicBezTo>
                  <a:cubicBezTo>
                    <a:pt x="95" y="65"/>
                    <a:pt x="95" y="65"/>
                    <a:pt x="95" y="65"/>
                  </a:cubicBezTo>
                  <a:cubicBezTo>
                    <a:pt x="95" y="64"/>
                    <a:pt x="95" y="63"/>
                    <a:pt x="94" y="63"/>
                  </a:cubicBezTo>
                  <a:cubicBezTo>
                    <a:pt x="95" y="62"/>
                    <a:pt x="94" y="58"/>
                    <a:pt x="93" y="58"/>
                  </a:cubicBezTo>
                  <a:cubicBezTo>
                    <a:pt x="93" y="59"/>
                    <a:pt x="93" y="59"/>
                    <a:pt x="93" y="59"/>
                  </a:cubicBezTo>
                  <a:cubicBezTo>
                    <a:pt x="92" y="58"/>
                    <a:pt x="92" y="58"/>
                    <a:pt x="92" y="58"/>
                  </a:cubicBezTo>
                  <a:cubicBezTo>
                    <a:pt x="92" y="57"/>
                    <a:pt x="88" y="60"/>
                    <a:pt x="91" y="60"/>
                  </a:cubicBezTo>
                  <a:cubicBezTo>
                    <a:pt x="91" y="60"/>
                    <a:pt x="91" y="60"/>
                    <a:pt x="91" y="60"/>
                  </a:cubicBezTo>
                  <a:cubicBezTo>
                    <a:pt x="91" y="60"/>
                    <a:pt x="91" y="60"/>
                    <a:pt x="91" y="60"/>
                  </a:cubicBezTo>
                  <a:cubicBezTo>
                    <a:pt x="91" y="61"/>
                    <a:pt x="91" y="61"/>
                    <a:pt x="92" y="61"/>
                  </a:cubicBezTo>
                  <a:cubicBezTo>
                    <a:pt x="91" y="61"/>
                    <a:pt x="91" y="61"/>
                    <a:pt x="92" y="62"/>
                  </a:cubicBezTo>
                  <a:cubicBezTo>
                    <a:pt x="91" y="62"/>
                    <a:pt x="91" y="62"/>
                    <a:pt x="91" y="62"/>
                  </a:cubicBezTo>
                  <a:cubicBezTo>
                    <a:pt x="90" y="59"/>
                    <a:pt x="87" y="60"/>
                    <a:pt x="89" y="60"/>
                  </a:cubicBezTo>
                  <a:cubicBezTo>
                    <a:pt x="89" y="61"/>
                    <a:pt x="88" y="62"/>
                    <a:pt x="89" y="62"/>
                  </a:cubicBezTo>
                  <a:cubicBezTo>
                    <a:pt x="89" y="62"/>
                    <a:pt x="89" y="63"/>
                    <a:pt x="90" y="63"/>
                  </a:cubicBezTo>
                  <a:cubicBezTo>
                    <a:pt x="90" y="63"/>
                    <a:pt x="90" y="63"/>
                    <a:pt x="90" y="63"/>
                  </a:cubicBezTo>
                  <a:cubicBezTo>
                    <a:pt x="90" y="63"/>
                    <a:pt x="89" y="62"/>
                    <a:pt x="88" y="62"/>
                  </a:cubicBezTo>
                  <a:close/>
                  <a:moveTo>
                    <a:pt x="91" y="60"/>
                  </a:moveTo>
                  <a:cubicBezTo>
                    <a:pt x="91" y="60"/>
                    <a:pt x="91" y="60"/>
                    <a:pt x="91" y="60"/>
                  </a:cubicBezTo>
                  <a:moveTo>
                    <a:pt x="96" y="78"/>
                  </a:moveTo>
                  <a:cubicBezTo>
                    <a:pt x="95" y="78"/>
                    <a:pt x="95" y="78"/>
                    <a:pt x="95" y="78"/>
                  </a:cubicBezTo>
                  <a:cubicBezTo>
                    <a:pt x="95" y="78"/>
                    <a:pt x="95" y="75"/>
                    <a:pt x="93" y="77"/>
                  </a:cubicBezTo>
                  <a:cubicBezTo>
                    <a:pt x="93" y="76"/>
                    <a:pt x="95" y="74"/>
                    <a:pt x="95" y="74"/>
                  </a:cubicBezTo>
                  <a:cubicBezTo>
                    <a:pt x="95" y="73"/>
                    <a:pt x="93" y="72"/>
                    <a:pt x="92" y="73"/>
                  </a:cubicBezTo>
                  <a:cubicBezTo>
                    <a:pt x="92" y="72"/>
                    <a:pt x="91" y="72"/>
                    <a:pt x="91" y="72"/>
                  </a:cubicBezTo>
                  <a:cubicBezTo>
                    <a:pt x="91" y="73"/>
                    <a:pt x="89" y="73"/>
                    <a:pt x="91" y="74"/>
                  </a:cubicBezTo>
                  <a:cubicBezTo>
                    <a:pt x="90" y="75"/>
                    <a:pt x="90" y="75"/>
                    <a:pt x="89" y="75"/>
                  </a:cubicBezTo>
                  <a:cubicBezTo>
                    <a:pt x="91" y="74"/>
                    <a:pt x="91" y="75"/>
                    <a:pt x="92" y="76"/>
                  </a:cubicBezTo>
                  <a:cubicBezTo>
                    <a:pt x="90" y="77"/>
                    <a:pt x="86" y="79"/>
                    <a:pt x="89" y="80"/>
                  </a:cubicBezTo>
                  <a:cubicBezTo>
                    <a:pt x="90" y="79"/>
                    <a:pt x="92" y="83"/>
                    <a:pt x="92" y="84"/>
                  </a:cubicBezTo>
                  <a:cubicBezTo>
                    <a:pt x="94" y="82"/>
                    <a:pt x="94" y="82"/>
                    <a:pt x="94" y="82"/>
                  </a:cubicBezTo>
                  <a:cubicBezTo>
                    <a:pt x="93" y="83"/>
                    <a:pt x="95" y="82"/>
                    <a:pt x="96" y="82"/>
                  </a:cubicBezTo>
                  <a:cubicBezTo>
                    <a:pt x="96" y="81"/>
                    <a:pt x="96" y="81"/>
                    <a:pt x="96" y="81"/>
                  </a:cubicBezTo>
                  <a:cubicBezTo>
                    <a:pt x="96" y="81"/>
                    <a:pt x="96" y="81"/>
                    <a:pt x="96" y="81"/>
                  </a:cubicBezTo>
                  <a:cubicBezTo>
                    <a:pt x="96" y="79"/>
                    <a:pt x="96" y="79"/>
                    <a:pt x="96" y="79"/>
                  </a:cubicBezTo>
                  <a:cubicBezTo>
                    <a:pt x="96" y="79"/>
                    <a:pt x="96" y="78"/>
                    <a:pt x="96" y="78"/>
                  </a:cubicBezTo>
                  <a:close/>
                  <a:moveTo>
                    <a:pt x="88" y="90"/>
                  </a:moveTo>
                  <a:cubicBezTo>
                    <a:pt x="89" y="91"/>
                    <a:pt x="89" y="91"/>
                    <a:pt x="89" y="91"/>
                  </a:cubicBezTo>
                  <a:cubicBezTo>
                    <a:pt x="89" y="90"/>
                    <a:pt x="89" y="90"/>
                    <a:pt x="89" y="90"/>
                  </a:cubicBezTo>
                  <a:cubicBezTo>
                    <a:pt x="89" y="90"/>
                    <a:pt x="90" y="90"/>
                    <a:pt x="90" y="91"/>
                  </a:cubicBezTo>
                  <a:cubicBezTo>
                    <a:pt x="91" y="90"/>
                    <a:pt x="91" y="90"/>
                    <a:pt x="90" y="89"/>
                  </a:cubicBezTo>
                  <a:cubicBezTo>
                    <a:pt x="90" y="89"/>
                    <a:pt x="90" y="89"/>
                    <a:pt x="90" y="89"/>
                  </a:cubicBezTo>
                  <a:cubicBezTo>
                    <a:pt x="90" y="88"/>
                    <a:pt x="88" y="88"/>
                    <a:pt x="87" y="86"/>
                  </a:cubicBezTo>
                  <a:cubicBezTo>
                    <a:pt x="87" y="87"/>
                    <a:pt x="87" y="87"/>
                    <a:pt x="87" y="87"/>
                  </a:cubicBezTo>
                  <a:cubicBezTo>
                    <a:pt x="85" y="87"/>
                    <a:pt x="82" y="77"/>
                    <a:pt x="81" y="76"/>
                  </a:cubicBezTo>
                  <a:cubicBezTo>
                    <a:pt x="80" y="76"/>
                    <a:pt x="82" y="82"/>
                    <a:pt x="81" y="83"/>
                  </a:cubicBezTo>
                  <a:cubicBezTo>
                    <a:pt x="78" y="77"/>
                    <a:pt x="78" y="77"/>
                    <a:pt x="78" y="77"/>
                  </a:cubicBezTo>
                  <a:cubicBezTo>
                    <a:pt x="77" y="77"/>
                    <a:pt x="77" y="77"/>
                    <a:pt x="77" y="77"/>
                  </a:cubicBezTo>
                  <a:cubicBezTo>
                    <a:pt x="78" y="79"/>
                    <a:pt x="78" y="79"/>
                    <a:pt x="78" y="79"/>
                  </a:cubicBezTo>
                  <a:cubicBezTo>
                    <a:pt x="79" y="80"/>
                    <a:pt x="75" y="78"/>
                    <a:pt x="75" y="78"/>
                  </a:cubicBezTo>
                  <a:cubicBezTo>
                    <a:pt x="73" y="78"/>
                    <a:pt x="72" y="78"/>
                    <a:pt x="71" y="78"/>
                  </a:cubicBezTo>
                  <a:cubicBezTo>
                    <a:pt x="69" y="78"/>
                    <a:pt x="70" y="75"/>
                    <a:pt x="68" y="78"/>
                  </a:cubicBezTo>
                  <a:cubicBezTo>
                    <a:pt x="67" y="79"/>
                    <a:pt x="66" y="82"/>
                    <a:pt x="67" y="82"/>
                  </a:cubicBezTo>
                  <a:cubicBezTo>
                    <a:pt x="67" y="83"/>
                    <a:pt x="67" y="84"/>
                    <a:pt x="68" y="84"/>
                  </a:cubicBezTo>
                  <a:cubicBezTo>
                    <a:pt x="68" y="83"/>
                    <a:pt x="68" y="83"/>
                    <a:pt x="68" y="83"/>
                  </a:cubicBezTo>
                  <a:cubicBezTo>
                    <a:pt x="69" y="83"/>
                    <a:pt x="70" y="83"/>
                    <a:pt x="71" y="83"/>
                  </a:cubicBezTo>
                  <a:cubicBezTo>
                    <a:pt x="70" y="84"/>
                    <a:pt x="65" y="85"/>
                    <a:pt x="68" y="87"/>
                  </a:cubicBezTo>
                  <a:cubicBezTo>
                    <a:pt x="68" y="86"/>
                    <a:pt x="75" y="88"/>
                    <a:pt x="76" y="88"/>
                  </a:cubicBezTo>
                  <a:cubicBezTo>
                    <a:pt x="76" y="88"/>
                    <a:pt x="72" y="92"/>
                    <a:pt x="72" y="92"/>
                  </a:cubicBezTo>
                  <a:cubicBezTo>
                    <a:pt x="73" y="94"/>
                    <a:pt x="76" y="91"/>
                    <a:pt x="74" y="95"/>
                  </a:cubicBezTo>
                  <a:cubicBezTo>
                    <a:pt x="73" y="95"/>
                    <a:pt x="78" y="95"/>
                    <a:pt x="76" y="95"/>
                  </a:cubicBezTo>
                  <a:cubicBezTo>
                    <a:pt x="76" y="95"/>
                    <a:pt x="76" y="95"/>
                    <a:pt x="76" y="95"/>
                  </a:cubicBezTo>
                  <a:cubicBezTo>
                    <a:pt x="77" y="95"/>
                    <a:pt x="77" y="95"/>
                    <a:pt x="77" y="95"/>
                  </a:cubicBezTo>
                  <a:cubicBezTo>
                    <a:pt x="77" y="95"/>
                    <a:pt x="77" y="95"/>
                    <a:pt x="77" y="95"/>
                  </a:cubicBezTo>
                  <a:cubicBezTo>
                    <a:pt x="77" y="95"/>
                    <a:pt x="83" y="92"/>
                    <a:pt x="83" y="92"/>
                  </a:cubicBezTo>
                  <a:cubicBezTo>
                    <a:pt x="84" y="92"/>
                    <a:pt x="85" y="94"/>
                    <a:pt x="86" y="94"/>
                  </a:cubicBezTo>
                  <a:cubicBezTo>
                    <a:pt x="87" y="94"/>
                    <a:pt x="91" y="93"/>
                    <a:pt x="89" y="92"/>
                  </a:cubicBezTo>
                  <a:cubicBezTo>
                    <a:pt x="87" y="91"/>
                    <a:pt x="89" y="91"/>
                    <a:pt x="87" y="93"/>
                  </a:cubicBezTo>
                  <a:cubicBezTo>
                    <a:pt x="87" y="92"/>
                    <a:pt x="87" y="91"/>
                    <a:pt x="87" y="91"/>
                  </a:cubicBezTo>
                  <a:cubicBezTo>
                    <a:pt x="87" y="92"/>
                    <a:pt x="88" y="90"/>
                    <a:pt x="88" y="90"/>
                  </a:cubicBezTo>
                  <a:close/>
                  <a:moveTo>
                    <a:pt x="130" y="84"/>
                  </a:moveTo>
                  <a:cubicBezTo>
                    <a:pt x="130" y="84"/>
                    <a:pt x="130" y="83"/>
                    <a:pt x="130" y="85"/>
                  </a:cubicBezTo>
                  <a:cubicBezTo>
                    <a:pt x="129" y="85"/>
                    <a:pt x="129" y="85"/>
                    <a:pt x="129" y="85"/>
                  </a:cubicBezTo>
                  <a:cubicBezTo>
                    <a:pt x="129" y="85"/>
                    <a:pt x="129" y="85"/>
                    <a:pt x="129" y="85"/>
                  </a:cubicBezTo>
                  <a:cubicBezTo>
                    <a:pt x="130" y="85"/>
                    <a:pt x="129" y="86"/>
                    <a:pt x="129" y="86"/>
                  </a:cubicBezTo>
                  <a:cubicBezTo>
                    <a:pt x="130" y="86"/>
                    <a:pt x="130" y="86"/>
                    <a:pt x="130" y="86"/>
                  </a:cubicBezTo>
                  <a:cubicBezTo>
                    <a:pt x="130" y="86"/>
                    <a:pt x="129" y="87"/>
                    <a:pt x="130" y="87"/>
                  </a:cubicBezTo>
                  <a:cubicBezTo>
                    <a:pt x="130" y="87"/>
                    <a:pt x="130" y="87"/>
                    <a:pt x="130" y="87"/>
                  </a:cubicBezTo>
                  <a:cubicBezTo>
                    <a:pt x="130" y="87"/>
                    <a:pt x="130" y="88"/>
                    <a:pt x="130" y="88"/>
                  </a:cubicBezTo>
                  <a:cubicBezTo>
                    <a:pt x="130" y="87"/>
                    <a:pt x="131" y="87"/>
                    <a:pt x="132" y="86"/>
                  </a:cubicBezTo>
                  <a:cubicBezTo>
                    <a:pt x="132" y="86"/>
                    <a:pt x="132" y="86"/>
                    <a:pt x="132" y="87"/>
                  </a:cubicBezTo>
                  <a:cubicBezTo>
                    <a:pt x="133" y="85"/>
                    <a:pt x="134" y="88"/>
                    <a:pt x="134" y="88"/>
                  </a:cubicBezTo>
                  <a:cubicBezTo>
                    <a:pt x="133" y="88"/>
                    <a:pt x="132" y="89"/>
                    <a:pt x="132" y="89"/>
                  </a:cubicBezTo>
                  <a:cubicBezTo>
                    <a:pt x="132" y="89"/>
                    <a:pt x="132" y="89"/>
                    <a:pt x="132" y="89"/>
                  </a:cubicBezTo>
                  <a:cubicBezTo>
                    <a:pt x="132" y="89"/>
                    <a:pt x="134" y="88"/>
                    <a:pt x="133" y="89"/>
                  </a:cubicBezTo>
                  <a:cubicBezTo>
                    <a:pt x="133" y="89"/>
                    <a:pt x="133" y="90"/>
                    <a:pt x="133" y="90"/>
                  </a:cubicBezTo>
                  <a:cubicBezTo>
                    <a:pt x="133" y="90"/>
                    <a:pt x="133" y="90"/>
                    <a:pt x="133" y="90"/>
                  </a:cubicBezTo>
                  <a:cubicBezTo>
                    <a:pt x="136" y="90"/>
                    <a:pt x="136" y="89"/>
                    <a:pt x="132" y="91"/>
                  </a:cubicBezTo>
                  <a:cubicBezTo>
                    <a:pt x="134" y="92"/>
                    <a:pt x="138" y="92"/>
                    <a:pt x="134" y="92"/>
                  </a:cubicBezTo>
                  <a:cubicBezTo>
                    <a:pt x="134" y="93"/>
                    <a:pt x="134" y="93"/>
                    <a:pt x="134" y="93"/>
                  </a:cubicBezTo>
                  <a:cubicBezTo>
                    <a:pt x="134" y="93"/>
                    <a:pt x="134" y="93"/>
                    <a:pt x="135" y="93"/>
                  </a:cubicBezTo>
                  <a:cubicBezTo>
                    <a:pt x="134" y="94"/>
                    <a:pt x="135" y="93"/>
                    <a:pt x="134" y="94"/>
                  </a:cubicBezTo>
                  <a:cubicBezTo>
                    <a:pt x="135" y="94"/>
                    <a:pt x="135" y="94"/>
                    <a:pt x="135" y="94"/>
                  </a:cubicBezTo>
                  <a:cubicBezTo>
                    <a:pt x="134" y="94"/>
                    <a:pt x="134" y="94"/>
                    <a:pt x="134" y="94"/>
                  </a:cubicBezTo>
                  <a:cubicBezTo>
                    <a:pt x="133" y="94"/>
                    <a:pt x="133" y="94"/>
                    <a:pt x="133" y="94"/>
                  </a:cubicBezTo>
                  <a:cubicBezTo>
                    <a:pt x="133" y="94"/>
                    <a:pt x="134" y="94"/>
                    <a:pt x="134" y="94"/>
                  </a:cubicBezTo>
                  <a:cubicBezTo>
                    <a:pt x="133" y="94"/>
                    <a:pt x="133" y="94"/>
                    <a:pt x="133" y="94"/>
                  </a:cubicBezTo>
                  <a:cubicBezTo>
                    <a:pt x="133" y="95"/>
                    <a:pt x="133" y="95"/>
                    <a:pt x="133" y="95"/>
                  </a:cubicBezTo>
                  <a:cubicBezTo>
                    <a:pt x="134" y="95"/>
                    <a:pt x="135" y="96"/>
                    <a:pt x="136" y="95"/>
                  </a:cubicBezTo>
                  <a:cubicBezTo>
                    <a:pt x="136" y="96"/>
                    <a:pt x="135" y="95"/>
                    <a:pt x="135" y="96"/>
                  </a:cubicBezTo>
                  <a:cubicBezTo>
                    <a:pt x="135" y="96"/>
                    <a:pt x="135" y="96"/>
                    <a:pt x="135" y="96"/>
                  </a:cubicBezTo>
                  <a:cubicBezTo>
                    <a:pt x="135" y="96"/>
                    <a:pt x="135" y="96"/>
                    <a:pt x="135" y="96"/>
                  </a:cubicBezTo>
                  <a:cubicBezTo>
                    <a:pt x="136" y="95"/>
                    <a:pt x="136" y="96"/>
                    <a:pt x="136" y="97"/>
                  </a:cubicBezTo>
                  <a:cubicBezTo>
                    <a:pt x="136" y="96"/>
                    <a:pt x="136" y="96"/>
                    <a:pt x="136" y="96"/>
                  </a:cubicBezTo>
                  <a:cubicBezTo>
                    <a:pt x="137" y="97"/>
                    <a:pt x="137" y="97"/>
                    <a:pt x="137" y="97"/>
                  </a:cubicBezTo>
                  <a:cubicBezTo>
                    <a:pt x="137" y="97"/>
                    <a:pt x="137" y="97"/>
                    <a:pt x="137" y="97"/>
                  </a:cubicBezTo>
                  <a:cubicBezTo>
                    <a:pt x="137" y="98"/>
                    <a:pt x="137" y="98"/>
                    <a:pt x="137" y="98"/>
                  </a:cubicBezTo>
                  <a:cubicBezTo>
                    <a:pt x="137" y="97"/>
                    <a:pt x="137" y="97"/>
                    <a:pt x="137" y="97"/>
                  </a:cubicBezTo>
                  <a:cubicBezTo>
                    <a:pt x="138" y="96"/>
                    <a:pt x="138" y="97"/>
                    <a:pt x="138" y="97"/>
                  </a:cubicBezTo>
                  <a:cubicBezTo>
                    <a:pt x="138" y="97"/>
                    <a:pt x="138" y="97"/>
                    <a:pt x="138" y="97"/>
                  </a:cubicBezTo>
                  <a:cubicBezTo>
                    <a:pt x="139" y="96"/>
                    <a:pt x="138" y="98"/>
                    <a:pt x="138" y="98"/>
                  </a:cubicBezTo>
                  <a:cubicBezTo>
                    <a:pt x="139" y="98"/>
                    <a:pt x="139" y="98"/>
                    <a:pt x="139" y="98"/>
                  </a:cubicBezTo>
                  <a:cubicBezTo>
                    <a:pt x="139" y="98"/>
                    <a:pt x="140" y="100"/>
                    <a:pt x="140" y="100"/>
                  </a:cubicBezTo>
                  <a:cubicBezTo>
                    <a:pt x="142" y="98"/>
                    <a:pt x="140" y="100"/>
                    <a:pt x="140" y="101"/>
                  </a:cubicBezTo>
                  <a:cubicBezTo>
                    <a:pt x="141" y="101"/>
                    <a:pt x="141" y="101"/>
                    <a:pt x="141" y="101"/>
                  </a:cubicBezTo>
                  <a:cubicBezTo>
                    <a:pt x="141" y="101"/>
                    <a:pt x="141" y="101"/>
                    <a:pt x="141" y="101"/>
                  </a:cubicBezTo>
                  <a:cubicBezTo>
                    <a:pt x="141" y="101"/>
                    <a:pt x="141" y="101"/>
                    <a:pt x="141" y="100"/>
                  </a:cubicBezTo>
                  <a:cubicBezTo>
                    <a:pt x="141" y="101"/>
                    <a:pt x="141" y="101"/>
                    <a:pt x="141" y="102"/>
                  </a:cubicBezTo>
                  <a:cubicBezTo>
                    <a:pt x="142" y="101"/>
                    <a:pt x="142" y="101"/>
                    <a:pt x="142" y="101"/>
                  </a:cubicBezTo>
                  <a:cubicBezTo>
                    <a:pt x="142" y="101"/>
                    <a:pt x="142" y="101"/>
                    <a:pt x="142" y="101"/>
                  </a:cubicBezTo>
                  <a:cubicBezTo>
                    <a:pt x="142" y="101"/>
                    <a:pt x="142" y="100"/>
                    <a:pt x="142" y="100"/>
                  </a:cubicBezTo>
                  <a:cubicBezTo>
                    <a:pt x="143" y="101"/>
                    <a:pt x="143" y="101"/>
                    <a:pt x="143" y="101"/>
                  </a:cubicBezTo>
                  <a:cubicBezTo>
                    <a:pt x="143" y="101"/>
                    <a:pt x="144" y="102"/>
                    <a:pt x="143" y="102"/>
                  </a:cubicBezTo>
                  <a:cubicBezTo>
                    <a:pt x="143" y="102"/>
                    <a:pt x="141" y="103"/>
                    <a:pt x="141" y="103"/>
                  </a:cubicBezTo>
                  <a:cubicBezTo>
                    <a:pt x="141" y="103"/>
                    <a:pt x="143" y="104"/>
                    <a:pt x="142" y="104"/>
                  </a:cubicBezTo>
                  <a:cubicBezTo>
                    <a:pt x="141" y="105"/>
                    <a:pt x="141" y="105"/>
                    <a:pt x="141" y="105"/>
                  </a:cubicBezTo>
                  <a:cubicBezTo>
                    <a:pt x="140" y="105"/>
                    <a:pt x="141" y="104"/>
                    <a:pt x="140" y="105"/>
                  </a:cubicBezTo>
                  <a:cubicBezTo>
                    <a:pt x="141" y="106"/>
                    <a:pt x="141" y="106"/>
                    <a:pt x="141" y="106"/>
                  </a:cubicBezTo>
                  <a:cubicBezTo>
                    <a:pt x="140" y="106"/>
                    <a:pt x="140" y="106"/>
                    <a:pt x="140" y="106"/>
                  </a:cubicBezTo>
                  <a:cubicBezTo>
                    <a:pt x="141" y="106"/>
                    <a:pt x="141" y="107"/>
                    <a:pt x="140" y="107"/>
                  </a:cubicBezTo>
                  <a:cubicBezTo>
                    <a:pt x="140" y="107"/>
                    <a:pt x="140" y="107"/>
                    <a:pt x="140" y="107"/>
                  </a:cubicBezTo>
                  <a:cubicBezTo>
                    <a:pt x="140" y="107"/>
                    <a:pt x="140" y="107"/>
                    <a:pt x="140" y="107"/>
                  </a:cubicBezTo>
                  <a:cubicBezTo>
                    <a:pt x="139" y="106"/>
                    <a:pt x="139" y="106"/>
                    <a:pt x="139" y="106"/>
                  </a:cubicBezTo>
                  <a:cubicBezTo>
                    <a:pt x="139" y="107"/>
                    <a:pt x="139" y="107"/>
                    <a:pt x="139" y="107"/>
                  </a:cubicBezTo>
                  <a:cubicBezTo>
                    <a:pt x="139" y="106"/>
                    <a:pt x="138" y="106"/>
                    <a:pt x="139" y="105"/>
                  </a:cubicBezTo>
                  <a:cubicBezTo>
                    <a:pt x="138" y="105"/>
                    <a:pt x="137" y="104"/>
                    <a:pt x="139" y="104"/>
                  </a:cubicBezTo>
                  <a:cubicBezTo>
                    <a:pt x="139" y="104"/>
                    <a:pt x="139" y="104"/>
                    <a:pt x="139" y="104"/>
                  </a:cubicBezTo>
                  <a:cubicBezTo>
                    <a:pt x="138" y="104"/>
                    <a:pt x="138" y="104"/>
                    <a:pt x="137" y="104"/>
                  </a:cubicBezTo>
                  <a:cubicBezTo>
                    <a:pt x="136" y="102"/>
                    <a:pt x="136" y="102"/>
                    <a:pt x="136" y="102"/>
                  </a:cubicBezTo>
                  <a:cubicBezTo>
                    <a:pt x="136" y="102"/>
                    <a:pt x="136" y="102"/>
                    <a:pt x="136" y="102"/>
                  </a:cubicBezTo>
                  <a:cubicBezTo>
                    <a:pt x="136" y="102"/>
                    <a:pt x="136" y="103"/>
                    <a:pt x="136" y="102"/>
                  </a:cubicBezTo>
                  <a:cubicBezTo>
                    <a:pt x="136" y="102"/>
                    <a:pt x="136" y="102"/>
                    <a:pt x="136" y="102"/>
                  </a:cubicBezTo>
                  <a:cubicBezTo>
                    <a:pt x="135" y="102"/>
                    <a:pt x="135" y="102"/>
                    <a:pt x="135" y="102"/>
                  </a:cubicBezTo>
                  <a:cubicBezTo>
                    <a:pt x="136" y="103"/>
                    <a:pt x="134" y="102"/>
                    <a:pt x="135" y="102"/>
                  </a:cubicBezTo>
                  <a:cubicBezTo>
                    <a:pt x="135" y="103"/>
                    <a:pt x="135" y="103"/>
                    <a:pt x="135" y="104"/>
                  </a:cubicBezTo>
                  <a:cubicBezTo>
                    <a:pt x="135" y="104"/>
                    <a:pt x="135" y="104"/>
                    <a:pt x="134" y="104"/>
                  </a:cubicBezTo>
                  <a:cubicBezTo>
                    <a:pt x="135" y="105"/>
                    <a:pt x="135" y="105"/>
                    <a:pt x="135" y="105"/>
                  </a:cubicBezTo>
                  <a:cubicBezTo>
                    <a:pt x="135" y="105"/>
                    <a:pt x="135" y="105"/>
                    <a:pt x="135" y="105"/>
                  </a:cubicBezTo>
                  <a:cubicBezTo>
                    <a:pt x="135" y="105"/>
                    <a:pt x="135" y="105"/>
                    <a:pt x="135" y="105"/>
                  </a:cubicBezTo>
                  <a:cubicBezTo>
                    <a:pt x="136" y="105"/>
                    <a:pt x="135" y="105"/>
                    <a:pt x="135" y="106"/>
                  </a:cubicBezTo>
                  <a:cubicBezTo>
                    <a:pt x="136" y="106"/>
                    <a:pt x="136" y="106"/>
                    <a:pt x="136" y="106"/>
                  </a:cubicBezTo>
                  <a:cubicBezTo>
                    <a:pt x="136" y="106"/>
                    <a:pt x="136" y="106"/>
                    <a:pt x="136" y="106"/>
                  </a:cubicBezTo>
                  <a:cubicBezTo>
                    <a:pt x="136" y="106"/>
                    <a:pt x="136" y="107"/>
                    <a:pt x="136" y="108"/>
                  </a:cubicBezTo>
                  <a:cubicBezTo>
                    <a:pt x="136" y="107"/>
                    <a:pt x="136" y="107"/>
                    <a:pt x="136" y="107"/>
                  </a:cubicBezTo>
                  <a:cubicBezTo>
                    <a:pt x="137" y="107"/>
                    <a:pt x="137" y="108"/>
                    <a:pt x="137" y="108"/>
                  </a:cubicBezTo>
                  <a:cubicBezTo>
                    <a:pt x="137" y="107"/>
                    <a:pt x="137" y="107"/>
                    <a:pt x="137" y="107"/>
                  </a:cubicBezTo>
                  <a:cubicBezTo>
                    <a:pt x="138" y="108"/>
                    <a:pt x="138" y="111"/>
                    <a:pt x="139" y="111"/>
                  </a:cubicBezTo>
                  <a:cubicBezTo>
                    <a:pt x="139" y="111"/>
                    <a:pt x="140" y="113"/>
                    <a:pt x="140" y="112"/>
                  </a:cubicBezTo>
                  <a:cubicBezTo>
                    <a:pt x="139" y="112"/>
                    <a:pt x="139" y="112"/>
                    <a:pt x="139" y="112"/>
                  </a:cubicBezTo>
                  <a:cubicBezTo>
                    <a:pt x="139" y="112"/>
                    <a:pt x="139" y="113"/>
                    <a:pt x="139" y="112"/>
                  </a:cubicBezTo>
                  <a:cubicBezTo>
                    <a:pt x="138" y="112"/>
                    <a:pt x="139" y="114"/>
                    <a:pt x="138" y="113"/>
                  </a:cubicBezTo>
                  <a:cubicBezTo>
                    <a:pt x="138" y="114"/>
                    <a:pt x="138" y="114"/>
                    <a:pt x="138" y="114"/>
                  </a:cubicBezTo>
                  <a:cubicBezTo>
                    <a:pt x="138" y="114"/>
                    <a:pt x="137" y="113"/>
                    <a:pt x="137" y="113"/>
                  </a:cubicBezTo>
                  <a:cubicBezTo>
                    <a:pt x="137" y="114"/>
                    <a:pt x="137" y="114"/>
                    <a:pt x="137" y="114"/>
                  </a:cubicBezTo>
                  <a:cubicBezTo>
                    <a:pt x="136" y="113"/>
                    <a:pt x="135" y="112"/>
                    <a:pt x="135" y="111"/>
                  </a:cubicBezTo>
                  <a:cubicBezTo>
                    <a:pt x="135" y="112"/>
                    <a:pt x="135" y="112"/>
                    <a:pt x="135" y="112"/>
                  </a:cubicBezTo>
                  <a:cubicBezTo>
                    <a:pt x="134" y="111"/>
                    <a:pt x="134" y="111"/>
                    <a:pt x="133" y="111"/>
                  </a:cubicBezTo>
                  <a:cubicBezTo>
                    <a:pt x="134" y="113"/>
                    <a:pt x="136" y="113"/>
                    <a:pt x="137" y="115"/>
                  </a:cubicBezTo>
                  <a:cubicBezTo>
                    <a:pt x="135" y="116"/>
                    <a:pt x="134" y="116"/>
                    <a:pt x="132" y="115"/>
                  </a:cubicBezTo>
                  <a:cubicBezTo>
                    <a:pt x="134" y="115"/>
                    <a:pt x="131" y="113"/>
                    <a:pt x="131" y="113"/>
                  </a:cubicBezTo>
                  <a:cubicBezTo>
                    <a:pt x="129" y="112"/>
                    <a:pt x="129" y="112"/>
                    <a:pt x="129" y="112"/>
                  </a:cubicBezTo>
                  <a:cubicBezTo>
                    <a:pt x="130" y="111"/>
                    <a:pt x="130" y="112"/>
                    <a:pt x="129" y="111"/>
                  </a:cubicBezTo>
                  <a:cubicBezTo>
                    <a:pt x="129" y="111"/>
                    <a:pt x="129" y="111"/>
                    <a:pt x="129" y="111"/>
                  </a:cubicBezTo>
                  <a:cubicBezTo>
                    <a:pt x="129" y="111"/>
                    <a:pt x="127" y="109"/>
                    <a:pt x="127" y="109"/>
                  </a:cubicBezTo>
                  <a:cubicBezTo>
                    <a:pt x="127" y="109"/>
                    <a:pt x="127" y="109"/>
                    <a:pt x="127" y="109"/>
                  </a:cubicBezTo>
                  <a:cubicBezTo>
                    <a:pt x="127" y="109"/>
                    <a:pt x="127" y="109"/>
                    <a:pt x="127" y="109"/>
                  </a:cubicBezTo>
                  <a:cubicBezTo>
                    <a:pt x="126" y="109"/>
                    <a:pt x="126" y="109"/>
                    <a:pt x="126" y="109"/>
                  </a:cubicBezTo>
                  <a:cubicBezTo>
                    <a:pt x="126" y="109"/>
                    <a:pt x="126" y="109"/>
                    <a:pt x="126" y="109"/>
                  </a:cubicBezTo>
                  <a:cubicBezTo>
                    <a:pt x="126" y="109"/>
                    <a:pt x="124" y="108"/>
                    <a:pt x="124" y="109"/>
                  </a:cubicBezTo>
                  <a:cubicBezTo>
                    <a:pt x="123" y="109"/>
                    <a:pt x="123" y="109"/>
                    <a:pt x="123" y="109"/>
                  </a:cubicBezTo>
                  <a:cubicBezTo>
                    <a:pt x="122" y="110"/>
                    <a:pt x="122" y="108"/>
                    <a:pt x="122" y="108"/>
                  </a:cubicBezTo>
                  <a:cubicBezTo>
                    <a:pt x="123" y="106"/>
                    <a:pt x="125" y="106"/>
                    <a:pt x="127" y="106"/>
                  </a:cubicBezTo>
                  <a:cubicBezTo>
                    <a:pt x="124" y="103"/>
                    <a:pt x="129" y="101"/>
                    <a:pt x="128" y="98"/>
                  </a:cubicBezTo>
                  <a:cubicBezTo>
                    <a:pt x="128" y="97"/>
                    <a:pt x="125" y="93"/>
                    <a:pt x="125" y="94"/>
                  </a:cubicBezTo>
                  <a:cubicBezTo>
                    <a:pt x="125" y="94"/>
                    <a:pt x="122" y="95"/>
                    <a:pt x="123" y="94"/>
                  </a:cubicBezTo>
                  <a:cubicBezTo>
                    <a:pt x="123" y="93"/>
                    <a:pt x="123" y="93"/>
                    <a:pt x="124" y="93"/>
                  </a:cubicBezTo>
                  <a:cubicBezTo>
                    <a:pt x="125" y="91"/>
                    <a:pt x="121" y="91"/>
                    <a:pt x="123" y="90"/>
                  </a:cubicBezTo>
                  <a:cubicBezTo>
                    <a:pt x="121" y="91"/>
                    <a:pt x="120" y="87"/>
                    <a:pt x="119" y="87"/>
                  </a:cubicBezTo>
                  <a:cubicBezTo>
                    <a:pt x="120" y="87"/>
                    <a:pt x="117" y="90"/>
                    <a:pt x="117" y="90"/>
                  </a:cubicBezTo>
                  <a:cubicBezTo>
                    <a:pt x="117" y="90"/>
                    <a:pt x="119" y="90"/>
                    <a:pt x="119" y="91"/>
                  </a:cubicBezTo>
                  <a:cubicBezTo>
                    <a:pt x="118" y="91"/>
                    <a:pt x="118" y="91"/>
                    <a:pt x="118" y="91"/>
                  </a:cubicBezTo>
                  <a:cubicBezTo>
                    <a:pt x="118" y="91"/>
                    <a:pt x="112" y="88"/>
                    <a:pt x="110" y="89"/>
                  </a:cubicBezTo>
                  <a:cubicBezTo>
                    <a:pt x="111" y="89"/>
                    <a:pt x="111" y="89"/>
                    <a:pt x="111" y="89"/>
                  </a:cubicBezTo>
                  <a:cubicBezTo>
                    <a:pt x="111" y="89"/>
                    <a:pt x="108" y="89"/>
                    <a:pt x="110" y="88"/>
                  </a:cubicBezTo>
                  <a:cubicBezTo>
                    <a:pt x="109" y="88"/>
                    <a:pt x="107" y="88"/>
                    <a:pt x="107" y="88"/>
                  </a:cubicBezTo>
                  <a:cubicBezTo>
                    <a:pt x="108" y="88"/>
                    <a:pt x="108" y="88"/>
                    <a:pt x="108" y="88"/>
                  </a:cubicBezTo>
                  <a:cubicBezTo>
                    <a:pt x="107" y="88"/>
                    <a:pt x="105" y="87"/>
                    <a:pt x="105" y="86"/>
                  </a:cubicBezTo>
                  <a:cubicBezTo>
                    <a:pt x="107" y="84"/>
                    <a:pt x="107" y="87"/>
                    <a:pt x="108" y="85"/>
                  </a:cubicBezTo>
                  <a:cubicBezTo>
                    <a:pt x="106" y="84"/>
                    <a:pt x="104" y="83"/>
                    <a:pt x="105" y="80"/>
                  </a:cubicBezTo>
                  <a:cubicBezTo>
                    <a:pt x="105" y="78"/>
                    <a:pt x="108" y="69"/>
                    <a:pt x="111" y="73"/>
                  </a:cubicBezTo>
                  <a:cubicBezTo>
                    <a:pt x="112" y="73"/>
                    <a:pt x="112" y="73"/>
                    <a:pt x="112" y="73"/>
                  </a:cubicBezTo>
                  <a:cubicBezTo>
                    <a:pt x="111" y="74"/>
                    <a:pt x="111" y="74"/>
                    <a:pt x="110" y="75"/>
                  </a:cubicBezTo>
                  <a:cubicBezTo>
                    <a:pt x="109" y="77"/>
                    <a:pt x="109" y="82"/>
                    <a:pt x="112" y="84"/>
                  </a:cubicBezTo>
                  <a:cubicBezTo>
                    <a:pt x="112" y="83"/>
                    <a:pt x="109" y="79"/>
                    <a:pt x="112" y="80"/>
                  </a:cubicBezTo>
                  <a:cubicBezTo>
                    <a:pt x="112" y="80"/>
                    <a:pt x="110" y="79"/>
                    <a:pt x="111" y="78"/>
                  </a:cubicBezTo>
                  <a:cubicBezTo>
                    <a:pt x="110" y="78"/>
                    <a:pt x="110" y="77"/>
                    <a:pt x="112" y="77"/>
                  </a:cubicBezTo>
                  <a:cubicBezTo>
                    <a:pt x="111" y="76"/>
                    <a:pt x="111" y="76"/>
                    <a:pt x="111" y="76"/>
                  </a:cubicBezTo>
                  <a:cubicBezTo>
                    <a:pt x="111" y="76"/>
                    <a:pt x="112" y="76"/>
                    <a:pt x="113" y="76"/>
                  </a:cubicBezTo>
                  <a:cubicBezTo>
                    <a:pt x="112" y="76"/>
                    <a:pt x="111" y="74"/>
                    <a:pt x="112" y="75"/>
                  </a:cubicBezTo>
                  <a:cubicBezTo>
                    <a:pt x="112" y="75"/>
                    <a:pt x="112" y="75"/>
                    <a:pt x="112" y="75"/>
                  </a:cubicBezTo>
                  <a:cubicBezTo>
                    <a:pt x="112" y="75"/>
                    <a:pt x="112" y="75"/>
                    <a:pt x="112" y="75"/>
                  </a:cubicBezTo>
                  <a:cubicBezTo>
                    <a:pt x="112" y="74"/>
                    <a:pt x="112" y="74"/>
                    <a:pt x="112" y="74"/>
                  </a:cubicBezTo>
                  <a:cubicBezTo>
                    <a:pt x="113" y="75"/>
                    <a:pt x="113" y="75"/>
                    <a:pt x="113" y="75"/>
                  </a:cubicBezTo>
                  <a:cubicBezTo>
                    <a:pt x="113" y="74"/>
                    <a:pt x="114" y="73"/>
                    <a:pt x="116" y="73"/>
                  </a:cubicBezTo>
                  <a:cubicBezTo>
                    <a:pt x="117" y="74"/>
                    <a:pt x="116" y="75"/>
                    <a:pt x="117" y="76"/>
                  </a:cubicBezTo>
                  <a:cubicBezTo>
                    <a:pt x="117" y="76"/>
                    <a:pt x="117" y="76"/>
                    <a:pt x="117" y="77"/>
                  </a:cubicBezTo>
                  <a:cubicBezTo>
                    <a:pt x="117" y="77"/>
                    <a:pt x="117" y="80"/>
                    <a:pt x="117" y="81"/>
                  </a:cubicBezTo>
                  <a:cubicBezTo>
                    <a:pt x="117" y="81"/>
                    <a:pt x="117" y="80"/>
                    <a:pt x="117" y="81"/>
                  </a:cubicBezTo>
                  <a:cubicBezTo>
                    <a:pt x="117" y="81"/>
                    <a:pt x="117" y="81"/>
                    <a:pt x="117" y="81"/>
                  </a:cubicBezTo>
                  <a:cubicBezTo>
                    <a:pt x="118" y="81"/>
                    <a:pt x="118" y="81"/>
                    <a:pt x="118" y="80"/>
                  </a:cubicBezTo>
                  <a:cubicBezTo>
                    <a:pt x="118" y="80"/>
                    <a:pt x="118" y="80"/>
                    <a:pt x="119" y="80"/>
                  </a:cubicBezTo>
                  <a:cubicBezTo>
                    <a:pt x="118" y="80"/>
                    <a:pt x="118" y="79"/>
                    <a:pt x="118" y="79"/>
                  </a:cubicBezTo>
                  <a:cubicBezTo>
                    <a:pt x="118" y="79"/>
                    <a:pt x="118" y="79"/>
                    <a:pt x="118" y="79"/>
                  </a:cubicBezTo>
                  <a:cubicBezTo>
                    <a:pt x="118" y="79"/>
                    <a:pt x="118" y="79"/>
                    <a:pt x="118" y="79"/>
                  </a:cubicBezTo>
                  <a:cubicBezTo>
                    <a:pt x="119" y="79"/>
                    <a:pt x="119" y="80"/>
                    <a:pt x="119" y="80"/>
                  </a:cubicBezTo>
                  <a:cubicBezTo>
                    <a:pt x="119" y="78"/>
                    <a:pt x="120" y="81"/>
                    <a:pt x="120" y="82"/>
                  </a:cubicBezTo>
                  <a:cubicBezTo>
                    <a:pt x="120" y="81"/>
                    <a:pt x="120" y="80"/>
                    <a:pt x="120" y="79"/>
                  </a:cubicBezTo>
                  <a:cubicBezTo>
                    <a:pt x="122" y="80"/>
                    <a:pt x="122" y="80"/>
                    <a:pt x="122" y="80"/>
                  </a:cubicBezTo>
                  <a:cubicBezTo>
                    <a:pt x="121" y="80"/>
                    <a:pt x="121" y="80"/>
                    <a:pt x="120" y="79"/>
                  </a:cubicBezTo>
                  <a:cubicBezTo>
                    <a:pt x="120" y="78"/>
                    <a:pt x="121" y="78"/>
                    <a:pt x="122" y="78"/>
                  </a:cubicBezTo>
                  <a:cubicBezTo>
                    <a:pt x="123" y="78"/>
                    <a:pt x="123" y="78"/>
                    <a:pt x="123" y="79"/>
                  </a:cubicBezTo>
                  <a:cubicBezTo>
                    <a:pt x="123" y="79"/>
                    <a:pt x="124" y="79"/>
                    <a:pt x="124" y="79"/>
                  </a:cubicBezTo>
                  <a:cubicBezTo>
                    <a:pt x="124" y="79"/>
                    <a:pt x="125" y="79"/>
                    <a:pt x="125" y="80"/>
                  </a:cubicBezTo>
                  <a:cubicBezTo>
                    <a:pt x="125" y="81"/>
                    <a:pt x="125" y="81"/>
                    <a:pt x="125" y="81"/>
                  </a:cubicBezTo>
                  <a:cubicBezTo>
                    <a:pt x="125" y="80"/>
                    <a:pt x="126" y="81"/>
                    <a:pt x="126" y="81"/>
                  </a:cubicBezTo>
                  <a:cubicBezTo>
                    <a:pt x="126" y="82"/>
                    <a:pt x="125" y="82"/>
                    <a:pt x="125" y="82"/>
                  </a:cubicBezTo>
                  <a:cubicBezTo>
                    <a:pt x="125" y="82"/>
                    <a:pt x="125" y="82"/>
                    <a:pt x="125" y="82"/>
                  </a:cubicBezTo>
                  <a:cubicBezTo>
                    <a:pt x="124" y="83"/>
                    <a:pt x="124" y="83"/>
                    <a:pt x="124" y="83"/>
                  </a:cubicBezTo>
                  <a:cubicBezTo>
                    <a:pt x="124" y="83"/>
                    <a:pt x="126" y="82"/>
                    <a:pt x="125" y="83"/>
                  </a:cubicBezTo>
                  <a:cubicBezTo>
                    <a:pt x="125" y="83"/>
                    <a:pt x="125" y="84"/>
                    <a:pt x="125" y="84"/>
                  </a:cubicBezTo>
                  <a:cubicBezTo>
                    <a:pt x="126" y="83"/>
                    <a:pt x="126" y="82"/>
                    <a:pt x="127" y="82"/>
                  </a:cubicBezTo>
                  <a:cubicBezTo>
                    <a:pt x="126" y="82"/>
                    <a:pt x="126" y="83"/>
                    <a:pt x="126" y="83"/>
                  </a:cubicBezTo>
                  <a:cubicBezTo>
                    <a:pt x="127" y="82"/>
                    <a:pt x="127" y="85"/>
                    <a:pt x="127" y="85"/>
                  </a:cubicBezTo>
                  <a:cubicBezTo>
                    <a:pt x="127" y="83"/>
                    <a:pt x="127" y="83"/>
                    <a:pt x="127" y="83"/>
                  </a:cubicBezTo>
                  <a:cubicBezTo>
                    <a:pt x="127" y="84"/>
                    <a:pt x="127" y="84"/>
                    <a:pt x="128" y="83"/>
                  </a:cubicBezTo>
                  <a:cubicBezTo>
                    <a:pt x="128" y="83"/>
                    <a:pt x="130" y="83"/>
                    <a:pt x="130" y="84"/>
                  </a:cubicBezTo>
                  <a:close/>
                  <a:moveTo>
                    <a:pt x="117" y="80"/>
                  </a:moveTo>
                  <a:cubicBezTo>
                    <a:pt x="116" y="80"/>
                    <a:pt x="116" y="80"/>
                    <a:pt x="116" y="80"/>
                  </a:cubicBezTo>
                  <a:lnTo>
                    <a:pt x="117" y="80"/>
                  </a:lnTo>
                  <a:close/>
                  <a:moveTo>
                    <a:pt x="132" y="91"/>
                  </a:moveTo>
                  <a:cubicBezTo>
                    <a:pt x="132" y="90"/>
                    <a:pt x="132" y="90"/>
                    <a:pt x="132" y="90"/>
                  </a:cubicBezTo>
                  <a:lnTo>
                    <a:pt x="132" y="91"/>
                  </a:lnTo>
                  <a:close/>
                  <a:moveTo>
                    <a:pt x="131" y="90"/>
                  </a:moveTo>
                  <a:cubicBezTo>
                    <a:pt x="131" y="90"/>
                    <a:pt x="131" y="90"/>
                    <a:pt x="131" y="90"/>
                  </a:cubicBezTo>
                  <a:cubicBezTo>
                    <a:pt x="131" y="90"/>
                    <a:pt x="130" y="90"/>
                    <a:pt x="131" y="90"/>
                  </a:cubicBezTo>
                  <a:close/>
                  <a:moveTo>
                    <a:pt x="138" y="114"/>
                  </a:moveTo>
                  <a:cubicBezTo>
                    <a:pt x="138" y="114"/>
                    <a:pt x="138" y="114"/>
                    <a:pt x="138" y="114"/>
                  </a:cubicBezTo>
                  <a:close/>
                  <a:moveTo>
                    <a:pt x="111" y="39"/>
                  </a:moveTo>
                  <a:cubicBezTo>
                    <a:pt x="113" y="38"/>
                    <a:pt x="115" y="39"/>
                    <a:pt x="116" y="38"/>
                  </a:cubicBezTo>
                  <a:cubicBezTo>
                    <a:pt x="117" y="38"/>
                    <a:pt x="117" y="39"/>
                    <a:pt x="117" y="39"/>
                  </a:cubicBezTo>
                  <a:cubicBezTo>
                    <a:pt x="117" y="38"/>
                    <a:pt x="118" y="38"/>
                    <a:pt x="118" y="38"/>
                  </a:cubicBezTo>
                  <a:cubicBezTo>
                    <a:pt x="117" y="38"/>
                    <a:pt x="117" y="38"/>
                    <a:pt x="117" y="38"/>
                  </a:cubicBezTo>
                  <a:cubicBezTo>
                    <a:pt x="116" y="38"/>
                    <a:pt x="116" y="37"/>
                    <a:pt x="116" y="36"/>
                  </a:cubicBezTo>
                  <a:cubicBezTo>
                    <a:pt x="110" y="31"/>
                    <a:pt x="119" y="33"/>
                    <a:pt x="121" y="31"/>
                  </a:cubicBezTo>
                  <a:cubicBezTo>
                    <a:pt x="120" y="31"/>
                    <a:pt x="118" y="31"/>
                    <a:pt x="118" y="31"/>
                  </a:cubicBezTo>
                  <a:cubicBezTo>
                    <a:pt x="120" y="29"/>
                    <a:pt x="121" y="29"/>
                    <a:pt x="123" y="29"/>
                  </a:cubicBezTo>
                  <a:cubicBezTo>
                    <a:pt x="123" y="28"/>
                    <a:pt x="120" y="29"/>
                    <a:pt x="120" y="28"/>
                  </a:cubicBezTo>
                  <a:cubicBezTo>
                    <a:pt x="120" y="28"/>
                    <a:pt x="121" y="25"/>
                    <a:pt x="121" y="25"/>
                  </a:cubicBezTo>
                  <a:cubicBezTo>
                    <a:pt x="122" y="24"/>
                    <a:pt x="122" y="24"/>
                    <a:pt x="122" y="24"/>
                  </a:cubicBezTo>
                  <a:cubicBezTo>
                    <a:pt x="122" y="24"/>
                    <a:pt x="122" y="24"/>
                    <a:pt x="122" y="24"/>
                  </a:cubicBezTo>
                  <a:cubicBezTo>
                    <a:pt x="120" y="24"/>
                    <a:pt x="120" y="27"/>
                    <a:pt x="119" y="26"/>
                  </a:cubicBezTo>
                  <a:cubicBezTo>
                    <a:pt x="119" y="27"/>
                    <a:pt x="119" y="27"/>
                    <a:pt x="119" y="27"/>
                  </a:cubicBezTo>
                  <a:cubicBezTo>
                    <a:pt x="119" y="27"/>
                    <a:pt x="114" y="31"/>
                    <a:pt x="114" y="31"/>
                  </a:cubicBezTo>
                  <a:cubicBezTo>
                    <a:pt x="115" y="29"/>
                    <a:pt x="115" y="29"/>
                    <a:pt x="115" y="29"/>
                  </a:cubicBezTo>
                  <a:cubicBezTo>
                    <a:pt x="115" y="29"/>
                    <a:pt x="116" y="29"/>
                    <a:pt x="115" y="29"/>
                  </a:cubicBezTo>
                  <a:cubicBezTo>
                    <a:pt x="115" y="29"/>
                    <a:pt x="112" y="31"/>
                    <a:pt x="114" y="29"/>
                  </a:cubicBezTo>
                  <a:cubicBezTo>
                    <a:pt x="114" y="29"/>
                    <a:pt x="114" y="29"/>
                    <a:pt x="114" y="29"/>
                  </a:cubicBezTo>
                  <a:cubicBezTo>
                    <a:pt x="113" y="29"/>
                    <a:pt x="113" y="29"/>
                    <a:pt x="113" y="30"/>
                  </a:cubicBezTo>
                  <a:cubicBezTo>
                    <a:pt x="113" y="30"/>
                    <a:pt x="113" y="30"/>
                    <a:pt x="113" y="31"/>
                  </a:cubicBezTo>
                  <a:cubicBezTo>
                    <a:pt x="113" y="32"/>
                    <a:pt x="111" y="32"/>
                    <a:pt x="110" y="31"/>
                  </a:cubicBezTo>
                  <a:cubicBezTo>
                    <a:pt x="110" y="30"/>
                    <a:pt x="109" y="31"/>
                    <a:pt x="109" y="29"/>
                  </a:cubicBezTo>
                  <a:cubicBezTo>
                    <a:pt x="110" y="28"/>
                    <a:pt x="112" y="27"/>
                    <a:pt x="113" y="26"/>
                  </a:cubicBezTo>
                  <a:cubicBezTo>
                    <a:pt x="110" y="28"/>
                    <a:pt x="110" y="28"/>
                    <a:pt x="108" y="30"/>
                  </a:cubicBezTo>
                  <a:cubicBezTo>
                    <a:pt x="108" y="31"/>
                    <a:pt x="106" y="29"/>
                    <a:pt x="106" y="29"/>
                  </a:cubicBezTo>
                  <a:cubicBezTo>
                    <a:pt x="105" y="28"/>
                    <a:pt x="110" y="27"/>
                    <a:pt x="110" y="27"/>
                  </a:cubicBezTo>
                  <a:cubicBezTo>
                    <a:pt x="110" y="26"/>
                    <a:pt x="110" y="26"/>
                    <a:pt x="110" y="26"/>
                  </a:cubicBezTo>
                  <a:cubicBezTo>
                    <a:pt x="110" y="26"/>
                    <a:pt x="111" y="25"/>
                    <a:pt x="112" y="25"/>
                  </a:cubicBezTo>
                  <a:cubicBezTo>
                    <a:pt x="111" y="25"/>
                    <a:pt x="111" y="25"/>
                    <a:pt x="111" y="25"/>
                  </a:cubicBezTo>
                  <a:cubicBezTo>
                    <a:pt x="109" y="26"/>
                    <a:pt x="107" y="28"/>
                    <a:pt x="105" y="27"/>
                  </a:cubicBezTo>
                  <a:cubicBezTo>
                    <a:pt x="104" y="27"/>
                    <a:pt x="104" y="27"/>
                    <a:pt x="104" y="26"/>
                  </a:cubicBezTo>
                  <a:cubicBezTo>
                    <a:pt x="104" y="25"/>
                    <a:pt x="106" y="26"/>
                    <a:pt x="106" y="25"/>
                  </a:cubicBezTo>
                  <a:cubicBezTo>
                    <a:pt x="104" y="25"/>
                    <a:pt x="106" y="24"/>
                    <a:pt x="106" y="23"/>
                  </a:cubicBezTo>
                  <a:cubicBezTo>
                    <a:pt x="106" y="22"/>
                    <a:pt x="108" y="24"/>
                    <a:pt x="108" y="23"/>
                  </a:cubicBezTo>
                  <a:cubicBezTo>
                    <a:pt x="107" y="22"/>
                    <a:pt x="107" y="22"/>
                    <a:pt x="107" y="22"/>
                  </a:cubicBezTo>
                  <a:cubicBezTo>
                    <a:pt x="107" y="23"/>
                    <a:pt x="104" y="24"/>
                    <a:pt x="104" y="24"/>
                  </a:cubicBezTo>
                  <a:cubicBezTo>
                    <a:pt x="103" y="23"/>
                    <a:pt x="105" y="22"/>
                    <a:pt x="105" y="22"/>
                  </a:cubicBezTo>
                  <a:cubicBezTo>
                    <a:pt x="105" y="22"/>
                    <a:pt x="105" y="22"/>
                    <a:pt x="105" y="22"/>
                  </a:cubicBezTo>
                  <a:cubicBezTo>
                    <a:pt x="104" y="21"/>
                    <a:pt x="104" y="21"/>
                    <a:pt x="104" y="21"/>
                  </a:cubicBezTo>
                  <a:cubicBezTo>
                    <a:pt x="104" y="21"/>
                    <a:pt x="104" y="23"/>
                    <a:pt x="103" y="23"/>
                  </a:cubicBezTo>
                  <a:cubicBezTo>
                    <a:pt x="103" y="22"/>
                    <a:pt x="103" y="22"/>
                    <a:pt x="103" y="22"/>
                  </a:cubicBezTo>
                  <a:cubicBezTo>
                    <a:pt x="102" y="22"/>
                    <a:pt x="102" y="22"/>
                    <a:pt x="102" y="22"/>
                  </a:cubicBezTo>
                  <a:cubicBezTo>
                    <a:pt x="103" y="20"/>
                    <a:pt x="104" y="20"/>
                    <a:pt x="106" y="20"/>
                  </a:cubicBezTo>
                  <a:cubicBezTo>
                    <a:pt x="105" y="20"/>
                    <a:pt x="106" y="18"/>
                    <a:pt x="106" y="20"/>
                  </a:cubicBezTo>
                  <a:cubicBezTo>
                    <a:pt x="106" y="19"/>
                    <a:pt x="107" y="16"/>
                    <a:pt x="108" y="18"/>
                  </a:cubicBezTo>
                  <a:cubicBezTo>
                    <a:pt x="109" y="18"/>
                    <a:pt x="108" y="19"/>
                    <a:pt x="109" y="19"/>
                  </a:cubicBezTo>
                  <a:cubicBezTo>
                    <a:pt x="109" y="19"/>
                    <a:pt x="109" y="19"/>
                    <a:pt x="109" y="18"/>
                  </a:cubicBezTo>
                  <a:cubicBezTo>
                    <a:pt x="109" y="18"/>
                    <a:pt x="109" y="18"/>
                    <a:pt x="109" y="18"/>
                  </a:cubicBezTo>
                  <a:cubicBezTo>
                    <a:pt x="110" y="18"/>
                    <a:pt x="110" y="19"/>
                    <a:pt x="111" y="20"/>
                  </a:cubicBezTo>
                  <a:cubicBezTo>
                    <a:pt x="111" y="19"/>
                    <a:pt x="110" y="18"/>
                    <a:pt x="111" y="18"/>
                  </a:cubicBezTo>
                  <a:cubicBezTo>
                    <a:pt x="111" y="18"/>
                    <a:pt x="111" y="19"/>
                    <a:pt x="112" y="19"/>
                  </a:cubicBezTo>
                  <a:cubicBezTo>
                    <a:pt x="111" y="18"/>
                    <a:pt x="111" y="18"/>
                    <a:pt x="111" y="18"/>
                  </a:cubicBezTo>
                  <a:cubicBezTo>
                    <a:pt x="112" y="19"/>
                    <a:pt x="112" y="19"/>
                    <a:pt x="112" y="19"/>
                  </a:cubicBezTo>
                  <a:cubicBezTo>
                    <a:pt x="112" y="19"/>
                    <a:pt x="112" y="19"/>
                    <a:pt x="112" y="18"/>
                  </a:cubicBezTo>
                  <a:cubicBezTo>
                    <a:pt x="111" y="18"/>
                    <a:pt x="109" y="18"/>
                    <a:pt x="109" y="17"/>
                  </a:cubicBezTo>
                  <a:cubicBezTo>
                    <a:pt x="111" y="14"/>
                    <a:pt x="111" y="14"/>
                    <a:pt x="111" y="14"/>
                  </a:cubicBezTo>
                  <a:cubicBezTo>
                    <a:pt x="112" y="15"/>
                    <a:pt x="114" y="15"/>
                    <a:pt x="114" y="16"/>
                  </a:cubicBezTo>
                  <a:cubicBezTo>
                    <a:pt x="114" y="16"/>
                    <a:pt x="114" y="16"/>
                    <a:pt x="114" y="16"/>
                  </a:cubicBezTo>
                  <a:cubicBezTo>
                    <a:pt x="114" y="16"/>
                    <a:pt x="114" y="16"/>
                    <a:pt x="114" y="16"/>
                  </a:cubicBezTo>
                  <a:cubicBezTo>
                    <a:pt x="115" y="16"/>
                    <a:pt x="117" y="18"/>
                    <a:pt x="117" y="18"/>
                  </a:cubicBezTo>
                  <a:cubicBezTo>
                    <a:pt x="117" y="18"/>
                    <a:pt x="114" y="13"/>
                    <a:pt x="115" y="14"/>
                  </a:cubicBezTo>
                  <a:cubicBezTo>
                    <a:pt x="116" y="14"/>
                    <a:pt x="116" y="13"/>
                    <a:pt x="115" y="13"/>
                  </a:cubicBezTo>
                  <a:cubicBezTo>
                    <a:pt x="117" y="13"/>
                    <a:pt x="117" y="13"/>
                    <a:pt x="117" y="13"/>
                  </a:cubicBezTo>
                  <a:cubicBezTo>
                    <a:pt x="117" y="12"/>
                    <a:pt x="117" y="12"/>
                    <a:pt x="117" y="12"/>
                  </a:cubicBezTo>
                  <a:cubicBezTo>
                    <a:pt x="117" y="11"/>
                    <a:pt x="116" y="10"/>
                    <a:pt x="118" y="12"/>
                  </a:cubicBezTo>
                  <a:cubicBezTo>
                    <a:pt x="118" y="12"/>
                    <a:pt x="118" y="12"/>
                    <a:pt x="118" y="12"/>
                  </a:cubicBezTo>
                  <a:cubicBezTo>
                    <a:pt x="118" y="11"/>
                    <a:pt x="119" y="13"/>
                    <a:pt x="120" y="12"/>
                  </a:cubicBezTo>
                  <a:cubicBezTo>
                    <a:pt x="120" y="11"/>
                    <a:pt x="118" y="12"/>
                    <a:pt x="118" y="10"/>
                  </a:cubicBezTo>
                  <a:cubicBezTo>
                    <a:pt x="117" y="10"/>
                    <a:pt x="119" y="8"/>
                    <a:pt x="119" y="9"/>
                  </a:cubicBezTo>
                  <a:cubicBezTo>
                    <a:pt x="119" y="9"/>
                    <a:pt x="119" y="9"/>
                    <a:pt x="119" y="9"/>
                  </a:cubicBezTo>
                  <a:cubicBezTo>
                    <a:pt x="119" y="10"/>
                    <a:pt x="119" y="10"/>
                    <a:pt x="119" y="10"/>
                  </a:cubicBezTo>
                  <a:cubicBezTo>
                    <a:pt x="119" y="9"/>
                    <a:pt x="120" y="9"/>
                    <a:pt x="120" y="9"/>
                  </a:cubicBezTo>
                  <a:cubicBezTo>
                    <a:pt x="120" y="10"/>
                    <a:pt x="120" y="10"/>
                    <a:pt x="120" y="10"/>
                  </a:cubicBezTo>
                  <a:cubicBezTo>
                    <a:pt x="120" y="10"/>
                    <a:pt x="120" y="10"/>
                    <a:pt x="121" y="10"/>
                  </a:cubicBezTo>
                  <a:cubicBezTo>
                    <a:pt x="120" y="10"/>
                    <a:pt x="120" y="10"/>
                    <a:pt x="120" y="10"/>
                  </a:cubicBezTo>
                  <a:cubicBezTo>
                    <a:pt x="121" y="10"/>
                    <a:pt x="121" y="10"/>
                    <a:pt x="121" y="10"/>
                  </a:cubicBezTo>
                  <a:cubicBezTo>
                    <a:pt x="121" y="9"/>
                    <a:pt x="121" y="9"/>
                    <a:pt x="121" y="9"/>
                  </a:cubicBezTo>
                  <a:cubicBezTo>
                    <a:pt x="121" y="9"/>
                    <a:pt x="121" y="9"/>
                    <a:pt x="121" y="9"/>
                  </a:cubicBezTo>
                  <a:cubicBezTo>
                    <a:pt x="122" y="10"/>
                    <a:pt x="123" y="12"/>
                    <a:pt x="123" y="13"/>
                  </a:cubicBezTo>
                  <a:cubicBezTo>
                    <a:pt x="124" y="13"/>
                    <a:pt x="124" y="13"/>
                    <a:pt x="124" y="13"/>
                  </a:cubicBezTo>
                  <a:cubicBezTo>
                    <a:pt x="124" y="12"/>
                    <a:pt x="121" y="9"/>
                    <a:pt x="122" y="8"/>
                  </a:cubicBezTo>
                  <a:cubicBezTo>
                    <a:pt x="122" y="8"/>
                    <a:pt x="121" y="8"/>
                    <a:pt x="122" y="8"/>
                  </a:cubicBezTo>
                  <a:cubicBezTo>
                    <a:pt x="126" y="7"/>
                    <a:pt x="126" y="10"/>
                    <a:pt x="128" y="12"/>
                  </a:cubicBezTo>
                  <a:cubicBezTo>
                    <a:pt x="128" y="11"/>
                    <a:pt x="126" y="9"/>
                    <a:pt x="127" y="9"/>
                  </a:cubicBezTo>
                  <a:cubicBezTo>
                    <a:pt x="128" y="6"/>
                    <a:pt x="129" y="9"/>
                    <a:pt x="130" y="9"/>
                  </a:cubicBezTo>
                  <a:cubicBezTo>
                    <a:pt x="130" y="8"/>
                    <a:pt x="130" y="8"/>
                    <a:pt x="130" y="8"/>
                  </a:cubicBezTo>
                  <a:cubicBezTo>
                    <a:pt x="131" y="7"/>
                    <a:pt x="132" y="7"/>
                    <a:pt x="132" y="8"/>
                  </a:cubicBezTo>
                  <a:cubicBezTo>
                    <a:pt x="133" y="8"/>
                    <a:pt x="131" y="9"/>
                    <a:pt x="132" y="9"/>
                  </a:cubicBezTo>
                  <a:cubicBezTo>
                    <a:pt x="133" y="8"/>
                    <a:pt x="133" y="8"/>
                    <a:pt x="133" y="8"/>
                  </a:cubicBezTo>
                  <a:cubicBezTo>
                    <a:pt x="133" y="8"/>
                    <a:pt x="133" y="9"/>
                    <a:pt x="133" y="9"/>
                  </a:cubicBezTo>
                  <a:cubicBezTo>
                    <a:pt x="133" y="9"/>
                    <a:pt x="133" y="9"/>
                    <a:pt x="133" y="9"/>
                  </a:cubicBezTo>
                  <a:cubicBezTo>
                    <a:pt x="134" y="8"/>
                    <a:pt x="134" y="8"/>
                    <a:pt x="134" y="8"/>
                  </a:cubicBezTo>
                  <a:cubicBezTo>
                    <a:pt x="134" y="10"/>
                    <a:pt x="135" y="9"/>
                    <a:pt x="136" y="9"/>
                  </a:cubicBezTo>
                  <a:cubicBezTo>
                    <a:pt x="138" y="11"/>
                    <a:pt x="131" y="12"/>
                    <a:pt x="135" y="12"/>
                  </a:cubicBezTo>
                  <a:cubicBezTo>
                    <a:pt x="135" y="12"/>
                    <a:pt x="137" y="10"/>
                    <a:pt x="137" y="10"/>
                  </a:cubicBezTo>
                  <a:cubicBezTo>
                    <a:pt x="138" y="11"/>
                    <a:pt x="138" y="11"/>
                    <a:pt x="138" y="11"/>
                  </a:cubicBezTo>
                  <a:cubicBezTo>
                    <a:pt x="137" y="10"/>
                    <a:pt x="139" y="9"/>
                    <a:pt x="138" y="10"/>
                  </a:cubicBezTo>
                  <a:cubicBezTo>
                    <a:pt x="139" y="12"/>
                    <a:pt x="141" y="13"/>
                    <a:pt x="141" y="14"/>
                  </a:cubicBezTo>
                  <a:cubicBezTo>
                    <a:pt x="141" y="13"/>
                    <a:pt x="141" y="13"/>
                    <a:pt x="141" y="13"/>
                  </a:cubicBezTo>
                  <a:cubicBezTo>
                    <a:pt x="142" y="12"/>
                    <a:pt x="143" y="16"/>
                    <a:pt x="143" y="16"/>
                  </a:cubicBezTo>
                  <a:cubicBezTo>
                    <a:pt x="143" y="18"/>
                    <a:pt x="140" y="20"/>
                    <a:pt x="139" y="21"/>
                  </a:cubicBezTo>
                  <a:cubicBezTo>
                    <a:pt x="139" y="21"/>
                    <a:pt x="137" y="21"/>
                    <a:pt x="137" y="22"/>
                  </a:cubicBezTo>
                  <a:cubicBezTo>
                    <a:pt x="139" y="21"/>
                    <a:pt x="137" y="22"/>
                    <a:pt x="137" y="22"/>
                  </a:cubicBezTo>
                  <a:cubicBezTo>
                    <a:pt x="135" y="23"/>
                    <a:pt x="134" y="22"/>
                    <a:pt x="132" y="21"/>
                  </a:cubicBezTo>
                  <a:cubicBezTo>
                    <a:pt x="133" y="22"/>
                    <a:pt x="133" y="22"/>
                    <a:pt x="133" y="23"/>
                  </a:cubicBezTo>
                  <a:cubicBezTo>
                    <a:pt x="134" y="23"/>
                    <a:pt x="135" y="22"/>
                    <a:pt x="136" y="23"/>
                  </a:cubicBezTo>
                  <a:cubicBezTo>
                    <a:pt x="136" y="23"/>
                    <a:pt x="131" y="26"/>
                    <a:pt x="131" y="26"/>
                  </a:cubicBezTo>
                  <a:cubicBezTo>
                    <a:pt x="132" y="26"/>
                    <a:pt x="132" y="26"/>
                    <a:pt x="132" y="26"/>
                  </a:cubicBezTo>
                  <a:cubicBezTo>
                    <a:pt x="131" y="27"/>
                    <a:pt x="131" y="27"/>
                    <a:pt x="131" y="27"/>
                  </a:cubicBezTo>
                  <a:cubicBezTo>
                    <a:pt x="133" y="25"/>
                    <a:pt x="137" y="23"/>
                    <a:pt x="139" y="23"/>
                  </a:cubicBezTo>
                  <a:cubicBezTo>
                    <a:pt x="139" y="23"/>
                    <a:pt x="139" y="23"/>
                    <a:pt x="139" y="23"/>
                  </a:cubicBezTo>
                  <a:cubicBezTo>
                    <a:pt x="139" y="24"/>
                    <a:pt x="135" y="28"/>
                    <a:pt x="135" y="28"/>
                  </a:cubicBezTo>
                  <a:cubicBezTo>
                    <a:pt x="133" y="30"/>
                    <a:pt x="131" y="35"/>
                    <a:pt x="128" y="34"/>
                  </a:cubicBezTo>
                  <a:cubicBezTo>
                    <a:pt x="129" y="35"/>
                    <a:pt x="129" y="35"/>
                    <a:pt x="128" y="35"/>
                  </a:cubicBezTo>
                  <a:cubicBezTo>
                    <a:pt x="128" y="36"/>
                    <a:pt x="131" y="34"/>
                    <a:pt x="130" y="35"/>
                  </a:cubicBezTo>
                  <a:cubicBezTo>
                    <a:pt x="131" y="35"/>
                    <a:pt x="130" y="36"/>
                    <a:pt x="130" y="36"/>
                  </a:cubicBezTo>
                  <a:cubicBezTo>
                    <a:pt x="130" y="36"/>
                    <a:pt x="130" y="36"/>
                    <a:pt x="130" y="36"/>
                  </a:cubicBezTo>
                  <a:cubicBezTo>
                    <a:pt x="131" y="36"/>
                    <a:pt x="128" y="38"/>
                    <a:pt x="128" y="38"/>
                  </a:cubicBezTo>
                  <a:cubicBezTo>
                    <a:pt x="128" y="38"/>
                    <a:pt x="128" y="38"/>
                    <a:pt x="128" y="38"/>
                  </a:cubicBezTo>
                  <a:cubicBezTo>
                    <a:pt x="127" y="37"/>
                    <a:pt x="127" y="37"/>
                    <a:pt x="127" y="37"/>
                  </a:cubicBezTo>
                  <a:cubicBezTo>
                    <a:pt x="127" y="37"/>
                    <a:pt x="127" y="37"/>
                    <a:pt x="126" y="37"/>
                  </a:cubicBezTo>
                  <a:cubicBezTo>
                    <a:pt x="126" y="37"/>
                    <a:pt x="126" y="37"/>
                    <a:pt x="126" y="37"/>
                  </a:cubicBezTo>
                  <a:cubicBezTo>
                    <a:pt x="126" y="36"/>
                    <a:pt x="125" y="37"/>
                    <a:pt x="125" y="37"/>
                  </a:cubicBezTo>
                  <a:cubicBezTo>
                    <a:pt x="125" y="37"/>
                    <a:pt x="127" y="37"/>
                    <a:pt x="127" y="37"/>
                  </a:cubicBezTo>
                  <a:cubicBezTo>
                    <a:pt x="127" y="38"/>
                    <a:pt x="127" y="39"/>
                    <a:pt x="127" y="39"/>
                  </a:cubicBezTo>
                  <a:cubicBezTo>
                    <a:pt x="127" y="38"/>
                    <a:pt x="125" y="40"/>
                    <a:pt x="124" y="40"/>
                  </a:cubicBezTo>
                  <a:cubicBezTo>
                    <a:pt x="123" y="40"/>
                    <a:pt x="123" y="40"/>
                    <a:pt x="123" y="40"/>
                  </a:cubicBezTo>
                  <a:cubicBezTo>
                    <a:pt x="123" y="39"/>
                    <a:pt x="123" y="39"/>
                    <a:pt x="123" y="39"/>
                  </a:cubicBezTo>
                  <a:cubicBezTo>
                    <a:pt x="123" y="39"/>
                    <a:pt x="122" y="39"/>
                    <a:pt x="122" y="39"/>
                  </a:cubicBezTo>
                  <a:cubicBezTo>
                    <a:pt x="122" y="39"/>
                    <a:pt x="122" y="39"/>
                    <a:pt x="122" y="39"/>
                  </a:cubicBezTo>
                  <a:cubicBezTo>
                    <a:pt x="123" y="40"/>
                    <a:pt x="123" y="40"/>
                    <a:pt x="124" y="40"/>
                  </a:cubicBezTo>
                  <a:cubicBezTo>
                    <a:pt x="122" y="40"/>
                    <a:pt x="122" y="40"/>
                    <a:pt x="122" y="40"/>
                  </a:cubicBezTo>
                  <a:cubicBezTo>
                    <a:pt x="122" y="40"/>
                    <a:pt x="122" y="40"/>
                    <a:pt x="122" y="40"/>
                  </a:cubicBezTo>
                  <a:cubicBezTo>
                    <a:pt x="121" y="40"/>
                    <a:pt x="122" y="41"/>
                    <a:pt x="122" y="41"/>
                  </a:cubicBezTo>
                  <a:cubicBezTo>
                    <a:pt x="121" y="40"/>
                    <a:pt x="121" y="40"/>
                    <a:pt x="121" y="40"/>
                  </a:cubicBezTo>
                  <a:cubicBezTo>
                    <a:pt x="122" y="41"/>
                    <a:pt x="122" y="41"/>
                    <a:pt x="122" y="41"/>
                  </a:cubicBezTo>
                  <a:cubicBezTo>
                    <a:pt x="121" y="41"/>
                    <a:pt x="121" y="41"/>
                    <a:pt x="121" y="41"/>
                  </a:cubicBezTo>
                  <a:cubicBezTo>
                    <a:pt x="125" y="41"/>
                    <a:pt x="125" y="41"/>
                    <a:pt x="125" y="41"/>
                  </a:cubicBezTo>
                  <a:cubicBezTo>
                    <a:pt x="125" y="43"/>
                    <a:pt x="125" y="43"/>
                    <a:pt x="125" y="43"/>
                  </a:cubicBezTo>
                  <a:cubicBezTo>
                    <a:pt x="122" y="41"/>
                    <a:pt x="122" y="41"/>
                    <a:pt x="122" y="41"/>
                  </a:cubicBezTo>
                  <a:cubicBezTo>
                    <a:pt x="121" y="43"/>
                    <a:pt x="121" y="43"/>
                    <a:pt x="121" y="43"/>
                  </a:cubicBezTo>
                  <a:cubicBezTo>
                    <a:pt x="121" y="43"/>
                    <a:pt x="121" y="43"/>
                    <a:pt x="121" y="43"/>
                  </a:cubicBezTo>
                  <a:cubicBezTo>
                    <a:pt x="121" y="43"/>
                    <a:pt x="120" y="44"/>
                    <a:pt x="120" y="45"/>
                  </a:cubicBezTo>
                  <a:cubicBezTo>
                    <a:pt x="121" y="44"/>
                    <a:pt x="122" y="42"/>
                    <a:pt x="124" y="43"/>
                  </a:cubicBezTo>
                  <a:cubicBezTo>
                    <a:pt x="124" y="44"/>
                    <a:pt x="123" y="44"/>
                    <a:pt x="123" y="44"/>
                  </a:cubicBezTo>
                  <a:cubicBezTo>
                    <a:pt x="125" y="44"/>
                    <a:pt x="125" y="44"/>
                    <a:pt x="125" y="44"/>
                  </a:cubicBezTo>
                  <a:cubicBezTo>
                    <a:pt x="127" y="46"/>
                    <a:pt x="123" y="46"/>
                    <a:pt x="123" y="46"/>
                  </a:cubicBezTo>
                  <a:cubicBezTo>
                    <a:pt x="123" y="46"/>
                    <a:pt x="126" y="47"/>
                    <a:pt x="124" y="48"/>
                  </a:cubicBezTo>
                  <a:cubicBezTo>
                    <a:pt x="124" y="48"/>
                    <a:pt x="124" y="48"/>
                    <a:pt x="124" y="48"/>
                  </a:cubicBezTo>
                  <a:cubicBezTo>
                    <a:pt x="122" y="48"/>
                    <a:pt x="122" y="49"/>
                    <a:pt x="124" y="49"/>
                  </a:cubicBezTo>
                  <a:cubicBezTo>
                    <a:pt x="124" y="49"/>
                    <a:pt x="121" y="51"/>
                    <a:pt x="121" y="51"/>
                  </a:cubicBezTo>
                  <a:cubicBezTo>
                    <a:pt x="121" y="51"/>
                    <a:pt x="120" y="55"/>
                    <a:pt x="120" y="54"/>
                  </a:cubicBezTo>
                  <a:cubicBezTo>
                    <a:pt x="117" y="54"/>
                    <a:pt x="117" y="54"/>
                    <a:pt x="115" y="52"/>
                  </a:cubicBezTo>
                  <a:cubicBezTo>
                    <a:pt x="116" y="54"/>
                    <a:pt x="116" y="54"/>
                    <a:pt x="116" y="54"/>
                  </a:cubicBezTo>
                  <a:cubicBezTo>
                    <a:pt x="115" y="55"/>
                    <a:pt x="116" y="54"/>
                    <a:pt x="115" y="54"/>
                  </a:cubicBezTo>
                  <a:cubicBezTo>
                    <a:pt x="115" y="54"/>
                    <a:pt x="116" y="55"/>
                    <a:pt x="116" y="55"/>
                  </a:cubicBezTo>
                  <a:cubicBezTo>
                    <a:pt x="117" y="54"/>
                    <a:pt x="117" y="54"/>
                    <a:pt x="117" y="54"/>
                  </a:cubicBezTo>
                  <a:cubicBezTo>
                    <a:pt x="118" y="55"/>
                    <a:pt x="118" y="55"/>
                    <a:pt x="118" y="55"/>
                  </a:cubicBezTo>
                  <a:cubicBezTo>
                    <a:pt x="118" y="55"/>
                    <a:pt x="118" y="55"/>
                    <a:pt x="118" y="55"/>
                  </a:cubicBezTo>
                  <a:cubicBezTo>
                    <a:pt x="118" y="54"/>
                    <a:pt x="118" y="54"/>
                    <a:pt x="118" y="54"/>
                  </a:cubicBezTo>
                  <a:cubicBezTo>
                    <a:pt x="119" y="55"/>
                    <a:pt x="119" y="56"/>
                    <a:pt x="120" y="57"/>
                  </a:cubicBezTo>
                  <a:cubicBezTo>
                    <a:pt x="120" y="55"/>
                    <a:pt x="122" y="58"/>
                    <a:pt x="120" y="58"/>
                  </a:cubicBezTo>
                  <a:cubicBezTo>
                    <a:pt x="119" y="59"/>
                    <a:pt x="118" y="61"/>
                    <a:pt x="117" y="61"/>
                  </a:cubicBezTo>
                  <a:cubicBezTo>
                    <a:pt x="117" y="59"/>
                    <a:pt x="117" y="59"/>
                    <a:pt x="117" y="59"/>
                  </a:cubicBezTo>
                  <a:cubicBezTo>
                    <a:pt x="117" y="59"/>
                    <a:pt x="117" y="59"/>
                    <a:pt x="116" y="59"/>
                  </a:cubicBezTo>
                  <a:cubicBezTo>
                    <a:pt x="116" y="58"/>
                    <a:pt x="116" y="58"/>
                    <a:pt x="116" y="58"/>
                  </a:cubicBezTo>
                  <a:cubicBezTo>
                    <a:pt x="116" y="59"/>
                    <a:pt x="116" y="59"/>
                    <a:pt x="116" y="59"/>
                  </a:cubicBezTo>
                  <a:cubicBezTo>
                    <a:pt x="115" y="59"/>
                    <a:pt x="113" y="58"/>
                    <a:pt x="113" y="59"/>
                  </a:cubicBezTo>
                  <a:cubicBezTo>
                    <a:pt x="113" y="59"/>
                    <a:pt x="113" y="58"/>
                    <a:pt x="112" y="58"/>
                  </a:cubicBezTo>
                  <a:cubicBezTo>
                    <a:pt x="112" y="58"/>
                    <a:pt x="113" y="60"/>
                    <a:pt x="111" y="58"/>
                  </a:cubicBezTo>
                  <a:cubicBezTo>
                    <a:pt x="111" y="59"/>
                    <a:pt x="111" y="59"/>
                    <a:pt x="111" y="59"/>
                  </a:cubicBezTo>
                  <a:cubicBezTo>
                    <a:pt x="114" y="60"/>
                    <a:pt x="109" y="60"/>
                    <a:pt x="110" y="59"/>
                  </a:cubicBezTo>
                  <a:cubicBezTo>
                    <a:pt x="109" y="59"/>
                    <a:pt x="109" y="59"/>
                    <a:pt x="109" y="59"/>
                  </a:cubicBezTo>
                  <a:cubicBezTo>
                    <a:pt x="110" y="61"/>
                    <a:pt x="108" y="59"/>
                    <a:pt x="108" y="58"/>
                  </a:cubicBezTo>
                  <a:cubicBezTo>
                    <a:pt x="108" y="59"/>
                    <a:pt x="108" y="61"/>
                    <a:pt x="108" y="59"/>
                  </a:cubicBezTo>
                  <a:cubicBezTo>
                    <a:pt x="107" y="60"/>
                    <a:pt x="107" y="57"/>
                    <a:pt x="107" y="57"/>
                  </a:cubicBezTo>
                  <a:cubicBezTo>
                    <a:pt x="107" y="56"/>
                    <a:pt x="106" y="59"/>
                    <a:pt x="106" y="59"/>
                  </a:cubicBezTo>
                  <a:cubicBezTo>
                    <a:pt x="106" y="56"/>
                    <a:pt x="106" y="56"/>
                    <a:pt x="106" y="56"/>
                  </a:cubicBezTo>
                  <a:cubicBezTo>
                    <a:pt x="107" y="55"/>
                    <a:pt x="108" y="55"/>
                    <a:pt x="109" y="55"/>
                  </a:cubicBezTo>
                  <a:cubicBezTo>
                    <a:pt x="109" y="55"/>
                    <a:pt x="109" y="55"/>
                    <a:pt x="109" y="55"/>
                  </a:cubicBezTo>
                  <a:cubicBezTo>
                    <a:pt x="108" y="55"/>
                    <a:pt x="108" y="55"/>
                    <a:pt x="108" y="55"/>
                  </a:cubicBezTo>
                  <a:cubicBezTo>
                    <a:pt x="109" y="54"/>
                    <a:pt x="109" y="54"/>
                    <a:pt x="109" y="54"/>
                  </a:cubicBezTo>
                  <a:cubicBezTo>
                    <a:pt x="108" y="54"/>
                    <a:pt x="108" y="54"/>
                    <a:pt x="108" y="54"/>
                  </a:cubicBezTo>
                  <a:cubicBezTo>
                    <a:pt x="109" y="54"/>
                    <a:pt x="109" y="54"/>
                    <a:pt x="109" y="54"/>
                  </a:cubicBezTo>
                  <a:cubicBezTo>
                    <a:pt x="107" y="54"/>
                    <a:pt x="108" y="52"/>
                    <a:pt x="107" y="51"/>
                  </a:cubicBezTo>
                  <a:cubicBezTo>
                    <a:pt x="108" y="51"/>
                    <a:pt x="109" y="51"/>
                    <a:pt x="110" y="51"/>
                  </a:cubicBezTo>
                  <a:cubicBezTo>
                    <a:pt x="111" y="52"/>
                    <a:pt x="111" y="52"/>
                    <a:pt x="111" y="53"/>
                  </a:cubicBezTo>
                  <a:cubicBezTo>
                    <a:pt x="111" y="52"/>
                    <a:pt x="111" y="52"/>
                    <a:pt x="111" y="52"/>
                  </a:cubicBezTo>
                  <a:cubicBezTo>
                    <a:pt x="111" y="51"/>
                    <a:pt x="112" y="50"/>
                    <a:pt x="111" y="51"/>
                  </a:cubicBezTo>
                  <a:cubicBezTo>
                    <a:pt x="111" y="50"/>
                    <a:pt x="112" y="51"/>
                    <a:pt x="112" y="50"/>
                  </a:cubicBezTo>
                  <a:cubicBezTo>
                    <a:pt x="112" y="50"/>
                    <a:pt x="110" y="50"/>
                    <a:pt x="111" y="49"/>
                  </a:cubicBezTo>
                  <a:cubicBezTo>
                    <a:pt x="112" y="49"/>
                    <a:pt x="112" y="49"/>
                    <a:pt x="112" y="49"/>
                  </a:cubicBezTo>
                  <a:cubicBezTo>
                    <a:pt x="112" y="49"/>
                    <a:pt x="111" y="49"/>
                    <a:pt x="113" y="48"/>
                  </a:cubicBezTo>
                  <a:cubicBezTo>
                    <a:pt x="112" y="48"/>
                    <a:pt x="112" y="48"/>
                    <a:pt x="111" y="48"/>
                  </a:cubicBezTo>
                  <a:cubicBezTo>
                    <a:pt x="112" y="46"/>
                    <a:pt x="112" y="46"/>
                    <a:pt x="112" y="46"/>
                  </a:cubicBezTo>
                  <a:cubicBezTo>
                    <a:pt x="112" y="47"/>
                    <a:pt x="110" y="50"/>
                    <a:pt x="110" y="49"/>
                  </a:cubicBezTo>
                  <a:cubicBezTo>
                    <a:pt x="109" y="48"/>
                    <a:pt x="109" y="48"/>
                    <a:pt x="109" y="48"/>
                  </a:cubicBezTo>
                  <a:cubicBezTo>
                    <a:pt x="109" y="48"/>
                    <a:pt x="109" y="48"/>
                    <a:pt x="109" y="48"/>
                  </a:cubicBezTo>
                  <a:cubicBezTo>
                    <a:pt x="110" y="50"/>
                    <a:pt x="106" y="46"/>
                    <a:pt x="109" y="46"/>
                  </a:cubicBezTo>
                  <a:cubicBezTo>
                    <a:pt x="110" y="47"/>
                    <a:pt x="116" y="43"/>
                    <a:pt x="116" y="44"/>
                  </a:cubicBezTo>
                  <a:cubicBezTo>
                    <a:pt x="116" y="43"/>
                    <a:pt x="116" y="43"/>
                    <a:pt x="116" y="43"/>
                  </a:cubicBezTo>
                  <a:cubicBezTo>
                    <a:pt x="115" y="43"/>
                    <a:pt x="113" y="45"/>
                    <a:pt x="112" y="43"/>
                  </a:cubicBezTo>
                  <a:cubicBezTo>
                    <a:pt x="112" y="42"/>
                    <a:pt x="112" y="42"/>
                    <a:pt x="112" y="42"/>
                  </a:cubicBezTo>
                  <a:cubicBezTo>
                    <a:pt x="112" y="42"/>
                    <a:pt x="113" y="43"/>
                    <a:pt x="114" y="43"/>
                  </a:cubicBezTo>
                  <a:cubicBezTo>
                    <a:pt x="113" y="42"/>
                    <a:pt x="113" y="42"/>
                    <a:pt x="113" y="42"/>
                  </a:cubicBezTo>
                  <a:cubicBezTo>
                    <a:pt x="112" y="42"/>
                    <a:pt x="113" y="42"/>
                    <a:pt x="113" y="41"/>
                  </a:cubicBezTo>
                  <a:cubicBezTo>
                    <a:pt x="112" y="42"/>
                    <a:pt x="112" y="42"/>
                    <a:pt x="111" y="41"/>
                  </a:cubicBezTo>
                  <a:cubicBezTo>
                    <a:pt x="111" y="41"/>
                    <a:pt x="112" y="40"/>
                    <a:pt x="111" y="39"/>
                  </a:cubicBezTo>
                  <a:close/>
                  <a:moveTo>
                    <a:pt x="115" y="49"/>
                  </a:moveTo>
                  <a:cubicBezTo>
                    <a:pt x="113" y="50"/>
                    <a:pt x="114" y="52"/>
                    <a:pt x="113" y="52"/>
                  </a:cubicBezTo>
                  <a:cubicBezTo>
                    <a:pt x="113" y="52"/>
                    <a:pt x="112" y="52"/>
                    <a:pt x="112" y="51"/>
                  </a:cubicBezTo>
                  <a:cubicBezTo>
                    <a:pt x="112" y="51"/>
                    <a:pt x="111" y="53"/>
                    <a:pt x="111" y="53"/>
                  </a:cubicBezTo>
                  <a:cubicBezTo>
                    <a:pt x="111" y="53"/>
                    <a:pt x="111" y="53"/>
                    <a:pt x="111" y="53"/>
                  </a:cubicBezTo>
                  <a:cubicBezTo>
                    <a:pt x="111" y="53"/>
                    <a:pt x="111" y="54"/>
                    <a:pt x="112" y="54"/>
                  </a:cubicBezTo>
                  <a:cubicBezTo>
                    <a:pt x="113" y="55"/>
                    <a:pt x="116" y="50"/>
                    <a:pt x="115" y="49"/>
                  </a:cubicBezTo>
                  <a:close/>
                  <a:moveTo>
                    <a:pt x="114" y="57"/>
                  </a:moveTo>
                  <a:cubicBezTo>
                    <a:pt x="115" y="58"/>
                    <a:pt x="115" y="59"/>
                    <a:pt x="115" y="58"/>
                  </a:cubicBezTo>
                  <a:cubicBezTo>
                    <a:pt x="115" y="58"/>
                    <a:pt x="115" y="58"/>
                    <a:pt x="114" y="57"/>
                  </a:cubicBezTo>
                  <a:close/>
                  <a:moveTo>
                    <a:pt x="130" y="31"/>
                  </a:moveTo>
                  <a:cubicBezTo>
                    <a:pt x="130" y="31"/>
                    <a:pt x="130" y="31"/>
                    <a:pt x="130" y="31"/>
                  </a:cubicBezTo>
                  <a:close/>
                  <a:moveTo>
                    <a:pt x="115" y="18"/>
                  </a:moveTo>
                  <a:cubicBezTo>
                    <a:pt x="115" y="18"/>
                    <a:pt x="115" y="17"/>
                    <a:pt x="114" y="17"/>
                  </a:cubicBezTo>
                  <a:cubicBezTo>
                    <a:pt x="114" y="18"/>
                    <a:pt x="114" y="18"/>
                    <a:pt x="114" y="18"/>
                  </a:cubicBezTo>
                  <a:cubicBezTo>
                    <a:pt x="114" y="18"/>
                    <a:pt x="115" y="18"/>
                    <a:pt x="115" y="18"/>
                  </a:cubicBezTo>
                  <a:close/>
                  <a:moveTo>
                    <a:pt x="115" y="18"/>
                  </a:moveTo>
                  <a:cubicBezTo>
                    <a:pt x="115" y="18"/>
                    <a:pt x="115" y="18"/>
                    <a:pt x="115" y="18"/>
                  </a:cubicBezTo>
                  <a:close/>
                  <a:moveTo>
                    <a:pt x="120" y="42"/>
                  </a:moveTo>
                  <a:cubicBezTo>
                    <a:pt x="121" y="42"/>
                    <a:pt x="121" y="41"/>
                    <a:pt x="122" y="41"/>
                  </a:cubicBezTo>
                  <a:cubicBezTo>
                    <a:pt x="121" y="41"/>
                    <a:pt x="121" y="41"/>
                    <a:pt x="121" y="41"/>
                  </a:cubicBezTo>
                  <a:lnTo>
                    <a:pt x="120" y="42"/>
                  </a:lnTo>
                  <a:close/>
                  <a:moveTo>
                    <a:pt x="124" y="40"/>
                  </a:moveTo>
                  <a:cubicBezTo>
                    <a:pt x="124" y="40"/>
                    <a:pt x="124" y="40"/>
                    <a:pt x="124" y="40"/>
                  </a:cubicBezTo>
                  <a:close/>
                  <a:moveTo>
                    <a:pt x="97" y="38"/>
                  </a:moveTo>
                  <a:cubicBezTo>
                    <a:pt x="96" y="38"/>
                    <a:pt x="96" y="38"/>
                    <a:pt x="97" y="38"/>
                  </a:cubicBezTo>
                  <a:cubicBezTo>
                    <a:pt x="97" y="38"/>
                    <a:pt x="97" y="38"/>
                    <a:pt x="97" y="38"/>
                  </a:cubicBezTo>
                  <a:cubicBezTo>
                    <a:pt x="98" y="39"/>
                    <a:pt x="98" y="37"/>
                    <a:pt x="99" y="37"/>
                  </a:cubicBezTo>
                  <a:cubicBezTo>
                    <a:pt x="99" y="38"/>
                    <a:pt x="96" y="42"/>
                    <a:pt x="99" y="40"/>
                  </a:cubicBezTo>
                  <a:cubicBezTo>
                    <a:pt x="99" y="42"/>
                    <a:pt x="100" y="41"/>
                    <a:pt x="100" y="40"/>
                  </a:cubicBezTo>
                  <a:cubicBezTo>
                    <a:pt x="100" y="40"/>
                    <a:pt x="100" y="40"/>
                    <a:pt x="100" y="40"/>
                  </a:cubicBezTo>
                  <a:cubicBezTo>
                    <a:pt x="101" y="41"/>
                    <a:pt x="101" y="40"/>
                    <a:pt x="100" y="40"/>
                  </a:cubicBezTo>
                  <a:cubicBezTo>
                    <a:pt x="102" y="40"/>
                    <a:pt x="102" y="40"/>
                    <a:pt x="102" y="40"/>
                  </a:cubicBezTo>
                  <a:cubicBezTo>
                    <a:pt x="101" y="40"/>
                    <a:pt x="101" y="40"/>
                    <a:pt x="101" y="40"/>
                  </a:cubicBezTo>
                  <a:cubicBezTo>
                    <a:pt x="102" y="40"/>
                    <a:pt x="102" y="40"/>
                    <a:pt x="102" y="40"/>
                  </a:cubicBezTo>
                  <a:cubicBezTo>
                    <a:pt x="101" y="41"/>
                    <a:pt x="101" y="41"/>
                    <a:pt x="101" y="41"/>
                  </a:cubicBezTo>
                  <a:cubicBezTo>
                    <a:pt x="101" y="41"/>
                    <a:pt x="103" y="42"/>
                    <a:pt x="103" y="42"/>
                  </a:cubicBezTo>
                  <a:cubicBezTo>
                    <a:pt x="103" y="42"/>
                    <a:pt x="100" y="41"/>
                    <a:pt x="100" y="42"/>
                  </a:cubicBezTo>
                  <a:cubicBezTo>
                    <a:pt x="99" y="43"/>
                    <a:pt x="101" y="45"/>
                    <a:pt x="100" y="45"/>
                  </a:cubicBezTo>
                  <a:cubicBezTo>
                    <a:pt x="101" y="45"/>
                    <a:pt x="101" y="45"/>
                    <a:pt x="102" y="46"/>
                  </a:cubicBezTo>
                  <a:cubicBezTo>
                    <a:pt x="102" y="45"/>
                    <a:pt x="100" y="48"/>
                    <a:pt x="102" y="48"/>
                  </a:cubicBezTo>
                  <a:cubicBezTo>
                    <a:pt x="102" y="49"/>
                    <a:pt x="104" y="49"/>
                    <a:pt x="104" y="48"/>
                  </a:cubicBezTo>
                  <a:cubicBezTo>
                    <a:pt x="104" y="48"/>
                    <a:pt x="104" y="48"/>
                    <a:pt x="104" y="48"/>
                  </a:cubicBezTo>
                  <a:cubicBezTo>
                    <a:pt x="105" y="48"/>
                    <a:pt x="106" y="47"/>
                    <a:pt x="107" y="47"/>
                  </a:cubicBezTo>
                  <a:cubicBezTo>
                    <a:pt x="108" y="46"/>
                    <a:pt x="107" y="44"/>
                    <a:pt x="107" y="43"/>
                  </a:cubicBezTo>
                  <a:cubicBezTo>
                    <a:pt x="108" y="45"/>
                    <a:pt x="108" y="45"/>
                    <a:pt x="108" y="45"/>
                  </a:cubicBezTo>
                  <a:cubicBezTo>
                    <a:pt x="109" y="44"/>
                    <a:pt x="109" y="43"/>
                    <a:pt x="109" y="43"/>
                  </a:cubicBezTo>
                  <a:cubicBezTo>
                    <a:pt x="109" y="43"/>
                    <a:pt x="109" y="44"/>
                    <a:pt x="109" y="43"/>
                  </a:cubicBezTo>
                  <a:cubicBezTo>
                    <a:pt x="110" y="42"/>
                    <a:pt x="110" y="42"/>
                    <a:pt x="111" y="41"/>
                  </a:cubicBezTo>
                  <a:cubicBezTo>
                    <a:pt x="109" y="41"/>
                    <a:pt x="109" y="40"/>
                    <a:pt x="111" y="39"/>
                  </a:cubicBezTo>
                  <a:cubicBezTo>
                    <a:pt x="110" y="39"/>
                    <a:pt x="110" y="39"/>
                    <a:pt x="110" y="39"/>
                  </a:cubicBezTo>
                  <a:cubicBezTo>
                    <a:pt x="110" y="38"/>
                    <a:pt x="110" y="40"/>
                    <a:pt x="110" y="39"/>
                  </a:cubicBezTo>
                  <a:cubicBezTo>
                    <a:pt x="109" y="37"/>
                    <a:pt x="109" y="40"/>
                    <a:pt x="108" y="39"/>
                  </a:cubicBezTo>
                  <a:cubicBezTo>
                    <a:pt x="108" y="39"/>
                    <a:pt x="109" y="36"/>
                    <a:pt x="108" y="37"/>
                  </a:cubicBezTo>
                  <a:cubicBezTo>
                    <a:pt x="108" y="37"/>
                    <a:pt x="109" y="35"/>
                    <a:pt x="108" y="35"/>
                  </a:cubicBezTo>
                  <a:cubicBezTo>
                    <a:pt x="109" y="35"/>
                    <a:pt x="105" y="32"/>
                    <a:pt x="107" y="35"/>
                  </a:cubicBezTo>
                  <a:cubicBezTo>
                    <a:pt x="107" y="35"/>
                    <a:pt x="107" y="35"/>
                    <a:pt x="107" y="35"/>
                  </a:cubicBezTo>
                  <a:cubicBezTo>
                    <a:pt x="106" y="35"/>
                    <a:pt x="106" y="32"/>
                    <a:pt x="105" y="32"/>
                  </a:cubicBezTo>
                  <a:cubicBezTo>
                    <a:pt x="105" y="30"/>
                    <a:pt x="101" y="29"/>
                    <a:pt x="100" y="27"/>
                  </a:cubicBezTo>
                  <a:cubicBezTo>
                    <a:pt x="99" y="27"/>
                    <a:pt x="97" y="28"/>
                    <a:pt x="98" y="28"/>
                  </a:cubicBezTo>
                  <a:cubicBezTo>
                    <a:pt x="98" y="29"/>
                    <a:pt x="98" y="29"/>
                    <a:pt x="98" y="30"/>
                  </a:cubicBezTo>
                  <a:cubicBezTo>
                    <a:pt x="99" y="30"/>
                    <a:pt x="99" y="30"/>
                    <a:pt x="99" y="30"/>
                  </a:cubicBezTo>
                  <a:cubicBezTo>
                    <a:pt x="99" y="30"/>
                    <a:pt x="99" y="30"/>
                    <a:pt x="99" y="31"/>
                  </a:cubicBezTo>
                  <a:cubicBezTo>
                    <a:pt x="99" y="31"/>
                    <a:pt x="99" y="31"/>
                    <a:pt x="99" y="31"/>
                  </a:cubicBezTo>
                  <a:cubicBezTo>
                    <a:pt x="99" y="31"/>
                    <a:pt x="99" y="31"/>
                    <a:pt x="99" y="31"/>
                  </a:cubicBezTo>
                  <a:cubicBezTo>
                    <a:pt x="99" y="31"/>
                    <a:pt x="97" y="31"/>
                    <a:pt x="97" y="31"/>
                  </a:cubicBezTo>
                  <a:cubicBezTo>
                    <a:pt x="97" y="31"/>
                    <a:pt x="97" y="31"/>
                    <a:pt x="96" y="32"/>
                  </a:cubicBezTo>
                  <a:cubicBezTo>
                    <a:pt x="97" y="33"/>
                    <a:pt x="97" y="33"/>
                    <a:pt x="97" y="33"/>
                  </a:cubicBezTo>
                  <a:cubicBezTo>
                    <a:pt x="96" y="33"/>
                    <a:pt x="96" y="33"/>
                    <a:pt x="96" y="33"/>
                  </a:cubicBezTo>
                  <a:cubicBezTo>
                    <a:pt x="96" y="34"/>
                    <a:pt x="96" y="34"/>
                    <a:pt x="96" y="34"/>
                  </a:cubicBezTo>
                  <a:cubicBezTo>
                    <a:pt x="97" y="34"/>
                    <a:pt x="97" y="34"/>
                    <a:pt x="97" y="34"/>
                  </a:cubicBezTo>
                  <a:cubicBezTo>
                    <a:pt x="97" y="34"/>
                    <a:pt x="97" y="35"/>
                    <a:pt x="98" y="35"/>
                  </a:cubicBezTo>
                  <a:cubicBezTo>
                    <a:pt x="98" y="34"/>
                    <a:pt x="98" y="34"/>
                    <a:pt x="98" y="34"/>
                  </a:cubicBezTo>
                  <a:cubicBezTo>
                    <a:pt x="99" y="34"/>
                    <a:pt x="99" y="34"/>
                    <a:pt x="99" y="34"/>
                  </a:cubicBezTo>
                  <a:cubicBezTo>
                    <a:pt x="98" y="35"/>
                    <a:pt x="98" y="35"/>
                    <a:pt x="99" y="36"/>
                  </a:cubicBezTo>
                  <a:cubicBezTo>
                    <a:pt x="99" y="35"/>
                    <a:pt x="94" y="35"/>
                    <a:pt x="96" y="35"/>
                  </a:cubicBezTo>
                  <a:cubicBezTo>
                    <a:pt x="97" y="36"/>
                    <a:pt x="95" y="37"/>
                    <a:pt x="97" y="38"/>
                  </a:cubicBezTo>
                  <a:close/>
                  <a:moveTo>
                    <a:pt x="100" y="51"/>
                  </a:moveTo>
                  <a:cubicBezTo>
                    <a:pt x="97" y="51"/>
                    <a:pt x="97" y="51"/>
                    <a:pt x="97" y="51"/>
                  </a:cubicBezTo>
                  <a:cubicBezTo>
                    <a:pt x="94" y="52"/>
                    <a:pt x="101" y="55"/>
                    <a:pt x="100" y="51"/>
                  </a:cubicBezTo>
                  <a:close/>
                  <a:moveTo>
                    <a:pt x="58" y="81"/>
                  </a:moveTo>
                  <a:cubicBezTo>
                    <a:pt x="58" y="81"/>
                    <a:pt x="58" y="81"/>
                    <a:pt x="58" y="81"/>
                  </a:cubicBezTo>
                  <a:moveTo>
                    <a:pt x="57" y="81"/>
                  </a:moveTo>
                  <a:cubicBezTo>
                    <a:pt x="58" y="81"/>
                    <a:pt x="58" y="81"/>
                    <a:pt x="58" y="81"/>
                  </a:cubicBezTo>
                  <a:cubicBezTo>
                    <a:pt x="62" y="91"/>
                    <a:pt x="69" y="72"/>
                    <a:pt x="69" y="72"/>
                  </a:cubicBezTo>
                  <a:cubicBezTo>
                    <a:pt x="69" y="72"/>
                    <a:pt x="67" y="71"/>
                    <a:pt x="67" y="71"/>
                  </a:cubicBezTo>
                  <a:cubicBezTo>
                    <a:pt x="66" y="70"/>
                    <a:pt x="65" y="72"/>
                    <a:pt x="65" y="72"/>
                  </a:cubicBezTo>
                  <a:cubicBezTo>
                    <a:pt x="65" y="72"/>
                    <a:pt x="62" y="68"/>
                    <a:pt x="63" y="70"/>
                  </a:cubicBezTo>
                  <a:cubicBezTo>
                    <a:pt x="63" y="69"/>
                    <a:pt x="60" y="69"/>
                    <a:pt x="60" y="70"/>
                  </a:cubicBezTo>
                  <a:cubicBezTo>
                    <a:pt x="59" y="68"/>
                    <a:pt x="59" y="71"/>
                    <a:pt x="59" y="71"/>
                  </a:cubicBezTo>
                  <a:cubicBezTo>
                    <a:pt x="58" y="72"/>
                    <a:pt x="60" y="74"/>
                    <a:pt x="60" y="74"/>
                  </a:cubicBezTo>
                  <a:cubicBezTo>
                    <a:pt x="58" y="75"/>
                    <a:pt x="58" y="81"/>
                    <a:pt x="57" y="81"/>
                  </a:cubicBezTo>
                  <a:close/>
                  <a:moveTo>
                    <a:pt x="85" y="43"/>
                  </a:moveTo>
                  <a:cubicBezTo>
                    <a:pt x="85" y="43"/>
                    <a:pt x="85" y="43"/>
                    <a:pt x="85" y="43"/>
                  </a:cubicBezTo>
                  <a:cubicBezTo>
                    <a:pt x="85" y="44"/>
                    <a:pt x="85" y="44"/>
                    <a:pt x="85" y="44"/>
                  </a:cubicBezTo>
                  <a:cubicBezTo>
                    <a:pt x="86" y="43"/>
                    <a:pt x="86" y="43"/>
                    <a:pt x="86" y="43"/>
                  </a:cubicBezTo>
                  <a:cubicBezTo>
                    <a:pt x="86" y="43"/>
                    <a:pt x="86" y="44"/>
                    <a:pt x="86" y="45"/>
                  </a:cubicBezTo>
                  <a:cubicBezTo>
                    <a:pt x="87" y="44"/>
                    <a:pt x="87" y="44"/>
                    <a:pt x="87" y="44"/>
                  </a:cubicBezTo>
                  <a:cubicBezTo>
                    <a:pt x="87" y="45"/>
                    <a:pt x="88" y="47"/>
                    <a:pt x="88" y="48"/>
                  </a:cubicBezTo>
                  <a:cubicBezTo>
                    <a:pt x="95" y="54"/>
                    <a:pt x="90" y="47"/>
                    <a:pt x="91" y="46"/>
                  </a:cubicBezTo>
                  <a:cubicBezTo>
                    <a:pt x="91" y="46"/>
                    <a:pt x="89" y="43"/>
                    <a:pt x="88" y="43"/>
                  </a:cubicBezTo>
                  <a:cubicBezTo>
                    <a:pt x="88" y="40"/>
                    <a:pt x="84" y="39"/>
                    <a:pt x="84" y="42"/>
                  </a:cubicBezTo>
                  <a:cubicBezTo>
                    <a:pt x="83" y="43"/>
                    <a:pt x="85" y="43"/>
                    <a:pt x="85" y="43"/>
                  </a:cubicBezTo>
                  <a:close/>
                  <a:moveTo>
                    <a:pt x="74" y="53"/>
                  </a:moveTo>
                  <a:cubicBezTo>
                    <a:pt x="75" y="55"/>
                    <a:pt x="80" y="51"/>
                    <a:pt x="77" y="51"/>
                  </a:cubicBezTo>
                  <a:cubicBezTo>
                    <a:pt x="77" y="50"/>
                    <a:pt x="77" y="50"/>
                    <a:pt x="78" y="50"/>
                  </a:cubicBezTo>
                  <a:cubicBezTo>
                    <a:pt x="80" y="49"/>
                    <a:pt x="77" y="49"/>
                    <a:pt x="77" y="49"/>
                  </a:cubicBezTo>
                  <a:cubicBezTo>
                    <a:pt x="75" y="48"/>
                    <a:pt x="71" y="52"/>
                    <a:pt x="74" y="53"/>
                  </a:cubicBezTo>
                  <a:close/>
                  <a:moveTo>
                    <a:pt x="74" y="53"/>
                  </a:moveTo>
                  <a:cubicBezTo>
                    <a:pt x="74" y="53"/>
                    <a:pt x="74" y="53"/>
                    <a:pt x="74" y="53"/>
                  </a:cubicBezTo>
                  <a:moveTo>
                    <a:pt x="76" y="47"/>
                  </a:moveTo>
                  <a:cubicBezTo>
                    <a:pt x="76" y="47"/>
                    <a:pt x="76" y="47"/>
                    <a:pt x="76" y="47"/>
                  </a:cubicBezTo>
                  <a:moveTo>
                    <a:pt x="78" y="48"/>
                  </a:moveTo>
                  <a:cubicBezTo>
                    <a:pt x="79" y="48"/>
                    <a:pt x="79" y="46"/>
                    <a:pt x="79" y="46"/>
                  </a:cubicBezTo>
                  <a:cubicBezTo>
                    <a:pt x="76" y="43"/>
                    <a:pt x="75" y="47"/>
                    <a:pt x="74" y="48"/>
                  </a:cubicBezTo>
                  <a:cubicBezTo>
                    <a:pt x="74" y="47"/>
                    <a:pt x="76" y="47"/>
                    <a:pt x="76" y="47"/>
                  </a:cubicBezTo>
                  <a:cubicBezTo>
                    <a:pt x="77" y="48"/>
                    <a:pt x="77" y="48"/>
                    <a:pt x="78" y="48"/>
                  </a:cubicBezTo>
                  <a:close/>
                  <a:moveTo>
                    <a:pt x="95" y="49"/>
                  </a:moveTo>
                  <a:cubicBezTo>
                    <a:pt x="94" y="49"/>
                    <a:pt x="94" y="49"/>
                    <a:pt x="94" y="49"/>
                  </a:cubicBezTo>
                  <a:cubicBezTo>
                    <a:pt x="94" y="50"/>
                    <a:pt x="96" y="51"/>
                    <a:pt x="96" y="50"/>
                  </a:cubicBezTo>
                  <a:cubicBezTo>
                    <a:pt x="104" y="50"/>
                    <a:pt x="88" y="43"/>
                    <a:pt x="94" y="47"/>
                  </a:cubicBezTo>
                  <a:lnTo>
                    <a:pt x="95" y="49"/>
                  </a:lnTo>
                  <a:close/>
                  <a:moveTo>
                    <a:pt x="94" y="47"/>
                  </a:moveTo>
                  <a:cubicBezTo>
                    <a:pt x="94" y="47"/>
                    <a:pt x="94" y="47"/>
                    <a:pt x="94" y="47"/>
                  </a:cubicBezTo>
                  <a:moveTo>
                    <a:pt x="62" y="61"/>
                  </a:moveTo>
                  <a:cubicBezTo>
                    <a:pt x="62" y="61"/>
                    <a:pt x="62" y="61"/>
                    <a:pt x="62" y="61"/>
                  </a:cubicBezTo>
                  <a:moveTo>
                    <a:pt x="60" y="61"/>
                  </a:moveTo>
                  <a:cubicBezTo>
                    <a:pt x="61" y="59"/>
                    <a:pt x="63" y="58"/>
                    <a:pt x="64" y="57"/>
                  </a:cubicBezTo>
                  <a:cubicBezTo>
                    <a:pt x="64" y="57"/>
                    <a:pt x="65" y="55"/>
                    <a:pt x="65" y="54"/>
                  </a:cubicBezTo>
                  <a:cubicBezTo>
                    <a:pt x="66" y="54"/>
                    <a:pt x="68" y="54"/>
                    <a:pt x="68" y="54"/>
                  </a:cubicBezTo>
                  <a:cubicBezTo>
                    <a:pt x="70" y="54"/>
                    <a:pt x="69" y="54"/>
                    <a:pt x="70" y="58"/>
                  </a:cubicBezTo>
                  <a:cubicBezTo>
                    <a:pt x="70" y="58"/>
                    <a:pt x="67" y="59"/>
                    <a:pt x="66" y="58"/>
                  </a:cubicBezTo>
                  <a:cubicBezTo>
                    <a:pt x="66" y="60"/>
                    <a:pt x="65" y="60"/>
                    <a:pt x="65" y="61"/>
                  </a:cubicBezTo>
                  <a:cubicBezTo>
                    <a:pt x="65" y="61"/>
                    <a:pt x="65" y="61"/>
                    <a:pt x="65" y="62"/>
                  </a:cubicBezTo>
                  <a:cubicBezTo>
                    <a:pt x="65" y="62"/>
                    <a:pt x="65" y="63"/>
                    <a:pt x="64" y="62"/>
                  </a:cubicBezTo>
                  <a:cubicBezTo>
                    <a:pt x="63" y="63"/>
                    <a:pt x="64" y="61"/>
                    <a:pt x="63" y="60"/>
                  </a:cubicBezTo>
                  <a:cubicBezTo>
                    <a:pt x="64" y="60"/>
                    <a:pt x="63" y="62"/>
                    <a:pt x="63" y="62"/>
                  </a:cubicBezTo>
                  <a:cubicBezTo>
                    <a:pt x="62" y="61"/>
                    <a:pt x="62" y="61"/>
                    <a:pt x="62" y="61"/>
                  </a:cubicBezTo>
                  <a:cubicBezTo>
                    <a:pt x="60" y="62"/>
                    <a:pt x="61" y="60"/>
                    <a:pt x="60" y="61"/>
                  </a:cubicBezTo>
                  <a:close/>
                  <a:moveTo>
                    <a:pt x="65" y="60"/>
                  </a:moveTo>
                  <a:cubicBezTo>
                    <a:pt x="65" y="60"/>
                    <a:pt x="65" y="60"/>
                    <a:pt x="65" y="60"/>
                  </a:cubicBezTo>
                  <a:cubicBezTo>
                    <a:pt x="65" y="60"/>
                    <a:pt x="65" y="60"/>
                    <a:pt x="65" y="60"/>
                  </a:cubicBezTo>
                  <a:cubicBezTo>
                    <a:pt x="65" y="59"/>
                    <a:pt x="65" y="60"/>
                    <a:pt x="65" y="60"/>
                  </a:cubicBezTo>
                  <a:close/>
                  <a:moveTo>
                    <a:pt x="71" y="63"/>
                  </a:moveTo>
                  <a:cubicBezTo>
                    <a:pt x="68" y="65"/>
                    <a:pt x="68" y="65"/>
                    <a:pt x="68" y="65"/>
                  </a:cubicBezTo>
                  <a:cubicBezTo>
                    <a:pt x="68" y="66"/>
                    <a:pt x="68" y="67"/>
                    <a:pt x="69" y="66"/>
                  </a:cubicBezTo>
                  <a:cubicBezTo>
                    <a:pt x="69" y="66"/>
                    <a:pt x="69" y="66"/>
                    <a:pt x="69" y="66"/>
                  </a:cubicBezTo>
                  <a:cubicBezTo>
                    <a:pt x="70" y="66"/>
                    <a:pt x="70" y="66"/>
                    <a:pt x="70" y="66"/>
                  </a:cubicBezTo>
                  <a:cubicBezTo>
                    <a:pt x="70" y="68"/>
                    <a:pt x="70" y="66"/>
                    <a:pt x="71" y="66"/>
                  </a:cubicBezTo>
                  <a:cubicBezTo>
                    <a:pt x="71" y="67"/>
                    <a:pt x="72" y="67"/>
                    <a:pt x="72" y="66"/>
                  </a:cubicBezTo>
                  <a:cubicBezTo>
                    <a:pt x="72" y="66"/>
                    <a:pt x="72" y="65"/>
                    <a:pt x="72" y="65"/>
                  </a:cubicBezTo>
                  <a:cubicBezTo>
                    <a:pt x="72" y="66"/>
                    <a:pt x="72" y="65"/>
                    <a:pt x="72" y="65"/>
                  </a:cubicBezTo>
                  <a:cubicBezTo>
                    <a:pt x="73" y="65"/>
                    <a:pt x="73" y="65"/>
                    <a:pt x="73" y="65"/>
                  </a:cubicBezTo>
                  <a:cubicBezTo>
                    <a:pt x="73" y="65"/>
                    <a:pt x="73" y="65"/>
                    <a:pt x="73" y="65"/>
                  </a:cubicBezTo>
                  <a:cubicBezTo>
                    <a:pt x="73" y="65"/>
                    <a:pt x="72" y="66"/>
                    <a:pt x="73" y="66"/>
                  </a:cubicBezTo>
                  <a:cubicBezTo>
                    <a:pt x="72" y="67"/>
                    <a:pt x="73" y="67"/>
                    <a:pt x="74" y="66"/>
                  </a:cubicBezTo>
                  <a:cubicBezTo>
                    <a:pt x="74" y="67"/>
                    <a:pt x="74" y="65"/>
                    <a:pt x="74" y="65"/>
                  </a:cubicBezTo>
                  <a:cubicBezTo>
                    <a:pt x="75" y="66"/>
                    <a:pt x="77" y="66"/>
                    <a:pt x="76" y="66"/>
                  </a:cubicBezTo>
                  <a:cubicBezTo>
                    <a:pt x="77" y="66"/>
                    <a:pt x="77" y="66"/>
                    <a:pt x="77" y="66"/>
                  </a:cubicBezTo>
                  <a:cubicBezTo>
                    <a:pt x="76" y="66"/>
                    <a:pt x="76" y="67"/>
                    <a:pt x="76" y="67"/>
                  </a:cubicBezTo>
                  <a:cubicBezTo>
                    <a:pt x="75" y="67"/>
                    <a:pt x="71" y="68"/>
                    <a:pt x="72" y="69"/>
                  </a:cubicBezTo>
                  <a:cubicBezTo>
                    <a:pt x="75" y="72"/>
                    <a:pt x="78" y="67"/>
                    <a:pt x="81" y="67"/>
                  </a:cubicBezTo>
                  <a:cubicBezTo>
                    <a:pt x="81" y="66"/>
                    <a:pt x="84" y="66"/>
                    <a:pt x="84" y="62"/>
                  </a:cubicBezTo>
                  <a:cubicBezTo>
                    <a:pt x="83" y="59"/>
                    <a:pt x="82" y="63"/>
                    <a:pt x="82" y="63"/>
                  </a:cubicBezTo>
                  <a:cubicBezTo>
                    <a:pt x="82" y="62"/>
                    <a:pt x="81" y="62"/>
                    <a:pt x="81" y="63"/>
                  </a:cubicBezTo>
                  <a:cubicBezTo>
                    <a:pt x="81" y="62"/>
                    <a:pt x="81" y="61"/>
                    <a:pt x="80" y="61"/>
                  </a:cubicBezTo>
                  <a:cubicBezTo>
                    <a:pt x="80" y="61"/>
                    <a:pt x="80" y="56"/>
                    <a:pt x="79" y="57"/>
                  </a:cubicBezTo>
                  <a:cubicBezTo>
                    <a:pt x="76" y="56"/>
                    <a:pt x="81" y="69"/>
                    <a:pt x="76" y="64"/>
                  </a:cubicBezTo>
                  <a:cubicBezTo>
                    <a:pt x="76" y="64"/>
                    <a:pt x="76" y="63"/>
                    <a:pt x="76" y="63"/>
                  </a:cubicBezTo>
                  <a:cubicBezTo>
                    <a:pt x="75" y="63"/>
                    <a:pt x="74" y="60"/>
                    <a:pt x="73" y="60"/>
                  </a:cubicBezTo>
                  <a:cubicBezTo>
                    <a:pt x="72" y="60"/>
                    <a:pt x="71" y="59"/>
                    <a:pt x="70" y="59"/>
                  </a:cubicBezTo>
                  <a:cubicBezTo>
                    <a:pt x="69" y="60"/>
                    <a:pt x="71" y="60"/>
                    <a:pt x="72" y="61"/>
                  </a:cubicBezTo>
                  <a:cubicBezTo>
                    <a:pt x="70" y="61"/>
                    <a:pt x="69" y="62"/>
                    <a:pt x="71" y="63"/>
                  </a:cubicBezTo>
                  <a:close/>
                  <a:moveTo>
                    <a:pt x="72" y="61"/>
                  </a:moveTo>
                  <a:cubicBezTo>
                    <a:pt x="72" y="61"/>
                    <a:pt x="72" y="61"/>
                    <a:pt x="72" y="61"/>
                  </a:cubicBezTo>
                  <a:moveTo>
                    <a:pt x="215" y="142"/>
                  </a:moveTo>
                  <a:cubicBezTo>
                    <a:pt x="215" y="142"/>
                    <a:pt x="215" y="142"/>
                    <a:pt x="215" y="142"/>
                  </a:cubicBezTo>
                  <a:cubicBezTo>
                    <a:pt x="216" y="142"/>
                    <a:pt x="219" y="142"/>
                    <a:pt x="219" y="141"/>
                  </a:cubicBezTo>
                  <a:cubicBezTo>
                    <a:pt x="219" y="141"/>
                    <a:pt x="220" y="138"/>
                    <a:pt x="220" y="137"/>
                  </a:cubicBezTo>
                  <a:cubicBezTo>
                    <a:pt x="220" y="137"/>
                    <a:pt x="220" y="136"/>
                    <a:pt x="221" y="137"/>
                  </a:cubicBezTo>
                  <a:cubicBezTo>
                    <a:pt x="221" y="136"/>
                    <a:pt x="221" y="136"/>
                    <a:pt x="221" y="136"/>
                  </a:cubicBezTo>
                  <a:cubicBezTo>
                    <a:pt x="221" y="136"/>
                    <a:pt x="221" y="136"/>
                    <a:pt x="221" y="136"/>
                  </a:cubicBezTo>
                  <a:cubicBezTo>
                    <a:pt x="221" y="136"/>
                    <a:pt x="221" y="136"/>
                    <a:pt x="221" y="136"/>
                  </a:cubicBezTo>
                  <a:cubicBezTo>
                    <a:pt x="220" y="136"/>
                    <a:pt x="220" y="136"/>
                    <a:pt x="220" y="136"/>
                  </a:cubicBezTo>
                  <a:cubicBezTo>
                    <a:pt x="220" y="135"/>
                    <a:pt x="220" y="135"/>
                    <a:pt x="220" y="135"/>
                  </a:cubicBezTo>
                  <a:cubicBezTo>
                    <a:pt x="219" y="134"/>
                    <a:pt x="219" y="134"/>
                    <a:pt x="219" y="134"/>
                  </a:cubicBezTo>
                  <a:cubicBezTo>
                    <a:pt x="219" y="135"/>
                    <a:pt x="219" y="135"/>
                    <a:pt x="219" y="135"/>
                  </a:cubicBezTo>
                  <a:cubicBezTo>
                    <a:pt x="218" y="135"/>
                    <a:pt x="218" y="135"/>
                    <a:pt x="218" y="135"/>
                  </a:cubicBezTo>
                  <a:cubicBezTo>
                    <a:pt x="219" y="134"/>
                    <a:pt x="218" y="134"/>
                    <a:pt x="218" y="134"/>
                  </a:cubicBezTo>
                  <a:cubicBezTo>
                    <a:pt x="219" y="134"/>
                    <a:pt x="217" y="135"/>
                    <a:pt x="217" y="135"/>
                  </a:cubicBezTo>
                  <a:cubicBezTo>
                    <a:pt x="217" y="135"/>
                    <a:pt x="217" y="135"/>
                    <a:pt x="217" y="135"/>
                  </a:cubicBezTo>
                  <a:cubicBezTo>
                    <a:pt x="216" y="135"/>
                    <a:pt x="216" y="135"/>
                    <a:pt x="216" y="135"/>
                  </a:cubicBezTo>
                  <a:cubicBezTo>
                    <a:pt x="217" y="136"/>
                    <a:pt x="217" y="136"/>
                    <a:pt x="217" y="136"/>
                  </a:cubicBezTo>
                  <a:cubicBezTo>
                    <a:pt x="216" y="137"/>
                    <a:pt x="216" y="137"/>
                    <a:pt x="216" y="137"/>
                  </a:cubicBezTo>
                  <a:cubicBezTo>
                    <a:pt x="216" y="137"/>
                    <a:pt x="215" y="136"/>
                    <a:pt x="215" y="136"/>
                  </a:cubicBezTo>
                  <a:cubicBezTo>
                    <a:pt x="215" y="136"/>
                    <a:pt x="214" y="136"/>
                    <a:pt x="215" y="137"/>
                  </a:cubicBezTo>
                  <a:cubicBezTo>
                    <a:pt x="215" y="137"/>
                    <a:pt x="215" y="138"/>
                    <a:pt x="215" y="138"/>
                  </a:cubicBezTo>
                  <a:cubicBezTo>
                    <a:pt x="215" y="138"/>
                    <a:pt x="215" y="138"/>
                    <a:pt x="214" y="138"/>
                  </a:cubicBezTo>
                  <a:cubicBezTo>
                    <a:pt x="215" y="139"/>
                    <a:pt x="215" y="139"/>
                    <a:pt x="216" y="139"/>
                  </a:cubicBezTo>
                  <a:cubicBezTo>
                    <a:pt x="215" y="140"/>
                    <a:pt x="215" y="140"/>
                    <a:pt x="215" y="140"/>
                  </a:cubicBezTo>
                  <a:cubicBezTo>
                    <a:pt x="215" y="140"/>
                    <a:pt x="216" y="140"/>
                    <a:pt x="216" y="140"/>
                  </a:cubicBezTo>
                  <a:cubicBezTo>
                    <a:pt x="215" y="140"/>
                    <a:pt x="215" y="140"/>
                    <a:pt x="215" y="141"/>
                  </a:cubicBezTo>
                  <a:cubicBezTo>
                    <a:pt x="215" y="141"/>
                    <a:pt x="215" y="141"/>
                    <a:pt x="215" y="141"/>
                  </a:cubicBezTo>
                  <a:cubicBezTo>
                    <a:pt x="214" y="141"/>
                    <a:pt x="214" y="141"/>
                    <a:pt x="215" y="141"/>
                  </a:cubicBezTo>
                  <a:cubicBezTo>
                    <a:pt x="214" y="142"/>
                    <a:pt x="214" y="142"/>
                    <a:pt x="214" y="142"/>
                  </a:cubicBezTo>
                  <a:lnTo>
                    <a:pt x="215" y="142"/>
                  </a:lnTo>
                  <a:close/>
                  <a:moveTo>
                    <a:pt x="221" y="130"/>
                  </a:moveTo>
                  <a:cubicBezTo>
                    <a:pt x="221" y="130"/>
                    <a:pt x="221" y="130"/>
                    <a:pt x="221" y="130"/>
                  </a:cubicBezTo>
                  <a:cubicBezTo>
                    <a:pt x="221" y="130"/>
                    <a:pt x="221" y="130"/>
                    <a:pt x="221" y="130"/>
                  </a:cubicBezTo>
                  <a:cubicBezTo>
                    <a:pt x="221" y="131"/>
                    <a:pt x="221" y="131"/>
                    <a:pt x="221" y="131"/>
                  </a:cubicBezTo>
                  <a:cubicBezTo>
                    <a:pt x="221" y="131"/>
                    <a:pt x="221" y="131"/>
                    <a:pt x="221" y="131"/>
                  </a:cubicBezTo>
                  <a:cubicBezTo>
                    <a:pt x="221" y="131"/>
                    <a:pt x="221" y="131"/>
                    <a:pt x="221" y="131"/>
                  </a:cubicBezTo>
                  <a:cubicBezTo>
                    <a:pt x="220" y="132"/>
                    <a:pt x="220" y="132"/>
                    <a:pt x="220" y="132"/>
                  </a:cubicBezTo>
                  <a:cubicBezTo>
                    <a:pt x="220" y="134"/>
                    <a:pt x="220" y="134"/>
                    <a:pt x="220" y="134"/>
                  </a:cubicBezTo>
                  <a:cubicBezTo>
                    <a:pt x="221" y="133"/>
                    <a:pt x="221" y="133"/>
                    <a:pt x="220" y="132"/>
                  </a:cubicBezTo>
                  <a:cubicBezTo>
                    <a:pt x="221" y="132"/>
                    <a:pt x="221" y="132"/>
                    <a:pt x="221" y="132"/>
                  </a:cubicBezTo>
                  <a:cubicBezTo>
                    <a:pt x="221" y="132"/>
                    <a:pt x="221" y="132"/>
                    <a:pt x="221" y="132"/>
                  </a:cubicBezTo>
                  <a:cubicBezTo>
                    <a:pt x="221" y="132"/>
                    <a:pt x="221" y="132"/>
                    <a:pt x="221" y="132"/>
                  </a:cubicBezTo>
                  <a:cubicBezTo>
                    <a:pt x="221" y="132"/>
                    <a:pt x="221" y="132"/>
                    <a:pt x="221" y="132"/>
                  </a:cubicBezTo>
                  <a:cubicBezTo>
                    <a:pt x="221" y="132"/>
                    <a:pt x="221" y="132"/>
                    <a:pt x="221" y="132"/>
                  </a:cubicBezTo>
                  <a:cubicBezTo>
                    <a:pt x="221" y="132"/>
                    <a:pt x="221" y="132"/>
                    <a:pt x="221" y="132"/>
                  </a:cubicBezTo>
                  <a:cubicBezTo>
                    <a:pt x="222" y="132"/>
                    <a:pt x="222" y="132"/>
                    <a:pt x="222" y="132"/>
                  </a:cubicBezTo>
                  <a:cubicBezTo>
                    <a:pt x="221" y="132"/>
                    <a:pt x="221" y="132"/>
                    <a:pt x="221" y="132"/>
                  </a:cubicBezTo>
                  <a:cubicBezTo>
                    <a:pt x="221" y="135"/>
                    <a:pt x="221" y="135"/>
                    <a:pt x="221" y="135"/>
                  </a:cubicBezTo>
                  <a:cubicBezTo>
                    <a:pt x="221" y="134"/>
                    <a:pt x="221" y="134"/>
                    <a:pt x="221" y="134"/>
                  </a:cubicBezTo>
                  <a:cubicBezTo>
                    <a:pt x="221" y="135"/>
                    <a:pt x="221" y="135"/>
                    <a:pt x="221" y="135"/>
                  </a:cubicBezTo>
                  <a:cubicBezTo>
                    <a:pt x="221" y="135"/>
                    <a:pt x="221" y="135"/>
                    <a:pt x="221" y="135"/>
                  </a:cubicBezTo>
                  <a:cubicBezTo>
                    <a:pt x="222" y="135"/>
                    <a:pt x="222" y="135"/>
                    <a:pt x="222" y="135"/>
                  </a:cubicBezTo>
                  <a:cubicBezTo>
                    <a:pt x="222" y="135"/>
                    <a:pt x="223" y="135"/>
                    <a:pt x="224" y="134"/>
                  </a:cubicBezTo>
                  <a:cubicBezTo>
                    <a:pt x="223" y="135"/>
                    <a:pt x="223" y="135"/>
                    <a:pt x="223" y="136"/>
                  </a:cubicBezTo>
                  <a:cubicBezTo>
                    <a:pt x="223" y="136"/>
                    <a:pt x="223" y="136"/>
                    <a:pt x="223" y="136"/>
                  </a:cubicBezTo>
                  <a:cubicBezTo>
                    <a:pt x="224" y="136"/>
                    <a:pt x="224" y="136"/>
                    <a:pt x="224" y="136"/>
                  </a:cubicBezTo>
                  <a:cubicBezTo>
                    <a:pt x="224" y="137"/>
                    <a:pt x="223" y="138"/>
                    <a:pt x="224" y="138"/>
                  </a:cubicBezTo>
                  <a:cubicBezTo>
                    <a:pt x="224" y="138"/>
                    <a:pt x="224" y="138"/>
                    <a:pt x="224" y="138"/>
                  </a:cubicBezTo>
                  <a:cubicBezTo>
                    <a:pt x="224" y="139"/>
                    <a:pt x="224" y="139"/>
                    <a:pt x="224" y="139"/>
                  </a:cubicBezTo>
                  <a:cubicBezTo>
                    <a:pt x="223" y="138"/>
                    <a:pt x="223" y="139"/>
                    <a:pt x="222" y="139"/>
                  </a:cubicBezTo>
                  <a:cubicBezTo>
                    <a:pt x="222" y="138"/>
                    <a:pt x="222" y="138"/>
                    <a:pt x="222" y="138"/>
                  </a:cubicBezTo>
                  <a:cubicBezTo>
                    <a:pt x="222" y="138"/>
                    <a:pt x="222" y="138"/>
                    <a:pt x="222" y="138"/>
                  </a:cubicBezTo>
                  <a:cubicBezTo>
                    <a:pt x="222" y="139"/>
                    <a:pt x="222" y="139"/>
                    <a:pt x="222" y="139"/>
                  </a:cubicBezTo>
                  <a:cubicBezTo>
                    <a:pt x="221" y="140"/>
                    <a:pt x="221" y="140"/>
                    <a:pt x="221" y="140"/>
                  </a:cubicBezTo>
                  <a:cubicBezTo>
                    <a:pt x="222" y="139"/>
                    <a:pt x="222" y="139"/>
                    <a:pt x="222" y="139"/>
                  </a:cubicBezTo>
                  <a:cubicBezTo>
                    <a:pt x="222" y="141"/>
                    <a:pt x="222" y="141"/>
                    <a:pt x="220" y="142"/>
                  </a:cubicBezTo>
                  <a:cubicBezTo>
                    <a:pt x="221" y="142"/>
                    <a:pt x="221" y="142"/>
                    <a:pt x="221" y="142"/>
                  </a:cubicBezTo>
                  <a:cubicBezTo>
                    <a:pt x="220" y="142"/>
                    <a:pt x="220" y="142"/>
                    <a:pt x="220" y="142"/>
                  </a:cubicBezTo>
                  <a:cubicBezTo>
                    <a:pt x="221" y="142"/>
                    <a:pt x="221" y="142"/>
                    <a:pt x="221" y="142"/>
                  </a:cubicBezTo>
                  <a:cubicBezTo>
                    <a:pt x="221" y="142"/>
                    <a:pt x="221" y="142"/>
                    <a:pt x="221" y="142"/>
                  </a:cubicBezTo>
                  <a:cubicBezTo>
                    <a:pt x="222" y="142"/>
                    <a:pt x="223" y="143"/>
                    <a:pt x="224" y="143"/>
                  </a:cubicBezTo>
                  <a:cubicBezTo>
                    <a:pt x="224" y="142"/>
                    <a:pt x="224" y="142"/>
                    <a:pt x="225" y="142"/>
                  </a:cubicBezTo>
                  <a:cubicBezTo>
                    <a:pt x="224" y="143"/>
                    <a:pt x="224" y="143"/>
                    <a:pt x="224" y="143"/>
                  </a:cubicBezTo>
                  <a:cubicBezTo>
                    <a:pt x="223" y="143"/>
                    <a:pt x="223" y="143"/>
                    <a:pt x="222" y="143"/>
                  </a:cubicBezTo>
                  <a:cubicBezTo>
                    <a:pt x="222" y="144"/>
                    <a:pt x="222" y="144"/>
                    <a:pt x="222" y="144"/>
                  </a:cubicBezTo>
                  <a:cubicBezTo>
                    <a:pt x="221" y="144"/>
                    <a:pt x="221" y="144"/>
                    <a:pt x="221" y="144"/>
                  </a:cubicBezTo>
                  <a:cubicBezTo>
                    <a:pt x="221" y="145"/>
                    <a:pt x="221" y="145"/>
                    <a:pt x="220" y="146"/>
                  </a:cubicBezTo>
                  <a:cubicBezTo>
                    <a:pt x="220" y="146"/>
                    <a:pt x="220" y="146"/>
                    <a:pt x="220" y="146"/>
                  </a:cubicBezTo>
                  <a:cubicBezTo>
                    <a:pt x="221" y="145"/>
                    <a:pt x="222" y="145"/>
                    <a:pt x="223" y="146"/>
                  </a:cubicBezTo>
                  <a:cubicBezTo>
                    <a:pt x="224" y="144"/>
                    <a:pt x="224" y="145"/>
                    <a:pt x="225" y="145"/>
                  </a:cubicBezTo>
                  <a:cubicBezTo>
                    <a:pt x="225" y="144"/>
                    <a:pt x="225" y="144"/>
                    <a:pt x="225" y="144"/>
                  </a:cubicBezTo>
                  <a:cubicBezTo>
                    <a:pt x="226" y="144"/>
                    <a:pt x="226" y="144"/>
                    <a:pt x="226" y="144"/>
                  </a:cubicBezTo>
                  <a:cubicBezTo>
                    <a:pt x="226" y="144"/>
                    <a:pt x="226" y="144"/>
                    <a:pt x="226" y="144"/>
                  </a:cubicBezTo>
                  <a:cubicBezTo>
                    <a:pt x="227" y="144"/>
                    <a:pt x="229" y="144"/>
                    <a:pt x="230" y="144"/>
                  </a:cubicBezTo>
                  <a:cubicBezTo>
                    <a:pt x="231" y="143"/>
                    <a:pt x="231" y="143"/>
                    <a:pt x="231" y="143"/>
                  </a:cubicBezTo>
                  <a:cubicBezTo>
                    <a:pt x="231" y="143"/>
                    <a:pt x="231" y="143"/>
                    <a:pt x="231" y="143"/>
                  </a:cubicBezTo>
                  <a:cubicBezTo>
                    <a:pt x="230" y="143"/>
                    <a:pt x="230" y="143"/>
                    <a:pt x="230" y="143"/>
                  </a:cubicBezTo>
                  <a:cubicBezTo>
                    <a:pt x="230" y="143"/>
                    <a:pt x="230" y="143"/>
                    <a:pt x="230" y="143"/>
                  </a:cubicBezTo>
                  <a:cubicBezTo>
                    <a:pt x="229" y="143"/>
                    <a:pt x="229" y="143"/>
                    <a:pt x="229" y="143"/>
                  </a:cubicBezTo>
                  <a:cubicBezTo>
                    <a:pt x="230" y="142"/>
                    <a:pt x="230" y="142"/>
                    <a:pt x="230" y="142"/>
                  </a:cubicBezTo>
                  <a:cubicBezTo>
                    <a:pt x="230" y="142"/>
                    <a:pt x="230" y="142"/>
                    <a:pt x="230" y="142"/>
                  </a:cubicBezTo>
                  <a:cubicBezTo>
                    <a:pt x="230" y="142"/>
                    <a:pt x="230" y="142"/>
                    <a:pt x="230" y="142"/>
                  </a:cubicBezTo>
                  <a:cubicBezTo>
                    <a:pt x="230" y="142"/>
                    <a:pt x="230" y="142"/>
                    <a:pt x="230" y="142"/>
                  </a:cubicBezTo>
                  <a:cubicBezTo>
                    <a:pt x="230" y="141"/>
                    <a:pt x="230" y="141"/>
                    <a:pt x="230" y="141"/>
                  </a:cubicBezTo>
                  <a:cubicBezTo>
                    <a:pt x="230" y="141"/>
                    <a:pt x="230" y="141"/>
                    <a:pt x="230" y="141"/>
                  </a:cubicBezTo>
                  <a:cubicBezTo>
                    <a:pt x="231" y="141"/>
                    <a:pt x="231" y="141"/>
                    <a:pt x="231" y="140"/>
                  </a:cubicBezTo>
                  <a:cubicBezTo>
                    <a:pt x="231" y="139"/>
                    <a:pt x="230" y="139"/>
                    <a:pt x="229" y="139"/>
                  </a:cubicBezTo>
                  <a:cubicBezTo>
                    <a:pt x="229" y="139"/>
                    <a:pt x="229" y="139"/>
                    <a:pt x="229" y="139"/>
                  </a:cubicBezTo>
                  <a:cubicBezTo>
                    <a:pt x="228" y="139"/>
                    <a:pt x="228" y="139"/>
                    <a:pt x="228" y="139"/>
                  </a:cubicBezTo>
                  <a:cubicBezTo>
                    <a:pt x="229" y="139"/>
                    <a:pt x="229" y="139"/>
                    <a:pt x="229" y="139"/>
                  </a:cubicBezTo>
                  <a:cubicBezTo>
                    <a:pt x="229" y="138"/>
                    <a:pt x="228" y="138"/>
                    <a:pt x="228" y="137"/>
                  </a:cubicBezTo>
                  <a:cubicBezTo>
                    <a:pt x="227" y="137"/>
                    <a:pt x="227" y="137"/>
                    <a:pt x="227" y="137"/>
                  </a:cubicBezTo>
                  <a:cubicBezTo>
                    <a:pt x="228" y="137"/>
                    <a:pt x="228" y="137"/>
                    <a:pt x="228" y="137"/>
                  </a:cubicBezTo>
                  <a:cubicBezTo>
                    <a:pt x="229" y="137"/>
                    <a:pt x="227" y="135"/>
                    <a:pt x="226" y="135"/>
                  </a:cubicBezTo>
                  <a:cubicBezTo>
                    <a:pt x="227" y="134"/>
                    <a:pt x="225" y="132"/>
                    <a:pt x="224" y="132"/>
                  </a:cubicBezTo>
                  <a:cubicBezTo>
                    <a:pt x="224" y="132"/>
                    <a:pt x="224" y="132"/>
                    <a:pt x="224" y="132"/>
                  </a:cubicBezTo>
                  <a:cubicBezTo>
                    <a:pt x="223" y="132"/>
                    <a:pt x="223" y="132"/>
                    <a:pt x="223" y="132"/>
                  </a:cubicBezTo>
                  <a:cubicBezTo>
                    <a:pt x="223" y="132"/>
                    <a:pt x="223" y="132"/>
                    <a:pt x="224" y="132"/>
                  </a:cubicBezTo>
                  <a:cubicBezTo>
                    <a:pt x="224" y="132"/>
                    <a:pt x="224" y="132"/>
                    <a:pt x="224" y="132"/>
                  </a:cubicBezTo>
                  <a:cubicBezTo>
                    <a:pt x="224" y="131"/>
                    <a:pt x="224" y="131"/>
                    <a:pt x="224" y="131"/>
                  </a:cubicBezTo>
                  <a:cubicBezTo>
                    <a:pt x="225" y="129"/>
                    <a:pt x="227" y="127"/>
                    <a:pt x="222" y="128"/>
                  </a:cubicBezTo>
                  <a:cubicBezTo>
                    <a:pt x="222" y="129"/>
                    <a:pt x="222" y="129"/>
                    <a:pt x="222" y="129"/>
                  </a:cubicBezTo>
                  <a:cubicBezTo>
                    <a:pt x="223" y="128"/>
                    <a:pt x="223" y="128"/>
                    <a:pt x="223" y="128"/>
                  </a:cubicBezTo>
                  <a:cubicBezTo>
                    <a:pt x="222" y="128"/>
                    <a:pt x="222" y="128"/>
                    <a:pt x="222" y="128"/>
                  </a:cubicBezTo>
                  <a:cubicBezTo>
                    <a:pt x="223" y="128"/>
                    <a:pt x="223" y="128"/>
                    <a:pt x="223" y="128"/>
                  </a:cubicBezTo>
                  <a:cubicBezTo>
                    <a:pt x="222" y="128"/>
                    <a:pt x="222" y="128"/>
                    <a:pt x="222" y="128"/>
                  </a:cubicBezTo>
                  <a:cubicBezTo>
                    <a:pt x="223" y="127"/>
                    <a:pt x="224" y="127"/>
                    <a:pt x="224" y="126"/>
                  </a:cubicBezTo>
                  <a:cubicBezTo>
                    <a:pt x="224" y="126"/>
                    <a:pt x="222" y="126"/>
                    <a:pt x="222" y="126"/>
                  </a:cubicBezTo>
                  <a:cubicBezTo>
                    <a:pt x="222" y="126"/>
                    <a:pt x="222" y="126"/>
                    <a:pt x="222" y="126"/>
                  </a:cubicBezTo>
                  <a:cubicBezTo>
                    <a:pt x="222" y="126"/>
                    <a:pt x="222" y="126"/>
                    <a:pt x="222" y="126"/>
                  </a:cubicBezTo>
                  <a:cubicBezTo>
                    <a:pt x="222" y="126"/>
                    <a:pt x="222" y="126"/>
                    <a:pt x="222" y="126"/>
                  </a:cubicBezTo>
                  <a:cubicBezTo>
                    <a:pt x="221" y="127"/>
                    <a:pt x="221" y="127"/>
                    <a:pt x="221" y="128"/>
                  </a:cubicBezTo>
                  <a:cubicBezTo>
                    <a:pt x="221" y="128"/>
                    <a:pt x="221" y="128"/>
                    <a:pt x="221" y="128"/>
                  </a:cubicBezTo>
                  <a:cubicBezTo>
                    <a:pt x="220" y="128"/>
                    <a:pt x="220" y="128"/>
                    <a:pt x="220" y="128"/>
                  </a:cubicBezTo>
                  <a:cubicBezTo>
                    <a:pt x="220" y="128"/>
                    <a:pt x="220" y="128"/>
                    <a:pt x="220" y="128"/>
                  </a:cubicBezTo>
                  <a:cubicBezTo>
                    <a:pt x="220" y="128"/>
                    <a:pt x="220" y="128"/>
                    <a:pt x="220" y="128"/>
                  </a:cubicBezTo>
                  <a:cubicBezTo>
                    <a:pt x="220" y="129"/>
                    <a:pt x="220" y="129"/>
                    <a:pt x="220" y="129"/>
                  </a:cubicBezTo>
                  <a:cubicBezTo>
                    <a:pt x="221" y="129"/>
                    <a:pt x="221" y="129"/>
                    <a:pt x="221" y="129"/>
                  </a:cubicBezTo>
                  <a:cubicBezTo>
                    <a:pt x="220" y="130"/>
                    <a:pt x="220" y="130"/>
                    <a:pt x="220" y="130"/>
                  </a:cubicBezTo>
                  <a:cubicBezTo>
                    <a:pt x="220" y="131"/>
                    <a:pt x="220" y="131"/>
                    <a:pt x="220" y="131"/>
                  </a:cubicBezTo>
                  <a:lnTo>
                    <a:pt x="221" y="130"/>
                  </a:lnTo>
                  <a:close/>
                  <a:moveTo>
                    <a:pt x="204" y="111"/>
                  </a:moveTo>
                  <a:cubicBezTo>
                    <a:pt x="206" y="111"/>
                    <a:pt x="206" y="111"/>
                    <a:pt x="206" y="111"/>
                  </a:cubicBezTo>
                  <a:cubicBezTo>
                    <a:pt x="206" y="111"/>
                    <a:pt x="208" y="109"/>
                    <a:pt x="209" y="109"/>
                  </a:cubicBezTo>
                  <a:cubicBezTo>
                    <a:pt x="209" y="109"/>
                    <a:pt x="209" y="109"/>
                    <a:pt x="209" y="108"/>
                  </a:cubicBezTo>
                  <a:cubicBezTo>
                    <a:pt x="209" y="108"/>
                    <a:pt x="209" y="108"/>
                    <a:pt x="209" y="108"/>
                  </a:cubicBezTo>
                  <a:cubicBezTo>
                    <a:pt x="209" y="108"/>
                    <a:pt x="209" y="108"/>
                    <a:pt x="209" y="108"/>
                  </a:cubicBezTo>
                  <a:cubicBezTo>
                    <a:pt x="209" y="108"/>
                    <a:pt x="209" y="108"/>
                    <a:pt x="209" y="108"/>
                  </a:cubicBezTo>
                  <a:cubicBezTo>
                    <a:pt x="209" y="108"/>
                    <a:pt x="209" y="108"/>
                    <a:pt x="209" y="108"/>
                  </a:cubicBezTo>
                  <a:cubicBezTo>
                    <a:pt x="210" y="108"/>
                    <a:pt x="210" y="108"/>
                    <a:pt x="210" y="108"/>
                  </a:cubicBezTo>
                  <a:cubicBezTo>
                    <a:pt x="210" y="107"/>
                    <a:pt x="210" y="107"/>
                    <a:pt x="210" y="107"/>
                  </a:cubicBezTo>
                  <a:cubicBezTo>
                    <a:pt x="210" y="107"/>
                    <a:pt x="210" y="107"/>
                    <a:pt x="210" y="107"/>
                  </a:cubicBezTo>
                  <a:cubicBezTo>
                    <a:pt x="209" y="107"/>
                    <a:pt x="209" y="107"/>
                    <a:pt x="209" y="107"/>
                  </a:cubicBezTo>
                  <a:cubicBezTo>
                    <a:pt x="210" y="107"/>
                    <a:pt x="210" y="107"/>
                    <a:pt x="210" y="107"/>
                  </a:cubicBezTo>
                  <a:cubicBezTo>
                    <a:pt x="210" y="106"/>
                    <a:pt x="210" y="106"/>
                    <a:pt x="210" y="106"/>
                  </a:cubicBezTo>
                  <a:cubicBezTo>
                    <a:pt x="210" y="107"/>
                    <a:pt x="210" y="107"/>
                    <a:pt x="210" y="107"/>
                  </a:cubicBezTo>
                  <a:cubicBezTo>
                    <a:pt x="210" y="106"/>
                    <a:pt x="210" y="106"/>
                    <a:pt x="210" y="106"/>
                  </a:cubicBezTo>
                  <a:cubicBezTo>
                    <a:pt x="210" y="106"/>
                    <a:pt x="210" y="106"/>
                    <a:pt x="210" y="106"/>
                  </a:cubicBezTo>
                  <a:cubicBezTo>
                    <a:pt x="210" y="106"/>
                    <a:pt x="210" y="106"/>
                    <a:pt x="210" y="106"/>
                  </a:cubicBezTo>
                  <a:cubicBezTo>
                    <a:pt x="210" y="106"/>
                    <a:pt x="210" y="106"/>
                    <a:pt x="210" y="106"/>
                  </a:cubicBezTo>
                  <a:cubicBezTo>
                    <a:pt x="210" y="105"/>
                    <a:pt x="210" y="105"/>
                    <a:pt x="210" y="105"/>
                  </a:cubicBezTo>
                  <a:cubicBezTo>
                    <a:pt x="209" y="105"/>
                    <a:pt x="209" y="105"/>
                    <a:pt x="209" y="105"/>
                  </a:cubicBezTo>
                  <a:cubicBezTo>
                    <a:pt x="209" y="105"/>
                    <a:pt x="209" y="105"/>
                    <a:pt x="209" y="105"/>
                  </a:cubicBezTo>
                  <a:cubicBezTo>
                    <a:pt x="209" y="105"/>
                    <a:pt x="209" y="105"/>
                    <a:pt x="209" y="105"/>
                  </a:cubicBezTo>
                  <a:cubicBezTo>
                    <a:pt x="208" y="105"/>
                    <a:pt x="208" y="105"/>
                    <a:pt x="208" y="105"/>
                  </a:cubicBezTo>
                  <a:cubicBezTo>
                    <a:pt x="209" y="104"/>
                    <a:pt x="209" y="104"/>
                    <a:pt x="208" y="104"/>
                  </a:cubicBezTo>
                  <a:cubicBezTo>
                    <a:pt x="208" y="104"/>
                    <a:pt x="208" y="104"/>
                    <a:pt x="208" y="104"/>
                  </a:cubicBezTo>
                  <a:cubicBezTo>
                    <a:pt x="208" y="103"/>
                    <a:pt x="208" y="103"/>
                    <a:pt x="208" y="103"/>
                  </a:cubicBezTo>
                  <a:cubicBezTo>
                    <a:pt x="207" y="103"/>
                    <a:pt x="207" y="103"/>
                    <a:pt x="207" y="103"/>
                  </a:cubicBezTo>
                  <a:cubicBezTo>
                    <a:pt x="207" y="103"/>
                    <a:pt x="207" y="103"/>
                    <a:pt x="207" y="103"/>
                  </a:cubicBezTo>
                  <a:cubicBezTo>
                    <a:pt x="207" y="103"/>
                    <a:pt x="206" y="103"/>
                    <a:pt x="206" y="103"/>
                  </a:cubicBezTo>
                  <a:cubicBezTo>
                    <a:pt x="206" y="104"/>
                    <a:pt x="206" y="104"/>
                    <a:pt x="206" y="104"/>
                  </a:cubicBezTo>
                  <a:cubicBezTo>
                    <a:pt x="205" y="104"/>
                    <a:pt x="205" y="104"/>
                    <a:pt x="205" y="104"/>
                  </a:cubicBezTo>
                  <a:cubicBezTo>
                    <a:pt x="205" y="105"/>
                    <a:pt x="204" y="104"/>
                    <a:pt x="204" y="104"/>
                  </a:cubicBezTo>
                  <a:cubicBezTo>
                    <a:pt x="204" y="104"/>
                    <a:pt x="204" y="104"/>
                    <a:pt x="203" y="104"/>
                  </a:cubicBezTo>
                  <a:cubicBezTo>
                    <a:pt x="204" y="105"/>
                    <a:pt x="204" y="105"/>
                    <a:pt x="204" y="105"/>
                  </a:cubicBezTo>
                  <a:cubicBezTo>
                    <a:pt x="203" y="105"/>
                    <a:pt x="204" y="104"/>
                    <a:pt x="203" y="104"/>
                  </a:cubicBezTo>
                  <a:cubicBezTo>
                    <a:pt x="203" y="104"/>
                    <a:pt x="203" y="104"/>
                    <a:pt x="203" y="104"/>
                  </a:cubicBezTo>
                  <a:cubicBezTo>
                    <a:pt x="202" y="104"/>
                    <a:pt x="202" y="104"/>
                    <a:pt x="202" y="104"/>
                  </a:cubicBezTo>
                  <a:cubicBezTo>
                    <a:pt x="202" y="105"/>
                    <a:pt x="202" y="105"/>
                    <a:pt x="202" y="105"/>
                  </a:cubicBezTo>
                  <a:cubicBezTo>
                    <a:pt x="201" y="105"/>
                    <a:pt x="201" y="104"/>
                    <a:pt x="201" y="104"/>
                  </a:cubicBezTo>
                  <a:cubicBezTo>
                    <a:pt x="201" y="104"/>
                    <a:pt x="201" y="104"/>
                    <a:pt x="200" y="104"/>
                  </a:cubicBezTo>
                  <a:cubicBezTo>
                    <a:pt x="201" y="105"/>
                    <a:pt x="201" y="105"/>
                    <a:pt x="201" y="106"/>
                  </a:cubicBezTo>
                  <a:cubicBezTo>
                    <a:pt x="200" y="106"/>
                    <a:pt x="200" y="105"/>
                    <a:pt x="200" y="105"/>
                  </a:cubicBezTo>
                  <a:cubicBezTo>
                    <a:pt x="200" y="105"/>
                    <a:pt x="200" y="106"/>
                    <a:pt x="200" y="106"/>
                  </a:cubicBezTo>
                  <a:cubicBezTo>
                    <a:pt x="200" y="106"/>
                    <a:pt x="200" y="106"/>
                    <a:pt x="200" y="106"/>
                  </a:cubicBezTo>
                  <a:cubicBezTo>
                    <a:pt x="200" y="107"/>
                    <a:pt x="200" y="107"/>
                    <a:pt x="200" y="107"/>
                  </a:cubicBezTo>
                  <a:cubicBezTo>
                    <a:pt x="199" y="106"/>
                    <a:pt x="199" y="106"/>
                    <a:pt x="199" y="106"/>
                  </a:cubicBezTo>
                  <a:cubicBezTo>
                    <a:pt x="199" y="106"/>
                    <a:pt x="199" y="106"/>
                    <a:pt x="199" y="106"/>
                  </a:cubicBezTo>
                  <a:cubicBezTo>
                    <a:pt x="199" y="106"/>
                    <a:pt x="199" y="106"/>
                    <a:pt x="199" y="106"/>
                  </a:cubicBezTo>
                  <a:cubicBezTo>
                    <a:pt x="199" y="106"/>
                    <a:pt x="199" y="106"/>
                    <a:pt x="199" y="106"/>
                  </a:cubicBezTo>
                  <a:cubicBezTo>
                    <a:pt x="199" y="105"/>
                    <a:pt x="199" y="105"/>
                    <a:pt x="199" y="105"/>
                  </a:cubicBezTo>
                  <a:cubicBezTo>
                    <a:pt x="199" y="105"/>
                    <a:pt x="199" y="105"/>
                    <a:pt x="199" y="105"/>
                  </a:cubicBezTo>
                  <a:cubicBezTo>
                    <a:pt x="199" y="105"/>
                    <a:pt x="199" y="105"/>
                    <a:pt x="199" y="105"/>
                  </a:cubicBezTo>
                  <a:cubicBezTo>
                    <a:pt x="199" y="104"/>
                    <a:pt x="199" y="104"/>
                    <a:pt x="199" y="104"/>
                  </a:cubicBezTo>
                  <a:cubicBezTo>
                    <a:pt x="199" y="104"/>
                    <a:pt x="199" y="104"/>
                    <a:pt x="199" y="104"/>
                  </a:cubicBezTo>
                  <a:cubicBezTo>
                    <a:pt x="199" y="104"/>
                    <a:pt x="199" y="104"/>
                    <a:pt x="199" y="104"/>
                  </a:cubicBezTo>
                  <a:cubicBezTo>
                    <a:pt x="199" y="103"/>
                    <a:pt x="198" y="103"/>
                    <a:pt x="197" y="103"/>
                  </a:cubicBezTo>
                  <a:cubicBezTo>
                    <a:pt x="197" y="103"/>
                    <a:pt x="197" y="103"/>
                    <a:pt x="197" y="103"/>
                  </a:cubicBezTo>
                  <a:cubicBezTo>
                    <a:pt x="197" y="103"/>
                    <a:pt x="197" y="103"/>
                    <a:pt x="197" y="103"/>
                  </a:cubicBezTo>
                  <a:cubicBezTo>
                    <a:pt x="197" y="104"/>
                    <a:pt x="197" y="104"/>
                    <a:pt x="198" y="104"/>
                  </a:cubicBezTo>
                  <a:cubicBezTo>
                    <a:pt x="198" y="104"/>
                    <a:pt x="198" y="104"/>
                    <a:pt x="198" y="104"/>
                  </a:cubicBezTo>
                  <a:cubicBezTo>
                    <a:pt x="197" y="105"/>
                    <a:pt x="197" y="105"/>
                    <a:pt x="197" y="105"/>
                  </a:cubicBezTo>
                  <a:cubicBezTo>
                    <a:pt x="197" y="104"/>
                    <a:pt x="197" y="104"/>
                    <a:pt x="197" y="104"/>
                  </a:cubicBezTo>
                  <a:cubicBezTo>
                    <a:pt x="197" y="104"/>
                    <a:pt x="197" y="104"/>
                    <a:pt x="197" y="104"/>
                  </a:cubicBezTo>
                  <a:cubicBezTo>
                    <a:pt x="197" y="104"/>
                    <a:pt x="197" y="104"/>
                    <a:pt x="197" y="104"/>
                  </a:cubicBezTo>
                  <a:cubicBezTo>
                    <a:pt x="197" y="104"/>
                    <a:pt x="197" y="104"/>
                    <a:pt x="197" y="104"/>
                  </a:cubicBezTo>
                  <a:cubicBezTo>
                    <a:pt x="197" y="104"/>
                    <a:pt x="197" y="104"/>
                    <a:pt x="197" y="104"/>
                  </a:cubicBezTo>
                  <a:cubicBezTo>
                    <a:pt x="196" y="104"/>
                    <a:pt x="196" y="104"/>
                    <a:pt x="196" y="104"/>
                  </a:cubicBezTo>
                  <a:cubicBezTo>
                    <a:pt x="196" y="104"/>
                    <a:pt x="196" y="104"/>
                    <a:pt x="196" y="104"/>
                  </a:cubicBezTo>
                  <a:cubicBezTo>
                    <a:pt x="197" y="105"/>
                    <a:pt x="195" y="104"/>
                    <a:pt x="197" y="105"/>
                  </a:cubicBezTo>
                  <a:cubicBezTo>
                    <a:pt x="196" y="104"/>
                    <a:pt x="196" y="104"/>
                    <a:pt x="196" y="104"/>
                  </a:cubicBezTo>
                  <a:cubicBezTo>
                    <a:pt x="196" y="105"/>
                    <a:pt x="196" y="105"/>
                    <a:pt x="196" y="105"/>
                  </a:cubicBezTo>
                  <a:cubicBezTo>
                    <a:pt x="197" y="105"/>
                    <a:pt x="197" y="105"/>
                    <a:pt x="196" y="105"/>
                  </a:cubicBezTo>
                  <a:cubicBezTo>
                    <a:pt x="196" y="105"/>
                    <a:pt x="196" y="105"/>
                    <a:pt x="196" y="105"/>
                  </a:cubicBezTo>
                  <a:cubicBezTo>
                    <a:pt x="195" y="105"/>
                    <a:pt x="195" y="105"/>
                    <a:pt x="195" y="105"/>
                  </a:cubicBezTo>
                  <a:cubicBezTo>
                    <a:pt x="196" y="105"/>
                    <a:pt x="196" y="105"/>
                    <a:pt x="196" y="105"/>
                  </a:cubicBezTo>
                  <a:cubicBezTo>
                    <a:pt x="195" y="105"/>
                    <a:pt x="195" y="105"/>
                    <a:pt x="195" y="105"/>
                  </a:cubicBezTo>
                  <a:cubicBezTo>
                    <a:pt x="196" y="106"/>
                    <a:pt x="196" y="106"/>
                    <a:pt x="196" y="106"/>
                  </a:cubicBezTo>
                  <a:cubicBezTo>
                    <a:pt x="195" y="105"/>
                    <a:pt x="195" y="105"/>
                    <a:pt x="195" y="105"/>
                  </a:cubicBezTo>
                  <a:cubicBezTo>
                    <a:pt x="195" y="106"/>
                    <a:pt x="195" y="106"/>
                    <a:pt x="195" y="106"/>
                  </a:cubicBezTo>
                  <a:cubicBezTo>
                    <a:pt x="195" y="106"/>
                    <a:pt x="196" y="106"/>
                    <a:pt x="197" y="106"/>
                  </a:cubicBezTo>
                  <a:cubicBezTo>
                    <a:pt x="197" y="106"/>
                    <a:pt x="197" y="106"/>
                    <a:pt x="197" y="106"/>
                  </a:cubicBezTo>
                  <a:cubicBezTo>
                    <a:pt x="197" y="105"/>
                    <a:pt x="197" y="105"/>
                    <a:pt x="197" y="105"/>
                  </a:cubicBezTo>
                  <a:cubicBezTo>
                    <a:pt x="197" y="106"/>
                    <a:pt x="197" y="106"/>
                    <a:pt x="197" y="106"/>
                  </a:cubicBezTo>
                  <a:cubicBezTo>
                    <a:pt x="198" y="105"/>
                    <a:pt x="198" y="105"/>
                    <a:pt x="198" y="105"/>
                  </a:cubicBezTo>
                  <a:cubicBezTo>
                    <a:pt x="198" y="106"/>
                    <a:pt x="198" y="106"/>
                    <a:pt x="198" y="106"/>
                  </a:cubicBezTo>
                  <a:cubicBezTo>
                    <a:pt x="198" y="106"/>
                    <a:pt x="198" y="106"/>
                    <a:pt x="198" y="106"/>
                  </a:cubicBezTo>
                  <a:cubicBezTo>
                    <a:pt x="198" y="106"/>
                    <a:pt x="198" y="106"/>
                    <a:pt x="198" y="106"/>
                  </a:cubicBezTo>
                  <a:cubicBezTo>
                    <a:pt x="198" y="106"/>
                    <a:pt x="198" y="106"/>
                    <a:pt x="198" y="106"/>
                  </a:cubicBezTo>
                  <a:cubicBezTo>
                    <a:pt x="198" y="106"/>
                    <a:pt x="198" y="106"/>
                    <a:pt x="198" y="106"/>
                  </a:cubicBezTo>
                  <a:cubicBezTo>
                    <a:pt x="199" y="106"/>
                    <a:pt x="199" y="106"/>
                    <a:pt x="199" y="106"/>
                  </a:cubicBezTo>
                  <a:cubicBezTo>
                    <a:pt x="198" y="106"/>
                    <a:pt x="198" y="106"/>
                    <a:pt x="198" y="107"/>
                  </a:cubicBezTo>
                  <a:cubicBezTo>
                    <a:pt x="198" y="107"/>
                    <a:pt x="198" y="107"/>
                    <a:pt x="199" y="107"/>
                  </a:cubicBezTo>
                  <a:cubicBezTo>
                    <a:pt x="199" y="107"/>
                    <a:pt x="199" y="107"/>
                    <a:pt x="199" y="107"/>
                  </a:cubicBezTo>
                  <a:cubicBezTo>
                    <a:pt x="195" y="108"/>
                    <a:pt x="195" y="108"/>
                    <a:pt x="195" y="108"/>
                  </a:cubicBezTo>
                  <a:cubicBezTo>
                    <a:pt x="195" y="108"/>
                    <a:pt x="195" y="108"/>
                    <a:pt x="195" y="108"/>
                  </a:cubicBezTo>
                  <a:cubicBezTo>
                    <a:pt x="196" y="108"/>
                    <a:pt x="196" y="108"/>
                    <a:pt x="196" y="108"/>
                  </a:cubicBezTo>
                  <a:cubicBezTo>
                    <a:pt x="196" y="108"/>
                    <a:pt x="196" y="108"/>
                    <a:pt x="196" y="108"/>
                  </a:cubicBezTo>
                  <a:cubicBezTo>
                    <a:pt x="198" y="108"/>
                    <a:pt x="198" y="108"/>
                    <a:pt x="198" y="108"/>
                  </a:cubicBezTo>
                  <a:cubicBezTo>
                    <a:pt x="198" y="108"/>
                    <a:pt x="198" y="108"/>
                    <a:pt x="198" y="108"/>
                  </a:cubicBezTo>
                  <a:cubicBezTo>
                    <a:pt x="198" y="109"/>
                    <a:pt x="198" y="109"/>
                    <a:pt x="198" y="109"/>
                  </a:cubicBezTo>
                  <a:cubicBezTo>
                    <a:pt x="199" y="109"/>
                    <a:pt x="199" y="109"/>
                    <a:pt x="199" y="109"/>
                  </a:cubicBezTo>
                  <a:cubicBezTo>
                    <a:pt x="198" y="109"/>
                    <a:pt x="198" y="109"/>
                    <a:pt x="198" y="109"/>
                  </a:cubicBezTo>
                  <a:cubicBezTo>
                    <a:pt x="198" y="109"/>
                    <a:pt x="198" y="109"/>
                    <a:pt x="198" y="109"/>
                  </a:cubicBezTo>
                  <a:cubicBezTo>
                    <a:pt x="198" y="110"/>
                    <a:pt x="198" y="110"/>
                    <a:pt x="198" y="110"/>
                  </a:cubicBezTo>
                  <a:cubicBezTo>
                    <a:pt x="199" y="109"/>
                    <a:pt x="199" y="109"/>
                    <a:pt x="199" y="109"/>
                  </a:cubicBezTo>
                  <a:cubicBezTo>
                    <a:pt x="198" y="110"/>
                    <a:pt x="198" y="111"/>
                    <a:pt x="197" y="110"/>
                  </a:cubicBezTo>
                  <a:cubicBezTo>
                    <a:pt x="197" y="111"/>
                    <a:pt x="197" y="111"/>
                    <a:pt x="197" y="111"/>
                  </a:cubicBezTo>
                  <a:cubicBezTo>
                    <a:pt x="198" y="111"/>
                    <a:pt x="199" y="111"/>
                    <a:pt x="200" y="111"/>
                  </a:cubicBezTo>
                  <a:cubicBezTo>
                    <a:pt x="199" y="112"/>
                    <a:pt x="200" y="111"/>
                    <a:pt x="200" y="111"/>
                  </a:cubicBezTo>
                  <a:cubicBezTo>
                    <a:pt x="200" y="111"/>
                    <a:pt x="200" y="111"/>
                    <a:pt x="200" y="111"/>
                  </a:cubicBezTo>
                  <a:cubicBezTo>
                    <a:pt x="200" y="112"/>
                    <a:pt x="200" y="112"/>
                    <a:pt x="200" y="112"/>
                  </a:cubicBezTo>
                  <a:cubicBezTo>
                    <a:pt x="201" y="111"/>
                    <a:pt x="201" y="111"/>
                    <a:pt x="201" y="111"/>
                  </a:cubicBezTo>
                  <a:cubicBezTo>
                    <a:pt x="201" y="112"/>
                    <a:pt x="201" y="112"/>
                    <a:pt x="201" y="112"/>
                  </a:cubicBezTo>
                  <a:cubicBezTo>
                    <a:pt x="200" y="112"/>
                    <a:pt x="200" y="112"/>
                    <a:pt x="200" y="112"/>
                  </a:cubicBezTo>
                  <a:cubicBezTo>
                    <a:pt x="201" y="112"/>
                    <a:pt x="205" y="113"/>
                    <a:pt x="204" y="112"/>
                  </a:cubicBezTo>
                  <a:lnTo>
                    <a:pt x="204" y="111"/>
                  </a:lnTo>
                  <a:close/>
                  <a:moveTo>
                    <a:pt x="383" y="236"/>
                  </a:moveTo>
                  <a:cubicBezTo>
                    <a:pt x="384" y="236"/>
                    <a:pt x="384" y="237"/>
                    <a:pt x="384" y="237"/>
                  </a:cubicBezTo>
                  <a:cubicBezTo>
                    <a:pt x="384" y="236"/>
                    <a:pt x="382" y="235"/>
                    <a:pt x="382" y="235"/>
                  </a:cubicBezTo>
                  <a:cubicBezTo>
                    <a:pt x="382" y="235"/>
                    <a:pt x="383" y="235"/>
                    <a:pt x="383" y="234"/>
                  </a:cubicBezTo>
                  <a:cubicBezTo>
                    <a:pt x="383" y="234"/>
                    <a:pt x="378" y="234"/>
                    <a:pt x="377" y="234"/>
                  </a:cubicBezTo>
                  <a:cubicBezTo>
                    <a:pt x="376" y="234"/>
                    <a:pt x="375" y="233"/>
                    <a:pt x="374" y="233"/>
                  </a:cubicBezTo>
                  <a:cubicBezTo>
                    <a:pt x="373" y="233"/>
                    <a:pt x="373" y="233"/>
                    <a:pt x="372" y="234"/>
                  </a:cubicBezTo>
                  <a:cubicBezTo>
                    <a:pt x="373" y="236"/>
                    <a:pt x="382" y="235"/>
                    <a:pt x="383" y="236"/>
                  </a:cubicBezTo>
                  <a:close/>
                  <a:moveTo>
                    <a:pt x="484" y="105"/>
                  </a:moveTo>
                  <a:cubicBezTo>
                    <a:pt x="485" y="104"/>
                    <a:pt x="482" y="106"/>
                    <a:pt x="482" y="106"/>
                  </a:cubicBezTo>
                  <a:cubicBezTo>
                    <a:pt x="483" y="107"/>
                    <a:pt x="483" y="107"/>
                    <a:pt x="483" y="107"/>
                  </a:cubicBezTo>
                  <a:cubicBezTo>
                    <a:pt x="483" y="107"/>
                    <a:pt x="482" y="108"/>
                    <a:pt x="482" y="108"/>
                  </a:cubicBezTo>
                  <a:cubicBezTo>
                    <a:pt x="483" y="109"/>
                    <a:pt x="483" y="109"/>
                    <a:pt x="483" y="109"/>
                  </a:cubicBezTo>
                  <a:cubicBezTo>
                    <a:pt x="483" y="109"/>
                    <a:pt x="479" y="108"/>
                    <a:pt x="478" y="108"/>
                  </a:cubicBezTo>
                  <a:cubicBezTo>
                    <a:pt x="477" y="107"/>
                    <a:pt x="475" y="104"/>
                    <a:pt x="475" y="103"/>
                  </a:cubicBezTo>
                  <a:cubicBezTo>
                    <a:pt x="472" y="103"/>
                    <a:pt x="472" y="110"/>
                    <a:pt x="470" y="109"/>
                  </a:cubicBezTo>
                  <a:cubicBezTo>
                    <a:pt x="471" y="110"/>
                    <a:pt x="470" y="111"/>
                    <a:pt x="470" y="112"/>
                  </a:cubicBezTo>
                  <a:cubicBezTo>
                    <a:pt x="471" y="112"/>
                    <a:pt x="471" y="112"/>
                    <a:pt x="471" y="112"/>
                  </a:cubicBezTo>
                  <a:cubicBezTo>
                    <a:pt x="471" y="112"/>
                    <a:pt x="473" y="115"/>
                    <a:pt x="471" y="115"/>
                  </a:cubicBezTo>
                  <a:cubicBezTo>
                    <a:pt x="471" y="115"/>
                    <a:pt x="469" y="116"/>
                    <a:pt x="469" y="115"/>
                  </a:cubicBezTo>
                  <a:cubicBezTo>
                    <a:pt x="469" y="114"/>
                    <a:pt x="469" y="114"/>
                    <a:pt x="469" y="114"/>
                  </a:cubicBezTo>
                  <a:cubicBezTo>
                    <a:pt x="469" y="115"/>
                    <a:pt x="469" y="115"/>
                    <a:pt x="469" y="115"/>
                  </a:cubicBezTo>
                  <a:cubicBezTo>
                    <a:pt x="469" y="115"/>
                    <a:pt x="469" y="115"/>
                    <a:pt x="469" y="115"/>
                  </a:cubicBezTo>
                  <a:cubicBezTo>
                    <a:pt x="468" y="115"/>
                    <a:pt x="458" y="121"/>
                    <a:pt x="459" y="122"/>
                  </a:cubicBezTo>
                  <a:cubicBezTo>
                    <a:pt x="459" y="121"/>
                    <a:pt x="459" y="121"/>
                    <a:pt x="458" y="120"/>
                  </a:cubicBezTo>
                  <a:cubicBezTo>
                    <a:pt x="456" y="120"/>
                    <a:pt x="455" y="121"/>
                    <a:pt x="454" y="122"/>
                  </a:cubicBezTo>
                  <a:cubicBezTo>
                    <a:pt x="454" y="122"/>
                    <a:pt x="454" y="121"/>
                    <a:pt x="454" y="121"/>
                  </a:cubicBezTo>
                  <a:cubicBezTo>
                    <a:pt x="453" y="121"/>
                    <a:pt x="452" y="122"/>
                    <a:pt x="452" y="122"/>
                  </a:cubicBezTo>
                  <a:cubicBezTo>
                    <a:pt x="452" y="122"/>
                    <a:pt x="452" y="122"/>
                    <a:pt x="452" y="122"/>
                  </a:cubicBezTo>
                  <a:cubicBezTo>
                    <a:pt x="451" y="122"/>
                    <a:pt x="451" y="122"/>
                    <a:pt x="450" y="122"/>
                  </a:cubicBezTo>
                  <a:cubicBezTo>
                    <a:pt x="450" y="123"/>
                    <a:pt x="448" y="128"/>
                    <a:pt x="448" y="128"/>
                  </a:cubicBezTo>
                  <a:cubicBezTo>
                    <a:pt x="449" y="127"/>
                    <a:pt x="449" y="127"/>
                    <a:pt x="449" y="127"/>
                  </a:cubicBezTo>
                  <a:cubicBezTo>
                    <a:pt x="450" y="127"/>
                    <a:pt x="449" y="130"/>
                    <a:pt x="449" y="130"/>
                  </a:cubicBezTo>
                  <a:cubicBezTo>
                    <a:pt x="450" y="130"/>
                    <a:pt x="450" y="130"/>
                    <a:pt x="450" y="130"/>
                  </a:cubicBezTo>
                  <a:cubicBezTo>
                    <a:pt x="450" y="132"/>
                    <a:pt x="450" y="132"/>
                    <a:pt x="450" y="132"/>
                  </a:cubicBezTo>
                  <a:cubicBezTo>
                    <a:pt x="450" y="132"/>
                    <a:pt x="449" y="132"/>
                    <a:pt x="449" y="132"/>
                  </a:cubicBezTo>
                  <a:cubicBezTo>
                    <a:pt x="449" y="131"/>
                    <a:pt x="449" y="131"/>
                    <a:pt x="449" y="131"/>
                  </a:cubicBezTo>
                  <a:cubicBezTo>
                    <a:pt x="447" y="132"/>
                    <a:pt x="449" y="134"/>
                    <a:pt x="448" y="135"/>
                  </a:cubicBezTo>
                  <a:cubicBezTo>
                    <a:pt x="447" y="136"/>
                    <a:pt x="445" y="136"/>
                    <a:pt x="445" y="138"/>
                  </a:cubicBezTo>
                  <a:cubicBezTo>
                    <a:pt x="445" y="138"/>
                    <a:pt x="445" y="139"/>
                    <a:pt x="445" y="139"/>
                  </a:cubicBezTo>
                  <a:cubicBezTo>
                    <a:pt x="445" y="139"/>
                    <a:pt x="443" y="139"/>
                    <a:pt x="443" y="139"/>
                  </a:cubicBezTo>
                  <a:cubicBezTo>
                    <a:pt x="443" y="140"/>
                    <a:pt x="443" y="140"/>
                    <a:pt x="443" y="140"/>
                  </a:cubicBezTo>
                  <a:cubicBezTo>
                    <a:pt x="444" y="141"/>
                    <a:pt x="442" y="142"/>
                    <a:pt x="441" y="144"/>
                  </a:cubicBezTo>
                  <a:cubicBezTo>
                    <a:pt x="440" y="141"/>
                    <a:pt x="440" y="138"/>
                    <a:pt x="439" y="136"/>
                  </a:cubicBezTo>
                  <a:cubicBezTo>
                    <a:pt x="439" y="134"/>
                    <a:pt x="439" y="133"/>
                    <a:pt x="440" y="132"/>
                  </a:cubicBezTo>
                  <a:cubicBezTo>
                    <a:pt x="440" y="131"/>
                    <a:pt x="441" y="129"/>
                    <a:pt x="441" y="128"/>
                  </a:cubicBezTo>
                  <a:cubicBezTo>
                    <a:pt x="441" y="129"/>
                    <a:pt x="448" y="122"/>
                    <a:pt x="448" y="121"/>
                  </a:cubicBezTo>
                  <a:cubicBezTo>
                    <a:pt x="449" y="121"/>
                    <a:pt x="450" y="120"/>
                    <a:pt x="450" y="119"/>
                  </a:cubicBezTo>
                  <a:cubicBezTo>
                    <a:pt x="451" y="118"/>
                    <a:pt x="450" y="116"/>
                    <a:pt x="451" y="116"/>
                  </a:cubicBezTo>
                  <a:cubicBezTo>
                    <a:pt x="451" y="115"/>
                    <a:pt x="452" y="115"/>
                    <a:pt x="452" y="115"/>
                  </a:cubicBezTo>
                  <a:cubicBezTo>
                    <a:pt x="452" y="115"/>
                    <a:pt x="452" y="115"/>
                    <a:pt x="452" y="115"/>
                  </a:cubicBezTo>
                  <a:cubicBezTo>
                    <a:pt x="451" y="115"/>
                    <a:pt x="450" y="115"/>
                    <a:pt x="450" y="116"/>
                  </a:cubicBezTo>
                  <a:cubicBezTo>
                    <a:pt x="449" y="117"/>
                    <a:pt x="449" y="117"/>
                    <a:pt x="449" y="117"/>
                  </a:cubicBezTo>
                  <a:cubicBezTo>
                    <a:pt x="450" y="117"/>
                    <a:pt x="450" y="117"/>
                    <a:pt x="450" y="117"/>
                  </a:cubicBezTo>
                  <a:cubicBezTo>
                    <a:pt x="450" y="117"/>
                    <a:pt x="450" y="117"/>
                    <a:pt x="449" y="118"/>
                  </a:cubicBezTo>
                  <a:cubicBezTo>
                    <a:pt x="449" y="117"/>
                    <a:pt x="449" y="117"/>
                    <a:pt x="449" y="117"/>
                  </a:cubicBezTo>
                  <a:cubicBezTo>
                    <a:pt x="449" y="117"/>
                    <a:pt x="446" y="120"/>
                    <a:pt x="446" y="120"/>
                  </a:cubicBezTo>
                  <a:cubicBezTo>
                    <a:pt x="445" y="119"/>
                    <a:pt x="446" y="118"/>
                    <a:pt x="445" y="117"/>
                  </a:cubicBezTo>
                  <a:cubicBezTo>
                    <a:pt x="442" y="116"/>
                    <a:pt x="437" y="121"/>
                    <a:pt x="437" y="123"/>
                  </a:cubicBezTo>
                  <a:cubicBezTo>
                    <a:pt x="438" y="123"/>
                    <a:pt x="438" y="123"/>
                    <a:pt x="439" y="123"/>
                  </a:cubicBezTo>
                  <a:cubicBezTo>
                    <a:pt x="439" y="124"/>
                    <a:pt x="437" y="125"/>
                    <a:pt x="437" y="124"/>
                  </a:cubicBezTo>
                  <a:cubicBezTo>
                    <a:pt x="436" y="124"/>
                    <a:pt x="434" y="126"/>
                    <a:pt x="434" y="125"/>
                  </a:cubicBezTo>
                  <a:cubicBezTo>
                    <a:pt x="433" y="124"/>
                    <a:pt x="433" y="124"/>
                    <a:pt x="433" y="124"/>
                  </a:cubicBezTo>
                  <a:cubicBezTo>
                    <a:pt x="434" y="124"/>
                    <a:pt x="434" y="124"/>
                    <a:pt x="435" y="124"/>
                  </a:cubicBezTo>
                  <a:cubicBezTo>
                    <a:pt x="434" y="124"/>
                    <a:pt x="434" y="124"/>
                    <a:pt x="434" y="123"/>
                  </a:cubicBezTo>
                  <a:cubicBezTo>
                    <a:pt x="433" y="123"/>
                    <a:pt x="433" y="123"/>
                    <a:pt x="433" y="123"/>
                  </a:cubicBezTo>
                  <a:cubicBezTo>
                    <a:pt x="430" y="123"/>
                    <a:pt x="430" y="123"/>
                    <a:pt x="430" y="123"/>
                  </a:cubicBezTo>
                  <a:cubicBezTo>
                    <a:pt x="430" y="124"/>
                    <a:pt x="430" y="124"/>
                    <a:pt x="430" y="124"/>
                  </a:cubicBezTo>
                  <a:cubicBezTo>
                    <a:pt x="430" y="123"/>
                    <a:pt x="428" y="124"/>
                    <a:pt x="427" y="123"/>
                  </a:cubicBezTo>
                  <a:cubicBezTo>
                    <a:pt x="426" y="124"/>
                    <a:pt x="426" y="124"/>
                    <a:pt x="426" y="124"/>
                  </a:cubicBezTo>
                  <a:cubicBezTo>
                    <a:pt x="426" y="124"/>
                    <a:pt x="426" y="124"/>
                    <a:pt x="426" y="124"/>
                  </a:cubicBezTo>
                  <a:cubicBezTo>
                    <a:pt x="422" y="123"/>
                    <a:pt x="419" y="127"/>
                    <a:pt x="417" y="130"/>
                  </a:cubicBezTo>
                  <a:cubicBezTo>
                    <a:pt x="417" y="130"/>
                    <a:pt x="412" y="137"/>
                    <a:pt x="414" y="137"/>
                  </a:cubicBezTo>
                  <a:cubicBezTo>
                    <a:pt x="414" y="137"/>
                    <a:pt x="414" y="137"/>
                    <a:pt x="414" y="137"/>
                  </a:cubicBezTo>
                  <a:cubicBezTo>
                    <a:pt x="415" y="137"/>
                    <a:pt x="414" y="137"/>
                    <a:pt x="414" y="137"/>
                  </a:cubicBezTo>
                  <a:cubicBezTo>
                    <a:pt x="415" y="136"/>
                    <a:pt x="415" y="136"/>
                    <a:pt x="415" y="136"/>
                  </a:cubicBezTo>
                  <a:cubicBezTo>
                    <a:pt x="414" y="138"/>
                    <a:pt x="414" y="138"/>
                    <a:pt x="414" y="138"/>
                  </a:cubicBezTo>
                  <a:cubicBezTo>
                    <a:pt x="415" y="139"/>
                    <a:pt x="416" y="137"/>
                    <a:pt x="416" y="137"/>
                  </a:cubicBezTo>
                  <a:cubicBezTo>
                    <a:pt x="416" y="137"/>
                    <a:pt x="416" y="138"/>
                    <a:pt x="416" y="138"/>
                  </a:cubicBezTo>
                  <a:cubicBezTo>
                    <a:pt x="417" y="138"/>
                    <a:pt x="417" y="136"/>
                    <a:pt x="417" y="136"/>
                  </a:cubicBezTo>
                  <a:cubicBezTo>
                    <a:pt x="417" y="137"/>
                    <a:pt x="420" y="137"/>
                    <a:pt x="420" y="139"/>
                  </a:cubicBezTo>
                  <a:cubicBezTo>
                    <a:pt x="419" y="139"/>
                    <a:pt x="419" y="139"/>
                    <a:pt x="419" y="139"/>
                  </a:cubicBezTo>
                  <a:cubicBezTo>
                    <a:pt x="420" y="140"/>
                    <a:pt x="419" y="141"/>
                    <a:pt x="420" y="141"/>
                  </a:cubicBezTo>
                  <a:cubicBezTo>
                    <a:pt x="420" y="147"/>
                    <a:pt x="415" y="161"/>
                    <a:pt x="407" y="159"/>
                  </a:cubicBezTo>
                  <a:cubicBezTo>
                    <a:pt x="407" y="159"/>
                    <a:pt x="407" y="159"/>
                    <a:pt x="407" y="159"/>
                  </a:cubicBezTo>
                  <a:cubicBezTo>
                    <a:pt x="407" y="159"/>
                    <a:pt x="406" y="160"/>
                    <a:pt x="405" y="161"/>
                  </a:cubicBezTo>
                  <a:cubicBezTo>
                    <a:pt x="405" y="161"/>
                    <a:pt x="405" y="161"/>
                    <a:pt x="405" y="161"/>
                  </a:cubicBezTo>
                  <a:cubicBezTo>
                    <a:pt x="405" y="161"/>
                    <a:pt x="402" y="165"/>
                    <a:pt x="401" y="166"/>
                  </a:cubicBezTo>
                  <a:cubicBezTo>
                    <a:pt x="402" y="167"/>
                    <a:pt x="403" y="171"/>
                    <a:pt x="404" y="172"/>
                  </a:cubicBezTo>
                  <a:cubicBezTo>
                    <a:pt x="403" y="174"/>
                    <a:pt x="403" y="174"/>
                    <a:pt x="403" y="174"/>
                  </a:cubicBezTo>
                  <a:cubicBezTo>
                    <a:pt x="403" y="174"/>
                    <a:pt x="403" y="174"/>
                    <a:pt x="403" y="174"/>
                  </a:cubicBezTo>
                  <a:cubicBezTo>
                    <a:pt x="403" y="174"/>
                    <a:pt x="402" y="173"/>
                    <a:pt x="402" y="174"/>
                  </a:cubicBezTo>
                  <a:cubicBezTo>
                    <a:pt x="402" y="174"/>
                    <a:pt x="402" y="174"/>
                    <a:pt x="402" y="174"/>
                  </a:cubicBezTo>
                  <a:cubicBezTo>
                    <a:pt x="401" y="174"/>
                    <a:pt x="400" y="175"/>
                    <a:pt x="399" y="175"/>
                  </a:cubicBezTo>
                  <a:cubicBezTo>
                    <a:pt x="400" y="173"/>
                    <a:pt x="400" y="172"/>
                    <a:pt x="400" y="171"/>
                  </a:cubicBezTo>
                  <a:cubicBezTo>
                    <a:pt x="400" y="171"/>
                    <a:pt x="400" y="171"/>
                    <a:pt x="400" y="171"/>
                  </a:cubicBezTo>
                  <a:cubicBezTo>
                    <a:pt x="400" y="170"/>
                    <a:pt x="400" y="170"/>
                    <a:pt x="400" y="170"/>
                  </a:cubicBezTo>
                  <a:cubicBezTo>
                    <a:pt x="400" y="169"/>
                    <a:pt x="400" y="169"/>
                    <a:pt x="400" y="169"/>
                  </a:cubicBezTo>
                  <a:cubicBezTo>
                    <a:pt x="400" y="169"/>
                    <a:pt x="400" y="169"/>
                    <a:pt x="400" y="169"/>
                  </a:cubicBezTo>
                  <a:cubicBezTo>
                    <a:pt x="399" y="169"/>
                    <a:pt x="398" y="168"/>
                    <a:pt x="398" y="168"/>
                  </a:cubicBezTo>
                  <a:cubicBezTo>
                    <a:pt x="398" y="167"/>
                    <a:pt x="398" y="167"/>
                    <a:pt x="398" y="166"/>
                  </a:cubicBezTo>
                  <a:cubicBezTo>
                    <a:pt x="397" y="165"/>
                    <a:pt x="397" y="165"/>
                    <a:pt x="397" y="165"/>
                  </a:cubicBezTo>
                  <a:cubicBezTo>
                    <a:pt x="397" y="165"/>
                    <a:pt x="393" y="167"/>
                    <a:pt x="393" y="167"/>
                  </a:cubicBezTo>
                  <a:cubicBezTo>
                    <a:pt x="393" y="167"/>
                    <a:pt x="394" y="164"/>
                    <a:pt x="394" y="164"/>
                  </a:cubicBezTo>
                  <a:cubicBezTo>
                    <a:pt x="394" y="164"/>
                    <a:pt x="393" y="163"/>
                    <a:pt x="393" y="163"/>
                  </a:cubicBezTo>
                  <a:cubicBezTo>
                    <a:pt x="392" y="163"/>
                    <a:pt x="389" y="166"/>
                    <a:pt x="389" y="167"/>
                  </a:cubicBezTo>
                  <a:cubicBezTo>
                    <a:pt x="389" y="166"/>
                    <a:pt x="389" y="166"/>
                    <a:pt x="389" y="166"/>
                  </a:cubicBezTo>
                  <a:cubicBezTo>
                    <a:pt x="388" y="167"/>
                    <a:pt x="388" y="167"/>
                    <a:pt x="388" y="167"/>
                  </a:cubicBezTo>
                  <a:cubicBezTo>
                    <a:pt x="388" y="167"/>
                    <a:pt x="388" y="168"/>
                    <a:pt x="388" y="168"/>
                  </a:cubicBezTo>
                  <a:cubicBezTo>
                    <a:pt x="389" y="169"/>
                    <a:pt x="389" y="168"/>
                    <a:pt x="390" y="169"/>
                  </a:cubicBezTo>
                  <a:cubicBezTo>
                    <a:pt x="390" y="170"/>
                    <a:pt x="390" y="170"/>
                    <a:pt x="390" y="170"/>
                  </a:cubicBezTo>
                  <a:cubicBezTo>
                    <a:pt x="390" y="170"/>
                    <a:pt x="394" y="169"/>
                    <a:pt x="395" y="170"/>
                  </a:cubicBezTo>
                  <a:cubicBezTo>
                    <a:pt x="395" y="170"/>
                    <a:pt x="395" y="170"/>
                    <a:pt x="395" y="170"/>
                  </a:cubicBezTo>
                  <a:cubicBezTo>
                    <a:pt x="394" y="171"/>
                    <a:pt x="392" y="170"/>
                    <a:pt x="392" y="172"/>
                  </a:cubicBezTo>
                  <a:cubicBezTo>
                    <a:pt x="391" y="172"/>
                    <a:pt x="391" y="172"/>
                    <a:pt x="391" y="172"/>
                  </a:cubicBezTo>
                  <a:cubicBezTo>
                    <a:pt x="390" y="174"/>
                    <a:pt x="390" y="174"/>
                    <a:pt x="390" y="174"/>
                  </a:cubicBezTo>
                  <a:cubicBezTo>
                    <a:pt x="392" y="175"/>
                    <a:pt x="392" y="177"/>
                    <a:pt x="394" y="179"/>
                  </a:cubicBezTo>
                  <a:cubicBezTo>
                    <a:pt x="394" y="179"/>
                    <a:pt x="394" y="179"/>
                    <a:pt x="394" y="179"/>
                  </a:cubicBezTo>
                  <a:cubicBezTo>
                    <a:pt x="393" y="179"/>
                    <a:pt x="393" y="179"/>
                    <a:pt x="393" y="179"/>
                  </a:cubicBezTo>
                  <a:cubicBezTo>
                    <a:pt x="394" y="180"/>
                    <a:pt x="394" y="180"/>
                    <a:pt x="394" y="180"/>
                  </a:cubicBezTo>
                  <a:cubicBezTo>
                    <a:pt x="392" y="181"/>
                    <a:pt x="392" y="181"/>
                    <a:pt x="392" y="181"/>
                  </a:cubicBezTo>
                  <a:cubicBezTo>
                    <a:pt x="393" y="181"/>
                    <a:pt x="393" y="181"/>
                    <a:pt x="393" y="181"/>
                  </a:cubicBezTo>
                  <a:cubicBezTo>
                    <a:pt x="394" y="181"/>
                    <a:pt x="394" y="183"/>
                    <a:pt x="394" y="183"/>
                  </a:cubicBezTo>
                  <a:cubicBezTo>
                    <a:pt x="393" y="184"/>
                    <a:pt x="393" y="184"/>
                    <a:pt x="393" y="184"/>
                  </a:cubicBezTo>
                  <a:cubicBezTo>
                    <a:pt x="393" y="184"/>
                    <a:pt x="393" y="184"/>
                    <a:pt x="393" y="184"/>
                  </a:cubicBezTo>
                  <a:cubicBezTo>
                    <a:pt x="393" y="185"/>
                    <a:pt x="391" y="186"/>
                    <a:pt x="391" y="187"/>
                  </a:cubicBezTo>
                  <a:cubicBezTo>
                    <a:pt x="391" y="187"/>
                    <a:pt x="391" y="187"/>
                    <a:pt x="391" y="187"/>
                  </a:cubicBezTo>
                  <a:cubicBezTo>
                    <a:pt x="391" y="187"/>
                    <a:pt x="391" y="187"/>
                    <a:pt x="391" y="187"/>
                  </a:cubicBezTo>
                  <a:cubicBezTo>
                    <a:pt x="391" y="191"/>
                    <a:pt x="384" y="192"/>
                    <a:pt x="382" y="193"/>
                  </a:cubicBezTo>
                  <a:cubicBezTo>
                    <a:pt x="382" y="195"/>
                    <a:pt x="378" y="194"/>
                    <a:pt x="378" y="195"/>
                  </a:cubicBezTo>
                  <a:cubicBezTo>
                    <a:pt x="378" y="197"/>
                    <a:pt x="377" y="196"/>
                    <a:pt x="377" y="195"/>
                  </a:cubicBezTo>
                  <a:cubicBezTo>
                    <a:pt x="377" y="194"/>
                    <a:pt x="377" y="194"/>
                    <a:pt x="377" y="194"/>
                  </a:cubicBezTo>
                  <a:cubicBezTo>
                    <a:pt x="377" y="194"/>
                    <a:pt x="376" y="195"/>
                    <a:pt x="376" y="194"/>
                  </a:cubicBezTo>
                  <a:cubicBezTo>
                    <a:pt x="376" y="194"/>
                    <a:pt x="375" y="194"/>
                    <a:pt x="375" y="195"/>
                  </a:cubicBezTo>
                  <a:cubicBezTo>
                    <a:pt x="369" y="197"/>
                    <a:pt x="375" y="205"/>
                    <a:pt x="377" y="208"/>
                  </a:cubicBezTo>
                  <a:cubicBezTo>
                    <a:pt x="377" y="209"/>
                    <a:pt x="373" y="212"/>
                    <a:pt x="372" y="213"/>
                  </a:cubicBezTo>
                  <a:cubicBezTo>
                    <a:pt x="371" y="212"/>
                    <a:pt x="372" y="211"/>
                    <a:pt x="372" y="211"/>
                  </a:cubicBezTo>
                  <a:cubicBezTo>
                    <a:pt x="367" y="207"/>
                    <a:pt x="363" y="205"/>
                    <a:pt x="365" y="213"/>
                  </a:cubicBezTo>
                  <a:cubicBezTo>
                    <a:pt x="365" y="214"/>
                    <a:pt x="366" y="214"/>
                    <a:pt x="367" y="215"/>
                  </a:cubicBezTo>
                  <a:cubicBezTo>
                    <a:pt x="367" y="215"/>
                    <a:pt x="368" y="216"/>
                    <a:pt x="367" y="216"/>
                  </a:cubicBezTo>
                  <a:cubicBezTo>
                    <a:pt x="368" y="218"/>
                    <a:pt x="368" y="219"/>
                    <a:pt x="369" y="221"/>
                  </a:cubicBezTo>
                  <a:cubicBezTo>
                    <a:pt x="368" y="220"/>
                    <a:pt x="367" y="218"/>
                    <a:pt x="364" y="215"/>
                  </a:cubicBezTo>
                  <a:cubicBezTo>
                    <a:pt x="364" y="215"/>
                    <a:pt x="362" y="210"/>
                    <a:pt x="362" y="209"/>
                  </a:cubicBezTo>
                  <a:cubicBezTo>
                    <a:pt x="362" y="206"/>
                    <a:pt x="361" y="203"/>
                    <a:pt x="359" y="201"/>
                  </a:cubicBezTo>
                  <a:cubicBezTo>
                    <a:pt x="356" y="199"/>
                    <a:pt x="354" y="197"/>
                    <a:pt x="353" y="193"/>
                  </a:cubicBezTo>
                  <a:cubicBezTo>
                    <a:pt x="352" y="193"/>
                    <a:pt x="352" y="193"/>
                    <a:pt x="352" y="193"/>
                  </a:cubicBezTo>
                  <a:cubicBezTo>
                    <a:pt x="352" y="194"/>
                    <a:pt x="352" y="194"/>
                    <a:pt x="352" y="194"/>
                  </a:cubicBezTo>
                  <a:cubicBezTo>
                    <a:pt x="352" y="194"/>
                    <a:pt x="351" y="192"/>
                    <a:pt x="351" y="192"/>
                  </a:cubicBezTo>
                  <a:cubicBezTo>
                    <a:pt x="351" y="192"/>
                    <a:pt x="351" y="194"/>
                    <a:pt x="351" y="194"/>
                  </a:cubicBezTo>
                  <a:cubicBezTo>
                    <a:pt x="351" y="194"/>
                    <a:pt x="351" y="194"/>
                    <a:pt x="351" y="194"/>
                  </a:cubicBezTo>
                  <a:cubicBezTo>
                    <a:pt x="350" y="194"/>
                    <a:pt x="350" y="194"/>
                    <a:pt x="350" y="194"/>
                  </a:cubicBezTo>
                  <a:cubicBezTo>
                    <a:pt x="350" y="194"/>
                    <a:pt x="350" y="194"/>
                    <a:pt x="350" y="194"/>
                  </a:cubicBezTo>
                  <a:cubicBezTo>
                    <a:pt x="350" y="194"/>
                    <a:pt x="350" y="194"/>
                    <a:pt x="350" y="194"/>
                  </a:cubicBezTo>
                  <a:cubicBezTo>
                    <a:pt x="350" y="194"/>
                    <a:pt x="350" y="194"/>
                    <a:pt x="350" y="194"/>
                  </a:cubicBezTo>
                  <a:cubicBezTo>
                    <a:pt x="349" y="194"/>
                    <a:pt x="350" y="194"/>
                    <a:pt x="349" y="194"/>
                  </a:cubicBezTo>
                  <a:cubicBezTo>
                    <a:pt x="349" y="194"/>
                    <a:pt x="349" y="194"/>
                    <a:pt x="349" y="194"/>
                  </a:cubicBezTo>
                  <a:cubicBezTo>
                    <a:pt x="349" y="194"/>
                    <a:pt x="349" y="194"/>
                    <a:pt x="349" y="194"/>
                  </a:cubicBezTo>
                  <a:cubicBezTo>
                    <a:pt x="349" y="194"/>
                    <a:pt x="349" y="194"/>
                    <a:pt x="349" y="194"/>
                  </a:cubicBezTo>
                  <a:cubicBezTo>
                    <a:pt x="349" y="195"/>
                    <a:pt x="349" y="195"/>
                    <a:pt x="349" y="195"/>
                  </a:cubicBezTo>
                  <a:cubicBezTo>
                    <a:pt x="349" y="194"/>
                    <a:pt x="349" y="194"/>
                    <a:pt x="349" y="194"/>
                  </a:cubicBezTo>
                  <a:cubicBezTo>
                    <a:pt x="349" y="194"/>
                    <a:pt x="348" y="194"/>
                    <a:pt x="348" y="194"/>
                  </a:cubicBezTo>
                  <a:cubicBezTo>
                    <a:pt x="348" y="194"/>
                    <a:pt x="348" y="194"/>
                    <a:pt x="348" y="194"/>
                  </a:cubicBezTo>
                  <a:cubicBezTo>
                    <a:pt x="345" y="196"/>
                    <a:pt x="343" y="199"/>
                    <a:pt x="340" y="201"/>
                  </a:cubicBezTo>
                  <a:cubicBezTo>
                    <a:pt x="340" y="201"/>
                    <a:pt x="338" y="202"/>
                    <a:pt x="337" y="203"/>
                  </a:cubicBezTo>
                  <a:cubicBezTo>
                    <a:pt x="337" y="204"/>
                    <a:pt x="337" y="214"/>
                    <a:pt x="333" y="213"/>
                  </a:cubicBezTo>
                  <a:cubicBezTo>
                    <a:pt x="330" y="212"/>
                    <a:pt x="329" y="205"/>
                    <a:pt x="328" y="202"/>
                  </a:cubicBezTo>
                  <a:cubicBezTo>
                    <a:pt x="327" y="200"/>
                    <a:pt x="328" y="195"/>
                    <a:pt x="326" y="193"/>
                  </a:cubicBezTo>
                  <a:cubicBezTo>
                    <a:pt x="326" y="195"/>
                    <a:pt x="326" y="195"/>
                    <a:pt x="326" y="195"/>
                  </a:cubicBezTo>
                  <a:cubicBezTo>
                    <a:pt x="326" y="198"/>
                    <a:pt x="321" y="191"/>
                    <a:pt x="321" y="191"/>
                  </a:cubicBezTo>
                  <a:cubicBezTo>
                    <a:pt x="320" y="190"/>
                    <a:pt x="317" y="189"/>
                    <a:pt x="315" y="188"/>
                  </a:cubicBezTo>
                  <a:cubicBezTo>
                    <a:pt x="314" y="188"/>
                    <a:pt x="312" y="190"/>
                    <a:pt x="310" y="189"/>
                  </a:cubicBezTo>
                  <a:cubicBezTo>
                    <a:pt x="308" y="189"/>
                    <a:pt x="307" y="187"/>
                    <a:pt x="305" y="186"/>
                  </a:cubicBezTo>
                  <a:cubicBezTo>
                    <a:pt x="305" y="186"/>
                    <a:pt x="304" y="187"/>
                    <a:pt x="304" y="187"/>
                  </a:cubicBezTo>
                  <a:cubicBezTo>
                    <a:pt x="302" y="186"/>
                    <a:pt x="301" y="186"/>
                    <a:pt x="300" y="185"/>
                  </a:cubicBezTo>
                  <a:cubicBezTo>
                    <a:pt x="297" y="183"/>
                    <a:pt x="296" y="182"/>
                    <a:pt x="293" y="182"/>
                  </a:cubicBezTo>
                  <a:cubicBezTo>
                    <a:pt x="293" y="183"/>
                    <a:pt x="293" y="183"/>
                    <a:pt x="293" y="183"/>
                  </a:cubicBezTo>
                  <a:cubicBezTo>
                    <a:pt x="294" y="183"/>
                    <a:pt x="296" y="187"/>
                    <a:pt x="296" y="188"/>
                  </a:cubicBezTo>
                  <a:cubicBezTo>
                    <a:pt x="297" y="189"/>
                    <a:pt x="298" y="190"/>
                    <a:pt x="299" y="191"/>
                  </a:cubicBezTo>
                  <a:cubicBezTo>
                    <a:pt x="301" y="191"/>
                    <a:pt x="303" y="190"/>
                    <a:pt x="304" y="188"/>
                  </a:cubicBezTo>
                  <a:cubicBezTo>
                    <a:pt x="305" y="186"/>
                    <a:pt x="309" y="199"/>
                    <a:pt x="307" y="196"/>
                  </a:cubicBezTo>
                  <a:cubicBezTo>
                    <a:pt x="303" y="200"/>
                    <a:pt x="297" y="206"/>
                    <a:pt x="290" y="205"/>
                  </a:cubicBezTo>
                  <a:cubicBezTo>
                    <a:pt x="280" y="203"/>
                    <a:pt x="281" y="190"/>
                    <a:pt x="275" y="185"/>
                  </a:cubicBezTo>
                  <a:cubicBezTo>
                    <a:pt x="275" y="185"/>
                    <a:pt x="275" y="185"/>
                    <a:pt x="275" y="185"/>
                  </a:cubicBezTo>
                  <a:cubicBezTo>
                    <a:pt x="275" y="184"/>
                    <a:pt x="275" y="184"/>
                    <a:pt x="275" y="183"/>
                  </a:cubicBezTo>
                  <a:cubicBezTo>
                    <a:pt x="275" y="185"/>
                    <a:pt x="273" y="185"/>
                    <a:pt x="272" y="187"/>
                  </a:cubicBezTo>
                  <a:cubicBezTo>
                    <a:pt x="272" y="190"/>
                    <a:pt x="276" y="190"/>
                    <a:pt x="277" y="191"/>
                  </a:cubicBezTo>
                  <a:cubicBezTo>
                    <a:pt x="279" y="194"/>
                    <a:pt x="280" y="199"/>
                    <a:pt x="282" y="202"/>
                  </a:cubicBezTo>
                  <a:cubicBezTo>
                    <a:pt x="283" y="204"/>
                    <a:pt x="284" y="204"/>
                    <a:pt x="286" y="206"/>
                  </a:cubicBezTo>
                  <a:cubicBezTo>
                    <a:pt x="286" y="207"/>
                    <a:pt x="287" y="209"/>
                    <a:pt x="287" y="209"/>
                  </a:cubicBezTo>
                  <a:cubicBezTo>
                    <a:pt x="288" y="210"/>
                    <a:pt x="297" y="210"/>
                    <a:pt x="298" y="209"/>
                  </a:cubicBezTo>
                  <a:cubicBezTo>
                    <a:pt x="296" y="211"/>
                    <a:pt x="296" y="214"/>
                    <a:pt x="295" y="217"/>
                  </a:cubicBezTo>
                  <a:cubicBezTo>
                    <a:pt x="293" y="220"/>
                    <a:pt x="292" y="221"/>
                    <a:pt x="289" y="223"/>
                  </a:cubicBezTo>
                  <a:cubicBezTo>
                    <a:pt x="287" y="225"/>
                    <a:pt x="284" y="227"/>
                    <a:pt x="282" y="230"/>
                  </a:cubicBezTo>
                  <a:cubicBezTo>
                    <a:pt x="280" y="233"/>
                    <a:pt x="282" y="234"/>
                    <a:pt x="282" y="237"/>
                  </a:cubicBezTo>
                  <a:cubicBezTo>
                    <a:pt x="284" y="244"/>
                    <a:pt x="284" y="246"/>
                    <a:pt x="279" y="250"/>
                  </a:cubicBezTo>
                  <a:cubicBezTo>
                    <a:pt x="278" y="250"/>
                    <a:pt x="275" y="252"/>
                    <a:pt x="275" y="253"/>
                  </a:cubicBezTo>
                  <a:cubicBezTo>
                    <a:pt x="275" y="254"/>
                    <a:pt x="277" y="258"/>
                    <a:pt x="276" y="258"/>
                  </a:cubicBezTo>
                  <a:cubicBezTo>
                    <a:pt x="276" y="260"/>
                    <a:pt x="274" y="259"/>
                    <a:pt x="273" y="261"/>
                  </a:cubicBezTo>
                  <a:cubicBezTo>
                    <a:pt x="272" y="261"/>
                    <a:pt x="272" y="264"/>
                    <a:pt x="272" y="265"/>
                  </a:cubicBezTo>
                  <a:cubicBezTo>
                    <a:pt x="270" y="268"/>
                    <a:pt x="264" y="276"/>
                    <a:pt x="259" y="274"/>
                  </a:cubicBezTo>
                  <a:cubicBezTo>
                    <a:pt x="259" y="274"/>
                    <a:pt x="253" y="276"/>
                    <a:pt x="253" y="272"/>
                  </a:cubicBezTo>
                  <a:cubicBezTo>
                    <a:pt x="254" y="263"/>
                    <a:pt x="244" y="256"/>
                    <a:pt x="244" y="248"/>
                  </a:cubicBezTo>
                  <a:cubicBezTo>
                    <a:pt x="244" y="244"/>
                    <a:pt x="247" y="240"/>
                    <a:pt x="246" y="236"/>
                  </a:cubicBezTo>
                  <a:cubicBezTo>
                    <a:pt x="246" y="234"/>
                    <a:pt x="244" y="232"/>
                    <a:pt x="242" y="230"/>
                  </a:cubicBezTo>
                  <a:cubicBezTo>
                    <a:pt x="243" y="230"/>
                    <a:pt x="243" y="230"/>
                    <a:pt x="243" y="230"/>
                  </a:cubicBezTo>
                  <a:cubicBezTo>
                    <a:pt x="242" y="229"/>
                    <a:pt x="241" y="228"/>
                    <a:pt x="240" y="226"/>
                  </a:cubicBezTo>
                  <a:cubicBezTo>
                    <a:pt x="241" y="226"/>
                    <a:pt x="241" y="226"/>
                    <a:pt x="241" y="226"/>
                  </a:cubicBezTo>
                  <a:cubicBezTo>
                    <a:pt x="240" y="225"/>
                    <a:pt x="241" y="222"/>
                    <a:pt x="241" y="220"/>
                  </a:cubicBezTo>
                  <a:cubicBezTo>
                    <a:pt x="239" y="218"/>
                    <a:pt x="240" y="219"/>
                    <a:pt x="236" y="219"/>
                  </a:cubicBezTo>
                  <a:cubicBezTo>
                    <a:pt x="236" y="219"/>
                    <a:pt x="236" y="219"/>
                    <a:pt x="236" y="219"/>
                  </a:cubicBezTo>
                  <a:cubicBezTo>
                    <a:pt x="236" y="219"/>
                    <a:pt x="236" y="219"/>
                    <a:pt x="236" y="219"/>
                  </a:cubicBezTo>
                  <a:cubicBezTo>
                    <a:pt x="235" y="217"/>
                    <a:pt x="234" y="215"/>
                    <a:pt x="231" y="216"/>
                  </a:cubicBezTo>
                  <a:cubicBezTo>
                    <a:pt x="228" y="217"/>
                    <a:pt x="227" y="218"/>
                    <a:pt x="224" y="218"/>
                  </a:cubicBezTo>
                  <a:cubicBezTo>
                    <a:pt x="222" y="218"/>
                    <a:pt x="220" y="218"/>
                    <a:pt x="218" y="219"/>
                  </a:cubicBezTo>
                  <a:cubicBezTo>
                    <a:pt x="214" y="216"/>
                    <a:pt x="210" y="214"/>
                    <a:pt x="208" y="210"/>
                  </a:cubicBezTo>
                  <a:cubicBezTo>
                    <a:pt x="207" y="210"/>
                    <a:pt x="207" y="210"/>
                    <a:pt x="207" y="210"/>
                  </a:cubicBezTo>
                  <a:cubicBezTo>
                    <a:pt x="207" y="209"/>
                    <a:pt x="206" y="207"/>
                    <a:pt x="205" y="208"/>
                  </a:cubicBezTo>
                  <a:cubicBezTo>
                    <a:pt x="205" y="206"/>
                    <a:pt x="206" y="206"/>
                    <a:pt x="204" y="204"/>
                  </a:cubicBezTo>
                  <a:cubicBezTo>
                    <a:pt x="205" y="204"/>
                    <a:pt x="206" y="196"/>
                    <a:pt x="205" y="195"/>
                  </a:cubicBezTo>
                  <a:cubicBezTo>
                    <a:pt x="205" y="196"/>
                    <a:pt x="205" y="196"/>
                    <a:pt x="205" y="196"/>
                  </a:cubicBezTo>
                  <a:cubicBezTo>
                    <a:pt x="204" y="189"/>
                    <a:pt x="212" y="187"/>
                    <a:pt x="214" y="182"/>
                  </a:cubicBezTo>
                  <a:cubicBezTo>
                    <a:pt x="215" y="181"/>
                    <a:pt x="220" y="170"/>
                    <a:pt x="221" y="173"/>
                  </a:cubicBezTo>
                  <a:cubicBezTo>
                    <a:pt x="222" y="174"/>
                    <a:pt x="223" y="174"/>
                    <a:pt x="224" y="173"/>
                  </a:cubicBezTo>
                  <a:cubicBezTo>
                    <a:pt x="224" y="174"/>
                    <a:pt x="225" y="174"/>
                    <a:pt x="225" y="174"/>
                  </a:cubicBezTo>
                  <a:cubicBezTo>
                    <a:pt x="228" y="174"/>
                    <a:pt x="231" y="171"/>
                    <a:pt x="235" y="171"/>
                  </a:cubicBezTo>
                  <a:cubicBezTo>
                    <a:pt x="236" y="171"/>
                    <a:pt x="242" y="170"/>
                    <a:pt x="242" y="171"/>
                  </a:cubicBezTo>
                  <a:cubicBezTo>
                    <a:pt x="244" y="169"/>
                    <a:pt x="242" y="172"/>
                    <a:pt x="243" y="173"/>
                  </a:cubicBezTo>
                  <a:cubicBezTo>
                    <a:pt x="240" y="181"/>
                    <a:pt x="251" y="179"/>
                    <a:pt x="256" y="179"/>
                  </a:cubicBezTo>
                  <a:cubicBezTo>
                    <a:pt x="260" y="178"/>
                    <a:pt x="263" y="177"/>
                    <a:pt x="267" y="178"/>
                  </a:cubicBezTo>
                  <a:cubicBezTo>
                    <a:pt x="270" y="178"/>
                    <a:pt x="272" y="180"/>
                    <a:pt x="274" y="180"/>
                  </a:cubicBezTo>
                  <a:cubicBezTo>
                    <a:pt x="275" y="179"/>
                    <a:pt x="276" y="177"/>
                    <a:pt x="276" y="176"/>
                  </a:cubicBezTo>
                  <a:cubicBezTo>
                    <a:pt x="276" y="174"/>
                    <a:pt x="276" y="172"/>
                    <a:pt x="277" y="171"/>
                  </a:cubicBezTo>
                  <a:cubicBezTo>
                    <a:pt x="276" y="171"/>
                    <a:pt x="276" y="171"/>
                    <a:pt x="276" y="171"/>
                  </a:cubicBezTo>
                  <a:cubicBezTo>
                    <a:pt x="276" y="171"/>
                    <a:pt x="272" y="171"/>
                    <a:pt x="271" y="171"/>
                  </a:cubicBezTo>
                  <a:cubicBezTo>
                    <a:pt x="270" y="171"/>
                    <a:pt x="267" y="170"/>
                    <a:pt x="266" y="171"/>
                  </a:cubicBezTo>
                  <a:cubicBezTo>
                    <a:pt x="266" y="170"/>
                    <a:pt x="266" y="171"/>
                    <a:pt x="266" y="170"/>
                  </a:cubicBezTo>
                  <a:cubicBezTo>
                    <a:pt x="265" y="170"/>
                    <a:pt x="264" y="169"/>
                    <a:pt x="264" y="167"/>
                  </a:cubicBezTo>
                  <a:cubicBezTo>
                    <a:pt x="264" y="168"/>
                    <a:pt x="264" y="168"/>
                    <a:pt x="264" y="168"/>
                  </a:cubicBezTo>
                  <a:cubicBezTo>
                    <a:pt x="264" y="168"/>
                    <a:pt x="265" y="167"/>
                    <a:pt x="265" y="167"/>
                  </a:cubicBezTo>
                  <a:cubicBezTo>
                    <a:pt x="264" y="167"/>
                    <a:pt x="264" y="167"/>
                    <a:pt x="264" y="167"/>
                  </a:cubicBezTo>
                  <a:cubicBezTo>
                    <a:pt x="264" y="167"/>
                    <a:pt x="264" y="167"/>
                    <a:pt x="264" y="167"/>
                  </a:cubicBezTo>
                  <a:cubicBezTo>
                    <a:pt x="263" y="166"/>
                    <a:pt x="263" y="166"/>
                    <a:pt x="263" y="166"/>
                  </a:cubicBezTo>
                  <a:cubicBezTo>
                    <a:pt x="263" y="166"/>
                    <a:pt x="264" y="165"/>
                    <a:pt x="265" y="165"/>
                  </a:cubicBezTo>
                  <a:cubicBezTo>
                    <a:pt x="265" y="165"/>
                    <a:pt x="267" y="164"/>
                    <a:pt x="267" y="164"/>
                  </a:cubicBezTo>
                  <a:cubicBezTo>
                    <a:pt x="268" y="164"/>
                    <a:pt x="268" y="164"/>
                    <a:pt x="269" y="164"/>
                  </a:cubicBezTo>
                  <a:cubicBezTo>
                    <a:pt x="268" y="164"/>
                    <a:pt x="268" y="164"/>
                    <a:pt x="268" y="164"/>
                  </a:cubicBezTo>
                  <a:cubicBezTo>
                    <a:pt x="268" y="164"/>
                    <a:pt x="273" y="162"/>
                    <a:pt x="273" y="162"/>
                  </a:cubicBezTo>
                  <a:cubicBezTo>
                    <a:pt x="276" y="161"/>
                    <a:pt x="277" y="163"/>
                    <a:pt x="280" y="163"/>
                  </a:cubicBezTo>
                  <a:cubicBezTo>
                    <a:pt x="291" y="159"/>
                    <a:pt x="276" y="159"/>
                    <a:pt x="278" y="155"/>
                  </a:cubicBezTo>
                  <a:cubicBezTo>
                    <a:pt x="279" y="155"/>
                    <a:pt x="279" y="155"/>
                    <a:pt x="279" y="155"/>
                  </a:cubicBezTo>
                  <a:cubicBezTo>
                    <a:pt x="280" y="154"/>
                    <a:pt x="280" y="154"/>
                    <a:pt x="280" y="154"/>
                  </a:cubicBezTo>
                  <a:cubicBezTo>
                    <a:pt x="280" y="154"/>
                    <a:pt x="280" y="154"/>
                    <a:pt x="280" y="154"/>
                  </a:cubicBezTo>
                  <a:cubicBezTo>
                    <a:pt x="280" y="154"/>
                    <a:pt x="280" y="154"/>
                    <a:pt x="280" y="154"/>
                  </a:cubicBezTo>
                  <a:cubicBezTo>
                    <a:pt x="281" y="154"/>
                    <a:pt x="279" y="153"/>
                    <a:pt x="279" y="153"/>
                  </a:cubicBezTo>
                  <a:cubicBezTo>
                    <a:pt x="280" y="152"/>
                    <a:pt x="280" y="152"/>
                    <a:pt x="280" y="152"/>
                  </a:cubicBezTo>
                  <a:cubicBezTo>
                    <a:pt x="281" y="152"/>
                    <a:pt x="281" y="150"/>
                    <a:pt x="280" y="152"/>
                  </a:cubicBezTo>
                  <a:cubicBezTo>
                    <a:pt x="279" y="152"/>
                    <a:pt x="276" y="153"/>
                    <a:pt x="276" y="153"/>
                  </a:cubicBezTo>
                  <a:cubicBezTo>
                    <a:pt x="275" y="154"/>
                    <a:pt x="276" y="156"/>
                    <a:pt x="276" y="155"/>
                  </a:cubicBezTo>
                  <a:cubicBezTo>
                    <a:pt x="277" y="155"/>
                    <a:pt x="277" y="155"/>
                    <a:pt x="277" y="155"/>
                  </a:cubicBezTo>
                  <a:cubicBezTo>
                    <a:pt x="278" y="155"/>
                    <a:pt x="278" y="155"/>
                    <a:pt x="278" y="155"/>
                  </a:cubicBezTo>
                  <a:cubicBezTo>
                    <a:pt x="277" y="155"/>
                    <a:pt x="277" y="156"/>
                    <a:pt x="277" y="156"/>
                  </a:cubicBezTo>
                  <a:cubicBezTo>
                    <a:pt x="277" y="156"/>
                    <a:pt x="274" y="157"/>
                    <a:pt x="273" y="157"/>
                  </a:cubicBezTo>
                  <a:cubicBezTo>
                    <a:pt x="273" y="156"/>
                    <a:pt x="274" y="156"/>
                    <a:pt x="273" y="156"/>
                  </a:cubicBezTo>
                  <a:cubicBezTo>
                    <a:pt x="273" y="155"/>
                    <a:pt x="273" y="155"/>
                    <a:pt x="273" y="155"/>
                  </a:cubicBezTo>
                  <a:cubicBezTo>
                    <a:pt x="272" y="155"/>
                    <a:pt x="272" y="154"/>
                    <a:pt x="274" y="154"/>
                  </a:cubicBezTo>
                  <a:cubicBezTo>
                    <a:pt x="274" y="153"/>
                    <a:pt x="272" y="154"/>
                    <a:pt x="271" y="153"/>
                  </a:cubicBezTo>
                  <a:cubicBezTo>
                    <a:pt x="271" y="153"/>
                    <a:pt x="271" y="153"/>
                    <a:pt x="271" y="153"/>
                  </a:cubicBezTo>
                  <a:cubicBezTo>
                    <a:pt x="272" y="153"/>
                    <a:pt x="272" y="153"/>
                    <a:pt x="272" y="153"/>
                  </a:cubicBezTo>
                  <a:cubicBezTo>
                    <a:pt x="271" y="153"/>
                    <a:pt x="271" y="152"/>
                    <a:pt x="271" y="152"/>
                  </a:cubicBezTo>
                  <a:cubicBezTo>
                    <a:pt x="271" y="153"/>
                    <a:pt x="269" y="153"/>
                    <a:pt x="269" y="154"/>
                  </a:cubicBezTo>
                  <a:cubicBezTo>
                    <a:pt x="268" y="155"/>
                    <a:pt x="269" y="156"/>
                    <a:pt x="268" y="156"/>
                  </a:cubicBezTo>
                  <a:cubicBezTo>
                    <a:pt x="268" y="156"/>
                    <a:pt x="268" y="156"/>
                    <a:pt x="268" y="156"/>
                  </a:cubicBezTo>
                  <a:cubicBezTo>
                    <a:pt x="268" y="157"/>
                    <a:pt x="265" y="160"/>
                    <a:pt x="265" y="161"/>
                  </a:cubicBezTo>
                  <a:cubicBezTo>
                    <a:pt x="266" y="161"/>
                    <a:pt x="266" y="161"/>
                    <a:pt x="266" y="161"/>
                  </a:cubicBezTo>
                  <a:cubicBezTo>
                    <a:pt x="267" y="165"/>
                    <a:pt x="263" y="163"/>
                    <a:pt x="261" y="163"/>
                  </a:cubicBezTo>
                  <a:cubicBezTo>
                    <a:pt x="261" y="163"/>
                    <a:pt x="260" y="164"/>
                    <a:pt x="260" y="164"/>
                  </a:cubicBezTo>
                  <a:cubicBezTo>
                    <a:pt x="260" y="164"/>
                    <a:pt x="260" y="164"/>
                    <a:pt x="260" y="164"/>
                  </a:cubicBezTo>
                  <a:cubicBezTo>
                    <a:pt x="260" y="164"/>
                    <a:pt x="261" y="164"/>
                    <a:pt x="261" y="165"/>
                  </a:cubicBezTo>
                  <a:cubicBezTo>
                    <a:pt x="260" y="164"/>
                    <a:pt x="260" y="164"/>
                    <a:pt x="260" y="164"/>
                  </a:cubicBezTo>
                  <a:cubicBezTo>
                    <a:pt x="260" y="165"/>
                    <a:pt x="260" y="165"/>
                    <a:pt x="260" y="165"/>
                  </a:cubicBezTo>
                  <a:cubicBezTo>
                    <a:pt x="260" y="165"/>
                    <a:pt x="259" y="163"/>
                    <a:pt x="259" y="164"/>
                  </a:cubicBezTo>
                  <a:cubicBezTo>
                    <a:pt x="259" y="165"/>
                    <a:pt x="259" y="166"/>
                    <a:pt x="259" y="166"/>
                  </a:cubicBezTo>
                  <a:cubicBezTo>
                    <a:pt x="259" y="167"/>
                    <a:pt x="260" y="167"/>
                    <a:pt x="259" y="167"/>
                  </a:cubicBezTo>
                  <a:cubicBezTo>
                    <a:pt x="260" y="167"/>
                    <a:pt x="261" y="168"/>
                    <a:pt x="261" y="169"/>
                  </a:cubicBezTo>
                  <a:cubicBezTo>
                    <a:pt x="259" y="169"/>
                    <a:pt x="259" y="169"/>
                    <a:pt x="259" y="169"/>
                  </a:cubicBezTo>
                  <a:cubicBezTo>
                    <a:pt x="260" y="169"/>
                    <a:pt x="260" y="169"/>
                    <a:pt x="260" y="169"/>
                  </a:cubicBezTo>
                  <a:cubicBezTo>
                    <a:pt x="260" y="169"/>
                    <a:pt x="260" y="169"/>
                    <a:pt x="260" y="169"/>
                  </a:cubicBezTo>
                  <a:cubicBezTo>
                    <a:pt x="260" y="170"/>
                    <a:pt x="259" y="169"/>
                    <a:pt x="259" y="169"/>
                  </a:cubicBezTo>
                  <a:cubicBezTo>
                    <a:pt x="259" y="170"/>
                    <a:pt x="259" y="171"/>
                    <a:pt x="259" y="171"/>
                  </a:cubicBezTo>
                  <a:cubicBezTo>
                    <a:pt x="259" y="171"/>
                    <a:pt x="259" y="171"/>
                    <a:pt x="259" y="171"/>
                  </a:cubicBezTo>
                  <a:cubicBezTo>
                    <a:pt x="259" y="171"/>
                    <a:pt x="259" y="171"/>
                    <a:pt x="259" y="171"/>
                  </a:cubicBezTo>
                  <a:cubicBezTo>
                    <a:pt x="258" y="170"/>
                    <a:pt x="258" y="170"/>
                    <a:pt x="258" y="170"/>
                  </a:cubicBezTo>
                  <a:cubicBezTo>
                    <a:pt x="258" y="171"/>
                    <a:pt x="258" y="171"/>
                    <a:pt x="258" y="171"/>
                  </a:cubicBezTo>
                  <a:cubicBezTo>
                    <a:pt x="258" y="170"/>
                    <a:pt x="256" y="168"/>
                    <a:pt x="257" y="168"/>
                  </a:cubicBezTo>
                  <a:cubicBezTo>
                    <a:pt x="259" y="168"/>
                    <a:pt x="259" y="168"/>
                    <a:pt x="259" y="168"/>
                  </a:cubicBezTo>
                  <a:cubicBezTo>
                    <a:pt x="259" y="167"/>
                    <a:pt x="257" y="168"/>
                    <a:pt x="257" y="167"/>
                  </a:cubicBezTo>
                  <a:cubicBezTo>
                    <a:pt x="256" y="166"/>
                    <a:pt x="255" y="165"/>
                    <a:pt x="254" y="164"/>
                  </a:cubicBezTo>
                  <a:cubicBezTo>
                    <a:pt x="254" y="162"/>
                    <a:pt x="255" y="162"/>
                    <a:pt x="253" y="160"/>
                  </a:cubicBezTo>
                  <a:cubicBezTo>
                    <a:pt x="252" y="160"/>
                    <a:pt x="249" y="159"/>
                    <a:pt x="249" y="157"/>
                  </a:cubicBezTo>
                  <a:cubicBezTo>
                    <a:pt x="249" y="157"/>
                    <a:pt x="249" y="157"/>
                    <a:pt x="249" y="157"/>
                  </a:cubicBezTo>
                  <a:cubicBezTo>
                    <a:pt x="248" y="156"/>
                    <a:pt x="248" y="156"/>
                    <a:pt x="248" y="156"/>
                  </a:cubicBezTo>
                  <a:cubicBezTo>
                    <a:pt x="248" y="156"/>
                    <a:pt x="248" y="156"/>
                    <a:pt x="248" y="156"/>
                  </a:cubicBezTo>
                  <a:cubicBezTo>
                    <a:pt x="248" y="156"/>
                    <a:pt x="248" y="155"/>
                    <a:pt x="247" y="155"/>
                  </a:cubicBezTo>
                  <a:cubicBezTo>
                    <a:pt x="247" y="156"/>
                    <a:pt x="247" y="156"/>
                    <a:pt x="247" y="156"/>
                  </a:cubicBezTo>
                  <a:cubicBezTo>
                    <a:pt x="247" y="156"/>
                    <a:pt x="247" y="156"/>
                    <a:pt x="247" y="156"/>
                  </a:cubicBezTo>
                  <a:cubicBezTo>
                    <a:pt x="246" y="154"/>
                    <a:pt x="246" y="154"/>
                    <a:pt x="246" y="154"/>
                  </a:cubicBezTo>
                  <a:cubicBezTo>
                    <a:pt x="245" y="154"/>
                    <a:pt x="245" y="155"/>
                    <a:pt x="245" y="157"/>
                  </a:cubicBezTo>
                  <a:cubicBezTo>
                    <a:pt x="245" y="158"/>
                    <a:pt x="253" y="165"/>
                    <a:pt x="253" y="165"/>
                  </a:cubicBezTo>
                  <a:cubicBezTo>
                    <a:pt x="253" y="166"/>
                    <a:pt x="252" y="164"/>
                    <a:pt x="251" y="164"/>
                  </a:cubicBezTo>
                  <a:cubicBezTo>
                    <a:pt x="251" y="164"/>
                    <a:pt x="250" y="165"/>
                    <a:pt x="250" y="165"/>
                  </a:cubicBezTo>
                  <a:cubicBezTo>
                    <a:pt x="251" y="166"/>
                    <a:pt x="251" y="166"/>
                    <a:pt x="251" y="166"/>
                  </a:cubicBezTo>
                  <a:cubicBezTo>
                    <a:pt x="251" y="167"/>
                    <a:pt x="250" y="169"/>
                    <a:pt x="250" y="169"/>
                  </a:cubicBezTo>
                  <a:cubicBezTo>
                    <a:pt x="249" y="169"/>
                    <a:pt x="249" y="168"/>
                    <a:pt x="249" y="168"/>
                  </a:cubicBezTo>
                  <a:cubicBezTo>
                    <a:pt x="249" y="168"/>
                    <a:pt x="250" y="167"/>
                    <a:pt x="250" y="167"/>
                  </a:cubicBezTo>
                  <a:cubicBezTo>
                    <a:pt x="251" y="167"/>
                    <a:pt x="240" y="157"/>
                    <a:pt x="239" y="157"/>
                  </a:cubicBezTo>
                  <a:cubicBezTo>
                    <a:pt x="239" y="158"/>
                    <a:pt x="238" y="159"/>
                    <a:pt x="237" y="160"/>
                  </a:cubicBezTo>
                  <a:cubicBezTo>
                    <a:pt x="235" y="159"/>
                    <a:pt x="235" y="159"/>
                    <a:pt x="235" y="159"/>
                  </a:cubicBezTo>
                  <a:cubicBezTo>
                    <a:pt x="235" y="159"/>
                    <a:pt x="235" y="159"/>
                    <a:pt x="235" y="159"/>
                  </a:cubicBezTo>
                  <a:cubicBezTo>
                    <a:pt x="235" y="159"/>
                    <a:pt x="235" y="159"/>
                    <a:pt x="235" y="159"/>
                  </a:cubicBezTo>
                  <a:cubicBezTo>
                    <a:pt x="234" y="159"/>
                    <a:pt x="233" y="158"/>
                    <a:pt x="232" y="159"/>
                  </a:cubicBezTo>
                  <a:cubicBezTo>
                    <a:pt x="232" y="161"/>
                    <a:pt x="232" y="161"/>
                    <a:pt x="232" y="161"/>
                  </a:cubicBezTo>
                  <a:cubicBezTo>
                    <a:pt x="232" y="161"/>
                    <a:pt x="232" y="161"/>
                    <a:pt x="232" y="161"/>
                  </a:cubicBezTo>
                  <a:cubicBezTo>
                    <a:pt x="233" y="161"/>
                    <a:pt x="233" y="161"/>
                    <a:pt x="233" y="161"/>
                  </a:cubicBezTo>
                  <a:cubicBezTo>
                    <a:pt x="232" y="161"/>
                    <a:pt x="229" y="164"/>
                    <a:pt x="228" y="164"/>
                  </a:cubicBezTo>
                  <a:cubicBezTo>
                    <a:pt x="227" y="166"/>
                    <a:pt x="228" y="170"/>
                    <a:pt x="225" y="171"/>
                  </a:cubicBezTo>
                  <a:cubicBezTo>
                    <a:pt x="225" y="170"/>
                    <a:pt x="225" y="170"/>
                    <a:pt x="225" y="170"/>
                  </a:cubicBezTo>
                  <a:cubicBezTo>
                    <a:pt x="224" y="170"/>
                    <a:pt x="220" y="172"/>
                    <a:pt x="220" y="171"/>
                  </a:cubicBezTo>
                  <a:cubicBezTo>
                    <a:pt x="220" y="171"/>
                    <a:pt x="219" y="171"/>
                    <a:pt x="219" y="170"/>
                  </a:cubicBezTo>
                  <a:cubicBezTo>
                    <a:pt x="219" y="169"/>
                    <a:pt x="217" y="170"/>
                    <a:pt x="216" y="170"/>
                  </a:cubicBezTo>
                  <a:cubicBezTo>
                    <a:pt x="216" y="170"/>
                    <a:pt x="217" y="167"/>
                    <a:pt x="216" y="168"/>
                  </a:cubicBezTo>
                  <a:cubicBezTo>
                    <a:pt x="216" y="166"/>
                    <a:pt x="216" y="163"/>
                    <a:pt x="216" y="161"/>
                  </a:cubicBezTo>
                  <a:cubicBezTo>
                    <a:pt x="216" y="161"/>
                    <a:pt x="216" y="161"/>
                    <a:pt x="216" y="161"/>
                  </a:cubicBezTo>
                  <a:cubicBezTo>
                    <a:pt x="216" y="160"/>
                    <a:pt x="216" y="160"/>
                    <a:pt x="216" y="160"/>
                  </a:cubicBezTo>
                  <a:cubicBezTo>
                    <a:pt x="216" y="161"/>
                    <a:pt x="216" y="161"/>
                    <a:pt x="216" y="161"/>
                  </a:cubicBezTo>
                  <a:cubicBezTo>
                    <a:pt x="216" y="160"/>
                    <a:pt x="216" y="160"/>
                    <a:pt x="216" y="160"/>
                  </a:cubicBezTo>
                  <a:cubicBezTo>
                    <a:pt x="216" y="160"/>
                    <a:pt x="216" y="160"/>
                    <a:pt x="216" y="160"/>
                  </a:cubicBezTo>
                  <a:cubicBezTo>
                    <a:pt x="216" y="160"/>
                    <a:pt x="216" y="160"/>
                    <a:pt x="216" y="160"/>
                  </a:cubicBezTo>
                  <a:cubicBezTo>
                    <a:pt x="218" y="158"/>
                    <a:pt x="218" y="158"/>
                    <a:pt x="218" y="158"/>
                  </a:cubicBezTo>
                  <a:cubicBezTo>
                    <a:pt x="218" y="158"/>
                    <a:pt x="224" y="158"/>
                    <a:pt x="225" y="159"/>
                  </a:cubicBezTo>
                  <a:cubicBezTo>
                    <a:pt x="226" y="159"/>
                    <a:pt x="227" y="155"/>
                    <a:pt x="227" y="155"/>
                  </a:cubicBezTo>
                  <a:cubicBezTo>
                    <a:pt x="227" y="156"/>
                    <a:pt x="227" y="156"/>
                    <a:pt x="227" y="156"/>
                  </a:cubicBezTo>
                  <a:cubicBezTo>
                    <a:pt x="227" y="156"/>
                    <a:pt x="227" y="154"/>
                    <a:pt x="226" y="154"/>
                  </a:cubicBezTo>
                  <a:cubicBezTo>
                    <a:pt x="227" y="154"/>
                    <a:pt x="227" y="154"/>
                    <a:pt x="227" y="154"/>
                  </a:cubicBezTo>
                  <a:cubicBezTo>
                    <a:pt x="227" y="154"/>
                    <a:pt x="225" y="152"/>
                    <a:pt x="225" y="151"/>
                  </a:cubicBezTo>
                  <a:cubicBezTo>
                    <a:pt x="225" y="151"/>
                    <a:pt x="225" y="151"/>
                    <a:pt x="225" y="151"/>
                  </a:cubicBezTo>
                  <a:cubicBezTo>
                    <a:pt x="225" y="151"/>
                    <a:pt x="225" y="151"/>
                    <a:pt x="225" y="151"/>
                  </a:cubicBezTo>
                  <a:cubicBezTo>
                    <a:pt x="225" y="151"/>
                    <a:pt x="223" y="150"/>
                    <a:pt x="222" y="150"/>
                  </a:cubicBezTo>
                  <a:cubicBezTo>
                    <a:pt x="222" y="150"/>
                    <a:pt x="222" y="150"/>
                    <a:pt x="222" y="149"/>
                  </a:cubicBezTo>
                  <a:cubicBezTo>
                    <a:pt x="222" y="149"/>
                    <a:pt x="222" y="149"/>
                    <a:pt x="222" y="149"/>
                  </a:cubicBezTo>
                  <a:cubicBezTo>
                    <a:pt x="222" y="149"/>
                    <a:pt x="222" y="149"/>
                    <a:pt x="222" y="149"/>
                  </a:cubicBezTo>
                  <a:cubicBezTo>
                    <a:pt x="222" y="149"/>
                    <a:pt x="222" y="149"/>
                    <a:pt x="222" y="149"/>
                  </a:cubicBezTo>
                  <a:cubicBezTo>
                    <a:pt x="222" y="149"/>
                    <a:pt x="222" y="149"/>
                    <a:pt x="222" y="149"/>
                  </a:cubicBezTo>
                  <a:cubicBezTo>
                    <a:pt x="222" y="148"/>
                    <a:pt x="226" y="149"/>
                    <a:pt x="226" y="149"/>
                  </a:cubicBezTo>
                  <a:cubicBezTo>
                    <a:pt x="226" y="149"/>
                    <a:pt x="226" y="149"/>
                    <a:pt x="226" y="149"/>
                  </a:cubicBezTo>
                  <a:cubicBezTo>
                    <a:pt x="226" y="149"/>
                    <a:pt x="226" y="149"/>
                    <a:pt x="226" y="149"/>
                  </a:cubicBezTo>
                  <a:cubicBezTo>
                    <a:pt x="226" y="148"/>
                    <a:pt x="226" y="147"/>
                    <a:pt x="226" y="146"/>
                  </a:cubicBezTo>
                  <a:cubicBezTo>
                    <a:pt x="226" y="146"/>
                    <a:pt x="226" y="146"/>
                    <a:pt x="226" y="146"/>
                  </a:cubicBezTo>
                  <a:cubicBezTo>
                    <a:pt x="227" y="147"/>
                    <a:pt x="227" y="147"/>
                    <a:pt x="227" y="147"/>
                  </a:cubicBezTo>
                  <a:cubicBezTo>
                    <a:pt x="227" y="147"/>
                    <a:pt x="229" y="148"/>
                    <a:pt x="229" y="147"/>
                  </a:cubicBezTo>
                  <a:cubicBezTo>
                    <a:pt x="228" y="147"/>
                    <a:pt x="228" y="147"/>
                    <a:pt x="228" y="147"/>
                  </a:cubicBezTo>
                  <a:cubicBezTo>
                    <a:pt x="230" y="144"/>
                    <a:pt x="230" y="144"/>
                    <a:pt x="230" y="144"/>
                  </a:cubicBezTo>
                  <a:cubicBezTo>
                    <a:pt x="232" y="143"/>
                    <a:pt x="233" y="143"/>
                    <a:pt x="234" y="143"/>
                  </a:cubicBezTo>
                  <a:cubicBezTo>
                    <a:pt x="234" y="142"/>
                    <a:pt x="234" y="142"/>
                    <a:pt x="234" y="142"/>
                  </a:cubicBezTo>
                  <a:cubicBezTo>
                    <a:pt x="234" y="141"/>
                    <a:pt x="235" y="140"/>
                    <a:pt x="236" y="139"/>
                  </a:cubicBezTo>
                  <a:cubicBezTo>
                    <a:pt x="236" y="138"/>
                    <a:pt x="237" y="139"/>
                    <a:pt x="238" y="139"/>
                  </a:cubicBezTo>
                  <a:cubicBezTo>
                    <a:pt x="238" y="138"/>
                    <a:pt x="237" y="139"/>
                    <a:pt x="238" y="138"/>
                  </a:cubicBezTo>
                  <a:cubicBezTo>
                    <a:pt x="239" y="138"/>
                    <a:pt x="239" y="138"/>
                    <a:pt x="239" y="138"/>
                  </a:cubicBezTo>
                  <a:cubicBezTo>
                    <a:pt x="239" y="138"/>
                    <a:pt x="239" y="138"/>
                    <a:pt x="239" y="138"/>
                  </a:cubicBezTo>
                  <a:cubicBezTo>
                    <a:pt x="239" y="138"/>
                    <a:pt x="239" y="138"/>
                    <a:pt x="239" y="138"/>
                  </a:cubicBezTo>
                  <a:cubicBezTo>
                    <a:pt x="239" y="138"/>
                    <a:pt x="239" y="138"/>
                    <a:pt x="239" y="138"/>
                  </a:cubicBezTo>
                  <a:cubicBezTo>
                    <a:pt x="240" y="138"/>
                    <a:pt x="240" y="138"/>
                    <a:pt x="240" y="138"/>
                  </a:cubicBezTo>
                  <a:cubicBezTo>
                    <a:pt x="240" y="137"/>
                    <a:pt x="240" y="137"/>
                    <a:pt x="240" y="137"/>
                  </a:cubicBezTo>
                  <a:cubicBezTo>
                    <a:pt x="240" y="137"/>
                    <a:pt x="240" y="137"/>
                    <a:pt x="240" y="137"/>
                  </a:cubicBezTo>
                  <a:cubicBezTo>
                    <a:pt x="240" y="136"/>
                    <a:pt x="240" y="136"/>
                    <a:pt x="240" y="136"/>
                  </a:cubicBezTo>
                  <a:cubicBezTo>
                    <a:pt x="240" y="136"/>
                    <a:pt x="240" y="136"/>
                    <a:pt x="240" y="136"/>
                  </a:cubicBezTo>
                  <a:cubicBezTo>
                    <a:pt x="240" y="135"/>
                    <a:pt x="240" y="134"/>
                    <a:pt x="239" y="133"/>
                  </a:cubicBezTo>
                  <a:cubicBezTo>
                    <a:pt x="239" y="132"/>
                    <a:pt x="239" y="132"/>
                    <a:pt x="239" y="132"/>
                  </a:cubicBezTo>
                  <a:cubicBezTo>
                    <a:pt x="239" y="133"/>
                    <a:pt x="239" y="133"/>
                    <a:pt x="239" y="133"/>
                  </a:cubicBezTo>
                  <a:cubicBezTo>
                    <a:pt x="239" y="132"/>
                    <a:pt x="239" y="132"/>
                    <a:pt x="239" y="132"/>
                  </a:cubicBezTo>
                  <a:cubicBezTo>
                    <a:pt x="239" y="132"/>
                    <a:pt x="239" y="132"/>
                    <a:pt x="239" y="132"/>
                  </a:cubicBezTo>
                  <a:cubicBezTo>
                    <a:pt x="239" y="131"/>
                    <a:pt x="239" y="131"/>
                    <a:pt x="240" y="131"/>
                  </a:cubicBezTo>
                  <a:cubicBezTo>
                    <a:pt x="240" y="131"/>
                    <a:pt x="240" y="131"/>
                    <a:pt x="240" y="131"/>
                  </a:cubicBezTo>
                  <a:cubicBezTo>
                    <a:pt x="240" y="131"/>
                    <a:pt x="240" y="131"/>
                    <a:pt x="240" y="131"/>
                  </a:cubicBezTo>
                  <a:cubicBezTo>
                    <a:pt x="240" y="130"/>
                    <a:pt x="240" y="130"/>
                    <a:pt x="240" y="130"/>
                  </a:cubicBezTo>
                  <a:cubicBezTo>
                    <a:pt x="241" y="131"/>
                    <a:pt x="241" y="131"/>
                    <a:pt x="241" y="131"/>
                  </a:cubicBezTo>
                  <a:cubicBezTo>
                    <a:pt x="241" y="130"/>
                    <a:pt x="241" y="130"/>
                    <a:pt x="241" y="130"/>
                  </a:cubicBezTo>
                  <a:cubicBezTo>
                    <a:pt x="242" y="130"/>
                    <a:pt x="242" y="130"/>
                    <a:pt x="242" y="130"/>
                  </a:cubicBezTo>
                  <a:cubicBezTo>
                    <a:pt x="242" y="131"/>
                    <a:pt x="242" y="131"/>
                    <a:pt x="242" y="131"/>
                  </a:cubicBezTo>
                  <a:cubicBezTo>
                    <a:pt x="241" y="131"/>
                    <a:pt x="241" y="131"/>
                    <a:pt x="241" y="131"/>
                  </a:cubicBezTo>
                  <a:cubicBezTo>
                    <a:pt x="242" y="131"/>
                    <a:pt x="242" y="131"/>
                    <a:pt x="242" y="131"/>
                  </a:cubicBezTo>
                  <a:cubicBezTo>
                    <a:pt x="242" y="131"/>
                    <a:pt x="242" y="131"/>
                    <a:pt x="242" y="131"/>
                  </a:cubicBezTo>
                  <a:cubicBezTo>
                    <a:pt x="243" y="131"/>
                    <a:pt x="243" y="131"/>
                    <a:pt x="243" y="131"/>
                  </a:cubicBezTo>
                  <a:cubicBezTo>
                    <a:pt x="244" y="131"/>
                    <a:pt x="242" y="132"/>
                    <a:pt x="242" y="132"/>
                  </a:cubicBezTo>
                  <a:cubicBezTo>
                    <a:pt x="242" y="133"/>
                    <a:pt x="241" y="133"/>
                    <a:pt x="241" y="133"/>
                  </a:cubicBezTo>
                  <a:cubicBezTo>
                    <a:pt x="241" y="134"/>
                    <a:pt x="241" y="134"/>
                    <a:pt x="241" y="134"/>
                  </a:cubicBezTo>
                  <a:cubicBezTo>
                    <a:pt x="241" y="134"/>
                    <a:pt x="241" y="134"/>
                    <a:pt x="241" y="134"/>
                  </a:cubicBezTo>
                  <a:cubicBezTo>
                    <a:pt x="241" y="134"/>
                    <a:pt x="241" y="134"/>
                    <a:pt x="241" y="134"/>
                  </a:cubicBezTo>
                  <a:cubicBezTo>
                    <a:pt x="241" y="135"/>
                    <a:pt x="241" y="135"/>
                    <a:pt x="241" y="135"/>
                  </a:cubicBezTo>
                  <a:cubicBezTo>
                    <a:pt x="241" y="135"/>
                    <a:pt x="241" y="135"/>
                    <a:pt x="241" y="135"/>
                  </a:cubicBezTo>
                  <a:cubicBezTo>
                    <a:pt x="241" y="135"/>
                    <a:pt x="242" y="136"/>
                    <a:pt x="242" y="136"/>
                  </a:cubicBezTo>
                  <a:cubicBezTo>
                    <a:pt x="242" y="136"/>
                    <a:pt x="242" y="136"/>
                    <a:pt x="242" y="136"/>
                  </a:cubicBezTo>
                  <a:cubicBezTo>
                    <a:pt x="242" y="136"/>
                    <a:pt x="242" y="136"/>
                    <a:pt x="242" y="136"/>
                  </a:cubicBezTo>
                  <a:cubicBezTo>
                    <a:pt x="243" y="136"/>
                    <a:pt x="243" y="136"/>
                    <a:pt x="243" y="136"/>
                  </a:cubicBezTo>
                  <a:cubicBezTo>
                    <a:pt x="243" y="136"/>
                    <a:pt x="243" y="136"/>
                    <a:pt x="243" y="136"/>
                  </a:cubicBezTo>
                  <a:cubicBezTo>
                    <a:pt x="244" y="136"/>
                    <a:pt x="243" y="137"/>
                    <a:pt x="243" y="137"/>
                  </a:cubicBezTo>
                  <a:cubicBezTo>
                    <a:pt x="246" y="136"/>
                    <a:pt x="246" y="136"/>
                    <a:pt x="246" y="136"/>
                  </a:cubicBezTo>
                  <a:cubicBezTo>
                    <a:pt x="246" y="136"/>
                    <a:pt x="246" y="136"/>
                    <a:pt x="246" y="136"/>
                  </a:cubicBezTo>
                  <a:cubicBezTo>
                    <a:pt x="247" y="136"/>
                    <a:pt x="247" y="136"/>
                    <a:pt x="247" y="136"/>
                  </a:cubicBezTo>
                  <a:cubicBezTo>
                    <a:pt x="246" y="137"/>
                    <a:pt x="246" y="137"/>
                    <a:pt x="246" y="137"/>
                  </a:cubicBezTo>
                  <a:cubicBezTo>
                    <a:pt x="246" y="137"/>
                    <a:pt x="246" y="137"/>
                    <a:pt x="246" y="137"/>
                  </a:cubicBezTo>
                  <a:cubicBezTo>
                    <a:pt x="247" y="137"/>
                    <a:pt x="247" y="137"/>
                    <a:pt x="247" y="137"/>
                  </a:cubicBezTo>
                  <a:cubicBezTo>
                    <a:pt x="247" y="137"/>
                    <a:pt x="247" y="137"/>
                    <a:pt x="247" y="137"/>
                  </a:cubicBezTo>
                  <a:cubicBezTo>
                    <a:pt x="247" y="137"/>
                    <a:pt x="247" y="137"/>
                    <a:pt x="247" y="137"/>
                  </a:cubicBezTo>
                  <a:cubicBezTo>
                    <a:pt x="247" y="137"/>
                    <a:pt x="247" y="137"/>
                    <a:pt x="247" y="137"/>
                  </a:cubicBezTo>
                  <a:cubicBezTo>
                    <a:pt x="248" y="137"/>
                    <a:pt x="247" y="137"/>
                    <a:pt x="247" y="137"/>
                  </a:cubicBezTo>
                  <a:cubicBezTo>
                    <a:pt x="248" y="139"/>
                    <a:pt x="251" y="135"/>
                    <a:pt x="253" y="135"/>
                  </a:cubicBezTo>
                  <a:cubicBezTo>
                    <a:pt x="254" y="136"/>
                    <a:pt x="254" y="136"/>
                    <a:pt x="254" y="136"/>
                  </a:cubicBezTo>
                  <a:cubicBezTo>
                    <a:pt x="253" y="135"/>
                    <a:pt x="253" y="136"/>
                    <a:pt x="253" y="136"/>
                  </a:cubicBezTo>
                  <a:cubicBezTo>
                    <a:pt x="254" y="137"/>
                    <a:pt x="256" y="134"/>
                    <a:pt x="257" y="134"/>
                  </a:cubicBezTo>
                  <a:cubicBezTo>
                    <a:pt x="257" y="134"/>
                    <a:pt x="256" y="134"/>
                    <a:pt x="256" y="135"/>
                  </a:cubicBezTo>
                  <a:cubicBezTo>
                    <a:pt x="257" y="136"/>
                    <a:pt x="257" y="134"/>
                    <a:pt x="257" y="134"/>
                  </a:cubicBezTo>
                  <a:cubicBezTo>
                    <a:pt x="257" y="134"/>
                    <a:pt x="258" y="126"/>
                    <a:pt x="259" y="128"/>
                  </a:cubicBezTo>
                  <a:cubicBezTo>
                    <a:pt x="259" y="129"/>
                    <a:pt x="259" y="129"/>
                    <a:pt x="260" y="130"/>
                  </a:cubicBezTo>
                  <a:cubicBezTo>
                    <a:pt x="261" y="131"/>
                    <a:pt x="261" y="127"/>
                    <a:pt x="261" y="126"/>
                  </a:cubicBezTo>
                  <a:cubicBezTo>
                    <a:pt x="261" y="126"/>
                    <a:pt x="261" y="126"/>
                    <a:pt x="261" y="126"/>
                  </a:cubicBezTo>
                  <a:cubicBezTo>
                    <a:pt x="261" y="127"/>
                    <a:pt x="261" y="127"/>
                    <a:pt x="261" y="127"/>
                  </a:cubicBezTo>
                  <a:cubicBezTo>
                    <a:pt x="261" y="127"/>
                    <a:pt x="260" y="126"/>
                    <a:pt x="260" y="126"/>
                  </a:cubicBezTo>
                  <a:cubicBezTo>
                    <a:pt x="260" y="125"/>
                    <a:pt x="260" y="125"/>
                    <a:pt x="260" y="125"/>
                  </a:cubicBezTo>
                  <a:cubicBezTo>
                    <a:pt x="260" y="125"/>
                    <a:pt x="260" y="125"/>
                    <a:pt x="260" y="125"/>
                  </a:cubicBezTo>
                  <a:cubicBezTo>
                    <a:pt x="260" y="124"/>
                    <a:pt x="260" y="124"/>
                    <a:pt x="260" y="124"/>
                  </a:cubicBezTo>
                  <a:cubicBezTo>
                    <a:pt x="261" y="124"/>
                    <a:pt x="261" y="124"/>
                    <a:pt x="261" y="124"/>
                  </a:cubicBezTo>
                  <a:cubicBezTo>
                    <a:pt x="261" y="124"/>
                    <a:pt x="261" y="124"/>
                    <a:pt x="261" y="124"/>
                  </a:cubicBezTo>
                  <a:cubicBezTo>
                    <a:pt x="261" y="123"/>
                    <a:pt x="261" y="123"/>
                    <a:pt x="261" y="123"/>
                  </a:cubicBezTo>
                  <a:cubicBezTo>
                    <a:pt x="262" y="124"/>
                    <a:pt x="262" y="123"/>
                    <a:pt x="263" y="123"/>
                  </a:cubicBezTo>
                  <a:cubicBezTo>
                    <a:pt x="263" y="123"/>
                    <a:pt x="263" y="123"/>
                    <a:pt x="263" y="123"/>
                  </a:cubicBezTo>
                  <a:cubicBezTo>
                    <a:pt x="264" y="126"/>
                    <a:pt x="268" y="121"/>
                    <a:pt x="269" y="122"/>
                  </a:cubicBezTo>
                  <a:cubicBezTo>
                    <a:pt x="268" y="121"/>
                    <a:pt x="267" y="122"/>
                    <a:pt x="267" y="120"/>
                  </a:cubicBezTo>
                  <a:cubicBezTo>
                    <a:pt x="266" y="121"/>
                    <a:pt x="266" y="121"/>
                    <a:pt x="266" y="121"/>
                  </a:cubicBezTo>
                  <a:cubicBezTo>
                    <a:pt x="268" y="117"/>
                    <a:pt x="273" y="113"/>
                    <a:pt x="269" y="110"/>
                  </a:cubicBezTo>
                  <a:cubicBezTo>
                    <a:pt x="269" y="109"/>
                    <a:pt x="269" y="109"/>
                    <a:pt x="269" y="109"/>
                  </a:cubicBezTo>
                  <a:cubicBezTo>
                    <a:pt x="268" y="113"/>
                    <a:pt x="267" y="117"/>
                    <a:pt x="266" y="121"/>
                  </a:cubicBezTo>
                  <a:cubicBezTo>
                    <a:pt x="264" y="121"/>
                    <a:pt x="264" y="121"/>
                    <a:pt x="264" y="121"/>
                  </a:cubicBezTo>
                  <a:cubicBezTo>
                    <a:pt x="263" y="121"/>
                    <a:pt x="263" y="121"/>
                    <a:pt x="263" y="121"/>
                  </a:cubicBezTo>
                  <a:cubicBezTo>
                    <a:pt x="263" y="121"/>
                    <a:pt x="263" y="121"/>
                    <a:pt x="263" y="121"/>
                  </a:cubicBezTo>
                  <a:cubicBezTo>
                    <a:pt x="263" y="121"/>
                    <a:pt x="263" y="121"/>
                    <a:pt x="263" y="121"/>
                  </a:cubicBezTo>
                  <a:cubicBezTo>
                    <a:pt x="263" y="121"/>
                    <a:pt x="263" y="121"/>
                    <a:pt x="263" y="121"/>
                  </a:cubicBezTo>
                  <a:cubicBezTo>
                    <a:pt x="261" y="122"/>
                    <a:pt x="261" y="122"/>
                    <a:pt x="261" y="122"/>
                  </a:cubicBezTo>
                  <a:cubicBezTo>
                    <a:pt x="261" y="122"/>
                    <a:pt x="261" y="122"/>
                    <a:pt x="261" y="122"/>
                  </a:cubicBezTo>
                  <a:cubicBezTo>
                    <a:pt x="259" y="122"/>
                    <a:pt x="259" y="122"/>
                    <a:pt x="259" y="122"/>
                  </a:cubicBezTo>
                  <a:cubicBezTo>
                    <a:pt x="260" y="122"/>
                    <a:pt x="260" y="122"/>
                    <a:pt x="260" y="122"/>
                  </a:cubicBezTo>
                  <a:cubicBezTo>
                    <a:pt x="259" y="122"/>
                    <a:pt x="259" y="122"/>
                    <a:pt x="259" y="122"/>
                  </a:cubicBezTo>
                  <a:cubicBezTo>
                    <a:pt x="259" y="121"/>
                    <a:pt x="259" y="121"/>
                    <a:pt x="259" y="121"/>
                  </a:cubicBezTo>
                  <a:cubicBezTo>
                    <a:pt x="259" y="121"/>
                    <a:pt x="259" y="121"/>
                    <a:pt x="259" y="121"/>
                  </a:cubicBezTo>
                  <a:cubicBezTo>
                    <a:pt x="259" y="121"/>
                    <a:pt x="259" y="121"/>
                    <a:pt x="259" y="121"/>
                  </a:cubicBezTo>
                  <a:cubicBezTo>
                    <a:pt x="256" y="120"/>
                    <a:pt x="257" y="120"/>
                    <a:pt x="257" y="118"/>
                  </a:cubicBezTo>
                  <a:cubicBezTo>
                    <a:pt x="257" y="117"/>
                    <a:pt x="256" y="115"/>
                    <a:pt x="257" y="113"/>
                  </a:cubicBezTo>
                  <a:cubicBezTo>
                    <a:pt x="257" y="114"/>
                    <a:pt x="257" y="114"/>
                    <a:pt x="257" y="114"/>
                  </a:cubicBezTo>
                  <a:cubicBezTo>
                    <a:pt x="257" y="114"/>
                    <a:pt x="262" y="107"/>
                    <a:pt x="263" y="108"/>
                  </a:cubicBezTo>
                  <a:cubicBezTo>
                    <a:pt x="263" y="106"/>
                    <a:pt x="261" y="106"/>
                    <a:pt x="262" y="104"/>
                  </a:cubicBezTo>
                  <a:cubicBezTo>
                    <a:pt x="261" y="105"/>
                    <a:pt x="259" y="105"/>
                    <a:pt x="259" y="105"/>
                  </a:cubicBezTo>
                  <a:cubicBezTo>
                    <a:pt x="259" y="104"/>
                    <a:pt x="259" y="104"/>
                    <a:pt x="259" y="104"/>
                  </a:cubicBezTo>
                  <a:cubicBezTo>
                    <a:pt x="259" y="105"/>
                    <a:pt x="259" y="105"/>
                    <a:pt x="259" y="105"/>
                  </a:cubicBezTo>
                  <a:cubicBezTo>
                    <a:pt x="258" y="105"/>
                    <a:pt x="259" y="105"/>
                    <a:pt x="258" y="105"/>
                  </a:cubicBezTo>
                  <a:cubicBezTo>
                    <a:pt x="258" y="105"/>
                    <a:pt x="258" y="105"/>
                    <a:pt x="258" y="105"/>
                  </a:cubicBezTo>
                  <a:cubicBezTo>
                    <a:pt x="258" y="106"/>
                    <a:pt x="258" y="106"/>
                    <a:pt x="258" y="106"/>
                  </a:cubicBezTo>
                  <a:cubicBezTo>
                    <a:pt x="258" y="105"/>
                    <a:pt x="258" y="105"/>
                    <a:pt x="258" y="105"/>
                  </a:cubicBezTo>
                  <a:cubicBezTo>
                    <a:pt x="258" y="106"/>
                    <a:pt x="258" y="106"/>
                    <a:pt x="258" y="106"/>
                  </a:cubicBezTo>
                  <a:cubicBezTo>
                    <a:pt x="258" y="106"/>
                    <a:pt x="258" y="106"/>
                    <a:pt x="258" y="106"/>
                  </a:cubicBezTo>
                  <a:cubicBezTo>
                    <a:pt x="258" y="106"/>
                    <a:pt x="258" y="106"/>
                    <a:pt x="258" y="106"/>
                  </a:cubicBezTo>
                  <a:cubicBezTo>
                    <a:pt x="257" y="106"/>
                    <a:pt x="257" y="106"/>
                    <a:pt x="257" y="106"/>
                  </a:cubicBezTo>
                  <a:cubicBezTo>
                    <a:pt x="258" y="106"/>
                    <a:pt x="257" y="108"/>
                    <a:pt x="257" y="108"/>
                  </a:cubicBezTo>
                  <a:cubicBezTo>
                    <a:pt x="257" y="108"/>
                    <a:pt x="257" y="108"/>
                    <a:pt x="257" y="108"/>
                  </a:cubicBezTo>
                  <a:cubicBezTo>
                    <a:pt x="257" y="108"/>
                    <a:pt x="257" y="108"/>
                    <a:pt x="257" y="108"/>
                  </a:cubicBezTo>
                  <a:cubicBezTo>
                    <a:pt x="257" y="109"/>
                    <a:pt x="257" y="109"/>
                    <a:pt x="257" y="109"/>
                  </a:cubicBezTo>
                  <a:cubicBezTo>
                    <a:pt x="257" y="109"/>
                    <a:pt x="257" y="109"/>
                    <a:pt x="257" y="109"/>
                  </a:cubicBezTo>
                  <a:cubicBezTo>
                    <a:pt x="257" y="110"/>
                    <a:pt x="255" y="112"/>
                    <a:pt x="255" y="112"/>
                  </a:cubicBezTo>
                  <a:cubicBezTo>
                    <a:pt x="254" y="112"/>
                    <a:pt x="254" y="112"/>
                    <a:pt x="254" y="112"/>
                  </a:cubicBezTo>
                  <a:cubicBezTo>
                    <a:pt x="254" y="112"/>
                    <a:pt x="253" y="113"/>
                    <a:pt x="253" y="114"/>
                  </a:cubicBezTo>
                  <a:cubicBezTo>
                    <a:pt x="253" y="114"/>
                    <a:pt x="253" y="114"/>
                    <a:pt x="253" y="114"/>
                  </a:cubicBezTo>
                  <a:cubicBezTo>
                    <a:pt x="253" y="114"/>
                    <a:pt x="253" y="114"/>
                    <a:pt x="252" y="114"/>
                  </a:cubicBezTo>
                  <a:cubicBezTo>
                    <a:pt x="251" y="115"/>
                    <a:pt x="251" y="118"/>
                    <a:pt x="251" y="120"/>
                  </a:cubicBezTo>
                  <a:cubicBezTo>
                    <a:pt x="252" y="122"/>
                    <a:pt x="254" y="121"/>
                    <a:pt x="254" y="123"/>
                  </a:cubicBezTo>
                  <a:cubicBezTo>
                    <a:pt x="253" y="122"/>
                    <a:pt x="252" y="123"/>
                    <a:pt x="251" y="124"/>
                  </a:cubicBezTo>
                  <a:cubicBezTo>
                    <a:pt x="252" y="124"/>
                    <a:pt x="253" y="124"/>
                    <a:pt x="253" y="124"/>
                  </a:cubicBezTo>
                  <a:cubicBezTo>
                    <a:pt x="252" y="124"/>
                    <a:pt x="252" y="124"/>
                    <a:pt x="252" y="124"/>
                  </a:cubicBezTo>
                  <a:cubicBezTo>
                    <a:pt x="251" y="125"/>
                    <a:pt x="251" y="126"/>
                    <a:pt x="251" y="127"/>
                  </a:cubicBezTo>
                  <a:cubicBezTo>
                    <a:pt x="250" y="127"/>
                    <a:pt x="251" y="132"/>
                    <a:pt x="249" y="132"/>
                  </a:cubicBezTo>
                  <a:cubicBezTo>
                    <a:pt x="249" y="132"/>
                    <a:pt x="248" y="132"/>
                    <a:pt x="248" y="132"/>
                  </a:cubicBezTo>
                  <a:cubicBezTo>
                    <a:pt x="248" y="132"/>
                    <a:pt x="248" y="132"/>
                    <a:pt x="248" y="132"/>
                  </a:cubicBezTo>
                  <a:cubicBezTo>
                    <a:pt x="247" y="135"/>
                    <a:pt x="246" y="134"/>
                    <a:pt x="245" y="132"/>
                  </a:cubicBezTo>
                  <a:cubicBezTo>
                    <a:pt x="245" y="132"/>
                    <a:pt x="245" y="132"/>
                    <a:pt x="245" y="132"/>
                  </a:cubicBezTo>
                  <a:cubicBezTo>
                    <a:pt x="245" y="130"/>
                    <a:pt x="242" y="126"/>
                    <a:pt x="243" y="124"/>
                  </a:cubicBezTo>
                  <a:cubicBezTo>
                    <a:pt x="243" y="124"/>
                    <a:pt x="243" y="124"/>
                    <a:pt x="243" y="124"/>
                  </a:cubicBezTo>
                  <a:cubicBezTo>
                    <a:pt x="243" y="124"/>
                    <a:pt x="243" y="124"/>
                    <a:pt x="243" y="123"/>
                  </a:cubicBezTo>
                  <a:cubicBezTo>
                    <a:pt x="242" y="123"/>
                    <a:pt x="242" y="124"/>
                    <a:pt x="242" y="125"/>
                  </a:cubicBezTo>
                  <a:cubicBezTo>
                    <a:pt x="241" y="125"/>
                    <a:pt x="242" y="125"/>
                    <a:pt x="241" y="124"/>
                  </a:cubicBezTo>
                  <a:cubicBezTo>
                    <a:pt x="242" y="125"/>
                    <a:pt x="238" y="128"/>
                    <a:pt x="237" y="127"/>
                  </a:cubicBezTo>
                  <a:cubicBezTo>
                    <a:pt x="236" y="127"/>
                    <a:pt x="235" y="125"/>
                    <a:pt x="236" y="125"/>
                  </a:cubicBezTo>
                  <a:cubicBezTo>
                    <a:pt x="236" y="125"/>
                    <a:pt x="236" y="125"/>
                    <a:pt x="236" y="125"/>
                  </a:cubicBezTo>
                  <a:cubicBezTo>
                    <a:pt x="236" y="125"/>
                    <a:pt x="236" y="125"/>
                    <a:pt x="237" y="125"/>
                  </a:cubicBezTo>
                  <a:cubicBezTo>
                    <a:pt x="236" y="125"/>
                    <a:pt x="236" y="125"/>
                    <a:pt x="236" y="125"/>
                  </a:cubicBezTo>
                  <a:cubicBezTo>
                    <a:pt x="237" y="123"/>
                    <a:pt x="237" y="123"/>
                    <a:pt x="237" y="123"/>
                  </a:cubicBezTo>
                  <a:cubicBezTo>
                    <a:pt x="237" y="123"/>
                    <a:pt x="236" y="123"/>
                    <a:pt x="236" y="123"/>
                  </a:cubicBezTo>
                  <a:cubicBezTo>
                    <a:pt x="236" y="123"/>
                    <a:pt x="236" y="123"/>
                    <a:pt x="236" y="123"/>
                  </a:cubicBezTo>
                  <a:cubicBezTo>
                    <a:pt x="236" y="123"/>
                    <a:pt x="236" y="123"/>
                    <a:pt x="236" y="123"/>
                  </a:cubicBezTo>
                  <a:cubicBezTo>
                    <a:pt x="236" y="122"/>
                    <a:pt x="236" y="122"/>
                    <a:pt x="236" y="122"/>
                  </a:cubicBezTo>
                  <a:cubicBezTo>
                    <a:pt x="236" y="121"/>
                    <a:pt x="236" y="121"/>
                    <a:pt x="236" y="121"/>
                  </a:cubicBezTo>
                  <a:cubicBezTo>
                    <a:pt x="236" y="122"/>
                    <a:pt x="236" y="122"/>
                    <a:pt x="236" y="122"/>
                  </a:cubicBezTo>
                  <a:cubicBezTo>
                    <a:pt x="236" y="122"/>
                    <a:pt x="236" y="120"/>
                    <a:pt x="235" y="120"/>
                  </a:cubicBezTo>
                  <a:cubicBezTo>
                    <a:pt x="236" y="120"/>
                    <a:pt x="236" y="120"/>
                    <a:pt x="236" y="120"/>
                  </a:cubicBezTo>
                  <a:cubicBezTo>
                    <a:pt x="235" y="120"/>
                    <a:pt x="235" y="120"/>
                    <a:pt x="235" y="120"/>
                  </a:cubicBezTo>
                  <a:cubicBezTo>
                    <a:pt x="235" y="120"/>
                    <a:pt x="235" y="120"/>
                    <a:pt x="235" y="120"/>
                  </a:cubicBezTo>
                  <a:cubicBezTo>
                    <a:pt x="235" y="119"/>
                    <a:pt x="238" y="119"/>
                    <a:pt x="238" y="120"/>
                  </a:cubicBezTo>
                  <a:cubicBezTo>
                    <a:pt x="238" y="119"/>
                    <a:pt x="238" y="119"/>
                    <a:pt x="238" y="119"/>
                  </a:cubicBezTo>
                  <a:cubicBezTo>
                    <a:pt x="238" y="117"/>
                    <a:pt x="238" y="119"/>
                    <a:pt x="238" y="119"/>
                  </a:cubicBezTo>
                  <a:cubicBezTo>
                    <a:pt x="238" y="119"/>
                    <a:pt x="238" y="119"/>
                    <a:pt x="238" y="119"/>
                  </a:cubicBezTo>
                  <a:cubicBezTo>
                    <a:pt x="235" y="118"/>
                    <a:pt x="235" y="118"/>
                    <a:pt x="235" y="118"/>
                  </a:cubicBezTo>
                  <a:cubicBezTo>
                    <a:pt x="236" y="118"/>
                    <a:pt x="236" y="118"/>
                    <a:pt x="236" y="118"/>
                  </a:cubicBezTo>
                  <a:cubicBezTo>
                    <a:pt x="235" y="118"/>
                    <a:pt x="235" y="118"/>
                    <a:pt x="235" y="118"/>
                  </a:cubicBezTo>
                  <a:cubicBezTo>
                    <a:pt x="235" y="117"/>
                    <a:pt x="235" y="117"/>
                    <a:pt x="235" y="117"/>
                  </a:cubicBezTo>
                  <a:cubicBezTo>
                    <a:pt x="235" y="117"/>
                    <a:pt x="236" y="117"/>
                    <a:pt x="236" y="117"/>
                  </a:cubicBezTo>
                  <a:cubicBezTo>
                    <a:pt x="236" y="116"/>
                    <a:pt x="235" y="115"/>
                    <a:pt x="236" y="116"/>
                  </a:cubicBezTo>
                  <a:cubicBezTo>
                    <a:pt x="236" y="116"/>
                    <a:pt x="236" y="116"/>
                    <a:pt x="236" y="116"/>
                  </a:cubicBezTo>
                  <a:cubicBezTo>
                    <a:pt x="236" y="116"/>
                    <a:pt x="236" y="116"/>
                    <a:pt x="236" y="116"/>
                  </a:cubicBezTo>
                  <a:cubicBezTo>
                    <a:pt x="237" y="116"/>
                    <a:pt x="238" y="116"/>
                    <a:pt x="238" y="116"/>
                  </a:cubicBezTo>
                  <a:cubicBezTo>
                    <a:pt x="238" y="116"/>
                    <a:pt x="236" y="115"/>
                    <a:pt x="237" y="115"/>
                  </a:cubicBezTo>
                  <a:cubicBezTo>
                    <a:pt x="238" y="115"/>
                    <a:pt x="238" y="115"/>
                    <a:pt x="238" y="115"/>
                  </a:cubicBezTo>
                  <a:cubicBezTo>
                    <a:pt x="239" y="115"/>
                    <a:pt x="239" y="115"/>
                    <a:pt x="239" y="115"/>
                  </a:cubicBezTo>
                  <a:cubicBezTo>
                    <a:pt x="239" y="114"/>
                    <a:pt x="239" y="114"/>
                    <a:pt x="239" y="114"/>
                  </a:cubicBezTo>
                  <a:cubicBezTo>
                    <a:pt x="238" y="114"/>
                    <a:pt x="237" y="114"/>
                    <a:pt x="238" y="114"/>
                  </a:cubicBezTo>
                  <a:cubicBezTo>
                    <a:pt x="238" y="114"/>
                    <a:pt x="239" y="114"/>
                    <a:pt x="239" y="114"/>
                  </a:cubicBezTo>
                  <a:cubicBezTo>
                    <a:pt x="240" y="114"/>
                    <a:pt x="240" y="114"/>
                    <a:pt x="240" y="114"/>
                  </a:cubicBezTo>
                  <a:cubicBezTo>
                    <a:pt x="239" y="114"/>
                    <a:pt x="239" y="114"/>
                    <a:pt x="239" y="113"/>
                  </a:cubicBezTo>
                  <a:cubicBezTo>
                    <a:pt x="240" y="113"/>
                    <a:pt x="240" y="113"/>
                    <a:pt x="240" y="113"/>
                  </a:cubicBezTo>
                  <a:cubicBezTo>
                    <a:pt x="240" y="113"/>
                    <a:pt x="239" y="113"/>
                    <a:pt x="240" y="113"/>
                  </a:cubicBezTo>
                  <a:cubicBezTo>
                    <a:pt x="240" y="112"/>
                    <a:pt x="240" y="112"/>
                    <a:pt x="240" y="112"/>
                  </a:cubicBezTo>
                  <a:cubicBezTo>
                    <a:pt x="241" y="113"/>
                    <a:pt x="240" y="113"/>
                    <a:pt x="241" y="112"/>
                  </a:cubicBezTo>
                  <a:cubicBezTo>
                    <a:pt x="241" y="112"/>
                    <a:pt x="241" y="112"/>
                    <a:pt x="241" y="112"/>
                  </a:cubicBezTo>
                  <a:cubicBezTo>
                    <a:pt x="242" y="112"/>
                    <a:pt x="241" y="113"/>
                    <a:pt x="242" y="112"/>
                  </a:cubicBezTo>
                  <a:cubicBezTo>
                    <a:pt x="242" y="112"/>
                    <a:pt x="242" y="112"/>
                    <a:pt x="243" y="112"/>
                  </a:cubicBezTo>
                  <a:cubicBezTo>
                    <a:pt x="243" y="112"/>
                    <a:pt x="242" y="112"/>
                    <a:pt x="244" y="111"/>
                  </a:cubicBezTo>
                  <a:cubicBezTo>
                    <a:pt x="243" y="111"/>
                    <a:pt x="243" y="111"/>
                    <a:pt x="243" y="111"/>
                  </a:cubicBezTo>
                  <a:cubicBezTo>
                    <a:pt x="243" y="111"/>
                    <a:pt x="244" y="111"/>
                    <a:pt x="243" y="110"/>
                  </a:cubicBezTo>
                  <a:cubicBezTo>
                    <a:pt x="243" y="110"/>
                    <a:pt x="242" y="113"/>
                    <a:pt x="241" y="112"/>
                  </a:cubicBezTo>
                  <a:cubicBezTo>
                    <a:pt x="241" y="111"/>
                    <a:pt x="241" y="111"/>
                    <a:pt x="241" y="111"/>
                  </a:cubicBezTo>
                  <a:cubicBezTo>
                    <a:pt x="243" y="109"/>
                    <a:pt x="243" y="109"/>
                    <a:pt x="243" y="109"/>
                  </a:cubicBezTo>
                  <a:cubicBezTo>
                    <a:pt x="242" y="109"/>
                    <a:pt x="243" y="109"/>
                    <a:pt x="243" y="109"/>
                  </a:cubicBezTo>
                  <a:cubicBezTo>
                    <a:pt x="243" y="109"/>
                    <a:pt x="243" y="109"/>
                    <a:pt x="243" y="109"/>
                  </a:cubicBezTo>
                  <a:cubicBezTo>
                    <a:pt x="243" y="109"/>
                    <a:pt x="243" y="109"/>
                    <a:pt x="243" y="109"/>
                  </a:cubicBezTo>
                  <a:cubicBezTo>
                    <a:pt x="244" y="108"/>
                    <a:pt x="244" y="108"/>
                    <a:pt x="244" y="108"/>
                  </a:cubicBezTo>
                  <a:cubicBezTo>
                    <a:pt x="244" y="108"/>
                    <a:pt x="244" y="108"/>
                    <a:pt x="244" y="108"/>
                  </a:cubicBezTo>
                  <a:cubicBezTo>
                    <a:pt x="244" y="107"/>
                    <a:pt x="245" y="107"/>
                    <a:pt x="246" y="106"/>
                  </a:cubicBezTo>
                  <a:cubicBezTo>
                    <a:pt x="245" y="107"/>
                    <a:pt x="245" y="107"/>
                    <a:pt x="245" y="107"/>
                  </a:cubicBezTo>
                  <a:cubicBezTo>
                    <a:pt x="245" y="107"/>
                    <a:pt x="245" y="104"/>
                    <a:pt x="246" y="104"/>
                  </a:cubicBezTo>
                  <a:cubicBezTo>
                    <a:pt x="246" y="105"/>
                    <a:pt x="246" y="105"/>
                    <a:pt x="246" y="105"/>
                  </a:cubicBezTo>
                  <a:cubicBezTo>
                    <a:pt x="246" y="104"/>
                    <a:pt x="246" y="104"/>
                    <a:pt x="246" y="104"/>
                  </a:cubicBezTo>
                  <a:cubicBezTo>
                    <a:pt x="245" y="103"/>
                    <a:pt x="246" y="104"/>
                    <a:pt x="247" y="104"/>
                  </a:cubicBezTo>
                  <a:cubicBezTo>
                    <a:pt x="247" y="104"/>
                    <a:pt x="248" y="103"/>
                    <a:pt x="247" y="103"/>
                  </a:cubicBezTo>
                  <a:cubicBezTo>
                    <a:pt x="246" y="103"/>
                    <a:pt x="246" y="103"/>
                    <a:pt x="246" y="103"/>
                  </a:cubicBezTo>
                  <a:cubicBezTo>
                    <a:pt x="246" y="102"/>
                    <a:pt x="246" y="102"/>
                    <a:pt x="246" y="102"/>
                  </a:cubicBezTo>
                  <a:cubicBezTo>
                    <a:pt x="247" y="102"/>
                    <a:pt x="247" y="102"/>
                    <a:pt x="247" y="102"/>
                  </a:cubicBezTo>
                  <a:cubicBezTo>
                    <a:pt x="247" y="102"/>
                    <a:pt x="247" y="102"/>
                    <a:pt x="247" y="102"/>
                  </a:cubicBezTo>
                  <a:cubicBezTo>
                    <a:pt x="246" y="102"/>
                    <a:pt x="246" y="102"/>
                    <a:pt x="246" y="102"/>
                  </a:cubicBezTo>
                  <a:cubicBezTo>
                    <a:pt x="246" y="102"/>
                    <a:pt x="247" y="102"/>
                    <a:pt x="246" y="102"/>
                  </a:cubicBezTo>
                  <a:cubicBezTo>
                    <a:pt x="247" y="102"/>
                    <a:pt x="247" y="102"/>
                    <a:pt x="247" y="102"/>
                  </a:cubicBezTo>
                  <a:cubicBezTo>
                    <a:pt x="246" y="102"/>
                    <a:pt x="246" y="102"/>
                    <a:pt x="246" y="102"/>
                  </a:cubicBezTo>
                  <a:cubicBezTo>
                    <a:pt x="246" y="101"/>
                    <a:pt x="247" y="102"/>
                    <a:pt x="246" y="101"/>
                  </a:cubicBezTo>
                  <a:cubicBezTo>
                    <a:pt x="247" y="101"/>
                    <a:pt x="247" y="101"/>
                    <a:pt x="248" y="101"/>
                  </a:cubicBezTo>
                  <a:cubicBezTo>
                    <a:pt x="248" y="100"/>
                    <a:pt x="248" y="100"/>
                    <a:pt x="248" y="100"/>
                  </a:cubicBezTo>
                  <a:cubicBezTo>
                    <a:pt x="248" y="100"/>
                    <a:pt x="248" y="100"/>
                    <a:pt x="249" y="100"/>
                  </a:cubicBezTo>
                  <a:cubicBezTo>
                    <a:pt x="249" y="101"/>
                    <a:pt x="250" y="100"/>
                    <a:pt x="249" y="100"/>
                  </a:cubicBezTo>
                  <a:cubicBezTo>
                    <a:pt x="249" y="100"/>
                    <a:pt x="249" y="100"/>
                    <a:pt x="249" y="100"/>
                  </a:cubicBezTo>
                  <a:cubicBezTo>
                    <a:pt x="248" y="100"/>
                    <a:pt x="248" y="100"/>
                    <a:pt x="248" y="100"/>
                  </a:cubicBezTo>
                  <a:cubicBezTo>
                    <a:pt x="248" y="99"/>
                    <a:pt x="250" y="99"/>
                    <a:pt x="249" y="99"/>
                  </a:cubicBezTo>
                  <a:cubicBezTo>
                    <a:pt x="249" y="99"/>
                    <a:pt x="250" y="97"/>
                    <a:pt x="248" y="98"/>
                  </a:cubicBezTo>
                  <a:cubicBezTo>
                    <a:pt x="248" y="98"/>
                    <a:pt x="249" y="98"/>
                    <a:pt x="249" y="98"/>
                  </a:cubicBezTo>
                  <a:cubicBezTo>
                    <a:pt x="249" y="98"/>
                    <a:pt x="249" y="98"/>
                    <a:pt x="249" y="98"/>
                  </a:cubicBezTo>
                  <a:cubicBezTo>
                    <a:pt x="250" y="97"/>
                    <a:pt x="250" y="97"/>
                    <a:pt x="250" y="97"/>
                  </a:cubicBezTo>
                  <a:cubicBezTo>
                    <a:pt x="250" y="98"/>
                    <a:pt x="250" y="98"/>
                    <a:pt x="250" y="98"/>
                  </a:cubicBezTo>
                  <a:cubicBezTo>
                    <a:pt x="250" y="97"/>
                    <a:pt x="250" y="97"/>
                    <a:pt x="250" y="97"/>
                  </a:cubicBezTo>
                  <a:cubicBezTo>
                    <a:pt x="250" y="98"/>
                    <a:pt x="250" y="98"/>
                    <a:pt x="250" y="98"/>
                  </a:cubicBezTo>
                  <a:cubicBezTo>
                    <a:pt x="250" y="97"/>
                    <a:pt x="250" y="97"/>
                    <a:pt x="250" y="97"/>
                  </a:cubicBezTo>
                  <a:cubicBezTo>
                    <a:pt x="251" y="97"/>
                    <a:pt x="251" y="97"/>
                    <a:pt x="251" y="97"/>
                  </a:cubicBezTo>
                  <a:cubicBezTo>
                    <a:pt x="250" y="97"/>
                    <a:pt x="250" y="97"/>
                    <a:pt x="250" y="97"/>
                  </a:cubicBezTo>
                  <a:cubicBezTo>
                    <a:pt x="251" y="97"/>
                    <a:pt x="251" y="97"/>
                    <a:pt x="251" y="97"/>
                  </a:cubicBezTo>
                  <a:cubicBezTo>
                    <a:pt x="251" y="97"/>
                    <a:pt x="251" y="95"/>
                    <a:pt x="251" y="96"/>
                  </a:cubicBezTo>
                  <a:cubicBezTo>
                    <a:pt x="251" y="96"/>
                    <a:pt x="251" y="96"/>
                    <a:pt x="251" y="96"/>
                  </a:cubicBezTo>
                  <a:cubicBezTo>
                    <a:pt x="252" y="96"/>
                    <a:pt x="251" y="96"/>
                    <a:pt x="252" y="96"/>
                  </a:cubicBezTo>
                  <a:cubicBezTo>
                    <a:pt x="252" y="95"/>
                    <a:pt x="251" y="96"/>
                    <a:pt x="251" y="96"/>
                  </a:cubicBezTo>
                  <a:cubicBezTo>
                    <a:pt x="251" y="95"/>
                    <a:pt x="253" y="92"/>
                    <a:pt x="253" y="92"/>
                  </a:cubicBezTo>
                  <a:cubicBezTo>
                    <a:pt x="253" y="92"/>
                    <a:pt x="253" y="93"/>
                    <a:pt x="253" y="93"/>
                  </a:cubicBezTo>
                  <a:cubicBezTo>
                    <a:pt x="254" y="92"/>
                    <a:pt x="254" y="92"/>
                    <a:pt x="254" y="92"/>
                  </a:cubicBezTo>
                  <a:cubicBezTo>
                    <a:pt x="255" y="91"/>
                    <a:pt x="253" y="93"/>
                    <a:pt x="254" y="91"/>
                  </a:cubicBezTo>
                  <a:cubicBezTo>
                    <a:pt x="254" y="91"/>
                    <a:pt x="255" y="89"/>
                    <a:pt x="255" y="92"/>
                  </a:cubicBezTo>
                  <a:cubicBezTo>
                    <a:pt x="255" y="91"/>
                    <a:pt x="255" y="91"/>
                    <a:pt x="255" y="91"/>
                  </a:cubicBezTo>
                  <a:cubicBezTo>
                    <a:pt x="255" y="91"/>
                    <a:pt x="255" y="91"/>
                    <a:pt x="255" y="90"/>
                  </a:cubicBezTo>
                  <a:cubicBezTo>
                    <a:pt x="255" y="91"/>
                    <a:pt x="255" y="91"/>
                    <a:pt x="255" y="91"/>
                  </a:cubicBezTo>
                  <a:cubicBezTo>
                    <a:pt x="255" y="90"/>
                    <a:pt x="255" y="90"/>
                    <a:pt x="256" y="90"/>
                  </a:cubicBezTo>
                  <a:cubicBezTo>
                    <a:pt x="257" y="92"/>
                    <a:pt x="256" y="91"/>
                    <a:pt x="256" y="92"/>
                  </a:cubicBezTo>
                  <a:cubicBezTo>
                    <a:pt x="257" y="91"/>
                    <a:pt x="256" y="91"/>
                    <a:pt x="257" y="90"/>
                  </a:cubicBezTo>
                  <a:cubicBezTo>
                    <a:pt x="257" y="90"/>
                    <a:pt x="256" y="91"/>
                    <a:pt x="257" y="90"/>
                  </a:cubicBezTo>
                  <a:cubicBezTo>
                    <a:pt x="257" y="89"/>
                    <a:pt x="258" y="91"/>
                    <a:pt x="258" y="90"/>
                  </a:cubicBezTo>
                  <a:cubicBezTo>
                    <a:pt x="257" y="89"/>
                    <a:pt x="257" y="89"/>
                    <a:pt x="257" y="89"/>
                  </a:cubicBezTo>
                  <a:cubicBezTo>
                    <a:pt x="257" y="88"/>
                    <a:pt x="257" y="88"/>
                    <a:pt x="257" y="88"/>
                  </a:cubicBezTo>
                  <a:cubicBezTo>
                    <a:pt x="257" y="89"/>
                    <a:pt x="257" y="89"/>
                    <a:pt x="257" y="89"/>
                  </a:cubicBezTo>
                  <a:cubicBezTo>
                    <a:pt x="257" y="88"/>
                    <a:pt x="257" y="88"/>
                    <a:pt x="257" y="88"/>
                  </a:cubicBezTo>
                  <a:cubicBezTo>
                    <a:pt x="258" y="89"/>
                    <a:pt x="258" y="89"/>
                    <a:pt x="258" y="89"/>
                  </a:cubicBezTo>
                  <a:cubicBezTo>
                    <a:pt x="258" y="89"/>
                    <a:pt x="258" y="89"/>
                    <a:pt x="258" y="89"/>
                  </a:cubicBezTo>
                  <a:cubicBezTo>
                    <a:pt x="259" y="89"/>
                    <a:pt x="259" y="89"/>
                    <a:pt x="259" y="89"/>
                  </a:cubicBezTo>
                  <a:cubicBezTo>
                    <a:pt x="258" y="90"/>
                    <a:pt x="258" y="90"/>
                    <a:pt x="258" y="90"/>
                  </a:cubicBezTo>
                  <a:cubicBezTo>
                    <a:pt x="259" y="89"/>
                    <a:pt x="259" y="89"/>
                    <a:pt x="259" y="89"/>
                  </a:cubicBezTo>
                  <a:cubicBezTo>
                    <a:pt x="260" y="90"/>
                    <a:pt x="260" y="89"/>
                    <a:pt x="260" y="89"/>
                  </a:cubicBezTo>
                  <a:cubicBezTo>
                    <a:pt x="260" y="88"/>
                    <a:pt x="262" y="86"/>
                    <a:pt x="262" y="86"/>
                  </a:cubicBezTo>
                  <a:cubicBezTo>
                    <a:pt x="262" y="86"/>
                    <a:pt x="262" y="86"/>
                    <a:pt x="262" y="86"/>
                  </a:cubicBezTo>
                  <a:cubicBezTo>
                    <a:pt x="262" y="86"/>
                    <a:pt x="263" y="86"/>
                    <a:pt x="263" y="86"/>
                  </a:cubicBezTo>
                  <a:cubicBezTo>
                    <a:pt x="262" y="88"/>
                    <a:pt x="262" y="88"/>
                    <a:pt x="262" y="88"/>
                  </a:cubicBezTo>
                  <a:cubicBezTo>
                    <a:pt x="263" y="87"/>
                    <a:pt x="265" y="87"/>
                    <a:pt x="265" y="87"/>
                  </a:cubicBezTo>
                  <a:cubicBezTo>
                    <a:pt x="265" y="87"/>
                    <a:pt x="265" y="87"/>
                    <a:pt x="265" y="87"/>
                  </a:cubicBezTo>
                  <a:cubicBezTo>
                    <a:pt x="265" y="86"/>
                    <a:pt x="265" y="87"/>
                    <a:pt x="265" y="86"/>
                  </a:cubicBezTo>
                  <a:cubicBezTo>
                    <a:pt x="264" y="86"/>
                    <a:pt x="266" y="86"/>
                    <a:pt x="266" y="85"/>
                  </a:cubicBezTo>
                  <a:cubicBezTo>
                    <a:pt x="267" y="86"/>
                    <a:pt x="267" y="86"/>
                    <a:pt x="267" y="86"/>
                  </a:cubicBezTo>
                  <a:cubicBezTo>
                    <a:pt x="267" y="86"/>
                    <a:pt x="266" y="86"/>
                    <a:pt x="266" y="87"/>
                  </a:cubicBezTo>
                  <a:cubicBezTo>
                    <a:pt x="266" y="87"/>
                    <a:pt x="266" y="87"/>
                    <a:pt x="266" y="87"/>
                  </a:cubicBezTo>
                  <a:cubicBezTo>
                    <a:pt x="266" y="87"/>
                    <a:pt x="266" y="87"/>
                    <a:pt x="266" y="87"/>
                  </a:cubicBezTo>
                  <a:cubicBezTo>
                    <a:pt x="266" y="88"/>
                    <a:pt x="266" y="88"/>
                    <a:pt x="266" y="88"/>
                  </a:cubicBezTo>
                  <a:cubicBezTo>
                    <a:pt x="266" y="88"/>
                    <a:pt x="266" y="88"/>
                    <a:pt x="266" y="88"/>
                  </a:cubicBezTo>
                  <a:cubicBezTo>
                    <a:pt x="267" y="88"/>
                    <a:pt x="266" y="89"/>
                    <a:pt x="266" y="89"/>
                  </a:cubicBezTo>
                  <a:cubicBezTo>
                    <a:pt x="266" y="89"/>
                    <a:pt x="267" y="86"/>
                    <a:pt x="268" y="86"/>
                  </a:cubicBezTo>
                  <a:cubicBezTo>
                    <a:pt x="268" y="87"/>
                    <a:pt x="268" y="87"/>
                    <a:pt x="268" y="87"/>
                  </a:cubicBezTo>
                  <a:cubicBezTo>
                    <a:pt x="269" y="87"/>
                    <a:pt x="269" y="87"/>
                    <a:pt x="269" y="87"/>
                  </a:cubicBezTo>
                  <a:cubicBezTo>
                    <a:pt x="269" y="88"/>
                    <a:pt x="270" y="88"/>
                    <a:pt x="270" y="89"/>
                  </a:cubicBezTo>
                  <a:cubicBezTo>
                    <a:pt x="270" y="89"/>
                    <a:pt x="267" y="89"/>
                    <a:pt x="267" y="90"/>
                  </a:cubicBezTo>
                  <a:cubicBezTo>
                    <a:pt x="268" y="90"/>
                    <a:pt x="268" y="90"/>
                    <a:pt x="268" y="90"/>
                  </a:cubicBezTo>
                  <a:cubicBezTo>
                    <a:pt x="268" y="91"/>
                    <a:pt x="268" y="91"/>
                    <a:pt x="268" y="91"/>
                  </a:cubicBezTo>
                  <a:cubicBezTo>
                    <a:pt x="269" y="91"/>
                    <a:pt x="269" y="91"/>
                    <a:pt x="269" y="91"/>
                  </a:cubicBezTo>
                  <a:cubicBezTo>
                    <a:pt x="269" y="90"/>
                    <a:pt x="269" y="90"/>
                    <a:pt x="269" y="90"/>
                  </a:cubicBezTo>
                  <a:cubicBezTo>
                    <a:pt x="269" y="90"/>
                    <a:pt x="270" y="91"/>
                    <a:pt x="270" y="91"/>
                  </a:cubicBezTo>
                  <a:cubicBezTo>
                    <a:pt x="270" y="91"/>
                    <a:pt x="270" y="91"/>
                    <a:pt x="270" y="91"/>
                  </a:cubicBezTo>
                  <a:cubicBezTo>
                    <a:pt x="270" y="90"/>
                    <a:pt x="271" y="91"/>
                    <a:pt x="271" y="91"/>
                  </a:cubicBezTo>
                  <a:cubicBezTo>
                    <a:pt x="271" y="90"/>
                    <a:pt x="273" y="91"/>
                    <a:pt x="273" y="91"/>
                  </a:cubicBezTo>
                  <a:cubicBezTo>
                    <a:pt x="273" y="91"/>
                    <a:pt x="272" y="91"/>
                    <a:pt x="271" y="91"/>
                  </a:cubicBezTo>
                  <a:cubicBezTo>
                    <a:pt x="271" y="91"/>
                    <a:pt x="271" y="91"/>
                    <a:pt x="271" y="91"/>
                  </a:cubicBezTo>
                  <a:cubicBezTo>
                    <a:pt x="272" y="91"/>
                    <a:pt x="272" y="91"/>
                    <a:pt x="272" y="91"/>
                  </a:cubicBezTo>
                  <a:cubicBezTo>
                    <a:pt x="272" y="92"/>
                    <a:pt x="272" y="92"/>
                    <a:pt x="272" y="92"/>
                  </a:cubicBezTo>
                  <a:cubicBezTo>
                    <a:pt x="272" y="92"/>
                    <a:pt x="272" y="92"/>
                    <a:pt x="272" y="92"/>
                  </a:cubicBezTo>
                  <a:cubicBezTo>
                    <a:pt x="272" y="92"/>
                    <a:pt x="272" y="92"/>
                    <a:pt x="272" y="92"/>
                  </a:cubicBezTo>
                  <a:cubicBezTo>
                    <a:pt x="272" y="92"/>
                    <a:pt x="273" y="92"/>
                    <a:pt x="273" y="92"/>
                  </a:cubicBezTo>
                  <a:cubicBezTo>
                    <a:pt x="273" y="93"/>
                    <a:pt x="273" y="93"/>
                    <a:pt x="273" y="93"/>
                  </a:cubicBezTo>
                  <a:cubicBezTo>
                    <a:pt x="274" y="92"/>
                    <a:pt x="275" y="93"/>
                    <a:pt x="276" y="93"/>
                  </a:cubicBezTo>
                  <a:cubicBezTo>
                    <a:pt x="276" y="93"/>
                    <a:pt x="276" y="93"/>
                    <a:pt x="276" y="93"/>
                  </a:cubicBezTo>
                  <a:cubicBezTo>
                    <a:pt x="277" y="92"/>
                    <a:pt x="280" y="96"/>
                    <a:pt x="280" y="96"/>
                  </a:cubicBezTo>
                  <a:cubicBezTo>
                    <a:pt x="280" y="96"/>
                    <a:pt x="280" y="96"/>
                    <a:pt x="280" y="96"/>
                  </a:cubicBezTo>
                  <a:cubicBezTo>
                    <a:pt x="281" y="96"/>
                    <a:pt x="281" y="97"/>
                    <a:pt x="282" y="97"/>
                  </a:cubicBezTo>
                  <a:cubicBezTo>
                    <a:pt x="282" y="97"/>
                    <a:pt x="282" y="97"/>
                    <a:pt x="282" y="97"/>
                  </a:cubicBezTo>
                  <a:cubicBezTo>
                    <a:pt x="282" y="98"/>
                    <a:pt x="284" y="100"/>
                    <a:pt x="284" y="100"/>
                  </a:cubicBezTo>
                  <a:cubicBezTo>
                    <a:pt x="282" y="101"/>
                    <a:pt x="278" y="102"/>
                    <a:pt x="276" y="102"/>
                  </a:cubicBezTo>
                  <a:cubicBezTo>
                    <a:pt x="275" y="102"/>
                    <a:pt x="272" y="100"/>
                    <a:pt x="271" y="100"/>
                  </a:cubicBezTo>
                  <a:cubicBezTo>
                    <a:pt x="272" y="100"/>
                    <a:pt x="272" y="100"/>
                    <a:pt x="272" y="100"/>
                  </a:cubicBezTo>
                  <a:cubicBezTo>
                    <a:pt x="273" y="102"/>
                    <a:pt x="273" y="102"/>
                    <a:pt x="273" y="102"/>
                  </a:cubicBezTo>
                  <a:cubicBezTo>
                    <a:pt x="273" y="102"/>
                    <a:pt x="273" y="102"/>
                    <a:pt x="273" y="102"/>
                  </a:cubicBezTo>
                  <a:cubicBezTo>
                    <a:pt x="273" y="102"/>
                    <a:pt x="273" y="102"/>
                    <a:pt x="273" y="102"/>
                  </a:cubicBezTo>
                  <a:cubicBezTo>
                    <a:pt x="273" y="102"/>
                    <a:pt x="273" y="102"/>
                    <a:pt x="273" y="102"/>
                  </a:cubicBezTo>
                  <a:cubicBezTo>
                    <a:pt x="273" y="102"/>
                    <a:pt x="274" y="102"/>
                    <a:pt x="274" y="103"/>
                  </a:cubicBezTo>
                  <a:cubicBezTo>
                    <a:pt x="273" y="103"/>
                    <a:pt x="273" y="103"/>
                    <a:pt x="273" y="103"/>
                  </a:cubicBezTo>
                  <a:cubicBezTo>
                    <a:pt x="274" y="104"/>
                    <a:pt x="275" y="104"/>
                    <a:pt x="275" y="105"/>
                  </a:cubicBezTo>
                  <a:cubicBezTo>
                    <a:pt x="275" y="106"/>
                    <a:pt x="275" y="106"/>
                    <a:pt x="275" y="106"/>
                  </a:cubicBezTo>
                  <a:cubicBezTo>
                    <a:pt x="274" y="106"/>
                    <a:pt x="274" y="106"/>
                    <a:pt x="274" y="106"/>
                  </a:cubicBezTo>
                  <a:cubicBezTo>
                    <a:pt x="275" y="107"/>
                    <a:pt x="276" y="111"/>
                    <a:pt x="278" y="111"/>
                  </a:cubicBezTo>
                  <a:cubicBezTo>
                    <a:pt x="279" y="111"/>
                    <a:pt x="280" y="109"/>
                    <a:pt x="279" y="109"/>
                  </a:cubicBezTo>
                  <a:cubicBezTo>
                    <a:pt x="279" y="110"/>
                    <a:pt x="278" y="108"/>
                    <a:pt x="278" y="108"/>
                  </a:cubicBezTo>
                  <a:cubicBezTo>
                    <a:pt x="277" y="108"/>
                    <a:pt x="277" y="108"/>
                    <a:pt x="277" y="108"/>
                  </a:cubicBezTo>
                  <a:cubicBezTo>
                    <a:pt x="279" y="107"/>
                    <a:pt x="280" y="107"/>
                    <a:pt x="280" y="109"/>
                  </a:cubicBezTo>
                  <a:cubicBezTo>
                    <a:pt x="284" y="110"/>
                    <a:pt x="284" y="103"/>
                    <a:pt x="287" y="103"/>
                  </a:cubicBezTo>
                  <a:cubicBezTo>
                    <a:pt x="287" y="103"/>
                    <a:pt x="287" y="104"/>
                    <a:pt x="287" y="104"/>
                  </a:cubicBezTo>
                  <a:cubicBezTo>
                    <a:pt x="287" y="104"/>
                    <a:pt x="287" y="104"/>
                    <a:pt x="287" y="104"/>
                  </a:cubicBezTo>
                  <a:cubicBezTo>
                    <a:pt x="287" y="104"/>
                    <a:pt x="287" y="104"/>
                    <a:pt x="288" y="105"/>
                  </a:cubicBezTo>
                  <a:cubicBezTo>
                    <a:pt x="288" y="103"/>
                    <a:pt x="287" y="101"/>
                    <a:pt x="287" y="100"/>
                  </a:cubicBezTo>
                  <a:cubicBezTo>
                    <a:pt x="287" y="99"/>
                    <a:pt x="288" y="98"/>
                    <a:pt x="288" y="97"/>
                  </a:cubicBezTo>
                  <a:cubicBezTo>
                    <a:pt x="287" y="99"/>
                    <a:pt x="290" y="90"/>
                    <a:pt x="290" y="96"/>
                  </a:cubicBezTo>
                  <a:cubicBezTo>
                    <a:pt x="291" y="100"/>
                    <a:pt x="291" y="99"/>
                    <a:pt x="292" y="101"/>
                  </a:cubicBezTo>
                  <a:cubicBezTo>
                    <a:pt x="293" y="101"/>
                    <a:pt x="293" y="99"/>
                    <a:pt x="293" y="98"/>
                  </a:cubicBezTo>
                  <a:cubicBezTo>
                    <a:pt x="293" y="98"/>
                    <a:pt x="301" y="93"/>
                    <a:pt x="302" y="93"/>
                  </a:cubicBezTo>
                  <a:cubicBezTo>
                    <a:pt x="301" y="94"/>
                    <a:pt x="302" y="95"/>
                    <a:pt x="300" y="96"/>
                  </a:cubicBezTo>
                  <a:cubicBezTo>
                    <a:pt x="300" y="97"/>
                    <a:pt x="308" y="93"/>
                    <a:pt x="309" y="93"/>
                  </a:cubicBezTo>
                  <a:cubicBezTo>
                    <a:pt x="308" y="94"/>
                    <a:pt x="308" y="94"/>
                    <a:pt x="308" y="94"/>
                  </a:cubicBezTo>
                  <a:cubicBezTo>
                    <a:pt x="311" y="94"/>
                    <a:pt x="310" y="92"/>
                    <a:pt x="319" y="94"/>
                  </a:cubicBezTo>
                  <a:cubicBezTo>
                    <a:pt x="321" y="96"/>
                    <a:pt x="321" y="96"/>
                    <a:pt x="321" y="96"/>
                  </a:cubicBezTo>
                  <a:cubicBezTo>
                    <a:pt x="322" y="94"/>
                    <a:pt x="322" y="94"/>
                    <a:pt x="322" y="94"/>
                  </a:cubicBezTo>
                  <a:cubicBezTo>
                    <a:pt x="320" y="94"/>
                    <a:pt x="321" y="91"/>
                    <a:pt x="319" y="91"/>
                  </a:cubicBezTo>
                  <a:cubicBezTo>
                    <a:pt x="319" y="87"/>
                    <a:pt x="319" y="86"/>
                    <a:pt x="321" y="83"/>
                  </a:cubicBezTo>
                  <a:cubicBezTo>
                    <a:pt x="321" y="82"/>
                    <a:pt x="322" y="76"/>
                    <a:pt x="323" y="77"/>
                  </a:cubicBezTo>
                  <a:cubicBezTo>
                    <a:pt x="323" y="78"/>
                    <a:pt x="328" y="89"/>
                    <a:pt x="328" y="96"/>
                  </a:cubicBezTo>
                  <a:cubicBezTo>
                    <a:pt x="330" y="94"/>
                    <a:pt x="332" y="93"/>
                    <a:pt x="334" y="99"/>
                  </a:cubicBezTo>
                  <a:cubicBezTo>
                    <a:pt x="334" y="98"/>
                    <a:pt x="334" y="98"/>
                    <a:pt x="334" y="98"/>
                  </a:cubicBezTo>
                  <a:cubicBezTo>
                    <a:pt x="333" y="97"/>
                    <a:pt x="334" y="96"/>
                    <a:pt x="333" y="94"/>
                  </a:cubicBezTo>
                  <a:cubicBezTo>
                    <a:pt x="333" y="93"/>
                    <a:pt x="331" y="93"/>
                    <a:pt x="330" y="92"/>
                  </a:cubicBezTo>
                  <a:cubicBezTo>
                    <a:pt x="328" y="91"/>
                    <a:pt x="329" y="90"/>
                    <a:pt x="329" y="87"/>
                  </a:cubicBezTo>
                  <a:cubicBezTo>
                    <a:pt x="329" y="86"/>
                    <a:pt x="328" y="84"/>
                    <a:pt x="328" y="82"/>
                  </a:cubicBezTo>
                  <a:cubicBezTo>
                    <a:pt x="332" y="65"/>
                    <a:pt x="329" y="90"/>
                    <a:pt x="335" y="86"/>
                  </a:cubicBezTo>
                  <a:cubicBezTo>
                    <a:pt x="330" y="83"/>
                    <a:pt x="333" y="81"/>
                    <a:pt x="334" y="80"/>
                  </a:cubicBezTo>
                  <a:cubicBezTo>
                    <a:pt x="335" y="80"/>
                    <a:pt x="339" y="81"/>
                    <a:pt x="341" y="83"/>
                  </a:cubicBezTo>
                  <a:cubicBezTo>
                    <a:pt x="340" y="79"/>
                    <a:pt x="340" y="74"/>
                    <a:pt x="341" y="71"/>
                  </a:cubicBezTo>
                  <a:cubicBezTo>
                    <a:pt x="342" y="71"/>
                    <a:pt x="342" y="71"/>
                    <a:pt x="342" y="71"/>
                  </a:cubicBezTo>
                  <a:cubicBezTo>
                    <a:pt x="341" y="71"/>
                    <a:pt x="341" y="71"/>
                    <a:pt x="341" y="71"/>
                  </a:cubicBezTo>
                  <a:cubicBezTo>
                    <a:pt x="342" y="70"/>
                    <a:pt x="342" y="69"/>
                    <a:pt x="343" y="69"/>
                  </a:cubicBezTo>
                  <a:cubicBezTo>
                    <a:pt x="343" y="70"/>
                    <a:pt x="343" y="70"/>
                    <a:pt x="343" y="70"/>
                  </a:cubicBezTo>
                  <a:cubicBezTo>
                    <a:pt x="343" y="69"/>
                    <a:pt x="343" y="69"/>
                    <a:pt x="343" y="69"/>
                  </a:cubicBezTo>
                  <a:cubicBezTo>
                    <a:pt x="344" y="70"/>
                    <a:pt x="345" y="71"/>
                    <a:pt x="346" y="71"/>
                  </a:cubicBezTo>
                  <a:cubicBezTo>
                    <a:pt x="346" y="71"/>
                    <a:pt x="346" y="71"/>
                    <a:pt x="346" y="71"/>
                  </a:cubicBezTo>
                  <a:cubicBezTo>
                    <a:pt x="346" y="71"/>
                    <a:pt x="345" y="70"/>
                    <a:pt x="345" y="70"/>
                  </a:cubicBezTo>
                  <a:cubicBezTo>
                    <a:pt x="346" y="70"/>
                    <a:pt x="346" y="70"/>
                    <a:pt x="346" y="70"/>
                  </a:cubicBezTo>
                  <a:cubicBezTo>
                    <a:pt x="345" y="68"/>
                    <a:pt x="345" y="68"/>
                    <a:pt x="345" y="68"/>
                  </a:cubicBezTo>
                  <a:cubicBezTo>
                    <a:pt x="346" y="68"/>
                    <a:pt x="346" y="68"/>
                    <a:pt x="346" y="68"/>
                  </a:cubicBezTo>
                  <a:cubicBezTo>
                    <a:pt x="345" y="67"/>
                    <a:pt x="345" y="67"/>
                    <a:pt x="345" y="67"/>
                  </a:cubicBezTo>
                  <a:cubicBezTo>
                    <a:pt x="346" y="67"/>
                    <a:pt x="345" y="67"/>
                    <a:pt x="346" y="67"/>
                  </a:cubicBezTo>
                  <a:cubicBezTo>
                    <a:pt x="346" y="67"/>
                    <a:pt x="346" y="67"/>
                    <a:pt x="347" y="67"/>
                  </a:cubicBezTo>
                  <a:cubicBezTo>
                    <a:pt x="348" y="66"/>
                    <a:pt x="349" y="65"/>
                    <a:pt x="351" y="64"/>
                  </a:cubicBezTo>
                  <a:cubicBezTo>
                    <a:pt x="352" y="63"/>
                    <a:pt x="354" y="63"/>
                    <a:pt x="356" y="62"/>
                  </a:cubicBezTo>
                  <a:cubicBezTo>
                    <a:pt x="354" y="61"/>
                    <a:pt x="355" y="61"/>
                    <a:pt x="355" y="61"/>
                  </a:cubicBezTo>
                  <a:cubicBezTo>
                    <a:pt x="357" y="61"/>
                    <a:pt x="359" y="60"/>
                    <a:pt x="359" y="62"/>
                  </a:cubicBezTo>
                  <a:cubicBezTo>
                    <a:pt x="360" y="62"/>
                    <a:pt x="360" y="62"/>
                    <a:pt x="360" y="61"/>
                  </a:cubicBezTo>
                  <a:cubicBezTo>
                    <a:pt x="359" y="61"/>
                    <a:pt x="359" y="61"/>
                    <a:pt x="359" y="61"/>
                  </a:cubicBezTo>
                  <a:cubicBezTo>
                    <a:pt x="360" y="61"/>
                    <a:pt x="361" y="61"/>
                    <a:pt x="362" y="60"/>
                  </a:cubicBezTo>
                  <a:cubicBezTo>
                    <a:pt x="362" y="60"/>
                    <a:pt x="364" y="60"/>
                    <a:pt x="364" y="61"/>
                  </a:cubicBezTo>
                  <a:cubicBezTo>
                    <a:pt x="364" y="60"/>
                    <a:pt x="362" y="59"/>
                    <a:pt x="362" y="58"/>
                  </a:cubicBezTo>
                  <a:cubicBezTo>
                    <a:pt x="365" y="58"/>
                    <a:pt x="365" y="58"/>
                    <a:pt x="365" y="58"/>
                  </a:cubicBezTo>
                  <a:cubicBezTo>
                    <a:pt x="366" y="56"/>
                    <a:pt x="366" y="56"/>
                    <a:pt x="366" y="56"/>
                  </a:cubicBezTo>
                  <a:cubicBezTo>
                    <a:pt x="367" y="55"/>
                    <a:pt x="367" y="52"/>
                    <a:pt x="369" y="51"/>
                  </a:cubicBezTo>
                  <a:cubicBezTo>
                    <a:pt x="370" y="51"/>
                    <a:pt x="373" y="53"/>
                    <a:pt x="372" y="53"/>
                  </a:cubicBezTo>
                  <a:cubicBezTo>
                    <a:pt x="371" y="54"/>
                    <a:pt x="371" y="54"/>
                    <a:pt x="370" y="55"/>
                  </a:cubicBezTo>
                  <a:cubicBezTo>
                    <a:pt x="370" y="55"/>
                    <a:pt x="372" y="55"/>
                    <a:pt x="372" y="55"/>
                  </a:cubicBezTo>
                  <a:cubicBezTo>
                    <a:pt x="371" y="55"/>
                    <a:pt x="371" y="55"/>
                    <a:pt x="371" y="55"/>
                  </a:cubicBezTo>
                  <a:cubicBezTo>
                    <a:pt x="372" y="56"/>
                    <a:pt x="372" y="56"/>
                    <a:pt x="372" y="56"/>
                  </a:cubicBezTo>
                  <a:cubicBezTo>
                    <a:pt x="372" y="56"/>
                    <a:pt x="372" y="56"/>
                    <a:pt x="372" y="56"/>
                  </a:cubicBezTo>
                  <a:cubicBezTo>
                    <a:pt x="373" y="54"/>
                    <a:pt x="376" y="56"/>
                    <a:pt x="373" y="58"/>
                  </a:cubicBezTo>
                  <a:cubicBezTo>
                    <a:pt x="373" y="58"/>
                    <a:pt x="373" y="58"/>
                    <a:pt x="373" y="58"/>
                  </a:cubicBezTo>
                  <a:cubicBezTo>
                    <a:pt x="372" y="58"/>
                    <a:pt x="374" y="58"/>
                    <a:pt x="375" y="58"/>
                  </a:cubicBezTo>
                  <a:cubicBezTo>
                    <a:pt x="375" y="58"/>
                    <a:pt x="374" y="57"/>
                    <a:pt x="375" y="57"/>
                  </a:cubicBezTo>
                  <a:cubicBezTo>
                    <a:pt x="377" y="57"/>
                    <a:pt x="382" y="59"/>
                    <a:pt x="382" y="60"/>
                  </a:cubicBezTo>
                  <a:cubicBezTo>
                    <a:pt x="383" y="60"/>
                    <a:pt x="383" y="63"/>
                    <a:pt x="382" y="64"/>
                  </a:cubicBezTo>
                  <a:cubicBezTo>
                    <a:pt x="381" y="62"/>
                    <a:pt x="381" y="62"/>
                    <a:pt x="381" y="62"/>
                  </a:cubicBezTo>
                  <a:cubicBezTo>
                    <a:pt x="382" y="64"/>
                    <a:pt x="382" y="64"/>
                    <a:pt x="382" y="64"/>
                  </a:cubicBezTo>
                  <a:cubicBezTo>
                    <a:pt x="382" y="63"/>
                    <a:pt x="382" y="63"/>
                    <a:pt x="382" y="63"/>
                  </a:cubicBezTo>
                  <a:cubicBezTo>
                    <a:pt x="382" y="66"/>
                    <a:pt x="379" y="68"/>
                    <a:pt x="378" y="70"/>
                  </a:cubicBezTo>
                  <a:cubicBezTo>
                    <a:pt x="377" y="71"/>
                    <a:pt x="376" y="72"/>
                    <a:pt x="375" y="73"/>
                  </a:cubicBezTo>
                  <a:cubicBezTo>
                    <a:pt x="375" y="73"/>
                    <a:pt x="374" y="73"/>
                    <a:pt x="373" y="74"/>
                  </a:cubicBezTo>
                  <a:cubicBezTo>
                    <a:pt x="373" y="74"/>
                    <a:pt x="374" y="75"/>
                    <a:pt x="373" y="75"/>
                  </a:cubicBezTo>
                  <a:cubicBezTo>
                    <a:pt x="372" y="75"/>
                    <a:pt x="372" y="75"/>
                    <a:pt x="372" y="75"/>
                  </a:cubicBezTo>
                  <a:cubicBezTo>
                    <a:pt x="371" y="77"/>
                    <a:pt x="371" y="77"/>
                    <a:pt x="369" y="78"/>
                  </a:cubicBezTo>
                  <a:cubicBezTo>
                    <a:pt x="369" y="79"/>
                    <a:pt x="370" y="79"/>
                    <a:pt x="370" y="79"/>
                  </a:cubicBezTo>
                  <a:cubicBezTo>
                    <a:pt x="370" y="79"/>
                    <a:pt x="370" y="79"/>
                    <a:pt x="370" y="79"/>
                  </a:cubicBezTo>
                  <a:cubicBezTo>
                    <a:pt x="370" y="79"/>
                    <a:pt x="369" y="79"/>
                    <a:pt x="370" y="78"/>
                  </a:cubicBezTo>
                  <a:cubicBezTo>
                    <a:pt x="370" y="79"/>
                    <a:pt x="370" y="79"/>
                    <a:pt x="370" y="79"/>
                  </a:cubicBezTo>
                  <a:cubicBezTo>
                    <a:pt x="371" y="78"/>
                    <a:pt x="371" y="77"/>
                    <a:pt x="372" y="77"/>
                  </a:cubicBezTo>
                  <a:cubicBezTo>
                    <a:pt x="373" y="77"/>
                    <a:pt x="373" y="77"/>
                    <a:pt x="373" y="77"/>
                  </a:cubicBezTo>
                  <a:cubicBezTo>
                    <a:pt x="373" y="77"/>
                    <a:pt x="373" y="76"/>
                    <a:pt x="372" y="76"/>
                  </a:cubicBezTo>
                  <a:cubicBezTo>
                    <a:pt x="373" y="75"/>
                    <a:pt x="375" y="76"/>
                    <a:pt x="375" y="75"/>
                  </a:cubicBezTo>
                  <a:cubicBezTo>
                    <a:pt x="375" y="75"/>
                    <a:pt x="375" y="75"/>
                    <a:pt x="375" y="75"/>
                  </a:cubicBezTo>
                  <a:cubicBezTo>
                    <a:pt x="375" y="75"/>
                    <a:pt x="376" y="75"/>
                    <a:pt x="376" y="74"/>
                  </a:cubicBezTo>
                  <a:cubicBezTo>
                    <a:pt x="376" y="74"/>
                    <a:pt x="376" y="74"/>
                    <a:pt x="376" y="74"/>
                  </a:cubicBezTo>
                  <a:cubicBezTo>
                    <a:pt x="377" y="74"/>
                    <a:pt x="377" y="74"/>
                    <a:pt x="377" y="74"/>
                  </a:cubicBezTo>
                  <a:cubicBezTo>
                    <a:pt x="378" y="74"/>
                    <a:pt x="378" y="74"/>
                    <a:pt x="379" y="73"/>
                  </a:cubicBezTo>
                  <a:cubicBezTo>
                    <a:pt x="379" y="73"/>
                    <a:pt x="377" y="73"/>
                    <a:pt x="377" y="73"/>
                  </a:cubicBezTo>
                  <a:cubicBezTo>
                    <a:pt x="377" y="71"/>
                    <a:pt x="379" y="72"/>
                    <a:pt x="379" y="72"/>
                  </a:cubicBezTo>
                  <a:cubicBezTo>
                    <a:pt x="379" y="72"/>
                    <a:pt x="379" y="72"/>
                    <a:pt x="380" y="72"/>
                  </a:cubicBezTo>
                  <a:cubicBezTo>
                    <a:pt x="379" y="72"/>
                    <a:pt x="379" y="72"/>
                    <a:pt x="379" y="72"/>
                  </a:cubicBezTo>
                  <a:cubicBezTo>
                    <a:pt x="379" y="72"/>
                    <a:pt x="381" y="74"/>
                    <a:pt x="381" y="73"/>
                  </a:cubicBezTo>
                  <a:cubicBezTo>
                    <a:pt x="381" y="72"/>
                    <a:pt x="381" y="72"/>
                    <a:pt x="381" y="72"/>
                  </a:cubicBezTo>
                  <a:cubicBezTo>
                    <a:pt x="382" y="75"/>
                    <a:pt x="382" y="75"/>
                    <a:pt x="382" y="75"/>
                  </a:cubicBezTo>
                  <a:cubicBezTo>
                    <a:pt x="382" y="75"/>
                    <a:pt x="382" y="75"/>
                    <a:pt x="382" y="75"/>
                  </a:cubicBezTo>
                  <a:cubicBezTo>
                    <a:pt x="382" y="76"/>
                    <a:pt x="382" y="76"/>
                    <a:pt x="382" y="76"/>
                  </a:cubicBezTo>
                  <a:cubicBezTo>
                    <a:pt x="382" y="75"/>
                    <a:pt x="383" y="75"/>
                    <a:pt x="383" y="75"/>
                  </a:cubicBezTo>
                  <a:cubicBezTo>
                    <a:pt x="383" y="75"/>
                    <a:pt x="382" y="75"/>
                    <a:pt x="383" y="74"/>
                  </a:cubicBezTo>
                  <a:cubicBezTo>
                    <a:pt x="384" y="73"/>
                    <a:pt x="387" y="74"/>
                    <a:pt x="388" y="74"/>
                  </a:cubicBezTo>
                  <a:cubicBezTo>
                    <a:pt x="389" y="74"/>
                    <a:pt x="390" y="76"/>
                    <a:pt x="391" y="76"/>
                  </a:cubicBezTo>
                  <a:cubicBezTo>
                    <a:pt x="391" y="76"/>
                    <a:pt x="391" y="76"/>
                    <a:pt x="391" y="76"/>
                  </a:cubicBezTo>
                  <a:cubicBezTo>
                    <a:pt x="391" y="76"/>
                    <a:pt x="392" y="76"/>
                    <a:pt x="391" y="76"/>
                  </a:cubicBezTo>
                  <a:cubicBezTo>
                    <a:pt x="391" y="76"/>
                    <a:pt x="391" y="76"/>
                    <a:pt x="391" y="76"/>
                  </a:cubicBezTo>
                  <a:cubicBezTo>
                    <a:pt x="391" y="76"/>
                    <a:pt x="396" y="78"/>
                    <a:pt x="397" y="78"/>
                  </a:cubicBezTo>
                  <a:cubicBezTo>
                    <a:pt x="397" y="77"/>
                    <a:pt x="396" y="78"/>
                    <a:pt x="396" y="78"/>
                  </a:cubicBezTo>
                  <a:cubicBezTo>
                    <a:pt x="396" y="73"/>
                    <a:pt x="396" y="73"/>
                    <a:pt x="396" y="73"/>
                  </a:cubicBezTo>
                  <a:cubicBezTo>
                    <a:pt x="396" y="74"/>
                    <a:pt x="396" y="74"/>
                    <a:pt x="396" y="74"/>
                  </a:cubicBezTo>
                  <a:cubicBezTo>
                    <a:pt x="397" y="73"/>
                    <a:pt x="397" y="73"/>
                    <a:pt x="397" y="73"/>
                  </a:cubicBezTo>
                  <a:cubicBezTo>
                    <a:pt x="399" y="74"/>
                    <a:pt x="399" y="74"/>
                    <a:pt x="399" y="74"/>
                  </a:cubicBezTo>
                  <a:cubicBezTo>
                    <a:pt x="399" y="74"/>
                    <a:pt x="399" y="74"/>
                    <a:pt x="399" y="74"/>
                  </a:cubicBezTo>
                  <a:cubicBezTo>
                    <a:pt x="400" y="76"/>
                    <a:pt x="400" y="76"/>
                    <a:pt x="400" y="76"/>
                  </a:cubicBezTo>
                  <a:cubicBezTo>
                    <a:pt x="400" y="75"/>
                    <a:pt x="400" y="75"/>
                    <a:pt x="400" y="74"/>
                  </a:cubicBezTo>
                  <a:cubicBezTo>
                    <a:pt x="400" y="75"/>
                    <a:pt x="400" y="75"/>
                    <a:pt x="400" y="75"/>
                  </a:cubicBezTo>
                  <a:cubicBezTo>
                    <a:pt x="400" y="74"/>
                    <a:pt x="400" y="74"/>
                    <a:pt x="400" y="74"/>
                  </a:cubicBezTo>
                  <a:cubicBezTo>
                    <a:pt x="402" y="75"/>
                    <a:pt x="402" y="75"/>
                    <a:pt x="402" y="75"/>
                  </a:cubicBezTo>
                  <a:cubicBezTo>
                    <a:pt x="402" y="75"/>
                    <a:pt x="402" y="75"/>
                    <a:pt x="402" y="75"/>
                  </a:cubicBezTo>
                  <a:cubicBezTo>
                    <a:pt x="402" y="75"/>
                    <a:pt x="402" y="75"/>
                    <a:pt x="402" y="75"/>
                  </a:cubicBezTo>
                  <a:cubicBezTo>
                    <a:pt x="402" y="76"/>
                    <a:pt x="402" y="76"/>
                    <a:pt x="402" y="76"/>
                  </a:cubicBezTo>
                  <a:cubicBezTo>
                    <a:pt x="402" y="76"/>
                    <a:pt x="402" y="76"/>
                    <a:pt x="402" y="76"/>
                  </a:cubicBezTo>
                  <a:cubicBezTo>
                    <a:pt x="402" y="75"/>
                    <a:pt x="402" y="75"/>
                    <a:pt x="403" y="75"/>
                  </a:cubicBezTo>
                  <a:cubicBezTo>
                    <a:pt x="403" y="76"/>
                    <a:pt x="402" y="77"/>
                    <a:pt x="402" y="77"/>
                  </a:cubicBezTo>
                  <a:cubicBezTo>
                    <a:pt x="402" y="77"/>
                    <a:pt x="402" y="77"/>
                    <a:pt x="402" y="77"/>
                  </a:cubicBezTo>
                  <a:cubicBezTo>
                    <a:pt x="402" y="78"/>
                    <a:pt x="402" y="78"/>
                    <a:pt x="402" y="78"/>
                  </a:cubicBezTo>
                  <a:cubicBezTo>
                    <a:pt x="402" y="77"/>
                    <a:pt x="401" y="77"/>
                    <a:pt x="401" y="77"/>
                  </a:cubicBezTo>
                  <a:cubicBezTo>
                    <a:pt x="401" y="77"/>
                    <a:pt x="401" y="77"/>
                    <a:pt x="401" y="77"/>
                  </a:cubicBezTo>
                  <a:cubicBezTo>
                    <a:pt x="401" y="77"/>
                    <a:pt x="401" y="77"/>
                    <a:pt x="401" y="77"/>
                  </a:cubicBezTo>
                  <a:cubicBezTo>
                    <a:pt x="400" y="77"/>
                    <a:pt x="400" y="77"/>
                    <a:pt x="400" y="77"/>
                  </a:cubicBezTo>
                  <a:cubicBezTo>
                    <a:pt x="400" y="77"/>
                    <a:pt x="400" y="77"/>
                    <a:pt x="400" y="77"/>
                  </a:cubicBezTo>
                  <a:cubicBezTo>
                    <a:pt x="400" y="78"/>
                    <a:pt x="400" y="78"/>
                    <a:pt x="400" y="78"/>
                  </a:cubicBezTo>
                  <a:cubicBezTo>
                    <a:pt x="400" y="77"/>
                    <a:pt x="400" y="77"/>
                    <a:pt x="400" y="77"/>
                  </a:cubicBezTo>
                  <a:cubicBezTo>
                    <a:pt x="400" y="78"/>
                    <a:pt x="399" y="78"/>
                    <a:pt x="399" y="78"/>
                  </a:cubicBezTo>
                  <a:cubicBezTo>
                    <a:pt x="399" y="79"/>
                    <a:pt x="399" y="79"/>
                    <a:pt x="399" y="79"/>
                  </a:cubicBezTo>
                  <a:cubicBezTo>
                    <a:pt x="400" y="80"/>
                    <a:pt x="400" y="81"/>
                    <a:pt x="401" y="83"/>
                  </a:cubicBezTo>
                  <a:cubicBezTo>
                    <a:pt x="401" y="82"/>
                    <a:pt x="400" y="79"/>
                    <a:pt x="400" y="79"/>
                  </a:cubicBezTo>
                  <a:cubicBezTo>
                    <a:pt x="401" y="79"/>
                    <a:pt x="403" y="81"/>
                    <a:pt x="403" y="81"/>
                  </a:cubicBezTo>
                  <a:cubicBezTo>
                    <a:pt x="403" y="81"/>
                    <a:pt x="403" y="81"/>
                    <a:pt x="403" y="81"/>
                  </a:cubicBezTo>
                  <a:cubicBezTo>
                    <a:pt x="403" y="83"/>
                    <a:pt x="403" y="81"/>
                    <a:pt x="404" y="82"/>
                  </a:cubicBezTo>
                  <a:cubicBezTo>
                    <a:pt x="403" y="82"/>
                    <a:pt x="403" y="82"/>
                    <a:pt x="403" y="82"/>
                  </a:cubicBezTo>
                  <a:cubicBezTo>
                    <a:pt x="403" y="83"/>
                    <a:pt x="403" y="83"/>
                    <a:pt x="403" y="83"/>
                  </a:cubicBezTo>
                  <a:cubicBezTo>
                    <a:pt x="404" y="83"/>
                    <a:pt x="405" y="86"/>
                    <a:pt x="406" y="86"/>
                  </a:cubicBezTo>
                  <a:cubicBezTo>
                    <a:pt x="408" y="85"/>
                    <a:pt x="407" y="82"/>
                    <a:pt x="408" y="81"/>
                  </a:cubicBezTo>
                  <a:cubicBezTo>
                    <a:pt x="408" y="84"/>
                    <a:pt x="413" y="83"/>
                    <a:pt x="415" y="84"/>
                  </a:cubicBezTo>
                  <a:cubicBezTo>
                    <a:pt x="414" y="83"/>
                    <a:pt x="415" y="82"/>
                    <a:pt x="416" y="83"/>
                  </a:cubicBezTo>
                  <a:cubicBezTo>
                    <a:pt x="416" y="83"/>
                    <a:pt x="416" y="83"/>
                    <a:pt x="416" y="84"/>
                  </a:cubicBezTo>
                  <a:cubicBezTo>
                    <a:pt x="417" y="83"/>
                    <a:pt x="417" y="84"/>
                    <a:pt x="418" y="83"/>
                  </a:cubicBezTo>
                  <a:cubicBezTo>
                    <a:pt x="418" y="83"/>
                    <a:pt x="418" y="81"/>
                    <a:pt x="418" y="81"/>
                  </a:cubicBezTo>
                  <a:cubicBezTo>
                    <a:pt x="419" y="81"/>
                    <a:pt x="424" y="81"/>
                    <a:pt x="426" y="80"/>
                  </a:cubicBezTo>
                  <a:cubicBezTo>
                    <a:pt x="425" y="83"/>
                    <a:pt x="433" y="82"/>
                    <a:pt x="433" y="84"/>
                  </a:cubicBezTo>
                  <a:cubicBezTo>
                    <a:pt x="433" y="83"/>
                    <a:pt x="433" y="83"/>
                    <a:pt x="433" y="83"/>
                  </a:cubicBezTo>
                  <a:cubicBezTo>
                    <a:pt x="434" y="84"/>
                    <a:pt x="434" y="86"/>
                    <a:pt x="435" y="86"/>
                  </a:cubicBezTo>
                  <a:cubicBezTo>
                    <a:pt x="436" y="86"/>
                    <a:pt x="439" y="86"/>
                    <a:pt x="439" y="86"/>
                  </a:cubicBezTo>
                  <a:cubicBezTo>
                    <a:pt x="442" y="85"/>
                    <a:pt x="442" y="85"/>
                    <a:pt x="445" y="88"/>
                  </a:cubicBezTo>
                  <a:cubicBezTo>
                    <a:pt x="445" y="88"/>
                    <a:pt x="447" y="91"/>
                    <a:pt x="447" y="91"/>
                  </a:cubicBezTo>
                  <a:cubicBezTo>
                    <a:pt x="448" y="92"/>
                    <a:pt x="451" y="90"/>
                    <a:pt x="453" y="90"/>
                  </a:cubicBezTo>
                  <a:cubicBezTo>
                    <a:pt x="455" y="90"/>
                    <a:pt x="460" y="93"/>
                    <a:pt x="459" y="91"/>
                  </a:cubicBezTo>
                  <a:cubicBezTo>
                    <a:pt x="460" y="90"/>
                    <a:pt x="460" y="89"/>
                    <a:pt x="460" y="89"/>
                  </a:cubicBezTo>
                  <a:cubicBezTo>
                    <a:pt x="460" y="89"/>
                    <a:pt x="467" y="90"/>
                    <a:pt x="467" y="90"/>
                  </a:cubicBezTo>
                  <a:cubicBezTo>
                    <a:pt x="467" y="90"/>
                    <a:pt x="467" y="90"/>
                    <a:pt x="467" y="90"/>
                  </a:cubicBezTo>
                  <a:cubicBezTo>
                    <a:pt x="469" y="93"/>
                    <a:pt x="476" y="93"/>
                    <a:pt x="476" y="97"/>
                  </a:cubicBezTo>
                  <a:cubicBezTo>
                    <a:pt x="476" y="97"/>
                    <a:pt x="476" y="97"/>
                    <a:pt x="476" y="96"/>
                  </a:cubicBezTo>
                  <a:cubicBezTo>
                    <a:pt x="477" y="97"/>
                    <a:pt x="477" y="97"/>
                    <a:pt x="477" y="97"/>
                  </a:cubicBezTo>
                  <a:cubicBezTo>
                    <a:pt x="477" y="97"/>
                    <a:pt x="477" y="97"/>
                    <a:pt x="477" y="97"/>
                  </a:cubicBezTo>
                  <a:cubicBezTo>
                    <a:pt x="477" y="97"/>
                    <a:pt x="478" y="98"/>
                    <a:pt x="478" y="98"/>
                  </a:cubicBezTo>
                  <a:cubicBezTo>
                    <a:pt x="479" y="97"/>
                    <a:pt x="479" y="97"/>
                    <a:pt x="479" y="97"/>
                  </a:cubicBezTo>
                  <a:cubicBezTo>
                    <a:pt x="479" y="98"/>
                    <a:pt x="479" y="99"/>
                    <a:pt x="479" y="99"/>
                  </a:cubicBezTo>
                  <a:cubicBezTo>
                    <a:pt x="479" y="99"/>
                    <a:pt x="479" y="99"/>
                    <a:pt x="479" y="99"/>
                  </a:cubicBezTo>
                  <a:cubicBezTo>
                    <a:pt x="480" y="98"/>
                    <a:pt x="479" y="103"/>
                    <a:pt x="480" y="103"/>
                  </a:cubicBezTo>
                  <a:cubicBezTo>
                    <a:pt x="480" y="104"/>
                    <a:pt x="481" y="101"/>
                    <a:pt x="480" y="100"/>
                  </a:cubicBezTo>
                  <a:cubicBezTo>
                    <a:pt x="481" y="101"/>
                    <a:pt x="484" y="101"/>
                    <a:pt x="484" y="101"/>
                  </a:cubicBezTo>
                  <a:cubicBezTo>
                    <a:pt x="483" y="100"/>
                    <a:pt x="488" y="107"/>
                    <a:pt x="484" y="105"/>
                  </a:cubicBezTo>
                  <a:close/>
                  <a:moveTo>
                    <a:pt x="240" y="114"/>
                  </a:moveTo>
                  <a:cubicBezTo>
                    <a:pt x="240" y="114"/>
                    <a:pt x="240" y="114"/>
                    <a:pt x="240" y="114"/>
                  </a:cubicBezTo>
                  <a:cubicBezTo>
                    <a:pt x="239" y="114"/>
                    <a:pt x="239" y="114"/>
                    <a:pt x="239" y="114"/>
                  </a:cubicBezTo>
                  <a:cubicBezTo>
                    <a:pt x="240" y="115"/>
                    <a:pt x="240" y="115"/>
                    <a:pt x="240" y="115"/>
                  </a:cubicBezTo>
                  <a:cubicBezTo>
                    <a:pt x="240" y="113"/>
                    <a:pt x="240" y="114"/>
                    <a:pt x="240" y="114"/>
                  </a:cubicBezTo>
                  <a:close/>
                  <a:moveTo>
                    <a:pt x="262" y="89"/>
                  </a:moveTo>
                  <a:cubicBezTo>
                    <a:pt x="262" y="89"/>
                    <a:pt x="262" y="89"/>
                    <a:pt x="262" y="89"/>
                  </a:cubicBezTo>
                  <a:close/>
                  <a:moveTo>
                    <a:pt x="265" y="88"/>
                  </a:moveTo>
                  <a:cubicBezTo>
                    <a:pt x="265" y="88"/>
                    <a:pt x="265" y="88"/>
                    <a:pt x="265" y="88"/>
                  </a:cubicBezTo>
                  <a:cubicBezTo>
                    <a:pt x="264" y="88"/>
                    <a:pt x="264" y="88"/>
                    <a:pt x="264" y="88"/>
                  </a:cubicBezTo>
                  <a:lnTo>
                    <a:pt x="265" y="88"/>
                  </a:lnTo>
                  <a:close/>
                  <a:moveTo>
                    <a:pt x="266" y="124"/>
                  </a:moveTo>
                  <a:cubicBezTo>
                    <a:pt x="265" y="125"/>
                    <a:pt x="265" y="126"/>
                    <a:pt x="265" y="127"/>
                  </a:cubicBezTo>
                  <a:cubicBezTo>
                    <a:pt x="266" y="126"/>
                    <a:pt x="266" y="125"/>
                    <a:pt x="266" y="124"/>
                  </a:cubicBezTo>
                  <a:close/>
                  <a:moveTo>
                    <a:pt x="282" y="108"/>
                  </a:moveTo>
                  <a:cubicBezTo>
                    <a:pt x="282" y="108"/>
                    <a:pt x="282" y="108"/>
                    <a:pt x="282" y="108"/>
                  </a:cubicBezTo>
                  <a:cubicBezTo>
                    <a:pt x="282" y="109"/>
                    <a:pt x="283" y="109"/>
                    <a:pt x="282" y="108"/>
                  </a:cubicBezTo>
                  <a:close/>
                  <a:moveTo>
                    <a:pt x="302" y="156"/>
                  </a:moveTo>
                  <a:cubicBezTo>
                    <a:pt x="303" y="155"/>
                    <a:pt x="301" y="154"/>
                    <a:pt x="301" y="155"/>
                  </a:cubicBezTo>
                  <a:cubicBezTo>
                    <a:pt x="300" y="154"/>
                    <a:pt x="300" y="153"/>
                    <a:pt x="299" y="152"/>
                  </a:cubicBezTo>
                  <a:cubicBezTo>
                    <a:pt x="298" y="152"/>
                    <a:pt x="293" y="154"/>
                    <a:pt x="293" y="155"/>
                  </a:cubicBezTo>
                  <a:cubicBezTo>
                    <a:pt x="292" y="157"/>
                    <a:pt x="293" y="164"/>
                    <a:pt x="296" y="165"/>
                  </a:cubicBezTo>
                  <a:cubicBezTo>
                    <a:pt x="295" y="165"/>
                    <a:pt x="294" y="167"/>
                    <a:pt x="294" y="167"/>
                  </a:cubicBezTo>
                  <a:cubicBezTo>
                    <a:pt x="295" y="168"/>
                    <a:pt x="299" y="174"/>
                    <a:pt x="301" y="170"/>
                  </a:cubicBezTo>
                  <a:cubicBezTo>
                    <a:pt x="302" y="170"/>
                    <a:pt x="302" y="166"/>
                    <a:pt x="300" y="166"/>
                  </a:cubicBezTo>
                  <a:cubicBezTo>
                    <a:pt x="301" y="166"/>
                    <a:pt x="301" y="166"/>
                    <a:pt x="301" y="165"/>
                  </a:cubicBezTo>
                  <a:cubicBezTo>
                    <a:pt x="299" y="165"/>
                    <a:pt x="300" y="164"/>
                    <a:pt x="301" y="164"/>
                  </a:cubicBezTo>
                  <a:cubicBezTo>
                    <a:pt x="301" y="164"/>
                    <a:pt x="302" y="164"/>
                    <a:pt x="302" y="164"/>
                  </a:cubicBezTo>
                  <a:cubicBezTo>
                    <a:pt x="302" y="163"/>
                    <a:pt x="301" y="160"/>
                    <a:pt x="300" y="162"/>
                  </a:cubicBezTo>
                  <a:cubicBezTo>
                    <a:pt x="300" y="161"/>
                    <a:pt x="299" y="159"/>
                    <a:pt x="298" y="159"/>
                  </a:cubicBezTo>
                  <a:cubicBezTo>
                    <a:pt x="295" y="154"/>
                    <a:pt x="300" y="157"/>
                    <a:pt x="302" y="156"/>
                  </a:cubicBezTo>
                  <a:cubicBezTo>
                    <a:pt x="302" y="156"/>
                    <a:pt x="302" y="156"/>
                    <a:pt x="302" y="156"/>
                  </a:cubicBezTo>
                  <a:cubicBezTo>
                    <a:pt x="302" y="156"/>
                    <a:pt x="302" y="156"/>
                    <a:pt x="302" y="156"/>
                  </a:cubicBezTo>
                  <a:close/>
                  <a:moveTo>
                    <a:pt x="342" y="87"/>
                  </a:moveTo>
                  <a:cubicBezTo>
                    <a:pt x="341" y="86"/>
                    <a:pt x="341" y="85"/>
                    <a:pt x="341" y="84"/>
                  </a:cubicBezTo>
                  <a:cubicBezTo>
                    <a:pt x="341" y="84"/>
                    <a:pt x="341" y="85"/>
                    <a:pt x="340" y="85"/>
                  </a:cubicBezTo>
                  <a:cubicBezTo>
                    <a:pt x="340" y="86"/>
                    <a:pt x="340" y="87"/>
                    <a:pt x="340" y="87"/>
                  </a:cubicBezTo>
                  <a:cubicBezTo>
                    <a:pt x="341" y="87"/>
                    <a:pt x="340" y="86"/>
                    <a:pt x="340" y="85"/>
                  </a:cubicBezTo>
                  <a:cubicBezTo>
                    <a:pt x="341" y="86"/>
                    <a:pt x="341" y="87"/>
                    <a:pt x="340" y="88"/>
                  </a:cubicBezTo>
                  <a:cubicBezTo>
                    <a:pt x="341" y="89"/>
                    <a:pt x="341" y="89"/>
                    <a:pt x="341" y="89"/>
                  </a:cubicBezTo>
                  <a:cubicBezTo>
                    <a:pt x="341" y="88"/>
                    <a:pt x="341" y="88"/>
                    <a:pt x="341" y="88"/>
                  </a:cubicBezTo>
                  <a:cubicBezTo>
                    <a:pt x="342" y="88"/>
                    <a:pt x="342" y="88"/>
                    <a:pt x="342" y="88"/>
                  </a:cubicBezTo>
                  <a:cubicBezTo>
                    <a:pt x="341" y="88"/>
                    <a:pt x="341" y="88"/>
                    <a:pt x="341" y="88"/>
                  </a:cubicBezTo>
                  <a:cubicBezTo>
                    <a:pt x="341" y="87"/>
                    <a:pt x="341" y="87"/>
                    <a:pt x="342" y="87"/>
                  </a:cubicBezTo>
                  <a:close/>
                  <a:moveTo>
                    <a:pt x="343" y="72"/>
                  </a:moveTo>
                  <a:cubicBezTo>
                    <a:pt x="342" y="72"/>
                    <a:pt x="342" y="72"/>
                    <a:pt x="342" y="72"/>
                  </a:cubicBezTo>
                  <a:lnTo>
                    <a:pt x="343" y="72"/>
                  </a:lnTo>
                  <a:close/>
                  <a:moveTo>
                    <a:pt x="345" y="72"/>
                  </a:moveTo>
                  <a:cubicBezTo>
                    <a:pt x="345" y="72"/>
                    <a:pt x="345" y="72"/>
                    <a:pt x="345" y="72"/>
                  </a:cubicBezTo>
                  <a:close/>
                  <a:moveTo>
                    <a:pt x="346" y="71"/>
                  </a:moveTo>
                  <a:cubicBezTo>
                    <a:pt x="345" y="72"/>
                    <a:pt x="345" y="72"/>
                    <a:pt x="345" y="72"/>
                  </a:cubicBezTo>
                  <a:lnTo>
                    <a:pt x="346" y="71"/>
                  </a:lnTo>
                  <a:close/>
                  <a:moveTo>
                    <a:pt x="346" y="72"/>
                  </a:moveTo>
                  <a:cubicBezTo>
                    <a:pt x="346" y="72"/>
                    <a:pt x="346" y="72"/>
                    <a:pt x="346" y="72"/>
                  </a:cubicBezTo>
                  <a:close/>
                  <a:moveTo>
                    <a:pt x="367" y="216"/>
                  </a:moveTo>
                  <a:cubicBezTo>
                    <a:pt x="366" y="216"/>
                    <a:pt x="366" y="216"/>
                    <a:pt x="366" y="216"/>
                  </a:cubicBezTo>
                  <a:cubicBezTo>
                    <a:pt x="365" y="216"/>
                    <a:pt x="366" y="216"/>
                    <a:pt x="367" y="216"/>
                  </a:cubicBezTo>
                  <a:close/>
                  <a:moveTo>
                    <a:pt x="415" y="83"/>
                  </a:moveTo>
                  <a:cubicBezTo>
                    <a:pt x="415" y="84"/>
                    <a:pt x="415" y="84"/>
                    <a:pt x="415" y="84"/>
                  </a:cubicBezTo>
                  <a:cubicBezTo>
                    <a:pt x="415" y="84"/>
                    <a:pt x="415" y="84"/>
                    <a:pt x="415" y="84"/>
                  </a:cubicBezTo>
                  <a:lnTo>
                    <a:pt x="415" y="83"/>
                  </a:lnTo>
                  <a:close/>
                  <a:moveTo>
                    <a:pt x="470" y="109"/>
                  </a:moveTo>
                  <a:cubicBezTo>
                    <a:pt x="470" y="109"/>
                    <a:pt x="469" y="108"/>
                    <a:pt x="469" y="107"/>
                  </a:cubicBezTo>
                  <a:cubicBezTo>
                    <a:pt x="467" y="108"/>
                    <a:pt x="467" y="108"/>
                    <a:pt x="467" y="108"/>
                  </a:cubicBezTo>
                  <a:cubicBezTo>
                    <a:pt x="467" y="108"/>
                    <a:pt x="467" y="108"/>
                    <a:pt x="467" y="108"/>
                  </a:cubicBezTo>
                  <a:cubicBezTo>
                    <a:pt x="468" y="108"/>
                    <a:pt x="469" y="108"/>
                    <a:pt x="470" y="109"/>
                  </a:cubicBezTo>
                  <a:close/>
                  <a:moveTo>
                    <a:pt x="341" y="88"/>
                  </a:moveTo>
                  <a:cubicBezTo>
                    <a:pt x="341" y="88"/>
                    <a:pt x="341" y="88"/>
                    <a:pt x="341" y="88"/>
                  </a:cubicBezTo>
                  <a:cubicBezTo>
                    <a:pt x="342" y="88"/>
                    <a:pt x="342" y="88"/>
                    <a:pt x="342" y="88"/>
                  </a:cubicBezTo>
                  <a:lnTo>
                    <a:pt x="341" y="88"/>
                  </a:lnTo>
                  <a:close/>
                  <a:moveTo>
                    <a:pt x="454" y="122"/>
                  </a:moveTo>
                  <a:cubicBezTo>
                    <a:pt x="454" y="122"/>
                    <a:pt x="454" y="122"/>
                    <a:pt x="454" y="122"/>
                  </a:cubicBezTo>
                  <a:close/>
                  <a:moveTo>
                    <a:pt x="467" y="108"/>
                  </a:moveTo>
                  <a:cubicBezTo>
                    <a:pt x="467" y="108"/>
                    <a:pt x="467" y="108"/>
                    <a:pt x="467" y="108"/>
                  </a:cubicBezTo>
                  <a:close/>
                  <a:moveTo>
                    <a:pt x="302" y="156"/>
                  </a:moveTo>
                  <a:cubicBezTo>
                    <a:pt x="302" y="156"/>
                    <a:pt x="302" y="156"/>
                    <a:pt x="302" y="156"/>
                  </a:cubicBezTo>
                  <a:cubicBezTo>
                    <a:pt x="302" y="156"/>
                    <a:pt x="302" y="156"/>
                    <a:pt x="302" y="156"/>
                  </a:cubicBezTo>
                  <a:close/>
                  <a:moveTo>
                    <a:pt x="349" y="195"/>
                  </a:moveTo>
                  <a:cubicBezTo>
                    <a:pt x="349" y="195"/>
                    <a:pt x="349" y="195"/>
                    <a:pt x="349" y="195"/>
                  </a:cubicBezTo>
                  <a:close/>
                  <a:moveTo>
                    <a:pt x="349" y="194"/>
                  </a:moveTo>
                  <a:cubicBezTo>
                    <a:pt x="349" y="194"/>
                    <a:pt x="349" y="194"/>
                    <a:pt x="349" y="194"/>
                  </a:cubicBezTo>
                  <a:close/>
                  <a:moveTo>
                    <a:pt x="268" y="90"/>
                  </a:moveTo>
                  <a:cubicBezTo>
                    <a:pt x="268" y="90"/>
                    <a:pt x="268" y="90"/>
                    <a:pt x="268" y="90"/>
                  </a:cubicBezTo>
                  <a:moveTo>
                    <a:pt x="484" y="101"/>
                  </a:moveTo>
                  <a:cubicBezTo>
                    <a:pt x="484" y="101"/>
                    <a:pt x="484" y="101"/>
                    <a:pt x="484" y="101"/>
                  </a:cubicBezTo>
                  <a:moveTo>
                    <a:pt x="275" y="106"/>
                  </a:moveTo>
                  <a:cubicBezTo>
                    <a:pt x="275" y="106"/>
                    <a:pt x="275" y="106"/>
                    <a:pt x="275" y="106"/>
                  </a:cubicBezTo>
                  <a:cubicBezTo>
                    <a:pt x="275" y="106"/>
                    <a:pt x="275" y="106"/>
                    <a:pt x="275" y="106"/>
                  </a:cubicBezTo>
                  <a:close/>
                  <a:moveTo>
                    <a:pt x="426" y="80"/>
                  </a:moveTo>
                  <a:cubicBezTo>
                    <a:pt x="426" y="80"/>
                    <a:pt x="426" y="80"/>
                    <a:pt x="426" y="80"/>
                  </a:cubicBezTo>
                  <a:cubicBezTo>
                    <a:pt x="426" y="80"/>
                    <a:pt x="426" y="80"/>
                    <a:pt x="426" y="80"/>
                  </a:cubicBezTo>
                  <a:close/>
                  <a:moveTo>
                    <a:pt x="235" y="118"/>
                  </a:moveTo>
                  <a:cubicBezTo>
                    <a:pt x="235" y="118"/>
                    <a:pt x="235" y="118"/>
                    <a:pt x="235" y="118"/>
                  </a:cubicBezTo>
                  <a:close/>
                  <a:moveTo>
                    <a:pt x="427" y="80"/>
                  </a:moveTo>
                  <a:cubicBezTo>
                    <a:pt x="427" y="80"/>
                    <a:pt x="427" y="80"/>
                    <a:pt x="426" y="80"/>
                  </a:cubicBezTo>
                  <a:cubicBezTo>
                    <a:pt x="426" y="81"/>
                    <a:pt x="426" y="81"/>
                    <a:pt x="426" y="81"/>
                  </a:cubicBezTo>
                  <a:lnTo>
                    <a:pt x="427" y="80"/>
                  </a:lnTo>
                  <a:close/>
                  <a:moveTo>
                    <a:pt x="390" y="202"/>
                  </a:moveTo>
                  <a:cubicBezTo>
                    <a:pt x="390" y="202"/>
                    <a:pt x="390" y="202"/>
                    <a:pt x="390" y="202"/>
                  </a:cubicBezTo>
                  <a:cubicBezTo>
                    <a:pt x="390" y="202"/>
                    <a:pt x="391" y="205"/>
                    <a:pt x="391" y="204"/>
                  </a:cubicBezTo>
                  <a:cubicBezTo>
                    <a:pt x="391" y="204"/>
                    <a:pt x="391" y="203"/>
                    <a:pt x="392" y="204"/>
                  </a:cubicBezTo>
                  <a:cubicBezTo>
                    <a:pt x="392" y="205"/>
                    <a:pt x="391" y="205"/>
                    <a:pt x="392" y="205"/>
                  </a:cubicBezTo>
                  <a:cubicBezTo>
                    <a:pt x="392" y="205"/>
                    <a:pt x="392" y="205"/>
                    <a:pt x="392" y="205"/>
                  </a:cubicBezTo>
                  <a:cubicBezTo>
                    <a:pt x="393" y="206"/>
                    <a:pt x="392" y="205"/>
                    <a:pt x="393" y="205"/>
                  </a:cubicBezTo>
                  <a:cubicBezTo>
                    <a:pt x="393" y="205"/>
                    <a:pt x="395" y="206"/>
                    <a:pt x="395" y="206"/>
                  </a:cubicBezTo>
                  <a:cubicBezTo>
                    <a:pt x="394" y="205"/>
                    <a:pt x="394" y="205"/>
                    <a:pt x="394" y="205"/>
                  </a:cubicBezTo>
                  <a:cubicBezTo>
                    <a:pt x="395" y="206"/>
                    <a:pt x="396" y="206"/>
                    <a:pt x="397" y="207"/>
                  </a:cubicBezTo>
                  <a:cubicBezTo>
                    <a:pt x="397" y="206"/>
                    <a:pt x="396" y="206"/>
                    <a:pt x="396" y="206"/>
                  </a:cubicBezTo>
                  <a:cubicBezTo>
                    <a:pt x="396" y="206"/>
                    <a:pt x="396" y="206"/>
                    <a:pt x="396" y="205"/>
                  </a:cubicBezTo>
                  <a:cubicBezTo>
                    <a:pt x="396" y="205"/>
                    <a:pt x="397" y="205"/>
                    <a:pt x="396" y="205"/>
                  </a:cubicBezTo>
                  <a:cubicBezTo>
                    <a:pt x="396" y="205"/>
                    <a:pt x="395" y="205"/>
                    <a:pt x="395" y="205"/>
                  </a:cubicBezTo>
                  <a:cubicBezTo>
                    <a:pt x="395" y="205"/>
                    <a:pt x="395" y="205"/>
                    <a:pt x="395" y="205"/>
                  </a:cubicBezTo>
                  <a:cubicBezTo>
                    <a:pt x="395" y="205"/>
                    <a:pt x="395" y="205"/>
                    <a:pt x="394" y="204"/>
                  </a:cubicBezTo>
                  <a:cubicBezTo>
                    <a:pt x="394" y="204"/>
                    <a:pt x="394" y="205"/>
                    <a:pt x="394" y="205"/>
                  </a:cubicBezTo>
                  <a:cubicBezTo>
                    <a:pt x="393" y="205"/>
                    <a:pt x="393" y="203"/>
                    <a:pt x="393" y="203"/>
                  </a:cubicBezTo>
                  <a:cubicBezTo>
                    <a:pt x="394" y="203"/>
                    <a:pt x="394" y="199"/>
                    <a:pt x="393" y="198"/>
                  </a:cubicBezTo>
                  <a:cubicBezTo>
                    <a:pt x="393" y="199"/>
                    <a:pt x="393" y="199"/>
                    <a:pt x="393" y="199"/>
                  </a:cubicBezTo>
                  <a:cubicBezTo>
                    <a:pt x="393" y="199"/>
                    <a:pt x="392" y="198"/>
                    <a:pt x="391" y="198"/>
                  </a:cubicBezTo>
                  <a:cubicBezTo>
                    <a:pt x="391" y="198"/>
                    <a:pt x="391" y="201"/>
                    <a:pt x="391" y="202"/>
                  </a:cubicBezTo>
                  <a:cubicBezTo>
                    <a:pt x="391" y="202"/>
                    <a:pt x="391" y="202"/>
                    <a:pt x="390" y="202"/>
                  </a:cubicBezTo>
                  <a:close/>
                  <a:moveTo>
                    <a:pt x="377" y="224"/>
                  </a:moveTo>
                  <a:cubicBezTo>
                    <a:pt x="377" y="224"/>
                    <a:pt x="377" y="224"/>
                    <a:pt x="377" y="224"/>
                  </a:cubicBezTo>
                  <a:moveTo>
                    <a:pt x="377" y="224"/>
                  </a:moveTo>
                  <a:cubicBezTo>
                    <a:pt x="376" y="224"/>
                    <a:pt x="378" y="229"/>
                    <a:pt x="379" y="229"/>
                  </a:cubicBezTo>
                  <a:cubicBezTo>
                    <a:pt x="381" y="229"/>
                    <a:pt x="381" y="229"/>
                    <a:pt x="381" y="229"/>
                  </a:cubicBezTo>
                  <a:cubicBezTo>
                    <a:pt x="381" y="230"/>
                    <a:pt x="381" y="230"/>
                    <a:pt x="381" y="230"/>
                  </a:cubicBezTo>
                  <a:cubicBezTo>
                    <a:pt x="382" y="230"/>
                    <a:pt x="382" y="229"/>
                    <a:pt x="382" y="229"/>
                  </a:cubicBezTo>
                  <a:cubicBezTo>
                    <a:pt x="383" y="230"/>
                    <a:pt x="383" y="230"/>
                    <a:pt x="383" y="230"/>
                  </a:cubicBezTo>
                  <a:cubicBezTo>
                    <a:pt x="384" y="229"/>
                    <a:pt x="384" y="229"/>
                    <a:pt x="384" y="229"/>
                  </a:cubicBezTo>
                  <a:cubicBezTo>
                    <a:pt x="384" y="229"/>
                    <a:pt x="384" y="229"/>
                    <a:pt x="384" y="229"/>
                  </a:cubicBezTo>
                  <a:cubicBezTo>
                    <a:pt x="385" y="230"/>
                    <a:pt x="385" y="230"/>
                    <a:pt x="385" y="230"/>
                  </a:cubicBezTo>
                  <a:cubicBezTo>
                    <a:pt x="386" y="231"/>
                    <a:pt x="387" y="228"/>
                    <a:pt x="387" y="228"/>
                  </a:cubicBezTo>
                  <a:cubicBezTo>
                    <a:pt x="387" y="228"/>
                    <a:pt x="387" y="228"/>
                    <a:pt x="387" y="228"/>
                  </a:cubicBezTo>
                  <a:cubicBezTo>
                    <a:pt x="387" y="227"/>
                    <a:pt x="387" y="227"/>
                    <a:pt x="387" y="227"/>
                  </a:cubicBezTo>
                  <a:cubicBezTo>
                    <a:pt x="387" y="227"/>
                    <a:pt x="387" y="227"/>
                    <a:pt x="387" y="227"/>
                  </a:cubicBezTo>
                  <a:cubicBezTo>
                    <a:pt x="387" y="226"/>
                    <a:pt x="387" y="226"/>
                    <a:pt x="387" y="226"/>
                  </a:cubicBezTo>
                  <a:cubicBezTo>
                    <a:pt x="387" y="226"/>
                    <a:pt x="387" y="226"/>
                    <a:pt x="387" y="226"/>
                  </a:cubicBezTo>
                  <a:cubicBezTo>
                    <a:pt x="388" y="226"/>
                    <a:pt x="388" y="226"/>
                    <a:pt x="388" y="226"/>
                  </a:cubicBezTo>
                  <a:cubicBezTo>
                    <a:pt x="389" y="223"/>
                    <a:pt x="389" y="223"/>
                    <a:pt x="389" y="223"/>
                  </a:cubicBezTo>
                  <a:cubicBezTo>
                    <a:pt x="389" y="224"/>
                    <a:pt x="389" y="224"/>
                    <a:pt x="390" y="224"/>
                  </a:cubicBezTo>
                  <a:cubicBezTo>
                    <a:pt x="390" y="223"/>
                    <a:pt x="389" y="222"/>
                    <a:pt x="388" y="222"/>
                  </a:cubicBezTo>
                  <a:cubicBezTo>
                    <a:pt x="389" y="222"/>
                    <a:pt x="389" y="222"/>
                    <a:pt x="389" y="222"/>
                  </a:cubicBezTo>
                  <a:cubicBezTo>
                    <a:pt x="388" y="220"/>
                    <a:pt x="388" y="220"/>
                    <a:pt x="388" y="220"/>
                  </a:cubicBezTo>
                  <a:cubicBezTo>
                    <a:pt x="388" y="220"/>
                    <a:pt x="388" y="220"/>
                    <a:pt x="388" y="220"/>
                  </a:cubicBezTo>
                  <a:cubicBezTo>
                    <a:pt x="387" y="220"/>
                    <a:pt x="387" y="220"/>
                    <a:pt x="387" y="220"/>
                  </a:cubicBezTo>
                  <a:cubicBezTo>
                    <a:pt x="388" y="220"/>
                    <a:pt x="388" y="220"/>
                    <a:pt x="388" y="220"/>
                  </a:cubicBezTo>
                  <a:cubicBezTo>
                    <a:pt x="388" y="220"/>
                    <a:pt x="388" y="219"/>
                    <a:pt x="388" y="219"/>
                  </a:cubicBezTo>
                  <a:cubicBezTo>
                    <a:pt x="389" y="219"/>
                    <a:pt x="389" y="219"/>
                    <a:pt x="389" y="219"/>
                  </a:cubicBezTo>
                  <a:cubicBezTo>
                    <a:pt x="389" y="218"/>
                    <a:pt x="389" y="218"/>
                    <a:pt x="389" y="218"/>
                  </a:cubicBezTo>
                  <a:cubicBezTo>
                    <a:pt x="390" y="218"/>
                    <a:pt x="390" y="217"/>
                    <a:pt x="390" y="218"/>
                  </a:cubicBezTo>
                  <a:cubicBezTo>
                    <a:pt x="389" y="217"/>
                    <a:pt x="389" y="217"/>
                    <a:pt x="389" y="217"/>
                  </a:cubicBezTo>
                  <a:cubicBezTo>
                    <a:pt x="389" y="217"/>
                    <a:pt x="389" y="217"/>
                    <a:pt x="389" y="217"/>
                  </a:cubicBezTo>
                  <a:cubicBezTo>
                    <a:pt x="389" y="216"/>
                    <a:pt x="388" y="217"/>
                    <a:pt x="388" y="217"/>
                  </a:cubicBezTo>
                  <a:cubicBezTo>
                    <a:pt x="388" y="217"/>
                    <a:pt x="388" y="217"/>
                    <a:pt x="388" y="217"/>
                  </a:cubicBezTo>
                  <a:cubicBezTo>
                    <a:pt x="388" y="216"/>
                    <a:pt x="388" y="216"/>
                    <a:pt x="388" y="216"/>
                  </a:cubicBezTo>
                  <a:cubicBezTo>
                    <a:pt x="388" y="216"/>
                    <a:pt x="387" y="215"/>
                    <a:pt x="387" y="216"/>
                  </a:cubicBezTo>
                  <a:cubicBezTo>
                    <a:pt x="387" y="216"/>
                    <a:pt x="387" y="216"/>
                    <a:pt x="387" y="216"/>
                  </a:cubicBezTo>
                  <a:cubicBezTo>
                    <a:pt x="386" y="216"/>
                    <a:pt x="382" y="222"/>
                    <a:pt x="380" y="222"/>
                  </a:cubicBezTo>
                  <a:cubicBezTo>
                    <a:pt x="380" y="223"/>
                    <a:pt x="380" y="223"/>
                    <a:pt x="380" y="223"/>
                  </a:cubicBezTo>
                  <a:cubicBezTo>
                    <a:pt x="379" y="223"/>
                    <a:pt x="379" y="223"/>
                    <a:pt x="379" y="223"/>
                  </a:cubicBezTo>
                  <a:cubicBezTo>
                    <a:pt x="379" y="223"/>
                    <a:pt x="379" y="223"/>
                    <a:pt x="379" y="223"/>
                  </a:cubicBezTo>
                  <a:cubicBezTo>
                    <a:pt x="378" y="223"/>
                    <a:pt x="378" y="223"/>
                    <a:pt x="378" y="223"/>
                  </a:cubicBezTo>
                  <a:cubicBezTo>
                    <a:pt x="378" y="222"/>
                    <a:pt x="378" y="222"/>
                    <a:pt x="378" y="222"/>
                  </a:cubicBezTo>
                  <a:cubicBezTo>
                    <a:pt x="377" y="223"/>
                    <a:pt x="377" y="223"/>
                    <a:pt x="377" y="224"/>
                  </a:cubicBezTo>
                  <a:close/>
                  <a:moveTo>
                    <a:pt x="372" y="231"/>
                  </a:moveTo>
                  <a:cubicBezTo>
                    <a:pt x="372" y="231"/>
                    <a:pt x="372" y="231"/>
                    <a:pt x="372" y="231"/>
                  </a:cubicBezTo>
                  <a:moveTo>
                    <a:pt x="369" y="226"/>
                  </a:moveTo>
                  <a:cubicBezTo>
                    <a:pt x="370" y="226"/>
                    <a:pt x="370" y="226"/>
                    <a:pt x="370" y="226"/>
                  </a:cubicBezTo>
                  <a:lnTo>
                    <a:pt x="369" y="226"/>
                  </a:lnTo>
                  <a:close/>
                  <a:moveTo>
                    <a:pt x="372" y="231"/>
                  </a:moveTo>
                  <a:cubicBezTo>
                    <a:pt x="373" y="229"/>
                    <a:pt x="372" y="229"/>
                    <a:pt x="372" y="228"/>
                  </a:cubicBezTo>
                  <a:cubicBezTo>
                    <a:pt x="373" y="229"/>
                    <a:pt x="374" y="229"/>
                    <a:pt x="374" y="228"/>
                  </a:cubicBezTo>
                  <a:cubicBezTo>
                    <a:pt x="374" y="228"/>
                    <a:pt x="372" y="227"/>
                    <a:pt x="372" y="227"/>
                  </a:cubicBezTo>
                  <a:cubicBezTo>
                    <a:pt x="372" y="227"/>
                    <a:pt x="371" y="228"/>
                    <a:pt x="372" y="228"/>
                  </a:cubicBezTo>
                  <a:cubicBezTo>
                    <a:pt x="371" y="228"/>
                    <a:pt x="370" y="226"/>
                    <a:pt x="369" y="226"/>
                  </a:cubicBezTo>
                  <a:cubicBezTo>
                    <a:pt x="369" y="226"/>
                    <a:pt x="369" y="226"/>
                    <a:pt x="369" y="226"/>
                  </a:cubicBezTo>
                  <a:cubicBezTo>
                    <a:pt x="369" y="226"/>
                    <a:pt x="369" y="226"/>
                    <a:pt x="369" y="226"/>
                  </a:cubicBezTo>
                  <a:cubicBezTo>
                    <a:pt x="369" y="225"/>
                    <a:pt x="369" y="225"/>
                    <a:pt x="369" y="225"/>
                  </a:cubicBezTo>
                  <a:cubicBezTo>
                    <a:pt x="369" y="225"/>
                    <a:pt x="369" y="225"/>
                    <a:pt x="369" y="225"/>
                  </a:cubicBezTo>
                  <a:cubicBezTo>
                    <a:pt x="370" y="225"/>
                    <a:pt x="369" y="225"/>
                    <a:pt x="369" y="225"/>
                  </a:cubicBezTo>
                  <a:cubicBezTo>
                    <a:pt x="370" y="225"/>
                    <a:pt x="370" y="225"/>
                    <a:pt x="370" y="225"/>
                  </a:cubicBezTo>
                  <a:cubicBezTo>
                    <a:pt x="368" y="225"/>
                    <a:pt x="368" y="225"/>
                    <a:pt x="368" y="224"/>
                  </a:cubicBezTo>
                  <a:cubicBezTo>
                    <a:pt x="368" y="224"/>
                    <a:pt x="368" y="224"/>
                    <a:pt x="368" y="224"/>
                  </a:cubicBezTo>
                  <a:cubicBezTo>
                    <a:pt x="368" y="223"/>
                    <a:pt x="368" y="223"/>
                    <a:pt x="368" y="223"/>
                  </a:cubicBezTo>
                  <a:cubicBezTo>
                    <a:pt x="368" y="223"/>
                    <a:pt x="368" y="223"/>
                    <a:pt x="367" y="223"/>
                  </a:cubicBezTo>
                  <a:cubicBezTo>
                    <a:pt x="368" y="223"/>
                    <a:pt x="368" y="223"/>
                    <a:pt x="368" y="223"/>
                  </a:cubicBezTo>
                  <a:cubicBezTo>
                    <a:pt x="368" y="224"/>
                    <a:pt x="368" y="224"/>
                    <a:pt x="368" y="224"/>
                  </a:cubicBezTo>
                  <a:cubicBezTo>
                    <a:pt x="367" y="223"/>
                    <a:pt x="367" y="222"/>
                    <a:pt x="366" y="222"/>
                  </a:cubicBezTo>
                  <a:cubicBezTo>
                    <a:pt x="366" y="223"/>
                    <a:pt x="366" y="223"/>
                    <a:pt x="366" y="223"/>
                  </a:cubicBezTo>
                  <a:cubicBezTo>
                    <a:pt x="364" y="220"/>
                    <a:pt x="361" y="219"/>
                    <a:pt x="359" y="217"/>
                  </a:cubicBezTo>
                  <a:cubicBezTo>
                    <a:pt x="358" y="218"/>
                    <a:pt x="358" y="218"/>
                    <a:pt x="358" y="218"/>
                  </a:cubicBezTo>
                  <a:cubicBezTo>
                    <a:pt x="358" y="219"/>
                    <a:pt x="360" y="220"/>
                    <a:pt x="361" y="221"/>
                  </a:cubicBezTo>
                  <a:cubicBezTo>
                    <a:pt x="363" y="223"/>
                    <a:pt x="363" y="223"/>
                    <a:pt x="365" y="226"/>
                  </a:cubicBezTo>
                  <a:cubicBezTo>
                    <a:pt x="366" y="229"/>
                    <a:pt x="369" y="230"/>
                    <a:pt x="371" y="233"/>
                  </a:cubicBezTo>
                  <a:cubicBezTo>
                    <a:pt x="371" y="233"/>
                    <a:pt x="371" y="233"/>
                    <a:pt x="371" y="233"/>
                  </a:cubicBezTo>
                  <a:cubicBezTo>
                    <a:pt x="371" y="232"/>
                    <a:pt x="371" y="232"/>
                    <a:pt x="372" y="233"/>
                  </a:cubicBezTo>
                  <a:cubicBezTo>
                    <a:pt x="372" y="233"/>
                    <a:pt x="373" y="232"/>
                    <a:pt x="372" y="231"/>
                  </a:cubicBezTo>
                  <a:close/>
                  <a:moveTo>
                    <a:pt x="392" y="193"/>
                  </a:moveTo>
                  <a:cubicBezTo>
                    <a:pt x="392" y="192"/>
                    <a:pt x="394" y="190"/>
                    <a:pt x="394" y="189"/>
                  </a:cubicBezTo>
                  <a:cubicBezTo>
                    <a:pt x="393" y="189"/>
                    <a:pt x="393" y="189"/>
                    <a:pt x="393" y="189"/>
                  </a:cubicBezTo>
                  <a:cubicBezTo>
                    <a:pt x="392" y="189"/>
                    <a:pt x="390" y="193"/>
                    <a:pt x="392" y="193"/>
                  </a:cubicBezTo>
                  <a:cubicBezTo>
                    <a:pt x="392" y="194"/>
                    <a:pt x="392" y="194"/>
                    <a:pt x="392" y="193"/>
                  </a:cubicBezTo>
                  <a:close/>
                  <a:moveTo>
                    <a:pt x="392" y="193"/>
                  </a:moveTo>
                  <a:cubicBezTo>
                    <a:pt x="392" y="193"/>
                    <a:pt x="392" y="193"/>
                    <a:pt x="392" y="193"/>
                  </a:cubicBezTo>
                  <a:moveTo>
                    <a:pt x="376" y="198"/>
                  </a:moveTo>
                  <a:cubicBezTo>
                    <a:pt x="376" y="199"/>
                    <a:pt x="376" y="199"/>
                    <a:pt x="376" y="199"/>
                  </a:cubicBezTo>
                  <a:cubicBezTo>
                    <a:pt x="380" y="203"/>
                    <a:pt x="377" y="191"/>
                    <a:pt x="376" y="198"/>
                  </a:cubicBezTo>
                  <a:close/>
                  <a:moveTo>
                    <a:pt x="352" y="37"/>
                  </a:moveTo>
                  <a:cubicBezTo>
                    <a:pt x="353" y="38"/>
                    <a:pt x="353" y="38"/>
                    <a:pt x="353" y="38"/>
                  </a:cubicBezTo>
                  <a:cubicBezTo>
                    <a:pt x="354" y="38"/>
                    <a:pt x="356" y="36"/>
                    <a:pt x="356" y="35"/>
                  </a:cubicBezTo>
                  <a:cubicBezTo>
                    <a:pt x="355" y="35"/>
                    <a:pt x="355" y="35"/>
                    <a:pt x="355" y="35"/>
                  </a:cubicBezTo>
                  <a:cubicBezTo>
                    <a:pt x="354" y="35"/>
                    <a:pt x="352" y="34"/>
                    <a:pt x="352" y="35"/>
                  </a:cubicBezTo>
                  <a:lnTo>
                    <a:pt x="352" y="37"/>
                  </a:lnTo>
                  <a:close/>
                  <a:moveTo>
                    <a:pt x="358" y="34"/>
                  </a:moveTo>
                  <a:cubicBezTo>
                    <a:pt x="357" y="34"/>
                    <a:pt x="357" y="34"/>
                    <a:pt x="357" y="34"/>
                  </a:cubicBezTo>
                  <a:cubicBezTo>
                    <a:pt x="357" y="35"/>
                    <a:pt x="355" y="38"/>
                    <a:pt x="355" y="39"/>
                  </a:cubicBezTo>
                  <a:cubicBezTo>
                    <a:pt x="355" y="39"/>
                    <a:pt x="356" y="39"/>
                    <a:pt x="356" y="39"/>
                  </a:cubicBezTo>
                  <a:cubicBezTo>
                    <a:pt x="355" y="39"/>
                    <a:pt x="359" y="42"/>
                    <a:pt x="359" y="42"/>
                  </a:cubicBezTo>
                  <a:cubicBezTo>
                    <a:pt x="360" y="43"/>
                    <a:pt x="363" y="45"/>
                    <a:pt x="364" y="43"/>
                  </a:cubicBezTo>
                  <a:cubicBezTo>
                    <a:pt x="364" y="42"/>
                    <a:pt x="364" y="37"/>
                    <a:pt x="364" y="36"/>
                  </a:cubicBezTo>
                  <a:cubicBezTo>
                    <a:pt x="362" y="34"/>
                    <a:pt x="362" y="34"/>
                    <a:pt x="362" y="34"/>
                  </a:cubicBezTo>
                  <a:cubicBezTo>
                    <a:pt x="361" y="35"/>
                    <a:pt x="361" y="37"/>
                    <a:pt x="360" y="37"/>
                  </a:cubicBezTo>
                  <a:cubicBezTo>
                    <a:pt x="360" y="36"/>
                    <a:pt x="360" y="37"/>
                    <a:pt x="360" y="36"/>
                  </a:cubicBezTo>
                  <a:cubicBezTo>
                    <a:pt x="361" y="36"/>
                    <a:pt x="361" y="36"/>
                    <a:pt x="361" y="36"/>
                  </a:cubicBezTo>
                  <a:cubicBezTo>
                    <a:pt x="361" y="34"/>
                    <a:pt x="361" y="34"/>
                    <a:pt x="361" y="34"/>
                  </a:cubicBezTo>
                  <a:cubicBezTo>
                    <a:pt x="360" y="33"/>
                    <a:pt x="358" y="34"/>
                    <a:pt x="358" y="34"/>
                  </a:cubicBezTo>
                  <a:close/>
                  <a:moveTo>
                    <a:pt x="358" y="34"/>
                  </a:moveTo>
                  <a:cubicBezTo>
                    <a:pt x="358" y="34"/>
                    <a:pt x="358" y="34"/>
                    <a:pt x="358" y="34"/>
                  </a:cubicBezTo>
                  <a:moveTo>
                    <a:pt x="363" y="49"/>
                  </a:moveTo>
                  <a:cubicBezTo>
                    <a:pt x="363" y="50"/>
                    <a:pt x="363" y="50"/>
                    <a:pt x="363" y="50"/>
                  </a:cubicBezTo>
                  <a:cubicBezTo>
                    <a:pt x="364" y="48"/>
                    <a:pt x="366" y="48"/>
                    <a:pt x="368" y="48"/>
                  </a:cubicBezTo>
                  <a:cubicBezTo>
                    <a:pt x="368" y="48"/>
                    <a:pt x="368" y="48"/>
                    <a:pt x="368" y="48"/>
                  </a:cubicBezTo>
                  <a:cubicBezTo>
                    <a:pt x="368" y="48"/>
                    <a:pt x="368" y="48"/>
                    <a:pt x="368" y="48"/>
                  </a:cubicBezTo>
                  <a:cubicBezTo>
                    <a:pt x="370" y="48"/>
                    <a:pt x="372" y="45"/>
                    <a:pt x="371" y="44"/>
                  </a:cubicBezTo>
                  <a:cubicBezTo>
                    <a:pt x="371" y="43"/>
                    <a:pt x="370" y="43"/>
                    <a:pt x="370" y="44"/>
                  </a:cubicBezTo>
                  <a:cubicBezTo>
                    <a:pt x="370" y="43"/>
                    <a:pt x="370" y="42"/>
                    <a:pt x="370" y="42"/>
                  </a:cubicBezTo>
                  <a:cubicBezTo>
                    <a:pt x="370" y="42"/>
                    <a:pt x="370" y="42"/>
                    <a:pt x="370" y="42"/>
                  </a:cubicBezTo>
                  <a:cubicBezTo>
                    <a:pt x="370" y="42"/>
                    <a:pt x="370" y="42"/>
                    <a:pt x="370" y="42"/>
                  </a:cubicBezTo>
                  <a:cubicBezTo>
                    <a:pt x="370" y="42"/>
                    <a:pt x="369" y="41"/>
                    <a:pt x="369" y="41"/>
                  </a:cubicBezTo>
                  <a:cubicBezTo>
                    <a:pt x="369" y="41"/>
                    <a:pt x="369" y="41"/>
                    <a:pt x="369" y="41"/>
                  </a:cubicBezTo>
                  <a:cubicBezTo>
                    <a:pt x="369" y="41"/>
                    <a:pt x="369" y="41"/>
                    <a:pt x="369" y="41"/>
                  </a:cubicBezTo>
                  <a:cubicBezTo>
                    <a:pt x="369" y="41"/>
                    <a:pt x="367" y="43"/>
                    <a:pt x="367" y="43"/>
                  </a:cubicBezTo>
                  <a:cubicBezTo>
                    <a:pt x="368" y="43"/>
                    <a:pt x="368" y="42"/>
                    <a:pt x="368" y="41"/>
                  </a:cubicBezTo>
                  <a:cubicBezTo>
                    <a:pt x="368" y="39"/>
                    <a:pt x="367" y="40"/>
                    <a:pt x="367" y="40"/>
                  </a:cubicBezTo>
                  <a:cubicBezTo>
                    <a:pt x="366" y="40"/>
                    <a:pt x="365" y="41"/>
                    <a:pt x="366" y="42"/>
                  </a:cubicBezTo>
                  <a:cubicBezTo>
                    <a:pt x="365" y="42"/>
                    <a:pt x="364" y="44"/>
                    <a:pt x="365" y="44"/>
                  </a:cubicBezTo>
                  <a:cubicBezTo>
                    <a:pt x="364" y="44"/>
                    <a:pt x="365" y="43"/>
                    <a:pt x="364" y="44"/>
                  </a:cubicBezTo>
                  <a:cubicBezTo>
                    <a:pt x="365" y="46"/>
                    <a:pt x="363" y="48"/>
                    <a:pt x="363" y="49"/>
                  </a:cubicBezTo>
                  <a:close/>
                  <a:moveTo>
                    <a:pt x="354" y="32"/>
                  </a:moveTo>
                  <a:cubicBezTo>
                    <a:pt x="355" y="33"/>
                    <a:pt x="355" y="32"/>
                    <a:pt x="354" y="32"/>
                  </a:cubicBezTo>
                  <a:cubicBezTo>
                    <a:pt x="355" y="33"/>
                    <a:pt x="355" y="33"/>
                    <a:pt x="355" y="33"/>
                  </a:cubicBezTo>
                  <a:cubicBezTo>
                    <a:pt x="354" y="32"/>
                    <a:pt x="353" y="33"/>
                    <a:pt x="354" y="33"/>
                  </a:cubicBezTo>
                  <a:cubicBezTo>
                    <a:pt x="355" y="35"/>
                    <a:pt x="355" y="35"/>
                    <a:pt x="355" y="35"/>
                  </a:cubicBezTo>
                  <a:cubicBezTo>
                    <a:pt x="356" y="34"/>
                    <a:pt x="359" y="33"/>
                    <a:pt x="360" y="33"/>
                  </a:cubicBezTo>
                  <a:cubicBezTo>
                    <a:pt x="360" y="32"/>
                    <a:pt x="361" y="29"/>
                    <a:pt x="361" y="29"/>
                  </a:cubicBezTo>
                  <a:cubicBezTo>
                    <a:pt x="361" y="28"/>
                    <a:pt x="359" y="25"/>
                    <a:pt x="358" y="24"/>
                  </a:cubicBezTo>
                  <a:cubicBezTo>
                    <a:pt x="358" y="24"/>
                    <a:pt x="358" y="24"/>
                    <a:pt x="357" y="24"/>
                  </a:cubicBezTo>
                  <a:cubicBezTo>
                    <a:pt x="357" y="25"/>
                    <a:pt x="357" y="25"/>
                    <a:pt x="357" y="25"/>
                  </a:cubicBezTo>
                  <a:cubicBezTo>
                    <a:pt x="356" y="25"/>
                    <a:pt x="355" y="27"/>
                    <a:pt x="354" y="29"/>
                  </a:cubicBezTo>
                  <a:cubicBezTo>
                    <a:pt x="354" y="29"/>
                    <a:pt x="355" y="29"/>
                    <a:pt x="355" y="28"/>
                  </a:cubicBezTo>
                  <a:cubicBezTo>
                    <a:pt x="355" y="29"/>
                    <a:pt x="354" y="31"/>
                    <a:pt x="353" y="32"/>
                  </a:cubicBezTo>
                  <a:cubicBezTo>
                    <a:pt x="354" y="32"/>
                    <a:pt x="354" y="32"/>
                    <a:pt x="354" y="32"/>
                  </a:cubicBezTo>
                  <a:cubicBezTo>
                    <a:pt x="354" y="32"/>
                    <a:pt x="353" y="32"/>
                    <a:pt x="353" y="32"/>
                  </a:cubicBezTo>
                  <a:lnTo>
                    <a:pt x="354" y="32"/>
                  </a:lnTo>
                  <a:close/>
                  <a:moveTo>
                    <a:pt x="421" y="64"/>
                  </a:moveTo>
                  <a:cubicBezTo>
                    <a:pt x="421" y="63"/>
                    <a:pt x="421" y="63"/>
                    <a:pt x="422" y="63"/>
                  </a:cubicBezTo>
                  <a:cubicBezTo>
                    <a:pt x="421" y="63"/>
                    <a:pt x="423" y="68"/>
                    <a:pt x="424" y="66"/>
                  </a:cubicBezTo>
                  <a:cubicBezTo>
                    <a:pt x="427" y="64"/>
                    <a:pt x="422" y="61"/>
                    <a:pt x="420" y="60"/>
                  </a:cubicBezTo>
                  <a:cubicBezTo>
                    <a:pt x="420" y="60"/>
                    <a:pt x="419" y="63"/>
                    <a:pt x="419" y="63"/>
                  </a:cubicBezTo>
                  <a:cubicBezTo>
                    <a:pt x="418" y="61"/>
                    <a:pt x="415" y="59"/>
                    <a:pt x="415" y="62"/>
                  </a:cubicBezTo>
                  <a:cubicBezTo>
                    <a:pt x="415" y="62"/>
                    <a:pt x="414" y="66"/>
                    <a:pt x="415" y="65"/>
                  </a:cubicBezTo>
                  <a:cubicBezTo>
                    <a:pt x="415" y="65"/>
                    <a:pt x="423" y="73"/>
                    <a:pt x="421" y="64"/>
                  </a:cubicBezTo>
                  <a:close/>
                  <a:moveTo>
                    <a:pt x="415" y="65"/>
                  </a:moveTo>
                  <a:cubicBezTo>
                    <a:pt x="415" y="65"/>
                    <a:pt x="415" y="65"/>
                    <a:pt x="415" y="65"/>
                  </a:cubicBezTo>
                  <a:moveTo>
                    <a:pt x="427" y="65"/>
                  </a:moveTo>
                  <a:cubicBezTo>
                    <a:pt x="427" y="65"/>
                    <a:pt x="427" y="65"/>
                    <a:pt x="427" y="65"/>
                  </a:cubicBezTo>
                  <a:moveTo>
                    <a:pt x="473" y="83"/>
                  </a:moveTo>
                  <a:cubicBezTo>
                    <a:pt x="473" y="82"/>
                    <a:pt x="470" y="85"/>
                    <a:pt x="471" y="86"/>
                  </a:cubicBezTo>
                  <a:cubicBezTo>
                    <a:pt x="471" y="86"/>
                    <a:pt x="480" y="85"/>
                    <a:pt x="473" y="83"/>
                  </a:cubicBezTo>
                  <a:close/>
                  <a:moveTo>
                    <a:pt x="308" y="62"/>
                  </a:moveTo>
                  <a:cubicBezTo>
                    <a:pt x="308" y="62"/>
                    <a:pt x="308" y="62"/>
                    <a:pt x="308" y="62"/>
                  </a:cubicBezTo>
                  <a:close/>
                  <a:moveTo>
                    <a:pt x="300" y="83"/>
                  </a:moveTo>
                  <a:cubicBezTo>
                    <a:pt x="300" y="83"/>
                    <a:pt x="300" y="83"/>
                    <a:pt x="300" y="83"/>
                  </a:cubicBezTo>
                  <a:moveTo>
                    <a:pt x="300" y="79"/>
                  </a:moveTo>
                  <a:cubicBezTo>
                    <a:pt x="300" y="78"/>
                    <a:pt x="300" y="78"/>
                    <a:pt x="300" y="78"/>
                  </a:cubicBezTo>
                  <a:cubicBezTo>
                    <a:pt x="300" y="79"/>
                    <a:pt x="297" y="82"/>
                    <a:pt x="298" y="83"/>
                  </a:cubicBezTo>
                  <a:cubicBezTo>
                    <a:pt x="300" y="83"/>
                    <a:pt x="300" y="83"/>
                    <a:pt x="300" y="83"/>
                  </a:cubicBezTo>
                  <a:cubicBezTo>
                    <a:pt x="300" y="83"/>
                    <a:pt x="301" y="85"/>
                    <a:pt x="302" y="84"/>
                  </a:cubicBezTo>
                  <a:cubicBezTo>
                    <a:pt x="301" y="86"/>
                    <a:pt x="301" y="86"/>
                    <a:pt x="301" y="86"/>
                  </a:cubicBezTo>
                  <a:cubicBezTo>
                    <a:pt x="301" y="86"/>
                    <a:pt x="304" y="88"/>
                    <a:pt x="305" y="87"/>
                  </a:cubicBezTo>
                  <a:cubicBezTo>
                    <a:pt x="305" y="86"/>
                    <a:pt x="305" y="86"/>
                    <a:pt x="305" y="86"/>
                  </a:cubicBezTo>
                  <a:cubicBezTo>
                    <a:pt x="306" y="87"/>
                    <a:pt x="306" y="87"/>
                    <a:pt x="306" y="87"/>
                  </a:cubicBezTo>
                  <a:cubicBezTo>
                    <a:pt x="305" y="87"/>
                    <a:pt x="303" y="81"/>
                    <a:pt x="303" y="80"/>
                  </a:cubicBezTo>
                  <a:cubicBezTo>
                    <a:pt x="303" y="78"/>
                    <a:pt x="305" y="77"/>
                    <a:pt x="304" y="75"/>
                  </a:cubicBezTo>
                  <a:cubicBezTo>
                    <a:pt x="305" y="74"/>
                    <a:pt x="304" y="76"/>
                    <a:pt x="305" y="75"/>
                  </a:cubicBezTo>
                  <a:cubicBezTo>
                    <a:pt x="306" y="75"/>
                    <a:pt x="306" y="74"/>
                    <a:pt x="305" y="74"/>
                  </a:cubicBezTo>
                  <a:cubicBezTo>
                    <a:pt x="306" y="74"/>
                    <a:pt x="307" y="70"/>
                    <a:pt x="308" y="69"/>
                  </a:cubicBezTo>
                  <a:cubicBezTo>
                    <a:pt x="308" y="69"/>
                    <a:pt x="309" y="70"/>
                    <a:pt x="309" y="68"/>
                  </a:cubicBezTo>
                  <a:cubicBezTo>
                    <a:pt x="309" y="69"/>
                    <a:pt x="309" y="69"/>
                    <a:pt x="309" y="68"/>
                  </a:cubicBezTo>
                  <a:cubicBezTo>
                    <a:pt x="310" y="68"/>
                    <a:pt x="310" y="67"/>
                    <a:pt x="310" y="66"/>
                  </a:cubicBezTo>
                  <a:cubicBezTo>
                    <a:pt x="311" y="66"/>
                    <a:pt x="311" y="67"/>
                    <a:pt x="311" y="66"/>
                  </a:cubicBezTo>
                  <a:cubicBezTo>
                    <a:pt x="311" y="65"/>
                    <a:pt x="312" y="65"/>
                    <a:pt x="312" y="65"/>
                  </a:cubicBezTo>
                  <a:cubicBezTo>
                    <a:pt x="313" y="65"/>
                    <a:pt x="315" y="63"/>
                    <a:pt x="316" y="62"/>
                  </a:cubicBezTo>
                  <a:cubicBezTo>
                    <a:pt x="320" y="61"/>
                    <a:pt x="321" y="60"/>
                    <a:pt x="321" y="56"/>
                  </a:cubicBezTo>
                  <a:cubicBezTo>
                    <a:pt x="319" y="55"/>
                    <a:pt x="317" y="58"/>
                    <a:pt x="316" y="59"/>
                  </a:cubicBezTo>
                  <a:cubicBezTo>
                    <a:pt x="315" y="60"/>
                    <a:pt x="314" y="60"/>
                    <a:pt x="313" y="60"/>
                  </a:cubicBezTo>
                  <a:cubicBezTo>
                    <a:pt x="313" y="60"/>
                    <a:pt x="312" y="60"/>
                    <a:pt x="312" y="60"/>
                  </a:cubicBezTo>
                  <a:cubicBezTo>
                    <a:pt x="311" y="60"/>
                    <a:pt x="312" y="61"/>
                    <a:pt x="311" y="61"/>
                  </a:cubicBezTo>
                  <a:cubicBezTo>
                    <a:pt x="310" y="61"/>
                    <a:pt x="310" y="61"/>
                    <a:pt x="310" y="61"/>
                  </a:cubicBezTo>
                  <a:cubicBezTo>
                    <a:pt x="311" y="61"/>
                    <a:pt x="309" y="62"/>
                    <a:pt x="308" y="62"/>
                  </a:cubicBezTo>
                  <a:cubicBezTo>
                    <a:pt x="308" y="62"/>
                    <a:pt x="308" y="62"/>
                    <a:pt x="308" y="62"/>
                  </a:cubicBezTo>
                  <a:cubicBezTo>
                    <a:pt x="307" y="62"/>
                    <a:pt x="306" y="66"/>
                    <a:pt x="305" y="66"/>
                  </a:cubicBezTo>
                  <a:cubicBezTo>
                    <a:pt x="304" y="66"/>
                    <a:pt x="304" y="66"/>
                    <a:pt x="304" y="66"/>
                  </a:cubicBezTo>
                  <a:cubicBezTo>
                    <a:pt x="304" y="66"/>
                    <a:pt x="304" y="67"/>
                    <a:pt x="304" y="67"/>
                  </a:cubicBezTo>
                  <a:cubicBezTo>
                    <a:pt x="304" y="67"/>
                    <a:pt x="305" y="67"/>
                    <a:pt x="305" y="67"/>
                  </a:cubicBezTo>
                  <a:cubicBezTo>
                    <a:pt x="303" y="67"/>
                    <a:pt x="305" y="68"/>
                    <a:pt x="306" y="68"/>
                  </a:cubicBezTo>
                  <a:cubicBezTo>
                    <a:pt x="304" y="68"/>
                    <a:pt x="305" y="71"/>
                    <a:pt x="303" y="70"/>
                  </a:cubicBezTo>
                  <a:cubicBezTo>
                    <a:pt x="305" y="72"/>
                    <a:pt x="305" y="72"/>
                    <a:pt x="305" y="72"/>
                  </a:cubicBezTo>
                  <a:cubicBezTo>
                    <a:pt x="304" y="72"/>
                    <a:pt x="304" y="71"/>
                    <a:pt x="303" y="71"/>
                  </a:cubicBezTo>
                  <a:cubicBezTo>
                    <a:pt x="302" y="71"/>
                    <a:pt x="303" y="72"/>
                    <a:pt x="302" y="72"/>
                  </a:cubicBezTo>
                  <a:cubicBezTo>
                    <a:pt x="301" y="73"/>
                    <a:pt x="301" y="73"/>
                    <a:pt x="301" y="73"/>
                  </a:cubicBezTo>
                  <a:cubicBezTo>
                    <a:pt x="301" y="73"/>
                    <a:pt x="303" y="73"/>
                    <a:pt x="303" y="74"/>
                  </a:cubicBezTo>
                  <a:cubicBezTo>
                    <a:pt x="302" y="73"/>
                    <a:pt x="300" y="79"/>
                    <a:pt x="300" y="79"/>
                  </a:cubicBezTo>
                  <a:close/>
                  <a:moveTo>
                    <a:pt x="294" y="31"/>
                  </a:moveTo>
                  <a:cubicBezTo>
                    <a:pt x="293" y="30"/>
                    <a:pt x="294" y="30"/>
                    <a:pt x="294" y="31"/>
                  </a:cubicBezTo>
                  <a:cubicBezTo>
                    <a:pt x="293" y="30"/>
                    <a:pt x="292" y="32"/>
                    <a:pt x="292" y="33"/>
                  </a:cubicBezTo>
                  <a:cubicBezTo>
                    <a:pt x="293" y="33"/>
                    <a:pt x="293" y="33"/>
                    <a:pt x="293" y="33"/>
                  </a:cubicBezTo>
                  <a:cubicBezTo>
                    <a:pt x="291" y="34"/>
                    <a:pt x="293" y="34"/>
                    <a:pt x="294" y="34"/>
                  </a:cubicBezTo>
                  <a:cubicBezTo>
                    <a:pt x="294" y="33"/>
                    <a:pt x="294" y="33"/>
                    <a:pt x="294" y="32"/>
                  </a:cubicBezTo>
                  <a:cubicBezTo>
                    <a:pt x="295" y="32"/>
                    <a:pt x="298" y="30"/>
                    <a:pt x="298" y="29"/>
                  </a:cubicBezTo>
                  <a:cubicBezTo>
                    <a:pt x="298" y="29"/>
                    <a:pt x="297" y="28"/>
                    <a:pt x="297" y="28"/>
                  </a:cubicBezTo>
                  <a:cubicBezTo>
                    <a:pt x="297" y="28"/>
                    <a:pt x="297" y="27"/>
                    <a:pt x="297" y="27"/>
                  </a:cubicBezTo>
                  <a:cubicBezTo>
                    <a:pt x="297" y="27"/>
                    <a:pt x="295" y="28"/>
                    <a:pt x="296" y="27"/>
                  </a:cubicBezTo>
                  <a:cubicBezTo>
                    <a:pt x="295" y="27"/>
                    <a:pt x="294" y="31"/>
                    <a:pt x="294" y="31"/>
                  </a:cubicBezTo>
                  <a:close/>
                  <a:moveTo>
                    <a:pt x="337" y="211"/>
                  </a:moveTo>
                  <a:cubicBezTo>
                    <a:pt x="337" y="211"/>
                    <a:pt x="337" y="211"/>
                    <a:pt x="337" y="211"/>
                  </a:cubicBezTo>
                  <a:cubicBezTo>
                    <a:pt x="337" y="212"/>
                    <a:pt x="338" y="219"/>
                    <a:pt x="339" y="215"/>
                  </a:cubicBezTo>
                  <a:cubicBezTo>
                    <a:pt x="340" y="214"/>
                    <a:pt x="337" y="212"/>
                    <a:pt x="337" y="211"/>
                  </a:cubicBezTo>
                  <a:close/>
                  <a:moveTo>
                    <a:pt x="337" y="211"/>
                  </a:moveTo>
                  <a:cubicBezTo>
                    <a:pt x="337" y="211"/>
                    <a:pt x="337" y="211"/>
                    <a:pt x="337" y="211"/>
                  </a:cubicBezTo>
                  <a:close/>
                  <a:moveTo>
                    <a:pt x="290" y="30"/>
                  </a:moveTo>
                  <a:cubicBezTo>
                    <a:pt x="292" y="30"/>
                    <a:pt x="292" y="29"/>
                    <a:pt x="293" y="28"/>
                  </a:cubicBezTo>
                  <a:cubicBezTo>
                    <a:pt x="293" y="29"/>
                    <a:pt x="293" y="29"/>
                    <a:pt x="293" y="29"/>
                  </a:cubicBezTo>
                  <a:cubicBezTo>
                    <a:pt x="292" y="29"/>
                    <a:pt x="296" y="29"/>
                    <a:pt x="294" y="28"/>
                  </a:cubicBezTo>
                  <a:cubicBezTo>
                    <a:pt x="293" y="28"/>
                    <a:pt x="293" y="28"/>
                    <a:pt x="292" y="28"/>
                  </a:cubicBezTo>
                  <a:cubicBezTo>
                    <a:pt x="289" y="30"/>
                    <a:pt x="289" y="30"/>
                    <a:pt x="289" y="30"/>
                  </a:cubicBezTo>
                  <a:cubicBezTo>
                    <a:pt x="289" y="30"/>
                    <a:pt x="290" y="30"/>
                    <a:pt x="290" y="30"/>
                  </a:cubicBezTo>
                  <a:close/>
                  <a:moveTo>
                    <a:pt x="310" y="27"/>
                  </a:moveTo>
                  <a:cubicBezTo>
                    <a:pt x="311" y="27"/>
                    <a:pt x="311" y="27"/>
                    <a:pt x="311" y="27"/>
                  </a:cubicBezTo>
                  <a:cubicBezTo>
                    <a:pt x="311" y="27"/>
                    <a:pt x="311" y="27"/>
                    <a:pt x="311" y="27"/>
                  </a:cubicBezTo>
                  <a:cubicBezTo>
                    <a:pt x="311" y="27"/>
                    <a:pt x="311" y="27"/>
                    <a:pt x="312" y="26"/>
                  </a:cubicBezTo>
                  <a:cubicBezTo>
                    <a:pt x="312" y="25"/>
                    <a:pt x="309" y="25"/>
                    <a:pt x="309" y="27"/>
                  </a:cubicBezTo>
                  <a:lnTo>
                    <a:pt x="310" y="27"/>
                  </a:lnTo>
                  <a:close/>
                  <a:moveTo>
                    <a:pt x="312" y="29"/>
                  </a:moveTo>
                  <a:cubicBezTo>
                    <a:pt x="312" y="30"/>
                    <a:pt x="310" y="33"/>
                    <a:pt x="312" y="29"/>
                  </a:cubicBezTo>
                  <a:cubicBezTo>
                    <a:pt x="312" y="28"/>
                    <a:pt x="312" y="28"/>
                    <a:pt x="312" y="28"/>
                  </a:cubicBezTo>
                  <a:cubicBezTo>
                    <a:pt x="309" y="28"/>
                    <a:pt x="309" y="28"/>
                    <a:pt x="309" y="28"/>
                  </a:cubicBezTo>
                  <a:cubicBezTo>
                    <a:pt x="308" y="30"/>
                    <a:pt x="310" y="33"/>
                    <a:pt x="312" y="29"/>
                  </a:cubicBezTo>
                  <a:close/>
                  <a:moveTo>
                    <a:pt x="315" y="20"/>
                  </a:moveTo>
                  <a:cubicBezTo>
                    <a:pt x="314" y="19"/>
                    <a:pt x="312" y="20"/>
                    <a:pt x="313" y="21"/>
                  </a:cubicBezTo>
                  <a:cubicBezTo>
                    <a:pt x="313" y="21"/>
                    <a:pt x="314" y="21"/>
                    <a:pt x="314" y="21"/>
                  </a:cubicBezTo>
                  <a:lnTo>
                    <a:pt x="315" y="20"/>
                  </a:lnTo>
                  <a:close/>
                  <a:moveTo>
                    <a:pt x="315" y="29"/>
                  </a:moveTo>
                  <a:cubicBezTo>
                    <a:pt x="315" y="29"/>
                    <a:pt x="315" y="29"/>
                    <a:pt x="315" y="29"/>
                  </a:cubicBezTo>
                  <a:moveTo>
                    <a:pt x="315" y="29"/>
                  </a:moveTo>
                  <a:cubicBezTo>
                    <a:pt x="315" y="29"/>
                    <a:pt x="315" y="29"/>
                    <a:pt x="315" y="29"/>
                  </a:cubicBezTo>
                  <a:cubicBezTo>
                    <a:pt x="316" y="28"/>
                    <a:pt x="316" y="27"/>
                    <a:pt x="317" y="26"/>
                  </a:cubicBezTo>
                  <a:cubicBezTo>
                    <a:pt x="317" y="26"/>
                    <a:pt x="317" y="26"/>
                    <a:pt x="317" y="26"/>
                  </a:cubicBezTo>
                  <a:cubicBezTo>
                    <a:pt x="316" y="25"/>
                    <a:pt x="315" y="24"/>
                    <a:pt x="315" y="26"/>
                  </a:cubicBezTo>
                  <a:cubicBezTo>
                    <a:pt x="315" y="25"/>
                    <a:pt x="312" y="33"/>
                    <a:pt x="315" y="29"/>
                  </a:cubicBezTo>
                  <a:close/>
                  <a:moveTo>
                    <a:pt x="305" y="29"/>
                  </a:moveTo>
                  <a:cubicBezTo>
                    <a:pt x="305" y="29"/>
                    <a:pt x="305" y="29"/>
                    <a:pt x="305" y="29"/>
                  </a:cubicBezTo>
                  <a:close/>
                  <a:moveTo>
                    <a:pt x="305" y="29"/>
                  </a:moveTo>
                  <a:cubicBezTo>
                    <a:pt x="305" y="29"/>
                    <a:pt x="305" y="29"/>
                    <a:pt x="305" y="29"/>
                  </a:cubicBezTo>
                  <a:cubicBezTo>
                    <a:pt x="305" y="29"/>
                    <a:pt x="303" y="28"/>
                    <a:pt x="303" y="29"/>
                  </a:cubicBezTo>
                  <a:cubicBezTo>
                    <a:pt x="303" y="30"/>
                    <a:pt x="305" y="30"/>
                    <a:pt x="305" y="30"/>
                  </a:cubicBezTo>
                  <a:cubicBezTo>
                    <a:pt x="306" y="29"/>
                    <a:pt x="307" y="28"/>
                    <a:pt x="307" y="27"/>
                  </a:cubicBezTo>
                  <a:cubicBezTo>
                    <a:pt x="306" y="26"/>
                    <a:pt x="305" y="26"/>
                    <a:pt x="304" y="26"/>
                  </a:cubicBezTo>
                  <a:cubicBezTo>
                    <a:pt x="306" y="28"/>
                    <a:pt x="306" y="28"/>
                    <a:pt x="306" y="28"/>
                  </a:cubicBezTo>
                  <a:cubicBezTo>
                    <a:pt x="305" y="28"/>
                    <a:pt x="303" y="25"/>
                    <a:pt x="302" y="26"/>
                  </a:cubicBezTo>
                  <a:cubicBezTo>
                    <a:pt x="302" y="27"/>
                    <a:pt x="304" y="28"/>
                    <a:pt x="305" y="29"/>
                  </a:cubicBezTo>
                  <a:close/>
                  <a:moveTo>
                    <a:pt x="306" y="26"/>
                  </a:moveTo>
                  <a:cubicBezTo>
                    <a:pt x="306" y="26"/>
                    <a:pt x="306" y="26"/>
                    <a:pt x="306" y="26"/>
                  </a:cubicBezTo>
                  <a:cubicBezTo>
                    <a:pt x="307" y="25"/>
                    <a:pt x="307" y="25"/>
                    <a:pt x="307" y="25"/>
                  </a:cubicBezTo>
                  <a:cubicBezTo>
                    <a:pt x="307" y="24"/>
                    <a:pt x="304" y="25"/>
                    <a:pt x="306" y="26"/>
                  </a:cubicBezTo>
                  <a:cubicBezTo>
                    <a:pt x="305" y="25"/>
                    <a:pt x="305" y="25"/>
                    <a:pt x="306" y="26"/>
                  </a:cubicBezTo>
                  <a:close/>
                  <a:moveTo>
                    <a:pt x="305" y="34"/>
                  </a:moveTo>
                  <a:cubicBezTo>
                    <a:pt x="306" y="33"/>
                    <a:pt x="306" y="33"/>
                    <a:pt x="306" y="32"/>
                  </a:cubicBezTo>
                  <a:cubicBezTo>
                    <a:pt x="304" y="32"/>
                    <a:pt x="303" y="33"/>
                    <a:pt x="304" y="34"/>
                  </a:cubicBezTo>
                  <a:lnTo>
                    <a:pt x="305" y="34"/>
                  </a:lnTo>
                  <a:close/>
                  <a:moveTo>
                    <a:pt x="304" y="34"/>
                  </a:moveTo>
                  <a:cubicBezTo>
                    <a:pt x="304" y="34"/>
                    <a:pt x="304" y="34"/>
                    <a:pt x="304" y="34"/>
                  </a:cubicBezTo>
                  <a:moveTo>
                    <a:pt x="307" y="24"/>
                  </a:moveTo>
                  <a:cubicBezTo>
                    <a:pt x="305" y="23"/>
                    <a:pt x="305" y="23"/>
                    <a:pt x="303" y="24"/>
                  </a:cubicBezTo>
                  <a:cubicBezTo>
                    <a:pt x="304" y="25"/>
                    <a:pt x="305" y="25"/>
                    <a:pt x="307" y="24"/>
                  </a:cubicBezTo>
                  <a:close/>
                  <a:moveTo>
                    <a:pt x="308" y="23"/>
                  </a:moveTo>
                  <a:cubicBezTo>
                    <a:pt x="308" y="23"/>
                    <a:pt x="308" y="23"/>
                    <a:pt x="308" y="23"/>
                  </a:cubicBezTo>
                  <a:cubicBezTo>
                    <a:pt x="308" y="23"/>
                    <a:pt x="308" y="23"/>
                    <a:pt x="308" y="23"/>
                  </a:cubicBezTo>
                  <a:cubicBezTo>
                    <a:pt x="307" y="24"/>
                    <a:pt x="309" y="24"/>
                    <a:pt x="308" y="23"/>
                  </a:cubicBezTo>
                  <a:close/>
                  <a:moveTo>
                    <a:pt x="308" y="23"/>
                  </a:moveTo>
                  <a:cubicBezTo>
                    <a:pt x="308" y="23"/>
                    <a:pt x="308" y="23"/>
                    <a:pt x="308" y="23"/>
                  </a:cubicBezTo>
                  <a:moveTo>
                    <a:pt x="307" y="20"/>
                  </a:moveTo>
                  <a:cubicBezTo>
                    <a:pt x="307" y="20"/>
                    <a:pt x="307" y="20"/>
                    <a:pt x="307" y="20"/>
                  </a:cubicBezTo>
                  <a:moveTo>
                    <a:pt x="307" y="20"/>
                  </a:moveTo>
                  <a:cubicBezTo>
                    <a:pt x="308" y="20"/>
                    <a:pt x="308" y="20"/>
                    <a:pt x="308" y="20"/>
                  </a:cubicBezTo>
                  <a:cubicBezTo>
                    <a:pt x="308" y="19"/>
                    <a:pt x="308" y="19"/>
                    <a:pt x="308" y="19"/>
                  </a:cubicBezTo>
                  <a:cubicBezTo>
                    <a:pt x="306" y="17"/>
                    <a:pt x="307" y="21"/>
                    <a:pt x="307" y="20"/>
                  </a:cubicBezTo>
                  <a:close/>
                  <a:moveTo>
                    <a:pt x="306" y="23"/>
                  </a:moveTo>
                  <a:cubicBezTo>
                    <a:pt x="307" y="23"/>
                    <a:pt x="307" y="23"/>
                    <a:pt x="307" y="23"/>
                  </a:cubicBezTo>
                  <a:cubicBezTo>
                    <a:pt x="307" y="22"/>
                    <a:pt x="307" y="22"/>
                    <a:pt x="307" y="22"/>
                  </a:cubicBezTo>
                  <a:cubicBezTo>
                    <a:pt x="307" y="22"/>
                    <a:pt x="306" y="22"/>
                    <a:pt x="306" y="21"/>
                  </a:cubicBezTo>
                  <a:cubicBezTo>
                    <a:pt x="306" y="21"/>
                    <a:pt x="305" y="22"/>
                    <a:pt x="305" y="22"/>
                  </a:cubicBezTo>
                  <a:cubicBezTo>
                    <a:pt x="305" y="22"/>
                    <a:pt x="307" y="23"/>
                    <a:pt x="306" y="23"/>
                  </a:cubicBezTo>
                  <a:close/>
                  <a:moveTo>
                    <a:pt x="393" y="208"/>
                  </a:moveTo>
                  <a:cubicBezTo>
                    <a:pt x="393" y="206"/>
                    <a:pt x="393" y="206"/>
                    <a:pt x="393" y="206"/>
                  </a:cubicBezTo>
                  <a:cubicBezTo>
                    <a:pt x="392" y="206"/>
                    <a:pt x="392" y="206"/>
                    <a:pt x="391" y="206"/>
                  </a:cubicBezTo>
                  <a:cubicBezTo>
                    <a:pt x="391" y="206"/>
                    <a:pt x="392" y="207"/>
                    <a:pt x="392" y="207"/>
                  </a:cubicBezTo>
                  <a:lnTo>
                    <a:pt x="393" y="208"/>
                  </a:lnTo>
                  <a:close/>
                  <a:moveTo>
                    <a:pt x="408" y="176"/>
                  </a:moveTo>
                  <a:cubicBezTo>
                    <a:pt x="408" y="177"/>
                    <a:pt x="408" y="177"/>
                    <a:pt x="408" y="177"/>
                  </a:cubicBezTo>
                  <a:cubicBezTo>
                    <a:pt x="409" y="177"/>
                    <a:pt x="409" y="177"/>
                    <a:pt x="409" y="177"/>
                  </a:cubicBezTo>
                  <a:cubicBezTo>
                    <a:pt x="409" y="177"/>
                    <a:pt x="409" y="177"/>
                    <a:pt x="410" y="176"/>
                  </a:cubicBezTo>
                  <a:cubicBezTo>
                    <a:pt x="410" y="176"/>
                    <a:pt x="410" y="176"/>
                    <a:pt x="410" y="177"/>
                  </a:cubicBezTo>
                  <a:cubicBezTo>
                    <a:pt x="411" y="176"/>
                    <a:pt x="411" y="176"/>
                    <a:pt x="411" y="176"/>
                  </a:cubicBezTo>
                  <a:cubicBezTo>
                    <a:pt x="411" y="175"/>
                    <a:pt x="411" y="175"/>
                    <a:pt x="411" y="175"/>
                  </a:cubicBezTo>
                  <a:cubicBezTo>
                    <a:pt x="410" y="175"/>
                    <a:pt x="410" y="175"/>
                    <a:pt x="410" y="175"/>
                  </a:cubicBezTo>
                  <a:cubicBezTo>
                    <a:pt x="410" y="175"/>
                    <a:pt x="410" y="175"/>
                    <a:pt x="410" y="175"/>
                  </a:cubicBezTo>
                  <a:cubicBezTo>
                    <a:pt x="410" y="175"/>
                    <a:pt x="410" y="175"/>
                    <a:pt x="410" y="175"/>
                  </a:cubicBezTo>
                  <a:cubicBezTo>
                    <a:pt x="409" y="175"/>
                    <a:pt x="409" y="175"/>
                    <a:pt x="409" y="175"/>
                  </a:cubicBezTo>
                  <a:cubicBezTo>
                    <a:pt x="409" y="175"/>
                    <a:pt x="409" y="175"/>
                    <a:pt x="409" y="175"/>
                  </a:cubicBezTo>
                  <a:cubicBezTo>
                    <a:pt x="409" y="175"/>
                    <a:pt x="407" y="176"/>
                    <a:pt x="408" y="176"/>
                  </a:cubicBezTo>
                  <a:close/>
                  <a:moveTo>
                    <a:pt x="404" y="178"/>
                  </a:moveTo>
                  <a:cubicBezTo>
                    <a:pt x="405" y="177"/>
                    <a:pt x="405" y="177"/>
                    <a:pt x="405" y="177"/>
                  </a:cubicBezTo>
                  <a:cubicBezTo>
                    <a:pt x="405" y="177"/>
                    <a:pt x="405" y="177"/>
                    <a:pt x="405" y="177"/>
                  </a:cubicBezTo>
                  <a:cubicBezTo>
                    <a:pt x="405" y="177"/>
                    <a:pt x="405" y="177"/>
                    <a:pt x="405" y="177"/>
                  </a:cubicBezTo>
                  <a:cubicBezTo>
                    <a:pt x="406" y="177"/>
                    <a:pt x="405" y="179"/>
                    <a:pt x="405" y="179"/>
                  </a:cubicBezTo>
                  <a:cubicBezTo>
                    <a:pt x="405" y="180"/>
                    <a:pt x="405" y="179"/>
                    <a:pt x="405" y="179"/>
                  </a:cubicBezTo>
                  <a:cubicBezTo>
                    <a:pt x="406" y="179"/>
                    <a:pt x="406" y="179"/>
                    <a:pt x="406" y="179"/>
                  </a:cubicBezTo>
                  <a:cubicBezTo>
                    <a:pt x="406" y="179"/>
                    <a:pt x="405" y="181"/>
                    <a:pt x="406" y="180"/>
                  </a:cubicBezTo>
                  <a:cubicBezTo>
                    <a:pt x="406" y="180"/>
                    <a:pt x="406" y="179"/>
                    <a:pt x="407" y="180"/>
                  </a:cubicBezTo>
                  <a:cubicBezTo>
                    <a:pt x="406" y="179"/>
                    <a:pt x="407" y="177"/>
                    <a:pt x="408" y="177"/>
                  </a:cubicBezTo>
                  <a:cubicBezTo>
                    <a:pt x="407" y="177"/>
                    <a:pt x="407" y="177"/>
                    <a:pt x="407" y="177"/>
                  </a:cubicBezTo>
                  <a:cubicBezTo>
                    <a:pt x="406" y="176"/>
                    <a:pt x="406" y="176"/>
                    <a:pt x="406" y="176"/>
                  </a:cubicBezTo>
                  <a:cubicBezTo>
                    <a:pt x="406" y="176"/>
                    <a:pt x="408" y="175"/>
                    <a:pt x="408" y="176"/>
                  </a:cubicBezTo>
                  <a:cubicBezTo>
                    <a:pt x="408" y="175"/>
                    <a:pt x="408" y="175"/>
                    <a:pt x="408" y="175"/>
                  </a:cubicBezTo>
                  <a:cubicBezTo>
                    <a:pt x="408" y="175"/>
                    <a:pt x="408" y="175"/>
                    <a:pt x="408" y="175"/>
                  </a:cubicBezTo>
                  <a:cubicBezTo>
                    <a:pt x="408" y="175"/>
                    <a:pt x="412" y="174"/>
                    <a:pt x="412" y="174"/>
                  </a:cubicBezTo>
                  <a:cubicBezTo>
                    <a:pt x="412" y="174"/>
                    <a:pt x="411" y="175"/>
                    <a:pt x="412" y="175"/>
                  </a:cubicBezTo>
                  <a:cubicBezTo>
                    <a:pt x="412" y="176"/>
                    <a:pt x="412" y="176"/>
                    <a:pt x="413" y="176"/>
                  </a:cubicBezTo>
                  <a:cubicBezTo>
                    <a:pt x="414" y="175"/>
                    <a:pt x="414" y="175"/>
                    <a:pt x="414" y="175"/>
                  </a:cubicBezTo>
                  <a:cubicBezTo>
                    <a:pt x="414" y="174"/>
                    <a:pt x="413" y="174"/>
                    <a:pt x="414" y="174"/>
                  </a:cubicBezTo>
                  <a:cubicBezTo>
                    <a:pt x="414" y="174"/>
                    <a:pt x="414" y="174"/>
                    <a:pt x="414" y="174"/>
                  </a:cubicBezTo>
                  <a:cubicBezTo>
                    <a:pt x="414" y="174"/>
                    <a:pt x="414" y="174"/>
                    <a:pt x="414" y="174"/>
                  </a:cubicBezTo>
                  <a:cubicBezTo>
                    <a:pt x="415" y="174"/>
                    <a:pt x="415" y="174"/>
                    <a:pt x="415" y="174"/>
                  </a:cubicBezTo>
                  <a:cubicBezTo>
                    <a:pt x="414" y="174"/>
                    <a:pt x="414" y="174"/>
                    <a:pt x="414" y="174"/>
                  </a:cubicBezTo>
                  <a:cubicBezTo>
                    <a:pt x="415" y="174"/>
                    <a:pt x="415" y="174"/>
                    <a:pt x="416" y="174"/>
                  </a:cubicBezTo>
                  <a:cubicBezTo>
                    <a:pt x="417" y="173"/>
                    <a:pt x="417" y="173"/>
                    <a:pt x="417" y="173"/>
                  </a:cubicBezTo>
                  <a:cubicBezTo>
                    <a:pt x="417" y="174"/>
                    <a:pt x="417" y="174"/>
                    <a:pt x="417" y="174"/>
                  </a:cubicBezTo>
                  <a:cubicBezTo>
                    <a:pt x="417" y="174"/>
                    <a:pt x="417" y="174"/>
                    <a:pt x="417" y="173"/>
                  </a:cubicBezTo>
                  <a:cubicBezTo>
                    <a:pt x="418" y="173"/>
                    <a:pt x="418" y="173"/>
                    <a:pt x="418" y="173"/>
                  </a:cubicBezTo>
                  <a:cubicBezTo>
                    <a:pt x="418" y="173"/>
                    <a:pt x="418" y="173"/>
                    <a:pt x="418" y="173"/>
                  </a:cubicBezTo>
                  <a:cubicBezTo>
                    <a:pt x="418" y="173"/>
                    <a:pt x="418" y="173"/>
                    <a:pt x="418" y="174"/>
                  </a:cubicBezTo>
                  <a:cubicBezTo>
                    <a:pt x="418" y="174"/>
                    <a:pt x="419" y="172"/>
                    <a:pt x="419" y="172"/>
                  </a:cubicBezTo>
                  <a:cubicBezTo>
                    <a:pt x="419" y="171"/>
                    <a:pt x="420" y="170"/>
                    <a:pt x="420" y="168"/>
                  </a:cubicBezTo>
                  <a:cubicBezTo>
                    <a:pt x="421" y="168"/>
                    <a:pt x="421" y="168"/>
                    <a:pt x="421" y="168"/>
                  </a:cubicBezTo>
                  <a:cubicBezTo>
                    <a:pt x="420" y="168"/>
                    <a:pt x="422" y="164"/>
                    <a:pt x="420" y="164"/>
                  </a:cubicBezTo>
                  <a:cubicBezTo>
                    <a:pt x="420" y="164"/>
                    <a:pt x="420" y="163"/>
                    <a:pt x="420" y="162"/>
                  </a:cubicBezTo>
                  <a:cubicBezTo>
                    <a:pt x="419" y="164"/>
                    <a:pt x="419" y="164"/>
                    <a:pt x="419" y="164"/>
                  </a:cubicBezTo>
                  <a:cubicBezTo>
                    <a:pt x="418" y="163"/>
                    <a:pt x="419" y="163"/>
                    <a:pt x="419" y="163"/>
                  </a:cubicBezTo>
                  <a:cubicBezTo>
                    <a:pt x="419" y="163"/>
                    <a:pt x="419" y="163"/>
                    <a:pt x="419" y="163"/>
                  </a:cubicBezTo>
                  <a:cubicBezTo>
                    <a:pt x="418" y="165"/>
                    <a:pt x="418" y="167"/>
                    <a:pt x="417" y="168"/>
                  </a:cubicBezTo>
                  <a:cubicBezTo>
                    <a:pt x="417" y="168"/>
                    <a:pt x="415" y="172"/>
                    <a:pt x="414" y="170"/>
                  </a:cubicBezTo>
                  <a:cubicBezTo>
                    <a:pt x="414" y="170"/>
                    <a:pt x="414" y="170"/>
                    <a:pt x="414" y="170"/>
                  </a:cubicBezTo>
                  <a:cubicBezTo>
                    <a:pt x="414" y="169"/>
                    <a:pt x="413" y="172"/>
                    <a:pt x="413" y="173"/>
                  </a:cubicBezTo>
                  <a:cubicBezTo>
                    <a:pt x="412" y="173"/>
                    <a:pt x="411" y="172"/>
                    <a:pt x="410" y="173"/>
                  </a:cubicBezTo>
                  <a:cubicBezTo>
                    <a:pt x="409" y="173"/>
                    <a:pt x="408" y="174"/>
                    <a:pt x="406" y="175"/>
                  </a:cubicBezTo>
                  <a:cubicBezTo>
                    <a:pt x="406" y="175"/>
                    <a:pt x="406" y="175"/>
                    <a:pt x="406" y="175"/>
                  </a:cubicBezTo>
                  <a:cubicBezTo>
                    <a:pt x="405" y="176"/>
                    <a:pt x="405" y="176"/>
                    <a:pt x="405" y="176"/>
                  </a:cubicBezTo>
                  <a:cubicBezTo>
                    <a:pt x="404" y="177"/>
                    <a:pt x="404" y="176"/>
                    <a:pt x="404" y="178"/>
                  </a:cubicBezTo>
                  <a:close/>
                  <a:moveTo>
                    <a:pt x="423" y="154"/>
                  </a:moveTo>
                  <a:cubicBezTo>
                    <a:pt x="423" y="147"/>
                    <a:pt x="423" y="147"/>
                    <a:pt x="423" y="147"/>
                  </a:cubicBezTo>
                  <a:cubicBezTo>
                    <a:pt x="424" y="148"/>
                    <a:pt x="424" y="148"/>
                    <a:pt x="424" y="148"/>
                  </a:cubicBezTo>
                  <a:cubicBezTo>
                    <a:pt x="424" y="146"/>
                    <a:pt x="423" y="144"/>
                    <a:pt x="423" y="141"/>
                  </a:cubicBezTo>
                  <a:cubicBezTo>
                    <a:pt x="422" y="140"/>
                    <a:pt x="423" y="137"/>
                    <a:pt x="422" y="136"/>
                  </a:cubicBezTo>
                  <a:cubicBezTo>
                    <a:pt x="421" y="136"/>
                    <a:pt x="421" y="136"/>
                    <a:pt x="421" y="136"/>
                  </a:cubicBezTo>
                  <a:cubicBezTo>
                    <a:pt x="421" y="137"/>
                    <a:pt x="422" y="138"/>
                    <a:pt x="422" y="138"/>
                  </a:cubicBezTo>
                  <a:cubicBezTo>
                    <a:pt x="421" y="139"/>
                    <a:pt x="421" y="138"/>
                    <a:pt x="421" y="140"/>
                  </a:cubicBezTo>
                  <a:cubicBezTo>
                    <a:pt x="420" y="146"/>
                    <a:pt x="423" y="153"/>
                    <a:pt x="423" y="154"/>
                  </a:cubicBezTo>
                  <a:close/>
                  <a:moveTo>
                    <a:pt x="421" y="140"/>
                  </a:moveTo>
                  <a:cubicBezTo>
                    <a:pt x="421" y="140"/>
                    <a:pt x="421" y="140"/>
                    <a:pt x="421" y="140"/>
                  </a:cubicBezTo>
                  <a:moveTo>
                    <a:pt x="426" y="159"/>
                  </a:moveTo>
                  <a:cubicBezTo>
                    <a:pt x="426" y="159"/>
                    <a:pt x="426" y="159"/>
                    <a:pt x="426" y="159"/>
                  </a:cubicBezTo>
                  <a:cubicBezTo>
                    <a:pt x="426" y="159"/>
                    <a:pt x="426" y="159"/>
                    <a:pt x="426" y="159"/>
                  </a:cubicBezTo>
                  <a:close/>
                  <a:moveTo>
                    <a:pt x="419" y="161"/>
                  </a:moveTo>
                  <a:cubicBezTo>
                    <a:pt x="419" y="160"/>
                    <a:pt x="419" y="160"/>
                    <a:pt x="419" y="160"/>
                  </a:cubicBezTo>
                  <a:cubicBezTo>
                    <a:pt x="420" y="161"/>
                    <a:pt x="420" y="161"/>
                    <a:pt x="420" y="161"/>
                  </a:cubicBezTo>
                  <a:cubicBezTo>
                    <a:pt x="420" y="160"/>
                    <a:pt x="420" y="160"/>
                    <a:pt x="420" y="160"/>
                  </a:cubicBezTo>
                  <a:cubicBezTo>
                    <a:pt x="421" y="161"/>
                    <a:pt x="422" y="161"/>
                    <a:pt x="423" y="162"/>
                  </a:cubicBezTo>
                  <a:cubicBezTo>
                    <a:pt x="423" y="161"/>
                    <a:pt x="425" y="159"/>
                    <a:pt x="426" y="159"/>
                  </a:cubicBezTo>
                  <a:cubicBezTo>
                    <a:pt x="426" y="159"/>
                    <a:pt x="425" y="157"/>
                    <a:pt x="425" y="157"/>
                  </a:cubicBezTo>
                  <a:cubicBezTo>
                    <a:pt x="425" y="158"/>
                    <a:pt x="425" y="158"/>
                    <a:pt x="424" y="158"/>
                  </a:cubicBezTo>
                  <a:cubicBezTo>
                    <a:pt x="424" y="157"/>
                    <a:pt x="421" y="155"/>
                    <a:pt x="421" y="155"/>
                  </a:cubicBezTo>
                  <a:cubicBezTo>
                    <a:pt x="421" y="155"/>
                    <a:pt x="420" y="159"/>
                    <a:pt x="420" y="159"/>
                  </a:cubicBezTo>
                  <a:cubicBezTo>
                    <a:pt x="419" y="159"/>
                    <a:pt x="419" y="159"/>
                    <a:pt x="419" y="159"/>
                  </a:cubicBezTo>
                  <a:cubicBezTo>
                    <a:pt x="419" y="158"/>
                    <a:pt x="419" y="159"/>
                    <a:pt x="419" y="161"/>
                  </a:cubicBezTo>
                  <a:close/>
                  <a:moveTo>
                    <a:pt x="419" y="159"/>
                  </a:moveTo>
                  <a:cubicBezTo>
                    <a:pt x="419" y="159"/>
                    <a:pt x="419" y="159"/>
                    <a:pt x="419" y="159"/>
                  </a:cubicBezTo>
                  <a:moveTo>
                    <a:pt x="396" y="213"/>
                  </a:moveTo>
                  <a:cubicBezTo>
                    <a:pt x="395" y="213"/>
                    <a:pt x="394" y="214"/>
                    <a:pt x="394" y="215"/>
                  </a:cubicBezTo>
                  <a:cubicBezTo>
                    <a:pt x="394" y="215"/>
                    <a:pt x="394" y="215"/>
                    <a:pt x="394" y="215"/>
                  </a:cubicBezTo>
                  <a:cubicBezTo>
                    <a:pt x="395" y="215"/>
                    <a:pt x="395" y="214"/>
                    <a:pt x="395" y="214"/>
                  </a:cubicBezTo>
                  <a:cubicBezTo>
                    <a:pt x="395" y="215"/>
                    <a:pt x="395" y="215"/>
                    <a:pt x="395" y="215"/>
                  </a:cubicBezTo>
                  <a:cubicBezTo>
                    <a:pt x="396" y="214"/>
                    <a:pt x="396" y="214"/>
                    <a:pt x="396" y="214"/>
                  </a:cubicBezTo>
                  <a:cubicBezTo>
                    <a:pt x="396" y="214"/>
                    <a:pt x="396" y="215"/>
                    <a:pt x="396" y="214"/>
                  </a:cubicBezTo>
                  <a:cubicBezTo>
                    <a:pt x="396" y="214"/>
                    <a:pt x="396" y="214"/>
                    <a:pt x="396" y="214"/>
                  </a:cubicBezTo>
                  <a:cubicBezTo>
                    <a:pt x="397" y="215"/>
                    <a:pt x="397" y="215"/>
                    <a:pt x="397" y="215"/>
                  </a:cubicBezTo>
                  <a:cubicBezTo>
                    <a:pt x="397" y="215"/>
                    <a:pt x="397" y="215"/>
                    <a:pt x="397" y="215"/>
                  </a:cubicBezTo>
                  <a:cubicBezTo>
                    <a:pt x="397" y="215"/>
                    <a:pt x="398" y="218"/>
                    <a:pt x="399" y="217"/>
                  </a:cubicBezTo>
                  <a:cubicBezTo>
                    <a:pt x="399" y="216"/>
                    <a:pt x="400" y="218"/>
                    <a:pt x="400" y="217"/>
                  </a:cubicBezTo>
                  <a:cubicBezTo>
                    <a:pt x="400" y="216"/>
                    <a:pt x="398" y="215"/>
                    <a:pt x="400" y="214"/>
                  </a:cubicBezTo>
                  <a:cubicBezTo>
                    <a:pt x="400" y="216"/>
                    <a:pt x="400" y="216"/>
                    <a:pt x="400" y="216"/>
                  </a:cubicBezTo>
                  <a:cubicBezTo>
                    <a:pt x="401" y="216"/>
                    <a:pt x="401" y="213"/>
                    <a:pt x="400" y="213"/>
                  </a:cubicBezTo>
                  <a:cubicBezTo>
                    <a:pt x="400" y="212"/>
                    <a:pt x="400" y="212"/>
                    <a:pt x="399" y="211"/>
                  </a:cubicBezTo>
                  <a:cubicBezTo>
                    <a:pt x="399" y="212"/>
                    <a:pt x="399" y="212"/>
                    <a:pt x="399" y="212"/>
                  </a:cubicBezTo>
                  <a:cubicBezTo>
                    <a:pt x="399" y="212"/>
                    <a:pt x="399" y="212"/>
                    <a:pt x="399" y="212"/>
                  </a:cubicBezTo>
                  <a:cubicBezTo>
                    <a:pt x="399" y="212"/>
                    <a:pt x="399" y="212"/>
                    <a:pt x="399" y="212"/>
                  </a:cubicBezTo>
                  <a:cubicBezTo>
                    <a:pt x="398" y="212"/>
                    <a:pt x="398" y="212"/>
                    <a:pt x="398" y="212"/>
                  </a:cubicBezTo>
                  <a:cubicBezTo>
                    <a:pt x="398" y="213"/>
                    <a:pt x="398" y="213"/>
                    <a:pt x="398" y="213"/>
                  </a:cubicBezTo>
                  <a:cubicBezTo>
                    <a:pt x="398" y="213"/>
                    <a:pt x="398" y="213"/>
                    <a:pt x="397" y="213"/>
                  </a:cubicBezTo>
                  <a:cubicBezTo>
                    <a:pt x="397" y="213"/>
                    <a:pt x="397" y="213"/>
                    <a:pt x="397" y="213"/>
                  </a:cubicBezTo>
                  <a:cubicBezTo>
                    <a:pt x="397" y="214"/>
                    <a:pt x="397" y="214"/>
                    <a:pt x="397" y="214"/>
                  </a:cubicBezTo>
                  <a:lnTo>
                    <a:pt x="396" y="213"/>
                  </a:lnTo>
                  <a:close/>
                  <a:moveTo>
                    <a:pt x="414" y="227"/>
                  </a:moveTo>
                  <a:cubicBezTo>
                    <a:pt x="414" y="228"/>
                    <a:pt x="414" y="228"/>
                    <a:pt x="414" y="228"/>
                  </a:cubicBezTo>
                  <a:cubicBezTo>
                    <a:pt x="414" y="228"/>
                    <a:pt x="412" y="229"/>
                    <a:pt x="411" y="229"/>
                  </a:cubicBezTo>
                  <a:cubicBezTo>
                    <a:pt x="411" y="229"/>
                    <a:pt x="410" y="227"/>
                    <a:pt x="410" y="226"/>
                  </a:cubicBezTo>
                  <a:cubicBezTo>
                    <a:pt x="410" y="226"/>
                    <a:pt x="407" y="225"/>
                    <a:pt x="406" y="226"/>
                  </a:cubicBezTo>
                  <a:cubicBezTo>
                    <a:pt x="406" y="226"/>
                    <a:pt x="406" y="227"/>
                    <a:pt x="406" y="227"/>
                  </a:cubicBezTo>
                  <a:cubicBezTo>
                    <a:pt x="407" y="227"/>
                    <a:pt x="407" y="227"/>
                    <a:pt x="407" y="227"/>
                  </a:cubicBezTo>
                  <a:cubicBezTo>
                    <a:pt x="407" y="228"/>
                    <a:pt x="407" y="228"/>
                    <a:pt x="407" y="228"/>
                  </a:cubicBezTo>
                  <a:cubicBezTo>
                    <a:pt x="407" y="228"/>
                    <a:pt x="409" y="228"/>
                    <a:pt x="410" y="228"/>
                  </a:cubicBezTo>
                  <a:cubicBezTo>
                    <a:pt x="410" y="229"/>
                    <a:pt x="410" y="229"/>
                    <a:pt x="410" y="229"/>
                  </a:cubicBezTo>
                  <a:cubicBezTo>
                    <a:pt x="407" y="229"/>
                    <a:pt x="407" y="229"/>
                    <a:pt x="407" y="229"/>
                  </a:cubicBezTo>
                  <a:cubicBezTo>
                    <a:pt x="408" y="229"/>
                    <a:pt x="409" y="230"/>
                    <a:pt x="408" y="230"/>
                  </a:cubicBezTo>
                  <a:cubicBezTo>
                    <a:pt x="409" y="230"/>
                    <a:pt x="409" y="231"/>
                    <a:pt x="409" y="230"/>
                  </a:cubicBezTo>
                  <a:cubicBezTo>
                    <a:pt x="409" y="230"/>
                    <a:pt x="409" y="230"/>
                    <a:pt x="409" y="230"/>
                  </a:cubicBezTo>
                  <a:cubicBezTo>
                    <a:pt x="410" y="229"/>
                    <a:pt x="410" y="229"/>
                    <a:pt x="410" y="229"/>
                  </a:cubicBezTo>
                  <a:cubicBezTo>
                    <a:pt x="410" y="230"/>
                    <a:pt x="410" y="230"/>
                    <a:pt x="410" y="230"/>
                  </a:cubicBezTo>
                  <a:cubicBezTo>
                    <a:pt x="410" y="230"/>
                    <a:pt x="411" y="230"/>
                    <a:pt x="411" y="230"/>
                  </a:cubicBezTo>
                  <a:cubicBezTo>
                    <a:pt x="411" y="230"/>
                    <a:pt x="411" y="230"/>
                    <a:pt x="411" y="230"/>
                  </a:cubicBezTo>
                  <a:cubicBezTo>
                    <a:pt x="411" y="231"/>
                    <a:pt x="414" y="231"/>
                    <a:pt x="415" y="232"/>
                  </a:cubicBezTo>
                  <a:cubicBezTo>
                    <a:pt x="415" y="232"/>
                    <a:pt x="415" y="232"/>
                    <a:pt x="415" y="232"/>
                  </a:cubicBezTo>
                  <a:cubicBezTo>
                    <a:pt x="415" y="232"/>
                    <a:pt x="415" y="232"/>
                    <a:pt x="415" y="232"/>
                  </a:cubicBezTo>
                  <a:cubicBezTo>
                    <a:pt x="415" y="232"/>
                    <a:pt x="415" y="232"/>
                    <a:pt x="415" y="232"/>
                  </a:cubicBezTo>
                  <a:cubicBezTo>
                    <a:pt x="416" y="232"/>
                    <a:pt x="416" y="232"/>
                    <a:pt x="416" y="232"/>
                  </a:cubicBezTo>
                  <a:cubicBezTo>
                    <a:pt x="416" y="232"/>
                    <a:pt x="415" y="232"/>
                    <a:pt x="416" y="232"/>
                  </a:cubicBezTo>
                  <a:cubicBezTo>
                    <a:pt x="416" y="232"/>
                    <a:pt x="416" y="232"/>
                    <a:pt x="416" y="232"/>
                  </a:cubicBezTo>
                  <a:cubicBezTo>
                    <a:pt x="416" y="233"/>
                    <a:pt x="416" y="233"/>
                    <a:pt x="416" y="233"/>
                  </a:cubicBezTo>
                  <a:cubicBezTo>
                    <a:pt x="416" y="233"/>
                    <a:pt x="416" y="233"/>
                    <a:pt x="416" y="233"/>
                  </a:cubicBezTo>
                  <a:cubicBezTo>
                    <a:pt x="415" y="233"/>
                    <a:pt x="417" y="235"/>
                    <a:pt x="417" y="235"/>
                  </a:cubicBezTo>
                  <a:cubicBezTo>
                    <a:pt x="416" y="234"/>
                    <a:pt x="417" y="236"/>
                    <a:pt x="417" y="236"/>
                  </a:cubicBezTo>
                  <a:cubicBezTo>
                    <a:pt x="417" y="236"/>
                    <a:pt x="420" y="237"/>
                    <a:pt x="420" y="237"/>
                  </a:cubicBezTo>
                  <a:cubicBezTo>
                    <a:pt x="421" y="238"/>
                    <a:pt x="423" y="237"/>
                    <a:pt x="423" y="237"/>
                  </a:cubicBezTo>
                  <a:cubicBezTo>
                    <a:pt x="423" y="236"/>
                    <a:pt x="421" y="237"/>
                    <a:pt x="421" y="236"/>
                  </a:cubicBezTo>
                  <a:cubicBezTo>
                    <a:pt x="422" y="236"/>
                    <a:pt x="423" y="236"/>
                    <a:pt x="423" y="236"/>
                  </a:cubicBezTo>
                  <a:cubicBezTo>
                    <a:pt x="423" y="236"/>
                    <a:pt x="423" y="236"/>
                    <a:pt x="423" y="236"/>
                  </a:cubicBezTo>
                  <a:cubicBezTo>
                    <a:pt x="423" y="236"/>
                    <a:pt x="423" y="236"/>
                    <a:pt x="423" y="236"/>
                  </a:cubicBezTo>
                  <a:cubicBezTo>
                    <a:pt x="423" y="235"/>
                    <a:pt x="423" y="235"/>
                    <a:pt x="423" y="235"/>
                  </a:cubicBezTo>
                  <a:cubicBezTo>
                    <a:pt x="424" y="236"/>
                    <a:pt x="424" y="236"/>
                    <a:pt x="424" y="236"/>
                  </a:cubicBezTo>
                  <a:cubicBezTo>
                    <a:pt x="424" y="235"/>
                    <a:pt x="424" y="235"/>
                    <a:pt x="424" y="235"/>
                  </a:cubicBezTo>
                  <a:cubicBezTo>
                    <a:pt x="424" y="235"/>
                    <a:pt x="424" y="235"/>
                    <a:pt x="424" y="235"/>
                  </a:cubicBezTo>
                  <a:cubicBezTo>
                    <a:pt x="425" y="235"/>
                    <a:pt x="425" y="235"/>
                    <a:pt x="425" y="235"/>
                  </a:cubicBezTo>
                  <a:cubicBezTo>
                    <a:pt x="426" y="236"/>
                    <a:pt x="431" y="241"/>
                    <a:pt x="432" y="239"/>
                  </a:cubicBezTo>
                  <a:cubicBezTo>
                    <a:pt x="432" y="239"/>
                    <a:pt x="432" y="239"/>
                    <a:pt x="432" y="239"/>
                  </a:cubicBezTo>
                  <a:cubicBezTo>
                    <a:pt x="432" y="239"/>
                    <a:pt x="432" y="239"/>
                    <a:pt x="432" y="239"/>
                  </a:cubicBezTo>
                  <a:cubicBezTo>
                    <a:pt x="433" y="239"/>
                    <a:pt x="433" y="239"/>
                    <a:pt x="433" y="239"/>
                  </a:cubicBezTo>
                  <a:cubicBezTo>
                    <a:pt x="432" y="239"/>
                    <a:pt x="432" y="239"/>
                    <a:pt x="432" y="238"/>
                  </a:cubicBezTo>
                  <a:cubicBezTo>
                    <a:pt x="431" y="238"/>
                    <a:pt x="431" y="238"/>
                    <a:pt x="430" y="237"/>
                  </a:cubicBezTo>
                  <a:cubicBezTo>
                    <a:pt x="428" y="235"/>
                    <a:pt x="428" y="234"/>
                    <a:pt x="426" y="232"/>
                  </a:cubicBezTo>
                  <a:cubicBezTo>
                    <a:pt x="425" y="231"/>
                    <a:pt x="415" y="225"/>
                    <a:pt x="414" y="227"/>
                  </a:cubicBezTo>
                  <a:close/>
                  <a:moveTo>
                    <a:pt x="426" y="232"/>
                  </a:moveTo>
                  <a:cubicBezTo>
                    <a:pt x="426" y="232"/>
                    <a:pt x="426" y="232"/>
                    <a:pt x="426" y="232"/>
                  </a:cubicBezTo>
                  <a:moveTo>
                    <a:pt x="393" y="224"/>
                  </a:moveTo>
                  <a:cubicBezTo>
                    <a:pt x="393" y="224"/>
                    <a:pt x="393" y="224"/>
                    <a:pt x="394" y="224"/>
                  </a:cubicBezTo>
                  <a:cubicBezTo>
                    <a:pt x="394" y="225"/>
                    <a:pt x="400" y="225"/>
                    <a:pt x="399" y="223"/>
                  </a:cubicBezTo>
                  <a:cubicBezTo>
                    <a:pt x="397" y="223"/>
                    <a:pt x="396" y="223"/>
                    <a:pt x="395" y="224"/>
                  </a:cubicBezTo>
                  <a:cubicBezTo>
                    <a:pt x="394" y="224"/>
                    <a:pt x="394" y="223"/>
                    <a:pt x="393" y="223"/>
                  </a:cubicBezTo>
                  <a:cubicBezTo>
                    <a:pt x="392" y="224"/>
                    <a:pt x="391" y="225"/>
                    <a:pt x="391" y="226"/>
                  </a:cubicBezTo>
                  <a:cubicBezTo>
                    <a:pt x="391" y="227"/>
                    <a:pt x="391" y="232"/>
                    <a:pt x="391" y="232"/>
                  </a:cubicBezTo>
                  <a:cubicBezTo>
                    <a:pt x="393" y="234"/>
                    <a:pt x="392" y="229"/>
                    <a:pt x="392" y="229"/>
                  </a:cubicBezTo>
                  <a:cubicBezTo>
                    <a:pt x="393" y="229"/>
                    <a:pt x="394" y="231"/>
                    <a:pt x="395" y="231"/>
                  </a:cubicBezTo>
                  <a:cubicBezTo>
                    <a:pt x="396" y="230"/>
                    <a:pt x="396" y="230"/>
                    <a:pt x="396" y="230"/>
                  </a:cubicBezTo>
                  <a:cubicBezTo>
                    <a:pt x="394" y="230"/>
                    <a:pt x="395" y="226"/>
                    <a:pt x="395" y="226"/>
                  </a:cubicBezTo>
                  <a:cubicBezTo>
                    <a:pt x="395" y="226"/>
                    <a:pt x="393" y="227"/>
                    <a:pt x="393" y="227"/>
                  </a:cubicBezTo>
                  <a:cubicBezTo>
                    <a:pt x="391" y="226"/>
                    <a:pt x="392" y="225"/>
                    <a:pt x="393" y="224"/>
                  </a:cubicBezTo>
                  <a:close/>
                  <a:moveTo>
                    <a:pt x="394" y="224"/>
                  </a:moveTo>
                  <a:cubicBezTo>
                    <a:pt x="393" y="224"/>
                    <a:pt x="393" y="224"/>
                    <a:pt x="393" y="224"/>
                  </a:cubicBezTo>
                  <a:lnTo>
                    <a:pt x="394" y="224"/>
                  </a:lnTo>
                  <a:close/>
                  <a:moveTo>
                    <a:pt x="294" y="243"/>
                  </a:moveTo>
                  <a:cubicBezTo>
                    <a:pt x="294" y="243"/>
                    <a:pt x="294" y="243"/>
                    <a:pt x="294" y="243"/>
                  </a:cubicBezTo>
                  <a:moveTo>
                    <a:pt x="294" y="243"/>
                  </a:moveTo>
                  <a:cubicBezTo>
                    <a:pt x="293" y="243"/>
                    <a:pt x="293" y="244"/>
                    <a:pt x="293" y="245"/>
                  </a:cubicBezTo>
                  <a:cubicBezTo>
                    <a:pt x="293" y="245"/>
                    <a:pt x="293" y="245"/>
                    <a:pt x="293" y="245"/>
                  </a:cubicBezTo>
                  <a:cubicBezTo>
                    <a:pt x="291" y="249"/>
                    <a:pt x="285" y="254"/>
                    <a:pt x="287" y="259"/>
                  </a:cubicBezTo>
                  <a:cubicBezTo>
                    <a:pt x="290" y="264"/>
                    <a:pt x="293" y="257"/>
                    <a:pt x="294" y="255"/>
                  </a:cubicBezTo>
                  <a:cubicBezTo>
                    <a:pt x="295" y="251"/>
                    <a:pt x="297" y="246"/>
                    <a:pt x="296" y="242"/>
                  </a:cubicBezTo>
                  <a:cubicBezTo>
                    <a:pt x="295" y="242"/>
                    <a:pt x="294" y="240"/>
                    <a:pt x="294" y="243"/>
                  </a:cubicBezTo>
                  <a:close/>
                </a:path>
              </a:pathLst>
            </a:custGeom>
            <a:solidFill>
              <a:srgbClr val="C5C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04" name="Woman">
            <a:extLst>
              <a:ext uri="{FF2B5EF4-FFF2-40B4-BE49-F238E27FC236}">
                <a16:creationId xmlns:a16="http://schemas.microsoft.com/office/drawing/2014/main" id="{C8F3BE7A-3652-48B2-8DE3-6C846D6EDFF4}"/>
              </a:ext>
            </a:extLst>
          </p:cNvPr>
          <p:cNvGrpSpPr/>
          <p:nvPr/>
        </p:nvGrpSpPr>
        <p:grpSpPr>
          <a:xfrm>
            <a:off x="7446963" y="3971925"/>
            <a:ext cx="912813" cy="2505076"/>
            <a:chOff x="7446963" y="3971925"/>
            <a:chExt cx="912813" cy="2505076"/>
          </a:xfrm>
        </p:grpSpPr>
        <p:grpSp>
          <p:nvGrpSpPr>
            <p:cNvPr id="205" name="Group 204">
              <a:extLst>
                <a:ext uri="{FF2B5EF4-FFF2-40B4-BE49-F238E27FC236}">
                  <a16:creationId xmlns:a16="http://schemas.microsoft.com/office/drawing/2014/main" id="{F79A1DA7-D0E1-4CF1-9AE3-4C21AA158389}"/>
                </a:ext>
              </a:extLst>
            </p:cNvPr>
            <p:cNvGrpSpPr/>
            <p:nvPr/>
          </p:nvGrpSpPr>
          <p:grpSpPr>
            <a:xfrm>
              <a:off x="7561263" y="5670550"/>
              <a:ext cx="417513" cy="806451"/>
              <a:chOff x="7561263" y="5670550"/>
              <a:chExt cx="417513" cy="806451"/>
            </a:xfrm>
          </p:grpSpPr>
          <p:sp>
            <p:nvSpPr>
              <p:cNvPr id="229" name="Freeform 191">
                <a:extLst>
                  <a:ext uri="{FF2B5EF4-FFF2-40B4-BE49-F238E27FC236}">
                    <a16:creationId xmlns:a16="http://schemas.microsoft.com/office/drawing/2014/main" id="{B2E1C4D2-4596-490D-8184-F1BCF545521D}"/>
                  </a:ext>
                </a:extLst>
              </p:cNvPr>
              <p:cNvSpPr>
                <a:spLocks/>
              </p:cNvSpPr>
              <p:nvPr/>
            </p:nvSpPr>
            <p:spPr bwMode="auto">
              <a:xfrm>
                <a:off x="7561263" y="6221413"/>
                <a:ext cx="147638" cy="209550"/>
              </a:xfrm>
              <a:custGeom>
                <a:avLst/>
                <a:gdLst>
                  <a:gd name="T0" fmla="*/ 1 w 39"/>
                  <a:gd name="T1" fmla="*/ 28 h 55"/>
                  <a:gd name="T2" fmla="*/ 5 w 39"/>
                  <a:gd name="T3" fmla="*/ 52 h 55"/>
                  <a:gd name="T4" fmla="*/ 25 w 39"/>
                  <a:gd name="T5" fmla="*/ 50 h 55"/>
                  <a:gd name="T6" fmla="*/ 31 w 39"/>
                  <a:gd name="T7" fmla="*/ 34 h 55"/>
                  <a:gd name="T8" fmla="*/ 38 w 39"/>
                  <a:gd name="T9" fmla="*/ 14 h 55"/>
                  <a:gd name="T10" fmla="*/ 32 w 39"/>
                  <a:gd name="T11" fmla="*/ 2 h 55"/>
                  <a:gd name="T12" fmla="*/ 28 w 39"/>
                  <a:gd name="T13" fmla="*/ 1 h 55"/>
                  <a:gd name="T14" fmla="*/ 1 w 39"/>
                  <a:gd name="T15" fmla="*/ 28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55">
                    <a:moveTo>
                      <a:pt x="1" y="28"/>
                    </a:moveTo>
                    <a:cubicBezTo>
                      <a:pt x="1" y="33"/>
                      <a:pt x="0" y="49"/>
                      <a:pt x="5" y="52"/>
                    </a:cubicBezTo>
                    <a:cubicBezTo>
                      <a:pt x="13" y="55"/>
                      <a:pt x="22" y="53"/>
                      <a:pt x="25" y="50"/>
                    </a:cubicBezTo>
                    <a:cubicBezTo>
                      <a:pt x="28" y="48"/>
                      <a:pt x="30" y="36"/>
                      <a:pt x="31" y="34"/>
                    </a:cubicBezTo>
                    <a:cubicBezTo>
                      <a:pt x="32" y="31"/>
                      <a:pt x="39" y="16"/>
                      <a:pt x="38" y="14"/>
                    </a:cubicBezTo>
                    <a:cubicBezTo>
                      <a:pt x="38" y="12"/>
                      <a:pt x="35" y="5"/>
                      <a:pt x="32" y="2"/>
                    </a:cubicBezTo>
                    <a:cubicBezTo>
                      <a:pt x="31" y="1"/>
                      <a:pt x="30" y="0"/>
                      <a:pt x="28" y="1"/>
                    </a:cubicBezTo>
                    <a:cubicBezTo>
                      <a:pt x="21" y="6"/>
                      <a:pt x="1" y="28"/>
                      <a:pt x="1" y="28"/>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30" name="Freeform 192">
                <a:extLst>
                  <a:ext uri="{FF2B5EF4-FFF2-40B4-BE49-F238E27FC236}">
                    <a16:creationId xmlns:a16="http://schemas.microsoft.com/office/drawing/2014/main" id="{70D37536-AB42-4D17-9352-C58E75D80DA4}"/>
                  </a:ext>
                </a:extLst>
              </p:cNvPr>
              <p:cNvSpPr>
                <a:spLocks/>
              </p:cNvSpPr>
              <p:nvPr/>
            </p:nvSpPr>
            <p:spPr bwMode="auto">
              <a:xfrm>
                <a:off x="7670800" y="6259513"/>
                <a:ext cx="30163" cy="61913"/>
              </a:xfrm>
              <a:custGeom>
                <a:avLst/>
                <a:gdLst>
                  <a:gd name="T0" fmla="*/ 0 w 8"/>
                  <a:gd name="T1" fmla="*/ 16 h 16"/>
                  <a:gd name="T2" fmla="*/ 5 w 8"/>
                  <a:gd name="T3" fmla="*/ 9 h 16"/>
                  <a:gd name="T4" fmla="*/ 7 w 8"/>
                  <a:gd name="T5" fmla="*/ 2 h 16"/>
                  <a:gd name="T6" fmla="*/ 0 w 8"/>
                  <a:gd name="T7" fmla="*/ 0 h 16"/>
                  <a:gd name="T8" fmla="*/ 0 w 8"/>
                  <a:gd name="T9" fmla="*/ 16 h 16"/>
                </a:gdLst>
                <a:ahLst/>
                <a:cxnLst>
                  <a:cxn ang="0">
                    <a:pos x="T0" y="T1"/>
                  </a:cxn>
                  <a:cxn ang="0">
                    <a:pos x="T2" y="T3"/>
                  </a:cxn>
                  <a:cxn ang="0">
                    <a:pos x="T4" y="T5"/>
                  </a:cxn>
                  <a:cxn ang="0">
                    <a:pos x="T6" y="T7"/>
                  </a:cxn>
                  <a:cxn ang="0">
                    <a:pos x="T8" y="T9"/>
                  </a:cxn>
                </a:cxnLst>
                <a:rect l="0" t="0" r="r" b="b"/>
                <a:pathLst>
                  <a:path w="8" h="16">
                    <a:moveTo>
                      <a:pt x="0" y="16"/>
                    </a:moveTo>
                    <a:cubicBezTo>
                      <a:pt x="2" y="14"/>
                      <a:pt x="4" y="12"/>
                      <a:pt x="5" y="9"/>
                    </a:cubicBezTo>
                    <a:cubicBezTo>
                      <a:pt x="7" y="7"/>
                      <a:pt x="8" y="4"/>
                      <a:pt x="7" y="2"/>
                    </a:cubicBezTo>
                    <a:cubicBezTo>
                      <a:pt x="6" y="0"/>
                      <a:pt x="2" y="0"/>
                      <a:pt x="0" y="0"/>
                    </a:cubicBezTo>
                    <a:cubicBezTo>
                      <a:pt x="0" y="5"/>
                      <a:pt x="0" y="11"/>
                      <a:pt x="0" y="16"/>
                    </a:cubicBezTo>
                    <a:close/>
                  </a:path>
                </a:pathLst>
              </a:custGeom>
              <a:solidFill>
                <a:srgbClr val="F09E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31" name="Freeform 193">
                <a:extLst>
                  <a:ext uri="{FF2B5EF4-FFF2-40B4-BE49-F238E27FC236}">
                    <a16:creationId xmlns:a16="http://schemas.microsoft.com/office/drawing/2014/main" id="{7EF71EF9-096E-4F98-BEB8-F7C9454F6EC0}"/>
                  </a:ext>
                </a:extLst>
              </p:cNvPr>
              <p:cNvSpPr>
                <a:spLocks/>
              </p:cNvSpPr>
              <p:nvPr/>
            </p:nvSpPr>
            <p:spPr bwMode="auto">
              <a:xfrm>
                <a:off x="7561263" y="5670550"/>
                <a:ext cx="193675" cy="658813"/>
              </a:xfrm>
              <a:custGeom>
                <a:avLst/>
                <a:gdLst>
                  <a:gd name="T0" fmla="*/ 17 w 51"/>
                  <a:gd name="T1" fmla="*/ 0 h 173"/>
                  <a:gd name="T2" fmla="*/ 7 w 51"/>
                  <a:gd name="T3" fmla="*/ 80 h 173"/>
                  <a:gd name="T4" fmla="*/ 8 w 51"/>
                  <a:gd name="T5" fmla="*/ 131 h 173"/>
                  <a:gd name="T6" fmla="*/ 3 w 51"/>
                  <a:gd name="T7" fmla="*/ 152 h 173"/>
                  <a:gd name="T8" fmla="*/ 1 w 51"/>
                  <a:gd name="T9" fmla="*/ 173 h 173"/>
                  <a:gd name="T10" fmla="*/ 18 w 51"/>
                  <a:gd name="T11" fmla="*/ 173 h 173"/>
                  <a:gd name="T12" fmla="*/ 27 w 51"/>
                  <a:gd name="T13" fmla="*/ 171 h 173"/>
                  <a:gd name="T14" fmla="*/ 29 w 51"/>
                  <a:gd name="T15" fmla="*/ 171 h 173"/>
                  <a:gd name="T16" fmla="*/ 29 w 51"/>
                  <a:gd name="T17" fmla="*/ 155 h 173"/>
                  <a:gd name="T18" fmla="*/ 29 w 51"/>
                  <a:gd name="T19" fmla="*/ 141 h 173"/>
                  <a:gd name="T20" fmla="*/ 30 w 51"/>
                  <a:gd name="T21" fmla="*/ 126 h 173"/>
                  <a:gd name="T22" fmla="*/ 37 w 51"/>
                  <a:gd name="T23" fmla="*/ 98 h 173"/>
                  <a:gd name="T24" fmla="*/ 41 w 51"/>
                  <a:gd name="T25" fmla="*/ 88 h 173"/>
                  <a:gd name="T26" fmla="*/ 43 w 51"/>
                  <a:gd name="T27" fmla="*/ 77 h 173"/>
                  <a:gd name="T28" fmla="*/ 45 w 51"/>
                  <a:gd name="T29" fmla="*/ 55 h 173"/>
                  <a:gd name="T30" fmla="*/ 51 w 51"/>
                  <a:gd name="T31" fmla="*/ 13 h 173"/>
                  <a:gd name="T32" fmla="*/ 17 w 51"/>
                  <a:gd name="T33"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173">
                    <a:moveTo>
                      <a:pt x="17" y="0"/>
                    </a:moveTo>
                    <a:cubicBezTo>
                      <a:pt x="11" y="26"/>
                      <a:pt x="6" y="53"/>
                      <a:pt x="7" y="80"/>
                    </a:cubicBezTo>
                    <a:cubicBezTo>
                      <a:pt x="7" y="97"/>
                      <a:pt x="11" y="114"/>
                      <a:pt x="8" y="131"/>
                    </a:cubicBezTo>
                    <a:cubicBezTo>
                      <a:pt x="7" y="138"/>
                      <a:pt x="5" y="145"/>
                      <a:pt x="3" y="152"/>
                    </a:cubicBezTo>
                    <a:cubicBezTo>
                      <a:pt x="1" y="159"/>
                      <a:pt x="0" y="166"/>
                      <a:pt x="1" y="173"/>
                    </a:cubicBezTo>
                    <a:cubicBezTo>
                      <a:pt x="7" y="173"/>
                      <a:pt x="12" y="173"/>
                      <a:pt x="18" y="173"/>
                    </a:cubicBezTo>
                    <a:cubicBezTo>
                      <a:pt x="21" y="173"/>
                      <a:pt x="24" y="173"/>
                      <a:pt x="27" y="171"/>
                    </a:cubicBezTo>
                    <a:cubicBezTo>
                      <a:pt x="28" y="171"/>
                      <a:pt x="28" y="171"/>
                      <a:pt x="29" y="171"/>
                    </a:cubicBezTo>
                    <a:cubicBezTo>
                      <a:pt x="29" y="166"/>
                      <a:pt x="29" y="160"/>
                      <a:pt x="29" y="155"/>
                    </a:cubicBezTo>
                    <a:cubicBezTo>
                      <a:pt x="29" y="155"/>
                      <a:pt x="29" y="142"/>
                      <a:pt x="29" y="141"/>
                    </a:cubicBezTo>
                    <a:cubicBezTo>
                      <a:pt x="29" y="136"/>
                      <a:pt x="30" y="131"/>
                      <a:pt x="30" y="126"/>
                    </a:cubicBezTo>
                    <a:cubicBezTo>
                      <a:pt x="32" y="117"/>
                      <a:pt x="34" y="107"/>
                      <a:pt x="37" y="98"/>
                    </a:cubicBezTo>
                    <a:cubicBezTo>
                      <a:pt x="38" y="95"/>
                      <a:pt x="40" y="91"/>
                      <a:pt x="41" y="88"/>
                    </a:cubicBezTo>
                    <a:cubicBezTo>
                      <a:pt x="42" y="84"/>
                      <a:pt x="43" y="81"/>
                      <a:pt x="43" y="77"/>
                    </a:cubicBezTo>
                    <a:cubicBezTo>
                      <a:pt x="44" y="70"/>
                      <a:pt x="45" y="62"/>
                      <a:pt x="45" y="55"/>
                    </a:cubicBezTo>
                    <a:cubicBezTo>
                      <a:pt x="45" y="40"/>
                      <a:pt x="45" y="26"/>
                      <a:pt x="51" y="13"/>
                    </a:cubicBezTo>
                    <a:cubicBezTo>
                      <a:pt x="39" y="9"/>
                      <a:pt x="28" y="5"/>
                      <a:pt x="17" y="0"/>
                    </a:cubicBezTo>
                    <a:close/>
                  </a:path>
                </a:pathLst>
              </a:custGeom>
              <a:solidFill>
                <a:srgbClr val="F5AA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32" name="Freeform 194">
                <a:extLst>
                  <a:ext uri="{FF2B5EF4-FFF2-40B4-BE49-F238E27FC236}">
                    <a16:creationId xmlns:a16="http://schemas.microsoft.com/office/drawing/2014/main" id="{8BA9FBE0-FA64-4C18-8687-28900C590391}"/>
                  </a:ext>
                </a:extLst>
              </p:cNvPr>
              <p:cNvSpPr>
                <a:spLocks/>
              </p:cNvSpPr>
              <p:nvPr/>
            </p:nvSpPr>
            <p:spPr bwMode="auto">
              <a:xfrm>
                <a:off x="7662863" y="6310313"/>
                <a:ext cx="315913" cy="166688"/>
              </a:xfrm>
              <a:custGeom>
                <a:avLst/>
                <a:gdLst>
                  <a:gd name="T0" fmla="*/ 7 w 83"/>
                  <a:gd name="T1" fmla="*/ 16 h 44"/>
                  <a:gd name="T2" fmla="*/ 3 w 83"/>
                  <a:gd name="T3" fmla="*/ 38 h 44"/>
                  <a:gd name="T4" fmla="*/ 9 w 83"/>
                  <a:gd name="T5" fmla="*/ 43 h 44"/>
                  <a:gd name="T6" fmla="*/ 27 w 83"/>
                  <a:gd name="T7" fmla="*/ 42 h 44"/>
                  <a:gd name="T8" fmla="*/ 50 w 83"/>
                  <a:gd name="T9" fmla="*/ 36 h 44"/>
                  <a:gd name="T10" fmla="*/ 73 w 83"/>
                  <a:gd name="T11" fmla="*/ 28 h 44"/>
                  <a:gd name="T12" fmla="*/ 82 w 83"/>
                  <a:gd name="T13" fmla="*/ 7 h 44"/>
                  <a:gd name="T14" fmla="*/ 78 w 83"/>
                  <a:gd name="T15" fmla="*/ 2 h 44"/>
                  <a:gd name="T16" fmla="*/ 25 w 83"/>
                  <a:gd name="T17" fmla="*/ 7 h 44"/>
                  <a:gd name="T18" fmla="*/ 7 w 83"/>
                  <a:gd name="T19" fmla="*/ 1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44">
                    <a:moveTo>
                      <a:pt x="7" y="16"/>
                    </a:moveTo>
                    <a:cubicBezTo>
                      <a:pt x="6" y="19"/>
                      <a:pt x="0" y="26"/>
                      <a:pt x="3" y="38"/>
                    </a:cubicBezTo>
                    <a:cubicBezTo>
                      <a:pt x="4" y="41"/>
                      <a:pt x="6" y="43"/>
                      <a:pt x="9" y="43"/>
                    </a:cubicBezTo>
                    <a:cubicBezTo>
                      <a:pt x="20" y="44"/>
                      <a:pt x="25" y="43"/>
                      <a:pt x="27" y="42"/>
                    </a:cubicBezTo>
                    <a:cubicBezTo>
                      <a:pt x="30" y="41"/>
                      <a:pt x="44" y="36"/>
                      <a:pt x="50" y="36"/>
                    </a:cubicBezTo>
                    <a:cubicBezTo>
                      <a:pt x="56" y="36"/>
                      <a:pt x="70" y="31"/>
                      <a:pt x="73" y="28"/>
                    </a:cubicBezTo>
                    <a:cubicBezTo>
                      <a:pt x="75" y="24"/>
                      <a:pt x="82" y="17"/>
                      <a:pt x="82" y="7"/>
                    </a:cubicBezTo>
                    <a:cubicBezTo>
                      <a:pt x="83" y="4"/>
                      <a:pt x="81" y="2"/>
                      <a:pt x="78" y="2"/>
                    </a:cubicBezTo>
                    <a:cubicBezTo>
                      <a:pt x="61" y="0"/>
                      <a:pt x="32" y="5"/>
                      <a:pt x="25" y="7"/>
                    </a:cubicBezTo>
                    <a:cubicBezTo>
                      <a:pt x="18" y="9"/>
                      <a:pt x="7" y="16"/>
                      <a:pt x="7" y="16"/>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33" name="Freeform 195">
                <a:extLst>
                  <a:ext uri="{FF2B5EF4-FFF2-40B4-BE49-F238E27FC236}">
                    <a16:creationId xmlns:a16="http://schemas.microsoft.com/office/drawing/2014/main" id="{1253DCBD-3810-4AF5-BF55-09A652332618}"/>
                  </a:ext>
                </a:extLst>
              </p:cNvPr>
              <p:cNvSpPr>
                <a:spLocks/>
              </p:cNvSpPr>
              <p:nvPr/>
            </p:nvSpPr>
            <p:spPr bwMode="auto">
              <a:xfrm>
                <a:off x="7681913" y="5692775"/>
                <a:ext cx="247650" cy="727075"/>
              </a:xfrm>
              <a:custGeom>
                <a:avLst/>
                <a:gdLst>
                  <a:gd name="T0" fmla="*/ 11 w 65"/>
                  <a:gd name="T1" fmla="*/ 57 h 191"/>
                  <a:gd name="T2" fmla="*/ 2 w 65"/>
                  <a:gd name="T3" fmla="*/ 178 h 191"/>
                  <a:gd name="T4" fmla="*/ 55 w 65"/>
                  <a:gd name="T5" fmla="*/ 184 h 191"/>
                  <a:gd name="T6" fmla="*/ 60 w 65"/>
                  <a:gd name="T7" fmla="*/ 180 h 191"/>
                  <a:gd name="T8" fmla="*/ 56 w 65"/>
                  <a:gd name="T9" fmla="*/ 169 h 191"/>
                  <a:gd name="T10" fmla="*/ 44 w 65"/>
                  <a:gd name="T11" fmla="*/ 166 h 191"/>
                  <a:gd name="T12" fmla="*/ 32 w 65"/>
                  <a:gd name="T13" fmla="*/ 161 h 191"/>
                  <a:gd name="T14" fmla="*/ 28 w 65"/>
                  <a:gd name="T15" fmla="*/ 149 h 191"/>
                  <a:gd name="T16" fmla="*/ 45 w 65"/>
                  <a:gd name="T17" fmla="*/ 79 h 191"/>
                  <a:gd name="T18" fmla="*/ 49 w 65"/>
                  <a:gd name="T19" fmla="*/ 62 h 191"/>
                  <a:gd name="T20" fmla="*/ 52 w 65"/>
                  <a:gd name="T21" fmla="*/ 44 h 191"/>
                  <a:gd name="T22" fmla="*/ 65 w 65"/>
                  <a:gd name="T23" fmla="*/ 4 h 191"/>
                  <a:gd name="T24" fmla="*/ 65 w 65"/>
                  <a:gd name="T25" fmla="*/ 3 h 191"/>
                  <a:gd name="T26" fmla="*/ 52 w 65"/>
                  <a:gd name="T27" fmla="*/ 7 h 191"/>
                  <a:gd name="T28" fmla="*/ 42 w 65"/>
                  <a:gd name="T29" fmla="*/ 7 h 191"/>
                  <a:gd name="T30" fmla="*/ 32 w 65"/>
                  <a:gd name="T31" fmla="*/ 7 h 191"/>
                  <a:gd name="T32" fmla="*/ 24 w 65"/>
                  <a:gd name="T33" fmla="*/ 3 h 191"/>
                  <a:gd name="T34" fmla="*/ 15 w 65"/>
                  <a:gd name="T35" fmla="*/ 45 h 191"/>
                  <a:gd name="T36" fmla="*/ 11 w 65"/>
                  <a:gd name="T37" fmla="*/ 57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5" h="191">
                    <a:moveTo>
                      <a:pt x="11" y="57"/>
                    </a:moveTo>
                    <a:cubicBezTo>
                      <a:pt x="0" y="96"/>
                      <a:pt x="11" y="139"/>
                      <a:pt x="2" y="178"/>
                    </a:cubicBezTo>
                    <a:cubicBezTo>
                      <a:pt x="17" y="189"/>
                      <a:pt x="37" y="191"/>
                      <a:pt x="55" y="184"/>
                    </a:cubicBezTo>
                    <a:cubicBezTo>
                      <a:pt x="57" y="183"/>
                      <a:pt x="59" y="182"/>
                      <a:pt x="60" y="180"/>
                    </a:cubicBezTo>
                    <a:cubicBezTo>
                      <a:pt x="62" y="176"/>
                      <a:pt x="60" y="171"/>
                      <a:pt x="56" y="169"/>
                    </a:cubicBezTo>
                    <a:cubicBezTo>
                      <a:pt x="52" y="167"/>
                      <a:pt x="48" y="166"/>
                      <a:pt x="44" y="166"/>
                    </a:cubicBezTo>
                    <a:cubicBezTo>
                      <a:pt x="39" y="165"/>
                      <a:pt x="35" y="164"/>
                      <a:pt x="32" y="161"/>
                    </a:cubicBezTo>
                    <a:cubicBezTo>
                      <a:pt x="29" y="158"/>
                      <a:pt x="28" y="153"/>
                      <a:pt x="28" y="149"/>
                    </a:cubicBezTo>
                    <a:cubicBezTo>
                      <a:pt x="28" y="125"/>
                      <a:pt x="38" y="102"/>
                      <a:pt x="45" y="79"/>
                    </a:cubicBezTo>
                    <a:cubicBezTo>
                      <a:pt x="47" y="74"/>
                      <a:pt x="48" y="68"/>
                      <a:pt x="49" y="62"/>
                    </a:cubicBezTo>
                    <a:cubicBezTo>
                      <a:pt x="50" y="56"/>
                      <a:pt x="51" y="50"/>
                      <a:pt x="52" y="44"/>
                    </a:cubicBezTo>
                    <a:cubicBezTo>
                      <a:pt x="54" y="31"/>
                      <a:pt x="60" y="16"/>
                      <a:pt x="65" y="4"/>
                    </a:cubicBezTo>
                    <a:cubicBezTo>
                      <a:pt x="65" y="3"/>
                      <a:pt x="65" y="3"/>
                      <a:pt x="65" y="3"/>
                    </a:cubicBezTo>
                    <a:cubicBezTo>
                      <a:pt x="64" y="4"/>
                      <a:pt x="53" y="7"/>
                      <a:pt x="52" y="7"/>
                    </a:cubicBezTo>
                    <a:cubicBezTo>
                      <a:pt x="49" y="7"/>
                      <a:pt x="46" y="8"/>
                      <a:pt x="42" y="7"/>
                    </a:cubicBezTo>
                    <a:cubicBezTo>
                      <a:pt x="39" y="7"/>
                      <a:pt x="36" y="7"/>
                      <a:pt x="32" y="7"/>
                    </a:cubicBezTo>
                    <a:cubicBezTo>
                      <a:pt x="29" y="6"/>
                      <a:pt x="25" y="0"/>
                      <a:pt x="24" y="3"/>
                    </a:cubicBezTo>
                    <a:cubicBezTo>
                      <a:pt x="21" y="15"/>
                      <a:pt x="19" y="33"/>
                      <a:pt x="15" y="45"/>
                    </a:cubicBezTo>
                    <a:cubicBezTo>
                      <a:pt x="14" y="49"/>
                      <a:pt x="12" y="53"/>
                      <a:pt x="11" y="57"/>
                    </a:cubicBezTo>
                    <a:close/>
                  </a:path>
                </a:pathLst>
              </a:custGeom>
              <a:solidFill>
                <a:srgbClr val="FDB9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sp>
          <p:nvSpPr>
            <p:cNvPr id="206" name="Freeform 196">
              <a:extLst>
                <a:ext uri="{FF2B5EF4-FFF2-40B4-BE49-F238E27FC236}">
                  <a16:creationId xmlns:a16="http://schemas.microsoft.com/office/drawing/2014/main" id="{D5C1BF62-0A41-4321-A8FA-028F496763F8}"/>
                </a:ext>
              </a:extLst>
            </p:cNvPr>
            <p:cNvSpPr>
              <a:spLocks/>
            </p:cNvSpPr>
            <p:nvPr/>
          </p:nvSpPr>
          <p:spPr bwMode="auto">
            <a:xfrm>
              <a:off x="7477125" y="4344988"/>
              <a:ext cx="547688" cy="781050"/>
            </a:xfrm>
            <a:custGeom>
              <a:avLst/>
              <a:gdLst>
                <a:gd name="T0" fmla="*/ 144 w 144"/>
                <a:gd name="T1" fmla="*/ 185 h 205"/>
                <a:gd name="T2" fmla="*/ 142 w 144"/>
                <a:gd name="T3" fmla="*/ 173 h 205"/>
                <a:gd name="T4" fmla="*/ 100 w 144"/>
                <a:gd name="T5" fmla="*/ 16 h 205"/>
                <a:gd name="T6" fmla="*/ 31 w 144"/>
                <a:gd name="T7" fmla="*/ 0 h 205"/>
                <a:gd name="T8" fmla="*/ 19 w 144"/>
                <a:gd name="T9" fmla="*/ 8 h 205"/>
                <a:gd name="T10" fmla="*/ 4 w 144"/>
                <a:gd name="T11" fmla="*/ 47 h 205"/>
                <a:gd name="T12" fmla="*/ 27 w 144"/>
                <a:gd name="T13" fmla="*/ 141 h 205"/>
                <a:gd name="T14" fmla="*/ 15 w 144"/>
                <a:gd name="T15" fmla="*/ 186 h 205"/>
                <a:gd name="T16" fmla="*/ 144 w 144"/>
                <a:gd name="T17" fmla="*/ 18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 h="205">
                  <a:moveTo>
                    <a:pt x="144" y="185"/>
                  </a:moveTo>
                  <a:cubicBezTo>
                    <a:pt x="143" y="180"/>
                    <a:pt x="142" y="176"/>
                    <a:pt x="142" y="173"/>
                  </a:cubicBezTo>
                  <a:cubicBezTo>
                    <a:pt x="136" y="153"/>
                    <a:pt x="105" y="18"/>
                    <a:pt x="100" y="16"/>
                  </a:cubicBezTo>
                  <a:cubicBezTo>
                    <a:pt x="95" y="13"/>
                    <a:pt x="31" y="0"/>
                    <a:pt x="31" y="0"/>
                  </a:cubicBezTo>
                  <a:cubicBezTo>
                    <a:pt x="19" y="8"/>
                    <a:pt x="19" y="8"/>
                    <a:pt x="19" y="8"/>
                  </a:cubicBezTo>
                  <a:cubicBezTo>
                    <a:pt x="6" y="16"/>
                    <a:pt x="0" y="32"/>
                    <a:pt x="4" y="47"/>
                  </a:cubicBezTo>
                  <a:cubicBezTo>
                    <a:pt x="27" y="141"/>
                    <a:pt x="27" y="141"/>
                    <a:pt x="27" y="141"/>
                  </a:cubicBezTo>
                  <a:cubicBezTo>
                    <a:pt x="15" y="186"/>
                    <a:pt x="15" y="186"/>
                    <a:pt x="15" y="186"/>
                  </a:cubicBezTo>
                  <a:cubicBezTo>
                    <a:pt x="40" y="193"/>
                    <a:pt x="84" y="205"/>
                    <a:pt x="144" y="185"/>
                  </a:cubicBezTo>
                  <a:close/>
                </a:path>
              </a:pathLst>
            </a:custGeom>
            <a:solidFill>
              <a:srgbClr val="05C4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07" name="Freeform 198">
              <a:extLst>
                <a:ext uri="{FF2B5EF4-FFF2-40B4-BE49-F238E27FC236}">
                  <a16:creationId xmlns:a16="http://schemas.microsoft.com/office/drawing/2014/main" id="{C290C25B-2456-4000-8EEE-3B4FAD9BB395}"/>
                </a:ext>
              </a:extLst>
            </p:cNvPr>
            <p:cNvSpPr>
              <a:spLocks/>
            </p:cNvSpPr>
            <p:nvPr/>
          </p:nvSpPr>
          <p:spPr bwMode="auto">
            <a:xfrm>
              <a:off x="7534275" y="5049838"/>
              <a:ext cx="525463" cy="708025"/>
            </a:xfrm>
            <a:custGeom>
              <a:avLst/>
              <a:gdLst>
                <a:gd name="T0" fmla="*/ 133 w 138"/>
                <a:gd name="T1" fmla="*/ 24 h 186"/>
                <a:gd name="T2" fmla="*/ 129 w 138"/>
                <a:gd name="T3" fmla="*/ 0 h 186"/>
                <a:gd name="T4" fmla="*/ 0 w 138"/>
                <a:gd name="T5" fmla="*/ 1 h 186"/>
                <a:gd name="T6" fmla="*/ 18 w 138"/>
                <a:gd name="T7" fmla="*/ 163 h 186"/>
                <a:gd name="T8" fmla="*/ 119 w 138"/>
                <a:gd name="T9" fmla="*/ 172 h 186"/>
                <a:gd name="T10" fmla="*/ 131 w 138"/>
                <a:gd name="T11" fmla="*/ 113 h 186"/>
                <a:gd name="T12" fmla="*/ 133 w 138"/>
                <a:gd name="T13" fmla="*/ 24 h 186"/>
              </a:gdLst>
              <a:ahLst/>
              <a:cxnLst>
                <a:cxn ang="0">
                  <a:pos x="T0" y="T1"/>
                </a:cxn>
                <a:cxn ang="0">
                  <a:pos x="T2" y="T3"/>
                </a:cxn>
                <a:cxn ang="0">
                  <a:pos x="T4" y="T5"/>
                </a:cxn>
                <a:cxn ang="0">
                  <a:pos x="T6" y="T7"/>
                </a:cxn>
                <a:cxn ang="0">
                  <a:pos x="T8" y="T9"/>
                </a:cxn>
                <a:cxn ang="0">
                  <a:pos x="T10" y="T11"/>
                </a:cxn>
                <a:cxn ang="0">
                  <a:pos x="T12" y="T13"/>
                </a:cxn>
              </a:cxnLst>
              <a:rect l="0" t="0" r="r" b="b"/>
              <a:pathLst>
                <a:path w="138" h="186">
                  <a:moveTo>
                    <a:pt x="133" y="24"/>
                  </a:moveTo>
                  <a:cubicBezTo>
                    <a:pt x="132" y="15"/>
                    <a:pt x="131" y="7"/>
                    <a:pt x="129" y="0"/>
                  </a:cubicBezTo>
                  <a:cubicBezTo>
                    <a:pt x="69" y="20"/>
                    <a:pt x="25" y="8"/>
                    <a:pt x="0" y="1"/>
                  </a:cubicBezTo>
                  <a:cubicBezTo>
                    <a:pt x="0" y="1"/>
                    <a:pt x="1" y="115"/>
                    <a:pt x="18" y="163"/>
                  </a:cubicBezTo>
                  <a:cubicBezTo>
                    <a:pt x="64" y="186"/>
                    <a:pt x="90" y="182"/>
                    <a:pt x="119" y="172"/>
                  </a:cubicBezTo>
                  <a:cubicBezTo>
                    <a:pt x="123" y="152"/>
                    <a:pt x="127" y="131"/>
                    <a:pt x="131" y="113"/>
                  </a:cubicBezTo>
                  <a:cubicBezTo>
                    <a:pt x="137" y="84"/>
                    <a:pt x="138" y="54"/>
                    <a:pt x="133" y="24"/>
                  </a:cubicBezTo>
                  <a:close/>
                </a:path>
              </a:pathLst>
            </a:custGeom>
            <a:solidFill>
              <a:srgbClr val="05B3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08" name="Freeform 199">
              <a:extLst>
                <a:ext uri="{FF2B5EF4-FFF2-40B4-BE49-F238E27FC236}">
                  <a16:creationId xmlns:a16="http://schemas.microsoft.com/office/drawing/2014/main" id="{1C2AD3BC-A5CA-440A-84E1-BF6954C526F5}"/>
                </a:ext>
              </a:extLst>
            </p:cNvPr>
            <p:cNvSpPr>
              <a:spLocks/>
            </p:cNvSpPr>
            <p:nvPr/>
          </p:nvSpPr>
          <p:spPr bwMode="auto">
            <a:xfrm>
              <a:off x="8043863" y="4511675"/>
              <a:ext cx="147638" cy="182563"/>
            </a:xfrm>
            <a:custGeom>
              <a:avLst/>
              <a:gdLst>
                <a:gd name="T0" fmla="*/ 33 w 39"/>
                <a:gd name="T1" fmla="*/ 31 h 48"/>
                <a:gd name="T2" fmla="*/ 33 w 39"/>
                <a:gd name="T3" fmla="*/ 30 h 48"/>
                <a:gd name="T4" fmla="*/ 33 w 39"/>
                <a:gd name="T5" fmla="*/ 29 h 48"/>
                <a:gd name="T6" fmla="*/ 36 w 39"/>
                <a:gd name="T7" fmla="*/ 20 h 48"/>
                <a:gd name="T8" fmla="*/ 38 w 39"/>
                <a:gd name="T9" fmla="*/ 13 h 48"/>
                <a:gd name="T10" fmla="*/ 35 w 39"/>
                <a:gd name="T11" fmla="*/ 6 h 48"/>
                <a:gd name="T12" fmla="*/ 28 w 39"/>
                <a:gd name="T13" fmla="*/ 1 h 48"/>
                <a:gd name="T14" fmla="*/ 28 w 39"/>
                <a:gd name="T15" fmla="*/ 1 h 48"/>
                <a:gd name="T16" fmla="*/ 16 w 39"/>
                <a:gd name="T17" fmla="*/ 5 h 48"/>
                <a:gd name="T18" fmla="*/ 10 w 39"/>
                <a:gd name="T19" fmla="*/ 12 h 48"/>
                <a:gd name="T20" fmla="*/ 0 w 39"/>
                <a:gd name="T21" fmla="*/ 41 h 48"/>
                <a:gd name="T22" fmla="*/ 0 w 39"/>
                <a:gd name="T23" fmla="*/ 41 h 48"/>
                <a:gd name="T24" fmla="*/ 20 w 39"/>
                <a:gd name="T25" fmla="*/ 48 h 48"/>
                <a:gd name="T26" fmla="*/ 28 w 39"/>
                <a:gd name="T27" fmla="*/ 44 h 48"/>
                <a:gd name="T28" fmla="*/ 33 w 39"/>
                <a:gd name="T29" fmla="*/ 3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48">
                  <a:moveTo>
                    <a:pt x="33" y="31"/>
                  </a:moveTo>
                  <a:cubicBezTo>
                    <a:pt x="33" y="30"/>
                    <a:pt x="33" y="30"/>
                    <a:pt x="33" y="30"/>
                  </a:cubicBezTo>
                  <a:cubicBezTo>
                    <a:pt x="33" y="29"/>
                    <a:pt x="33" y="29"/>
                    <a:pt x="33" y="29"/>
                  </a:cubicBezTo>
                  <a:cubicBezTo>
                    <a:pt x="34" y="26"/>
                    <a:pt x="35" y="23"/>
                    <a:pt x="36" y="20"/>
                  </a:cubicBezTo>
                  <a:cubicBezTo>
                    <a:pt x="37" y="18"/>
                    <a:pt x="38" y="16"/>
                    <a:pt x="38" y="13"/>
                  </a:cubicBezTo>
                  <a:cubicBezTo>
                    <a:pt x="39" y="11"/>
                    <a:pt x="38" y="8"/>
                    <a:pt x="35" y="6"/>
                  </a:cubicBezTo>
                  <a:cubicBezTo>
                    <a:pt x="32" y="5"/>
                    <a:pt x="32" y="1"/>
                    <a:pt x="28" y="1"/>
                  </a:cubicBezTo>
                  <a:cubicBezTo>
                    <a:pt x="28" y="1"/>
                    <a:pt x="28" y="1"/>
                    <a:pt x="28" y="1"/>
                  </a:cubicBezTo>
                  <a:cubicBezTo>
                    <a:pt x="24" y="0"/>
                    <a:pt x="20" y="4"/>
                    <a:pt x="16" y="5"/>
                  </a:cubicBezTo>
                  <a:cubicBezTo>
                    <a:pt x="13" y="6"/>
                    <a:pt x="10" y="9"/>
                    <a:pt x="10" y="12"/>
                  </a:cubicBezTo>
                  <a:cubicBezTo>
                    <a:pt x="0" y="41"/>
                    <a:pt x="0" y="41"/>
                    <a:pt x="0" y="41"/>
                  </a:cubicBezTo>
                  <a:cubicBezTo>
                    <a:pt x="0" y="41"/>
                    <a:pt x="0" y="41"/>
                    <a:pt x="0" y="41"/>
                  </a:cubicBezTo>
                  <a:cubicBezTo>
                    <a:pt x="20" y="48"/>
                    <a:pt x="20" y="48"/>
                    <a:pt x="20" y="48"/>
                  </a:cubicBezTo>
                  <a:cubicBezTo>
                    <a:pt x="28" y="44"/>
                    <a:pt x="28" y="44"/>
                    <a:pt x="28" y="44"/>
                  </a:cubicBezTo>
                  <a:cubicBezTo>
                    <a:pt x="21" y="38"/>
                    <a:pt x="28" y="32"/>
                    <a:pt x="33" y="31"/>
                  </a:cubicBezTo>
                  <a:close/>
                </a:path>
              </a:pathLst>
            </a:custGeom>
            <a:solidFill>
              <a:srgbClr val="FDB9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nvGrpSpPr>
            <p:cNvPr id="209" name="Group 208">
              <a:extLst>
                <a:ext uri="{FF2B5EF4-FFF2-40B4-BE49-F238E27FC236}">
                  <a16:creationId xmlns:a16="http://schemas.microsoft.com/office/drawing/2014/main" id="{4F93C45A-CAE6-4E19-80F5-1D69229282EC}"/>
                </a:ext>
              </a:extLst>
            </p:cNvPr>
            <p:cNvGrpSpPr/>
            <p:nvPr/>
          </p:nvGrpSpPr>
          <p:grpSpPr>
            <a:xfrm>
              <a:off x="7758113" y="4397375"/>
              <a:ext cx="369887" cy="563563"/>
              <a:chOff x="7758113" y="4397375"/>
              <a:chExt cx="369887" cy="563563"/>
            </a:xfrm>
          </p:grpSpPr>
          <p:sp>
            <p:nvSpPr>
              <p:cNvPr id="227" name="Freeform 197">
                <a:extLst>
                  <a:ext uri="{FF2B5EF4-FFF2-40B4-BE49-F238E27FC236}">
                    <a16:creationId xmlns:a16="http://schemas.microsoft.com/office/drawing/2014/main" id="{A2B224C8-549D-4452-95F8-DD52EB627D4C}"/>
                  </a:ext>
                </a:extLst>
              </p:cNvPr>
              <p:cNvSpPr>
                <a:spLocks/>
              </p:cNvSpPr>
              <p:nvPr/>
            </p:nvSpPr>
            <p:spPr bwMode="auto">
              <a:xfrm>
                <a:off x="7758113" y="4424363"/>
                <a:ext cx="244475" cy="525463"/>
              </a:xfrm>
              <a:custGeom>
                <a:avLst/>
                <a:gdLst>
                  <a:gd name="T0" fmla="*/ 24 w 64"/>
                  <a:gd name="T1" fmla="*/ 1 h 138"/>
                  <a:gd name="T2" fmla="*/ 11 w 64"/>
                  <a:gd name="T3" fmla="*/ 13 h 138"/>
                  <a:gd name="T4" fmla="*/ 15 w 64"/>
                  <a:gd name="T5" fmla="*/ 73 h 138"/>
                  <a:gd name="T6" fmla="*/ 48 w 64"/>
                  <a:gd name="T7" fmla="*/ 133 h 138"/>
                  <a:gd name="T8" fmla="*/ 64 w 64"/>
                  <a:gd name="T9" fmla="*/ 137 h 138"/>
                  <a:gd name="T10" fmla="*/ 30 w 64"/>
                  <a:gd name="T11" fmla="*/ 6 h 138"/>
                  <a:gd name="T12" fmla="*/ 24 w 64"/>
                  <a:gd name="T13" fmla="*/ 1 h 138"/>
                </a:gdLst>
                <a:ahLst/>
                <a:cxnLst>
                  <a:cxn ang="0">
                    <a:pos x="T0" y="T1"/>
                  </a:cxn>
                  <a:cxn ang="0">
                    <a:pos x="T2" y="T3"/>
                  </a:cxn>
                  <a:cxn ang="0">
                    <a:pos x="T4" y="T5"/>
                  </a:cxn>
                  <a:cxn ang="0">
                    <a:pos x="T6" y="T7"/>
                  </a:cxn>
                  <a:cxn ang="0">
                    <a:pos x="T8" y="T9"/>
                  </a:cxn>
                  <a:cxn ang="0">
                    <a:pos x="T10" y="T11"/>
                  </a:cxn>
                  <a:cxn ang="0">
                    <a:pos x="T12" y="T13"/>
                  </a:cxn>
                </a:cxnLst>
                <a:rect l="0" t="0" r="r" b="b"/>
                <a:pathLst>
                  <a:path w="64" h="138">
                    <a:moveTo>
                      <a:pt x="24" y="1"/>
                    </a:moveTo>
                    <a:cubicBezTo>
                      <a:pt x="24" y="1"/>
                      <a:pt x="23" y="0"/>
                      <a:pt x="11" y="13"/>
                    </a:cubicBezTo>
                    <a:cubicBezTo>
                      <a:pt x="0" y="25"/>
                      <a:pt x="13" y="65"/>
                      <a:pt x="15" y="73"/>
                    </a:cubicBezTo>
                    <a:cubicBezTo>
                      <a:pt x="17" y="80"/>
                      <a:pt x="30" y="113"/>
                      <a:pt x="48" y="133"/>
                    </a:cubicBezTo>
                    <a:cubicBezTo>
                      <a:pt x="54" y="138"/>
                      <a:pt x="59" y="138"/>
                      <a:pt x="64" y="137"/>
                    </a:cubicBezTo>
                    <a:cubicBezTo>
                      <a:pt x="55" y="103"/>
                      <a:pt x="39" y="33"/>
                      <a:pt x="30" y="6"/>
                    </a:cubicBezTo>
                    <a:cubicBezTo>
                      <a:pt x="28" y="5"/>
                      <a:pt x="26" y="3"/>
                      <a:pt x="24" y="1"/>
                    </a:cubicBezTo>
                    <a:close/>
                  </a:path>
                </a:pathLst>
              </a:custGeom>
              <a:solidFill>
                <a:srgbClr val="05A1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28" name="Freeform 200">
                <a:extLst>
                  <a:ext uri="{FF2B5EF4-FFF2-40B4-BE49-F238E27FC236}">
                    <a16:creationId xmlns:a16="http://schemas.microsoft.com/office/drawing/2014/main" id="{455505F9-3FBA-4558-B38E-A72DA20BB77F}"/>
                  </a:ext>
                </a:extLst>
              </p:cNvPr>
              <p:cNvSpPr>
                <a:spLocks/>
              </p:cNvSpPr>
              <p:nvPr/>
            </p:nvSpPr>
            <p:spPr bwMode="auto">
              <a:xfrm>
                <a:off x="7762875" y="4397375"/>
                <a:ext cx="365125" cy="563563"/>
              </a:xfrm>
              <a:custGeom>
                <a:avLst/>
                <a:gdLst>
                  <a:gd name="T0" fmla="*/ 25 w 96"/>
                  <a:gd name="T1" fmla="*/ 2 h 148"/>
                  <a:gd name="T2" fmla="*/ 53 w 96"/>
                  <a:gd name="T3" fmla="*/ 44 h 148"/>
                  <a:gd name="T4" fmla="*/ 60 w 96"/>
                  <a:gd name="T5" fmla="*/ 72 h 148"/>
                  <a:gd name="T6" fmla="*/ 63 w 96"/>
                  <a:gd name="T7" fmla="*/ 81 h 148"/>
                  <a:gd name="T8" fmla="*/ 64 w 96"/>
                  <a:gd name="T9" fmla="*/ 85 h 148"/>
                  <a:gd name="T10" fmla="*/ 73 w 96"/>
                  <a:gd name="T11" fmla="*/ 71 h 148"/>
                  <a:gd name="T12" fmla="*/ 75 w 96"/>
                  <a:gd name="T13" fmla="*/ 65 h 148"/>
                  <a:gd name="T14" fmla="*/ 84 w 96"/>
                  <a:gd name="T15" fmla="*/ 69 h 148"/>
                  <a:gd name="T16" fmla="*/ 96 w 96"/>
                  <a:gd name="T17" fmla="*/ 80 h 148"/>
                  <a:gd name="T18" fmla="*/ 84 w 96"/>
                  <a:gd name="T19" fmla="*/ 114 h 148"/>
                  <a:gd name="T20" fmla="*/ 49 w 96"/>
                  <a:gd name="T21" fmla="*/ 134 h 148"/>
                  <a:gd name="T22" fmla="*/ 15 w 96"/>
                  <a:gd name="T23" fmla="*/ 73 h 148"/>
                  <a:gd name="T24" fmla="*/ 12 w 96"/>
                  <a:gd name="T25" fmla="*/ 13 h 148"/>
                  <a:gd name="T26" fmla="*/ 25 w 96"/>
                  <a:gd name="T27" fmla="*/ 2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 h="148">
                    <a:moveTo>
                      <a:pt x="25" y="2"/>
                    </a:moveTo>
                    <a:cubicBezTo>
                      <a:pt x="40" y="14"/>
                      <a:pt x="47" y="19"/>
                      <a:pt x="53" y="44"/>
                    </a:cubicBezTo>
                    <a:cubicBezTo>
                      <a:pt x="55" y="53"/>
                      <a:pt x="57" y="63"/>
                      <a:pt x="60" y="72"/>
                    </a:cubicBezTo>
                    <a:cubicBezTo>
                      <a:pt x="61" y="75"/>
                      <a:pt x="62" y="78"/>
                      <a:pt x="63" y="81"/>
                    </a:cubicBezTo>
                    <a:cubicBezTo>
                      <a:pt x="63" y="82"/>
                      <a:pt x="63" y="84"/>
                      <a:pt x="64" y="85"/>
                    </a:cubicBezTo>
                    <a:cubicBezTo>
                      <a:pt x="67" y="83"/>
                      <a:pt x="72" y="72"/>
                      <a:pt x="73" y="71"/>
                    </a:cubicBezTo>
                    <a:cubicBezTo>
                      <a:pt x="73" y="69"/>
                      <a:pt x="74" y="66"/>
                      <a:pt x="75" y="65"/>
                    </a:cubicBezTo>
                    <a:cubicBezTo>
                      <a:pt x="76" y="64"/>
                      <a:pt x="83" y="68"/>
                      <a:pt x="84" y="69"/>
                    </a:cubicBezTo>
                    <a:cubicBezTo>
                      <a:pt x="89" y="72"/>
                      <a:pt x="92" y="76"/>
                      <a:pt x="96" y="80"/>
                    </a:cubicBezTo>
                    <a:cubicBezTo>
                      <a:pt x="92" y="88"/>
                      <a:pt x="85" y="108"/>
                      <a:pt x="84" y="114"/>
                    </a:cubicBezTo>
                    <a:cubicBezTo>
                      <a:pt x="82" y="120"/>
                      <a:pt x="67" y="148"/>
                      <a:pt x="49" y="134"/>
                    </a:cubicBezTo>
                    <a:cubicBezTo>
                      <a:pt x="31" y="113"/>
                      <a:pt x="17" y="81"/>
                      <a:pt x="15" y="73"/>
                    </a:cubicBezTo>
                    <a:cubicBezTo>
                      <a:pt x="13" y="65"/>
                      <a:pt x="0" y="26"/>
                      <a:pt x="12" y="13"/>
                    </a:cubicBezTo>
                    <a:cubicBezTo>
                      <a:pt x="23" y="0"/>
                      <a:pt x="25" y="2"/>
                      <a:pt x="25" y="2"/>
                    </a:cubicBezTo>
                    <a:close/>
                  </a:path>
                </a:pathLst>
              </a:custGeom>
              <a:solidFill>
                <a:srgbClr val="05B3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sp>
          <p:nvSpPr>
            <p:cNvPr id="210" name="Freeform 201">
              <a:extLst>
                <a:ext uri="{FF2B5EF4-FFF2-40B4-BE49-F238E27FC236}">
                  <a16:creationId xmlns:a16="http://schemas.microsoft.com/office/drawing/2014/main" id="{46CABE49-A4F9-439C-9700-FED2B20903C1}"/>
                </a:ext>
              </a:extLst>
            </p:cNvPr>
            <p:cNvSpPr>
              <a:spLocks/>
            </p:cNvSpPr>
            <p:nvPr/>
          </p:nvSpPr>
          <p:spPr bwMode="auto">
            <a:xfrm>
              <a:off x="7831138" y="4173538"/>
              <a:ext cx="120650" cy="201613"/>
            </a:xfrm>
            <a:custGeom>
              <a:avLst/>
              <a:gdLst>
                <a:gd name="T0" fmla="*/ 32 w 32"/>
                <a:gd name="T1" fmla="*/ 0 h 53"/>
                <a:gd name="T2" fmla="*/ 27 w 32"/>
                <a:gd name="T3" fmla="*/ 18 h 53"/>
                <a:gd name="T4" fmla="*/ 13 w 32"/>
                <a:gd name="T5" fmla="*/ 50 h 53"/>
                <a:gd name="T6" fmla="*/ 0 w 32"/>
                <a:gd name="T7" fmla="*/ 38 h 53"/>
                <a:gd name="T8" fmla="*/ 12 w 32"/>
                <a:gd name="T9" fmla="*/ 9 h 53"/>
                <a:gd name="T10" fmla="*/ 32 w 32"/>
                <a:gd name="T11" fmla="*/ 0 h 53"/>
              </a:gdLst>
              <a:ahLst/>
              <a:cxnLst>
                <a:cxn ang="0">
                  <a:pos x="T0" y="T1"/>
                </a:cxn>
                <a:cxn ang="0">
                  <a:pos x="T2" y="T3"/>
                </a:cxn>
                <a:cxn ang="0">
                  <a:pos x="T4" y="T5"/>
                </a:cxn>
                <a:cxn ang="0">
                  <a:pos x="T6" y="T7"/>
                </a:cxn>
                <a:cxn ang="0">
                  <a:pos x="T8" y="T9"/>
                </a:cxn>
                <a:cxn ang="0">
                  <a:pos x="T10" y="T11"/>
                </a:cxn>
              </a:cxnLst>
              <a:rect l="0" t="0" r="r" b="b"/>
              <a:pathLst>
                <a:path w="32" h="53">
                  <a:moveTo>
                    <a:pt x="32" y="0"/>
                  </a:moveTo>
                  <a:cubicBezTo>
                    <a:pt x="30" y="13"/>
                    <a:pt x="27" y="15"/>
                    <a:pt x="27" y="18"/>
                  </a:cubicBezTo>
                  <a:cubicBezTo>
                    <a:pt x="27" y="21"/>
                    <a:pt x="16" y="48"/>
                    <a:pt x="13" y="50"/>
                  </a:cubicBezTo>
                  <a:cubicBezTo>
                    <a:pt x="10" y="53"/>
                    <a:pt x="0" y="38"/>
                    <a:pt x="0" y="38"/>
                  </a:cubicBezTo>
                  <a:cubicBezTo>
                    <a:pt x="0" y="37"/>
                    <a:pt x="11" y="10"/>
                    <a:pt x="12" y="9"/>
                  </a:cubicBezTo>
                  <a:cubicBezTo>
                    <a:pt x="13" y="7"/>
                    <a:pt x="32" y="0"/>
                    <a:pt x="32" y="0"/>
                  </a:cubicBezTo>
                  <a:close/>
                </a:path>
              </a:pathLst>
            </a:custGeom>
            <a:solidFill>
              <a:srgbClr val="FDB9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11" name="Freeform 202">
              <a:extLst>
                <a:ext uri="{FF2B5EF4-FFF2-40B4-BE49-F238E27FC236}">
                  <a16:creationId xmlns:a16="http://schemas.microsoft.com/office/drawing/2014/main" id="{C8922E6F-0319-400A-BA75-29DE6DBCBE6A}"/>
                </a:ext>
              </a:extLst>
            </p:cNvPr>
            <p:cNvSpPr>
              <a:spLocks/>
            </p:cNvSpPr>
            <p:nvPr/>
          </p:nvSpPr>
          <p:spPr bwMode="auto">
            <a:xfrm>
              <a:off x="7523163" y="3971925"/>
              <a:ext cx="455613" cy="539750"/>
            </a:xfrm>
            <a:custGeom>
              <a:avLst/>
              <a:gdLst>
                <a:gd name="T0" fmla="*/ 34 w 120"/>
                <a:gd name="T1" fmla="*/ 40 h 142"/>
                <a:gd name="T2" fmla="*/ 73 w 120"/>
                <a:gd name="T3" fmla="*/ 3 h 142"/>
                <a:gd name="T4" fmla="*/ 112 w 120"/>
                <a:gd name="T5" fmla="*/ 28 h 142"/>
                <a:gd name="T6" fmla="*/ 119 w 120"/>
                <a:gd name="T7" fmla="*/ 42 h 142"/>
                <a:gd name="T8" fmla="*/ 113 w 120"/>
                <a:gd name="T9" fmla="*/ 61 h 142"/>
                <a:gd name="T10" fmla="*/ 100 w 120"/>
                <a:gd name="T11" fmla="*/ 73 h 142"/>
                <a:gd name="T12" fmla="*/ 94 w 120"/>
                <a:gd name="T13" fmla="*/ 85 h 142"/>
                <a:gd name="T14" fmla="*/ 95 w 120"/>
                <a:gd name="T15" fmla="*/ 93 h 142"/>
                <a:gd name="T16" fmla="*/ 96 w 120"/>
                <a:gd name="T17" fmla="*/ 95 h 142"/>
                <a:gd name="T18" fmla="*/ 101 w 120"/>
                <a:gd name="T19" fmla="*/ 97 h 142"/>
                <a:gd name="T20" fmla="*/ 103 w 120"/>
                <a:gd name="T21" fmla="*/ 100 h 142"/>
                <a:gd name="T22" fmla="*/ 102 w 120"/>
                <a:gd name="T23" fmla="*/ 103 h 142"/>
                <a:gd name="T24" fmla="*/ 103 w 120"/>
                <a:gd name="T25" fmla="*/ 108 h 142"/>
                <a:gd name="T26" fmla="*/ 99 w 120"/>
                <a:gd name="T27" fmla="*/ 112 h 142"/>
                <a:gd name="T28" fmla="*/ 100 w 120"/>
                <a:gd name="T29" fmla="*/ 116 h 142"/>
                <a:gd name="T30" fmla="*/ 97 w 120"/>
                <a:gd name="T31" fmla="*/ 123 h 142"/>
                <a:gd name="T32" fmla="*/ 76 w 120"/>
                <a:gd name="T33" fmla="*/ 133 h 142"/>
                <a:gd name="T34" fmla="*/ 66 w 120"/>
                <a:gd name="T35" fmla="*/ 137 h 142"/>
                <a:gd name="T36" fmla="*/ 58 w 120"/>
                <a:gd name="T37" fmla="*/ 141 h 142"/>
                <a:gd name="T38" fmla="*/ 46 w 120"/>
                <a:gd name="T39" fmla="*/ 142 h 142"/>
                <a:gd name="T40" fmla="*/ 25 w 120"/>
                <a:gd name="T41" fmla="*/ 136 h 142"/>
                <a:gd name="T42" fmla="*/ 8 w 120"/>
                <a:gd name="T43" fmla="*/ 109 h 142"/>
                <a:gd name="T44" fmla="*/ 13 w 120"/>
                <a:gd name="T45" fmla="*/ 102 h 142"/>
                <a:gd name="T46" fmla="*/ 11 w 120"/>
                <a:gd name="T47" fmla="*/ 94 h 142"/>
                <a:gd name="T48" fmla="*/ 15 w 120"/>
                <a:gd name="T49" fmla="*/ 90 h 142"/>
                <a:gd name="T50" fmla="*/ 10 w 120"/>
                <a:gd name="T51" fmla="*/ 85 h 142"/>
                <a:gd name="T52" fmla="*/ 12 w 120"/>
                <a:gd name="T53" fmla="*/ 82 h 142"/>
                <a:gd name="T54" fmla="*/ 26 w 120"/>
                <a:gd name="T55" fmla="*/ 73 h 142"/>
                <a:gd name="T56" fmla="*/ 31 w 120"/>
                <a:gd name="T57" fmla="*/ 59 h 142"/>
                <a:gd name="T58" fmla="*/ 33 w 120"/>
                <a:gd name="T59" fmla="*/ 44 h 142"/>
                <a:gd name="T60" fmla="*/ 33 w 120"/>
                <a:gd name="T61" fmla="*/ 44 h 142"/>
                <a:gd name="T62" fmla="*/ 34 w 120"/>
                <a:gd name="T63" fmla="*/ 4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 h="142">
                  <a:moveTo>
                    <a:pt x="34" y="40"/>
                  </a:moveTo>
                  <a:cubicBezTo>
                    <a:pt x="38" y="21"/>
                    <a:pt x="53" y="5"/>
                    <a:pt x="73" y="3"/>
                  </a:cubicBezTo>
                  <a:cubicBezTo>
                    <a:pt x="99" y="0"/>
                    <a:pt x="111" y="26"/>
                    <a:pt x="112" y="28"/>
                  </a:cubicBezTo>
                  <a:cubicBezTo>
                    <a:pt x="113" y="29"/>
                    <a:pt x="120" y="37"/>
                    <a:pt x="119" y="42"/>
                  </a:cubicBezTo>
                  <a:cubicBezTo>
                    <a:pt x="117" y="47"/>
                    <a:pt x="119" y="56"/>
                    <a:pt x="113" y="61"/>
                  </a:cubicBezTo>
                  <a:cubicBezTo>
                    <a:pt x="107" y="67"/>
                    <a:pt x="104" y="65"/>
                    <a:pt x="100" y="73"/>
                  </a:cubicBezTo>
                  <a:cubicBezTo>
                    <a:pt x="95" y="80"/>
                    <a:pt x="95" y="78"/>
                    <a:pt x="94" y="85"/>
                  </a:cubicBezTo>
                  <a:cubicBezTo>
                    <a:pt x="94" y="87"/>
                    <a:pt x="94" y="90"/>
                    <a:pt x="95" y="93"/>
                  </a:cubicBezTo>
                  <a:cubicBezTo>
                    <a:pt x="95" y="94"/>
                    <a:pt x="95" y="95"/>
                    <a:pt x="96" y="95"/>
                  </a:cubicBezTo>
                  <a:cubicBezTo>
                    <a:pt x="97" y="96"/>
                    <a:pt x="99" y="96"/>
                    <a:pt x="101" y="97"/>
                  </a:cubicBezTo>
                  <a:cubicBezTo>
                    <a:pt x="102" y="97"/>
                    <a:pt x="103" y="99"/>
                    <a:pt x="103" y="100"/>
                  </a:cubicBezTo>
                  <a:cubicBezTo>
                    <a:pt x="102" y="101"/>
                    <a:pt x="102" y="102"/>
                    <a:pt x="102" y="103"/>
                  </a:cubicBezTo>
                  <a:cubicBezTo>
                    <a:pt x="102" y="105"/>
                    <a:pt x="103" y="106"/>
                    <a:pt x="103" y="108"/>
                  </a:cubicBezTo>
                  <a:cubicBezTo>
                    <a:pt x="103" y="110"/>
                    <a:pt x="100" y="110"/>
                    <a:pt x="99" y="112"/>
                  </a:cubicBezTo>
                  <a:cubicBezTo>
                    <a:pt x="99" y="113"/>
                    <a:pt x="100" y="115"/>
                    <a:pt x="100" y="116"/>
                  </a:cubicBezTo>
                  <a:cubicBezTo>
                    <a:pt x="101" y="118"/>
                    <a:pt x="99" y="121"/>
                    <a:pt x="97" y="123"/>
                  </a:cubicBezTo>
                  <a:cubicBezTo>
                    <a:pt x="90" y="127"/>
                    <a:pt x="83" y="130"/>
                    <a:pt x="76" y="133"/>
                  </a:cubicBezTo>
                  <a:cubicBezTo>
                    <a:pt x="73" y="134"/>
                    <a:pt x="70" y="135"/>
                    <a:pt x="66" y="137"/>
                  </a:cubicBezTo>
                  <a:cubicBezTo>
                    <a:pt x="63" y="139"/>
                    <a:pt x="61" y="140"/>
                    <a:pt x="58" y="141"/>
                  </a:cubicBezTo>
                  <a:cubicBezTo>
                    <a:pt x="54" y="142"/>
                    <a:pt x="50" y="142"/>
                    <a:pt x="46" y="142"/>
                  </a:cubicBezTo>
                  <a:cubicBezTo>
                    <a:pt x="39" y="141"/>
                    <a:pt x="32" y="140"/>
                    <a:pt x="25" y="136"/>
                  </a:cubicBezTo>
                  <a:cubicBezTo>
                    <a:pt x="16" y="132"/>
                    <a:pt x="0" y="121"/>
                    <a:pt x="8" y="109"/>
                  </a:cubicBezTo>
                  <a:cubicBezTo>
                    <a:pt x="9" y="107"/>
                    <a:pt x="12" y="105"/>
                    <a:pt x="13" y="102"/>
                  </a:cubicBezTo>
                  <a:cubicBezTo>
                    <a:pt x="14" y="99"/>
                    <a:pt x="10" y="97"/>
                    <a:pt x="11" y="94"/>
                  </a:cubicBezTo>
                  <a:cubicBezTo>
                    <a:pt x="12" y="92"/>
                    <a:pt x="15" y="92"/>
                    <a:pt x="15" y="90"/>
                  </a:cubicBezTo>
                  <a:cubicBezTo>
                    <a:pt x="15" y="88"/>
                    <a:pt x="10" y="88"/>
                    <a:pt x="10" y="85"/>
                  </a:cubicBezTo>
                  <a:cubicBezTo>
                    <a:pt x="10" y="84"/>
                    <a:pt x="11" y="83"/>
                    <a:pt x="12" y="82"/>
                  </a:cubicBezTo>
                  <a:cubicBezTo>
                    <a:pt x="17" y="80"/>
                    <a:pt x="23" y="78"/>
                    <a:pt x="26" y="73"/>
                  </a:cubicBezTo>
                  <a:cubicBezTo>
                    <a:pt x="29" y="69"/>
                    <a:pt x="31" y="64"/>
                    <a:pt x="31" y="59"/>
                  </a:cubicBezTo>
                  <a:cubicBezTo>
                    <a:pt x="32" y="54"/>
                    <a:pt x="32" y="49"/>
                    <a:pt x="33" y="44"/>
                  </a:cubicBezTo>
                  <a:cubicBezTo>
                    <a:pt x="33" y="44"/>
                    <a:pt x="33" y="44"/>
                    <a:pt x="33" y="44"/>
                  </a:cubicBezTo>
                  <a:cubicBezTo>
                    <a:pt x="33" y="43"/>
                    <a:pt x="33" y="41"/>
                    <a:pt x="34" y="40"/>
                  </a:cubicBezTo>
                  <a:close/>
                </a:path>
              </a:pathLst>
            </a:custGeom>
            <a:solidFill>
              <a:srgbClr val="1D11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nvGrpSpPr>
            <p:cNvPr id="212" name="Group 211">
              <a:extLst>
                <a:ext uri="{FF2B5EF4-FFF2-40B4-BE49-F238E27FC236}">
                  <a16:creationId xmlns:a16="http://schemas.microsoft.com/office/drawing/2014/main" id="{8C25A112-2A2D-4B8F-8B5B-033E672ACD89}"/>
                </a:ext>
              </a:extLst>
            </p:cNvPr>
            <p:cNvGrpSpPr/>
            <p:nvPr/>
          </p:nvGrpSpPr>
          <p:grpSpPr>
            <a:xfrm>
              <a:off x="7446963" y="4397375"/>
              <a:ext cx="133350" cy="487363"/>
              <a:chOff x="7446963" y="4397375"/>
              <a:chExt cx="133350" cy="487363"/>
            </a:xfrm>
          </p:grpSpPr>
          <p:sp>
            <p:nvSpPr>
              <p:cNvPr id="225" name="Freeform 203">
                <a:extLst>
                  <a:ext uri="{FF2B5EF4-FFF2-40B4-BE49-F238E27FC236}">
                    <a16:creationId xmlns:a16="http://schemas.microsoft.com/office/drawing/2014/main" id="{3B8CA558-65FE-4D17-8058-C8FF4D8FA195}"/>
                  </a:ext>
                </a:extLst>
              </p:cNvPr>
              <p:cNvSpPr>
                <a:spLocks/>
              </p:cNvSpPr>
              <p:nvPr/>
            </p:nvSpPr>
            <p:spPr bwMode="auto">
              <a:xfrm>
                <a:off x="7446963" y="4397375"/>
                <a:ext cx="133350" cy="487363"/>
              </a:xfrm>
              <a:custGeom>
                <a:avLst/>
                <a:gdLst>
                  <a:gd name="T0" fmla="*/ 35 w 35"/>
                  <a:gd name="T1" fmla="*/ 127 h 128"/>
                  <a:gd name="T2" fmla="*/ 12 w 35"/>
                  <a:gd name="T3" fmla="*/ 33 h 128"/>
                  <a:gd name="T4" fmla="*/ 20 w 35"/>
                  <a:gd name="T5" fmla="*/ 0 h 128"/>
                  <a:gd name="T6" fmla="*/ 20 w 35"/>
                  <a:gd name="T7" fmla="*/ 0 h 128"/>
                  <a:gd name="T8" fmla="*/ 12 w 35"/>
                  <a:gd name="T9" fmla="*/ 12 h 128"/>
                  <a:gd name="T10" fmla="*/ 5 w 35"/>
                  <a:gd name="T11" fmla="*/ 31 h 128"/>
                  <a:gd name="T12" fmla="*/ 1 w 35"/>
                  <a:gd name="T13" fmla="*/ 52 h 128"/>
                  <a:gd name="T14" fmla="*/ 6 w 35"/>
                  <a:gd name="T15" fmla="*/ 114 h 128"/>
                  <a:gd name="T16" fmla="*/ 35 w 35"/>
                  <a:gd name="T17" fmla="*/ 128 h 128"/>
                  <a:gd name="T18" fmla="*/ 35 w 35"/>
                  <a:gd name="T19" fmla="*/ 12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128">
                    <a:moveTo>
                      <a:pt x="35" y="127"/>
                    </a:moveTo>
                    <a:cubicBezTo>
                      <a:pt x="12" y="33"/>
                      <a:pt x="12" y="33"/>
                      <a:pt x="12" y="33"/>
                    </a:cubicBezTo>
                    <a:cubicBezTo>
                      <a:pt x="9" y="21"/>
                      <a:pt x="12" y="9"/>
                      <a:pt x="20" y="0"/>
                    </a:cubicBezTo>
                    <a:cubicBezTo>
                      <a:pt x="20" y="0"/>
                      <a:pt x="20" y="0"/>
                      <a:pt x="20" y="0"/>
                    </a:cubicBezTo>
                    <a:cubicBezTo>
                      <a:pt x="20" y="0"/>
                      <a:pt x="15" y="5"/>
                      <a:pt x="12" y="12"/>
                    </a:cubicBezTo>
                    <a:cubicBezTo>
                      <a:pt x="9" y="18"/>
                      <a:pt x="7" y="24"/>
                      <a:pt x="5" y="31"/>
                    </a:cubicBezTo>
                    <a:cubicBezTo>
                      <a:pt x="3" y="38"/>
                      <a:pt x="2" y="45"/>
                      <a:pt x="1" y="52"/>
                    </a:cubicBezTo>
                    <a:cubicBezTo>
                      <a:pt x="0" y="75"/>
                      <a:pt x="0" y="101"/>
                      <a:pt x="6" y="114"/>
                    </a:cubicBezTo>
                    <a:cubicBezTo>
                      <a:pt x="15" y="125"/>
                      <a:pt x="27" y="128"/>
                      <a:pt x="35" y="128"/>
                    </a:cubicBezTo>
                    <a:lnTo>
                      <a:pt x="35" y="127"/>
                    </a:lnTo>
                    <a:close/>
                  </a:path>
                </a:pathLst>
              </a:custGeom>
              <a:solidFill>
                <a:srgbClr val="05B3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26" name="Freeform 204">
                <a:extLst>
                  <a:ext uri="{FF2B5EF4-FFF2-40B4-BE49-F238E27FC236}">
                    <a16:creationId xmlns:a16="http://schemas.microsoft.com/office/drawing/2014/main" id="{A6C09FF1-4A26-4A2A-AF90-953C6F58CB0A}"/>
                  </a:ext>
                </a:extLst>
              </p:cNvPr>
              <p:cNvSpPr>
                <a:spLocks/>
              </p:cNvSpPr>
              <p:nvPr/>
            </p:nvSpPr>
            <p:spPr bwMode="auto">
              <a:xfrm>
                <a:off x="7477125" y="4397375"/>
                <a:ext cx="103188" cy="487363"/>
              </a:xfrm>
              <a:custGeom>
                <a:avLst/>
                <a:gdLst>
                  <a:gd name="T0" fmla="*/ 27 w 27"/>
                  <a:gd name="T1" fmla="*/ 127 h 128"/>
                  <a:gd name="T2" fmla="*/ 4 w 27"/>
                  <a:gd name="T3" fmla="*/ 33 h 128"/>
                  <a:gd name="T4" fmla="*/ 12 w 27"/>
                  <a:gd name="T5" fmla="*/ 0 h 128"/>
                  <a:gd name="T6" fmla="*/ 12 w 27"/>
                  <a:gd name="T7" fmla="*/ 0 h 128"/>
                  <a:gd name="T8" fmla="*/ 4 w 27"/>
                  <a:gd name="T9" fmla="*/ 12 h 128"/>
                  <a:gd name="T10" fmla="*/ 3 w 27"/>
                  <a:gd name="T11" fmla="*/ 15 h 128"/>
                  <a:gd name="T12" fmla="*/ 7 w 27"/>
                  <a:gd name="T13" fmla="*/ 66 h 128"/>
                  <a:gd name="T14" fmla="*/ 22 w 27"/>
                  <a:gd name="T15" fmla="*/ 128 h 128"/>
                  <a:gd name="T16" fmla="*/ 27 w 27"/>
                  <a:gd name="T17" fmla="*/ 128 h 128"/>
                  <a:gd name="T18" fmla="*/ 27 w 27"/>
                  <a:gd name="T19" fmla="*/ 12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128">
                    <a:moveTo>
                      <a:pt x="27" y="127"/>
                    </a:moveTo>
                    <a:cubicBezTo>
                      <a:pt x="4" y="33"/>
                      <a:pt x="4" y="33"/>
                      <a:pt x="4" y="33"/>
                    </a:cubicBezTo>
                    <a:cubicBezTo>
                      <a:pt x="1" y="21"/>
                      <a:pt x="4" y="9"/>
                      <a:pt x="12" y="0"/>
                    </a:cubicBezTo>
                    <a:cubicBezTo>
                      <a:pt x="12" y="0"/>
                      <a:pt x="12" y="0"/>
                      <a:pt x="12" y="0"/>
                    </a:cubicBezTo>
                    <a:cubicBezTo>
                      <a:pt x="12" y="0"/>
                      <a:pt x="7" y="5"/>
                      <a:pt x="4" y="12"/>
                    </a:cubicBezTo>
                    <a:cubicBezTo>
                      <a:pt x="3" y="13"/>
                      <a:pt x="3" y="14"/>
                      <a:pt x="3" y="15"/>
                    </a:cubicBezTo>
                    <a:cubicBezTo>
                      <a:pt x="0" y="30"/>
                      <a:pt x="6" y="48"/>
                      <a:pt x="7" y="66"/>
                    </a:cubicBezTo>
                    <a:cubicBezTo>
                      <a:pt x="10" y="93"/>
                      <a:pt x="17" y="116"/>
                      <a:pt x="22" y="128"/>
                    </a:cubicBezTo>
                    <a:cubicBezTo>
                      <a:pt x="24" y="128"/>
                      <a:pt x="25" y="128"/>
                      <a:pt x="27" y="128"/>
                    </a:cubicBezTo>
                    <a:lnTo>
                      <a:pt x="27" y="127"/>
                    </a:lnTo>
                    <a:close/>
                  </a:path>
                </a:pathLst>
              </a:custGeom>
              <a:solidFill>
                <a:srgbClr val="05A1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sp>
          <p:nvSpPr>
            <p:cNvPr id="213" name="Freeform 206">
              <a:extLst>
                <a:ext uri="{FF2B5EF4-FFF2-40B4-BE49-F238E27FC236}">
                  <a16:creationId xmlns:a16="http://schemas.microsoft.com/office/drawing/2014/main" id="{A54AEC2B-5339-4D80-B20E-2E1F8E50D61A}"/>
                </a:ext>
              </a:extLst>
            </p:cNvPr>
            <p:cNvSpPr>
              <a:spLocks/>
            </p:cNvSpPr>
            <p:nvPr/>
          </p:nvSpPr>
          <p:spPr bwMode="auto">
            <a:xfrm>
              <a:off x="8059738" y="4454525"/>
              <a:ext cx="57150" cy="92075"/>
            </a:xfrm>
            <a:custGeom>
              <a:avLst/>
              <a:gdLst>
                <a:gd name="T0" fmla="*/ 16 w 36"/>
                <a:gd name="T1" fmla="*/ 0 h 58"/>
                <a:gd name="T2" fmla="*/ 36 w 36"/>
                <a:gd name="T3" fmla="*/ 10 h 58"/>
                <a:gd name="T4" fmla="*/ 19 w 36"/>
                <a:gd name="T5" fmla="*/ 58 h 58"/>
                <a:gd name="T6" fmla="*/ 0 w 36"/>
                <a:gd name="T7" fmla="*/ 48 h 58"/>
                <a:gd name="T8" fmla="*/ 16 w 36"/>
                <a:gd name="T9" fmla="*/ 0 h 58"/>
              </a:gdLst>
              <a:ahLst/>
              <a:cxnLst>
                <a:cxn ang="0">
                  <a:pos x="T0" y="T1"/>
                </a:cxn>
                <a:cxn ang="0">
                  <a:pos x="T2" y="T3"/>
                </a:cxn>
                <a:cxn ang="0">
                  <a:pos x="T4" y="T5"/>
                </a:cxn>
                <a:cxn ang="0">
                  <a:pos x="T6" y="T7"/>
                </a:cxn>
                <a:cxn ang="0">
                  <a:pos x="T8" y="T9"/>
                </a:cxn>
              </a:cxnLst>
              <a:rect l="0" t="0" r="r" b="b"/>
              <a:pathLst>
                <a:path w="36" h="58">
                  <a:moveTo>
                    <a:pt x="16" y="0"/>
                  </a:moveTo>
                  <a:lnTo>
                    <a:pt x="36" y="10"/>
                  </a:lnTo>
                  <a:lnTo>
                    <a:pt x="19" y="58"/>
                  </a:lnTo>
                  <a:lnTo>
                    <a:pt x="0" y="48"/>
                  </a:lnTo>
                  <a:lnTo>
                    <a:pt x="16" y="0"/>
                  </a:lnTo>
                  <a:close/>
                </a:path>
              </a:pathLst>
            </a:custGeom>
            <a:solidFill>
              <a:srgbClr val="5F7F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14" name="Freeform 207">
              <a:extLst>
                <a:ext uri="{FF2B5EF4-FFF2-40B4-BE49-F238E27FC236}">
                  <a16:creationId xmlns:a16="http://schemas.microsoft.com/office/drawing/2014/main" id="{B7B7BCB4-3186-4B2E-B723-D675392F4643}"/>
                </a:ext>
              </a:extLst>
            </p:cNvPr>
            <p:cNvSpPr>
              <a:spLocks/>
            </p:cNvSpPr>
            <p:nvPr/>
          </p:nvSpPr>
          <p:spPr bwMode="auto">
            <a:xfrm>
              <a:off x="8188325" y="4448175"/>
              <a:ext cx="79375" cy="155575"/>
            </a:xfrm>
            <a:custGeom>
              <a:avLst/>
              <a:gdLst>
                <a:gd name="T0" fmla="*/ 31 w 50"/>
                <a:gd name="T1" fmla="*/ 0 h 98"/>
                <a:gd name="T2" fmla="*/ 50 w 50"/>
                <a:gd name="T3" fmla="*/ 7 h 98"/>
                <a:gd name="T4" fmla="*/ 19 w 50"/>
                <a:gd name="T5" fmla="*/ 98 h 98"/>
                <a:gd name="T6" fmla="*/ 0 w 50"/>
                <a:gd name="T7" fmla="*/ 91 h 98"/>
                <a:gd name="T8" fmla="*/ 31 w 50"/>
                <a:gd name="T9" fmla="*/ 0 h 98"/>
              </a:gdLst>
              <a:ahLst/>
              <a:cxnLst>
                <a:cxn ang="0">
                  <a:pos x="T0" y="T1"/>
                </a:cxn>
                <a:cxn ang="0">
                  <a:pos x="T2" y="T3"/>
                </a:cxn>
                <a:cxn ang="0">
                  <a:pos x="T4" y="T5"/>
                </a:cxn>
                <a:cxn ang="0">
                  <a:pos x="T6" y="T7"/>
                </a:cxn>
                <a:cxn ang="0">
                  <a:pos x="T8" y="T9"/>
                </a:cxn>
              </a:cxnLst>
              <a:rect l="0" t="0" r="r" b="b"/>
              <a:pathLst>
                <a:path w="50" h="98">
                  <a:moveTo>
                    <a:pt x="31" y="0"/>
                  </a:moveTo>
                  <a:lnTo>
                    <a:pt x="50" y="7"/>
                  </a:lnTo>
                  <a:lnTo>
                    <a:pt x="19" y="98"/>
                  </a:lnTo>
                  <a:lnTo>
                    <a:pt x="0" y="91"/>
                  </a:lnTo>
                  <a:lnTo>
                    <a:pt x="31" y="0"/>
                  </a:lnTo>
                  <a:close/>
                </a:path>
              </a:pathLst>
            </a:custGeom>
            <a:solidFill>
              <a:srgbClr val="5F7F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15" name="Freeform 208">
              <a:extLst>
                <a:ext uri="{FF2B5EF4-FFF2-40B4-BE49-F238E27FC236}">
                  <a16:creationId xmlns:a16="http://schemas.microsoft.com/office/drawing/2014/main" id="{AE5FAF5A-032F-4B6B-A060-BC3F44B6097C}"/>
                </a:ext>
              </a:extLst>
            </p:cNvPr>
            <p:cNvSpPr>
              <a:spLocks/>
            </p:cNvSpPr>
            <p:nvPr/>
          </p:nvSpPr>
          <p:spPr bwMode="auto">
            <a:xfrm>
              <a:off x="8147050" y="4473575"/>
              <a:ext cx="60325" cy="111125"/>
            </a:xfrm>
            <a:custGeom>
              <a:avLst/>
              <a:gdLst>
                <a:gd name="T0" fmla="*/ 19 w 38"/>
                <a:gd name="T1" fmla="*/ 0 h 70"/>
                <a:gd name="T2" fmla="*/ 38 w 38"/>
                <a:gd name="T3" fmla="*/ 10 h 70"/>
                <a:gd name="T4" fmla="*/ 19 w 38"/>
                <a:gd name="T5" fmla="*/ 70 h 70"/>
                <a:gd name="T6" fmla="*/ 0 w 38"/>
                <a:gd name="T7" fmla="*/ 60 h 70"/>
                <a:gd name="T8" fmla="*/ 19 w 38"/>
                <a:gd name="T9" fmla="*/ 0 h 70"/>
              </a:gdLst>
              <a:ahLst/>
              <a:cxnLst>
                <a:cxn ang="0">
                  <a:pos x="T0" y="T1"/>
                </a:cxn>
                <a:cxn ang="0">
                  <a:pos x="T2" y="T3"/>
                </a:cxn>
                <a:cxn ang="0">
                  <a:pos x="T4" y="T5"/>
                </a:cxn>
                <a:cxn ang="0">
                  <a:pos x="T6" y="T7"/>
                </a:cxn>
                <a:cxn ang="0">
                  <a:pos x="T8" y="T9"/>
                </a:cxn>
              </a:cxnLst>
              <a:rect l="0" t="0" r="r" b="b"/>
              <a:pathLst>
                <a:path w="38" h="70">
                  <a:moveTo>
                    <a:pt x="19" y="0"/>
                  </a:moveTo>
                  <a:lnTo>
                    <a:pt x="38" y="10"/>
                  </a:lnTo>
                  <a:lnTo>
                    <a:pt x="19" y="70"/>
                  </a:lnTo>
                  <a:lnTo>
                    <a:pt x="0" y="60"/>
                  </a:lnTo>
                  <a:lnTo>
                    <a:pt x="19" y="0"/>
                  </a:lnTo>
                  <a:close/>
                </a:path>
              </a:pathLst>
            </a:custGeom>
            <a:solidFill>
              <a:srgbClr val="5F7F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16" name="Freeform 209">
              <a:extLst>
                <a:ext uri="{FF2B5EF4-FFF2-40B4-BE49-F238E27FC236}">
                  <a16:creationId xmlns:a16="http://schemas.microsoft.com/office/drawing/2014/main" id="{1E450F8A-4DD1-45FD-B3FF-5900CF403924}"/>
                </a:ext>
              </a:extLst>
            </p:cNvPr>
            <p:cNvSpPr>
              <a:spLocks/>
            </p:cNvSpPr>
            <p:nvPr/>
          </p:nvSpPr>
          <p:spPr bwMode="auto">
            <a:xfrm>
              <a:off x="8101013" y="4432300"/>
              <a:ext cx="71438" cy="133350"/>
            </a:xfrm>
            <a:custGeom>
              <a:avLst/>
              <a:gdLst>
                <a:gd name="T0" fmla="*/ 26 w 45"/>
                <a:gd name="T1" fmla="*/ 0 h 84"/>
                <a:gd name="T2" fmla="*/ 45 w 45"/>
                <a:gd name="T3" fmla="*/ 10 h 84"/>
                <a:gd name="T4" fmla="*/ 21 w 45"/>
                <a:gd name="T5" fmla="*/ 84 h 84"/>
                <a:gd name="T6" fmla="*/ 0 w 45"/>
                <a:gd name="T7" fmla="*/ 74 h 84"/>
                <a:gd name="T8" fmla="*/ 26 w 45"/>
                <a:gd name="T9" fmla="*/ 0 h 84"/>
              </a:gdLst>
              <a:ahLst/>
              <a:cxnLst>
                <a:cxn ang="0">
                  <a:pos x="T0" y="T1"/>
                </a:cxn>
                <a:cxn ang="0">
                  <a:pos x="T2" y="T3"/>
                </a:cxn>
                <a:cxn ang="0">
                  <a:pos x="T4" y="T5"/>
                </a:cxn>
                <a:cxn ang="0">
                  <a:pos x="T6" y="T7"/>
                </a:cxn>
                <a:cxn ang="0">
                  <a:pos x="T8" y="T9"/>
                </a:cxn>
              </a:cxnLst>
              <a:rect l="0" t="0" r="r" b="b"/>
              <a:pathLst>
                <a:path w="45" h="84">
                  <a:moveTo>
                    <a:pt x="26" y="0"/>
                  </a:moveTo>
                  <a:lnTo>
                    <a:pt x="45" y="10"/>
                  </a:lnTo>
                  <a:lnTo>
                    <a:pt x="21" y="84"/>
                  </a:lnTo>
                  <a:lnTo>
                    <a:pt x="0" y="74"/>
                  </a:lnTo>
                  <a:lnTo>
                    <a:pt x="26" y="0"/>
                  </a:lnTo>
                  <a:close/>
                </a:path>
              </a:pathLst>
            </a:custGeom>
            <a:solidFill>
              <a:srgbClr val="5F7F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17" name="Freeform 210">
              <a:extLst>
                <a:ext uri="{FF2B5EF4-FFF2-40B4-BE49-F238E27FC236}">
                  <a16:creationId xmlns:a16="http://schemas.microsoft.com/office/drawing/2014/main" id="{85E75ACC-74BA-4BC5-B0C3-AB583F133B61}"/>
                </a:ext>
              </a:extLst>
            </p:cNvPr>
            <p:cNvSpPr>
              <a:spLocks/>
            </p:cNvSpPr>
            <p:nvPr/>
          </p:nvSpPr>
          <p:spPr bwMode="auto">
            <a:xfrm>
              <a:off x="8120063" y="4318000"/>
              <a:ext cx="174625" cy="84138"/>
            </a:xfrm>
            <a:custGeom>
              <a:avLst/>
              <a:gdLst>
                <a:gd name="T0" fmla="*/ 2 w 110"/>
                <a:gd name="T1" fmla="*/ 0 h 53"/>
                <a:gd name="T2" fmla="*/ 110 w 110"/>
                <a:gd name="T3" fmla="*/ 50 h 53"/>
                <a:gd name="T4" fmla="*/ 108 w 110"/>
                <a:gd name="T5" fmla="*/ 53 h 53"/>
                <a:gd name="T6" fmla="*/ 0 w 110"/>
                <a:gd name="T7" fmla="*/ 5 h 53"/>
                <a:gd name="T8" fmla="*/ 2 w 110"/>
                <a:gd name="T9" fmla="*/ 0 h 53"/>
              </a:gdLst>
              <a:ahLst/>
              <a:cxnLst>
                <a:cxn ang="0">
                  <a:pos x="T0" y="T1"/>
                </a:cxn>
                <a:cxn ang="0">
                  <a:pos x="T2" y="T3"/>
                </a:cxn>
                <a:cxn ang="0">
                  <a:pos x="T4" y="T5"/>
                </a:cxn>
                <a:cxn ang="0">
                  <a:pos x="T6" y="T7"/>
                </a:cxn>
                <a:cxn ang="0">
                  <a:pos x="T8" y="T9"/>
                </a:cxn>
              </a:cxnLst>
              <a:rect l="0" t="0" r="r" b="b"/>
              <a:pathLst>
                <a:path w="110" h="53">
                  <a:moveTo>
                    <a:pt x="2" y="0"/>
                  </a:moveTo>
                  <a:lnTo>
                    <a:pt x="110" y="50"/>
                  </a:lnTo>
                  <a:lnTo>
                    <a:pt x="108" y="53"/>
                  </a:lnTo>
                  <a:lnTo>
                    <a:pt x="0" y="5"/>
                  </a:lnTo>
                  <a:lnTo>
                    <a:pt x="2" y="0"/>
                  </a:ln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18" name="Freeform 211">
              <a:extLst>
                <a:ext uri="{FF2B5EF4-FFF2-40B4-BE49-F238E27FC236}">
                  <a16:creationId xmlns:a16="http://schemas.microsoft.com/office/drawing/2014/main" id="{8FF95299-3F98-4294-BAE2-E311585505F3}"/>
                </a:ext>
              </a:extLst>
            </p:cNvPr>
            <p:cNvSpPr>
              <a:spLocks noEditPoints="1"/>
            </p:cNvSpPr>
            <p:nvPr/>
          </p:nvSpPr>
          <p:spPr bwMode="auto">
            <a:xfrm>
              <a:off x="8204200" y="4206875"/>
              <a:ext cx="82550" cy="80963"/>
            </a:xfrm>
            <a:custGeom>
              <a:avLst/>
              <a:gdLst>
                <a:gd name="T0" fmla="*/ 21 w 22"/>
                <a:gd name="T1" fmla="*/ 14 h 21"/>
                <a:gd name="T2" fmla="*/ 21 w 22"/>
                <a:gd name="T3" fmla="*/ 17 h 21"/>
                <a:gd name="T4" fmla="*/ 21 w 22"/>
                <a:gd name="T5" fmla="*/ 19 h 21"/>
                <a:gd name="T6" fmla="*/ 20 w 22"/>
                <a:gd name="T7" fmla="*/ 21 h 21"/>
                <a:gd name="T8" fmla="*/ 0 w 22"/>
                <a:gd name="T9" fmla="*/ 12 h 21"/>
                <a:gd name="T10" fmla="*/ 1 w 22"/>
                <a:gd name="T11" fmla="*/ 10 h 21"/>
                <a:gd name="T12" fmla="*/ 1 w 22"/>
                <a:gd name="T13" fmla="*/ 8 h 21"/>
                <a:gd name="T14" fmla="*/ 4 w 22"/>
                <a:gd name="T15" fmla="*/ 6 h 21"/>
                <a:gd name="T16" fmla="*/ 4 w 22"/>
                <a:gd name="T17" fmla="*/ 6 h 21"/>
                <a:gd name="T18" fmla="*/ 5 w 22"/>
                <a:gd name="T19" fmla="*/ 6 h 21"/>
                <a:gd name="T20" fmla="*/ 10 w 22"/>
                <a:gd name="T21" fmla="*/ 8 h 21"/>
                <a:gd name="T22" fmla="*/ 11 w 22"/>
                <a:gd name="T23" fmla="*/ 3 h 21"/>
                <a:gd name="T24" fmla="*/ 14 w 22"/>
                <a:gd name="T25" fmla="*/ 0 h 21"/>
                <a:gd name="T26" fmla="*/ 15 w 22"/>
                <a:gd name="T27" fmla="*/ 0 h 21"/>
                <a:gd name="T28" fmla="*/ 17 w 22"/>
                <a:gd name="T29" fmla="*/ 5 h 21"/>
                <a:gd name="T30" fmla="*/ 15 w 22"/>
                <a:gd name="T31" fmla="*/ 10 h 21"/>
                <a:gd name="T32" fmla="*/ 20 w 22"/>
                <a:gd name="T33" fmla="*/ 12 h 21"/>
                <a:gd name="T34" fmla="*/ 21 w 22"/>
                <a:gd name="T35" fmla="*/ 14 h 21"/>
                <a:gd name="T36" fmla="*/ 14 w 22"/>
                <a:gd name="T37" fmla="*/ 6 h 21"/>
                <a:gd name="T38" fmla="*/ 14 w 22"/>
                <a:gd name="T39" fmla="*/ 6 h 21"/>
                <a:gd name="T40" fmla="*/ 16 w 22"/>
                <a:gd name="T41" fmla="*/ 4 h 21"/>
                <a:gd name="T42" fmla="*/ 15 w 22"/>
                <a:gd name="T43" fmla="*/ 2 h 21"/>
                <a:gd name="T44" fmla="*/ 14 w 22"/>
                <a:gd name="T45" fmla="*/ 2 h 21"/>
                <a:gd name="T46" fmla="*/ 13 w 22"/>
                <a:gd name="T47" fmla="*/ 3 h 21"/>
                <a:gd name="T48" fmla="*/ 14 w 22"/>
                <a:gd name="T49" fmla="*/ 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21">
                  <a:moveTo>
                    <a:pt x="21" y="14"/>
                  </a:moveTo>
                  <a:cubicBezTo>
                    <a:pt x="21" y="14"/>
                    <a:pt x="22" y="16"/>
                    <a:pt x="21" y="17"/>
                  </a:cubicBezTo>
                  <a:cubicBezTo>
                    <a:pt x="21" y="19"/>
                    <a:pt x="21" y="19"/>
                    <a:pt x="21" y="19"/>
                  </a:cubicBezTo>
                  <a:cubicBezTo>
                    <a:pt x="20" y="21"/>
                    <a:pt x="20" y="21"/>
                    <a:pt x="20" y="21"/>
                  </a:cubicBezTo>
                  <a:cubicBezTo>
                    <a:pt x="0" y="12"/>
                    <a:pt x="0" y="12"/>
                    <a:pt x="0" y="12"/>
                  </a:cubicBezTo>
                  <a:cubicBezTo>
                    <a:pt x="1" y="10"/>
                    <a:pt x="1" y="10"/>
                    <a:pt x="1" y="10"/>
                  </a:cubicBezTo>
                  <a:cubicBezTo>
                    <a:pt x="1" y="8"/>
                    <a:pt x="1" y="8"/>
                    <a:pt x="1" y="8"/>
                  </a:cubicBezTo>
                  <a:cubicBezTo>
                    <a:pt x="2" y="7"/>
                    <a:pt x="3" y="6"/>
                    <a:pt x="4" y="6"/>
                  </a:cubicBezTo>
                  <a:cubicBezTo>
                    <a:pt x="4" y="6"/>
                    <a:pt x="4" y="6"/>
                    <a:pt x="4" y="6"/>
                  </a:cubicBezTo>
                  <a:cubicBezTo>
                    <a:pt x="5" y="6"/>
                    <a:pt x="5" y="6"/>
                    <a:pt x="5" y="6"/>
                  </a:cubicBezTo>
                  <a:cubicBezTo>
                    <a:pt x="10" y="8"/>
                    <a:pt x="10" y="8"/>
                    <a:pt x="10" y="8"/>
                  </a:cubicBezTo>
                  <a:cubicBezTo>
                    <a:pt x="11" y="3"/>
                    <a:pt x="11" y="3"/>
                    <a:pt x="11" y="3"/>
                  </a:cubicBezTo>
                  <a:cubicBezTo>
                    <a:pt x="12" y="1"/>
                    <a:pt x="13" y="0"/>
                    <a:pt x="14" y="0"/>
                  </a:cubicBezTo>
                  <a:cubicBezTo>
                    <a:pt x="15" y="0"/>
                    <a:pt x="15" y="0"/>
                    <a:pt x="15" y="0"/>
                  </a:cubicBezTo>
                  <a:cubicBezTo>
                    <a:pt x="17" y="1"/>
                    <a:pt x="17" y="3"/>
                    <a:pt x="17" y="5"/>
                  </a:cubicBezTo>
                  <a:cubicBezTo>
                    <a:pt x="15" y="10"/>
                    <a:pt x="15" y="10"/>
                    <a:pt x="15" y="10"/>
                  </a:cubicBezTo>
                  <a:cubicBezTo>
                    <a:pt x="20" y="12"/>
                    <a:pt x="20" y="12"/>
                    <a:pt x="20" y="12"/>
                  </a:cubicBezTo>
                  <a:cubicBezTo>
                    <a:pt x="20" y="13"/>
                    <a:pt x="21" y="13"/>
                    <a:pt x="21" y="14"/>
                  </a:cubicBezTo>
                  <a:close/>
                  <a:moveTo>
                    <a:pt x="14" y="6"/>
                  </a:moveTo>
                  <a:cubicBezTo>
                    <a:pt x="14" y="6"/>
                    <a:pt x="14" y="6"/>
                    <a:pt x="14" y="6"/>
                  </a:cubicBezTo>
                  <a:cubicBezTo>
                    <a:pt x="15" y="6"/>
                    <a:pt x="15" y="5"/>
                    <a:pt x="16" y="4"/>
                  </a:cubicBezTo>
                  <a:cubicBezTo>
                    <a:pt x="16" y="3"/>
                    <a:pt x="16" y="2"/>
                    <a:pt x="15" y="2"/>
                  </a:cubicBezTo>
                  <a:cubicBezTo>
                    <a:pt x="14" y="2"/>
                    <a:pt x="14" y="2"/>
                    <a:pt x="14" y="2"/>
                  </a:cubicBezTo>
                  <a:cubicBezTo>
                    <a:pt x="14" y="2"/>
                    <a:pt x="13" y="2"/>
                    <a:pt x="13" y="3"/>
                  </a:cubicBezTo>
                  <a:cubicBezTo>
                    <a:pt x="12" y="4"/>
                    <a:pt x="13" y="5"/>
                    <a:pt x="14" y="6"/>
                  </a:cubicBezTo>
                  <a:close/>
                </a:path>
              </a:pathLst>
            </a:custGeom>
            <a:solidFill>
              <a:srgbClr val="FFA3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19" name="Freeform 212">
              <a:extLst>
                <a:ext uri="{FF2B5EF4-FFF2-40B4-BE49-F238E27FC236}">
                  <a16:creationId xmlns:a16="http://schemas.microsoft.com/office/drawing/2014/main" id="{7A72ACDE-6233-4D83-A77C-5BF3FDF8CB2C}"/>
                </a:ext>
              </a:extLst>
            </p:cNvPr>
            <p:cNvSpPr>
              <a:spLocks/>
            </p:cNvSpPr>
            <p:nvPr/>
          </p:nvSpPr>
          <p:spPr bwMode="auto">
            <a:xfrm>
              <a:off x="8112125" y="4348163"/>
              <a:ext cx="171450" cy="84138"/>
            </a:xfrm>
            <a:custGeom>
              <a:avLst/>
              <a:gdLst>
                <a:gd name="T0" fmla="*/ 0 w 108"/>
                <a:gd name="T1" fmla="*/ 0 h 53"/>
                <a:gd name="T2" fmla="*/ 108 w 108"/>
                <a:gd name="T3" fmla="*/ 51 h 53"/>
                <a:gd name="T4" fmla="*/ 106 w 108"/>
                <a:gd name="T5" fmla="*/ 53 h 53"/>
                <a:gd name="T6" fmla="*/ 0 w 108"/>
                <a:gd name="T7" fmla="*/ 5 h 53"/>
                <a:gd name="T8" fmla="*/ 0 w 108"/>
                <a:gd name="T9" fmla="*/ 0 h 53"/>
              </a:gdLst>
              <a:ahLst/>
              <a:cxnLst>
                <a:cxn ang="0">
                  <a:pos x="T0" y="T1"/>
                </a:cxn>
                <a:cxn ang="0">
                  <a:pos x="T2" y="T3"/>
                </a:cxn>
                <a:cxn ang="0">
                  <a:pos x="T4" y="T5"/>
                </a:cxn>
                <a:cxn ang="0">
                  <a:pos x="T6" y="T7"/>
                </a:cxn>
                <a:cxn ang="0">
                  <a:pos x="T8" y="T9"/>
                </a:cxn>
              </a:cxnLst>
              <a:rect l="0" t="0" r="r" b="b"/>
              <a:pathLst>
                <a:path w="108" h="53">
                  <a:moveTo>
                    <a:pt x="0" y="0"/>
                  </a:moveTo>
                  <a:lnTo>
                    <a:pt x="108" y="51"/>
                  </a:lnTo>
                  <a:lnTo>
                    <a:pt x="106" y="53"/>
                  </a:lnTo>
                  <a:lnTo>
                    <a:pt x="0" y="5"/>
                  </a:lnTo>
                  <a:lnTo>
                    <a:pt x="0" y="0"/>
                  </a:ln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20" name="Freeform 213">
              <a:extLst>
                <a:ext uri="{FF2B5EF4-FFF2-40B4-BE49-F238E27FC236}">
                  <a16:creationId xmlns:a16="http://schemas.microsoft.com/office/drawing/2014/main" id="{8D64BD40-4E76-4030-B835-97908FCF7F23}"/>
                </a:ext>
              </a:extLst>
            </p:cNvPr>
            <p:cNvSpPr>
              <a:spLocks/>
            </p:cNvSpPr>
            <p:nvPr/>
          </p:nvSpPr>
          <p:spPr bwMode="auto">
            <a:xfrm>
              <a:off x="8131175" y="4287838"/>
              <a:ext cx="174625" cy="84138"/>
            </a:xfrm>
            <a:custGeom>
              <a:avLst/>
              <a:gdLst>
                <a:gd name="T0" fmla="*/ 2 w 110"/>
                <a:gd name="T1" fmla="*/ 0 h 53"/>
                <a:gd name="T2" fmla="*/ 110 w 110"/>
                <a:gd name="T3" fmla="*/ 50 h 53"/>
                <a:gd name="T4" fmla="*/ 108 w 110"/>
                <a:gd name="T5" fmla="*/ 53 h 53"/>
                <a:gd name="T6" fmla="*/ 0 w 110"/>
                <a:gd name="T7" fmla="*/ 5 h 53"/>
                <a:gd name="T8" fmla="*/ 2 w 110"/>
                <a:gd name="T9" fmla="*/ 0 h 53"/>
              </a:gdLst>
              <a:ahLst/>
              <a:cxnLst>
                <a:cxn ang="0">
                  <a:pos x="T0" y="T1"/>
                </a:cxn>
                <a:cxn ang="0">
                  <a:pos x="T2" y="T3"/>
                </a:cxn>
                <a:cxn ang="0">
                  <a:pos x="T4" y="T5"/>
                </a:cxn>
                <a:cxn ang="0">
                  <a:pos x="T6" y="T7"/>
                </a:cxn>
                <a:cxn ang="0">
                  <a:pos x="T8" y="T9"/>
                </a:cxn>
              </a:cxnLst>
              <a:rect l="0" t="0" r="r" b="b"/>
              <a:pathLst>
                <a:path w="110" h="53">
                  <a:moveTo>
                    <a:pt x="2" y="0"/>
                  </a:moveTo>
                  <a:lnTo>
                    <a:pt x="110" y="50"/>
                  </a:lnTo>
                  <a:lnTo>
                    <a:pt x="108" y="53"/>
                  </a:lnTo>
                  <a:lnTo>
                    <a:pt x="0" y="5"/>
                  </a:lnTo>
                  <a:lnTo>
                    <a:pt x="2" y="0"/>
                  </a:ln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21" name="Freeform 214">
              <a:extLst>
                <a:ext uri="{FF2B5EF4-FFF2-40B4-BE49-F238E27FC236}">
                  <a16:creationId xmlns:a16="http://schemas.microsoft.com/office/drawing/2014/main" id="{637C2807-04F7-4F73-86F7-E70A9FB8FC56}"/>
                </a:ext>
              </a:extLst>
            </p:cNvPr>
            <p:cNvSpPr>
              <a:spLocks/>
            </p:cNvSpPr>
            <p:nvPr/>
          </p:nvSpPr>
          <p:spPr bwMode="auto">
            <a:xfrm>
              <a:off x="8142288" y="4257675"/>
              <a:ext cx="171450" cy="82550"/>
            </a:xfrm>
            <a:custGeom>
              <a:avLst/>
              <a:gdLst>
                <a:gd name="T0" fmla="*/ 3 w 108"/>
                <a:gd name="T1" fmla="*/ 0 h 52"/>
                <a:gd name="T2" fmla="*/ 108 w 108"/>
                <a:gd name="T3" fmla="*/ 50 h 52"/>
                <a:gd name="T4" fmla="*/ 108 w 108"/>
                <a:gd name="T5" fmla="*/ 52 h 52"/>
                <a:gd name="T6" fmla="*/ 0 w 108"/>
                <a:gd name="T7" fmla="*/ 4 h 52"/>
                <a:gd name="T8" fmla="*/ 3 w 108"/>
                <a:gd name="T9" fmla="*/ 0 h 52"/>
              </a:gdLst>
              <a:ahLst/>
              <a:cxnLst>
                <a:cxn ang="0">
                  <a:pos x="T0" y="T1"/>
                </a:cxn>
                <a:cxn ang="0">
                  <a:pos x="T2" y="T3"/>
                </a:cxn>
                <a:cxn ang="0">
                  <a:pos x="T4" y="T5"/>
                </a:cxn>
                <a:cxn ang="0">
                  <a:pos x="T6" y="T7"/>
                </a:cxn>
                <a:cxn ang="0">
                  <a:pos x="T8" y="T9"/>
                </a:cxn>
              </a:cxnLst>
              <a:rect l="0" t="0" r="r" b="b"/>
              <a:pathLst>
                <a:path w="108" h="52">
                  <a:moveTo>
                    <a:pt x="3" y="0"/>
                  </a:moveTo>
                  <a:lnTo>
                    <a:pt x="108" y="50"/>
                  </a:lnTo>
                  <a:lnTo>
                    <a:pt x="108" y="52"/>
                  </a:lnTo>
                  <a:lnTo>
                    <a:pt x="0" y="4"/>
                  </a:lnTo>
                  <a:lnTo>
                    <a:pt x="3" y="0"/>
                  </a:ln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22" name="Freeform 215">
              <a:extLst>
                <a:ext uri="{FF2B5EF4-FFF2-40B4-BE49-F238E27FC236}">
                  <a16:creationId xmlns:a16="http://schemas.microsoft.com/office/drawing/2014/main" id="{6F1062CD-6814-4ED7-8214-721E29D43EE3}"/>
                </a:ext>
              </a:extLst>
            </p:cNvPr>
            <p:cNvSpPr>
              <a:spLocks noEditPoints="1"/>
            </p:cNvSpPr>
            <p:nvPr/>
          </p:nvSpPr>
          <p:spPr bwMode="auto">
            <a:xfrm>
              <a:off x="8027988" y="4214813"/>
              <a:ext cx="315913" cy="422275"/>
            </a:xfrm>
            <a:custGeom>
              <a:avLst/>
              <a:gdLst>
                <a:gd name="T0" fmla="*/ 161 w 199"/>
                <a:gd name="T1" fmla="*/ 41 h 266"/>
                <a:gd name="T2" fmla="*/ 199 w 199"/>
                <a:gd name="T3" fmla="*/ 60 h 266"/>
                <a:gd name="T4" fmla="*/ 132 w 199"/>
                <a:gd name="T5" fmla="*/ 266 h 266"/>
                <a:gd name="T6" fmla="*/ 0 w 199"/>
                <a:gd name="T7" fmla="*/ 207 h 266"/>
                <a:gd name="T8" fmla="*/ 67 w 199"/>
                <a:gd name="T9" fmla="*/ 0 h 266"/>
                <a:gd name="T10" fmla="*/ 113 w 199"/>
                <a:gd name="T11" fmla="*/ 19 h 266"/>
                <a:gd name="T12" fmla="*/ 111 w 199"/>
                <a:gd name="T13" fmla="*/ 24 h 266"/>
                <a:gd name="T14" fmla="*/ 159 w 199"/>
                <a:gd name="T15" fmla="*/ 46 h 266"/>
                <a:gd name="T16" fmla="*/ 161 w 199"/>
                <a:gd name="T17" fmla="*/ 41 h 266"/>
                <a:gd name="T18" fmla="*/ 166 w 199"/>
                <a:gd name="T19" fmla="*/ 118 h 266"/>
                <a:gd name="T20" fmla="*/ 168 w 199"/>
                <a:gd name="T21" fmla="*/ 115 h 266"/>
                <a:gd name="T22" fmla="*/ 60 w 199"/>
                <a:gd name="T23" fmla="*/ 65 h 266"/>
                <a:gd name="T24" fmla="*/ 58 w 199"/>
                <a:gd name="T25" fmla="*/ 70 h 266"/>
                <a:gd name="T26" fmla="*/ 166 w 199"/>
                <a:gd name="T27" fmla="*/ 118 h 266"/>
                <a:gd name="T28" fmla="*/ 159 w 199"/>
                <a:gd name="T29" fmla="*/ 137 h 266"/>
                <a:gd name="T30" fmla="*/ 161 w 199"/>
                <a:gd name="T31" fmla="*/ 135 h 266"/>
                <a:gd name="T32" fmla="*/ 53 w 199"/>
                <a:gd name="T33" fmla="*/ 84 h 266"/>
                <a:gd name="T34" fmla="*/ 53 w 199"/>
                <a:gd name="T35" fmla="*/ 89 h 266"/>
                <a:gd name="T36" fmla="*/ 159 w 199"/>
                <a:gd name="T37" fmla="*/ 137 h 266"/>
                <a:gd name="T38" fmla="*/ 72 w 199"/>
                <a:gd name="T39" fmla="*/ 31 h 266"/>
                <a:gd name="T40" fmla="*/ 180 w 199"/>
                <a:gd name="T41" fmla="*/ 79 h 266"/>
                <a:gd name="T42" fmla="*/ 180 w 199"/>
                <a:gd name="T43" fmla="*/ 77 h 266"/>
                <a:gd name="T44" fmla="*/ 75 w 199"/>
                <a:gd name="T45" fmla="*/ 27 h 266"/>
                <a:gd name="T46" fmla="*/ 72 w 199"/>
                <a:gd name="T47" fmla="*/ 31 h 266"/>
                <a:gd name="T48" fmla="*/ 173 w 199"/>
                <a:gd name="T49" fmla="*/ 99 h 266"/>
                <a:gd name="T50" fmla="*/ 175 w 199"/>
                <a:gd name="T51" fmla="*/ 96 h 266"/>
                <a:gd name="T52" fmla="*/ 67 w 199"/>
                <a:gd name="T53" fmla="*/ 46 h 266"/>
                <a:gd name="T54" fmla="*/ 65 w 199"/>
                <a:gd name="T55" fmla="*/ 51 h 266"/>
                <a:gd name="T56" fmla="*/ 173 w 199"/>
                <a:gd name="T57" fmla="*/ 99 h 266"/>
                <a:gd name="T58" fmla="*/ 120 w 199"/>
                <a:gd name="T59" fmla="*/ 245 h 266"/>
                <a:gd name="T60" fmla="*/ 151 w 199"/>
                <a:gd name="T61" fmla="*/ 154 h 266"/>
                <a:gd name="T62" fmla="*/ 132 w 199"/>
                <a:gd name="T63" fmla="*/ 147 h 266"/>
                <a:gd name="T64" fmla="*/ 101 w 199"/>
                <a:gd name="T65" fmla="*/ 238 h 266"/>
                <a:gd name="T66" fmla="*/ 120 w 199"/>
                <a:gd name="T67" fmla="*/ 245 h 266"/>
                <a:gd name="T68" fmla="*/ 46 w 199"/>
                <a:gd name="T69" fmla="*/ 211 h 266"/>
                <a:gd name="T70" fmla="*/ 67 w 199"/>
                <a:gd name="T71" fmla="*/ 221 h 266"/>
                <a:gd name="T72" fmla="*/ 91 w 199"/>
                <a:gd name="T73" fmla="*/ 147 h 266"/>
                <a:gd name="T74" fmla="*/ 72 w 199"/>
                <a:gd name="T75" fmla="*/ 137 h 266"/>
                <a:gd name="T76" fmla="*/ 46 w 199"/>
                <a:gd name="T77" fmla="*/ 211 h 266"/>
                <a:gd name="T78" fmla="*/ 75 w 199"/>
                <a:gd name="T79" fmla="*/ 223 h 266"/>
                <a:gd name="T80" fmla="*/ 94 w 199"/>
                <a:gd name="T81" fmla="*/ 233 h 266"/>
                <a:gd name="T82" fmla="*/ 113 w 199"/>
                <a:gd name="T83" fmla="*/ 173 h 266"/>
                <a:gd name="T84" fmla="*/ 94 w 199"/>
                <a:gd name="T85" fmla="*/ 163 h 266"/>
                <a:gd name="T86" fmla="*/ 75 w 199"/>
                <a:gd name="T87" fmla="*/ 223 h 266"/>
                <a:gd name="T88" fmla="*/ 20 w 199"/>
                <a:gd name="T89" fmla="*/ 199 h 266"/>
                <a:gd name="T90" fmla="*/ 39 w 199"/>
                <a:gd name="T91" fmla="*/ 209 h 266"/>
                <a:gd name="T92" fmla="*/ 56 w 199"/>
                <a:gd name="T93" fmla="*/ 161 h 266"/>
                <a:gd name="T94" fmla="*/ 36 w 199"/>
                <a:gd name="T95" fmla="*/ 151 h 266"/>
                <a:gd name="T96" fmla="*/ 20 w 199"/>
                <a:gd name="T97" fmla="*/ 199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66">
                  <a:moveTo>
                    <a:pt x="161" y="41"/>
                  </a:moveTo>
                  <a:lnTo>
                    <a:pt x="199" y="60"/>
                  </a:lnTo>
                  <a:lnTo>
                    <a:pt x="132" y="266"/>
                  </a:lnTo>
                  <a:lnTo>
                    <a:pt x="0" y="207"/>
                  </a:lnTo>
                  <a:lnTo>
                    <a:pt x="67" y="0"/>
                  </a:lnTo>
                  <a:lnTo>
                    <a:pt x="113" y="19"/>
                  </a:lnTo>
                  <a:lnTo>
                    <a:pt x="111" y="24"/>
                  </a:lnTo>
                  <a:lnTo>
                    <a:pt x="159" y="46"/>
                  </a:lnTo>
                  <a:lnTo>
                    <a:pt x="161" y="41"/>
                  </a:lnTo>
                  <a:close/>
                  <a:moveTo>
                    <a:pt x="166" y="118"/>
                  </a:moveTo>
                  <a:lnTo>
                    <a:pt x="168" y="115"/>
                  </a:lnTo>
                  <a:lnTo>
                    <a:pt x="60" y="65"/>
                  </a:lnTo>
                  <a:lnTo>
                    <a:pt x="58" y="70"/>
                  </a:lnTo>
                  <a:lnTo>
                    <a:pt x="166" y="118"/>
                  </a:lnTo>
                  <a:close/>
                  <a:moveTo>
                    <a:pt x="159" y="137"/>
                  </a:moveTo>
                  <a:lnTo>
                    <a:pt x="161" y="135"/>
                  </a:lnTo>
                  <a:lnTo>
                    <a:pt x="53" y="84"/>
                  </a:lnTo>
                  <a:lnTo>
                    <a:pt x="53" y="89"/>
                  </a:lnTo>
                  <a:lnTo>
                    <a:pt x="159" y="137"/>
                  </a:lnTo>
                  <a:close/>
                  <a:moveTo>
                    <a:pt x="72" y="31"/>
                  </a:moveTo>
                  <a:lnTo>
                    <a:pt x="180" y="79"/>
                  </a:lnTo>
                  <a:lnTo>
                    <a:pt x="180" y="77"/>
                  </a:lnTo>
                  <a:lnTo>
                    <a:pt x="75" y="27"/>
                  </a:lnTo>
                  <a:lnTo>
                    <a:pt x="72" y="31"/>
                  </a:lnTo>
                  <a:close/>
                  <a:moveTo>
                    <a:pt x="173" y="99"/>
                  </a:moveTo>
                  <a:lnTo>
                    <a:pt x="175" y="96"/>
                  </a:lnTo>
                  <a:lnTo>
                    <a:pt x="67" y="46"/>
                  </a:lnTo>
                  <a:lnTo>
                    <a:pt x="65" y="51"/>
                  </a:lnTo>
                  <a:lnTo>
                    <a:pt x="173" y="99"/>
                  </a:lnTo>
                  <a:close/>
                  <a:moveTo>
                    <a:pt x="120" y="245"/>
                  </a:moveTo>
                  <a:lnTo>
                    <a:pt x="151" y="154"/>
                  </a:lnTo>
                  <a:lnTo>
                    <a:pt x="132" y="147"/>
                  </a:lnTo>
                  <a:lnTo>
                    <a:pt x="101" y="238"/>
                  </a:lnTo>
                  <a:lnTo>
                    <a:pt x="120" y="245"/>
                  </a:lnTo>
                  <a:close/>
                  <a:moveTo>
                    <a:pt x="46" y="211"/>
                  </a:moveTo>
                  <a:lnTo>
                    <a:pt x="67" y="221"/>
                  </a:lnTo>
                  <a:lnTo>
                    <a:pt x="91" y="147"/>
                  </a:lnTo>
                  <a:lnTo>
                    <a:pt x="72" y="137"/>
                  </a:lnTo>
                  <a:lnTo>
                    <a:pt x="46" y="211"/>
                  </a:lnTo>
                  <a:close/>
                  <a:moveTo>
                    <a:pt x="75" y="223"/>
                  </a:moveTo>
                  <a:lnTo>
                    <a:pt x="94" y="233"/>
                  </a:lnTo>
                  <a:lnTo>
                    <a:pt x="113" y="173"/>
                  </a:lnTo>
                  <a:lnTo>
                    <a:pt x="94" y="163"/>
                  </a:lnTo>
                  <a:lnTo>
                    <a:pt x="75" y="223"/>
                  </a:lnTo>
                  <a:close/>
                  <a:moveTo>
                    <a:pt x="20" y="199"/>
                  </a:moveTo>
                  <a:lnTo>
                    <a:pt x="39" y="209"/>
                  </a:lnTo>
                  <a:lnTo>
                    <a:pt x="56" y="161"/>
                  </a:lnTo>
                  <a:lnTo>
                    <a:pt x="36" y="151"/>
                  </a:lnTo>
                  <a:lnTo>
                    <a:pt x="20" y="19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23" name="Freeform 216">
              <a:extLst>
                <a:ext uri="{FF2B5EF4-FFF2-40B4-BE49-F238E27FC236}">
                  <a16:creationId xmlns:a16="http://schemas.microsoft.com/office/drawing/2014/main" id="{CB897DB3-303E-4824-BEC6-073834AC2A47}"/>
                </a:ext>
              </a:extLst>
            </p:cNvPr>
            <p:cNvSpPr>
              <a:spLocks/>
            </p:cNvSpPr>
            <p:nvPr/>
          </p:nvSpPr>
          <p:spPr bwMode="auto">
            <a:xfrm>
              <a:off x="8008938" y="4192588"/>
              <a:ext cx="350838" cy="463550"/>
            </a:xfrm>
            <a:custGeom>
              <a:avLst/>
              <a:gdLst>
                <a:gd name="T0" fmla="*/ 33 w 92"/>
                <a:gd name="T1" fmla="*/ 0 h 122"/>
                <a:gd name="T2" fmla="*/ 34 w 92"/>
                <a:gd name="T3" fmla="*/ 1 h 122"/>
                <a:gd name="T4" fmla="*/ 55 w 92"/>
                <a:gd name="T5" fmla="*/ 10 h 122"/>
                <a:gd name="T6" fmla="*/ 52 w 92"/>
                <a:gd name="T7" fmla="*/ 12 h 122"/>
                <a:gd name="T8" fmla="*/ 52 w 92"/>
                <a:gd name="T9" fmla="*/ 14 h 122"/>
                <a:gd name="T10" fmla="*/ 33 w 92"/>
                <a:gd name="T11" fmla="*/ 6 h 122"/>
                <a:gd name="T12" fmla="*/ 5 w 92"/>
                <a:gd name="T13" fmla="*/ 92 h 122"/>
                <a:gd name="T14" fmla="*/ 60 w 92"/>
                <a:gd name="T15" fmla="*/ 117 h 122"/>
                <a:gd name="T16" fmla="*/ 88 w 92"/>
                <a:gd name="T17" fmla="*/ 31 h 122"/>
                <a:gd name="T18" fmla="*/ 72 w 92"/>
                <a:gd name="T19" fmla="*/ 23 h 122"/>
                <a:gd name="T20" fmla="*/ 72 w 92"/>
                <a:gd name="T21" fmla="*/ 21 h 122"/>
                <a:gd name="T22" fmla="*/ 72 w 92"/>
                <a:gd name="T23" fmla="*/ 18 h 122"/>
                <a:gd name="T24" fmla="*/ 90 w 92"/>
                <a:gd name="T25" fmla="*/ 26 h 122"/>
                <a:gd name="T26" fmla="*/ 92 w 92"/>
                <a:gd name="T27" fmla="*/ 30 h 122"/>
                <a:gd name="T28" fmla="*/ 62 w 92"/>
                <a:gd name="T29" fmla="*/ 120 h 122"/>
                <a:gd name="T30" fmla="*/ 59 w 92"/>
                <a:gd name="T31" fmla="*/ 122 h 122"/>
                <a:gd name="T32" fmla="*/ 58 w 92"/>
                <a:gd name="T33" fmla="*/ 122 h 122"/>
                <a:gd name="T34" fmla="*/ 3 w 92"/>
                <a:gd name="T35" fmla="*/ 97 h 122"/>
                <a:gd name="T36" fmla="*/ 1 w 92"/>
                <a:gd name="T37" fmla="*/ 92 h 122"/>
                <a:gd name="T38" fmla="*/ 31 w 92"/>
                <a:gd name="T39" fmla="*/ 3 h 122"/>
                <a:gd name="T40" fmla="*/ 33 w 92"/>
                <a:gd name="T4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2" h="122">
                  <a:moveTo>
                    <a:pt x="33" y="0"/>
                  </a:moveTo>
                  <a:cubicBezTo>
                    <a:pt x="34" y="1"/>
                    <a:pt x="34" y="1"/>
                    <a:pt x="34" y="1"/>
                  </a:cubicBezTo>
                  <a:cubicBezTo>
                    <a:pt x="55" y="10"/>
                    <a:pt x="55" y="10"/>
                    <a:pt x="55" y="10"/>
                  </a:cubicBezTo>
                  <a:cubicBezTo>
                    <a:pt x="54" y="10"/>
                    <a:pt x="53" y="11"/>
                    <a:pt x="52" y="12"/>
                  </a:cubicBezTo>
                  <a:cubicBezTo>
                    <a:pt x="52" y="14"/>
                    <a:pt x="52" y="14"/>
                    <a:pt x="52" y="14"/>
                  </a:cubicBezTo>
                  <a:cubicBezTo>
                    <a:pt x="33" y="6"/>
                    <a:pt x="33" y="6"/>
                    <a:pt x="33" y="6"/>
                  </a:cubicBezTo>
                  <a:cubicBezTo>
                    <a:pt x="5" y="92"/>
                    <a:pt x="5" y="92"/>
                    <a:pt x="5" y="92"/>
                  </a:cubicBezTo>
                  <a:cubicBezTo>
                    <a:pt x="60" y="117"/>
                    <a:pt x="60" y="117"/>
                    <a:pt x="60" y="117"/>
                  </a:cubicBezTo>
                  <a:cubicBezTo>
                    <a:pt x="88" y="31"/>
                    <a:pt x="88" y="31"/>
                    <a:pt x="88" y="31"/>
                  </a:cubicBezTo>
                  <a:cubicBezTo>
                    <a:pt x="72" y="23"/>
                    <a:pt x="72" y="23"/>
                    <a:pt x="72" y="23"/>
                  </a:cubicBezTo>
                  <a:cubicBezTo>
                    <a:pt x="72" y="21"/>
                    <a:pt x="72" y="21"/>
                    <a:pt x="72" y="21"/>
                  </a:cubicBezTo>
                  <a:cubicBezTo>
                    <a:pt x="73" y="20"/>
                    <a:pt x="72" y="18"/>
                    <a:pt x="72" y="18"/>
                  </a:cubicBezTo>
                  <a:cubicBezTo>
                    <a:pt x="90" y="26"/>
                    <a:pt x="90" y="26"/>
                    <a:pt x="90" y="26"/>
                  </a:cubicBezTo>
                  <a:cubicBezTo>
                    <a:pt x="92" y="27"/>
                    <a:pt x="92" y="29"/>
                    <a:pt x="92" y="30"/>
                  </a:cubicBezTo>
                  <a:cubicBezTo>
                    <a:pt x="62" y="120"/>
                    <a:pt x="62" y="120"/>
                    <a:pt x="62" y="120"/>
                  </a:cubicBezTo>
                  <a:cubicBezTo>
                    <a:pt x="62" y="121"/>
                    <a:pt x="61" y="122"/>
                    <a:pt x="59" y="122"/>
                  </a:cubicBezTo>
                  <a:cubicBezTo>
                    <a:pt x="58" y="122"/>
                    <a:pt x="58" y="122"/>
                    <a:pt x="58" y="122"/>
                  </a:cubicBezTo>
                  <a:cubicBezTo>
                    <a:pt x="3" y="97"/>
                    <a:pt x="3" y="97"/>
                    <a:pt x="3" y="97"/>
                  </a:cubicBezTo>
                  <a:cubicBezTo>
                    <a:pt x="1" y="96"/>
                    <a:pt x="0" y="94"/>
                    <a:pt x="1" y="92"/>
                  </a:cubicBezTo>
                  <a:cubicBezTo>
                    <a:pt x="31" y="3"/>
                    <a:pt x="31" y="3"/>
                    <a:pt x="31" y="3"/>
                  </a:cubicBezTo>
                  <a:cubicBezTo>
                    <a:pt x="31" y="1"/>
                    <a:pt x="32" y="0"/>
                    <a:pt x="33" y="0"/>
                  </a:cubicBezTo>
                  <a:close/>
                </a:path>
              </a:pathLst>
            </a:custGeom>
            <a:solidFill>
              <a:srgbClr val="2E1C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24" name="Freeform 217">
              <a:extLst>
                <a:ext uri="{FF2B5EF4-FFF2-40B4-BE49-F238E27FC236}">
                  <a16:creationId xmlns:a16="http://schemas.microsoft.com/office/drawing/2014/main" id="{18352470-36FC-41A3-997E-A98DA294A607}"/>
                </a:ext>
              </a:extLst>
            </p:cNvPr>
            <p:cNvSpPr>
              <a:spLocks/>
            </p:cNvSpPr>
            <p:nvPr/>
          </p:nvSpPr>
          <p:spPr bwMode="auto">
            <a:xfrm>
              <a:off x="8123238" y="4576763"/>
              <a:ext cx="95250" cy="103188"/>
            </a:xfrm>
            <a:custGeom>
              <a:avLst/>
              <a:gdLst>
                <a:gd name="T0" fmla="*/ 24 w 25"/>
                <a:gd name="T1" fmla="*/ 3 h 27"/>
                <a:gd name="T2" fmla="*/ 19 w 25"/>
                <a:gd name="T3" fmla="*/ 9 h 27"/>
                <a:gd name="T4" fmla="*/ 17 w 25"/>
                <a:gd name="T5" fmla="*/ 11 h 27"/>
                <a:gd name="T6" fmla="*/ 14 w 25"/>
                <a:gd name="T7" fmla="*/ 14 h 27"/>
                <a:gd name="T8" fmla="*/ 12 w 25"/>
                <a:gd name="T9" fmla="*/ 14 h 27"/>
                <a:gd name="T10" fmla="*/ 7 w 25"/>
                <a:gd name="T11" fmla="*/ 27 h 27"/>
                <a:gd name="T12" fmla="*/ 13 w 25"/>
                <a:gd name="T13" fmla="*/ 24 h 27"/>
                <a:gd name="T14" fmla="*/ 20 w 25"/>
                <a:gd name="T15" fmla="*/ 19 h 27"/>
                <a:gd name="T16" fmla="*/ 24 w 25"/>
                <a:gd name="T17" fmla="*/ 13 h 27"/>
                <a:gd name="T18" fmla="*/ 24 w 25"/>
                <a:gd name="T19" fmla="*/ 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7">
                  <a:moveTo>
                    <a:pt x="24" y="3"/>
                  </a:moveTo>
                  <a:cubicBezTo>
                    <a:pt x="21" y="0"/>
                    <a:pt x="19" y="9"/>
                    <a:pt x="19" y="9"/>
                  </a:cubicBezTo>
                  <a:cubicBezTo>
                    <a:pt x="18" y="10"/>
                    <a:pt x="17" y="11"/>
                    <a:pt x="17" y="11"/>
                  </a:cubicBezTo>
                  <a:cubicBezTo>
                    <a:pt x="16" y="12"/>
                    <a:pt x="15" y="14"/>
                    <a:pt x="14" y="14"/>
                  </a:cubicBezTo>
                  <a:cubicBezTo>
                    <a:pt x="13" y="14"/>
                    <a:pt x="12" y="14"/>
                    <a:pt x="12" y="14"/>
                  </a:cubicBezTo>
                  <a:cubicBezTo>
                    <a:pt x="7" y="15"/>
                    <a:pt x="0" y="21"/>
                    <a:pt x="7" y="27"/>
                  </a:cubicBezTo>
                  <a:cubicBezTo>
                    <a:pt x="13" y="24"/>
                    <a:pt x="13" y="24"/>
                    <a:pt x="13" y="24"/>
                  </a:cubicBezTo>
                  <a:cubicBezTo>
                    <a:pt x="16" y="23"/>
                    <a:pt x="18" y="21"/>
                    <a:pt x="20" y="19"/>
                  </a:cubicBezTo>
                  <a:cubicBezTo>
                    <a:pt x="24" y="13"/>
                    <a:pt x="24" y="13"/>
                    <a:pt x="24" y="13"/>
                  </a:cubicBezTo>
                  <a:cubicBezTo>
                    <a:pt x="24" y="13"/>
                    <a:pt x="25" y="4"/>
                    <a:pt x="24" y="3"/>
                  </a:cubicBezTo>
                  <a:close/>
                </a:path>
              </a:pathLst>
            </a:custGeom>
            <a:solidFill>
              <a:srgbClr val="FDB9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sp>
        <p:nvSpPr>
          <p:cNvPr id="234" name="Chart 04">
            <a:extLst>
              <a:ext uri="{FF2B5EF4-FFF2-40B4-BE49-F238E27FC236}">
                <a16:creationId xmlns:a16="http://schemas.microsoft.com/office/drawing/2014/main" id="{6769AB4D-258A-400B-8774-51B42052C051}"/>
              </a:ext>
            </a:extLst>
          </p:cNvPr>
          <p:cNvSpPr>
            <a:spLocks/>
          </p:cNvSpPr>
          <p:nvPr/>
        </p:nvSpPr>
        <p:spPr bwMode="auto">
          <a:xfrm>
            <a:off x="10718800" y="5284788"/>
            <a:ext cx="509588" cy="1112838"/>
          </a:xfrm>
          <a:custGeom>
            <a:avLst/>
            <a:gdLst>
              <a:gd name="T0" fmla="*/ 134 w 134"/>
              <a:gd name="T1" fmla="*/ 292 h 292"/>
              <a:gd name="T2" fmla="*/ 0 w 134"/>
              <a:gd name="T3" fmla="*/ 292 h 292"/>
              <a:gd name="T4" fmla="*/ 0 w 134"/>
              <a:gd name="T5" fmla="*/ 28 h 292"/>
              <a:gd name="T6" fmla="*/ 27 w 134"/>
              <a:gd name="T7" fmla="*/ 0 h 292"/>
              <a:gd name="T8" fmla="*/ 107 w 134"/>
              <a:gd name="T9" fmla="*/ 0 h 292"/>
              <a:gd name="T10" fmla="*/ 134 w 134"/>
              <a:gd name="T11" fmla="*/ 28 h 292"/>
              <a:gd name="T12" fmla="*/ 134 w 134"/>
              <a:gd name="T13" fmla="*/ 292 h 292"/>
            </a:gdLst>
            <a:ahLst/>
            <a:cxnLst>
              <a:cxn ang="0">
                <a:pos x="T0" y="T1"/>
              </a:cxn>
              <a:cxn ang="0">
                <a:pos x="T2" y="T3"/>
              </a:cxn>
              <a:cxn ang="0">
                <a:pos x="T4" y="T5"/>
              </a:cxn>
              <a:cxn ang="0">
                <a:pos x="T6" y="T7"/>
              </a:cxn>
              <a:cxn ang="0">
                <a:pos x="T8" y="T9"/>
              </a:cxn>
              <a:cxn ang="0">
                <a:pos x="T10" y="T11"/>
              </a:cxn>
              <a:cxn ang="0">
                <a:pos x="T12" y="T13"/>
              </a:cxn>
            </a:cxnLst>
            <a:rect l="0" t="0" r="r" b="b"/>
            <a:pathLst>
              <a:path w="134" h="292">
                <a:moveTo>
                  <a:pt x="134" y="292"/>
                </a:moveTo>
                <a:cubicBezTo>
                  <a:pt x="0" y="292"/>
                  <a:pt x="0" y="292"/>
                  <a:pt x="0" y="292"/>
                </a:cubicBezTo>
                <a:cubicBezTo>
                  <a:pt x="0" y="28"/>
                  <a:pt x="0" y="28"/>
                  <a:pt x="0" y="28"/>
                </a:cubicBezTo>
                <a:cubicBezTo>
                  <a:pt x="0" y="13"/>
                  <a:pt x="12" y="0"/>
                  <a:pt x="27" y="0"/>
                </a:cubicBezTo>
                <a:cubicBezTo>
                  <a:pt x="107" y="0"/>
                  <a:pt x="107" y="0"/>
                  <a:pt x="107" y="0"/>
                </a:cubicBezTo>
                <a:cubicBezTo>
                  <a:pt x="122" y="0"/>
                  <a:pt x="134" y="13"/>
                  <a:pt x="134" y="28"/>
                </a:cubicBezTo>
                <a:lnTo>
                  <a:pt x="134" y="292"/>
                </a:lnTo>
                <a:close/>
              </a:path>
            </a:pathLst>
          </a:custGeom>
          <a:solidFill>
            <a:srgbClr val="05C4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35" name="Chart 03">
            <a:extLst>
              <a:ext uri="{FF2B5EF4-FFF2-40B4-BE49-F238E27FC236}">
                <a16:creationId xmlns:a16="http://schemas.microsoft.com/office/drawing/2014/main" id="{08AE9047-9DB5-4412-814D-D2F6F64B3592}"/>
              </a:ext>
            </a:extLst>
          </p:cNvPr>
          <p:cNvSpPr>
            <a:spLocks/>
          </p:cNvSpPr>
          <p:nvPr/>
        </p:nvSpPr>
        <p:spPr bwMode="auto">
          <a:xfrm>
            <a:off x="10094913" y="4405313"/>
            <a:ext cx="509588" cy="1992313"/>
          </a:xfrm>
          <a:custGeom>
            <a:avLst/>
            <a:gdLst>
              <a:gd name="T0" fmla="*/ 134 w 134"/>
              <a:gd name="T1" fmla="*/ 523 h 523"/>
              <a:gd name="T2" fmla="*/ 0 w 134"/>
              <a:gd name="T3" fmla="*/ 523 h 523"/>
              <a:gd name="T4" fmla="*/ 0 w 134"/>
              <a:gd name="T5" fmla="*/ 27 h 523"/>
              <a:gd name="T6" fmla="*/ 27 w 134"/>
              <a:gd name="T7" fmla="*/ 0 h 523"/>
              <a:gd name="T8" fmla="*/ 107 w 134"/>
              <a:gd name="T9" fmla="*/ 0 h 523"/>
              <a:gd name="T10" fmla="*/ 134 w 134"/>
              <a:gd name="T11" fmla="*/ 27 h 523"/>
              <a:gd name="T12" fmla="*/ 134 w 134"/>
              <a:gd name="T13" fmla="*/ 523 h 523"/>
            </a:gdLst>
            <a:ahLst/>
            <a:cxnLst>
              <a:cxn ang="0">
                <a:pos x="T0" y="T1"/>
              </a:cxn>
              <a:cxn ang="0">
                <a:pos x="T2" y="T3"/>
              </a:cxn>
              <a:cxn ang="0">
                <a:pos x="T4" y="T5"/>
              </a:cxn>
              <a:cxn ang="0">
                <a:pos x="T6" y="T7"/>
              </a:cxn>
              <a:cxn ang="0">
                <a:pos x="T8" y="T9"/>
              </a:cxn>
              <a:cxn ang="0">
                <a:pos x="T10" y="T11"/>
              </a:cxn>
              <a:cxn ang="0">
                <a:pos x="T12" y="T13"/>
              </a:cxn>
            </a:cxnLst>
            <a:rect l="0" t="0" r="r" b="b"/>
            <a:pathLst>
              <a:path w="134" h="523">
                <a:moveTo>
                  <a:pt x="134" y="523"/>
                </a:moveTo>
                <a:cubicBezTo>
                  <a:pt x="0" y="523"/>
                  <a:pt x="0" y="523"/>
                  <a:pt x="0" y="523"/>
                </a:cubicBezTo>
                <a:cubicBezTo>
                  <a:pt x="0" y="27"/>
                  <a:pt x="0" y="27"/>
                  <a:pt x="0" y="27"/>
                </a:cubicBezTo>
                <a:cubicBezTo>
                  <a:pt x="0" y="12"/>
                  <a:pt x="12" y="0"/>
                  <a:pt x="27" y="0"/>
                </a:cubicBezTo>
                <a:cubicBezTo>
                  <a:pt x="107" y="0"/>
                  <a:pt x="107" y="0"/>
                  <a:pt x="107" y="0"/>
                </a:cubicBezTo>
                <a:cubicBezTo>
                  <a:pt x="122" y="0"/>
                  <a:pt x="134" y="12"/>
                  <a:pt x="134" y="27"/>
                </a:cubicBezTo>
                <a:lnTo>
                  <a:pt x="134" y="523"/>
                </a:lnTo>
                <a:close/>
              </a:path>
            </a:pathLst>
          </a:custGeom>
          <a:solidFill>
            <a:srgbClr val="404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36" name="Chart 02">
            <a:extLst>
              <a:ext uri="{FF2B5EF4-FFF2-40B4-BE49-F238E27FC236}">
                <a16:creationId xmlns:a16="http://schemas.microsoft.com/office/drawing/2014/main" id="{7F792910-D7C3-4FE0-BE97-F96F24904044}"/>
              </a:ext>
            </a:extLst>
          </p:cNvPr>
          <p:cNvSpPr>
            <a:spLocks/>
          </p:cNvSpPr>
          <p:nvPr/>
        </p:nvSpPr>
        <p:spPr bwMode="auto">
          <a:xfrm>
            <a:off x="9471025" y="5464175"/>
            <a:ext cx="509588" cy="933450"/>
          </a:xfrm>
          <a:custGeom>
            <a:avLst/>
            <a:gdLst>
              <a:gd name="T0" fmla="*/ 134 w 134"/>
              <a:gd name="T1" fmla="*/ 245 h 245"/>
              <a:gd name="T2" fmla="*/ 0 w 134"/>
              <a:gd name="T3" fmla="*/ 245 h 245"/>
              <a:gd name="T4" fmla="*/ 0 w 134"/>
              <a:gd name="T5" fmla="*/ 28 h 245"/>
              <a:gd name="T6" fmla="*/ 27 w 134"/>
              <a:gd name="T7" fmla="*/ 0 h 245"/>
              <a:gd name="T8" fmla="*/ 106 w 134"/>
              <a:gd name="T9" fmla="*/ 0 h 245"/>
              <a:gd name="T10" fmla="*/ 134 w 134"/>
              <a:gd name="T11" fmla="*/ 28 h 245"/>
              <a:gd name="T12" fmla="*/ 134 w 134"/>
              <a:gd name="T13" fmla="*/ 245 h 245"/>
            </a:gdLst>
            <a:ahLst/>
            <a:cxnLst>
              <a:cxn ang="0">
                <a:pos x="T0" y="T1"/>
              </a:cxn>
              <a:cxn ang="0">
                <a:pos x="T2" y="T3"/>
              </a:cxn>
              <a:cxn ang="0">
                <a:pos x="T4" y="T5"/>
              </a:cxn>
              <a:cxn ang="0">
                <a:pos x="T6" y="T7"/>
              </a:cxn>
              <a:cxn ang="0">
                <a:pos x="T8" y="T9"/>
              </a:cxn>
              <a:cxn ang="0">
                <a:pos x="T10" y="T11"/>
              </a:cxn>
              <a:cxn ang="0">
                <a:pos x="T12" y="T13"/>
              </a:cxn>
            </a:cxnLst>
            <a:rect l="0" t="0" r="r" b="b"/>
            <a:pathLst>
              <a:path w="134" h="245">
                <a:moveTo>
                  <a:pt x="134" y="245"/>
                </a:moveTo>
                <a:cubicBezTo>
                  <a:pt x="0" y="245"/>
                  <a:pt x="0" y="245"/>
                  <a:pt x="0" y="245"/>
                </a:cubicBezTo>
                <a:cubicBezTo>
                  <a:pt x="0" y="28"/>
                  <a:pt x="0" y="28"/>
                  <a:pt x="0" y="28"/>
                </a:cubicBezTo>
                <a:cubicBezTo>
                  <a:pt x="0" y="12"/>
                  <a:pt x="12" y="0"/>
                  <a:pt x="27" y="0"/>
                </a:cubicBezTo>
                <a:cubicBezTo>
                  <a:pt x="106" y="0"/>
                  <a:pt x="106" y="0"/>
                  <a:pt x="106" y="0"/>
                </a:cubicBezTo>
                <a:cubicBezTo>
                  <a:pt x="121" y="0"/>
                  <a:pt x="134" y="12"/>
                  <a:pt x="134" y="28"/>
                </a:cubicBezTo>
                <a:lnTo>
                  <a:pt x="134" y="245"/>
                </a:lnTo>
                <a:close/>
              </a:path>
            </a:pathLst>
          </a:custGeom>
          <a:solidFill>
            <a:srgbClr val="FFA3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37" name="Chart 01">
            <a:extLst>
              <a:ext uri="{FF2B5EF4-FFF2-40B4-BE49-F238E27FC236}">
                <a16:creationId xmlns:a16="http://schemas.microsoft.com/office/drawing/2014/main" id="{AC250E8F-CB5D-4BDF-B098-23B9B81D51CF}"/>
              </a:ext>
            </a:extLst>
          </p:cNvPr>
          <p:cNvSpPr>
            <a:spLocks/>
          </p:cNvSpPr>
          <p:nvPr/>
        </p:nvSpPr>
        <p:spPr bwMode="auto">
          <a:xfrm>
            <a:off x="8869363" y="5045075"/>
            <a:ext cx="509588" cy="1352550"/>
          </a:xfrm>
          <a:custGeom>
            <a:avLst/>
            <a:gdLst>
              <a:gd name="T0" fmla="*/ 134 w 134"/>
              <a:gd name="T1" fmla="*/ 355 h 355"/>
              <a:gd name="T2" fmla="*/ 0 w 134"/>
              <a:gd name="T3" fmla="*/ 355 h 355"/>
              <a:gd name="T4" fmla="*/ 0 w 134"/>
              <a:gd name="T5" fmla="*/ 27 h 355"/>
              <a:gd name="T6" fmla="*/ 27 w 134"/>
              <a:gd name="T7" fmla="*/ 0 h 355"/>
              <a:gd name="T8" fmla="*/ 107 w 134"/>
              <a:gd name="T9" fmla="*/ 0 h 355"/>
              <a:gd name="T10" fmla="*/ 134 w 134"/>
              <a:gd name="T11" fmla="*/ 27 h 355"/>
              <a:gd name="T12" fmla="*/ 134 w 134"/>
              <a:gd name="T13" fmla="*/ 355 h 355"/>
            </a:gdLst>
            <a:ahLst/>
            <a:cxnLst>
              <a:cxn ang="0">
                <a:pos x="T0" y="T1"/>
              </a:cxn>
              <a:cxn ang="0">
                <a:pos x="T2" y="T3"/>
              </a:cxn>
              <a:cxn ang="0">
                <a:pos x="T4" y="T5"/>
              </a:cxn>
              <a:cxn ang="0">
                <a:pos x="T6" y="T7"/>
              </a:cxn>
              <a:cxn ang="0">
                <a:pos x="T8" y="T9"/>
              </a:cxn>
              <a:cxn ang="0">
                <a:pos x="T10" y="T11"/>
              </a:cxn>
              <a:cxn ang="0">
                <a:pos x="T12" y="T13"/>
              </a:cxn>
            </a:cxnLst>
            <a:rect l="0" t="0" r="r" b="b"/>
            <a:pathLst>
              <a:path w="134" h="355">
                <a:moveTo>
                  <a:pt x="134" y="355"/>
                </a:moveTo>
                <a:cubicBezTo>
                  <a:pt x="0" y="355"/>
                  <a:pt x="0" y="355"/>
                  <a:pt x="0" y="355"/>
                </a:cubicBezTo>
                <a:cubicBezTo>
                  <a:pt x="0" y="27"/>
                  <a:pt x="0" y="27"/>
                  <a:pt x="0" y="27"/>
                </a:cubicBezTo>
                <a:cubicBezTo>
                  <a:pt x="0" y="12"/>
                  <a:pt x="12" y="0"/>
                  <a:pt x="27" y="0"/>
                </a:cubicBezTo>
                <a:cubicBezTo>
                  <a:pt x="107" y="0"/>
                  <a:pt x="107" y="0"/>
                  <a:pt x="107" y="0"/>
                </a:cubicBezTo>
                <a:cubicBezTo>
                  <a:pt x="122" y="0"/>
                  <a:pt x="134" y="12"/>
                  <a:pt x="134" y="27"/>
                </a:cubicBezTo>
                <a:lnTo>
                  <a:pt x="134" y="355"/>
                </a:lnTo>
                <a:close/>
              </a:path>
            </a:pathLst>
          </a:custGeom>
          <a:solidFill>
            <a:srgbClr val="FF2E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38" name="Chart">
            <a:extLst>
              <a:ext uri="{FF2B5EF4-FFF2-40B4-BE49-F238E27FC236}">
                <a16:creationId xmlns:a16="http://schemas.microsoft.com/office/drawing/2014/main" id="{7E3BD1CC-F955-4B18-A25F-C8D683E8911A}"/>
              </a:ext>
            </a:extLst>
          </p:cNvPr>
          <p:cNvSpPr>
            <a:spLocks/>
          </p:cNvSpPr>
          <p:nvPr/>
        </p:nvSpPr>
        <p:spPr bwMode="auto">
          <a:xfrm>
            <a:off x="8670925" y="6370638"/>
            <a:ext cx="2763838" cy="49213"/>
          </a:xfrm>
          <a:custGeom>
            <a:avLst/>
            <a:gdLst>
              <a:gd name="T0" fmla="*/ 720 w 726"/>
              <a:gd name="T1" fmla="*/ 0 h 13"/>
              <a:gd name="T2" fmla="*/ 6 w 726"/>
              <a:gd name="T3" fmla="*/ 0 h 13"/>
              <a:gd name="T4" fmla="*/ 0 w 726"/>
              <a:gd name="T5" fmla="*/ 7 h 13"/>
              <a:gd name="T6" fmla="*/ 6 w 726"/>
              <a:gd name="T7" fmla="*/ 13 h 13"/>
              <a:gd name="T8" fmla="*/ 720 w 726"/>
              <a:gd name="T9" fmla="*/ 13 h 13"/>
              <a:gd name="T10" fmla="*/ 726 w 726"/>
              <a:gd name="T11" fmla="*/ 7 h 13"/>
              <a:gd name="T12" fmla="*/ 720 w 726"/>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726" h="13">
                <a:moveTo>
                  <a:pt x="720" y="0"/>
                </a:moveTo>
                <a:cubicBezTo>
                  <a:pt x="6" y="0"/>
                  <a:pt x="6" y="0"/>
                  <a:pt x="6" y="0"/>
                </a:cubicBezTo>
                <a:cubicBezTo>
                  <a:pt x="3" y="0"/>
                  <a:pt x="0" y="3"/>
                  <a:pt x="0" y="7"/>
                </a:cubicBezTo>
                <a:cubicBezTo>
                  <a:pt x="0" y="10"/>
                  <a:pt x="3" y="13"/>
                  <a:pt x="6" y="13"/>
                </a:cubicBezTo>
                <a:cubicBezTo>
                  <a:pt x="720" y="13"/>
                  <a:pt x="720" y="13"/>
                  <a:pt x="720" y="13"/>
                </a:cubicBezTo>
                <a:cubicBezTo>
                  <a:pt x="724" y="13"/>
                  <a:pt x="726" y="10"/>
                  <a:pt x="726" y="7"/>
                </a:cubicBezTo>
                <a:cubicBezTo>
                  <a:pt x="726" y="3"/>
                  <a:pt x="724" y="0"/>
                  <a:pt x="720" y="0"/>
                </a:cubicBezTo>
              </a:path>
            </a:pathLst>
          </a:custGeom>
          <a:solidFill>
            <a:srgbClr val="B8B7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nvGrpSpPr>
          <p:cNvPr id="239" name="Sitting man">
            <a:extLst>
              <a:ext uri="{FF2B5EF4-FFF2-40B4-BE49-F238E27FC236}">
                <a16:creationId xmlns:a16="http://schemas.microsoft.com/office/drawing/2014/main" id="{E40E3F5E-63D2-4E53-AA54-BCC93F896B3D}"/>
              </a:ext>
            </a:extLst>
          </p:cNvPr>
          <p:cNvGrpSpPr/>
          <p:nvPr/>
        </p:nvGrpSpPr>
        <p:grpSpPr>
          <a:xfrm>
            <a:off x="10509250" y="3887788"/>
            <a:ext cx="1187451" cy="2170113"/>
            <a:chOff x="10509250" y="3887788"/>
            <a:chExt cx="1187451" cy="2170113"/>
          </a:xfrm>
        </p:grpSpPr>
        <p:sp>
          <p:nvSpPr>
            <p:cNvPr id="240" name="Freeform 223">
              <a:extLst>
                <a:ext uri="{FF2B5EF4-FFF2-40B4-BE49-F238E27FC236}">
                  <a16:creationId xmlns:a16="http://schemas.microsoft.com/office/drawing/2014/main" id="{7FD14DB5-DE82-490E-9E3D-59645169FFD3}"/>
                </a:ext>
              </a:extLst>
            </p:cNvPr>
            <p:cNvSpPr>
              <a:spLocks/>
            </p:cNvSpPr>
            <p:nvPr/>
          </p:nvSpPr>
          <p:spPr bwMode="auto">
            <a:xfrm>
              <a:off x="10741025" y="3887788"/>
              <a:ext cx="358775" cy="274638"/>
            </a:xfrm>
            <a:custGeom>
              <a:avLst/>
              <a:gdLst>
                <a:gd name="T0" fmla="*/ 35 w 94"/>
                <a:gd name="T1" fmla="*/ 66 h 72"/>
                <a:gd name="T2" fmla="*/ 49 w 94"/>
                <a:gd name="T3" fmla="*/ 57 h 72"/>
                <a:gd name="T4" fmla="*/ 52 w 94"/>
                <a:gd name="T5" fmla="*/ 70 h 72"/>
                <a:gd name="T6" fmla="*/ 73 w 94"/>
                <a:gd name="T7" fmla="*/ 56 h 72"/>
                <a:gd name="T8" fmla="*/ 85 w 94"/>
                <a:gd name="T9" fmla="*/ 48 h 72"/>
                <a:gd name="T10" fmla="*/ 92 w 94"/>
                <a:gd name="T11" fmla="*/ 32 h 72"/>
                <a:gd name="T12" fmla="*/ 33 w 94"/>
                <a:gd name="T13" fmla="*/ 5 h 72"/>
                <a:gd name="T14" fmla="*/ 1 w 94"/>
                <a:gd name="T15" fmla="*/ 64 h 72"/>
                <a:gd name="T16" fmla="*/ 1 w 94"/>
                <a:gd name="T17" fmla="*/ 71 h 72"/>
                <a:gd name="T18" fmla="*/ 35 w 94"/>
                <a:gd name="T19" fmla="*/ 6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72">
                  <a:moveTo>
                    <a:pt x="35" y="66"/>
                  </a:moveTo>
                  <a:cubicBezTo>
                    <a:pt x="38" y="60"/>
                    <a:pt x="42" y="43"/>
                    <a:pt x="49" y="57"/>
                  </a:cubicBezTo>
                  <a:cubicBezTo>
                    <a:pt x="49" y="68"/>
                    <a:pt x="50" y="69"/>
                    <a:pt x="52" y="70"/>
                  </a:cubicBezTo>
                  <a:cubicBezTo>
                    <a:pt x="54" y="70"/>
                    <a:pt x="70" y="61"/>
                    <a:pt x="73" y="56"/>
                  </a:cubicBezTo>
                  <a:cubicBezTo>
                    <a:pt x="76" y="51"/>
                    <a:pt x="78" y="43"/>
                    <a:pt x="85" y="48"/>
                  </a:cubicBezTo>
                  <a:cubicBezTo>
                    <a:pt x="94" y="45"/>
                    <a:pt x="93" y="36"/>
                    <a:pt x="92" y="32"/>
                  </a:cubicBezTo>
                  <a:cubicBezTo>
                    <a:pt x="91" y="27"/>
                    <a:pt x="75" y="0"/>
                    <a:pt x="33" y="5"/>
                  </a:cubicBezTo>
                  <a:cubicBezTo>
                    <a:pt x="0" y="8"/>
                    <a:pt x="0" y="48"/>
                    <a:pt x="1" y="64"/>
                  </a:cubicBezTo>
                  <a:cubicBezTo>
                    <a:pt x="2" y="66"/>
                    <a:pt x="1" y="69"/>
                    <a:pt x="1" y="71"/>
                  </a:cubicBezTo>
                  <a:cubicBezTo>
                    <a:pt x="15" y="72"/>
                    <a:pt x="33" y="72"/>
                    <a:pt x="35" y="66"/>
                  </a:cubicBezTo>
                  <a:close/>
                </a:path>
              </a:pathLst>
            </a:custGeom>
            <a:solidFill>
              <a:srgbClr val="1D11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41" name="Freeform 224">
              <a:extLst>
                <a:ext uri="{FF2B5EF4-FFF2-40B4-BE49-F238E27FC236}">
                  <a16:creationId xmlns:a16="http://schemas.microsoft.com/office/drawing/2014/main" id="{56D8A9F1-95A1-413B-B284-E0E93FDD1CD7}"/>
                </a:ext>
              </a:extLst>
            </p:cNvPr>
            <p:cNvSpPr>
              <a:spLocks/>
            </p:cNvSpPr>
            <p:nvPr/>
          </p:nvSpPr>
          <p:spPr bwMode="auto">
            <a:xfrm>
              <a:off x="10688638" y="4051300"/>
              <a:ext cx="381000" cy="331788"/>
            </a:xfrm>
            <a:custGeom>
              <a:avLst/>
              <a:gdLst>
                <a:gd name="T0" fmla="*/ 0 w 100"/>
                <a:gd name="T1" fmla="*/ 51 h 87"/>
                <a:gd name="T2" fmla="*/ 8 w 100"/>
                <a:gd name="T3" fmla="*/ 42 h 87"/>
                <a:gd name="T4" fmla="*/ 15 w 100"/>
                <a:gd name="T5" fmla="*/ 28 h 87"/>
                <a:gd name="T6" fmla="*/ 49 w 100"/>
                <a:gd name="T7" fmla="*/ 23 h 87"/>
                <a:gd name="T8" fmla="*/ 63 w 100"/>
                <a:gd name="T9" fmla="*/ 14 h 87"/>
                <a:gd name="T10" fmla="*/ 66 w 100"/>
                <a:gd name="T11" fmla="*/ 27 h 87"/>
                <a:gd name="T12" fmla="*/ 87 w 100"/>
                <a:gd name="T13" fmla="*/ 13 h 87"/>
                <a:gd name="T14" fmla="*/ 100 w 100"/>
                <a:gd name="T15" fmla="*/ 5 h 87"/>
                <a:gd name="T16" fmla="*/ 98 w 100"/>
                <a:gd name="T17" fmla="*/ 16 h 87"/>
                <a:gd name="T18" fmla="*/ 91 w 100"/>
                <a:gd name="T19" fmla="*/ 28 h 87"/>
                <a:gd name="T20" fmla="*/ 94 w 100"/>
                <a:gd name="T21" fmla="*/ 39 h 87"/>
                <a:gd name="T22" fmla="*/ 87 w 100"/>
                <a:gd name="T23" fmla="*/ 48 h 87"/>
                <a:gd name="T24" fmla="*/ 86 w 100"/>
                <a:gd name="T25" fmla="*/ 48 h 87"/>
                <a:gd name="T26" fmla="*/ 74 w 100"/>
                <a:gd name="T27" fmla="*/ 63 h 87"/>
                <a:gd name="T28" fmla="*/ 67 w 100"/>
                <a:gd name="T29" fmla="*/ 68 h 87"/>
                <a:gd name="T30" fmla="*/ 56 w 100"/>
                <a:gd name="T31" fmla="*/ 66 h 87"/>
                <a:gd name="T32" fmla="*/ 51 w 100"/>
                <a:gd name="T33" fmla="*/ 65 h 87"/>
                <a:gd name="T34" fmla="*/ 43 w 100"/>
                <a:gd name="T35" fmla="*/ 73 h 87"/>
                <a:gd name="T36" fmla="*/ 40 w 100"/>
                <a:gd name="T37" fmla="*/ 87 h 87"/>
                <a:gd name="T38" fmla="*/ 0 w 100"/>
                <a:gd name="T39" fmla="*/ 5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0" h="87">
                  <a:moveTo>
                    <a:pt x="0" y="51"/>
                  </a:moveTo>
                  <a:cubicBezTo>
                    <a:pt x="8" y="42"/>
                    <a:pt x="8" y="42"/>
                    <a:pt x="8" y="42"/>
                  </a:cubicBezTo>
                  <a:cubicBezTo>
                    <a:pt x="8" y="42"/>
                    <a:pt x="14" y="30"/>
                    <a:pt x="15" y="28"/>
                  </a:cubicBezTo>
                  <a:cubicBezTo>
                    <a:pt x="29" y="29"/>
                    <a:pt x="47" y="29"/>
                    <a:pt x="49" y="23"/>
                  </a:cubicBezTo>
                  <a:cubicBezTo>
                    <a:pt x="52" y="17"/>
                    <a:pt x="56" y="0"/>
                    <a:pt x="63" y="14"/>
                  </a:cubicBezTo>
                  <a:cubicBezTo>
                    <a:pt x="63" y="25"/>
                    <a:pt x="64" y="26"/>
                    <a:pt x="66" y="27"/>
                  </a:cubicBezTo>
                  <a:cubicBezTo>
                    <a:pt x="68" y="27"/>
                    <a:pt x="84" y="18"/>
                    <a:pt x="87" y="13"/>
                  </a:cubicBezTo>
                  <a:cubicBezTo>
                    <a:pt x="90" y="8"/>
                    <a:pt x="92" y="0"/>
                    <a:pt x="100" y="5"/>
                  </a:cubicBezTo>
                  <a:cubicBezTo>
                    <a:pt x="98" y="16"/>
                    <a:pt x="98" y="16"/>
                    <a:pt x="98" y="16"/>
                  </a:cubicBezTo>
                  <a:cubicBezTo>
                    <a:pt x="97" y="20"/>
                    <a:pt x="95" y="25"/>
                    <a:pt x="91" y="28"/>
                  </a:cubicBezTo>
                  <a:cubicBezTo>
                    <a:pt x="94" y="39"/>
                    <a:pt x="94" y="39"/>
                    <a:pt x="94" y="39"/>
                  </a:cubicBezTo>
                  <a:cubicBezTo>
                    <a:pt x="95" y="43"/>
                    <a:pt x="92" y="48"/>
                    <a:pt x="87" y="48"/>
                  </a:cubicBezTo>
                  <a:cubicBezTo>
                    <a:pt x="86" y="48"/>
                    <a:pt x="86" y="48"/>
                    <a:pt x="86" y="48"/>
                  </a:cubicBezTo>
                  <a:cubicBezTo>
                    <a:pt x="74" y="63"/>
                    <a:pt x="74" y="63"/>
                    <a:pt x="74" y="63"/>
                  </a:cubicBezTo>
                  <a:cubicBezTo>
                    <a:pt x="73" y="66"/>
                    <a:pt x="70" y="67"/>
                    <a:pt x="67" y="68"/>
                  </a:cubicBezTo>
                  <a:cubicBezTo>
                    <a:pt x="63" y="69"/>
                    <a:pt x="59" y="68"/>
                    <a:pt x="56" y="66"/>
                  </a:cubicBezTo>
                  <a:cubicBezTo>
                    <a:pt x="55" y="65"/>
                    <a:pt x="53" y="65"/>
                    <a:pt x="51" y="65"/>
                  </a:cubicBezTo>
                  <a:cubicBezTo>
                    <a:pt x="47" y="66"/>
                    <a:pt x="44" y="69"/>
                    <a:pt x="43" y="73"/>
                  </a:cubicBezTo>
                  <a:cubicBezTo>
                    <a:pt x="42" y="75"/>
                    <a:pt x="40" y="87"/>
                    <a:pt x="40" y="87"/>
                  </a:cubicBezTo>
                  <a:lnTo>
                    <a:pt x="0" y="51"/>
                  </a:lnTo>
                  <a:close/>
                </a:path>
              </a:pathLst>
            </a:custGeom>
            <a:solidFill>
              <a:srgbClr val="FDB3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42" name="Freeform 225">
              <a:extLst>
                <a:ext uri="{FF2B5EF4-FFF2-40B4-BE49-F238E27FC236}">
                  <a16:creationId xmlns:a16="http://schemas.microsoft.com/office/drawing/2014/main" id="{CA4C34E4-2227-4DA1-91CE-74A2E83E6BAC}"/>
                </a:ext>
              </a:extLst>
            </p:cNvPr>
            <p:cNvSpPr>
              <a:spLocks/>
            </p:cNvSpPr>
            <p:nvPr/>
          </p:nvSpPr>
          <p:spPr bwMode="auto">
            <a:xfrm>
              <a:off x="11118850" y="4954588"/>
              <a:ext cx="223838" cy="109538"/>
            </a:xfrm>
            <a:custGeom>
              <a:avLst/>
              <a:gdLst>
                <a:gd name="T0" fmla="*/ 7 w 59"/>
                <a:gd name="T1" fmla="*/ 0 h 29"/>
                <a:gd name="T2" fmla="*/ 27 w 59"/>
                <a:gd name="T3" fmla="*/ 5 h 29"/>
                <a:gd name="T4" fmla="*/ 36 w 59"/>
                <a:gd name="T5" fmla="*/ 9 h 29"/>
                <a:gd name="T6" fmla="*/ 56 w 59"/>
                <a:gd name="T7" fmla="*/ 23 h 29"/>
                <a:gd name="T8" fmla="*/ 55 w 59"/>
                <a:gd name="T9" fmla="*/ 29 h 29"/>
                <a:gd name="T10" fmla="*/ 30 w 59"/>
                <a:gd name="T11" fmla="*/ 25 h 29"/>
                <a:gd name="T12" fmla="*/ 8 w 59"/>
                <a:gd name="T13" fmla="*/ 18 h 29"/>
                <a:gd name="T14" fmla="*/ 0 w 59"/>
                <a:gd name="T15" fmla="*/ 15 h 29"/>
                <a:gd name="T16" fmla="*/ 7 w 59"/>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29">
                  <a:moveTo>
                    <a:pt x="7" y="0"/>
                  </a:moveTo>
                  <a:cubicBezTo>
                    <a:pt x="27" y="5"/>
                    <a:pt x="27" y="5"/>
                    <a:pt x="27" y="5"/>
                  </a:cubicBezTo>
                  <a:cubicBezTo>
                    <a:pt x="30" y="5"/>
                    <a:pt x="33" y="7"/>
                    <a:pt x="36" y="9"/>
                  </a:cubicBezTo>
                  <a:cubicBezTo>
                    <a:pt x="56" y="23"/>
                    <a:pt x="56" y="23"/>
                    <a:pt x="56" y="23"/>
                  </a:cubicBezTo>
                  <a:cubicBezTo>
                    <a:pt x="59" y="25"/>
                    <a:pt x="58" y="29"/>
                    <a:pt x="55" y="29"/>
                  </a:cubicBezTo>
                  <a:cubicBezTo>
                    <a:pt x="30" y="25"/>
                    <a:pt x="30" y="25"/>
                    <a:pt x="30" y="25"/>
                  </a:cubicBezTo>
                  <a:cubicBezTo>
                    <a:pt x="22" y="24"/>
                    <a:pt x="15" y="22"/>
                    <a:pt x="8" y="18"/>
                  </a:cubicBezTo>
                  <a:cubicBezTo>
                    <a:pt x="0" y="15"/>
                    <a:pt x="0" y="15"/>
                    <a:pt x="0" y="15"/>
                  </a:cubicBezTo>
                  <a:lnTo>
                    <a:pt x="7" y="0"/>
                  </a:lnTo>
                  <a:close/>
                </a:path>
              </a:pathLst>
            </a:custGeom>
            <a:solidFill>
              <a:srgbClr val="F5AA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43" name="Freeform 226">
              <a:extLst>
                <a:ext uri="{FF2B5EF4-FFF2-40B4-BE49-F238E27FC236}">
                  <a16:creationId xmlns:a16="http://schemas.microsoft.com/office/drawing/2014/main" id="{456CF906-B360-4C1E-A5B7-43F9A6A66EC2}"/>
                </a:ext>
              </a:extLst>
            </p:cNvPr>
            <p:cNvSpPr>
              <a:spLocks/>
            </p:cNvSpPr>
            <p:nvPr/>
          </p:nvSpPr>
          <p:spPr bwMode="auto">
            <a:xfrm>
              <a:off x="10577513" y="4378325"/>
              <a:ext cx="590550" cy="647700"/>
            </a:xfrm>
            <a:custGeom>
              <a:avLst/>
              <a:gdLst>
                <a:gd name="T0" fmla="*/ 20 w 155"/>
                <a:gd name="T1" fmla="*/ 2 h 170"/>
                <a:gd name="T2" fmla="*/ 62 w 155"/>
                <a:gd name="T3" fmla="*/ 43 h 170"/>
                <a:gd name="T4" fmla="*/ 67 w 155"/>
                <a:gd name="T5" fmla="*/ 70 h 170"/>
                <a:gd name="T6" fmla="*/ 155 w 155"/>
                <a:gd name="T7" fmla="*/ 150 h 170"/>
                <a:gd name="T8" fmla="*/ 148 w 155"/>
                <a:gd name="T9" fmla="*/ 170 h 170"/>
                <a:gd name="T10" fmla="*/ 44 w 155"/>
                <a:gd name="T11" fmla="*/ 107 h 170"/>
                <a:gd name="T12" fmla="*/ 5 w 155"/>
                <a:gd name="T13" fmla="*/ 23 h 170"/>
                <a:gd name="T14" fmla="*/ 20 w 155"/>
                <a:gd name="T15" fmla="*/ 2 h 1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 h="170">
                  <a:moveTo>
                    <a:pt x="20" y="2"/>
                  </a:moveTo>
                  <a:cubicBezTo>
                    <a:pt x="42" y="4"/>
                    <a:pt x="59" y="21"/>
                    <a:pt x="62" y="43"/>
                  </a:cubicBezTo>
                  <a:cubicBezTo>
                    <a:pt x="67" y="70"/>
                    <a:pt x="67" y="70"/>
                    <a:pt x="67" y="70"/>
                  </a:cubicBezTo>
                  <a:cubicBezTo>
                    <a:pt x="70" y="86"/>
                    <a:pt x="155" y="150"/>
                    <a:pt x="155" y="150"/>
                  </a:cubicBezTo>
                  <a:cubicBezTo>
                    <a:pt x="148" y="170"/>
                    <a:pt x="148" y="170"/>
                    <a:pt x="148" y="170"/>
                  </a:cubicBezTo>
                  <a:cubicBezTo>
                    <a:pt x="148" y="170"/>
                    <a:pt x="49" y="117"/>
                    <a:pt x="44" y="107"/>
                  </a:cubicBezTo>
                  <a:cubicBezTo>
                    <a:pt x="5" y="23"/>
                    <a:pt x="5" y="23"/>
                    <a:pt x="5" y="23"/>
                  </a:cubicBezTo>
                  <a:cubicBezTo>
                    <a:pt x="0" y="12"/>
                    <a:pt x="9" y="0"/>
                    <a:pt x="20" y="2"/>
                  </a:cubicBezTo>
                  <a:close/>
                </a:path>
              </a:pathLst>
            </a:custGeom>
            <a:solidFill>
              <a:srgbClr val="FF80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44" name="Freeform 227">
              <a:extLst>
                <a:ext uri="{FF2B5EF4-FFF2-40B4-BE49-F238E27FC236}">
                  <a16:creationId xmlns:a16="http://schemas.microsoft.com/office/drawing/2014/main" id="{B4B22E72-5893-407F-97C8-A905FBED91DD}"/>
                </a:ext>
              </a:extLst>
            </p:cNvPr>
            <p:cNvSpPr>
              <a:spLocks/>
            </p:cNvSpPr>
            <p:nvPr/>
          </p:nvSpPr>
          <p:spPr bwMode="auto">
            <a:xfrm>
              <a:off x="11366500" y="5853113"/>
              <a:ext cx="90488" cy="95250"/>
            </a:xfrm>
            <a:custGeom>
              <a:avLst/>
              <a:gdLst>
                <a:gd name="T0" fmla="*/ 57 w 57"/>
                <a:gd name="T1" fmla="*/ 60 h 60"/>
                <a:gd name="T2" fmla="*/ 2 w 57"/>
                <a:gd name="T3" fmla="*/ 60 h 60"/>
                <a:gd name="T4" fmla="*/ 0 w 57"/>
                <a:gd name="T5" fmla="*/ 2 h 60"/>
                <a:gd name="T6" fmla="*/ 55 w 57"/>
                <a:gd name="T7" fmla="*/ 0 h 60"/>
                <a:gd name="T8" fmla="*/ 57 w 57"/>
                <a:gd name="T9" fmla="*/ 60 h 60"/>
              </a:gdLst>
              <a:ahLst/>
              <a:cxnLst>
                <a:cxn ang="0">
                  <a:pos x="T0" y="T1"/>
                </a:cxn>
                <a:cxn ang="0">
                  <a:pos x="T2" y="T3"/>
                </a:cxn>
                <a:cxn ang="0">
                  <a:pos x="T4" y="T5"/>
                </a:cxn>
                <a:cxn ang="0">
                  <a:pos x="T6" y="T7"/>
                </a:cxn>
                <a:cxn ang="0">
                  <a:pos x="T8" y="T9"/>
                </a:cxn>
              </a:cxnLst>
              <a:rect l="0" t="0" r="r" b="b"/>
              <a:pathLst>
                <a:path w="57" h="60">
                  <a:moveTo>
                    <a:pt x="57" y="60"/>
                  </a:moveTo>
                  <a:lnTo>
                    <a:pt x="2" y="60"/>
                  </a:lnTo>
                  <a:lnTo>
                    <a:pt x="0" y="2"/>
                  </a:lnTo>
                  <a:lnTo>
                    <a:pt x="55" y="0"/>
                  </a:lnTo>
                  <a:lnTo>
                    <a:pt x="57" y="60"/>
                  </a:lnTo>
                  <a:close/>
                </a:path>
              </a:pathLst>
            </a:custGeom>
            <a:solidFill>
              <a:srgbClr val="FDB3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45" name="Freeform 228">
              <a:extLst>
                <a:ext uri="{FF2B5EF4-FFF2-40B4-BE49-F238E27FC236}">
                  <a16:creationId xmlns:a16="http://schemas.microsoft.com/office/drawing/2014/main" id="{CBCA2559-D4D8-4DB5-BD9C-ED984733355B}"/>
                </a:ext>
              </a:extLst>
            </p:cNvPr>
            <p:cNvSpPr>
              <a:spLocks/>
            </p:cNvSpPr>
            <p:nvPr/>
          </p:nvSpPr>
          <p:spPr bwMode="auto">
            <a:xfrm>
              <a:off x="11095038" y="5822950"/>
              <a:ext cx="103188" cy="106363"/>
            </a:xfrm>
            <a:custGeom>
              <a:avLst/>
              <a:gdLst>
                <a:gd name="T0" fmla="*/ 56 w 65"/>
                <a:gd name="T1" fmla="*/ 67 h 67"/>
                <a:gd name="T2" fmla="*/ 0 w 65"/>
                <a:gd name="T3" fmla="*/ 57 h 67"/>
                <a:gd name="T4" fmla="*/ 12 w 65"/>
                <a:gd name="T5" fmla="*/ 0 h 67"/>
                <a:gd name="T6" fmla="*/ 65 w 65"/>
                <a:gd name="T7" fmla="*/ 9 h 67"/>
                <a:gd name="T8" fmla="*/ 56 w 65"/>
                <a:gd name="T9" fmla="*/ 67 h 67"/>
              </a:gdLst>
              <a:ahLst/>
              <a:cxnLst>
                <a:cxn ang="0">
                  <a:pos x="T0" y="T1"/>
                </a:cxn>
                <a:cxn ang="0">
                  <a:pos x="T2" y="T3"/>
                </a:cxn>
                <a:cxn ang="0">
                  <a:pos x="T4" y="T5"/>
                </a:cxn>
                <a:cxn ang="0">
                  <a:pos x="T6" y="T7"/>
                </a:cxn>
                <a:cxn ang="0">
                  <a:pos x="T8" y="T9"/>
                </a:cxn>
              </a:cxnLst>
              <a:rect l="0" t="0" r="r" b="b"/>
              <a:pathLst>
                <a:path w="65" h="67">
                  <a:moveTo>
                    <a:pt x="56" y="67"/>
                  </a:moveTo>
                  <a:lnTo>
                    <a:pt x="0" y="57"/>
                  </a:lnTo>
                  <a:lnTo>
                    <a:pt x="12" y="0"/>
                  </a:lnTo>
                  <a:lnTo>
                    <a:pt x="65" y="9"/>
                  </a:lnTo>
                  <a:lnTo>
                    <a:pt x="56" y="67"/>
                  </a:lnTo>
                  <a:close/>
                </a:path>
              </a:pathLst>
            </a:custGeom>
            <a:solidFill>
              <a:srgbClr val="FDB3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46" name="Freeform 229">
              <a:extLst>
                <a:ext uri="{FF2B5EF4-FFF2-40B4-BE49-F238E27FC236}">
                  <a16:creationId xmlns:a16="http://schemas.microsoft.com/office/drawing/2014/main" id="{74E1FF48-1807-4E53-8472-AD443B696E7F}"/>
                </a:ext>
              </a:extLst>
            </p:cNvPr>
            <p:cNvSpPr>
              <a:spLocks/>
            </p:cNvSpPr>
            <p:nvPr/>
          </p:nvSpPr>
          <p:spPr bwMode="auto">
            <a:xfrm>
              <a:off x="10653713" y="5049838"/>
              <a:ext cx="857250" cy="849313"/>
            </a:xfrm>
            <a:custGeom>
              <a:avLst/>
              <a:gdLst>
                <a:gd name="T0" fmla="*/ 213 w 225"/>
                <a:gd name="T1" fmla="*/ 154 h 223"/>
                <a:gd name="T2" fmla="*/ 212 w 225"/>
                <a:gd name="T3" fmla="*/ 177 h 223"/>
                <a:gd name="T4" fmla="*/ 213 w 225"/>
                <a:gd name="T5" fmla="*/ 223 h 223"/>
                <a:gd name="T6" fmla="*/ 186 w 225"/>
                <a:gd name="T7" fmla="*/ 223 h 223"/>
                <a:gd name="T8" fmla="*/ 178 w 225"/>
                <a:gd name="T9" fmla="*/ 180 h 223"/>
                <a:gd name="T10" fmla="*/ 175 w 225"/>
                <a:gd name="T11" fmla="*/ 153 h 223"/>
                <a:gd name="T12" fmla="*/ 174 w 225"/>
                <a:gd name="T13" fmla="*/ 121 h 223"/>
                <a:gd name="T14" fmla="*/ 175 w 225"/>
                <a:gd name="T15" fmla="*/ 79 h 223"/>
                <a:gd name="T16" fmla="*/ 160 w 225"/>
                <a:gd name="T17" fmla="*/ 64 h 223"/>
                <a:gd name="T18" fmla="*/ 39 w 225"/>
                <a:gd name="T19" fmla="*/ 62 h 223"/>
                <a:gd name="T20" fmla="*/ 25 w 225"/>
                <a:gd name="T21" fmla="*/ 54 h 223"/>
                <a:gd name="T22" fmla="*/ 4 w 225"/>
                <a:gd name="T23" fmla="*/ 28 h 223"/>
                <a:gd name="T24" fmla="*/ 2 w 225"/>
                <a:gd name="T25" fmla="*/ 24 h 223"/>
                <a:gd name="T26" fmla="*/ 0 w 225"/>
                <a:gd name="T27" fmla="*/ 10 h 223"/>
                <a:gd name="T28" fmla="*/ 37 w 225"/>
                <a:gd name="T29" fmla="*/ 6 h 223"/>
                <a:gd name="T30" fmla="*/ 85 w 225"/>
                <a:gd name="T31" fmla="*/ 0 h 223"/>
                <a:gd name="T32" fmla="*/ 85 w 225"/>
                <a:gd name="T33" fmla="*/ 0 h 223"/>
                <a:gd name="T34" fmla="*/ 98 w 225"/>
                <a:gd name="T35" fmla="*/ 1 h 223"/>
                <a:gd name="T36" fmla="*/ 115 w 225"/>
                <a:gd name="T37" fmla="*/ 3 h 223"/>
                <a:gd name="T38" fmla="*/ 130 w 225"/>
                <a:gd name="T39" fmla="*/ 5 h 223"/>
                <a:gd name="T40" fmla="*/ 178 w 225"/>
                <a:gd name="T41" fmla="*/ 11 h 223"/>
                <a:gd name="T42" fmla="*/ 191 w 225"/>
                <a:gd name="T43" fmla="*/ 16 h 223"/>
                <a:gd name="T44" fmla="*/ 223 w 225"/>
                <a:gd name="T45" fmla="*/ 67 h 223"/>
                <a:gd name="T46" fmla="*/ 213 w 225"/>
                <a:gd name="T47" fmla="*/ 154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5" h="223">
                  <a:moveTo>
                    <a:pt x="213" y="154"/>
                  </a:moveTo>
                  <a:cubicBezTo>
                    <a:pt x="213" y="162"/>
                    <a:pt x="212" y="169"/>
                    <a:pt x="212" y="177"/>
                  </a:cubicBezTo>
                  <a:cubicBezTo>
                    <a:pt x="213" y="223"/>
                    <a:pt x="213" y="223"/>
                    <a:pt x="213" y="223"/>
                  </a:cubicBezTo>
                  <a:cubicBezTo>
                    <a:pt x="186" y="223"/>
                    <a:pt x="186" y="223"/>
                    <a:pt x="186" y="223"/>
                  </a:cubicBezTo>
                  <a:cubicBezTo>
                    <a:pt x="186" y="223"/>
                    <a:pt x="182" y="200"/>
                    <a:pt x="178" y="180"/>
                  </a:cubicBezTo>
                  <a:cubicBezTo>
                    <a:pt x="177" y="171"/>
                    <a:pt x="176" y="162"/>
                    <a:pt x="175" y="153"/>
                  </a:cubicBezTo>
                  <a:cubicBezTo>
                    <a:pt x="174" y="142"/>
                    <a:pt x="174" y="131"/>
                    <a:pt x="174" y="121"/>
                  </a:cubicBezTo>
                  <a:cubicBezTo>
                    <a:pt x="175" y="79"/>
                    <a:pt x="175" y="79"/>
                    <a:pt x="175" y="79"/>
                  </a:cubicBezTo>
                  <a:cubicBezTo>
                    <a:pt x="175" y="70"/>
                    <a:pt x="168" y="64"/>
                    <a:pt x="160" y="64"/>
                  </a:cubicBezTo>
                  <a:cubicBezTo>
                    <a:pt x="39" y="62"/>
                    <a:pt x="39" y="62"/>
                    <a:pt x="39" y="62"/>
                  </a:cubicBezTo>
                  <a:cubicBezTo>
                    <a:pt x="33" y="62"/>
                    <a:pt x="29" y="58"/>
                    <a:pt x="25" y="54"/>
                  </a:cubicBezTo>
                  <a:cubicBezTo>
                    <a:pt x="17" y="46"/>
                    <a:pt x="10" y="38"/>
                    <a:pt x="4" y="28"/>
                  </a:cubicBezTo>
                  <a:cubicBezTo>
                    <a:pt x="3" y="26"/>
                    <a:pt x="3" y="25"/>
                    <a:pt x="2" y="24"/>
                  </a:cubicBezTo>
                  <a:cubicBezTo>
                    <a:pt x="2" y="20"/>
                    <a:pt x="1" y="16"/>
                    <a:pt x="0" y="10"/>
                  </a:cubicBezTo>
                  <a:cubicBezTo>
                    <a:pt x="37" y="6"/>
                    <a:pt x="37" y="6"/>
                    <a:pt x="37" y="6"/>
                  </a:cubicBezTo>
                  <a:cubicBezTo>
                    <a:pt x="85" y="0"/>
                    <a:pt x="85" y="0"/>
                    <a:pt x="85" y="0"/>
                  </a:cubicBezTo>
                  <a:cubicBezTo>
                    <a:pt x="85" y="0"/>
                    <a:pt x="85" y="0"/>
                    <a:pt x="85" y="0"/>
                  </a:cubicBezTo>
                  <a:cubicBezTo>
                    <a:pt x="98" y="1"/>
                    <a:pt x="98" y="1"/>
                    <a:pt x="98" y="1"/>
                  </a:cubicBezTo>
                  <a:cubicBezTo>
                    <a:pt x="115" y="3"/>
                    <a:pt x="115" y="3"/>
                    <a:pt x="115" y="3"/>
                  </a:cubicBezTo>
                  <a:cubicBezTo>
                    <a:pt x="130" y="5"/>
                    <a:pt x="130" y="5"/>
                    <a:pt x="130" y="5"/>
                  </a:cubicBezTo>
                  <a:cubicBezTo>
                    <a:pt x="178" y="11"/>
                    <a:pt x="178" y="11"/>
                    <a:pt x="178" y="11"/>
                  </a:cubicBezTo>
                  <a:cubicBezTo>
                    <a:pt x="181" y="11"/>
                    <a:pt x="186" y="13"/>
                    <a:pt x="191" y="16"/>
                  </a:cubicBezTo>
                  <a:cubicBezTo>
                    <a:pt x="206" y="26"/>
                    <a:pt x="225" y="45"/>
                    <a:pt x="223" y="67"/>
                  </a:cubicBezTo>
                  <a:lnTo>
                    <a:pt x="213" y="154"/>
                  </a:lnTo>
                  <a:close/>
                </a:path>
              </a:pathLst>
            </a:custGeom>
            <a:solidFill>
              <a:srgbClr val="006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47" name="Freeform 230">
              <a:extLst>
                <a:ext uri="{FF2B5EF4-FFF2-40B4-BE49-F238E27FC236}">
                  <a16:creationId xmlns:a16="http://schemas.microsoft.com/office/drawing/2014/main" id="{46C21269-C9D3-4779-8E21-DC6B02672764}"/>
                </a:ext>
              </a:extLst>
            </p:cNvPr>
            <p:cNvSpPr>
              <a:spLocks/>
            </p:cNvSpPr>
            <p:nvPr/>
          </p:nvSpPr>
          <p:spPr bwMode="auto">
            <a:xfrm>
              <a:off x="10653713" y="5045075"/>
              <a:ext cx="814388" cy="841375"/>
            </a:xfrm>
            <a:custGeom>
              <a:avLst/>
              <a:gdLst>
                <a:gd name="T0" fmla="*/ 214 w 214"/>
                <a:gd name="T1" fmla="*/ 73 h 221"/>
                <a:gd name="T2" fmla="*/ 175 w 214"/>
                <a:gd name="T3" fmla="*/ 154 h 221"/>
                <a:gd name="T4" fmla="*/ 171 w 214"/>
                <a:gd name="T5" fmla="*/ 161 h 221"/>
                <a:gd name="T6" fmla="*/ 144 w 214"/>
                <a:gd name="T7" fmla="*/ 221 h 221"/>
                <a:gd name="T8" fmla="*/ 117 w 214"/>
                <a:gd name="T9" fmla="*/ 215 h 221"/>
                <a:gd name="T10" fmla="*/ 135 w 214"/>
                <a:gd name="T11" fmla="*/ 138 h 221"/>
                <a:gd name="T12" fmla="*/ 164 w 214"/>
                <a:gd name="T13" fmla="*/ 72 h 221"/>
                <a:gd name="T14" fmla="*/ 65 w 214"/>
                <a:gd name="T15" fmla="*/ 66 h 221"/>
                <a:gd name="T16" fmla="*/ 7 w 214"/>
                <a:gd name="T17" fmla="*/ 38 h 221"/>
                <a:gd name="T18" fmla="*/ 3 w 214"/>
                <a:gd name="T19" fmla="*/ 29 h 221"/>
                <a:gd name="T20" fmla="*/ 2 w 214"/>
                <a:gd name="T21" fmla="*/ 26 h 221"/>
                <a:gd name="T22" fmla="*/ 2 w 214"/>
                <a:gd name="T23" fmla="*/ 25 h 221"/>
                <a:gd name="T24" fmla="*/ 0 w 214"/>
                <a:gd name="T25" fmla="*/ 11 h 221"/>
                <a:gd name="T26" fmla="*/ 37 w 214"/>
                <a:gd name="T27" fmla="*/ 7 h 221"/>
                <a:gd name="T28" fmla="*/ 43 w 214"/>
                <a:gd name="T29" fmla="*/ 6 h 221"/>
                <a:gd name="T30" fmla="*/ 85 w 214"/>
                <a:gd name="T31" fmla="*/ 1 h 221"/>
                <a:gd name="T32" fmla="*/ 85 w 214"/>
                <a:gd name="T33" fmla="*/ 1 h 221"/>
                <a:gd name="T34" fmla="*/ 85 w 214"/>
                <a:gd name="T35" fmla="*/ 1 h 221"/>
                <a:gd name="T36" fmla="*/ 88 w 214"/>
                <a:gd name="T37" fmla="*/ 0 h 221"/>
                <a:gd name="T38" fmla="*/ 88 w 214"/>
                <a:gd name="T39" fmla="*/ 0 h 221"/>
                <a:gd name="T40" fmla="*/ 90 w 214"/>
                <a:gd name="T41" fmla="*/ 0 h 221"/>
                <a:gd name="T42" fmla="*/ 98 w 214"/>
                <a:gd name="T43" fmla="*/ 2 h 221"/>
                <a:gd name="T44" fmla="*/ 164 w 214"/>
                <a:gd name="T45" fmla="*/ 21 h 221"/>
                <a:gd name="T46" fmla="*/ 214 w 214"/>
                <a:gd name="T47" fmla="*/ 7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4" h="221">
                  <a:moveTo>
                    <a:pt x="214" y="73"/>
                  </a:moveTo>
                  <a:cubicBezTo>
                    <a:pt x="214" y="85"/>
                    <a:pt x="192" y="127"/>
                    <a:pt x="175" y="154"/>
                  </a:cubicBezTo>
                  <a:cubicBezTo>
                    <a:pt x="174" y="156"/>
                    <a:pt x="172" y="159"/>
                    <a:pt x="171" y="161"/>
                  </a:cubicBezTo>
                  <a:cubicBezTo>
                    <a:pt x="157" y="183"/>
                    <a:pt x="144" y="221"/>
                    <a:pt x="144" y="221"/>
                  </a:cubicBezTo>
                  <a:cubicBezTo>
                    <a:pt x="117" y="215"/>
                    <a:pt x="117" y="215"/>
                    <a:pt x="117" y="215"/>
                  </a:cubicBezTo>
                  <a:cubicBezTo>
                    <a:pt x="117" y="215"/>
                    <a:pt x="122" y="174"/>
                    <a:pt x="135" y="138"/>
                  </a:cubicBezTo>
                  <a:cubicBezTo>
                    <a:pt x="148" y="103"/>
                    <a:pt x="164" y="72"/>
                    <a:pt x="164" y="72"/>
                  </a:cubicBezTo>
                  <a:cubicBezTo>
                    <a:pt x="65" y="66"/>
                    <a:pt x="65" y="66"/>
                    <a:pt x="65" y="66"/>
                  </a:cubicBezTo>
                  <a:cubicBezTo>
                    <a:pt x="38" y="66"/>
                    <a:pt x="16" y="63"/>
                    <a:pt x="7" y="38"/>
                  </a:cubicBezTo>
                  <a:cubicBezTo>
                    <a:pt x="6" y="36"/>
                    <a:pt x="5" y="33"/>
                    <a:pt x="3" y="29"/>
                  </a:cubicBezTo>
                  <a:cubicBezTo>
                    <a:pt x="3" y="28"/>
                    <a:pt x="2" y="27"/>
                    <a:pt x="2" y="26"/>
                  </a:cubicBezTo>
                  <a:cubicBezTo>
                    <a:pt x="2" y="25"/>
                    <a:pt x="2" y="25"/>
                    <a:pt x="2" y="25"/>
                  </a:cubicBezTo>
                  <a:cubicBezTo>
                    <a:pt x="2" y="21"/>
                    <a:pt x="1" y="17"/>
                    <a:pt x="0" y="11"/>
                  </a:cubicBezTo>
                  <a:cubicBezTo>
                    <a:pt x="37" y="7"/>
                    <a:pt x="37" y="7"/>
                    <a:pt x="37" y="7"/>
                  </a:cubicBezTo>
                  <a:cubicBezTo>
                    <a:pt x="43" y="6"/>
                    <a:pt x="43" y="6"/>
                    <a:pt x="43" y="6"/>
                  </a:cubicBezTo>
                  <a:cubicBezTo>
                    <a:pt x="85" y="1"/>
                    <a:pt x="85" y="1"/>
                    <a:pt x="85" y="1"/>
                  </a:cubicBezTo>
                  <a:cubicBezTo>
                    <a:pt x="85" y="1"/>
                    <a:pt x="85" y="1"/>
                    <a:pt x="85" y="1"/>
                  </a:cubicBezTo>
                  <a:cubicBezTo>
                    <a:pt x="85" y="1"/>
                    <a:pt x="85" y="1"/>
                    <a:pt x="85" y="1"/>
                  </a:cubicBezTo>
                  <a:cubicBezTo>
                    <a:pt x="88" y="0"/>
                    <a:pt x="88" y="0"/>
                    <a:pt x="88" y="0"/>
                  </a:cubicBezTo>
                  <a:cubicBezTo>
                    <a:pt x="88" y="0"/>
                    <a:pt x="88" y="0"/>
                    <a:pt x="88" y="0"/>
                  </a:cubicBezTo>
                  <a:cubicBezTo>
                    <a:pt x="90" y="0"/>
                    <a:pt x="90" y="0"/>
                    <a:pt x="90" y="0"/>
                  </a:cubicBezTo>
                  <a:cubicBezTo>
                    <a:pt x="90" y="0"/>
                    <a:pt x="93" y="1"/>
                    <a:pt x="98" y="2"/>
                  </a:cubicBezTo>
                  <a:cubicBezTo>
                    <a:pt x="111" y="6"/>
                    <a:pt x="139" y="13"/>
                    <a:pt x="164" y="21"/>
                  </a:cubicBezTo>
                  <a:cubicBezTo>
                    <a:pt x="195" y="31"/>
                    <a:pt x="214" y="47"/>
                    <a:pt x="214" y="73"/>
                  </a:cubicBezTo>
                  <a:close/>
                </a:path>
              </a:pathLst>
            </a:custGeom>
            <a:solidFill>
              <a:srgbClr val="007C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48" name="Freeform 231">
              <a:extLst>
                <a:ext uri="{FF2B5EF4-FFF2-40B4-BE49-F238E27FC236}">
                  <a16:creationId xmlns:a16="http://schemas.microsoft.com/office/drawing/2014/main" id="{3D3B46E3-09FC-4870-842D-2485501B2167}"/>
                </a:ext>
              </a:extLst>
            </p:cNvPr>
            <p:cNvSpPr>
              <a:spLocks/>
            </p:cNvSpPr>
            <p:nvPr/>
          </p:nvSpPr>
          <p:spPr bwMode="auto">
            <a:xfrm>
              <a:off x="10509250" y="4244975"/>
              <a:ext cx="487363" cy="911225"/>
            </a:xfrm>
            <a:custGeom>
              <a:avLst/>
              <a:gdLst>
                <a:gd name="T0" fmla="*/ 128 w 128"/>
                <a:gd name="T1" fmla="*/ 210 h 239"/>
                <a:gd name="T2" fmla="*/ 126 w 128"/>
                <a:gd name="T3" fmla="*/ 210 h 239"/>
                <a:gd name="T4" fmla="*/ 126 w 128"/>
                <a:gd name="T5" fmla="*/ 210 h 239"/>
                <a:gd name="T6" fmla="*/ 123 w 128"/>
                <a:gd name="T7" fmla="*/ 211 h 239"/>
                <a:gd name="T8" fmla="*/ 123 w 128"/>
                <a:gd name="T9" fmla="*/ 211 h 239"/>
                <a:gd name="T10" fmla="*/ 123 w 128"/>
                <a:gd name="T11" fmla="*/ 211 h 239"/>
                <a:gd name="T12" fmla="*/ 42 w 128"/>
                <a:gd name="T13" fmla="*/ 239 h 239"/>
                <a:gd name="T14" fmla="*/ 41 w 128"/>
                <a:gd name="T15" fmla="*/ 239 h 239"/>
                <a:gd name="T16" fmla="*/ 40 w 128"/>
                <a:gd name="T17" fmla="*/ 239 h 239"/>
                <a:gd name="T18" fmla="*/ 39 w 128"/>
                <a:gd name="T19" fmla="*/ 236 h 239"/>
                <a:gd name="T20" fmla="*/ 39 w 128"/>
                <a:gd name="T21" fmla="*/ 235 h 239"/>
                <a:gd name="T22" fmla="*/ 37 w 128"/>
                <a:gd name="T23" fmla="*/ 221 h 239"/>
                <a:gd name="T24" fmla="*/ 34 w 128"/>
                <a:gd name="T25" fmla="*/ 198 h 239"/>
                <a:gd name="T26" fmla="*/ 10 w 128"/>
                <a:gd name="T27" fmla="*/ 97 h 239"/>
                <a:gd name="T28" fmla="*/ 47 w 128"/>
                <a:gd name="T29" fmla="*/ 0 h 239"/>
                <a:gd name="T30" fmla="*/ 87 w 128"/>
                <a:gd name="T31" fmla="*/ 36 h 239"/>
                <a:gd name="T32" fmla="*/ 91 w 128"/>
                <a:gd name="T33" fmla="*/ 48 h 239"/>
                <a:gd name="T34" fmla="*/ 106 w 128"/>
                <a:gd name="T35" fmla="*/ 121 h 239"/>
                <a:gd name="T36" fmla="*/ 109 w 128"/>
                <a:gd name="T37" fmla="*/ 140 h 239"/>
                <a:gd name="T38" fmla="*/ 120 w 128"/>
                <a:gd name="T39" fmla="*/ 180 h 239"/>
                <a:gd name="T40" fmla="*/ 121 w 128"/>
                <a:gd name="T41" fmla="*/ 185 h 239"/>
                <a:gd name="T42" fmla="*/ 123 w 128"/>
                <a:gd name="T43" fmla="*/ 190 h 239"/>
                <a:gd name="T44" fmla="*/ 126 w 128"/>
                <a:gd name="T45" fmla="*/ 201 h 239"/>
                <a:gd name="T46" fmla="*/ 128 w 128"/>
                <a:gd name="T47" fmla="*/ 21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8" h="239">
                  <a:moveTo>
                    <a:pt x="128" y="210"/>
                  </a:moveTo>
                  <a:cubicBezTo>
                    <a:pt x="126" y="210"/>
                    <a:pt x="126" y="210"/>
                    <a:pt x="126" y="210"/>
                  </a:cubicBezTo>
                  <a:cubicBezTo>
                    <a:pt x="126" y="210"/>
                    <a:pt x="126" y="210"/>
                    <a:pt x="126" y="210"/>
                  </a:cubicBezTo>
                  <a:cubicBezTo>
                    <a:pt x="123" y="211"/>
                    <a:pt x="123" y="211"/>
                    <a:pt x="123" y="211"/>
                  </a:cubicBezTo>
                  <a:cubicBezTo>
                    <a:pt x="123" y="211"/>
                    <a:pt x="123" y="211"/>
                    <a:pt x="123" y="211"/>
                  </a:cubicBezTo>
                  <a:cubicBezTo>
                    <a:pt x="123" y="211"/>
                    <a:pt x="123" y="211"/>
                    <a:pt x="123" y="211"/>
                  </a:cubicBezTo>
                  <a:cubicBezTo>
                    <a:pt x="42" y="239"/>
                    <a:pt x="42" y="239"/>
                    <a:pt x="42" y="239"/>
                  </a:cubicBezTo>
                  <a:cubicBezTo>
                    <a:pt x="41" y="239"/>
                    <a:pt x="41" y="239"/>
                    <a:pt x="41" y="239"/>
                  </a:cubicBezTo>
                  <a:cubicBezTo>
                    <a:pt x="40" y="239"/>
                    <a:pt x="40" y="239"/>
                    <a:pt x="40" y="239"/>
                  </a:cubicBezTo>
                  <a:cubicBezTo>
                    <a:pt x="40" y="239"/>
                    <a:pt x="40" y="238"/>
                    <a:pt x="39" y="236"/>
                  </a:cubicBezTo>
                  <a:cubicBezTo>
                    <a:pt x="39" y="235"/>
                    <a:pt x="39" y="235"/>
                    <a:pt x="39" y="235"/>
                  </a:cubicBezTo>
                  <a:cubicBezTo>
                    <a:pt x="39" y="231"/>
                    <a:pt x="38" y="227"/>
                    <a:pt x="37" y="221"/>
                  </a:cubicBezTo>
                  <a:cubicBezTo>
                    <a:pt x="36" y="214"/>
                    <a:pt x="36" y="206"/>
                    <a:pt x="34" y="198"/>
                  </a:cubicBezTo>
                  <a:cubicBezTo>
                    <a:pt x="26" y="160"/>
                    <a:pt x="12" y="110"/>
                    <a:pt x="10" y="97"/>
                  </a:cubicBezTo>
                  <a:cubicBezTo>
                    <a:pt x="0" y="27"/>
                    <a:pt x="25" y="19"/>
                    <a:pt x="47" y="0"/>
                  </a:cubicBezTo>
                  <a:cubicBezTo>
                    <a:pt x="87" y="36"/>
                    <a:pt x="87" y="36"/>
                    <a:pt x="87" y="36"/>
                  </a:cubicBezTo>
                  <a:cubicBezTo>
                    <a:pt x="91" y="48"/>
                    <a:pt x="91" y="48"/>
                    <a:pt x="91" y="48"/>
                  </a:cubicBezTo>
                  <a:cubicBezTo>
                    <a:pt x="98" y="72"/>
                    <a:pt x="103" y="96"/>
                    <a:pt x="106" y="121"/>
                  </a:cubicBezTo>
                  <a:cubicBezTo>
                    <a:pt x="106" y="127"/>
                    <a:pt x="107" y="134"/>
                    <a:pt x="109" y="140"/>
                  </a:cubicBezTo>
                  <a:cubicBezTo>
                    <a:pt x="120" y="180"/>
                    <a:pt x="120" y="180"/>
                    <a:pt x="120" y="180"/>
                  </a:cubicBezTo>
                  <a:cubicBezTo>
                    <a:pt x="121" y="185"/>
                    <a:pt x="121" y="185"/>
                    <a:pt x="121" y="185"/>
                  </a:cubicBezTo>
                  <a:cubicBezTo>
                    <a:pt x="123" y="190"/>
                    <a:pt x="123" y="190"/>
                    <a:pt x="123" y="190"/>
                  </a:cubicBezTo>
                  <a:cubicBezTo>
                    <a:pt x="126" y="201"/>
                    <a:pt x="126" y="201"/>
                    <a:pt x="126" y="201"/>
                  </a:cubicBezTo>
                  <a:cubicBezTo>
                    <a:pt x="127" y="204"/>
                    <a:pt x="127" y="207"/>
                    <a:pt x="128" y="210"/>
                  </a:cubicBezTo>
                  <a:close/>
                </a:path>
              </a:pathLst>
            </a:custGeom>
            <a:solidFill>
              <a:srgbClr val="FFA3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49" name="Freeform 232">
              <a:extLst>
                <a:ext uri="{FF2B5EF4-FFF2-40B4-BE49-F238E27FC236}">
                  <a16:creationId xmlns:a16="http://schemas.microsoft.com/office/drawing/2014/main" id="{76F6F39F-910A-4B0B-B413-DD1EB495C838}"/>
                </a:ext>
              </a:extLst>
            </p:cNvPr>
            <p:cNvSpPr>
              <a:spLocks/>
            </p:cNvSpPr>
            <p:nvPr/>
          </p:nvSpPr>
          <p:spPr bwMode="auto">
            <a:xfrm>
              <a:off x="10539413" y="4367213"/>
              <a:ext cx="446088" cy="631825"/>
            </a:xfrm>
            <a:custGeom>
              <a:avLst/>
              <a:gdLst>
                <a:gd name="T0" fmla="*/ 68 w 117"/>
                <a:gd name="T1" fmla="*/ 55 h 166"/>
                <a:gd name="T2" fmla="*/ 30 w 117"/>
                <a:gd name="T3" fmla="*/ 2 h 166"/>
                <a:gd name="T4" fmla="*/ 6 w 117"/>
                <a:gd name="T5" fmla="*/ 39 h 166"/>
                <a:gd name="T6" fmla="*/ 43 w 117"/>
                <a:gd name="T7" fmla="*/ 120 h 166"/>
                <a:gd name="T8" fmla="*/ 117 w 117"/>
                <a:gd name="T9" fmla="*/ 166 h 166"/>
                <a:gd name="T10" fmla="*/ 115 w 117"/>
                <a:gd name="T11" fmla="*/ 158 h 166"/>
                <a:gd name="T12" fmla="*/ 113 w 117"/>
                <a:gd name="T13" fmla="*/ 153 h 166"/>
                <a:gd name="T14" fmla="*/ 112 w 117"/>
                <a:gd name="T15" fmla="*/ 148 h 166"/>
                <a:gd name="T16" fmla="*/ 104 w 117"/>
                <a:gd name="T17" fmla="*/ 119 h 166"/>
                <a:gd name="T18" fmla="*/ 92 w 117"/>
                <a:gd name="T19" fmla="*/ 110 h 166"/>
                <a:gd name="T20" fmla="*/ 68 w 117"/>
                <a:gd name="T21" fmla="*/ 5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166">
                  <a:moveTo>
                    <a:pt x="68" y="55"/>
                  </a:moveTo>
                  <a:cubicBezTo>
                    <a:pt x="59" y="33"/>
                    <a:pt x="52" y="5"/>
                    <a:pt x="30" y="2"/>
                  </a:cubicBezTo>
                  <a:cubicBezTo>
                    <a:pt x="18" y="0"/>
                    <a:pt x="0" y="5"/>
                    <a:pt x="6" y="39"/>
                  </a:cubicBezTo>
                  <a:cubicBezTo>
                    <a:pt x="11" y="74"/>
                    <a:pt x="43" y="120"/>
                    <a:pt x="43" y="120"/>
                  </a:cubicBezTo>
                  <a:cubicBezTo>
                    <a:pt x="46" y="126"/>
                    <a:pt x="86" y="149"/>
                    <a:pt x="117" y="166"/>
                  </a:cubicBezTo>
                  <a:cubicBezTo>
                    <a:pt x="115" y="158"/>
                    <a:pt x="115" y="158"/>
                    <a:pt x="115" y="158"/>
                  </a:cubicBezTo>
                  <a:cubicBezTo>
                    <a:pt x="113" y="153"/>
                    <a:pt x="113" y="153"/>
                    <a:pt x="113" y="153"/>
                  </a:cubicBezTo>
                  <a:cubicBezTo>
                    <a:pt x="112" y="148"/>
                    <a:pt x="112" y="148"/>
                    <a:pt x="112" y="148"/>
                  </a:cubicBezTo>
                  <a:cubicBezTo>
                    <a:pt x="104" y="119"/>
                    <a:pt x="104" y="119"/>
                    <a:pt x="104" y="119"/>
                  </a:cubicBezTo>
                  <a:cubicBezTo>
                    <a:pt x="92" y="110"/>
                    <a:pt x="92" y="110"/>
                    <a:pt x="92" y="110"/>
                  </a:cubicBezTo>
                  <a:cubicBezTo>
                    <a:pt x="82" y="100"/>
                    <a:pt x="68" y="55"/>
                    <a:pt x="68" y="55"/>
                  </a:cubicBezTo>
                  <a:close/>
                </a:path>
              </a:pathLst>
            </a:custGeom>
            <a:solidFill>
              <a:srgbClr val="FF80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50" name="Freeform 233">
              <a:extLst>
                <a:ext uri="{FF2B5EF4-FFF2-40B4-BE49-F238E27FC236}">
                  <a16:creationId xmlns:a16="http://schemas.microsoft.com/office/drawing/2014/main" id="{3CA3370E-8B35-418A-A167-3046EFF2EA42}"/>
                </a:ext>
              </a:extLst>
            </p:cNvPr>
            <p:cNvSpPr>
              <a:spLocks/>
            </p:cNvSpPr>
            <p:nvPr/>
          </p:nvSpPr>
          <p:spPr bwMode="auto">
            <a:xfrm>
              <a:off x="10539413" y="4340225"/>
              <a:ext cx="625475" cy="712788"/>
            </a:xfrm>
            <a:custGeom>
              <a:avLst/>
              <a:gdLst>
                <a:gd name="T0" fmla="*/ 30 w 164"/>
                <a:gd name="T1" fmla="*/ 2 h 187"/>
                <a:gd name="T2" fmla="*/ 68 w 164"/>
                <a:gd name="T3" fmla="*/ 55 h 187"/>
                <a:gd name="T4" fmla="*/ 92 w 164"/>
                <a:gd name="T5" fmla="*/ 110 h 187"/>
                <a:gd name="T6" fmla="*/ 164 w 164"/>
                <a:gd name="T7" fmla="*/ 167 h 187"/>
                <a:gd name="T8" fmla="*/ 155 w 164"/>
                <a:gd name="T9" fmla="*/ 187 h 187"/>
                <a:gd name="T10" fmla="*/ 43 w 164"/>
                <a:gd name="T11" fmla="*/ 120 h 187"/>
                <a:gd name="T12" fmla="*/ 6 w 164"/>
                <a:gd name="T13" fmla="*/ 39 h 187"/>
                <a:gd name="T14" fmla="*/ 30 w 164"/>
                <a:gd name="T15" fmla="*/ 2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4" h="187">
                  <a:moveTo>
                    <a:pt x="30" y="2"/>
                  </a:moveTo>
                  <a:cubicBezTo>
                    <a:pt x="52" y="5"/>
                    <a:pt x="59" y="34"/>
                    <a:pt x="68" y="55"/>
                  </a:cubicBezTo>
                  <a:cubicBezTo>
                    <a:pt x="68" y="55"/>
                    <a:pt x="82" y="100"/>
                    <a:pt x="92" y="110"/>
                  </a:cubicBezTo>
                  <a:cubicBezTo>
                    <a:pt x="164" y="167"/>
                    <a:pt x="164" y="167"/>
                    <a:pt x="164" y="167"/>
                  </a:cubicBezTo>
                  <a:cubicBezTo>
                    <a:pt x="155" y="187"/>
                    <a:pt x="155" y="187"/>
                    <a:pt x="155" y="187"/>
                  </a:cubicBezTo>
                  <a:cubicBezTo>
                    <a:pt x="155" y="187"/>
                    <a:pt x="48" y="130"/>
                    <a:pt x="43" y="120"/>
                  </a:cubicBezTo>
                  <a:cubicBezTo>
                    <a:pt x="43" y="120"/>
                    <a:pt x="11" y="74"/>
                    <a:pt x="6" y="39"/>
                  </a:cubicBezTo>
                  <a:cubicBezTo>
                    <a:pt x="0" y="5"/>
                    <a:pt x="18" y="0"/>
                    <a:pt x="30" y="2"/>
                  </a:cubicBezTo>
                  <a:close/>
                </a:path>
              </a:pathLst>
            </a:custGeom>
            <a:solidFill>
              <a:srgbClr val="FF8D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51" name="Freeform 234">
              <a:extLst>
                <a:ext uri="{FF2B5EF4-FFF2-40B4-BE49-F238E27FC236}">
                  <a16:creationId xmlns:a16="http://schemas.microsoft.com/office/drawing/2014/main" id="{98020C33-B6D5-4C7D-8AC3-8A21EB2A222C}"/>
                </a:ext>
              </a:extLst>
            </p:cNvPr>
            <p:cNvSpPr>
              <a:spLocks/>
            </p:cNvSpPr>
            <p:nvPr/>
          </p:nvSpPr>
          <p:spPr bwMode="auto">
            <a:xfrm>
              <a:off x="11133138" y="4987925"/>
              <a:ext cx="225425" cy="103188"/>
            </a:xfrm>
            <a:custGeom>
              <a:avLst/>
              <a:gdLst>
                <a:gd name="T0" fmla="*/ 6 w 59"/>
                <a:gd name="T1" fmla="*/ 0 h 27"/>
                <a:gd name="T2" fmla="*/ 26 w 59"/>
                <a:gd name="T3" fmla="*/ 4 h 27"/>
                <a:gd name="T4" fmla="*/ 36 w 59"/>
                <a:gd name="T5" fmla="*/ 8 h 27"/>
                <a:gd name="T6" fmla="*/ 57 w 59"/>
                <a:gd name="T7" fmla="*/ 21 h 27"/>
                <a:gd name="T8" fmla="*/ 56 w 59"/>
                <a:gd name="T9" fmla="*/ 27 h 27"/>
                <a:gd name="T10" fmla="*/ 30 w 59"/>
                <a:gd name="T11" fmla="*/ 24 h 27"/>
                <a:gd name="T12" fmla="*/ 8 w 59"/>
                <a:gd name="T13" fmla="*/ 18 h 27"/>
                <a:gd name="T14" fmla="*/ 0 w 59"/>
                <a:gd name="T15" fmla="*/ 15 h 27"/>
                <a:gd name="T16" fmla="*/ 6 w 59"/>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27">
                  <a:moveTo>
                    <a:pt x="6" y="0"/>
                  </a:moveTo>
                  <a:cubicBezTo>
                    <a:pt x="26" y="4"/>
                    <a:pt x="26" y="4"/>
                    <a:pt x="26" y="4"/>
                  </a:cubicBezTo>
                  <a:cubicBezTo>
                    <a:pt x="30" y="4"/>
                    <a:pt x="33" y="6"/>
                    <a:pt x="36" y="8"/>
                  </a:cubicBezTo>
                  <a:cubicBezTo>
                    <a:pt x="57" y="21"/>
                    <a:pt x="57" y="21"/>
                    <a:pt x="57" y="21"/>
                  </a:cubicBezTo>
                  <a:cubicBezTo>
                    <a:pt x="59" y="23"/>
                    <a:pt x="58" y="26"/>
                    <a:pt x="56" y="27"/>
                  </a:cubicBezTo>
                  <a:cubicBezTo>
                    <a:pt x="30" y="24"/>
                    <a:pt x="30" y="24"/>
                    <a:pt x="30" y="24"/>
                  </a:cubicBezTo>
                  <a:cubicBezTo>
                    <a:pt x="23" y="23"/>
                    <a:pt x="15" y="21"/>
                    <a:pt x="8" y="18"/>
                  </a:cubicBezTo>
                  <a:cubicBezTo>
                    <a:pt x="0" y="15"/>
                    <a:pt x="0" y="15"/>
                    <a:pt x="0" y="15"/>
                  </a:cubicBezTo>
                  <a:lnTo>
                    <a:pt x="6" y="0"/>
                  </a:lnTo>
                  <a:close/>
                </a:path>
              </a:pathLst>
            </a:custGeom>
            <a:solidFill>
              <a:srgbClr val="FDB3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52" name="Freeform 235">
              <a:extLst>
                <a:ext uri="{FF2B5EF4-FFF2-40B4-BE49-F238E27FC236}">
                  <a16:creationId xmlns:a16="http://schemas.microsoft.com/office/drawing/2014/main" id="{980AB86A-AA76-4DAA-A546-6394F37B6A4A}"/>
                </a:ext>
              </a:extLst>
            </p:cNvPr>
            <p:cNvSpPr>
              <a:spLocks/>
            </p:cNvSpPr>
            <p:nvPr/>
          </p:nvSpPr>
          <p:spPr bwMode="auto">
            <a:xfrm>
              <a:off x="10688638" y="4225925"/>
              <a:ext cx="163513" cy="157163"/>
            </a:xfrm>
            <a:custGeom>
              <a:avLst/>
              <a:gdLst>
                <a:gd name="T0" fmla="*/ 0 w 43"/>
                <a:gd name="T1" fmla="*/ 5 h 41"/>
                <a:gd name="T2" fmla="*/ 4 w 43"/>
                <a:gd name="T3" fmla="*/ 0 h 41"/>
                <a:gd name="T4" fmla="*/ 43 w 43"/>
                <a:gd name="T5" fmla="*/ 28 h 41"/>
                <a:gd name="T6" fmla="*/ 40 w 43"/>
                <a:gd name="T7" fmla="*/ 41 h 41"/>
                <a:gd name="T8" fmla="*/ 0 w 43"/>
                <a:gd name="T9" fmla="*/ 5 h 41"/>
              </a:gdLst>
              <a:ahLst/>
              <a:cxnLst>
                <a:cxn ang="0">
                  <a:pos x="T0" y="T1"/>
                </a:cxn>
                <a:cxn ang="0">
                  <a:pos x="T2" y="T3"/>
                </a:cxn>
                <a:cxn ang="0">
                  <a:pos x="T4" y="T5"/>
                </a:cxn>
                <a:cxn ang="0">
                  <a:pos x="T6" y="T7"/>
                </a:cxn>
                <a:cxn ang="0">
                  <a:pos x="T8" y="T9"/>
                </a:cxn>
              </a:cxnLst>
              <a:rect l="0" t="0" r="r" b="b"/>
              <a:pathLst>
                <a:path w="43" h="41">
                  <a:moveTo>
                    <a:pt x="0" y="5"/>
                  </a:moveTo>
                  <a:cubicBezTo>
                    <a:pt x="4" y="0"/>
                    <a:pt x="4" y="0"/>
                    <a:pt x="4" y="0"/>
                  </a:cubicBezTo>
                  <a:cubicBezTo>
                    <a:pt x="43" y="28"/>
                    <a:pt x="43" y="28"/>
                    <a:pt x="43" y="28"/>
                  </a:cubicBezTo>
                  <a:cubicBezTo>
                    <a:pt x="42" y="32"/>
                    <a:pt x="40" y="41"/>
                    <a:pt x="40" y="41"/>
                  </a:cubicBezTo>
                  <a:lnTo>
                    <a:pt x="0" y="5"/>
                  </a:ln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53" name="Freeform 236">
              <a:extLst>
                <a:ext uri="{FF2B5EF4-FFF2-40B4-BE49-F238E27FC236}">
                  <a16:creationId xmlns:a16="http://schemas.microsoft.com/office/drawing/2014/main" id="{98BF094D-6F41-4192-854B-088A28650A43}"/>
                </a:ext>
              </a:extLst>
            </p:cNvPr>
            <p:cNvSpPr>
              <a:spLocks/>
            </p:cNvSpPr>
            <p:nvPr/>
          </p:nvSpPr>
          <p:spPr bwMode="auto">
            <a:xfrm>
              <a:off x="11015663" y="4851400"/>
              <a:ext cx="681038" cy="277813"/>
            </a:xfrm>
            <a:custGeom>
              <a:avLst/>
              <a:gdLst>
                <a:gd name="T0" fmla="*/ 174 w 179"/>
                <a:gd name="T1" fmla="*/ 1 h 73"/>
                <a:gd name="T2" fmla="*/ 109 w 179"/>
                <a:gd name="T3" fmla="*/ 67 h 73"/>
                <a:gd name="T4" fmla="*/ 3 w 179"/>
                <a:gd name="T5" fmla="*/ 48 h 73"/>
                <a:gd name="T6" fmla="*/ 0 w 179"/>
                <a:gd name="T7" fmla="*/ 50 h 73"/>
                <a:gd name="T8" fmla="*/ 2 w 179"/>
                <a:gd name="T9" fmla="*/ 53 h 73"/>
                <a:gd name="T10" fmla="*/ 110 w 179"/>
                <a:gd name="T11" fmla="*/ 73 h 73"/>
                <a:gd name="T12" fmla="*/ 178 w 179"/>
                <a:gd name="T13" fmla="*/ 5 h 73"/>
                <a:gd name="T14" fmla="*/ 178 w 179"/>
                <a:gd name="T15" fmla="*/ 1 h 73"/>
                <a:gd name="T16" fmla="*/ 174 w 179"/>
                <a:gd name="T17" fmla="*/ 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73">
                  <a:moveTo>
                    <a:pt x="174" y="1"/>
                  </a:moveTo>
                  <a:cubicBezTo>
                    <a:pt x="109" y="67"/>
                    <a:pt x="109" y="67"/>
                    <a:pt x="109" y="67"/>
                  </a:cubicBezTo>
                  <a:cubicBezTo>
                    <a:pt x="3" y="48"/>
                    <a:pt x="3" y="48"/>
                    <a:pt x="3" y="48"/>
                  </a:cubicBezTo>
                  <a:cubicBezTo>
                    <a:pt x="2" y="48"/>
                    <a:pt x="0" y="48"/>
                    <a:pt x="0" y="50"/>
                  </a:cubicBezTo>
                  <a:cubicBezTo>
                    <a:pt x="0" y="51"/>
                    <a:pt x="1" y="53"/>
                    <a:pt x="2" y="53"/>
                  </a:cubicBezTo>
                  <a:cubicBezTo>
                    <a:pt x="110" y="73"/>
                    <a:pt x="110" y="73"/>
                    <a:pt x="110" y="73"/>
                  </a:cubicBezTo>
                  <a:cubicBezTo>
                    <a:pt x="178" y="5"/>
                    <a:pt x="178" y="5"/>
                    <a:pt x="178" y="5"/>
                  </a:cubicBezTo>
                  <a:cubicBezTo>
                    <a:pt x="179" y="4"/>
                    <a:pt x="179" y="2"/>
                    <a:pt x="178" y="1"/>
                  </a:cubicBezTo>
                  <a:cubicBezTo>
                    <a:pt x="177" y="0"/>
                    <a:pt x="175" y="0"/>
                    <a:pt x="174" y="1"/>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54" name="Freeform 237">
              <a:extLst>
                <a:ext uri="{FF2B5EF4-FFF2-40B4-BE49-F238E27FC236}">
                  <a16:creationId xmlns:a16="http://schemas.microsoft.com/office/drawing/2014/main" id="{DF99A4BC-5FDB-4F9A-A726-4FC5BA8677AE}"/>
                </a:ext>
              </a:extLst>
            </p:cNvPr>
            <p:cNvSpPr>
              <a:spLocks/>
            </p:cNvSpPr>
            <p:nvPr/>
          </p:nvSpPr>
          <p:spPr bwMode="auto">
            <a:xfrm>
              <a:off x="11061700" y="5875338"/>
              <a:ext cx="315913" cy="182563"/>
            </a:xfrm>
            <a:custGeom>
              <a:avLst/>
              <a:gdLst>
                <a:gd name="T0" fmla="*/ 8 w 83"/>
                <a:gd name="T1" fmla="*/ 0 h 48"/>
                <a:gd name="T2" fmla="*/ 1 w 83"/>
                <a:gd name="T3" fmla="*/ 17 h 48"/>
                <a:gd name="T4" fmla="*/ 2 w 83"/>
                <a:gd name="T5" fmla="*/ 22 h 48"/>
                <a:gd name="T6" fmla="*/ 58 w 83"/>
                <a:gd name="T7" fmla="*/ 46 h 48"/>
                <a:gd name="T8" fmla="*/ 81 w 83"/>
                <a:gd name="T9" fmla="*/ 46 h 48"/>
                <a:gd name="T10" fmla="*/ 82 w 83"/>
                <a:gd name="T11" fmla="*/ 39 h 48"/>
                <a:gd name="T12" fmla="*/ 72 w 83"/>
                <a:gd name="T13" fmla="*/ 33 h 48"/>
                <a:gd name="T14" fmla="*/ 56 w 83"/>
                <a:gd name="T15" fmla="*/ 22 h 48"/>
                <a:gd name="T16" fmla="*/ 40 w 83"/>
                <a:gd name="T17" fmla="*/ 2 h 48"/>
                <a:gd name="T18" fmla="*/ 26 w 83"/>
                <a:gd name="T19" fmla="*/ 7 h 48"/>
                <a:gd name="T20" fmla="*/ 8 w 83"/>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48">
                  <a:moveTo>
                    <a:pt x="8" y="0"/>
                  </a:moveTo>
                  <a:cubicBezTo>
                    <a:pt x="6" y="3"/>
                    <a:pt x="2" y="12"/>
                    <a:pt x="1" y="17"/>
                  </a:cubicBezTo>
                  <a:cubicBezTo>
                    <a:pt x="0" y="19"/>
                    <a:pt x="1" y="21"/>
                    <a:pt x="2" y="22"/>
                  </a:cubicBezTo>
                  <a:cubicBezTo>
                    <a:pt x="13" y="27"/>
                    <a:pt x="51" y="45"/>
                    <a:pt x="58" y="46"/>
                  </a:cubicBezTo>
                  <a:cubicBezTo>
                    <a:pt x="67" y="48"/>
                    <a:pt x="80" y="47"/>
                    <a:pt x="81" y="46"/>
                  </a:cubicBezTo>
                  <a:cubicBezTo>
                    <a:pt x="81" y="46"/>
                    <a:pt x="83" y="41"/>
                    <a:pt x="82" y="39"/>
                  </a:cubicBezTo>
                  <a:cubicBezTo>
                    <a:pt x="81" y="38"/>
                    <a:pt x="78" y="35"/>
                    <a:pt x="72" y="33"/>
                  </a:cubicBezTo>
                  <a:cubicBezTo>
                    <a:pt x="67" y="31"/>
                    <a:pt x="57" y="23"/>
                    <a:pt x="56" y="22"/>
                  </a:cubicBezTo>
                  <a:cubicBezTo>
                    <a:pt x="56" y="21"/>
                    <a:pt x="47" y="6"/>
                    <a:pt x="40" y="2"/>
                  </a:cubicBezTo>
                  <a:cubicBezTo>
                    <a:pt x="35" y="4"/>
                    <a:pt x="30" y="8"/>
                    <a:pt x="26" y="7"/>
                  </a:cubicBezTo>
                  <a:cubicBezTo>
                    <a:pt x="22" y="6"/>
                    <a:pt x="8" y="0"/>
                    <a:pt x="8"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55" name="Freeform 238">
              <a:extLst>
                <a:ext uri="{FF2B5EF4-FFF2-40B4-BE49-F238E27FC236}">
                  <a16:creationId xmlns:a16="http://schemas.microsoft.com/office/drawing/2014/main" id="{248DA2A4-0A48-47CE-9489-37616B03D391}"/>
                </a:ext>
              </a:extLst>
            </p:cNvPr>
            <p:cNvSpPr>
              <a:spLocks/>
            </p:cNvSpPr>
            <p:nvPr/>
          </p:nvSpPr>
          <p:spPr bwMode="auto">
            <a:xfrm>
              <a:off x="11350625" y="5891213"/>
              <a:ext cx="315913" cy="139700"/>
            </a:xfrm>
            <a:custGeom>
              <a:avLst/>
              <a:gdLst>
                <a:gd name="T0" fmla="*/ 2 w 83"/>
                <a:gd name="T1" fmla="*/ 8 h 37"/>
                <a:gd name="T2" fmla="*/ 0 w 83"/>
                <a:gd name="T3" fmla="*/ 26 h 37"/>
                <a:gd name="T4" fmla="*/ 3 w 83"/>
                <a:gd name="T5" fmla="*/ 30 h 37"/>
                <a:gd name="T6" fmla="*/ 61 w 83"/>
                <a:gd name="T7" fmla="*/ 36 h 37"/>
                <a:gd name="T8" fmla="*/ 82 w 83"/>
                <a:gd name="T9" fmla="*/ 30 h 37"/>
                <a:gd name="T10" fmla="*/ 81 w 83"/>
                <a:gd name="T11" fmla="*/ 23 h 37"/>
                <a:gd name="T12" fmla="*/ 71 w 83"/>
                <a:gd name="T13" fmla="*/ 20 h 37"/>
                <a:gd name="T14" fmla="*/ 53 w 83"/>
                <a:gd name="T15" fmla="*/ 14 h 37"/>
                <a:gd name="T16" fmla="*/ 32 w 83"/>
                <a:gd name="T17" fmla="*/ 0 h 37"/>
                <a:gd name="T18" fmla="*/ 20 w 83"/>
                <a:gd name="T19" fmla="*/ 9 h 37"/>
                <a:gd name="T20" fmla="*/ 2 w 83"/>
                <a:gd name="T21"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37">
                  <a:moveTo>
                    <a:pt x="2" y="8"/>
                  </a:moveTo>
                  <a:cubicBezTo>
                    <a:pt x="0" y="11"/>
                    <a:pt x="0" y="21"/>
                    <a:pt x="0" y="26"/>
                  </a:cubicBezTo>
                  <a:cubicBezTo>
                    <a:pt x="0" y="28"/>
                    <a:pt x="1" y="29"/>
                    <a:pt x="3" y="30"/>
                  </a:cubicBezTo>
                  <a:cubicBezTo>
                    <a:pt x="14" y="31"/>
                    <a:pt x="54" y="37"/>
                    <a:pt x="61" y="36"/>
                  </a:cubicBezTo>
                  <a:cubicBezTo>
                    <a:pt x="69" y="35"/>
                    <a:pt x="82" y="31"/>
                    <a:pt x="82" y="30"/>
                  </a:cubicBezTo>
                  <a:cubicBezTo>
                    <a:pt x="83" y="29"/>
                    <a:pt x="83" y="24"/>
                    <a:pt x="81" y="23"/>
                  </a:cubicBezTo>
                  <a:cubicBezTo>
                    <a:pt x="80" y="22"/>
                    <a:pt x="76" y="20"/>
                    <a:pt x="71" y="20"/>
                  </a:cubicBezTo>
                  <a:cubicBezTo>
                    <a:pt x="65" y="19"/>
                    <a:pt x="54" y="15"/>
                    <a:pt x="53" y="14"/>
                  </a:cubicBezTo>
                  <a:cubicBezTo>
                    <a:pt x="52" y="13"/>
                    <a:pt x="40" y="2"/>
                    <a:pt x="32" y="0"/>
                  </a:cubicBezTo>
                  <a:cubicBezTo>
                    <a:pt x="28" y="4"/>
                    <a:pt x="24" y="9"/>
                    <a:pt x="20" y="9"/>
                  </a:cubicBezTo>
                  <a:cubicBezTo>
                    <a:pt x="16" y="10"/>
                    <a:pt x="2" y="8"/>
                    <a:pt x="2"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256" name="Man">
            <a:extLst>
              <a:ext uri="{FF2B5EF4-FFF2-40B4-BE49-F238E27FC236}">
                <a16:creationId xmlns:a16="http://schemas.microsoft.com/office/drawing/2014/main" id="{C37B7C8B-482D-4648-9380-3B78E4A4047E}"/>
              </a:ext>
            </a:extLst>
          </p:cNvPr>
          <p:cNvGrpSpPr/>
          <p:nvPr/>
        </p:nvGrpSpPr>
        <p:grpSpPr>
          <a:xfrm>
            <a:off x="4976813" y="3770313"/>
            <a:ext cx="1593850" cy="2597150"/>
            <a:chOff x="4976813" y="3770313"/>
            <a:chExt cx="1593850" cy="2597150"/>
          </a:xfrm>
        </p:grpSpPr>
        <p:sp>
          <p:nvSpPr>
            <p:cNvPr id="257" name="Freeform 239">
              <a:extLst>
                <a:ext uri="{FF2B5EF4-FFF2-40B4-BE49-F238E27FC236}">
                  <a16:creationId xmlns:a16="http://schemas.microsoft.com/office/drawing/2014/main" id="{F4046136-3366-43DA-AB3F-551ED67D86A6}"/>
                </a:ext>
              </a:extLst>
            </p:cNvPr>
            <p:cNvSpPr>
              <a:spLocks/>
            </p:cNvSpPr>
            <p:nvPr/>
          </p:nvSpPr>
          <p:spPr bwMode="auto">
            <a:xfrm>
              <a:off x="5688013" y="6229350"/>
              <a:ext cx="301625" cy="138113"/>
            </a:xfrm>
            <a:custGeom>
              <a:avLst/>
              <a:gdLst>
                <a:gd name="T0" fmla="*/ 78 w 79"/>
                <a:gd name="T1" fmla="*/ 31 h 36"/>
                <a:gd name="T2" fmla="*/ 73 w 79"/>
                <a:gd name="T3" fmla="*/ 23 h 36"/>
                <a:gd name="T4" fmla="*/ 66 w 79"/>
                <a:gd name="T5" fmla="*/ 21 h 36"/>
                <a:gd name="T6" fmla="*/ 29 w 79"/>
                <a:gd name="T7" fmla="*/ 0 h 36"/>
                <a:gd name="T8" fmla="*/ 2 w 79"/>
                <a:gd name="T9" fmla="*/ 0 h 36"/>
                <a:gd name="T10" fmla="*/ 2 w 79"/>
                <a:gd name="T11" fmla="*/ 36 h 36"/>
                <a:gd name="T12" fmla="*/ 16 w 79"/>
                <a:gd name="T13" fmla="*/ 36 h 36"/>
                <a:gd name="T14" fmla="*/ 21 w 79"/>
                <a:gd name="T15" fmla="*/ 32 h 36"/>
                <a:gd name="T16" fmla="*/ 22 w 79"/>
                <a:gd name="T17" fmla="*/ 28 h 36"/>
                <a:gd name="T18" fmla="*/ 52 w 79"/>
                <a:gd name="T19" fmla="*/ 36 h 36"/>
                <a:gd name="T20" fmla="*/ 69 w 79"/>
                <a:gd name="T21" fmla="*/ 36 h 36"/>
                <a:gd name="T22" fmla="*/ 78 w 79"/>
                <a:gd name="T23"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36">
                  <a:moveTo>
                    <a:pt x="78" y="31"/>
                  </a:moveTo>
                  <a:cubicBezTo>
                    <a:pt x="79" y="28"/>
                    <a:pt x="77" y="24"/>
                    <a:pt x="73" y="23"/>
                  </a:cubicBezTo>
                  <a:cubicBezTo>
                    <a:pt x="66" y="21"/>
                    <a:pt x="66" y="21"/>
                    <a:pt x="66" y="21"/>
                  </a:cubicBezTo>
                  <a:cubicBezTo>
                    <a:pt x="49" y="18"/>
                    <a:pt x="41" y="11"/>
                    <a:pt x="29" y="0"/>
                  </a:cubicBezTo>
                  <a:cubicBezTo>
                    <a:pt x="2" y="0"/>
                    <a:pt x="2" y="0"/>
                    <a:pt x="2" y="0"/>
                  </a:cubicBezTo>
                  <a:cubicBezTo>
                    <a:pt x="0" y="12"/>
                    <a:pt x="0" y="24"/>
                    <a:pt x="2" y="36"/>
                  </a:cubicBezTo>
                  <a:cubicBezTo>
                    <a:pt x="16" y="36"/>
                    <a:pt x="16" y="36"/>
                    <a:pt x="16" y="36"/>
                  </a:cubicBezTo>
                  <a:cubicBezTo>
                    <a:pt x="18" y="36"/>
                    <a:pt x="20" y="34"/>
                    <a:pt x="21" y="32"/>
                  </a:cubicBezTo>
                  <a:cubicBezTo>
                    <a:pt x="22" y="28"/>
                    <a:pt x="22" y="28"/>
                    <a:pt x="22" y="28"/>
                  </a:cubicBezTo>
                  <a:cubicBezTo>
                    <a:pt x="33" y="33"/>
                    <a:pt x="40" y="36"/>
                    <a:pt x="52" y="36"/>
                  </a:cubicBezTo>
                  <a:cubicBezTo>
                    <a:pt x="52" y="36"/>
                    <a:pt x="67" y="36"/>
                    <a:pt x="69" y="36"/>
                  </a:cubicBezTo>
                  <a:cubicBezTo>
                    <a:pt x="72" y="36"/>
                    <a:pt x="76" y="34"/>
                    <a:pt x="78" y="31"/>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58" name="Freeform 240">
              <a:extLst>
                <a:ext uri="{FF2B5EF4-FFF2-40B4-BE49-F238E27FC236}">
                  <a16:creationId xmlns:a16="http://schemas.microsoft.com/office/drawing/2014/main" id="{04A94AFC-4F4E-4998-869F-684D74EE2BB4}"/>
                </a:ext>
              </a:extLst>
            </p:cNvPr>
            <p:cNvSpPr>
              <a:spLocks/>
            </p:cNvSpPr>
            <p:nvPr/>
          </p:nvSpPr>
          <p:spPr bwMode="auto">
            <a:xfrm>
              <a:off x="5608638" y="5126038"/>
              <a:ext cx="273050" cy="1108075"/>
            </a:xfrm>
            <a:custGeom>
              <a:avLst/>
              <a:gdLst>
                <a:gd name="T0" fmla="*/ 72 w 72"/>
                <a:gd name="T1" fmla="*/ 0 h 291"/>
                <a:gd name="T2" fmla="*/ 61 w 72"/>
                <a:gd name="T3" fmla="*/ 146 h 291"/>
                <a:gd name="T4" fmla="*/ 59 w 72"/>
                <a:gd name="T5" fmla="*/ 212 h 291"/>
                <a:gd name="T6" fmla="*/ 51 w 72"/>
                <a:gd name="T7" fmla="*/ 291 h 291"/>
                <a:gd name="T8" fmla="*/ 23 w 72"/>
                <a:gd name="T9" fmla="*/ 291 h 291"/>
                <a:gd name="T10" fmla="*/ 18 w 72"/>
                <a:gd name="T11" fmla="*/ 143 h 291"/>
                <a:gd name="T12" fmla="*/ 2 w 72"/>
                <a:gd name="T13" fmla="*/ 34 h 291"/>
                <a:gd name="T14" fmla="*/ 0 w 72"/>
                <a:gd name="T15" fmla="*/ 0 h 291"/>
                <a:gd name="T16" fmla="*/ 72 w 72"/>
                <a:gd name="T17"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1">
                  <a:moveTo>
                    <a:pt x="72" y="0"/>
                  </a:moveTo>
                  <a:cubicBezTo>
                    <a:pt x="61" y="146"/>
                    <a:pt x="61" y="146"/>
                    <a:pt x="61" y="146"/>
                  </a:cubicBezTo>
                  <a:cubicBezTo>
                    <a:pt x="61" y="146"/>
                    <a:pt x="62" y="195"/>
                    <a:pt x="59" y="212"/>
                  </a:cubicBezTo>
                  <a:cubicBezTo>
                    <a:pt x="59" y="212"/>
                    <a:pt x="53" y="267"/>
                    <a:pt x="51" y="291"/>
                  </a:cubicBezTo>
                  <a:cubicBezTo>
                    <a:pt x="23" y="291"/>
                    <a:pt x="23" y="291"/>
                    <a:pt x="23" y="291"/>
                  </a:cubicBezTo>
                  <a:cubicBezTo>
                    <a:pt x="22" y="266"/>
                    <a:pt x="15" y="165"/>
                    <a:pt x="18" y="143"/>
                  </a:cubicBezTo>
                  <a:cubicBezTo>
                    <a:pt x="18" y="143"/>
                    <a:pt x="4" y="61"/>
                    <a:pt x="2" y="34"/>
                  </a:cubicBezTo>
                  <a:cubicBezTo>
                    <a:pt x="0" y="0"/>
                    <a:pt x="0" y="0"/>
                    <a:pt x="0" y="0"/>
                  </a:cubicBezTo>
                  <a:lnTo>
                    <a:pt x="72" y="0"/>
                  </a:lnTo>
                  <a:close/>
                </a:path>
              </a:pathLst>
            </a:custGeom>
            <a:solidFill>
              <a:srgbClr val="006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59" name="Freeform 241">
              <a:extLst>
                <a:ext uri="{FF2B5EF4-FFF2-40B4-BE49-F238E27FC236}">
                  <a16:creationId xmlns:a16="http://schemas.microsoft.com/office/drawing/2014/main" id="{BB49D33C-689A-45A1-B672-E723F0006CC1}"/>
                </a:ext>
              </a:extLst>
            </p:cNvPr>
            <p:cNvSpPr>
              <a:spLocks/>
            </p:cNvSpPr>
            <p:nvPr/>
          </p:nvSpPr>
          <p:spPr bwMode="auto">
            <a:xfrm>
              <a:off x="5281613" y="6229350"/>
              <a:ext cx="300038" cy="138113"/>
            </a:xfrm>
            <a:custGeom>
              <a:avLst/>
              <a:gdLst>
                <a:gd name="T0" fmla="*/ 2 w 79"/>
                <a:gd name="T1" fmla="*/ 31 h 36"/>
                <a:gd name="T2" fmla="*/ 6 w 79"/>
                <a:gd name="T3" fmla="*/ 23 h 36"/>
                <a:gd name="T4" fmla="*/ 14 w 79"/>
                <a:gd name="T5" fmla="*/ 21 h 36"/>
                <a:gd name="T6" fmla="*/ 51 w 79"/>
                <a:gd name="T7" fmla="*/ 0 h 36"/>
                <a:gd name="T8" fmla="*/ 78 w 79"/>
                <a:gd name="T9" fmla="*/ 0 h 36"/>
                <a:gd name="T10" fmla="*/ 78 w 79"/>
                <a:gd name="T11" fmla="*/ 36 h 36"/>
                <a:gd name="T12" fmla="*/ 64 w 79"/>
                <a:gd name="T13" fmla="*/ 36 h 36"/>
                <a:gd name="T14" fmla="*/ 59 w 79"/>
                <a:gd name="T15" fmla="*/ 32 h 36"/>
                <a:gd name="T16" fmla="*/ 58 w 79"/>
                <a:gd name="T17" fmla="*/ 28 h 36"/>
                <a:gd name="T18" fmla="*/ 28 w 79"/>
                <a:gd name="T19" fmla="*/ 36 h 36"/>
                <a:gd name="T20" fmla="*/ 11 w 79"/>
                <a:gd name="T21" fmla="*/ 36 h 36"/>
                <a:gd name="T22" fmla="*/ 2 w 79"/>
                <a:gd name="T23"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36">
                  <a:moveTo>
                    <a:pt x="2" y="31"/>
                  </a:moveTo>
                  <a:cubicBezTo>
                    <a:pt x="0" y="28"/>
                    <a:pt x="2" y="24"/>
                    <a:pt x="6" y="23"/>
                  </a:cubicBezTo>
                  <a:cubicBezTo>
                    <a:pt x="14" y="21"/>
                    <a:pt x="14" y="21"/>
                    <a:pt x="14" y="21"/>
                  </a:cubicBezTo>
                  <a:cubicBezTo>
                    <a:pt x="30" y="18"/>
                    <a:pt x="38" y="11"/>
                    <a:pt x="51" y="0"/>
                  </a:cubicBezTo>
                  <a:cubicBezTo>
                    <a:pt x="78" y="0"/>
                    <a:pt x="78" y="0"/>
                    <a:pt x="78" y="0"/>
                  </a:cubicBezTo>
                  <a:cubicBezTo>
                    <a:pt x="79" y="12"/>
                    <a:pt x="79" y="24"/>
                    <a:pt x="78" y="36"/>
                  </a:cubicBezTo>
                  <a:cubicBezTo>
                    <a:pt x="64" y="36"/>
                    <a:pt x="64" y="36"/>
                    <a:pt x="64" y="36"/>
                  </a:cubicBezTo>
                  <a:cubicBezTo>
                    <a:pt x="61" y="36"/>
                    <a:pt x="59" y="34"/>
                    <a:pt x="59" y="32"/>
                  </a:cubicBezTo>
                  <a:cubicBezTo>
                    <a:pt x="58" y="28"/>
                    <a:pt x="58" y="28"/>
                    <a:pt x="58" y="28"/>
                  </a:cubicBezTo>
                  <a:cubicBezTo>
                    <a:pt x="47" y="33"/>
                    <a:pt x="40" y="36"/>
                    <a:pt x="28" y="36"/>
                  </a:cubicBezTo>
                  <a:cubicBezTo>
                    <a:pt x="28" y="36"/>
                    <a:pt x="13" y="36"/>
                    <a:pt x="11" y="36"/>
                  </a:cubicBezTo>
                  <a:cubicBezTo>
                    <a:pt x="8" y="36"/>
                    <a:pt x="4" y="34"/>
                    <a:pt x="2" y="31"/>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60" name="Freeform 242">
              <a:extLst>
                <a:ext uri="{FF2B5EF4-FFF2-40B4-BE49-F238E27FC236}">
                  <a16:creationId xmlns:a16="http://schemas.microsoft.com/office/drawing/2014/main" id="{C5062FD7-FF87-4D2C-A88C-34784D2746AE}"/>
                </a:ext>
              </a:extLst>
            </p:cNvPr>
            <p:cNvSpPr>
              <a:spLocks/>
            </p:cNvSpPr>
            <p:nvPr/>
          </p:nvSpPr>
          <p:spPr bwMode="auto">
            <a:xfrm>
              <a:off x="5380038" y="5126038"/>
              <a:ext cx="255588" cy="1108075"/>
            </a:xfrm>
            <a:custGeom>
              <a:avLst/>
              <a:gdLst>
                <a:gd name="T0" fmla="*/ 0 w 67"/>
                <a:gd name="T1" fmla="*/ 0 h 291"/>
                <a:gd name="T2" fmla="*/ 13 w 67"/>
                <a:gd name="T3" fmla="*/ 146 h 291"/>
                <a:gd name="T4" fmla="*/ 14 w 67"/>
                <a:gd name="T5" fmla="*/ 212 h 291"/>
                <a:gd name="T6" fmla="*/ 24 w 67"/>
                <a:gd name="T7" fmla="*/ 291 h 291"/>
                <a:gd name="T8" fmla="*/ 52 w 67"/>
                <a:gd name="T9" fmla="*/ 291 h 291"/>
                <a:gd name="T10" fmla="*/ 57 w 67"/>
                <a:gd name="T11" fmla="*/ 207 h 291"/>
                <a:gd name="T12" fmla="*/ 56 w 67"/>
                <a:gd name="T13" fmla="*/ 143 h 291"/>
                <a:gd name="T14" fmla="*/ 65 w 67"/>
                <a:gd name="T15" fmla="*/ 34 h 291"/>
                <a:gd name="T16" fmla="*/ 67 w 67"/>
                <a:gd name="T17" fmla="*/ 0 h 291"/>
                <a:gd name="T18" fmla="*/ 0 w 67"/>
                <a:gd name="T19"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291">
                  <a:moveTo>
                    <a:pt x="0" y="0"/>
                  </a:moveTo>
                  <a:cubicBezTo>
                    <a:pt x="13" y="146"/>
                    <a:pt x="13" y="146"/>
                    <a:pt x="13" y="146"/>
                  </a:cubicBezTo>
                  <a:cubicBezTo>
                    <a:pt x="13" y="146"/>
                    <a:pt x="12" y="195"/>
                    <a:pt x="14" y="212"/>
                  </a:cubicBezTo>
                  <a:cubicBezTo>
                    <a:pt x="14" y="212"/>
                    <a:pt x="22" y="267"/>
                    <a:pt x="24" y="291"/>
                  </a:cubicBezTo>
                  <a:cubicBezTo>
                    <a:pt x="52" y="291"/>
                    <a:pt x="52" y="291"/>
                    <a:pt x="52" y="291"/>
                  </a:cubicBezTo>
                  <a:cubicBezTo>
                    <a:pt x="52" y="266"/>
                    <a:pt x="57" y="207"/>
                    <a:pt x="57" y="207"/>
                  </a:cubicBezTo>
                  <a:cubicBezTo>
                    <a:pt x="59" y="185"/>
                    <a:pt x="58" y="165"/>
                    <a:pt x="56" y="143"/>
                  </a:cubicBezTo>
                  <a:cubicBezTo>
                    <a:pt x="56" y="143"/>
                    <a:pt x="64" y="61"/>
                    <a:pt x="65" y="34"/>
                  </a:cubicBezTo>
                  <a:cubicBezTo>
                    <a:pt x="67" y="0"/>
                    <a:pt x="67" y="0"/>
                    <a:pt x="67" y="0"/>
                  </a:cubicBezTo>
                  <a:lnTo>
                    <a:pt x="0" y="0"/>
                  </a:lnTo>
                  <a:close/>
                </a:path>
              </a:pathLst>
            </a:custGeom>
            <a:solidFill>
              <a:srgbClr val="007C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61" name="Rectangle 243">
              <a:extLst>
                <a:ext uri="{FF2B5EF4-FFF2-40B4-BE49-F238E27FC236}">
                  <a16:creationId xmlns:a16="http://schemas.microsoft.com/office/drawing/2014/main" id="{FE14464A-478D-4657-BBCD-14FBB6D740DC}"/>
                </a:ext>
              </a:extLst>
            </p:cNvPr>
            <p:cNvSpPr>
              <a:spLocks noChangeArrowheads="1"/>
            </p:cNvSpPr>
            <p:nvPr/>
          </p:nvSpPr>
          <p:spPr bwMode="auto">
            <a:xfrm>
              <a:off x="5510213" y="4911725"/>
              <a:ext cx="295275" cy="2143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62" name="Freeform 244">
              <a:extLst>
                <a:ext uri="{FF2B5EF4-FFF2-40B4-BE49-F238E27FC236}">
                  <a16:creationId xmlns:a16="http://schemas.microsoft.com/office/drawing/2014/main" id="{0BD0EB26-8010-4F47-8C26-C987DAF97A93}"/>
                </a:ext>
              </a:extLst>
            </p:cNvPr>
            <p:cNvSpPr>
              <a:spLocks/>
            </p:cNvSpPr>
            <p:nvPr/>
          </p:nvSpPr>
          <p:spPr bwMode="auto">
            <a:xfrm>
              <a:off x="5178425" y="4105275"/>
              <a:ext cx="1255713" cy="1184275"/>
            </a:xfrm>
            <a:custGeom>
              <a:avLst/>
              <a:gdLst>
                <a:gd name="T0" fmla="*/ 49 w 330"/>
                <a:gd name="T1" fmla="*/ 41 h 311"/>
                <a:gd name="T2" fmla="*/ 8 w 330"/>
                <a:gd name="T3" fmla="*/ 119 h 311"/>
                <a:gd name="T4" fmla="*/ 2 w 330"/>
                <a:gd name="T5" fmla="*/ 153 h 311"/>
                <a:gd name="T6" fmla="*/ 1 w 330"/>
                <a:gd name="T7" fmla="*/ 186 h 311"/>
                <a:gd name="T8" fmla="*/ 8 w 330"/>
                <a:gd name="T9" fmla="*/ 277 h 311"/>
                <a:gd name="T10" fmla="*/ 33 w 330"/>
                <a:gd name="T11" fmla="*/ 277 h 311"/>
                <a:gd name="T12" fmla="*/ 35 w 330"/>
                <a:gd name="T13" fmla="*/ 196 h 311"/>
                <a:gd name="T14" fmla="*/ 45 w 330"/>
                <a:gd name="T15" fmla="*/ 153 h 311"/>
                <a:gd name="T16" fmla="*/ 59 w 330"/>
                <a:gd name="T17" fmla="*/ 107 h 311"/>
                <a:gd name="T18" fmla="*/ 49 w 330"/>
                <a:gd name="T19" fmla="*/ 242 h 311"/>
                <a:gd name="T20" fmla="*/ 43 w 330"/>
                <a:gd name="T21" fmla="*/ 275 h 311"/>
                <a:gd name="T22" fmla="*/ 69 w 330"/>
                <a:gd name="T23" fmla="*/ 285 h 311"/>
                <a:gd name="T24" fmla="*/ 117 w 330"/>
                <a:gd name="T25" fmla="*/ 217 h 311"/>
                <a:gd name="T26" fmla="*/ 199 w 330"/>
                <a:gd name="T27" fmla="*/ 275 h 311"/>
                <a:gd name="T28" fmla="*/ 172 w 330"/>
                <a:gd name="T29" fmla="*/ 160 h 311"/>
                <a:gd name="T30" fmla="*/ 171 w 330"/>
                <a:gd name="T31" fmla="*/ 117 h 311"/>
                <a:gd name="T32" fmla="*/ 175 w 330"/>
                <a:gd name="T33" fmla="*/ 89 h 311"/>
                <a:gd name="T34" fmla="*/ 233 w 330"/>
                <a:gd name="T35" fmla="*/ 86 h 311"/>
                <a:gd name="T36" fmla="*/ 279 w 330"/>
                <a:gd name="T37" fmla="*/ 66 h 311"/>
                <a:gd name="T38" fmla="*/ 330 w 330"/>
                <a:gd name="T39" fmla="*/ 19 h 311"/>
                <a:gd name="T40" fmla="*/ 315 w 330"/>
                <a:gd name="T41" fmla="*/ 0 h 311"/>
                <a:gd name="T42" fmla="*/ 260 w 330"/>
                <a:gd name="T43" fmla="*/ 37 h 311"/>
                <a:gd name="T44" fmla="*/ 234 w 330"/>
                <a:gd name="T45" fmla="*/ 42 h 311"/>
                <a:gd name="T46" fmla="*/ 178 w 330"/>
                <a:gd name="T47" fmla="*/ 32 h 311"/>
                <a:gd name="T48" fmla="*/ 137 w 330"/>
                <a:gd name="T49" fmla="*/ 27 h 311"/>
                <a:gd name="T50" fmla="*/ 117 w 330"/>
                <a:gd name="T51" fmla="*/ 25 h 311"/>
                <a:gd name="T52" fmla="*/ 113 w 330"/>
                <a:gd name="T53" fmla="*/ 26 h 311"/>
                <a:gd name="T54" fmla="*/ 92 w 330"/>
                <a:gd name="T55" fmla="*/ 28 h 311"/>
                <a:gd name="T56" fmla="*/ 92 w 330"/>
                <a:gd name="T57" fmla="*/ 28 h 311"/>
                <a:gd name="T58" fmla="*/ 92 w 330"/>
                <a:gd name="T59" fmla="*/ 28 h 311"/>
                <a:gd name="T60" fmla="*/ 66 w 330"/>
                <a:gd name="T61" fmla="*/ 34 h 311"/>
                <a:gd name="T62" fmla="*/ 49 w 330"/>
                <a:gd name="T63" fmla="*/ 41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0" h="311">
                  <a:moveTo>
                    <a:pt x="49" y="41"/>
                  </a:moveTo>
                  <a:cubicBezTo>
                    <a:pt x="30" y="57"/>
                    <a:pt x="16" y="90"/>
                    <a:pt x="8" y="119"/>
                  </a:cubicBezTo>
                  <a:cubicBezTo>
                    <a:pt x="2" y="153"/>
                    <a:pt x="2" y="153"/>
                    <a:pt x="2" y="153"/>
                  </a:cubicBezTo>
                  <a:cubicBezTo>
                    <a:pt x="1" y="163"/>
                    <a:pt x="0" y="175"/>
                    <a:pt x="1" y="186"/>
                  </a:cubicBezTo>
                  <a:cubicBezTo>
                    <a:pt x="8" y="277"/>
                    <a:pt x="8" y="277"/>
                    <a:pt x="8" y="277"/>
                  </a:cubicBezTo>
                  <a:cubicBezTo>
                    <a:pt x="33" y="277"/>
                    <a:pt x="33" y="277"/>
                    <a:pt x="33" y="277"/>
                  </a:cubicBezTo>
                  <a:cubicBezTo>
                    <a:pt x="35" y="196"/>
                    <a:pt x="35" y="196"/>
                    <a:pt x="35" y="196"/>
                  </a:cubicBezTo>
                  <a:cubicBezTo>
                    <a:pt x="36" y="181"/>
                    <a:pt x="39" y="167"/>
                    <a:pt x="45" y="153"/>
                  </a:cubicBezTo>
                  <a:cubicBezTo>
                    <a:pt x="59" y="107"/>
                    <a:pt x="59" y="107"/>
                    <a:pt x="59" y="107"/>
                  </a:cubicBezTo>
                  <a:cubicBezTo>
                    <a:pt x="65" y="144"/>
                    <a:pt x="59" y="206"/>
                    <a:pt x="49" y="242"/>
                  </a:cubicBezTo>
                  <a:cubicBezTo>
                    <a:pt x="43" y="275"/>
                    <a:pt x="43" y="275"/>
                    <a:pt x="43" y="275"/>
                  </a:cubicBezTo>
                  <a:cubicBezTo>
                    <a:pt x="48" y="280"/>
                    <a:pt x="51" y="288"/>
                    <a:pt x="69" y="285"/>
                  </a:cubicBezTo>
                  <a:cubicBezTo>
                    <a:pt x="99" y="280"/>
                    <a:pt x="117" y="217"/>
                    <a:pt x="117" y="217"/>
                  </a:cubicBezTo>
                  <a:cubicBezTo>
                    <a:pt x="117" y="217"/>
                    <a:pt x="154" y="311"/>
                    <a:pt x="199" y="275"/>
                  </a:cubicBezTo>
                  <a:cubicBezTo>
                    <a:pt x="199" y="275"/>
                    <a:pt x="179" y="200"/>
                    <a:pt x="172" y="160"/>
                  </a:cubicBezTo>
                  <a:cubicBezTo>
                    <a:pt x="170" y="146"/>
                    <a:pt x="170" y="131"/>
                    <a:pt x="171" y="117"/>
                  </a:cubicBezTo>
                  <a:cubicBezTo>
                    <a:pt x="175" y="89"/>
                    <a:pt x="175" y="89"/>
                    <a:pt x="175" y="89"/>
                  </a:cubicBezTo>
                  <a:cubicBezTo>
                    <a:pt x="233" y="86"/>
                    <a:pt x="233" y="86"/>
                    <a:pt x="233" y="86"/>
                  </a:cubicBezTo>
                  <a:cubicBezTo>
                    <a:pt x="250" y="85"/>
                    <a:pt x="267" y="78"/>
                    <a:pt x="279" y="66"/>
                  </a:cubicBezTo>
                  <a:cubicBezTo>
                    <a:pt x="330" y="19"/>
                    <a:pt x="330" y="19"/>
                    <a:pt x="330" y="19"/>
                  </a:cubicBezTo>
                  <a:cubicBezTo>
                    <a:pt x="315" y="0"/>
                    <a:pt x="315" y="0"/>
                    <a:pt x="315" y="0"/>
                  </a:cubicBezTo>
                  <a:cubicBezTo>
                    <a:pt x="260" y="37"/>
                    <a:pt x="260" y="37"/>
                    <a:pt x="260" y="37"/>
                  </a:cubicBezTo>
                  <a:cubicBezTo>
                    <a:pt x="252" y="42"/>
                    <a:pt x="243" y="44"/>
                    <a:pt x="234" y="42"/>
                  </a:cubicBezTo>
                  <a:cubicBezTo>
                    <a:pt x="178" y="32"/>
                    <a:pt x="178" y="32"/>
                    <a:pt x="178" y="32"/>
                  </a:cubicBezTo>
                  <a:cubicBezTo>
                    <a:pt x="166" y="30"/>
                    <a:pt x="140" y="27"/>
                    <a:pt x="137" y="27"/>
                  </a:cubicBezTo>
                  <a:cubicBezTo>
                    <a:pt x="131" y="26"/>
                    <a:pt x="124" y="25"/>
                    <a:pt x="117" y="25"/>
                  </a:cubicBezTo>
                  <a:cubicBezTo>
                    <a:pt x="116" y="25"/>
                    <a:pt x="115" y="25"/>
                    <a:pt x="113" y="26"/>
                  </a:cubicBezTo>
                  <a:cubicBezTo>
                    <a:pt x="106" y="26"/>
                    <a:pt x="98" y="26"/>
                    <a:pt x="92" y="28"/>
                  </a:cubicBezTo>
                  <a:cubicBezTo>
                    <a:pt x="92" y="28"/>
                    <a:pt x="92" y="28"/>
                    <a:pt x="92" y="28"/>
                  </a:cubicBezTo>
                  <a:cubicBezTo>
                    <a:pt x="92" y="28"/>
                    <a:pt x="92" y="28"/>
                    <a:pt x="92" y="28"/>
                  </a:cubicBezTo>
                  <a:cubicBezTo>
                    <a:pt x="82" y="29"/>
                    <a:pt x="74" y="32"/>
                    <a:pt x="66" y="34"/>
                  </a:cubicBezTo>
                  <a:cubicBezTo>
                    <a:pt x="59" y="36"/>
                    <a:pt x="53" y="39"/>
                    <a:pt x="49" y="41"/>
                  </a:cubicBezTo>
                  <a:close/>
                </a:path>
              </a:pathLst>
            </a:custGeom>
            <a:solidFill>
              <a:srgbClr val="008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63" name="Freeform 245">
              <a:extLst>
                <a:ext uri="{FF2B5EF4-FFF2-40B4-BE49-F238E27FC236}">
                  <a16:creationId xmlns:a16="http://schemas.microsoft.com/office/drawing/2014/main" id="{049E912B-6B94-4AD1-93F0-0471A61E7039}"/>
                </a:ext>
              </a:extLst>
            </p:cNvPr>
            <p:cNvSpPr>
              <a:spLocks/>
            </p:cNvSpPr>
            <p:nvPr/>
          </p:nvSpPr>
          <p:spPr bwMode="auto">
            <a:xfrm>
              <a:off x="4976813" y="5148263"/>
              <a:ext cx="520700" cy="495300"/>
            </a:xfrm>
            <a:custGeom>
              <a:avLst/>
              <a:gdLst>
                <a:gd name="T0" fmla="*/ 328 w 328"/>
                <a:gd name="T1" fmla="*/ 146 h 312"/>
                <a:gd name="T2" fmla="*/ 218 w 328"/>
                <a:gd name="T3" fmla="*/ 312 h 312"/>
                <a:gd name="T4" fmla="*/ 0 w 328"/>
                <a:gd name="T5" fmla="*/ 165 h 312"/>
                <a:gd name="T6" fmla="*/ 110 w 328"/>
                <a:gd name="T7" fmla="*/ 0 h 312"/>
                <a:gd name="T8" fmla="*/ 328 w 328"/>
                <a:gd name="T9" fmla="*/ 146 h 312"/>
              </a:gdLst>
              <a:ahLst/>
              <a:cxnLst>
                <a:cxn ang="0">
                  <a:pos x="T0" y="T1"/>
                </a:cxn>
                <a:cxn ang="0">
                  <a:pos x="T2" y="T3"/>
                </a:cxn>
                <a:cxn ang="0">
                  <a:pos x="T4" y="T5"/>
                </a:cxn>
                <a:cxn ang="0">
                  <a:pos x="T6" y="T7"/>
                </a:cxn>
                <a:cxn ang="0">
                  <a:pos x="T8" y="T9"/>
                </a:cxn>
              </a:cxnLst>
              <a:rect l="0" t="0" r="r" b="b"/>
              <a:pathLst>
                <a:path w="328" h="312">
                  <a:moveTo>
                    <a:pt x="328" y="146"/>
                  </a:moveTo>
                  <a:lnTo>
                    <a:pt x="218" y="312"/>
                  </a:lnTo>
                  <a:lnTo>
                    <a:pt x="0" y="165"/>
                  </a:lnTo>
                  <a:lnTo>
                    <a:pt x="110" y="0"/>
                  </a:lnTo>
                  <a:lnTo>
                    <a:pt x="328" y="146"/>
                  </a:lnTo>
                  <a:close/>
                </a:path>
              </a:pathLst>
            </a:custGeom>
            <a:solidFill>
              <a:srgbClr val="605D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64" name="Freeform 246">
              <a:extLst>
                <a:ext uri="{FF2B5EF4-FFF2-40B4-BE49-F238E27FC236}">
                  <a16:creationId xmlns:a16="http://schemas.microsoft.com/office/drawing/2014/main" id="{A840B477-238F-43E0-A1A8-00863134F440}"/>
                </a:ext>
              </a:extLst>
            </p:cNvPr>
            <p:cNvSpPr>
              <a:spLocks/>
            </p:cNvSpPr>
            <p:nvPr/>
          </p:nvSpPr>
          <p:spPr bwMode="auto">
            <a:xfrm>
              <a:off x="5186363" y="5156200"/>
              <a:ext cx="155575" cy="190500"/>
            </a:xfrm>
            <a:custGeom>
              <a:avLst/>
              <a:gdLst>
                <a:gd name="T0" fmla="*/ 8 w 41"/>
                <a:gd name="T1" fmla="*/ 0 h 50"/>
                <a:gd name="T2" fmla="*/ 1 w 41"/>
                <a:gd name="T3" fmla="*/ 29 h 50"/>
                <a:gd name="T4" fmla="*/ 3 w 41"/>
                <a:gd name="T5" fmla="*/ 39 h 50"/>
                <a:gd name="T6" fmla="*/ 11 w 41"/>
                <a:gd name="T7" fmla="*/ 48 h 50"/>
                <a:gd name="T8" fmla="*/ 11 w 41"/>
                <a:gd name="T9" fmla="*/ 48 h 50"/>
                <a:gd name="T10" fmla="*/ 20 w 41"/>
                <a:gd name="T11" fmla="*/ 49 h 50"/>
                <a:gd name="T12" fmla="*/ 26 w 41"/>
                <a:gd name="T13" fmla="*/ 44 h 50"/>
                <a:gd name="T14" fmla="*/ 32 w 41"/>
                <a:gd name="T15" fmla="*/ 27 h 50"/>
                <a:gd name="T16" fmla="*/ 33 w 41"/>
                <a:gd name="T17" fmla="*/ 27 h 50"/>
                <a:gd name="T18" fmla="*/ 35 w 41"/>
                <a:gd name="T19" fmla="*/ 36 h 50"/>
                <a:gd name="T20" fmla="*/ 38 w 41"/>
                <a:gd name="T21" fmla="*/ 39 h 50"/>
                <a:gd name="T22" fmla="*/ 41 w 41"/>
                <a:gd name="T23" fmla="*/ 36 h 50"/>
                <a:gd name="T24" fmla="*/ 40 w 41"/>
                <a:gd name="T25" fmla="*/ 25 h 50"/>
                <a:gd name="T26" fmla="*/ 37 w 41"/>
                <a:gd name="T27" fmla="*/ 17 h 50"/>
                <a:gd name="T28" fmla="*/ 29 w 41"/>
                <a:gd name="T29" fmla="*/ 0 h 50"/>
                <a:gd name="T30" fmla="*/ 8 w 41"/>
                <a:gd name="T3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 h="50">
                  <a:moveTo>
                    <a:pt x="8" y="0"/>
                  </a:moveTo>
                  <a:cubicBezTo>
                    <a:pt x="1" y="29"/>
                    <a:pt x="1" y="29"/>
                    <a:pt x="1" y="29"/>
                  </a:cubicBezTo>
                  <a:cubicBezTo>
                    <a:pt x="0" y="32"/>
                    <a:pt x="1" y="36"/>
                    <a:pt x="3" y="39"/>
                  </a:cubicBezTo>
                  <a:cubicBezTo>
                    <a:pt x="6" y="41"/>
                    <a:pt x="7" y="46"/>
                    <a:pt x="11" y="48"/>
                  </a:cubicBezTo>
                  <a:cubicBezTo>
                    <a:pt x="11" y="48"/>
                    <a:pt x="11" y="48"/>
                    <a:pt x="11" y="48"/>
                  </a:cubicBezTo>
                  <a:cubicBezTo>
                    <a:pt x="15" y="50"/>
                    <a:pt x="16" y="48"/>
                    <a:pt x="20" y="49"/>
                  </a:cubicBezTo>
                  <a:cubicBezTo>
                    <a:pt x="23" y="49"/>
                    <a:pt x="25" y="47"/>
                    <a:pt x="26" y="44"/>
                  </a:cubicBezTo>
                  <a:cubicBezTo>
                    <a:pt x="32" y="27"/>
                    <a:pt x="32" y="27"/>
                    <a:pt x="32" y="27"/>
                  </a:cubicBezTo>
                  <a:cubicBezTo>
                    <a:pt x="32" y="27"/>
                    <a:pt x="33" y="27"/>
                    <a:pt x="33" y="27"/>
                  </a:cubicBezTo>
                  <a:cubicBezTo>
                    <a:pt x="35" y="36"/>
                    <a:pt x="35" y="36"/>
                    <a:pt x="35" y="36"/>
                  </a:cubicBezTo>
                  <a:cubicBezTo>
                    <a:pt x="35" y="38"/>
                    <a:pt x="37" y="39"/>
                    <a:pt x="38" y="39"/>
                  </a:cubicBezTo>
                  <a:cubicBezTo>
                    <a:pt x="39" y="39"/>
                    <a:pt x="41" y="37"/>
                    <a:pt x="41" y="36"/>
                  </a:cubicBezTo>
                  <a:cubicBezTo>
                    <a:pt x="40" y="25"/>
                    <a:pt x="40" y="25"/>
                    <a:pt x="40" y="25"/>
                  </a:cubicBezTo>
                  <a:cubicBezTo>
                    <a:pt x="40" y="22"/>
                    <a:pt x="39" y="19"/>
                    <a:pt x="37" y="17"/>
                  </a:cubicBezTo>
                  <a:cubicBezTo>
                    <a:pt x="29" y="0"/>
                    <a:pt x="29" y="0"/>
                    <a:pt x="29" y="0"/>
                  </a:cubicBezTo>
                  <a:cubicBezTo>
                    <a:pt x="8" y="0"/>
                    <a:pt x="8" y="0"/>
                    <a:pt x="8" y="0"/>
                  </a:cubicBezTo>
                  <a:close/>
                </a:path>
              </a:pathLst>
            </a:custGeom>
            <a:solidFill>
              <a:srgbClr val="FDB9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65" name="Freeform 247">
              <a:extLst>
                <a:ext uri="{FF2B5EF4-FFF2-40B4-BE49-F238E27FC236}">
                  <a16:creationId xmlns:a16="http://schemas.microsoft.com/office/drawing/2014/main" id="{60AFFB97-D98E-41B4-9D70-4507DDD87CC8}"/>
                </a:ext>
              </a:extLst>
            </p:cNvPr>
            <p:cNvSpPr>
              <a:spLocks/>
            </p:cNvSpPr>
            <p:nvPr/>
          </p:nvSpPr>
          <p:spPr bwMode="auto">
            <a:xfrm>
              <a:off x="6384925" y="3971925"/>
              <a:ext cx="185738" cy="190500"/>
            </a:xfrm>
            <a:custGeom>
              <a:avLst/>
              <a:gdLst>
                <a:gd name="T0" fmla="*/ 40 w 49"/>
                <a:gd name="T1" fmla="*/ 5 h 50"/>
                <a:gd name="T2" fmla="*/ 42 w 49"/>
                <a:gd name="T3" fmla="*/ 2 h 50"/>
                <a:gd name="T4" fmla="*/ 45 w 49"/>
                <a:gd name="T5" fmla="*/ 1 h 50"/>
                <a:gd name="T6" fmla="*/ 47 w 49"/>
                <a:gd name="T7" fmla="*/ 4 h 50"/>
                <a:gd name="T8" fmla="*/ 46 w 49"/>
                <a:gd name="T9" fmla="*/ 17 h 50"/>
                <a:gd name="T10" fmla="*/ 16 w 49"/>
                <a:gd name="T11" fmla="*/ 48 h 50"/>
                <a:gd name="T12" fmla="*/ 11 w 49"/>
                <a:gd name="T13" fmla="*/ 50 h 50"/>
                <a:gd name="T14" fmla="*/ 4 w 49"/>
                <a:gd name="T15" fmla="*/ 45 h 50"/>
                <a:gd name="T16" fmla="*/ 0 w 49"/>
                <a:gd name="T17" fmla="*/ 35 h 50"/>
                <a:gd name="T18" fmla="*/ 2 w 49"/>
                <a:gd name="T19" fmla="*/ 31 h 50"/>
                <a:gd name="T20" fmla="*/ 4 w 49"/>
                <a:gd name="T21" fmla="*/ 28 h 50"/>
                <a:gd name="T22" fmla="*/ 6 w 49"/>
                <a:gd name="T23" fmla="*/ 20 h 50"/>
                <a:gd name="T24" fmla="*/ 12 w 49"/>
                <a:gd name="T25" fmla="*/ 8 h 50"/>
                <a:gd name="T26" fmla="*/ 15 w 49"/>
                <a:gd name="T27" fmla="*/ 8 h 50"/>
                <a:gd name="T28" fmla="*/ 17 w 49"/>
                <a:gd name="T29" fmla="*/ 11 h 50"/>
                <a:gd name="T30" fmla="*/ 16 w 49"/>
                <a:gd name="T31" fmla="*/ 23 h 50"/>
                <a:gd name="T32" fmla="*/ 16 w 49"/>
                <a:gd name="T33" fmla="*/ 25 h 50"/>
                <a:gd name="T34" fmla="*/ 40 w 49"/>
                <a:gd name="T35" fmla="*/ 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50">
                  <a:moveTo>
                    <a:pt x="40" y="5"/>
                  </a:moveTo>
                  <a:cubicBezTo>
                    <a:pt x="41" y="4"/>
                    <a:pt x="41" y="3"/>
                    <a:pt x="42" y="2"/>
                  </a:cubicBezTo>
                  <a:cubicBezTo>
                    <a:pt x="42" y="1"/>
                    <a:pt x="44" y="0"/>
                    <a:pt x="45" y="1"/>
                  </a:cubicBezTo>
                  <a:cubicBezTo>
                    <a:pt x="46" y="1"/>
                    <a:pt x="47" y="2"/>
                    <a:pt x="47" y="4"/>
                  </a:cubicBezTo>
                  <a:cubicBezTo>
                    <a:pt x="49" y="9"/>
                    <a:pt x="47" y="11"/>
                    <a:pt x="46" y="17"/>
                  </a:cubicBezTo>
                  <a:cubicBezTo>
                    <a:pt x="45" y="19"/>
                    <a:pt x="24" y="43"/>
                    <a:pt x="16" y="48"/>
                  </a:cubicBezTo>
                  <a:cubicBezTo>
                    <a:pt x="14" y="49"/>
                    <a:pt x="13" y="50"/>
                    <a:pt x="11" y="50"/>
                  </a:cubicBezTo>
                  <a:cubicBezTo>
                    <a:pt x="8" y="50"/>
                    <a:pt x="6" y="47"/>
                    <a:pt x="4" y="45"/>
                  </a:cubicBezTo>
                  <a:cubicBezTo>
                    <a:pt x="2" y="42"/>
                    <a:pt x="0" y="39"/>
                    <a:pt x="0" y="35"/>
                  </a:cubicBezTo>
                  <a:cubicBezTo>
                    <a:pt x="1" y="34"/>
                    <a:pt x="2" y="33"/>
                    <a:pt x="2" y="31"/>
                  </a:cubicBezTo>
                  <a:cubicBezTo>
                    <a:pt x="3" y="30"/>
                    <a:pt x="3" y="29"/>
                    <a:pt x="4" y="28"/>
                  </a:cubicBezTo>
                  <a:cubicBezTo>
                    <a:pt x="5" y="26"/>
                    <a:pt x="6" y="23"/>
                    <a:pt x="6" y="20"/>
                  </a:cubicBezTo>
                  <a:cubicBezTo>
                    <a:pt x="6" y="18"/>
                    <a:pt x="11" y="9"/>
                    <a:pt x="12" y="8"/>
                  </a:cubicBezTo>
                  <a:cubicBezTo>
                    <a:pt x="13" y="8"/>
                    <a:pt x="14" y="8"/>
                    <a:pt x="15" y="8"/>
                  </a:cubicBezTo>
                  <a:cubicBezTo>
                    <a:pt x="16" y="8"/>
                    <a:pt x="17" y="10"/>
                    <a:pt x="17" y="11"/>
                  </a:cubicBezTo>
                  <a:cubicBezTo>
                    <a:pt x="17" y="15"/>
                    <a:pt x="16" y="19"/>
                    <a:pt x="16" y="23"/>
                  </a:cubicBezTo>
                  <a:cubicBezTo>
                    <a:pt x="16" y="23"/>
                    <a:pt x="16" y="24"/>
                    <a:pt x="16" y="25"/>
                  </a:cubicBezTo>
                  <a:cubicBezTo>
                    <a:pt x="18" y="28"/>
                    <a:pt x="38" y="19"/>
                    <a:pt x="40" y="5"/>
                  </a:cubicBezTo>
                  <a:close/>
                </a:path>
              </a:pathLst>
            </a:custGeom>
            <a:solidFill>
              <a:srgbClr val="FDB3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66" name="Freeform 248">
              <a:extLst>
                <a:ext uri="{FF2B5EF4-FFF2-40B4-BE49-F238E27FC236}">
                  <a16:creationId xmlns:a16="http://schemas.microsoft.com/office/drawing/2014/main" id="{1E19D918-4C95-4950-AA5D-E52A72A661E1}"/>
                </a:ext>
              </a:extLst>
            </p:cNvPr>
            <p:cNvSpPr>
              <a:spLocks/>
            </p:cNvSpPr>
            <p:nvPr/>
          </p:nvSpPr>
          <p:spPr bwMode="auto">
            <a:xfrm>
              <a:off x="5524500" y="4200525"/>
              <a:ext cx="198438" cy="563563"/>
            </a:xfrm>
            <a:custGeom>
              <a:avLst/>
              <a:gdLst>
                <a:gd name="T0" fmla="*/ 52 w 52"/>
                <a:gd name="T1" fmla="*/ 3 h 148"/>
                <a:gd name="T2" fmla="*/ 26 w 52"/>
                <a:gd name="T3" fmla="*/ 148 h 148"/>
                <a:gd name="T4" fmla="*/ 0 w 52"/>
                <a:gd name="T5" fmla="*/ 3 h 148"/>
                <a:gd name="T6" fmla="*/ 0 w 52"/>
                <a:gd name="T7" fmla="*/ 3 h 148"/>
                <a:gd name="T8" fmla="*/ 1 w 52"/>
                <a:gd name="T9" fmla="*/ 3 h 148"/>
                <a:gd name="T10" fmla="*/ 1 w 52"/>
                <a:gd name="T11" fmla="*/ 3 h 148"/>
                <a:gd name="T12" fmla="*/ 1 w 52"/>
                <a:gd name="T13" fmla="*/ 3 h 148"/>
                <a:gd name="T14" fmla="*/ 22 w 52"/>
                <a:gd name="T15" fmla="*/ 1 h 148"/>
                <a:gd name="T16" fmla="*/ 26 w 52"/>
                <a:gd name="T17" fmla="*/ 0 h 148"/>
                <a:gd name="T18" fmla="*/ 46 w 52"/>
                <a:gd name="T19" fmla="*/ 2 h 148"/>
                <a:gd name="T20" fmla="*/ 52 w 52"/>
                <a:gd name="T21" fmla="*/ 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148">
                  <a:moveTo>
                    <a:pt x="52" y="3"/>
                  </a:moveTo>
                  <a:cubicBezTo>
                    <a:pt x="26" y="148"/>
                    <a:pt x="26" y="148"/>
                    <a:pt x="26" y="148"/>
                  </a:cubicBezTo>
                  <a:cubicBezTo>
                    <a:pt x="0" y="3"/>
                    <a:pt x="0" y="3"/>
                    <a:pt x="0" y="3"/>
                  </a:cubicBezTo>
                  <a:cubicBezTo>
                    <a:pt x="0" y="3"/>
                    <a:pt x="0" y="3"/>
                    <a:pt x="0" y="3"/>
                  </a:cubicBezTo>
                  <a:cubicBezTo>
                    <a:pt x="1" y="3"/>
                    <a:pt x="1" y="3"/>
                    <a:pt x="1" y="3"/>
                  </a:cubicBezTo>
                  <a:cubicBezTo>
                    <a:pt x="1" y="3"/>
                    <a:pt x="1" y="3"/>
                    <a:pt x="1" y="3"/>
                  </a:cubicBezTo>
                  <a:cubicBezTo>
                    <a:pt x="1" y="3"/>
                    <a:pt x="1" y="3"/>
                    <a:pt x="1" y="3"/>
                  </a:cubicBezTo>
                  <a:cubicBezTo>
                    <a:pt x="7" y="1"/>
                    <a:pt x="15" y="1"/>
                    <a:pt x="22" y="1"/>
                  </a:cubicBezTo>
                  <a:cubicBezTo>
                    <a:pt x="24" y="0"/>
                    <a:pt x="25" y="0"/>
                    <a:pt x="26" y="0"/>
                  </a:cubicBezTo>
                  <a:cubicBezTo>
                    <a:pt x="33" y="0"/>
                    <a:pt x="40" y="1"/>
                    <a:pt x="46" y="2"/>
                  </a:cubicBezTo>
                  <a:cubicBezTo>
                    <a:pt x="47" y="2"/>
                    <a:pt x="49" y="2"/>
                    <a:pt x="52"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67" name="Freeform 249">
              <a:extLst>
                <a:ext uri="{FF2B5EF4-FFF2-40B4-BE49-F238E27FC236}">
                  <a16:creationId xmlns:a16="http://schemas.microsoft.com/office/drawing/2014/main" id="{9FEC078E-2D6D-45EE-A2A3-2888000D88E2}"/>
                </a:ext>
              </a:extLst>
            </p:cNvPr>
            <p:cNvSpPr>
              <a:spLocks/>
            </p:cNvSpPr>
            <p:nvPr/>
          </p:nvSpPr>
          <p:spPr bwMode="auto">
            <a:xfrm>
              <a:off x="5581650" y="4333875"/>
              <a:ext cx="41275" cy="430213"/>
            </a:xfrm>
            <a:custGeom>
              <a:avLst/>
              <a:gdLst>
                <a:gd name="T0" fmla="*/ 9 w 11"/>
                <a:gd name="T1" fmla="*/ 1 h 113"/>
                <a:gd name="T2" fmla="*/ 0 w 11"/>
                <a:gd name="T3" fmla="*/ 54 h 113"/>
                <a:gd name="T4" fmla="*/ 9 w 11"/>
                <a:gd name="T5" fmla="*/ 101 h 113"/>
                <a:gd name="T6" fmla="*/ 11 w 11"/>
                <a:gd name="T7" fmla="*/ 113 h 113"/>
                <a:gd name="T8" fmla="*/ 11 w 11"/>
                <a:gd name="T9" fmla="*/ 0 h 113"/>
                <a:gd name="T10" fmla="*/ 9 w 11"/>
                <a:gd name="T11" fmla="*/ 1 h 113"/>
              </a:gdLst>
              <a:ahLst/>
              <a:cxnLst>
                <a:cxn ang="0">
                  <a:pos x="T0" y="T1"/>
                </a:cxn>
                <a:cxn ang="0">
                  <a:pos x="T2" y="T3"/>
                </a:cxn>
                <a:cxn ang="0">
                  <a:pos x="T4" y="T5"/>
                </a:cxn>
                <a:cxn ang="0">
                  <a:pos x="T6" y="T7"/>
                </a:cxn>
                <a:cxn ang="0">
                  <a:pos x="T8" y="T9"/>
                </a:cxn>
                <a:cxn ang="0">
                  <a:pos x="T10" y="T11"/>
                </a:cxn>
              </a:cxnLst>
              <a:rect l="0" t="0" r="r" b="b"/>
              <a:pathLst>
                <a:path w="11" h="113">
                  <a:moveTo>
                    <a:pt x="9" y="1"/>
                  </a:moveTo>
                  <a:cubicBezTo>
                    <a:pt x="0" y="54"/>
                    <a:pt x="0" y="54"/>
                    <a:pt x="0" y="54"/>
                  </a:cubicBezTo>
                  <a:cubicBezTo>
                    <a:pt x="9" y="101"/>
                    <a:pt x="9" y="101"/>
                    <a:pt x="9" y="101"/>
                  </a:cubicBezTo>
                  <a:cubicBezTo>
                    <a:pt x="10" y="105"/>
                    <a:pt x="11" y="109"/>
                    <a:pt x="11" y="113"/>
                  </a:cubicBezTo>
                  <a:cubicBezTo>
                    <a:pt x="11" y="0"/>
                    <a:pt x="11" y="0"/>
                    <a:pt x="11" y="0"/>
                  </a:cubicBezTo>
                  <a:lnTo>
                    <a:pt x="9" y="1"/>
                  </a:lnTo>
                  <a:close/>
                </a:path>
              </a:pathLst>
            </a:custGeom>
            <a:solidFill>
              <a:srgbClr val="FFA3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68" name="Freeform 250">
              <a:extLst>
                <a:ext uri="{FF2B5EF4-FFF2-40B4-BE49-F238E27FC236}">
                  <a16:creationId xmlns:a16="http://schemas.microsoft.com/office/drawing/2014/main" id="{A83D0878-D6EC-4823-9A64-4372CE1D286E}"/>
                </a:ext>
              </a:extLst>
            </p:cNvPr>
            <p:cNvSpPr>
              <a:spLocks/>
            </p:cNvSpPr>
            <p:nvPr/>
          </p:nvSpPr>
          <p:spPr bwMode="auto">
            <a:xfrm>
              <a:off x="5622925" y="4333875"/>
              <a:ext cx="38100" cy="430213"/>
            </a:xfrm>
            <a:custGeom>
              <a:avLst/>
              <a:gdLst>
                <a:gd name="T0" fmla="*/ 10 w 10"/>
                <a:gd name="T1" fmla="*/ 53 h 113"/>
                <a:gd name="T2" fmla="*/ 2 w 10"/>
                <a:gd name="T3" fmla="*/ 1 h 113"/>
                <a:gd name="T4" fmla="*/ 0 w 10"/>
                <a:gd name="T5" fmla="*/ 0 h 113"/>
                <a:gd name="T6" fmla="*/ 0 w 10"/>
                <a:gd name="T7" fmla="*/ 113 h 113"/>
                <a:gd name="T8" fmla="*/ 1 w 10"/>
                <a:gd name="T9" fmla="*/ 101 h 113"/>
                <a:gd name="T10" fmla="*/ 10 w 10"/>
                <a:gd name="T11" fmla="*/ 53 h 113"/>
              </a:gdLst>
              <a:ahLst/>
              <a:cxnLst>
                <a:cxn ang="0">
                  <a:pos x="T0" y="T1"/>
                </a:cxn>
                <a:cxn ang="0">
                  <a:pos x="T2" y="T3"/>
                </a:cxn>
                <a:cxn ang="0">
                  <a:pos x="T4" y="T5"/>
                </a:cxn>
                <a:cxn ang="0">
                  <a:pos x="T6" y="T7"/>
                </a:cxn>
                <a:cxn ang="0">
                  <a:pos x="T8" y="T9"/>
                </a:cxn>
                <a:cxn ang="0">
                  <a:pos x="T10" y="T11"/>
                </a:cxn>
              </a:cxnLst>
              <a:rect l="0" t="0" r="r" b="b"/>
              <a:pathLst>
                <a:path w="10" h="113">
                  <a:moveTo>
                    <a:pt x="10" y="53"/>
                  </a:moveTo>
                  <a:cubicBezTo>
                    <a:pt x="2" y="1"/>
                    <a:pt x="2" y="1"/>
                    <a:pt x="2" y="1"/>
                  </a:cubicBezTo>
                  <a:cubicBezTo>
                    <a:pt x="0" y="0"/>
                    <a:pt x="0" y="0"/>
                    <a:pt x="0" y="0"/>
                  </a:cubicBezTo>
                  <a:cubicBezTo>
                    <a:pt x="0" y="113"/>
                    <a:pt x="0" y="113"/>
                    <a:pt x="0" y="113"/>
                  </a:cubicBezTo>
                  <a:cubicBezTo>
                    <a:pt x="0" y="109"/>
                    <a:pt x="0" y="105"/>
                    <a:pt x="1" y="101"/>
                  </a:cubicBezTo>
                  <a:lnTo>
                    <a:pt x="10" y="53"/>
                  </a:lnTo>
                  <a:close/>
                </a:path>
              </a:pathLst>
            </a:custGeom>
            <a:solidFill>
              <a:srgbClr val="FF8D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69" name="Freeform 251">
              <a:extLst>
                <a:ext uri="{FF2B5EF4-FFF2-40B4-BE49-F238E27FC236}">
                  <a16:creationId xmlns:a16="http://schemas.microsoft.com/office/drawing/2014/main" id="{0AF29BA1-55F8-4ECE-BA2D-559BA3FD9AFA}"/>
                </a:ext>
              </a:extLst>
            </p:cNvPr>
            <p:cNvSpPr>
              <a:spLocks/>
            </p:cNvSpPr>
            <p:nvPr/>
          </p:nvSpPr>
          <p:spPr bwMode="auto">
            <a:xfrm>
              <a:off x="5592763" y="4276725"/>
              <a:ext cx="61913" cy="63500"/>
            </a:xfrm>
            <a:custGeom>
              <a:avLst/>
              <a:gdLst>
                <a:gd name="T0" fmla="*/ 31 w 39"/>
                <a:gd name="T1" fmla="*/ 0 h 40"/>
                <a:gd name="T2" fmla="*/ 7 w 39"/>
                <a:gd name="T3" fmla="*/ 0 h 40"/>
                <a:gd name="T4" fmla="*/ 0 w 39"/>
                <a:gd name="T5" fmla="*/ 28 h 40"/>
                <a:gd name="T6" fmla="*/ 19 w 39"/>
                <a:gd name="T7" fmla="*/ 40 h 40"/>
                <a:gd name="T8" fmla="*/ 39 w 39"/>
                <a:gd name="T9" fmla="*/ 28 h 40"/>
                <a:gd name="T10" fmla="*/ 31 w 39"/>
                <a:gd name="T11" fmla="*/ 0 h 40"/>
              </a:gdLst>
              <a:ahLst/>
              <a:cxnLst>
                <a:cxn ang="0">
                  <a:pos x="T0" y="T1"/>
                </a:cxn>
                <a:cxn ang="0">
                  <a:pos x="T2" y="T3"/>
                </a:cxn>
                <a:cxn ang="0">
                  <a:pos x="T4" y="T5"/>
                </a:cxn>
                <a:cxn ang="0">
                  <a:pos x="T6" y="T7"/>
                </a:cxn>
                <a:cxn ang="0">
                  <a:pos x="T8" y="T9"/>
                </a:cxn>
                <a:cxn ang="0">
                  <a:pos x="T10" y="T11"/>
                </a:cxn>
              </a:cxnLst>
              <a:rect l="0" t="0" r="r" b="b"/>
              <a:pathLst>
                <a:path w="39" h="40">
                  <a:moveTo>
                    <a:pt x="31" y="0"/>
                  </a:moveTo>
                  <a:lnTo>
                    <a:pt x="7" y="0"/>
                  </a:lnTo>
                  <a:lnTo>
                    <a:pt x="0" y="28"/>
                  </a:lnTo>
                  <a:lnTo>
                    <a:pt x="19" y="40"/>
                  </a:lnTo>
                  <a:lnTo>
                    <a:pt x="39" y="28"/>
                  </a:lnTo>
                  <a:lnTo>
                    <a:pt x="31" y="0"/>
                  </a:lnTo>
                  <a:close/>
                </a:path>
              </a:pathLst>
            </a:custGeom>
            <a:solidFill>
              <a:srgbClr val="FFA3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70" name="Freeform 252">
              <a:extLst>
                <a:ext uri="{FF2B5EF4-FFF2-40B4-BE49-F238E27FC236}">
                  <a16:creationId xmlns:a16="http://schemas.microsoft.com/office/drawing/2014/main" id="{CCA096AC-BCF8-4576-B4A3-B6D172FDE47B}"/>
                </a:ext>
              </a:extLst>
            </p:cNvPr>
            <p:cNvSpPr>
              <a:spLocks/>
            </p:cNvSpPr>
            <p:nvPr/>
          </p:nvSpPr>
          <p:spPr bwMode="auto">
            <a:xfrm>
              <a:off x="5524500" y="4135438"/>
              <a:ext cx="193675" cy="141288"/>
            </a:xfrm>
            <a:custGeom>
              <a:avLst/>
              <a:gdLst>
                <a:gd name="T0" fmla="*/ 51 w 51"/>
                <a:gd name="T1" fmla="*/ 20 h 37"/>
                <a:gd name="T2" fmla="*/ 47 w 51"/>
                <a:gd name="T3" fmla="*/ 3 h 37"/>
                <a:gd name="T4" fmla="*/ 26 w 51"/>
                <a:gd name="T5" fmla="*/ 0 h 37"/>
                <a:gd name="T6" fmla="*/ 2 w 51"/>
                <a:gd name="T7" fmla="*/ 3 h 37"/>
                <a:gd name="T8" fmla="*/ 3 w 51"/>
                <a:gd name="T9" fmla="*/ 13 h 37"/>
                <a:gd name="T10" fmla="*/ 0 w 51"/>
                <a:gd name="T11" fmla="*/ 20 h 37"/>
                <a:gd name="T12" fmla="*/ 2 w 51"/>
                <a:gd name="T13" fmla="*/ 24 h 37"/>
                <a:gd name="T14" fmla="*/ 26 w 51"/>
                <a:gd name="T15" fmla="*/ 37 h 37"/>
                <a:gd name="T16" fmla="*/ 49 w 51"/>
                <a:gd name="T17" fmla="*/ 24 h 37"/>
                <a:gd name="T18" fmla="*/ 51 w 51"/>
                <a:gd name="T19" fmla="*/ 2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37">
                  <a:moveTo>
                    <a:pt x="51" y="20"/>
                  </a:moveTo>
                  <a:cubicBezTo>
                    <a:pt x="47" y="16"/>
                    <a:pt x="47" y="3"/>
                    <a:pt x="47" y="3"/>
                  </a:cubicBezTo>
                  <a:cubicBezTo>
                    <a:pt x="26" y="0"/>
                    <a:pt x="26" y="0"/>
                    <a:pt x="26" y="0"/>
                  </a:cubicBezTo>
                  <a:cubicBezTo>
                    <a:pt x="2" y="3"/>
                    <a:pt x="2" y="3"/>
                    <a:pt x="2" y="3"/>
                  </a:cubicBezTo>
                  <a:cubicBezTo>
                    <a:pt x="3" y="13"/>
                    <a:pt x="3" y="13"/>
                    <a:pt x="3" y="13"/>
                  </a:cubicBezTo>
                  <a:cubicBezTo>
                    <a:pt x="3" y="16"/>
                    <a:pt x="2" y="18"/>
                    <a:pt x="0" y="20"/>
                  </a:cubicBezTo>
                  <a:cubicBezTo>
                    <a:pt x="2" y="24"/>
                    <a:pt x="2" y="24"/>
                    <a:pt x="2" y="24"/>
                  </a:cubicBezTo>
                  <a:cubicBezTo>
                    <a:pt x="26" y="37"/>
                    <a:pt x="26" y="37"/>
                    <a:pt x="26" y="37"/>
                  </a:cubicBezTo>
                  <a:cubicBezTo>
                    <a:pt x="49" y="24"/>
                    <a:pt x="49" y="24"/>
                    <a:pt x="49" y="24"/>
                  </a:cubicBezTo>
                  <a:lnTo>
                    <a:pt x="51" y="20"/>
                  </a:lnTo>
                  <a:close/>
                </a:path>
              </a:pathLst>
            </a:custGeom>
            <a:solidFill>
              <a:srgbClr val="ED9D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71" name="Freeform 253">
              <a:extLst>
                <a:ext uri="{FF2B5EF4-FFF2-40B4-BE49-F238E27FC236}">
                  <a16:creationId xmlns:a16="http://schemas.microsoft.com/office/drawing/2014/main" id="{54CA45E2-B2E0-4F44-9BE7-BAAD64E81AFF}"/>
                </a:ext>
              </a:extLst>
            </p:cNvPr>
            <p:cNvSpPr>
              <a:spLocks/>
            </p:cNvSpPr>
            <p:nvPr/>
          </p:nvSpPr>
          <p:spPr bwMode="auto">
            <a:xfrm>
              <a:off x="5491163" y="3921125"/>
              <a:ext cx="250825" cy="304800"/>
            </a:xfrm>
            <a:custGeom>
              <a:avLst/>
              <a:gdLst>
                <a:gd name="T0" fmla="*/ 66 w 66"/>
                <a:gd name="T1" fmla="*/ 37 h 80"/>
                <a:gd name="T2" fmla="*/ 63 w 66"/>
                <a:gd name="T3" fmla="*/ 26 h 80"/>
                <a:gd name="T4" fmla="*/ 63 w 66"/>
                <a:gd name="T5" fmla="*/ 19 h 80"/>
                <a:gd name="T6" fmla="*/ 43 w 66"/>
                <a:gd name="T7" fmla="*/ 0 h 80"/>
                <a:gd name="T8" fmla="*/ 23 w 66"/>
                <a:gd name="T9" fmla="*/ 0 h 80"/>
                <a:gd name="T10" fmla="*/ 4 w 66"/>
                <a:gd name="T11" fmla="*/ 19 h 80"/>
                <a:gd name="T12" fmla="*/ 4 w 66"/>
                <a:gd name="T13" fmla="*/ 26 h 80"/>
                <a:gd name="T14" fmla="*/ 0 w 66"/>
                <a:gd name="T15" fmla="*/ 37 h 80"/>
                <a:gd name="T16" fmla="*/ 4 w 66"/>
                <a:gd name="T17" fmla="*/ 49 h 80"/>
                <a:gd name="T18" fmla="*/ 4 w 66"/>
                <a:gd name="T19" fmla="*/ 49 h 80"/>
                <a:gd name="T20" fmla="*/ 9 w 66"/>
                <a:gd name="T21" fmla="*/ 61 h 80"/>
                <a:gd name="T22" fmla="*/ 17 w 66"/>
                <a:gd name="T23" fmla="*/ 72 h 80"/>
                <a:gd name="T24" fmla="*/ 32 w 66"/>
                <a:gd name="T25" fmla="*/ 80 h 80"/>
                <a:gd name="T26" fmla="*/ 34 w 66"/>
                <a:gd name="T27" fmla="*/ 80 h 80"/>
                <a:gd name="T28" fmla="*/ 49 w 66"/>
                <a:gd name="T29" fmla="*/ 72 h 80"/>
                <a:gd name="T30" fmla="*/ 57 w 66"/>
                <a:gd name="T31" fmla="*/ 61 h 80"/>
                <a:gd name="T32" fmla="*/ 62 w 66"/>
                <a:gd name="T33" fmla="*/ 48 h 80"/>
                <a:gd name="T34" fmla="*/ 66 w 66"/>
                <a:gd name="T35" fmla="*/ 3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6" h="80">
                  <a:moveTo>
                    <a:pt x="66" y="37"/>
                  </a:moveTo>
                  <a:cubicBezTo>
                    <a:pt x="66" y="32"/>
                    <a:pt x="65" y="27"/>
                    <a:pt x="63" y="26"/>
                  </a:cubicBezTo>
                  <a:cubicBezTo>
                    <a:pt x="63" y="19"/>
                    <a:pt x="63" y="19"/>
                    <a:pt x="63" y="19"/>
                  </a:cubicBezTo>
                  <a:cubicBezTo>
                    <a:pt x="63" y="9"/>
                    <a:pt x="54" y="0"/>
                    <a:pt x="43" y="0"/>
                  </a:cubicBezTo>
                  <a:cubicBezTo>
                    <a:pt x="23" y="0"/>
                    <a:pt x="23" y="0"/>
                    <a:pt x="23" y="0"/>
                  </a:cubicBezTo>
                  <a:cubicBezTo>
                    <a:pt x="13" y="0"/>
                    <a:pt x="4" y="9"/>
                    <a:pt x="4" y="19"/>
                  </a:cubicBezTo>
                  <a:cubicBezTo>
                    <a:pt x="4" y="26"/>
                    <a:pt x="4" y="26"/>
                    <a:pt x="4" y="26"/>
                  </a:cubicBezTo>
                  <a:cubicBezTo>
                    <a:pt x="2" y="26"/>
                    <a:pt x="0" y="31"/>
                    <a:pt x="0" y="37"/>
                  </a:cubicBezTo>
                  <a:cubicBezTo>
                    <a:pt x="0" y="43"/>
                    <a:pt x="2" y="49"/>
                    <a:pt x="4" y="49"/>
                  </a:cubicBezTo>
                  <a:cubicBezTo>
                    <a:pt x="4" y="49"/>
                    <a:pt x="4" y="49"/>
                    <a:pt x="4" y="49"/>
                  </a:cubicBezTo>
                  <a:cubicBezTo>
                    <a:pt x="5" y="53"/>
                    <a:pt x="6" y="57"/>
                    <a:pt x="9" y="61"/>
                  </a:cubicBezTo>
                  <a:cubicBezTo>
                    <a:pt x="17" y="72"/>
                    <a:pt x="17" y="72"/>
                    <a:pt x="17" y="72"/>
                  </a:cubicBezTo>
                  <a:cubicBezTo>
                    <a:pt x="21" y="77"/>
                    <a:pt x="26" y="80"/>
                    <a:pt x="32" y="80"/>
                  </a:cubicBezTo>
                  <a:cubicBezTo>
                    <a:pt x="34" y="80"/>
                    <a:pt x="34" y="80"/>
                    <a:pt x="34" y="80"/>
                  </a:cubicBezTo>
                  <a:cubicBezTo>
                    <a:pt x="40" y="80"/>
                    <a:pt x="46" y="77"/>
                    <a:pt x="49" y="72"/>
                  </a:cubicBezTo>
                  <a:cubicBezTo>
                    <a:pt x="57" y="61"/>
                    <a:pt x="57" y="61"/>
                    <a:pt x="57" y="61"/>
                  </a:cubicBezTo>
                  <a:cubicBezTo>
                    <a:pt x="60" y="57"/>
                    <a:pt x="62" y="53"/>
                    <a:pt x="62" y="48"/>
                  </a:cubicBezTo>
                  <a:cubicBezTo>
                    <a:pt x="64" y="48"/>
                    <a:pt x="66" y="43"/>
                    <a:pt x="66" y="37"/>
                  </a:cubicBezTo>
                  <a:close/>
                </a:path>
              </a:pathLst>
            </a:custGeom>
            <a:solidFill>
              <a:srgbClr val="FDB9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72" name="Freeform 254">
              <a:extLst>
                <a:ext uri="{FF2B5EF4-FFF2-40B4-BE49-F238E27FC236}">
                  <a16:creationId xmlns:a16="http://schemas.microsoft.com/office/drawing/2014/main" id="{4F51BB4C-5D6D-418F-A791-3E421771E82B}"/>
                </a:ext>
              </a:extLst>
            </p:cNvPr>
            <p:cNvSpPr>
              <a:spLocks/>
            </p:cNvSpPr>
            <p:nvPr/>
          </p:nvSpPr>
          <p:spPr bwMode="auto">
            <a:xfrm>
              <a:off x="5464175" y="3770313"/>
              <a:ext cx="307975" cy="338138"/>
            </a:xfrm>
            <a:custGeom>
              <a:avLst/>
              <a:gdLst>
                <a:gd name="T0" fmla="*/ 11 w 81"/>
                <a:gd name="T1" fmla="*/ 89 h 89"/>
                <a:gd name="T2" fmla="*/ 9 w 81"/>
                <a:gd name="T3" fmla="*/ 83 h 89"/>
                <a:gd name="T4" fmla="*/ 6 w 81"/>
                <a:gd name="T5" fmla="*/ 73 h 89"/>
                <a:gd name="T6" fmla="*/ 3 w 81"/>
                <a:gd name="T7" fmla="*/ 56 h 89"/>
                <a:gd name="T8" fmla="*/ 2 w 81"/>
                <a:gd name="T9" fmla="*/ 32 h 89"/>
                <a:gd name="T10" fmla="*/ 61 w 81"/>
                <a:gd name="T11" fmla="*/ 31 h 89"/>
                <a:gd name="T12" fmla="*/ 73 w 81"/>
                <a:gd name="T13" fmla="*/ 74 h 89"/>
                <a:gd name="T14" fmla="*/ 69 w 81"/>
                <a:gd name="T15" fmla="*/ 88 h 89"/>
                <a:gd name="T16" fmla="*/ 65 w 81"/>
                <a:gd name="T17" fmla="*/ 67 h 89"/>
                <a:gd name="T18" fmla="*/ 51 w 81"/>
                <a:gd name="T19" fmla="*/ 45 h 89"/>
                <a:gd name="T20" fmla="*/ 13 w 81"/>
                <a:gd name="T21" fmla="*/ 65 h 89"/>
                <a:gd name="T22" fmla="*/ 11 w 81"/>
                <a:gd name="T23"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89">
                  <a:moveTo>
                    <a:pt x="11" y="89"/>
                  </a:moveTo>
                  <a:cubicBezTo>
                    <a:pt x="11" y="88"/>
                    <a:pt x="10" y="84"/>
                    <a:pt x="9" y="83"/>
                  </a:cubicBezTo>
                  <a:cubicBezTo>
                    <a:pt x="8" y="79"/>
                    <a:pt x="7" y="76"/>
                    <a:pt x="6" y="73"/>
                  </a:cubicBezTo>
                  <a:cubicBezTo>
                    <a:pt x="4" y="67"/>
                    <a:pt x="4" y="62"/>
                    <a:pt x="3" y="56"/>
                  </a:cubicBezTo>
                  <a:cubicBezTo>
                    <a:pt x="1" y="49"/>
                    <a:pt x="0" y="39"/>
                    <a:pt x="2" y="32"/>
                  </a:cubicBezTo>
                  <a:cubicBezTo>
                    <a:pt x="8" y="16"/>
                    <a:pt x="53" y="0"/>
                    <a:pt x="61" y="31"/>
                  </a:cubicBezTo>
                  <a:cubicBezTo>
                    <a:pt x="76" y="24"/>
                    <a:pt x="81" y="49"/>
                    <a:pt x="73" y="74"/>
                  </a:cubicBezTo>
                  <a:cubicBezTo>
                    <a:pt x="72" y="78"/>
                    <a:pt x="72" y="85"/>
                    <a:pt x="69" y="88"/>
                  </a:cubicBezTo>
                  <a:cubicBezTo>
                    <a:pt x="70" y="78"/>
                    <a:pt x="65" y="67"/>
                    <a:pt x="65" y="67"/>
                  </a:cubicBezTo>
                  <a:cubicBezTo>
                    <a:pt x="65" y="67"/>
                    <a:pt x="68" y="47"/>
                    <a:pt x="51" y="45"/>
                  </a:cubicBezTo>
                  <a:cubicBezTo>
                    <a:pt x="34" y="43"/>
                    <a:pt x="15" y="41"/>
                    <a:pt x="13" y="65"/>
                  </a:cubicBezTo>
                  <a:cubicBezTo>
                    <a:pt x="14" y="83"/>
                    <a:pt x="11" y="89"/>
                    <a:pt x="11" y="89"/>
                  </a:cubicBezTo>
                  <a:close/>
                </a:path>
              </a:pathLst>
            </a:custGeom>
            <a:solidFill>
              <a:srgbClr val="1D11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73" name="Freeform 255">
              <a:extLst>
                <a:ext uri="{FF2B5EF4-FFF2-40B4-BE49-F238E27FC236}">
                  <a16:creationId xmlns:a16="http://schemas.microsoft.com/office/drawing/2014/main" id="{F6EE3706-9251-4579-8C33-264150FF7C17}"/>
                </a:ext>
              </a:extLst>
            </p:cNvPr>
            <p:cNvSpPr>
              <a:spLocks/>
            </p:cNvSpPr>
            <p:nvPr/>
          </p:nvSpPr>
          <p:spPr bwMode="auto">
            <a:xfrm>
              <a:off x="5622925" y="4211638"/>
              <a:ext cx="100013" cy="133350"/>
            </a:xfrm>
            <a:custGeom>
              <a:avLst/>
              <a:gdLst>
                <a:gd name="T0" fmla="*/ 63 w 63"/>
                <a:gd name="T1" fmla="*/ 0 h 84"/>
                <a:gd name="T2" fmla="*/ 27 w 63"/>
                <a:gd name="T3" fmla="*/ 84 h 84"/>
                <a:gd name="T4" fmla="*/ 0 w 63"/>
                <a:gd name="T5" fmla="*/ 41 h 84"/>
                <a:gd name="T6" fmla="*/ 63 w 63"/>
                <a:gd name="T7" fmla="*/ 0 h 84"/>
              </a:gdLst>
              <a:ahLst/>
              <a:cxnLst>
                <a:cxn ang="0">
                  <a:pos x="T0" y="T1"/>
                </a:cxn>
                <a:cxn ang="0">
                  <a:pos x="T2" y="T3"/>
                </a:cxn>
                <a:cxn ang="0">
                  <a:pos x="T4" y="T5"/>
                </a:cxn>
                <a:cxn ang="0">
                  <a:pos x="T6" y="T7"/>
                </a:cxn>
              </a:cxnLst>
              <a:rect l="0" t="0" r="r" b="b"/>
              <a:pathLst>
                <a:path w="63" h="84">
                  <a:moveTo>
                    <a:pt x="63" y="0"/>
                  </a:moveTo>
                  <a:lnTo>
                    <a:pt x="27" y="84"/>
                  </a:lnTo>
                  <a:lnTo>
                    <a:pt x="0" y="41"/>
                  </a:lnTo>
                  <a:lnTo>
                    <a:pt x="63" y="0"/>
                  </a:lnTo>
                  <a:close/>
                </a:path>
              </a:pathLst>
            </a:custGeom>
            <a:solidFill>
              <a:srgbClr val="F3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74" name="Freeform 256">
              <a:extLst>
                <a:ext uri="{FF2B5EF4-FFF2-40B4-BE49-F238E27FC236}">
                  <a16:creationId xmlns:a16="http://schemas.microsoft.com/office/drawing/2014/main" id="{8FDA37D4-56DD-4B4A-9B4C-29855535FFD5}"/>
                </a:ext>
              </a:extLst>
            </p:cNvPr>
            <p:cNvSpPr>
              <a:spLocks/>
            </p:cNvSpPr>
            <p:nvPr/>
          </p:nvSpPr>
          <p:spPr bwMode="auto">
            <a:xfrm>
              <a:off x="5524500" y="4211638"/>
              <a:ext cx="98425" cy="133350"/>
            </a:xfrm>
            <a:custGeom>
              <a:avLst/>
              <a:gdLst>
                <a:gd name="T0" fmla="*/ 0 w 62"/>
                <a:gd name="T1" fmla="*/ 0 h 84"/>
                <a:gd name="T2" fmla="*/ 36 w 62"/>
                <a:gd name="T3" fmla="*/ 84 h 84"/>
                <a:gd name="T4" fmla="*/ 62 w 62"/>
                <a:gd name="T5" fmla="*/ 41 h 84"/>
                <a:gd name="T6" fmla="*/ 0 w 62"/>
                <a:gd name="T7" fmla="*/ 0 h 84"/>
              </a:gdLst>
              <a:ahLst/>
              <a:cxnLst>
                <a:cxn ang="0">
                  <a:pos x="T0" y="T1"/>
                </a:cxn>
                <a:cxn ang="0">
                  <a:pos x="T2" y="T3"/>
                </a:cxn>
                <a:cxn ang="0">
                  <a:pos x="T4" y="T5"/>
                </a:cxn>
                <a:cxn ang="0">
                  <a:pos x="T6" y="T7"/>
                </a:cxn>
              </a:cxnLst>
              <a:rect l="0" t="0" r="r" b="b"/>
              <a:pathLst>
                <a:path w="62" h="84">
                  <a:moveTo>
                    <a:pt x="0" y="0"/>
                  </a:moveTo>
                  <a:lnTo>
                    <a:pt x="36" y="84"/>
                  </a:lnTo>
                  <a:lnTo>
                    <a:pt x="62" y="41"/>
                  </a:lnTo>
                  <a:lnTo>
                    <a:pt x="0" y="0"/>
                  </a:lnTo>
                  <a:close/>
                </a:path>
              </a:pathLst>
            </a:custGeom>
            <a:solidFill>
              <a:srgbClr val="F3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75" name="Freeform 257">
              <a:extLst>
                <a:ext uri="{FF2B5EF4-FFF2-40B4-BE49-F238E27FC236}">
                  <a16:creationId xmlns:a16="http://schemas.microsoft.com/office/drawing/2014/main" id="{D1388080-E78D-485F-9422-D3F2ECDD1EAA}"/>
                </a:ext>
              </a:extLst>
            </p:cNvPr>
            <p:cNvSpPr>
              <a:spLocks/>
            </p:cNvSpPr>
            <p:nvPr/>
          </p:nvSpPr>
          <p:spPr bwMode="auto">
            <a:xfrm>
              <a:off x="5475288" y="4211638"/>
              <a:ext cx="147638" cy="552450"/>
            </a:xfrm>
            <a:custGeom>
              <a:avLst/>
              <a:gdLst>
                <a:gd name="T0" fmla="*/ 39 w 39"/>
                <a:gd name="T1" fmla="*/ 145 h 145"/>
                <a:gd name="T2" fmla="*/ 37 w 39"/>
                <a:gd name="T3" fmla="*/ 133 h 145"/>
                <a:gd name="T4" fmla="*/ 13 w 39"/>
                <a:gd name="T5" fmla="*/ 0 h 145"/>
                <a:gd name="T6" fmla="*/ 0 w 39"/>
                <a:gd name="T7" fmla="*/ 19 h 145"/>
                <a:gd name="T8" fmla="*/ 12 w 39"/>
                <a:gd name="T9" fmla="*/ 24 h 145"/>
                <a:gd name="T10" fmla="*/ 3 w 39"/>
                <a:gd name="T11" fmla="*/ 37 h 145"/>
                <a:gd name="T12" fmla="*/ 39 w 39"/>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39" h="145">
                  <a:moveTo>
                    <a:pt x="39" y="145"/>
                  </a:moveTo>
                  <a:cubicBezTo>
                    <a:pt x="39" y="141"/>
                    <a:pt x="38" y="137"/>
                    <a:pt x="37" y="133"/>
                  </a:cubicBezTo>
                  <a:cubicBezTo>
                    <a:pt x="13" y="0"/>
                    <a:pt x="13" y="0"/>
                    <a:pt x="13" y="0"/>
                  </a:cubicBezTo>
                  <a:cubicBezTo>
                    <a:pt x="0" y="19"/>
                    <a:pt x="0" y="19"/>
                    <a:pt x="0" y="19"/>
                  </a:cubicBezTo>
                  <a:cubicBezTo>
                    <a:pt x="12" y="24"/>
                    <a:pt x="12" y="24"/>
                    <a:pt x="12" y="24"/>
                  </a:cubicBezTo>
                  <a:cubicBezTo>
                    <a:pt x="3" y="37"/>
                    <a:pt x="3" y="37"/>
                    <a:pt x="3" y="37"/>
                  </a:cubicBezTo>
                  <a:lnTo>
                    <a:pt x="39" y="145"/>
                  </a:lnTo>
                  <a:close/>
                </a:path>
              </a:pathLst>
            </a:custGeom>
            <a:solidFill>
              <a:srgbClr val="006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76" name="Freeform 258">
              <a:extLst>
                <a:ext uri="{FF2B5EF4-FFF2-40B4-BE49-F238E27FC236}">
                  <a16:creationId xmlns:a16="http://schemas.microsoft.com/office/drawing/2014/main" id="{156DD7C6-B82E-4CF8-9A51-A10F72E2DF6E}"/>
                </a:ext>
              </a:extLst>
            </p:cNvPr>
            <p:cNvSpPr>
              <a:spLocks/>
            </p:cNvSpPr>
            <p:nvPr/>
          </p:nvSpPr>
          <p:spPr bwMode="auto">
            <a:xfrm>
              <a:off x="5622925" y="4211638"/>
              <a:ext cx="149225" cy="552450"/>
            </a:xfrm>
            <a:custGeom>
              <a:avLst/>
              <a:gdLst>
                <a:gd name="T0" fmla="*/ 0 w 39"/>
                <a:gd name="T1" fmla="*/ 145 h 145"/>
                <a:gd name="T2" fmla="*/ 1 w 39"/>
                <a:gd name="T3" fmla="*/ 133 h 145"/>
                <a:gd name="T4" fmla="*/ 26 w 39"/>
                <a:gd name="T5" fmla="*/ 0 h 145"/>
                <a:gd name="T6" fmla="*/ 39 w 39"/>
                <a:gd name="T7" fmla="*/ 19 h 145"/>
                <a:gd name="T8" fmla="*/ 27 w 39"/>
                <a:gd name="T9" fmla="*/ 24 h 145"/>
                <a:gd name="T10" fmla="*/ 35 w 39"/>
                <a:gd name="T11" fmla="*/ 37 h 145"/>
                <a:gd name="T12" fmla="*/ 0 w 39"/>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39" h="145">
                  <a:moveTo>
                    <a:pt x="0" y="145"/>
                  </a:moveTo>
                  <a:cubicBezTo>
                    <a:pt x="0" y="141"/>
                    <a:pt x="0" y="137"/>
                    <a:pt x="1" y="133"/>
                  </a:cubicBezTo>
                  <a:cubicBezTo>
                    <a:pt x="26" y="0"/>
                    <a:pt x="26" y="0"/>
                    <a:pt x="26" y="0"/>
                  </a:cubicBezTo>
                  <a:cubicBezTo>
                    <a:pt x="39" y="19"/>
                    <a:pt x="39" y="19"/>
                    <a:pt x="39" y="19"/>
                  </a:cubicBezTo>
                  <a:cubicBezTo>
                    <a:pt x="27" y="24"/>
                    <a:pt x="27" y="24"/>
                    <a:pt x="27" y="24"/>
                  </a:cubicBezTo>
                  <a:cubicBezTo>
                    <a:pt x="35" y="37"/>
                    <a:pt x="35" y="37"/>
                    <a:pt x="35" y="37"/>
                  </a:cubicBezTo>
                  <a:lnTo>
                    <a:pt x="0" y="145"/>
                  </a:lnTo>
                  <a:close/>
                </a:path>
              </a:pathLst>
            </a:custGeom>
            <a:solidFill>
              <a:srgbClr val="006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spTree>
    <p:extLst>
      <p:ext uri="{BB962C8B-B14F-4D97-AF65-F5344CB8AC3E}">
        <p14:creationId xmlns:p14="http://schemas.microsoft.com/office/powerpoint/2010/main" val="14150798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500" fill="hold"/>
                                            <p:tgtEl>
                                              <p:spTgt spid="133"/>
                                            </p:tgtEl>
                                            <p:attrNameLst>
                                              <p:attrName>ppt_x</p:attrName>
                                            </p:attrNameLst>
                                          </p:cBhvr>
                                          <p:tavLst>
                                            <p:tav tm="0">
                                              <p:val>
                                                <p:strVal val="0-#ppt_w/2"/>
                                              </p:val>
                                            </p:tav>
                                            <p:tav tm="100000">
                                              <p:val>
                                                <p:strVal val="#ppt_x"/>
                                              </p:val>
                                            </p:tav>
                                          </p:tavLst>
                                        </p:anim>
                                        <p:anim calcmode="lin" valueType="num">
                                          <p:cBhvr additive="base">
                                            <p:cTn id="8" dur="500" fill="hold"/>
                                            <p:tgtEl>
                                              <p:spTgt spid="13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67000">
                                      <p:stCondLst>
                                        <p:cond delay="0"/>
                                      </p:stCondLst>
                                      <p:childTnLst>
                                        <p:set>
                                          <p:cBhvr>
                                            <p:cTn id="10" dur="1" fill="hold">
                                              <p:stCondLst>
                                                <p:cond delay="0"/>
                                              </p:stCondLst>
                                            </p:cTn>
                                            <p:tgtEl>
                                              <p:spTgt spid="134"/>
                                            </p:tgtEl>
                                            <p:attrNameLst>
                                              <p:attrName>style.visibility</p:attrName>
                                            </p:attrNameLst>
                                          </p:cBhvr>
                                          <p:to>
                                            <p:strVal val="visible"/>
                                          </p:to>
                                        </p:set>
                                        <p:anim calcmode="lin" valueType="num" p14:bounceEnd="67000">
                                          <p:cBhvr additive="base">
                                            <p:cTn id="11" dur="1000" fill="hold"/>
                                            <p:tgtEl>
                                              <p:spTgt spid="134"/>
                                            </p:tgtEl>
                                            <p:attrNameLst>
                                              <p:attrName>ppt_x</p:attrName>
                                            </p:attrNameLst>
                                          </p:cBhvr>
                                          <p:tavLst>
                                            <p:tav tm="0">
                                              <p:val>
                                                <p:strVal val="0-#ppt_w/2"/>
                                              </p:val>
                                            </p:tav>
                                            <p:tav tm="100000">
                                              <p:val>
                                                <p:strVal val="#ppt_x"/>
                                              </p:val>
                                            </p:tav>
                                          </p:tavLst>
                                        </p:anim>
                                        <p:anim calcmode="lin" valueType="num" p14:bounceEnd="67000">
                                          <p:cBhvr additive="base">
                                            <p:cTn id="12" dur="1000" fill="hold"/>
                                            <p:tgtEl>
                                              <p:spTgt spid="134"/>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14:presetBounceEnd="67000">
                                      <p:stCondLst>
                                        <p:cond delay="0"/>
                                      </p:stCondLst>
                                      <p:childTnLst>
                                        <p:set>
                                          <p:cBhvr>
                                            <p:cTn id="14" dur="1" fill="hold">
                                              <p:stCondLst>
                                                <p:cond delay="0"/>
                                              </p:stCondLst>
                                            </p:cTn>
                                            <p:tgtEl>
                                              <p:spTgt spid="150"/>
                                            </p:tgtEl>
                                            <p:attrNameLst>
                                              <p:attrName>style.visibility</p:attrName>
                                            </p:attrNameLst>
                                          </p:cBhvr>
                                          <p:to>
                                            <p:strVal val="visible"/>
                                          </p:to>
                                        </p:set>
                                        <p:anim calcmode="lin" valueType="num" p14:bounceEnd="67000">
                                          <p:cBhvr additive="base">
                                            <p:cTn id="15" dur="1000" fill="hold"/>
                                            <p:tgtEl>
                                              <p:spTgt spid="150"/>
                                            </p:tgtEl>
                                            <p:attrNameLst>
                                              <p:attrName>ppt_x</p:attrName>
                                            </p:attrNameLst>
                                          </p:cBhvr>
                                          <p:tavLst>
                                            <p:tav tm="0">
                                              <p:val>
                                                <p:strVal val="#ppt_x"/>
                                              </p:val>
                                            </p:tav>
                                            <p:tav tm="100000">
                                              <p:val>
                                                <p:strVal val="#ppt_x"/>
                                              </p:val>
                                            </p:tav>
                                          </p:tavLst>
                                        </p:anim>
                                        <p:anim calcmode="lin" valueType="num" p14:bounceEnd="67000">
                                          <p:cBhvr additive="base">
                                            <p:cTn id="16" dur="1000" fill="hold"/>
                                            <p:tgtEl>
                                              <p:spTgt spid="150"/>
                                            </p:tgtEl>
                                            <p:attrNameLst>
                                              <p:attrName>ppt_y</p:attrName>
                                            </p:attrNameLst>
                                          </p:cBhvr>
                                          <p:tavLst>
                                            <p:tav tm="0">
                                              <p:val>
                                                <p:strVal val="1+#ppt_h/2"/>
                                              </p:val>
                                            </p:tav>
                                            <p:tav tm="100000">
                                              <p:val>
                                                <p:strVal val="#ppt_y"/>
                                              </p:val>
                                            </p:tav>
                                          </p:tavLst>
                                        </p:anim>
                                      </p:childTnLst>
                                    </p:cTn>
                                  </p:par>
                                  <p:par>
                                    <p:cTn id="17" presetID="2" presetClass="entr" presetSubtype="1" fill="hold" nodeType="withEffect" p14:presetBounceEnd="67000">
                                      <p:stCondLst>
                                        <p:cond delay="200"/>
                                      </p:stCondLst>
                                      <p:childTnLst>
                                        <p:set>
                                          <p:cBhvr>
                                            <p:cTn id="18" dur="1" fill="hold">
                                              <p:stCondLst>
                                                <p:cond delay="0"/>
                                              </p:stCondLst>
                                            </p:cTn>
                                            <p:tgtEl>
                                              <p:spTgt spid="256"/>
                                            </p:tgtEl>
                                            <p:attrNameLst>
                                              <p:attrName>style.visibility</p:attrName>
                                            </p:attrNameLst>
                                          </p:cBhvr>
                                          <p:to>
                                            <p:strVal val="visible"/>
                                          </p:to>
                                        </p:set>
                                        <p:anim calcmode="lin" valueType="num" p14:bounceEnd="67000">
                                          <p:cBhvr additive="base">
                                            <p:cTn id="19" dur="1000" fill="hold"/>
                                            <p:tgtEl>
                                              <p:spTgt spid="256"/>
                                            </p:tgtEl>
                                            <p:attrNameLst>
                                              <p:attrName>ppt_x</p:attrName>
                                            </p:attrNameLst>
                                          </p:cBhvr>
                                          <p:tavLst>
                                            <p:tav tm="0">
                                              <p:val>
                                                <p:strVal val="#ppt_x"/>
                                              </p:val>
                                            </p:tav>
                                            <p:tav tm="100000">
                                              <p:val>
                                                <p:strVal val="#ppt_x"/>
                                              </p:val>
                                            </p:tav>
                                          </p:tavLst>
                                        </p:anim>
                                        <p:anim calcmode="lin" valueType="num" p14:bounceEnd="67000">
                                          <p:cBhvr additive="base">
                                            <p:cTn id="20" dur="1000" fill="hold"/>
                                            <p:tgtEl>
                                              <p:spTgt spid="256"/>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14:presetBounceEnd="67000">
                                      <p:stCondLst>
                                        <p:cond delay="400"/>
                                      </p:stCondLst>
                                      <p:childTnLst>
                                        <p:set>
                                          <p:cBhvr>
                                            <p:cTn id="22" dur="1" fill="hold">
                                              <p:stCondLst>
                                                <p:cond delay="0"/>
                                              </p:stCondLst>
                                            </p:cTn>
                                            <p:tgtEl>
                                              <p:spTgt spid="204"/>
                                            </p:tgtEl>
                                            <p:attrNameLst>
                                              <p:attrName>style.visibility</p:attrName>
                                            </p:attrNameLst>
                                          </p:cBhvr>
                                          <p:to>
                                            <p:strVal val="visible"/>
                                          </p:to>
                                        </p:set>
                                        <p:anim calcmode="lin" valueType="num" p14:bounceEnd="67000">
                                          <p:cBhvr additive="base">
                                            <p:cTn id="23" dur="1000" fill="hold"/>
                                            <p:tgtEl>
                                              <p:spTgt spid="204"/>
                                            </p:tgtEl>
                                            <p:attrNameLst>
                                              <p:attrName>ppt_x</p:attrName>
                                            </p:attrNameLst>
                                          </p:cBhvr>
                                          <p:tavLst>
                                            <p:tav tm="0">
                                              <p:val>
                                                <p:strVal val="#ppt_x"/>
                                              </p:val>
                                            </p:tav>
                                            <p:tav tm="100000">
                                              <p:val>
                                                <p:strVal val="#ppt_x"/>
                                              </p:val>
                                            </p:tav>
                                          </p:tavLst>
                                        </p:anim>
                                        <p:anim calcmode="lin" valueType="num" p14:bounceEnd="67000">
                                          <p:cBhvr additive="base">
                                            <p:cTn id="24" dur="1000" fill="hold"/>
                                            <p:tgtEl>
                                              <p:spTgt spid="204"/>
                                            </p:tgtEl>
                                            <p:attrNameLst>
                                              <p:attrName>ppt_y</p:attrName>
                                            </p:attrNameLst>
                                          </p:cBhvr>
                                          <p:tavLst>
                                            <p:tav tm="0">
                                              <p:val>
                                                <p:strVal val="0-#ppt_h/2"/>
                                              </p:val>
                                            </p:tav>
                                            <p:tav tm="100000">
                                              <p:val>
                                                <p:strVal val="#ppt_y"/>
                                              </p:val>
                                            </p:tav>
                                          </p:tavLst>
                                        </p:anim>
                                      </p:childTnLst>
                                    </p:cTn>
                                  </p:par>
                                  <p:par>
                                    <p:cTn id="25" presetID="22" presetClass="entr" presetSubtype="8" fill="hold" grpId="0" nodeType="withEffect">
                                      <p:stCondLst>
                                        <p:cond delay="500"/>
                                      </p:stCondLst>
                                      <p:childTnLst>
                                        <p:set>
                                          <p:cBhvr>
                                            <p:cTn id="26" dur="1" fill="hold">
                                              <p:stCondLst>
                                                <p:cond delay="0"/>
                                              </p:stCondLst>
                                            </p:cTn>
                                            <p:tgtEl>
                                              <p:spTgt spid="238"/>
                                            </p:tgtEl>
                                            <p:attrNameLst>
                                              <p:attrName>style.visibility</p:attrName>
                                            </p:attrNameLst>
                                          </p:cBhvr>
                                          <p:to>
                                            <p:strVal val="visible"/>
                                          </p:to>
                                        </p:set>
                                        <p:animEffect transition="in" filter="wipe(left)">
                                          <p:cBhvr>
                                            <p:cTn id="27" dur="1250"/>
                                            <p:tgtEl>
                                              <p:spTgt spid="238"/>
                                            </p:tgtEl>
                                          </p:cBhvr>
                                        </p:animEffect>
                                      </p:childTnLst>
                                    </p:cTn>
                                  </p:par>
                                  <p:par>
                                    <p:cTn id="28" presetID="2" presetClass="entr" presetSubtype="4" fill="hold" grpId="0" nodeType="withEffect" p14:presetBounceEnd="67000">
                                      <p:stCondLst>
                                        <p:cond delay="600"/>
                                      </p:stCondLst>
                                      <p:childTnLst>
                                        <p:set>
                                          <p:cBhvr>
                                            <p:cTn id="29" dur="1" fill="hold">
                                              <p:stCondLst>
                                                <p:cond delay="0"/>
                                              </p:stCondLst>
                                            </p:cTn>
                                            <p:tgtEl>
                                              <p:spTgt spid="237"/>
                                            </p:tgtEl>
                                            <p:attrNameLst>
                                              <p:attrName>style.visibility</p:attrName>
                                            </p:attrNameLst>
                                          </p:cBhvr>
                                          <p:to>
                                            <p:strVal val="visible"/>
                                          </p:to>
                                        </p:set>
                                        <p:anim calcmode="lin" valueType="num" p14:bounceEnd="67000">
                                          <p:cBhvr additive="base">
                                            <p:cTn id="30" dur="1000" fill="hold"/>
                                            <p:tgtEl>
                                              <p:spTgt spid="237"/>
                                            </p:tgtEl>
                                            <p:attrNameLst>
                                              <p:attrName>ppt_x</p:attrName>
                                            </p:attrNameLst>
                                          </p:cBhvr>
                                          <p:tavLst>
                                            <p:tav tm="0">
                                              <p:val>
                                                <p:strVal val="#ppt_x"/>
                                              </p:val>
                                            </p:tav>
                                            <p:tav tm="100000">
                                              <p:val>
                                                <p:strVal val="#ppt_x"/>
                                              </p:val>
                                            </p:tav>
                                          </p:tavLst>
                                        </p:anim>
                                        <p:anim calcmode="lin" valueType="num" p14:bounceEnd="67000">
                                          <p:cBhvr additive="base">
                                            <p:cTn id="31" dur="1000" fill="hold"/>
                                            <p:tgtEl>
                                              <p:spTgt spid="237"/>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14:presetBounceEnd="67000">
                                      <p:stCondLst>
                                        <p:cond delay="800"/>
                                      </p:stCondLst>
                                      <p:childTnLst>
                                        <p:set>
                                          <p:cBhvr>
                                            <p:cTn id="33" dur="1" fill="hold">
                                              <p:stCondLst>
                                                <p:cond delay="0"/>
                                              </p:stCondLst>
                                            </p:cTn>
                                            <p:tgtEl>
                                              <p:spTgt spid="236"/>
                                            </p:tgtEl>
                                            <p:attrNameLst>
                                              <p:attrName>style.visibility</p:attrName>
                                            </p:attrNameLst>
                                          </p:cBhvr>
                                          <p:to>
                                            <p:strVal val="visible"/>
                                          </p:to>
                                        </p:set>
                                        <p:anim calcmode="lin" valueType="num" p14:bounceEnd="67000">
                                          <p:cBhvr additive="base">
                                            <p:cTn id="34" dur="1000" fill="hold"/>
                                            <p:tgtEl>
                                              <p:spTgt spid="236"/>
                                            </p:tgtEl>
                                            <p:attrNameLst>
                                              <p:attrName>ppt_x</p:attrName>
                                            </p:attrNameLst>
                                          </p:cBhvr>
                                          <p:tavLst>
                                            <p:tav tm="0">
                                              <p:val>
                                                <p:strVal val="#ppt_x"/>
                                              </p:val>
                                            </p:tav>
                                            <p:tav tm="100000">
                                              <p:val>
                                                <p:strVal val="#ppt_x"/>
                                              </p:val>
                                            </p:tav>
                                          </p:tavLst>
                                        </p:anim>
                                        <p:anim calcmode="lin" valueType="num" p14:bounceEnd="67000">
                                          <p:cBhvr additive="base">
                                            <p:cTn id="35" dur="1000" fill="hold"/>
                                            <p:tgtEl>
                                              <p:spTgt spid="236"/>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14:presetBounceEnd="67000">
                                      <p:stCondLst>
                                        <p:cond delay="1000"/>
                                      </p:stCondLst>
                                      <p:childTnLst>
                                        <p:set>
                                          <p:cBhvr>
                                            <p:cTn id="37" dur="1" fill="hold">
                                              <p:stCondLst>
                                                <p:cond delay="0"/>
                                              </p:stCondLst>
                                            </p:cTn>
                                            <p:tgtEl>
                                              <p:spTgt spid="235"/>
                                            </p:tgtEl>
                                            <p:attrNameLst>
                                              <p:attrName>style.visibility</p:attrName>
                                            </p:attrNameLst>
                                          </p:cBhvr>
                                          <p:to>
                                            <p:strVal val="visible"/>
                                          </p:to>
                                        </p:set>
                                        <p:anim calcmode="lin" valueType="num" p14:bounceEnd="67000">
                                          <p:cBhvr additive="base">
                                            <p:cTn id="38" dur="1000" fill="hold"/>
                                            <p:tgtEl>
                                              <p:spTgt spid="235"/>
                                            </p:tgtEl>
                                            <p:attrNameLst>
                                              <p:attrName>ppt_x</p:attrName>
                                            </p:attrNameLst>
                                          </p:cBhvr>
                                          <p:tavLst>
                                            <p:tav tm="0">
                                              <p:val>
                                                <p:strVal val="#ppt_x"/>
                                              </p:val>
                                            </p:tav>
                                            <p:tav tm="100000">
                                              <p:val>
                                                <p:strVal val="#ppt_x"/>
                                              </p:val>
                                            </p:tav>
                                          </p:tavLst>
                                        </p:anim>
                                        <p:anim calcmode="lin" valueType="num" p14:bounceEnd="67000">
                                          <p:cBhvr additive="base">
                                            <p:cTn id="39" dur="1000" fill="hold"/>
                                            <p:tgtEl>
                                              <p:spTgt spid="235"/>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14:presetBounceEnd="67000">
                                      <p:stCondLst>
                                        <p:cond delay="1200"/>
                                      </p:stCondLst>
                                      <p:childTnLst>
                                        <p:set>
                                          <p:cBhvr>
                                            <p:cTn id="41" dur="1" fill="hold">
                                              <p:stCondLst>
                                                <p:cond delay="0"/>
                                              </p:stCondLst>
                                            </p:cTn>
                                            <p:tgtEl>
                                              <p:spTgt spid="234"/>
                                            </p:tgtEl>
                                            <p:attrNameLst>
                                              <p:attrName>style.visibility</p:attrName>
                                            </p:attrNameLst>
                                          </p:cBhvr>
                                          <p:to>
                                            <p:strVal val="visible"/>
                                          </p:to>
                                        </p:set>
                                        <p:anim calcmode="lin" valueType="num" p14:bounceEnd="67000">
                                          <p:cBhvr additive="base">
                                            <p:cTn id="42" dur="1000" fill="hold"/>
                                            <p:tgtEl>
                                              <p:spTgt spid="234"/>
                                            </p:tgtEl>
                                            <p:attrNameLst>
                                              <p:attrName>ppt_x</p:attrName>
                                            </p:attrNameLst>
                                          </p:cBhvr>
                                          <p:tavLst>
                                            <p:tav tm="0">
                                              <p:val>
                                                <p:strVal val="#ppt_x"/>
                                              </p:val>
                                            </p:tav>
                                            <p:tav tm="100000">
                                              <p:val>
                                                <p:strVal val="#ppt_x"/>
                                              </p:val>
                                            </p:tav>
                                          </p:tavLst>
                                        </p:anim>
                                        <p:anim calcmode="lin" valueType="num" p14:bounceEnd="67000">
                                          <p:cBhvr additive="base">
                                            <p:cTn id="43" dur="1000" fill="hold"/>
                                            <p:tgtEl>
                                              <p:spTgt spid="234"/>
                                            </p:tgtEl>
                                            <p:attrNameLst>
                                              <p:attrName>ppt_y</p:attrName>
                                            </p:attrNameLst>
                                          </p:cBhvr>
                                          <p:tavLst>
                                            <p:tav tm="0">
                                              <p:val>
                                                <p:strVal val="1+#ppt_h/2"/>
                                              </p:val>
                                            </p:tav>
                                            <p:tav tm="100000">
                                              <p:val>
                                                <p:strVal val="#ppt_y"/>
                                              </p:val>
                                            </p:tav>
                                          </p:tavLst>
                                        </p:anim>
                                      </p:childTnLst>
                                    </p:cTn>
                                  </p:par>
                                  <p:par>
                                    <p:cTn id="44" presetID="2" presetClass="entr" presetSubtype="2" fill="hold" nodeType="withEffect" p14:presetBounceEnd="67000">
                                      <p:stCondLst>
                                        <p:cond delay="1400"/>
                                      </p:stCondLst>
                                      <p:childTnLst>
                                        <p:set>
                                          <p:cBhvr>
                                            <p:cTn id="45" dur="1" fill="hold">
                                              <p:stCondLst>
                                                <p:cond delay="0"/>
                                              </p:stCondLst>
                                            </p:cTn>
                                            <p:tgtEl>
                                              <p:spTgt spid="239"/>
                                            </p:tgtEl>
                                            <p:attrNameLst>
                                              <p:attrName>style.visibility</p:attrName>
                                            </p:attrNameLst>
                                          </p:cBhvr>
                                          <p:to>
                                            <p:strVal val="visible"/>
                                          </p:to>
                                        </p:set>
                                        <p:anim calcmode="lin" valueType="num" p14:bounceEnd="67000">
                                          <p:cBhvr additive="base">
                                            <p:cTn id="46" dur="1000" fill="hold"/>
                                            <p:tgtEl>
                                              <p:spTgt spid="239"/>
                                            </p:tgtEl>
                                            <p:attrNameLst>
                                              <p:attrName>ppt_x</p:attrName>
                                            </p:attrNameLst>
                                          </p:cBhvr>
                                          <p:tavLst>
                                            <p:tav tm="0">
                                              <p:val>
                                                <p:strVal val="1+#ppt_w/2"/>
                                              </p:val>
                                            </p:tav>
                                            <p:tav tm="100000">
                                              <p:val>
                                                <p:strVal val="#ppt_x"/>
                                              </p:val>
                                            </p:tav>
                                          </p:tavLst>
                                        </p:anim>
                                        <p:anim calcmode="lin" valueType="num" p14:bounceEnd="67000">
                                          <p:cBhvr additive="base">
                                            <p:cTn id="47" dur="1000" fill="hold"/>
                                            <p:tgtEl>
                                              <p:spTgt spid="239"/>
                                            </p:tgtEl>
                                            <p:attrNameLst>
                                              <p:attrName>ppt_y</p:attrName>
                                            </p:attrNameLst>
                                          </p:cBhvr>
                                          <p:tavLst>
                                            <p:tav tm="0">
                                              <p:val>
                                                <p:strVal val="#ppt_y"/>
                                              </p:val>
                                            </p:tav>
                                            <p:tav tm="100000">
                                              <p:val>
                                                <p:strVal val="#ppt_y"/>
                                              </p:val>
                                            </p:tav>
                                          </p:tavLst>
                                        </p:anim>
                                      </p:childTnLst>
                                    </p:cTn>
                                  </p:par>
                                  <p:par>
                                    <p:cTn id="48" presetID="53" presetClass="entr" presetSubtype="16" fill="hold" nodeType="withEffect">
                                      <p:stCondLst>
                                        <p:cond delay="500"/>
                                      </p:stCondLst>
                                      <p:childTnLst>
                                        <p:set>
                                          <p:cBhvr>
                                            <p:cTn id="49" dur="1" fill="hold">
                                              <p:stCondLst>
                                                <p:cond delay="0"/>
                                              </p:stCondLst>
                                            </p:cTn>
                                            <p:tgtEl>
                                              <p:spTgt spid="143"/>
                                            </p:tgtEl>
                                            <p:attrNameLst>
                                              <p:attrName>style.visibility</p:attrName>
                                            </p:attrNameLst>
                                          </p:cBhvr>
                                          <p:to>
                                            <p:strVal val="visible"/>
                                          </p:to>
                                        </p:set>
                                        <p:anim calcmode="lin" valueType="num">
                                          <p:cBhvr>
                                            <p:cTn id="50" dur="500" fill="hold"/>
                                            <p:tgtEl>
                                              <p:spTgt spid="143"/>
                                            </p:tgtEl>
                                            <p:attrNameLst>
                                              <p:attrName>ppt_w</p:attrName>
                                            </p:attrNameLst>
                                          </p:cBhvr>
                                          <p:tavLst>
                                            <p:tav tm="0">
                                              <p:val>
                                                <p:fltVal val="0"/>
                                              </p:val>
                                            </p:tav>
                                            <p:tav tm="100000">
                                              <p:val>
                                                <p:strVal val="#ppt_w"/>
                                              </p:val>
                                            </p:tav>
                                          </p:tavLst>
                                        </p:anim>
                                        <p:anim calcmode="lin" valueType="num">
                                          <p:cBhvr>
                                            <p:cTn id="51" dur="500" fill="hold"/>
                                            <p:tgtEl>
                                              <p:spTgt spid="143"/>
                                            </p:tgtEl>
                                            <p:attrNameLst>
                                              <p:attrName>ppt_h</p:attrName>
                                            </p:attrNameLst>
                                          </p:cBhvr>
                                          <p:tavLst>
                                            <p:tav tm="0">
                                              <p:val>
                                                <p:fltVal val="0"/>
                                              </p:val>
                                            </p:tav>
                                            <p:tav tm="100000">
                                              <p:val>
                                                <p:strVal val="#ppt_h"/>
                                              </p:val>
                                            </p:tav>
                                          </p:tavLst>
                                        </p:anim>
                                        <p:animEffect transition="in" filter="fade">
                                          <p:cBhvr>
                                            <p:cTn id="52" dur="500"/>
                                            <p:tgtEl>
                                              <p:spTgt spid="143"/>
                                            </p:tgtEl>
                                          </p:cBhvr>
                                        </p:animEffect>
                                      </p:childTnLst>
                                    </p:cTn>
                                  </p:par>
                                  <p:par>
                                    <p:cTn id="53" presetID="53" presetClass="entr" presetSubtype="16" fill="hold" grpId="0" nodeType="withEffect">
                                      <p:stCondLst>
                                        <p:cond delay="700"/>
                                      </p:stCondLst>
                                      <p:childTnLst>
                                        <p:set>
                                          <p:cBhvr>
                                            <p:cTn id="54" dur="1" fill="hold">
                                              <p:stCondLst>
                                                <p:cond delay="0"/>
                                              </p:stCondLst>
                                            </p:cTn>
                                            <p:tgtEl>
                                              <p:spTgt spid="139"/>
                                            </p:tgtEl>
                                            <p:attrNameLst>
                                              <p:attrName>style.visibility</p:attrName>
                                            </p:attrNameLst>
                                          </p:cBhvr>
                                          <p:to>
                                            <p:strVal val="visible"/>
                                          </p:to>
                                        </p:set>
                                        <p:anim calcmode="lin" valueType="num">
                                          <p:cBhvr>
                                            <p:cTn id="55" dur="500" fill="hold"/>
                                            <p:tgtEl>
                                              <p:spTgt spid="139"/>
                                            </p:tgtEl>
                                            <p:attrNameLst>
                                              <p:attrName>ppt_w</p:attrName>
                                            </p:attrNameLst>
                                          </p:cBhvr>
                                          <p:tavLst>
                                            <p:tav tm="0">
                                              <p:val>
                                                <p:fltVal val="0"/>
                                              </p:val>
                                            </p:tav>
                                            <p:tav tm="100000">
                                              <p:val>
                                                <p:strVal val="#ppt_w"/>
                                              </p:val>
                                            </p:tav>
                                          </p:tavLst>
                                        </p:anim>
                                        <p:anim calcmode="lin" valueType="num">
                                          <p:cBhvr>
                                            <p:cTn id="56" dur="500" fill="hold"/>
                                            <p:tgtEl>
                                              <p:spTgt spid="139"/>
                                            </p:tgtEl>
                                            <p:attrNameLst>
                                              <p:attrName>ppt_h</p:attrName>
                                            </p:attrNameLst>
                                          </p:cBhvr>
                                          <p:tavLst>
                                            <p:tav tm="0">
                                              <p:val>
                                                <p:fltVal val="0"/>
                                              </p:val>
                                            </p:tav>
                                            <p:tav tm="100000">
                                              <p:val>
                                                <p:strVal val="#ppt_h"/>
                                              </p:val>
                                            </p:tav>
                                          </p:tavLst>
                                        </p:anim>
                                        <p:animEffect transition="in" filter="fade">
                                          <p:cBhvr>
                                            <p:cTn id="57" dur="500"/>
                                            <p:tgtEl>
                                              <p:spTgt spid="139"/>
                                            </p:tgtEl>
                                          </p:cBhvr>
                                        </p:animEffect>
                                      </p:childTnLst>
                                    </p:cTn>
                                  </p:par>
                                  <p:par>
                                    <p:cTn id="58" presetID="53" presetClass="entr" presetSubtype="16" fill="hold" grpId="0" nodeType="withEffect">
                                      <p:stCondLst>
                                        <p:cond delay="900"/>
                                      </p:stCondLst>
                                      <p:childTnLst>
                                        <p:set>
                                          <p:cBhvr>
                                            <p:cTn id="59" dur="1" fill="hold">
                                              <p:stCondLst>
                                                <p:cond delay="0"/>
                                              </p:stCondLst>
                                            </p:cTn>
                                            <p:tgtEl>
                                              <p:spTgt spid="142"/>
                                            </p:tgtEl>
                                            <p:attrNameLst>
                                              <p:attrName>style.visibility</p:attrName>
                                            </p:attrNameLst>
                                          </p:cBhvr>
                                          <p:to>
                                            <p:strVal val="visible"/>
                                          </p:to>
                                        </p:set>
                                        <p:anim calcmode="lin" valueType="num">
                                          <p:cBhvr>
                                            <p:cTn id="60" dur="500" fill="hold"/>
                                            <p:tgtEl>
                                              <p:spTgt spid="142"/>
                                            </p:tgtEl>
                                            <p:attrNameLst>
                                              <p:attrName>ppt_w</p:attrName>
                                            </p:attrNameLst>
                                          </p:cBhvr>
                                          <p:tavLst>
                                            <p:tav tm="0">
                                              <p:val>
                                                <p:fltVal val="0"/>
                                              </p:val>
                                            </p:tav>
                                            <p:tav tm="100000">
                                              <p:val>
                                                <p:strVal val="#ppt_w"/>
                                              </p:val>
                                            </p:tav>
                                          </p:tavLst>
                                        </p:anim>
                                        <p:anim calcmode="lin" valueType="num">
                                          <p:cBhvr>
                                            <p:cTn id="61" dur="500" fill="hold"/>
                                            <p:tgtEl>
                                              <p:spTgt spid="142"/>
                                            </p:tgtEl>
                                            <p:attrNameLst>
                                              <p:attrName>ppt_h</p:attrName>
                                            </p:attrNameLst>
                                          </p:cBhvr>
                                          <p:tavLst>
                                            <p:tav tm="0">
                                              <p:val>
                                                <p:fltVal val="0"/>
                                              </p:val>
                                            </p:tav>
                                            <p:tav tm="100000">
                                              <p:val>
                                                <p:strVal val="#ppt_h"/>
                                              </p:val>
                                            </p:tav>
                                          </p:tavLst>
                                        </p:anim>
                                        <p:animEffect transition="in" filter="fade">
                                          <p:cBhvr>
                                            <p:cTn id="62" dur="500"/>
                                            <p:tgtEl>
                                              <p:spTgt spid="142"/>
                                            </p:tgtEl>
                                          </p:cBhvr>
                                        </p:animEffect>
                                      </p:childTnLst>
                                    </p:cTn>
                                  </p:par>
                                  <p:par>
                                    <p:cTn id="63" presetID="53" presetClass="entr" presetSubtype="16" fill="hold" grpId="0" nodeType="withEffect">
                                      <p:stCondLst>
                                        <p:cond delay="1100"/>
                                      </p:stCondLst>
                                      <p:childTnLst>
                                        <p:set>
                                          <p:cBhvr>
                                            <p:cTn id="64" dur="1" fill="hold">
                                              <p:stCondLst>
                                                <p:cond delay="0"/>
                                              </p:stCondLst>
                                            </p:cTn>
                                            <p:tgtEl>
                                              <p:spTgt spid="141"/>
                                            </p:tgtEl>
                                            <p:attrNameLst>
                                              <p:attrName>style.visibility</p:attrName>
                                            </p:attrNameLst>
                                          </p:cBhvr>
                                          <p:to>
                                            <p:strVal val="visible"/>
                                          </p:to>
                                        </p:set>
                                        <p:anim calcmode="lin" valueType="num">
                                          <p:cBhvr>
                                            <p:cTn id="65" dur="500" fill="hold"/>
                                            <p:tgtEl>
                                              <p:spTgt spid="141"/>
                                            </p:tgtEl>
                                            <p:attrNameLst>
                                              <p:attrName>ppt_w</p:attrName>
                                            </p:attrNameLst>
                                          </p:cBhvr>
                                          <p:tavLst>
                                            <p:tav tm="0">
                                              <p:val>
                                                <p:fltVal val="0"/>
                                              </p:val>
                                            </p:tav>
                                            <p:tav tm="100000">
                                              <p:val>
                                                <p:strVal val="#ppt_w"/>
                                              </p:val>
                                            </p:tav>
                                          </p:tavLst>
                                        </p:anim>
                                        <p:anim calcmode="lin" valueType="num">
                                          <p:cBhvr>
                                            <p:cTn id="66" dur="500" fill="hold"/>
                                            <p:tgtEl>
                                              <p:spTgt spid="141"/>
                                            </p:tgtEl>
                                            <p:attrNameLst>
                                              <p:attrName>ppt_h</p:attrName>
                                            </p:attrNameLst>
                                          </p:cBhvr>
                                          <p:tavLst>
                                            <p:tav tm="0">
                                              <p:val>
                                                <p:fltVal val="0"/>
                                              </p:val>
                                            </p:tav>
                                            <p:tav tm="100000">
                                              <p:val>
                                                <p:strVal val="#ppt_h"/>
                                              </p:val>
                                            </p:tav>
                                          </p:tavLst>
                                        </p:anim>
                                        <p:animEffect transition="in" filter="fade">
                                          <p:cBhvr>
                                            <p:cTn id="67" dur="500"/>
                                            <p:tgtEl>
                                              <p:spTgt spid="141"/>
                                            </p:tgtEl>
                                          </p:cBhvr>
                                        </p:animEffect>
                                      </p:childTnLst>
                                    </p:cTn>
                                  </p:par>
                                  <p:par>
                                    <p:cTn id="68" presetID="53" presetClass="entr" presetSubtype="16" fill="hold" grpId="0" nodeType="withEffect">
                                      <p:stCondLst>
                                        <p:cond delay="1300"/>
                                      </p:stCondLst>
                                      <p:childTnLst>
                                        <p:set>
                                          <p:cBhvr>
                                            <p:cTn id="69" dur="1" fill="hold">
                                              <p:stCondLst>
                                                <p:cond delay="0"/>
                                              </p:stCondLst>
                                            </p:cTn>
                                            <p:tgtEl>
                                              <p:spTgt spid="138"/>
                                            </p:tgtEl>
                                            <p:attrNameLst>
                                              <p:attrName>style.visibility</p:attrName>
                                            </p:attrNameLst>
                                          </p:cBhvr>
                                          <p:to>
                                            <p:strVal val="visible"/>
                                          </p:to>
                                        </p:set>
                                        <p:anim calcmode="lin" valueType="num">
                                          <p:cBhvr>
                                            <p:cTn id="70" dur="500" fill="hold"/>
                                            <p:tgtEl>
                                              <p:spTgt spid="138"/>
                                            </p:tgtEl>
                                            <p:attrNameLst>
                                              <p:attrName>ppt_w</p:attrName>
                                            </p:attrNameLst>
                                          </p:cBhvr>
                                          <p:tavLst>
                                            <p:tav tm="0">
                                              <p:val>
                                                <p:fltVal val="0"/>
                                              </p:val>
                                            </p:tav>
                                            <p:tav tm="100000">
                                              <p:val>
                                                <p:strVal val="#ppt_w"/>
                                              </p:val>
                                            </p:tav>
                                          </p:tavLst>
                                        </p:anim>
                                        <p:anim calcmode="lin" valueType="num">
                                          <p:cBhvr>
                                            <p:cTn id="71" dur="500" fill="hold"/>
                                            <p:tgtEl>
                                              <p:spTgt spid="138"/>
                                            </p:tgtEl>
                                            <p:attrNameLst>
                                              <p:attrName>ppt_h</p:attrName>
                                            </p:attrNameLst>
                                          </p:cBhvr>
                                          <p:tavLst>
                                            <p:tav tm="0">
                                              <p:val>
                                                <p:fltVal val="0"/>
                                              </p:val>
                                            </p:tav>
                                            <p:tav tm="100000">
                                              <p:val>
                                                <p:strVal val="#ppt_h"/>
                                              </p:val>
                                            </p:tav>
                                          </p:tavLst>
                                        </p:anim>
                                        <p:animEffect transition="in" filter="fade">
                                          <p:cBhvr>
                                            <p:cTn id="72" dur="500"/>
                                            <p:tgtEl>
                                              <p:spTgt spid="138"/>
                                            </p:tgtEl>
                                          </p:cBhvr>
                                        </p:animEffect>
                                      </p:childTnLst>
                                    </p:cTn>
                                  </p:par>
                                  <p:par>
                                    <p:cTn id="73" presetID="53" presetClass="entr" presetSubtype="16" fill="hold" grpId="0" nodeType="withEffect">
                                      <p:stCondLst>
                                        <p:cond delay="1500"/>
                                      </p:stCondLst>
                                      <p:childTnLst>
                                        <p:set>
                                          <p:cBhvr>
                                            <p:cTn id="74" dur="1" fill="hold">
                                              <p:stCondLst>
                                                <p:cond delay="0"/>
                                              </p:stCondLst>
                                            </p:cTn>
                                            <p:tgtEl>
                                              <p:spTgt spid="140"/>
                                            </p:tgtEl>
                                            <p:attrNameLst>
                                              <p:attrName>style.visibility</p:attrName>
                                            </p:attrNameLst>
                                          </p:cBhvr>
                                          <p:to>
                                            <p:strVal val="visible"/>
                                          </p:to>
                                        </p:set>
                                        <p:anim calcmode="lin" valueType="num">
                                          <p:cBhvr>
                                            <p:cTn id="75" dur="500" fill="hold"/>
                                            <p:tgtEl>
                                              <p:spTgt spid="140"/>
                                            </p:tgtEl>
                                            <p:attrNameLst>
                                              <p:attrName>ppt_w</p:attrName>
                                            </p:attrNameLst>
                                          </p:cBhvr>
                                          <p:tavLst>
                                            <p:tav tm="0">
                                              <p:val>
                                                <p:fltVal val="0"/>
                                              </p:val>
                                            </p:tav>
                                            <p:tav tm="100000">
                                              <p:val>
                                                <p:strVal val="#ppt_w"/>
                                              </p:val>
                                            </p:tav>
                                          </p:tavLst>
                                        </p:anim>
                                        <p:anim calcmode="lin" valueType="num">
                                          <p:cBhvr>
                                            <p:cTn id="76" dur="500" fill="hold"/>
                                            <p:tgtEl>
                                              <p:spTgt spid="140"/>
                                            </p:tgtEl>
                                            <p:attrNameLst>
                                              <p:attrName>ppt_h</p:attrName>
                                            </p:attrNameLst>
                                          </p:cBhvr>
                                          <p:tavLst>
                                            <p:tav tm="0">
                                              <p:val>
                                                <p:fltVal val="0"/>
                                              </p:val>
                                            </p:tav>
                                            <p:tav tm="100000">
                                              <p:val>
                                                <p:strVal val="#ppt_h"/>
                                              </p:val>
                                            </p:tav>
                                          </p:tavLst>
                                        </p:anim>
                                        <p:animEffect transition="in" filter="fade">
                                          <p:cBhvr>
                                            <p:cTn id="77"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animBg="1"/>
          <p:bldP spid="139" grpId="0" animBg="1"/>
          <p:bldP spid="140" grpId="0" animBg="1"/>
          <p:bldP spid="141" grpId="0" animBg="1"/>
          <p:bldP spid="142" grpId="0" animBg="1"/>
          <p:bldP spid="234" grpId="0" animBg="1"/>
          <p:bldP spid="235" grpId="0" animBg="1"/>
          <p:bldP spid="236" grpId="0" animBg="1"/>
          <p:bldP spid="237" grpId="0" animBg="1"/>
          <p:bldP spid="238"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500" fill="hold"/>
                                            <p:tgtEl>
                                              <p:spTgt spid="133"/>
                                            </p:tgtEl>
                                            <p:attrNameLst>
                                              <p:attrName>ppt_x</p:attrName>
                                            </p:attrNameLst>
                                          </p:cBhvr>
                                          <p:tavLst>
                                            <p:tav tm="0">
                                              <p:val>
                                                <p:strVal val="0-#ppt_w/2"/>
                                              </p:val>
                                            </p:tav>
                                            <p:tav tm="100000">
                                              <p:val>
                                                <p:strVal val="#ppt_x"/>
                                              </p:val>
                                            </p:tav>
                                          </p:tavLst>
                                        </p:anim>
                                        <p:anim calcmode="lin" valueType="num">
                                          <p:cBhvr additive="base">
                                            <p:cTn id="8" dur="500" fill="hold"/>
                                            <p:tgtEl>
                                              <p:spTgt spid="13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37">
                                                <p:txEl>
                                                  <p:pRg st="0" end="0"/>
                                                </p:txEl>
                                              </p:spTgt>
                                            </p:tgtEl>
                                            <p:attrNameLst>
                                              <p:attrName>style.visibility</p:attrName>
                                            </p:attrNameLst>
                                          </p:cBhvr>
                                          <p:to>
                                            <p:strVal val="visible"/>
                                          </p:to>
                                        </p:set>
                                        <p:anim calcmode="lin" valueType="num">
                                          <p:cBhvr additive="base">
                                            <p:cTn id="11" dur="1000" fill="hold"/>
                                            <p:tgtEl>
                                              <p:spTgt spid="137">
                                                <p:txEl>
                                                  <p:pRg st="0" end="0"/>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137">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34"/>
                                            </p:tgtEl>
                                            <p:attrNameLst>
                                              <p:attrName>style.visibility</p:attrName>
                                            </p:attrNameLst>
                                          </p:cBhvr>
                                          <p:to>
                                            <p:strVal val="visible"/>
                                          </p:to>
                                        </p:set>
                                        <p:anim calcmode="lin" valueType="num">
                                          <p:cBhvr additive="base">
                                            <p:cTn id="15" dur="1000" fill="hold"/>
                                            <p:tgtEl>
                                              <p:spTgt spid="134"/>
                                            </p:tgtEl>
                                            <p:attrNameLst>
                                              <p:attrName>ppt_x</p:attrName>
                                            </p:attrNameLst>
                                          </p:cBhvr>
                                          <p:tavLst>
                                            <p:tav tm="0">
                                              <p:val>
                                                <p:strVal val="0-#ppt_w/2"/>
                                              </p:val>
                                            </p:tav>
                                            <p:tav tm="100000">
                                              <p:val>
                                                <p:strVal val="#ppt_x"/>
                                              </p:val>
                                            </p:tav>
                                          </p:tavLst>
                                        </p:anim>
                                        <p:anim calcmode="lin" valueType="num">
                                          <p:cBhvr additive="base">
                                            <p:cTn id="16" dur="1000" fill="hold"/>
                                            <p:tgtEl>
                                              <p:spTgt spid="134"/>
                                            </p:tgtEl>
                                            <p:attrNameLst>
                                              <p:attrName>ppt_y</p:attrName>
                                            </p:attrNameLst>
                                          </p:cBhvr>
                                          <p:tavLst>
                                            <p:tav tm="0">
                                              <p:val>
                                                <p:strVal val="#ppt_y"/>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50"/>
                                            </p:tgtEl>
                                            <p:attrNameLst>
                                              <p:attrName>style.visibility</p:attrName>
                                            </p:attrNameLst>
                                          </p:cBhvr>
                                          <p:to>
                                            <p:strVal val="visible"/>
                                          </p:to>
                                        </p:set>
                                        <p:anim calcmode="lin" valueType="num">
                                          <p:cBhvr additive="base">
                                            <p:cTn id="19" dur="1000" fill="hold"/>
                                            <p:tgtEl>
                                              <p:spTgt spid="150"/>
                                            </p:tgtEl>
                                            <p:attrNameLst>
                                              <p:attrName>ppt_x</p:attrName>
                                            </p:attrNameLst>
                                          </p:cBhvr>
                                          <p:tavLst>
                                            <p:tav tm="0">
                                              <p:val>
                                                <p:strVal val="#ppt_x"/>
                                              </p:val>
                                            </p:tav>
                                            <p:tav tm="100000">
                                              <p:val>
                                                <p:strVal val="#ppt_x"/>
                                              </p:val>
                                            </p:tav>
                                          </p:tavLst>
                                        </p:anim>
                                        <p:anim calcmode="lin" valueType="num">
                                          <p:cBhvr additive="base">
                                            <p:cTn id="20" dur="1000" fill="hold"/>
                                            <p:tgtEl>
                                              <p:spTgt spid="150"/>
                                            </p:tgtEl>
                                            <p:attrNameLst>
                                              <p:attrName>ppt_y</p:attrName>
                                            </p:attrNameLst>
                                          </p:cBhvr>
                                          <p:tavLst>
                                            <p:tav tm="0">
                                              <p:val>
                                                <p:strVal val="1+#ppt_h/2"/>
                                              </p:val>
                                            </p:tav>
                                            <p:tav tm="100000">
                                              <p:val>
                                                <p:strVal val="#ppt_y"/>
                                              </p:val>
                                            </p:tav>
                                          </p:tavLst>
                                        </p:anim>
                                      </p:childTnLst>
                                    </p:cTn>
                                  </p:par>
                                  <p:par>
                                    <p:cTn id="21" presetID="2" presetClass="entr" presetSubtype="1" fill="hold" nodeType="withEffect">
                                      <p:stCondLst>
                                        <p:cond delay="200"/>
                                      </p:stCondLst>
                                      <p:childTnLst>
                                        <p:set>
                                          <p:cBhvr>
                                            <p:cTn id="22" dur="1" fill="hold">
                                              <p:stCondLst>
                                                <p:cond delay="0"/>
                                              </p:stCondLst>
                                            </p:cTn>
                                            <p:tgtEl>
                                              <p:spTgt spid="256"/>
                                            </p:tgtEl>
                                            <p:attrNameLst>
                                              <p:attrName>style.visibility</p:attrName>
                                            </p:attrNameLst>
                                          </p:cBhvr>
                                          <p:to>
                                            <p:strVal val="visible"/>
                                          </p:to>
                                        </p:set>
                                        <p:anim calcmode="lin" valueType="num">
                                          <p:cBhvr additive="base">
                                            <p:cTn id="23" dur="1000" fill="hold"/>
                                            <p:tgtEl>
                                              <p:spTgt spid="256"/>
                                            </p:tgtEl>
                                            <p:attrNameLst>
                                              <p:attrName>ppt_x</p:attrName>
                                            </p:attrNameLst>
                                          </p:cBhvr>
                                          <p:tavLst>
                                            <p:tav tm="0">
                                              <p:val>
                                                <p:strVal val="#ppt_x"/>
                                              </p:val>
                                            </p:tav>
                                            <p:tav tm="100000">
                                              <p:val>
                                                <p:strVal val="#ppt_x"/>
                                              </p:val>
                                            </p:tav>
                                          </p:tavLst>
                                        </p:anim>
                                        <p:anim calcmode="lin" valueType="num">
                                          <p:cBhvr additive="base">
                                            <p:cTn id="24" dur="1000" fill="hold"/>
                                            <p:tgtEl>
                                              <p:spTgt spid="256"/>
                                            </p:tgtEl>
                                            <p:attrNameLst>
                                              <p:attrName>ppt_y</p:attrName>
                                            </p:attrNameLst>
                                          </p:cBhvr>
                                          <p:tavLst>
                                            <p:tav tm="0">
                                              <p:val>
                                                <p:strVal val="0-#ppt_h/2"/>
                                              </p:val>
                                            </p:tav>
                                            <p:tav tm="100000">
                                              <p:val>
                                                <p:strVal val="#ppt_y"/>
                                              </p:val>
                                            </p:tav>
                                          </p:tavLst>
                                        </p:anim>
                                      </p:childTnLst>
                                    </p:cTn>
                                  </p:par>
                                  <p:par>
                                    <p:cTn id="25" presetID="2" presetClass="entr" presetSubtype="1" fill="hold" nodeType="withEffect">
                                      <p:stCondLst>
                                        <p:cond delay="400"/>
                                      </p:stCondLst>
                                      <p:childTnLst>
                                        <p:set>
                                          <p:cBhvr>
                                            <p:cTn id="26" dur="1" fill="hold">
                                              <p:stCondLst>
                                                <p:cond delay="0"/>
                                              </p:stCondLst>
                                            </p:cTn>
                                            <p:tgtEl>
                                              <p:spTgt spid="204"/>
                                            </p:tgtEl>
                                            <p:attrNameLst>
                                              <p:attrName>style.visibility</p:attrName>
                                            </p:attrNameLst>
                                          </p:cBhvr>
                                          <p:to>
                                            <p:strVal val="visible"/>
                                          </p:to>
                                        </p:set>
                                        <p:anim calcmode="lin" valueType="num">
                                          <p:cBhvr additive="base">
                                            <p:cTn id="27" dur="1000" fill="hold"/>
                                            <p:tgtEl>
                                              <p:spTgt spid="204"/>
                                            </p:tgtEl>
                                            <p:attrNameLst>
                                              <p:attrName>ppt_x</p:attrName>
                                            </p:attrNameLst>
                                          </p:cBhvr>
                                          <p:tavLst>
                                            <p:tav tm="0">
                                              <p:val>
                                                <p:strVal val="#ppt_x"/>
                                              </p:val>
                                            </p:tav>
                                            <p:tav tm="100000">
                                              <p:val>
                                                <p:strVal val="#ppt_x"/>
                                              </p:val>
                                            </p:tav>
                                          </p:tavLst>
                                        </p:anim>
                                        <p:anim calcmode="lin" valueType="num">
                                          <p:cBhvr additive="base">
                                            <p:cTn id="28" dur="1000" fill="hold"/>
                                            <p:tgtEl>
                                              <p:spTgt spid="204"/>
                                            </p:tgtEl>
                                            <p:attrNameLst>
                                              <p:attrName>ppt_y</p:attrName>
                                            </p:attrNameLst>
                                          </p:cBhvr>
                                          <p:tavLst>
                                            <p:tav tm="0">
                                              <p:val>
                                                <p:strVal val="0-#ppt_h/2"/>
                                              </p:val>
                                            </p:tav>
                                            <p:tav tm="100000">
                                              <p:val>
                                                <p:strVal val="#ppt_y"/>
                                              </p:val>
                                            </p:tav>
                                          </p:tavLst>
                                        </p:anim>
                                      </p:childTnLst>
                                    </p:cTn>
                                  </p:par>
                                  <p:par>
                                    <p:cTn id="29" presetID="22" presetClass="entr" presetSubtype="8" fill="hold" grpId="0" nodeType="withEffect">
                                      <p:stCondLst>
                                        <p:cond delay="500"/>
                                      </p:stCondLst>
                                      <p:childTnLst>
                                        <p:set>
                                          <p:cBhvr>
                                            <p:cTn id="30" dur="1" fill="hold">
                                              <p:stCondLst>
                                                <p:cond delay="0"/>
                                              </p:stCondLst>
                                            </p:cTn>
                                            <p:tgtEl>
                                              <p:spTgt spid="238"/>
                                            </p:tgtEl>
                                            <p:attrNameLst>
                                              <p:attrName>style.visibility</p:attrName>
                                            </p:attrNameLst>
                                          </p:cBhvr>
                                          <p:to>
                                            <p:strVal val="visible"/>
                                          </p:to>
                                        </p:set>
                                        <p:animEffect transition="in" filter="wipe(left)">
                                          <p:cBhvr>
                                            <p:cTn id="31" dur="1250"/>
                                            <p:tgtEl>
                                              <p:spTgt spid="238"/>
                                            </p:tgtEl>
                                          </p:cBhvr>
                                        </p:animEffect>
                                      </p:childTnLst>
                                    </p:cTn>
                                  </p:par>
                                  <p:par>
                                    <p:cTn id="32" presetID="2" presetClass="entr" presetSubtype="4" fill="hold" grpId="0" nodeType="withEffect">
                                      <p:stCondLst>
                                        <p:cond delay="600"/>
                                      </p:stCondLst>
                                      <p:childTnLst>
                                        <p:set>
                                          <p:cBhvr>
                                            <p:cTn id="33" dur="1" fill="hold">
                                              <p:stCondLst>
                                                <p:cond delay="0"/>
                                              </p:stCondLst>
                                            </p:cTn>
                                            <p:tgtEl>
                                              <p:spTgt spid="237"/>
                                            </p:tgtEl>
                                            <p:attrNameLst>
                                              <p:attrName>style.visibility</p:attrName>
                                            </p:attrNameLst>
                                          </p:cBhvr>
                                          <p:to>
                                            <p:strVal val="visible"/>
                                          </p:to>
                                        </p:set>
                                        <p:anim calcmode="lin" valueType="num">
                                          <p:cBhvr additive="base">
                                            <p:cTn id="34" dur="1000" fill="hold"/>
                                            <p:tgtEl>
                                              <p:spTgt spid="237"/>
                                            </p:tgtEl>
                                            <p:attrNameLst>
                                              <p:attrName>ppt_x</p:attrName>
                                            </p:attrNameLst>
                                          </p:cBhvr>
                                          <p:tavLst>
                                            <p:tav tm="0">
                                              <p:val>
                                                <p:strVal val="#ppt_x"/>
                                              </p:val>
                                            </p:tav>
                                            <p:tav tm="100000">
                                              <p:val>
                                                <p:strVal val="#ppt_x"/>
                                              </p:val>
                                            </p:tav>
                                          </p:tavLst>
                                        </p:anim>
                                        <p:anim calcmode="lin" valueType="num">
                                          <p:cBhvr additive="base">
                                            <p:cTn id="35" dur="1000" fill="hold"/>
                                            <p:tgtEl>
                                              <p:spTgt spid="237"/>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800"/>
                                      </p:stCondLst>
                                      <p:childTnLst>
                                        <p:set>
                                          <p:cBhvr>
                                            <p:cTn id="37" dur="1" fill="hold">
                                              <p:stCondLst>
                                                <p:cond delay="0"/>
                                              </p:stCondLst>
                                            </p:cTn>
                                            <p:tgtEl>
                                              <p:spTgt spid="236"/>
                                            </p:tgtEl>
                                            <p:attrNameLst>
                                              <p:attrName>style.visibility</p:attrName>
                                            </p:attrNameLst>
                                          </p:cBhvr>
                                          <p:to>
                                            <p:strVal val="visible"/>
                                          </p:to>
                                        </p:set>
                                        <p:anim calcmode="lin" valueType="num">
                                          <p:cBhvr additive="base">
                                            <p:cTn id="38" dur="1000" fill="hold"/>
                                            <p:tgtEl>
                                              <p:spTgt spid="236"/>
                                            </p:tgtEl>
                                            <p:attrNameLst>
                                              <p:attrName>ppt_x</p:attrName>
                                            </p:attrNameLst>
                                          </p:cBhvr>
                                          <p:tavLst>
                                            <p:tav tm="0">
                                              <p:val>
                                                <p:strVal val="#ppt_x"/>
                                              </p:val>
                                            </p:tav>
                                            <p:tav tm="100000">
                                              <p:val>
                                                <p:strVal val="#ppt_x"/>
                                              </p:val>
                                            </p:tav>
                                          </p:tavLst>
                                        </p:anim>
                                        <p:anim calcmode="lin" valueType="num">
                                          <p:cBhvr additive="base">
                                            <p:cTn id="39" dur="1000" fill="hold"/>
                                            <p:tgtEl>
                                              <p:spTgt spid="236"/>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1000"/>
                                      </p:stCondLst>
                                      <p:childTnLst>
                                        <p:set>
                                          <p:cBhvr>
                                            <p:cTn id="41" dur="1" fill="hold">
                                              <p:stCondLst>
                                                <p:cond delay="0"/>
                                              </p:stCondLst>
                                            </p:cTn>
                                            <p:tgtEl>
                                              <p:spTgt spid="235"/>
                                            </p:tgtEl>
                                            <p:attrNameLst>
                                              <p:attrName>style.visibility</p:attrName>
                                            </p:attrNameLst>
                                          </p:cBhvr>
                                          <p:to>
                                            <p:strVal val="visible"/>
                                          </p:to>
                                        </p:set>
                                        <p:anim calcmode="lin" valueType="num">
                                          <p:cBhvr additive="base">
                                            <p:cTn id="42" dur="1000" fill="hold"/>
                                            <p:tgtEl>
                                              <p:spTgt spid="235"/>
                                            </p:tgtEl>
                                            <p:attrNameLst>
                                              <p:attrName>ppt_x</p:attrName>
                                            </p:attrNameLst>
                                          </p:cBhvr>
                                          <p:tavLst>
                                            <p:tav tm="0">
                                              <p:val>
                                                <p:strVal val="#ppt_x"/>
                                              </p:val>
                                            </p:tav>
                                            <p:tav tm="100000">
                                              <p:val>
                                                <p:strVal val="#ppt_x"/>
                                              </p:val>
                                            </p:tav>
                                          </p:tavLst>
                                        </p:anim>
                                        <p:anim calcmode="lin" valueType="num">
                                          <p:cBhvr additive="base">
                                            <p:cTn id="43" dur="1000" fill="hold"/>
                                            <p:tgtEl>
                                              <p:spTgt spid="235"/>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1200"/>
                                      </p:stCondLst>
                                      <p:childTnLst>
                                        <p:set>
                                          <p:cBhvr>
                                            <p:cTn id="45" dur="1" fill="hold">
                                              <p:stCondLst>
                                                <p:cond delay="0"/>
                                              </p:stCondLst>
                                            </p:cTn>
                                            <p:tgtEl>
                                              <p:spTgt spid="234"/>
                                            </p:tgtEl>
                                            <p:attrNameLst>
                                              <p:attrName>style.visibility</p:attrName>
                                            </p:attrNameLst>
                                          </p:cBhvr>
                                          <p:to>
                                            <p:strVal val="visible"/>
                                          </p:to>
                                        </p:set>
                                        <p:anim calcmode="lin" valueType="num">
                                          <p:cBhvr additive="base">
                                            <p:cTn id="46" dur="1000" fill="hold"/>
                                            <p:tgtEl>
                                              <p:spTgt spid="234"/>
                                            </p:tgtEl>
                                            <p:attrNameLst>
                                              <p:attrName>ppt_x</p:attrName>
                                            </p:attrNameLst>
                                          </p:cBhvr>
                                          <p:tavLst>
                                            <p:tav tm="0">
                                              <p:val>
                                                <p:strVal val="#ppt_x"/>
                                              </p:val>
                                            </p:tav>
                                            <p:tav tm="100000">
                                              <p:val>
                                                <p:strVal val="#ppt_x"/>
                                              </p:val>
                                            </p:tav>
                                          </p:tavLst>
                                        </p:anim>
                                        <p:anim calcmode="lin" valueType="num">
                                          <p:cBhvr additive="base">
                                            <p:cTn id="47" dur="1000" fill="hold"/>
                                            <p:tgtEl>
                                              <p:spTgt spid="234"/>
                                            </p:tgtEl>
                                            <p:attrNameLst>
                                              <p:attrName>ppt_y</p:attrName>
                                            </p:attrNameLst>
                                          </p:cBhvr>
                                          <p:tavLst>
                                            <p:tav tm="0">
                                              <p:val>
                                                <p:strVal val="1+#ppt_h/2"/>
                                              </p:val>
                                            </p:tav>
                                            <p:tav tm="100000">
                                              <p:val>
                                                <p:strVal val="#ppt_y"/>
                                              </p:val>
                                            </p:tav>
                                          </p:tavLst>
                                        </p:anim>
                                      </p:childTnLst>
                                    </p:cTn>
                                  </p:par>
                                  <p:par>
                                    <p:cTn id="48" presetID="2" presetClass="entr" presetSubtype="2" fill="hold" nodeType="withEffect">
                                      <p:stCondLst>
                                        <p:cond delay="1400"/>
                                      </p:stCondLst>
                                      <p:childTnLst>
                                        <p:set>
                                          <p:cBhvr>
                                            <p:cTn id="49" dur="1" fill="hold">
                                              <p:stCondLst>
                                                <p:cond delay="0"/>
                                              </p:stCondLst>
                                            </p:cTn>
                                            <p:tgtEl>
                                              <p:spTgt spid="239"/>
                                            </p:tgtEl>
                                            <p:attrNameLst>
                                              <p:attrName>style.visibility</p:attrName>
                                            </p:attrNameLst>
                                          </p:cBhvr>
                                          <p:to>
                                            <p:strVal val="visible"/>
                                          </p:to>
                                        </p:set>
                                        <p:anim calcmode="lin" valueType="num">
                                          <p:cBhvr additive="base">
                                            <p:cTn id="50" dur="1000" fill="hold"/>
                                            <p:tgtEl>
                                              <p:spTgt spid="239"/>
                                            </p:tgtEl>
                                            <p:attrNameLst>
                                              <p:attrName>ppt_x</p:attrName>
                                            </p:attrNameLst>
                                          </p:cBhvr>
                                          <p:tavLst>
                                            <p:tav tm="0">
                                              <p:val>
                                                <p:strVal val="1+#ppt_w/2"/>
                                              </p:val>
                                            </p:tav>
                                            <p:tav tm="100000">
                                              <p:val>
                                                <p:strVal val="#ppt_x"/>
                                              </p:val>
                                            </p:tav>
                                          </p:tavLst>
                                        </p:anim>
                                        <p:anim calcmode="lin" valueType="num">
                                          <p:cBhvr additive="base">
                                            <p:cTn id="51" dur="1000" fill="hold"/>
                                            <p:tgtEl>
                                              <p:spTgt spid="239"/>
                                            </p:tgtEl>
                                            <p:attrNameLst>
                                              <p:attrName>ppt_y</p:attrName>
                                            </p:attrNameLst>
                                          </p:cBhvr>
                                          <p:tavLst>
                                            <p:tav tm="0">
                                              <p:val>
                                                <p:strVal val="#ppt_y"/>
                                              </p:val>
                                            </p:tav>
                                            <p:tav tm="100000">
                                              <p:val>
                                                <p:strVal val="#ppt_y"/>
                                              </p:val>
                                            </p:tav>
                                          </p:tavLst>
                                        </p:anim>
                                      </p:childTnLst>
                                    </p:cTn>
                                  </p:par>
                                  <p:par>
                                    <p:cTn id="52" presetID="53" presetClass="entr" presetSubtype="16" fill="hold" nodeType="withEffect">
                                      <p:stCondLst>
                                        <p:cond delay="500"/>
                                      </p:stCondLst>
                                      <p:childTnLst>
                                        <p:set>
                                          <p:cBhvr>
                                            <p:cTn id="53" dur="1" fill="hold">
                                              <p:stCondLst>
                                                <p:cond delay="0"/>
                                              </p:stCondLst>
                                            </p:cTn>
                                            <p:tgtEl>
                                              <p:spTgt spid="143"/>
                                            </p:tgtEl>
                                            <p:attrNameLst>
                                              <p:attrName>style.visibility</p:attrName>
                                            </p:attrNameLst>
                                          </p:cBhvr>
                                          <p:to>
                                            <p:strVal val="visible"/>
                                          </p:to>
                                        </p:set>
                                        <p:anim calcmode="lin" valueType="num">
                                          <p:cBhvr>
                                            <p:cTn id="54" dur="500" fill="hold"/>
                                            <p:tgtEl>
                                              <p:spTgt spid="143"/>
                                            </p:tgtEl>
                                            <p:attrNameLst>
                                              <p:attrName>ppt_w</p:attrName>
                                            </p:attrNameLst>
                                          </p:cBhvr>
                                          <p:tavLst>
                                            <p:tav tm="0">
                                              <p:val>
                                                <p:fltVal val="0"/>
                                              </p:val>
                                            </p:tav>
                                            <p:tav tm="100000">
                                              <p:val>
                                                <p:strVal val="#ppt_w"/>
                                              </p:val>
                                            </p:tav>
                                          </p:tavLst>
                                        </p:anim>
                                        <p:anim calcmode="lin" valueType="num">
                                          <p:cBhvr>
                                            <p:cTn id="55" dur="500" fill="hold"/>
                                            <p:tgtEl>
                                              <p:spTgt spid="143"/>
                                            </p:tgtEl>
                                            <p:attrNameLst>
                                              <p:attrName>ppt_h</p:attrName>
                                            </p:attrNameLst>
                                          </p:cBhvr>
                                          <p:tavLst>
                                            <p:tav tm="0">
                                              <p:val>
                                                <p:fltVal val="0"/>
                                              </p:val>
                                            </p:tav>
                                            <p:tav tm="100000">
                                              <p:val>
                                                <p:strVal val="#ppt_h"/>
                                              </p:val>
                                            </p:tav>
                                          </p:tavLst>
                                        </p:anim>
                                        <p:animEffect transition="in" filter="fade">
                                          <p:cBhvr>
                                            <p:cTn id="56" dur="500"/>
                                            <p:tgtEl>
                                              <p:spTgt spid="143"/>
                                            </p:tgtEl>
                                          </p:cBhvr>
                                        </p:animEffect>
                                      </p:childTnLst>
                                    </p:cTn>
                                  </p:par>
                                  <p:par>
                                    <p:cTn id="57" presetID="53" presetClass="entr" presetSubtype="16" fill="hold" grpId="0" nodeType="withEffect">
                                      <p:stCondLst>
                                        <p:cond delay="700"/>
                                      </p:stCondLst>
                                      <p:childTnLst>
                                        <p:set>
                                          <p:cBhvr>
                                            <p:cTn id="58" dur="1" fill="hold">
                                              <p:stCondLst>
                                                <p:cond delay="0"/>
                                              </p:stCondLst>
                                            </p:cTn>
                                            <p:tgtEl>
                                              <p:spTgt spid="139"/>
                                            </p:tgtEl>
                                            <p:attrNameLst>
                                              <p:attrName>style.visibility</p:attrName>
                                            </p:attrNameLst>
                                          </p:cBhvr>
                                          <p:to>
                                            <p:strVal val="visible"/>
                                          </p:to>
                                        </p:set>
                                        <p:anim calcmode="lin" valueType="num">
                                          <p:cBhvr>
                                            <p:cTn id="59" dur="500" fill="hold"/>
                                            <p:tgtEl>
                                              <p:spTgt spid="139"/>
                                            </p:tgtEl>
                                            <p:attrNameLst>
                                              <p:attrName>ppt_w</p:attrName>
                                            </p:attrNameLst>
                                          </p:cBhvr>
                                          <p:tavLst>
                                            <p:tav tm="0">
                                              <p:val>
                                                <p:fltVal val="0"/>
                                              </p:val>
                                            </p:tav>
                                            <p:tav tm="100000">
                                              <p:val>
                                                <p:strVal val="#ppt_w"/>
                                              </p:val>
                                            </p:tav>
                                          </p:tavLst>
                                        </p:anim>
                                        <p:anim calcmode="lin" valueType="num">
                                          <p:cBhvr>
                                            <p:cTn id="60" dur="500" fill="hold"/>
                                            <p:tgtEl>
                                              <p:spTgt spid="139"/>
                                            </p:tgtEl>
                                            <p:attrNameLst>
                                              <p:attrName>ppt_h</p:attrName>
                                            </p:attrNameLst>
                                          </p:cBhvr>
                                          <p:tavLst>
                                            <p:tav tm="0">
                                              <p:val>
                                                <p:fltVal val="0"/>
                                              </p:val>
                                            </p:tav>
                                            <p:tav tm="100000">
                                              <p:val>
                                                <p:strVal val="#ppt_h"/>
                                              </p:val>
                                            </p:tav>
                                          </p:tavLst>
                                        </p:anim>
                                        <p:animEffect transition="in" filter="fade">
                                          <p:cBhvr>
                                            <p:cTn id="61" dur="500"/>
                                            <p:tgtEl>
                                              <p:spTgt spid="139"/>
                                            </p:tgtEl>
                                          </p:cBhvr>
                                        </p:animEffect>
                                      </p:childTnLst>
                                    </p:cTn>
                                  </p:par>
                                  <p:par>
                                    <p:cTn id="62" presetID="53" presetClass="entr" presetSubtype="16" fill="hold" grpId="0" nodeType="withEffect">
                                      <p:stCondLst>
                                        <p:cond delay="900"/>
                                      </p:stCondLst>
                                      <p:childTnLst>
                                        <p:set>
                                          <p:cBhvr>
                                            <p:cTn id="63" dur="1" fill="hold">
                                              <p:stCondLst>
                                                <p:cond delay="0"/>
                                              </p:stCondLst>
                                            </p:cTn>
                                            <p:tgtEl>
                                              <p:spTgt spid="142"/>
                                            </p:tgtEl>
                                            <p:attrNameLst>
                                              <p:attrName>style.visibility</p:attrName>
                                            </p:attrNameLst>
                                          </p:cBhvr>
                                          <p:to>
                                            <p:strVal val="visible"/>
                                          </p:to>
                                        </p:set>
                                        <p:anim calcmode="lin" valueType="num">
                                          <p:cBhvr>
                                            <p:cTn id="64" dur="500" fill="hold"/>
                                            <p:tgtEl>
                                              <p:spTgt spid="142"/>
                                            </p:tgtEl>
                                            <p:attrNameLst>
                                              <p:attrName>ppt_w</p:attrName>
                                            </p:attrNameLst>
                                          </p:cBhvr>
                                          <p:tavLst>
                                            <p:tav tm="0">
                                              <p:val>
                                                <p:fltVal val="0"/>
                                              </p:val>
                                            </p:tav>
                                            <p:tav tm="100000">
                                              <p:val>
                                                <p:strVal val="#ppt_w"/>
                                              </p:val>
                                            </p:tav>
                                          </p:tavLst>
                                        </p:anim>
                                        <p:anim calcmode="lin" valueType="num">
                                          <p:cBhvr>
                                            <p:cTn id="65" dur="500" fill="hold"/>
                                            <p:tgtEl>
                                              <p:spTgt spid="142"/>
                                            </p:tgtEl>
                                            <p:attrNameLst>
                                              <p:attrName>ppt_h</p:attrName>
                                            </p:attrNameLst>
                                          </p:cBhvr>
                                          <p:tavLst>
                                            <p:tav tm="0">
                                              <p:val>
                                                <p:fltVal val="0"/>
                                              </p:val>
                                            </p:tav>
                                            <p:tav tm="100000">
                                              <p:val>
                                                <p:strVal val="#ppt_h"/>
                                              </p:val>
                                            </p:tav>
                                          </p:tavLst>
                                        </p:anim>
                                        <p:animEffect transition="in" filter="fade">
                                          <p:cBhvr>
                                            <p:cTn id="66" dur="500"/>
                                            <p:tgtEl>
                                              <p:spTgt spid="142"/>
                                            </p:tgtEl>
                                          </p:cBhvr>
                                        </p:animEffect>
                                      </p:childTnLst>
                                    </p:cTn>
                                  </p:par>
                                  <p:par>
                                    <p:cTn id="67" presetID="53" presetClass="entr" presetSubtype="16" fill="hold" grpId="0" nodeType="withEffect">
                                      <p:stCondLst>
                                        <p:cond delay="1100"/>
                                      </p:stCondLst>
                                      <p:childTnLst>
                                        <p:set>
                                          <p:cBhvr>
                                            <p:cTn id="68" dur="1" fill="hold">
                                              <p:stCondLst>
                                                <p:cond delay="0"/>
                                              </p:stCondLst>
                                            </p:cTn>
                                            <p:tgtEl>
                                              <p:spTgt spid="141"/>
                                            </p:tgtEl>
                                            <p:attrNameLst>
                                              <p:attrName>style.visibility</p:attrName>
                                            </p:attrNameLst>
                                          </p:cBhvr>
                                          <p:to>
                                            <p:strVal val="visible"/>
                                          </p:to>
                                        </p:set>
                                        <p:anim calcmode="lin" valueType="num">
                                          <p:cBhvr>
                                            <p:cTn id="69" dur="500" fill="hold"/>
                                            <p:tgtEl>
                                              <p:spTgt spid="141"/>
                                            </p:tgtEl>
                                            <p:attrNameLst>
                                              <p:attrName>ppt_w</p:attrName>
                                            </p:attrNameLst>
                                          </p:cBhvr>
                                          <p:tavLst>
                                            <p:tav tm="0">
                                              <p:val>
                                                <p:fltVal val="0"/>
                                              </p:val>
                                            </p:tav>
                                            <p:tav tm="100000">
                                              <p:val>
                                                <p:strVal val="#ppt_w"/>
                                              </p:val>
                                            </p:tav>
                                          </p:tavLst>
                                        </p:anim>
                                        <p:anim calcmode="lin" valueType="num">
                                          <p:cBhvr>
                                            <p:cTn id="70" dur="500" fill="hold"/>
                                            <p:tgtEl>
                                              <p:spTgt spid="141"/>
                                            </p:tgtEl>
                                            <p:attrNameLst>
                                              <p:attrName>ppt_h</p:attrName>
                                            </p:attrNameLst>
                                          </p:cBhvr>
                                          <p:tavLst>
                                            <p:tav tm="0">
                                              <p:val>
                                                <p:fltVal val="0"/>
                                              </p:val>
                                            </p:tav>
                                            <p:tav tm="100000">
                                              <p:val>
                                                <p:strVal val="#ppt_h"/>
                                              </p:val>
                                            </p:tav>
                                          </p:tavLst>
                                        </p:anim>
                                        <p:animEffect transition="in" filter="fade">
                                          <p:cBhvr>
                                            <p:cTn id="71" dur="500"/>
                                            <p:tgtEl>
                                              <p:spTgt spid="141"/>
                                            </p:tgtEl>
                                          </p:cBhvr>
                                        </p:animEffect>
                                      </p:childTnLst>
                                    </p:cTn>
                                  </p:par>
                                  <p:par>
                                    <p:cTn id="72" presetID="53" presetClass="entr" presetSubtype="16" fill="hold" grpId="0" nodeType="withEffect">
                                      <p:stCondLst>
                                        <p:cond delay="1300"/>
                                      </p:stCondLst>
                                      <p:childTnLst>
                                        <p:set>
                                          <p:cBhvr>
                                            <p:cTn id="73" dur="1" fill="hold">
                                              <p:stCondLst>
                                                <p:cond delay="0"/>
                                              </p:stCondLst>
                                            </p:cTn>
                                            <p:tgtEl>
                                              <p:spTgt spid="138"/>
                                            </p:tgtEl>
                                            <p:attrNameLst>
                                              <p:attrName>style.visibility</p:attrName>
                                            </p:attrNameLst>
                                          </p:cBhvr>
                                          <p:to>
                                            <p:strVal val="visible"/>
                                          </p:to>
                                        </p:set>
                                        <p:anim calcmode="lin" valueType="num">
                                          <p:cBhvr>
                                            <p:cTn id="74" dur="500" fill="hold"/>
                                            <p:tgtEl>
                                              <p:spTgt spid="138"/>
                                            </p:tgtEl>
                                            <p:attrNameLst>
                                              <p:attrName>ppt_w</p:attrName>
                                            </p:attrNameLst>
                                          </p:cBhvr>
                                          <p:tavLst>
                                            <p:tav tm="0">
                                              <p:val>
                                                <p:fltVal val="0"/>
                                              </p:val>
                                            </p:tav>
                                            <p:tav tm="100000">
                                              <p:val>
                                                <p:strVal val="#ppt_w"/>
                                              </p:val>
                                            </p:tav>
                                          </p:tavLst>
                                        </p:anim>
                                        <p:anim calcmode="lin" valueType="num">
                                          <p:cBhvr>
                                            <p:cTn id="75" dur="500" fill="hold"/>
                                            <p:tgtEl>
                                              <p:spTgt spid="138"/>
                                            </p:tgtEl>
                                            <p:attrNameLst>
                                              <p:attrName>ppt_h</p:attrName>
                                            </p:attrNameLst>
                                          </p:cBhvr>
                                          <p:tavLst>
                                            <p:tav tm="0">
                                              <p:val>
                                                <p:fltVal val="0"/>
                                              </p:val>
                                            </p:tav>
                                            <p:tav tm="100000">
                                              <p:val>
                                                <p:strVal val="#ppt_h"/>
                                              </p:val>
                                            </p:tav>
                                          </p:tavLst>
                                        </p:anim>
                                        <p:animEffect transition="in" filter="fade">
                                          <p:cBhvr>
                                            <p:cTn id="76" dur="500"/>
                                            <p:tgtEl>
                                              <p:spTgt spid="138"/>
                                            </p:tgtEl>
                                          </p:cBhvr>
                                        </p:animEffect>
                                      </p:childTnLst>
                                    </p:cTn>
                                  </p:par>
                                  <p:par>
                                    <p:cTn id="77" presetID="53" presetClass="entr" presetSubtype="16" fill="hold" grpId="0" nodeType="withEffect">
                                      <p:stCondLst>
                                        <p:cond delay="1500"/>
                                      </p:stCondLst>
                                      <p:childTnLst>
                                        <p:set>
                                          <p:cBhvr>
                                            <p:cTn id="78" dur="1" fill="hold">
                                              <p:stCondLst>
                                                <p:cond delay="0"/>
                                              </p:stCondLst>
                                            </p:cTn>
                                            <p:tgtEl>
                                              <p:spTgt spid="140"/>
                                            </p:tgtEl>
                                            <p:attrNameLst>
                                              <p:attrName>style.visibility</p:attrName>
                                            </p:attrNameLst>
                                          </p:cBhvr>
                                          <p:to>
                                            <p:strVal val="visible"/>
                                          </p:to>
                                        </p:set>
                                        <p:anim calcmode="lin" valueType="num">
                                          <p:cBhvr>
                                            <p:cTn id="79" dur="500" fill="hold"/>
                                            <p:tgtEl>
                                              <p:spTgt spid="140"/>
                                            </p:tgtEl>
                                            <p:attrNameLst>
                                              <p:attrName>ppt_w</p:attrName>
                                            </p:attrNameLst>
                                          </p:cBhvr>
                                          <p:tavLst>
                                            <p:tav tm="0">
                                              <p:val>
                                                <p:fltVal val="0"/>
                                              </p:val>
                                            </p:tav>
                                            <p:tav tm="100000">
                                              <p:val>
                                                <p:strVal val="#ppt_w"/>
                                              </p:val>
                                            </p:tav>
                                          </p:tavLst>
                                        </p:anim>
                                        <p:anim calcmode="lin" valueType="num">
                                          <p:cBhvr>
                                            <p:cTn id="80" dur="500" fill="hold"/>
                                            <p:tgtEl>
                                              <p:spTgt spid="140"/>
                                            </p:tgtEl>
                                            <p:attrNameLst>
                                              <p:attrName>ppt_h</p:attrName>
                                            </p:attrNameLst>
                                          </p:cBhvr>
                                          <p:tavLst>
                                            <p:tav tm="0">
                                              <p:val>
                                                <p:fltVal val="0"/>
                                              </p:val>
                                            </p:tav>
                                            <p:tav tm="100000">
                                              <p:val>
                                                <p:strVal val="#ppt_h"/>
                                              </p:val>
                                            </p:tav>
                                          </p:tavLst>
                                        </p:anim>
                                        <p:animEffect transition="in" filter="fade">
                                          <p:cBhvr>
                                            <p:cTn id="81"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build="p"/>
          <p:bldP spid="138" grpId="0" animBg="1"/>
          <p:bldP spid="139" grpId="0" animBg="1"/>
          <p:bldP spid="140" grpId="0" animBg="1"/>
          <p:bldP spid="141" grpId="0" animBg="1"/>
          <p:bldP spid="142" grpId="0" animBg="1"/>
          <p:bldP spid="234" grpId="0" animBg="1"/>
          <p:bldP spid="235" grpId="0" animBg="1"/>
          <p:bldP spid="236" grpId="0" animBg="1"/>
          <p:bldP spid="237" grpId="0" animBg="1"/>
          <p:bldP spid="238" grpId="0"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FD2560-CFD7-47D4-A33D-194A083BB300}"/>
              </a:ext>
            </a:extLst>
          </p:cNvPr>
          <p:cNvSpPr txBox="1"/>
          <p:nvPr/>
        </p:nvSpPr>
        <p:spPr>
          <a:xfrm>
            <a:off x="621338" y="6462568"/>
            <a:ext cx="4234749" cy="276999"/>
          </a:xfrm>
          <a:prstGeom prst="rect">
            <a:avLst/>
          </a:prstGeom>
          <a:noFill/>
        </p:spPr>
        <p:txBody>
          <a:bodyPr wrap="none" rtlCol="0">
            <a:spAutoFit/>
          </a:bodyPr>
          <a:lstStyle/>
          <a:p>
            <a:r>
              <a:rPr lang="en-US" sz="1200" dirty="0"/>
              <a:t>*To be conducted for every batch of new joiners in strategy team</a:t>
            </a:r>
          </a:p>
        </p:txBody>
      </p:sp>
      <p:grpSp>
        <p:nvGrpSpPr>
          <p:cNvPr id="18" name="Group 17">
            <a:extLst>
              <a:ext uri="{FF2B5EF4-FFF2-40B4-BE49-F238E27FC236}">
                <a16:creationId xmlns:a16="http://schemas.microsoft.com/office/drawing/2014/main" id="{B07FFC9B-5248-4B36-A621-AE50929C587C}"/>
              </a:ext>
            </a:extLst>
          </p:cNvPr>
          <p:cNvGrpSpPr/>
          <p:nvPr/>
        </p:nvGrpSpPr>
        <p:grpSpPr>
          <a:xfrm>
            <a:off x="6683234" y="6495781"/>
            <a:ext cx="4089114" cy="276999"/>
            <a:chOff x="7505024" y="6463459"/>
            <a:chExt cx="4089114" cy="276999"/>
          </a:xfrm>
        </p:grpSpPr>
        <p:grpSp>
          <p:nvGrpSpPr>
            <p:cNvPr id="11" name="Group 10">
              <a:extLst>
                <a:ext uri="{FF2B5EF4-FFF2-40B4-BE49-F238E27FC236}">
                  <a16:creationId xmlns:a16="http://schemas.microsoft.com/office/drawing/2014/main" id="{50689D69-C455-424F-92BC-324B62215BA8}"/>
                </a:ext>
              </a:extLst>
            </p:cNvPr>
            <p:cNvGrpSpPr/>
            <p:nvPr/>
          </p:nvGrpSpPr>
          <p:grpSpPr>
            <a:xfrm>
              <a:off x="7505024" y="6463459"/>
              <a:ext cx="1032305" cy="276999"/>
              <a:chOff x="655133" y="6498248"/>
              <a:chExt cx="1032305" cy="276999"/>
            </a:xfrm>
          </p:grpSpPr>
          <p:pic>
            <p:nvPicPr>
              <p:cNvPr id="7" name="Graphic 6" descr="Star">
                <a:extLst>
                  <a:ext uri="{FF2B5EF4-FFF2-40B4-BE49-F238E27FC236}">
                    <a16:creationId xmlns:a16="http://schemas.microsoft.com/office/drawing/2014/main" id="{D0404550-2D42-4301-86C0-7F6548BC93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5133" y="6545307"/>
                <a:ext cx="182880" cy="182880"/>
              </a:xfrm>
              <a:prstGeom prst="rect">
                <a:avLst/>
              </a:prstGeom>
            </p:spPr>
          </p:pic>
          <p:sp>
            <p:nvSpPr>
              <p:cNvPr id="10" name="TextBox 9">
                <a:extLst>
                  <a:ext uri="{FF2B5EF4-FFF2-40B4-BE49-F238E27FC236}">
                    <a16:creationId xmlns:a16="http://schemas.microsoft.com/office/drawing/2014/main" id="{93ABAE40-A957-4C11-B51C-DF0B20B3D28C}"/>
                  </a:ext>
                </a:extLst>
              </p:cNvPr>
              <p:cNvSpPr txBox="1"/>
              <p:nvPr/>
            </p:nvSpPr>
            <p:spPr>
              <a:xfrm>
                <a:off x="769751" y="6498248"/>
                <a:ext cx="917687" cy="276999"/>
              </a:xfrm>
              <a:prstGeom prst="rect">
                <a:avLst/>
              </a:prstGeom>
              <a:noFill/>
            </p:spPr>
            <p:txBody>
              <a:bodyPr wrap="none" rtlCol="0">
                <a:spAutoFit/>
              </a:bodyPr>
              <a:lstStyle/>
              <a:p>
                <a:r>
                  <a:rPr lang="en-US" sz="1200" dirty="0"/>
                  <a:t>Paid Course</a:t>
                </a:r>
              </a:p>
            </p:txBody>
          </p:sp>
        </p:grpSp>
        <p:grpSp>
          <p:nvGrpSpPr>
            <p:cNvPr id="110" name="Group 109">
              <a:extLst>
                <a:ext uri="{FF2B5EF4-FFF2-40B4-BE49-F238E27FC236}">
                  <a16:creationId xmlns:a16="http://schemas.microsoft.com/office/drawing/2014/main" id="{EA307B6E-A37B-4BB7-9153-FF9F1934A895}"/>
                </a:ext>
              </a:extLst>
            </p:cNvPr>
            <p:cNvGrpSpPr/>
            <p:nvPr/>
          </p:nvGrpSpPr>
          <p:grpSpPr>
            <a:xfrm>
              <a:off x="8916973" y="6478848"/>
              <a:ext cx="2677165" cy="261610"/>
              <a:chOff x="6820046" y="6496920"/>
              <a:chExt cx="2677165" cy="261610"/>
            </a:xfrm>
          </p:grpSpPr>
          <p:pic>
            <p:nvPicPr>
              <p:cNvPr id="111" name="Graphic 110" descr="User">
                <a:extLst>
                  <a:ext uri="{FF2B5EF4-FFF2-40B4-BE49-F238E27FC236}">
                    <a16:creationId xmlns:a16="http://schemas.microsoft.com/office/drawing/2014/main" id="{CFFDBA84-BCCC-41BA-86DF-AF37CE6E7C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32389" y="6513425"/>
                <a:ext cx="228600" cy="228600"/>
              </a:xfrm>
              <a:prstGeom prst="rect">
                <a:avLst/>
              </a:prstGeom>
            </p:spPr>
          </p:pic>
          <p:sp>
            <p:nvSpPr>
              <p:cNvPr id="112" name="TextBox 111">
                <a:extLst>
                  <a:ext uri="{FF2B5EF4-FFF2-40B4-BE49-F238E27FC236}">
                    <a16:creationId xmlns:a16="http://schemas.microsoft.com/office/drawing/2014/main" id="{F62D0163-EC38-4A4F-95C1-8849F2FAAF59}"/>
                  </a:ext>
                </a:extLst>
              </p:cNvPr>
              <p:cNvSpPr txBox="1"/>
              <p:nvPr/>
            </p:nvSpPr>
            <p:spPr>
              <a:xfrm>
                <a:off x="8486998" y="6496920"/>
                <a:ext cx="1010213" cy="261610"/>
              </a:xfrm>
              <a:prstGeom prst="rect">
                <a:avLst/>
              </a:prstGeom>
              <a:noFill/>
            </p:spPr>
            <p:txBody>
              <a:bodyPr wrap="none" rtlCol="0">
                <a:spAutoFit/>
              </a:bodyPr>
              <a:lstStyle/>
              <a:p>
                <a:r>
                  <a:rPr lang="en-US" sz="1100" dirty="0"/>
                  <a:t>Strategy Team</a:t>
                </a:r>
              </a:p>
            </p:txBody>
          </p:sp>
          <p:sp>
            <p:nvSpPr>
              <p:cNvPr id="113" name="TextBox 112">
                <a:extLst>
                  <a:ext uri="{FF2B5EF4-FFF2-40B4-BE49-F238E27FC236}">
                    <a16:creationId xmlns:a16="http://schemas.microsoft.com/office/drawing/2014/main" id="{2CD448E0-9D01-4855-9BA7-BBAB413D7C07}"/>
                  </a:ext>
                </a:extLst>
              </p:cNvPr>
              <p:cNvSpPr txBox="1"/>
              <p:nvPr/>
            </p:nvSpPr>
            <p:spPr>
              <a:xfrm>
                <a:off x="6974655" y="6496920"/>
                <a:ext cx="1191352" cy="261610"/>
              </a:xfrm>
              <a:prstGeom prst="rect">
                <a:avLst/>
              </a:prstGeom>
              <a:noFill/>
            </p:spPr>
            <p:txBody>
              <a:bodyPr wrap="none" rtlCol="0">
                <a:spAutoFit/>
              </a:bodyPr>
              <a:lstStyle/>
              <a:p>
                <a:r>
                  <a:rPr lang="en-US" sz="1100" dirty="0"/>
                  <a:t>Technology Team</a:t>
                </a:r>
              </a:p>
            </p:txBody>
          </p:sp>
          <p:pic>
            <p:nvPicPr>
              <p:cNvPr id="114" name="Graphic 113" descr="User">
                <a:extLst>
                  <a:ext uri="{FF2B5EF4-FFF2-40B4-BE49-F238E27FC236}">
                    <a16:creationId xmlns:a16="http://schemas.microsoft.com/office/drawing/2014/main" id="{57B81717-E7CA-4EFD-80A2-50DD69203B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820046" y="6513425"/>
                <a:ext cx="228600" cy="228600"/>
              </a:xfrm>
              <a:prstGeom prst="rect">
                <a:avLst/>
              </a:prstGeom>
            </p:spPr>
          </p:pic>
        </p:grpSp>
      </p:grpSp>
      <p:graphicFrame>
        <p:nvGraphicFramePr>
          <p:cNvPr id="12" name="Table 17">
            <a:extLst>
              <a:ext uri="{FF2B5EF4-FFF2-40B4-BE49-F238E27FC236}">
                <a16:creationId xmlns:a16="http://schemas.microsoft.com/office/drawing/2014/main" id="{EBF40CFD-9E83-435F-B17F-A2F89330D466}"/>
              </a:ext>
            </a:extLst>
          </p:cNvPr>
          <p:cNvGraphicFramePr>
            <a:graphicFrameLocks noGrp="1"/>
          </p:cNvGraphicFramePr>
          <p:nvPr>
            <p:extLst>
              <p:ext uri="{D42A27DB-BD31-4B8C-83A1-F6EECF244321}">
                <p14:modId xmlns:p14="http://schemas.microsoft.com/office/powerpoint/2010/main" val="496039284"/>
              </p:ext>
            </p:extLst>
          </p:nvPr>
        </p:nvGraphicFramePr>
        <p:xfrm>
          <a:off x="274320" y="914400"/>
          <a:ext cx="10601653" cy="5504688"/>
        </p:xfrm>
        <a:graphic>
          <a:graphicData uri="http://schemas.openxmlformats.org/drawingml/2006/table">
            <a:tbl>
              <a:tblPr firstRow="1" bandRow="1">
                <a:tableStyleId>{5C22544A-7EE6-4342-B048-85BDC9FD1C3A}</a:tableStyleId>
              </a:tblPr>
              <a:tblGrid>
                <a:gridCol w="1321568">
                  <a:extLst>
                    <a:ext uri="{9D8B030D-6E8A-4147-A177-3AD203B41FA5}">
                      <a16:colId xmlns:a16="http://schemas.microsoft.com/office/drawing/2014/main" val="1594025221"/>
                    </a:ext>
                  </a:extLst>
                </a:gridCol>
                <a:gridCol w="1321568">
                  <a:extLst>
                    <a:ext uri="{9D8B030D-6E8A-4147-A177-3AD203B41FA5}">
                      <a16:colId xmlns:a16="http://schemas.microsoft.com/office/drawing/2014/main" val="3829798623"/>
                    </a:ext>
                  </a:extLst>
                </a:gridCol>
                <a:gridCol w="2377440">
                  <a:extLst>
                    <a:ext uri="{9D8B030D-6E8A-4147-A177-3AD203B41FA5}">
                      <a16:colId xmlns:a16="http://schemas.microsoft.com/office/drawing/2014/main" val="1507836094"/>
                    </a:ext>
                  </a:extLst>
                </a:gridCol>
                <a:gridCol w="1131708">
                  <a:extLst>
                    <a:ext uri="{9D8B030D-6E8A-4147-A177-3AD203B41FA5}">
                      <a16:colId xmlns:a16="http://schemas.microsoft.com/office/drawing/2014/main" val="723518109"/>
                    </a:ext>
                  </a:extLst>
                </a:gridCol>
                <a:gridCol w="1037399">
                  <a:extLst>
                    <a:ext uri="{9D8B030D-6E8A-4147-A177-3AD203B41FA5}">
                      <a16:colId xmlns:a16="http://schemas.microsoft.com/office/drawing/2014/main" val="145407836"/>
                    </a:ext>
                  </a:extLst>
                </a:gridCol>
                <a:gridCol w="943090">
                  <a:extLst>
                    <a:ext uri="{9D8B030D-6E8A-4147-A177-3AD203B41FA5}">
                      <a16:colId xmlns:a16="http://schemas.microsoft.com/office/drawing/2014/main" val="1449369345"/>
                    </a:ext>
                  </a:extLst>
                </a:gridCol>
                <a:gridCol w="2468880">
                  <a:extLst>
                    <a:ext uri="{9D8B030D-6E8A-4147-A177-3AD203B41FA5}">
                      <a16:colId xmlns:a16="http://schemas.microsoft.com/office/drawing/2014/main" val="2103771116"/>
                    </a:ext>
                  </a:extLst>
                </a:gridCol>
              </a:tblGrid>
              <a:tr h="274320">
                <a:tc>
                  <a:txBody>
                    <a:bodyPr/>
                    <a:lstStyle/>
                    <a:p>
                      <a:pPr algn="ctr"/>
                      <a:r>
                        <a:rPr lang="en-US" sz="1200" dirty="0">
                          <a:solidFill>
                            <a:schemeClr val="bg1"/>
                          </a:solidFill>
                          <a:latin typeface="+mn-lt"/>
                          <a:ea typeface="Verdana" panose="020B0604030504040204" pitchFamily="34" charset="0"/>
                        </a:rPr>
                        <a:t>New/Existing</a:t>
                      </a:r>
                    </a:p>
                  </a:txBody>
                  <a:tcPr marL="45720" marR="45720" anchor="ctr">
                    <a:lnL w="285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dirty="0">
                          <a:solidFill>
                            <a:schemeClr val="bg1"/>
                          </a:solidFill>
                          <a:latin typeface="+mn-lt"/>
                          <a:ea typeface="Verdana" panose="020B0604030504040204" pitchFamily="34" charset="0"/>
                        </a:rPr>
                        <a:t>Modules</a:t>
                      </a:r>
                    </a:p>
                  </a:txBody>
                  <a:tcPr marL="45720" marR="4572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dirty="0">
                          <a:solidFill>
                            <a:schemeClr val="bg1"/>
                          </a:solidFill>
                          <a:latin typeface="+mn-lt"/>
                          <a:ea typeface="Verdana" panose="020B0604030504040204" pitchFamily="34" charset="0"/>
                        </a:rPr>
                        <a:t>Trainings</a:t>
                      </a:r>
                    </a:p>
                  </a:txBody>
                  <a:tcPr marL="45720" marR="4572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dirty="0">
                          <a:solidFill>
                            <a:schemeClr val="bg1"/>
                          </a:solidFill>
                          <a:latin typeface="+mn-lt"/>
                          <a:ea typeface="Verdana" panose="020B0604030504040204" pitchFamily="34" charset="0"/>
                        </a:rPr>
                        <a:t>Applicable for</a:t>
                      </a:r>
                    </a:p>
                  </a:txBody>
                  <a:tcPr marL="45720" marR="4572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dirty="0">
                          <a:solidFill>
                            <a:schemeClr val="bg1"/>
                          </a:solidFill>
                          <a:latin typeface="+mn-lt"/>
                          <a:ea typeface="Verdana" panose="020B0604030504040204" pitchFamily="34" charset="0"/>
                        </a:rPr>
                        <a:t>Training Details</a:t>
                      </a:r>
                    </a:p>
                  </a:txBody>
                  <a:tcPr marL="45720" marR="4572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dirty="0">
                          <a:solidFill>
                            <a:schemeClr val="bg1"/>
                          </a:solidFill>
                          <a:latin typeface="+mn-lt"/>
                          <a:ea typeface="Verdana" panose="020B0604030504040204" pitchFamily="34" charset="0"/>
                        </a:rPr>
                        <a:t>Duration (Hrs)</a:t>
                      </a:r>
                    </a:p>
                  </a:txBody>
                  <a:tcPr marL="45720" marR="4572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dirty="0">
                          <a:solidFill>
                            <a:schemeClr val="bg1"/>
                          </a:solidFill>
                          <a:latin typeface="+mn-lt"/>
                          <a:ea typeface="Verdana" panose="020B0604030504040204" pitchFamily="34" charset="0"/>
                        </a:rPr>
                        <a:t>Course Link</a:t>
                      </a:r>
                    </a:p>
                  </a:txBody>
                  <a:tcPr marL="45720" marR="4572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87338488"/>
                  </a:ext>
                </a:extLst>
              </a:tr>
              <a:tr h="219456">
                <a:tc rowSpan="3">
                  <a:txBody>
                    <a:bodyPr/>
                    <a:lstStyle/>
                    <a:p>
                      <a:pPr algn="ctr"/>
                      <a:r>
                        <a:rPr lang="en-US" sz="1200" b="1" dirty="0">
                          <a:solidFill>
                            <a:schemeClr val="bg1"/>
                          </a:solidFill>
                          <a:latin typeface="+mn-lt"/>
                          <a:ea typeface="Verdana" panose="020B0604030504040204" pitchFamily="34" charset="0"/>
                        </a:rPr>
                        <a:t>New Joiners</a:t>
                      </a:r>
                    </a:p>
                  </a:txBody>
                  <a:tcPr marL="45720" marR="45720" anchor="ctr">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2F5597"/>
                    </a:solidFill>
                  </a:tcPr>
                </a:tc>
                <a:tc rowSpan="3">
                  <a:txBody>
                    <a:bodyPr/>
                    <a:lstStyle/>
                    <a:p>
                      <a:pPr algn="ctr"/>
                      <a:r>
                        <a:rPr lang="en-US" sz="1100" b="1" dirty="0">
                          <a:solidFill>
                            <a:schemeClr val="bg1"/>
                          </a:solidFill>
                          <a:latin typeface="+mn-lt"/>
                        </a:rPr>
                        <a:t>Module 0</a:t>
                      </a:r>
                    </a:p>
                    <a:p>
                      <a:pPr algn="ctr"/>
                      <a:r>
                        <a:rPr lang="en-US" sz="1100" b="1" dirty="0">
                          <a:solidFill>
                            <a:schemeClr val="bg1"/>
                          </a:solidFill>
                          <a:latin typeface="+mn-lt"/>
                        </a:rPr>
                        <a:t>(Intro to AI &amp; Data)</a:t>
                      </a:r>
                    </a:p>
                  </a:txBody>
                  <a:tcPr marL="45720" marR="45720" marT="0" marB="0" anchor="ctr">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767171"/>
                    </a:solidFill>
                  </a:tcPr>
                </a:tc>
                <a:tc>
                  <a:txBody>
                    <a:bodyPr/>
                    <a:lstStyle/>
                    <a:p>
                      <a:pPr lvl="0" algn="l" fontAlgn="b"/>
                      <a:r>
                        <a:rPr lang="en-US" sz="1000" b="0" i="0" u="none" strike="noStrike" dirty="0">
                          <a:solidFill>
                            <a:srgbClr val="000000"/>
                          </a:solidFill>
                          <a:effectLst/>
                          <a:latin typeface="+mn-lt"/>
                        </a:rPr>
                        <a:t>Introduction to AI &amp; Data</a:t>
                      </a:r>
                    </a:p>
                  </a:txBody>
                  <a:tcPr marL="45720" marR="45720" marT="0" marB="0" anchor="ctr">
                    <a:lnL w="285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rowSpan="3">
                  <a:txBody>
                    <a:bodyPr/>
                    <a:lstStyle/>
                    <a:p>
                      <a:pPr algn="ctr"/>
                      <a:r>
                        <a:rPr lang="en-US" sz="1000" dirty="0">
                          <a:latin typeface="+mn-lt"/>
                          <a:ea typeface="Verdana" panose="020B0604030504040204" pitchFamily="34" charset="0"/>
                        </a:rPr>
                        <a:t>All</a:t>
                      </a: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rowSpan="3">
                  <a:txBody>
                    <a:bodyPr/>
                    <a:lstStyle/>
                    <a:p>
                      <a:pPr lvl="0" algn="ctr" fontAlgn="b"/>
                      <a:r>
                        <a:rPr kumimoji="0" lang="en-US" sz="1000" b="0" i="0" u="none" strike="noStrike" kern="1200" cap="none" spc="0" normalizeH="0" baseline="0" noProof="0" dirty="0">
                          <a:ln>
                            <a:noFill/>
                          </a:ln>
                          <a:solidFill>
                            <a:srgbClr val="000000"/>
                          </a:solidFill>
                          <a:effectLst/>
                          <a:uLnTx/>
                          <a:uFillTx/>
                          <a:latin typeface="+mn-lt"/>
                          <a:ea typeface="+mn-ea"/>
                          <a:cs typeface="+mn-cs"/>
                        </a:rPr>
                        <a:t>Classroom</a:t>
                      </a: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rowSpan="3">
                  <a:txBody>
                    <a:bodyPr/>
                    <a:lstStyle/>
                    <a:p>
                      <a:pPr algn="ctr"/>
                      <a:r>
                        <a:rPr lang="en-US" sz="1000" dirty="0">
                          <a:latin typeface="+mn-lt"/>
                          <a:ea typeface="Verdana" panose="020B0604030504040204" pitchFamily="34" charset="0"/>
                        </a:rPr>
                        <a:t>1.5</a:t>
                      </a: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n-lt"/>
                        </a:rPr>
                        <a:t>Not Applicable</a:t>
                      </a: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2715682339"/>
                  </a:ext>
                </a:extLst>
              </a:tr>
              <a:tr h="219456">
                <a:tc vMerge="1">
                  <a:txBody>
                    <a:bodyPr/>
                    <a:lstStyle/>
                    <a:p>
                      <a:endParaRPr lang="en-US" sz="1000" dirty="0">
                        <a:latin typeface="+mn-lt"/>
                        <a:ea typeface="Verdana" panose="020B0604030504040204" pitchFamily="34" charset="0"/>
                      </a:endParaRPr>
                    </a:p>
                  </a:txBody>
                  <a:tcPr marL="45720" marR="45720"/>
                </a:tc>
                <a:tc vMerge="1">
                  <a:txBody>
                    <a:bodyPr/>
                    <a:lstStyle/>
                    <a:p>
                      <a:pPr algn="ctr"/>
                      <a:endParaRPr lang="en-US" sz="1000" dirty="0">
                        <a:latin typeface="+mn-lt"/>
                        <a:ea typeface="Verdana" panose="020B0604030504040204" pitchFamily="34" charset="0"/>
                      </a:endParaRPr>
                    </a:p>
                  </a:txBody>
                  <a:tcPr marL="45720" marR="45720" anchor="ctr"/>
                </a:tc>
                <a:tc>
                  <a:txBody>
                    <a:bodyPr/>
                    <a:lstStyle/>
                    <a:p>
                      <a:pPr lvl="0" algn="l" fontAlgn="b"/>
                      <a:r>
                        <a:rPr lang="en-US" sz="1000" b="0" i="0" u="none" strike="noStrike" dirty="0">
                          <a:solidFill>
                            <a:srgbClr val="000000"/>
                          </a:solidFill>
                          <a:effectLst/>
                          <a:latin typeface="+mn-lt"/>
                        </a:rPr>
                        <a:t>Projects in AI &amp; Data</a:t>
                      </a:r>
                    </a:p>
                  </a:txBody>
                  <a:tcPr marL="45720" marR="45720" marT="0" marB="0" anchor="ctr">
                    <a:lnL w="285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vMerge="1">
                  <a:txBody>
                    <a:bodyPr/>
                    <a:lstStyle/>
                    <a:p>
                      <a:pPr algn="ctr"/>
                      <a:endParaRPr lang="en-US" sz="1000" dirty="0">
                        <a:latin typeface="+mn-lt"/>
                        <a:ea typeface="Verdana" panose="020B0604030504040204" pitchFamily="34" charset="0"/>
                      </a:endParaRPr>
                    </a:p>
                  </a:txBody>
                  <a:tcPr marL="45720" marR="45720" anchor="ctr"/>
                </a:tc>
                <a:tc vMerge="1">
                  <a:txBody>
                    <a:bodyPr/>
                    <a:lstStyle/>
                    <a:p>
                      <a:pPr algn="ctr"/>
                      <a:endParaRPr lang="en-US" sz="1000" dirty="0">
                        <a:latin typeface="+mn-lt"/>
                        <a:ea typeface="Verdana" panose="020B0604030504040204" pitchFamily="34" charset="0"/>
                      </a:endParaRPr>
                    </a:p>
                  </a:txBody>
                  <a:tcPr marL="45720" marR="45720" anchor="ctr"/>
                </a:tc>
                <a:tc vMerge="1">
                  <a:txBody>
                    <a:bodyPr/>
                    <a:lstStyle/>
                    <a:p>
                      <a:pPr algn="ctr"/>
                      <a:endParaRPr lang="en-US" sz="1000" dirty="0">
                        <a:latin typeface="+mn-lt"/>
                        <a:ea typeface="Verdana" panose="020B0604030504040204" pitchFamily="34" charset="0"/>
                      </a:endParaRPr>
                    </a:p>
                  </a:txBody>
                  <a:tcPr marL="45720" marR="45720" anchor="ctr"/>
                </a:tc>
                <a:tc vMerge="1">
                  <a:txBody>
                    <a:bodyPr/>
                    <a:lstStyle/>
                    <a:p>
                      <a:pPr algn="ctr"/>
                      <a:endParaRPr lang="en-US" sz="1000" dirty="0">
                        <a:latin typeface="+mn-lt"/>
                        <a:ea typeface="Verdana" panose="020B0604030504040204" pitchFamily="34" charset="0"/>
                      </a:endParaRPr>
                    </a:p>
                  </a:txBody>
                  <a:tcPr marL="45720" marR="45720" anchor="ctr"/>
                </a:tc>
                <a:extLst>
                  <a:ext uri="{0D108BD9-81ED-4DB2-BD59-A6C34878D82A}">
                    <a16:rowId xmlns:a16="http://schemas.microsoft.com/office/drawing/2014/main" val="2963891535"/>
                  </a:ext>
                </a:extLst>
              </a:tr>
              <a:tr h="219456">
                <a:tc vMerge="1">
                  <a:txBody>
                    <a:bodyPr/>
                    <a:lstStyle/>
                    <a:p>
                      <a:endParaRPr lang="en-US" sz="1000" dirty="0">
                        <a:latin typeface="+mn-lt"/>
                        <a:ea typeface="Verdana" panose="020B0604030504040204" pitchFamily="34" charset="0"/>
                      </a:endParaRPr>
                    </a:p>
                  </a:txBody>
                  <a:tcPr marL="45720" marR="45720"/>
                </a:tc>
                <a:tc vMerge="1">
                  <a:txBody>
                    <a:bodyPr/>
                    <a:lstStyle/>
                    <a:p>
                      <a:pPr algn="ctr"/>
                      <a:endParaRPr lang="en-US" sz="1000" dirty="0">
                        <a:latin typeface="+mn-lt"/>
                        <a:ea typeface="Verdana" panose="020B0604030504040204" pitchFamily="34" charset="0"/>
                      </a:endParaRPr>
                    </a:p>
                  </a:txBody>
                  <a:tcPr marL="45720" marR="45720" anchor="ctr"/>
                </a:tc>
                <a:tc>
                  <a:txBody>
                    <a:bodyPr/>
                    <a:lstStyle/>
                    <a:p>
                      <a:pPr lvl="0" algn="l" fontAlgn="b"/>
                      <a:r>
                        <a:rPr lang="en-US" sz="1000" b="0" i="0" u="none" strike="noStrike" dirty="0">
                          <a:solidFill>
                            <a:srgbClr val="000000"/>
                          </a:solidFill>
                          <a:effectLst/>
                          <a:latin typeface="+mn-lt"/>
                        </a:rPr>
                        <a:t>Key People Connects</a:t>
                      </a:r>
                    </a:p>
                  </a:txBody>
                  <a:tcPr marL="45720" marR="45720" marT="0" marB="0" anchor="ctr">
                    <a:lnL w="285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vMerge="1">
                  <a:txBody>
                    <a:bodyPr/>
                    <a:lstStyle/>
                    <a:p>
                      <a:pPr algn="ctr"/>
                      <a:endParaRPr lang="en-US" sz="1000" dirty="0">
                        <a:latin typeface="+mn-lt"/>
                        <a:ea typeface="Verdana" panose="020B0604030504040204" pitchFamily="34" charset="0"/>
                      </a:endParaRPr>
                    </a:p>
                  </a:txBody>
                  <a:tcPr marL="45720" marR="45720" anchor="ctr"/>
                </a:tc>
                <a:tc vMerge="1">
                  <a:txBody>
                    <a:bodyPr/>
                    <a:lstStyle/>
                    <a:p>
                      <a:pPr algn="ctr"/>
                      <a:endParaRPr lang="en-US" sz="1000" dirty="0">
                        <a:latin typeface="+mn-lt"/>
                        <a:ea typeface="Verdana" panose="020B0604030504040204" pitchFamily="34" charset="0"/>
                      </a:endParaRPr>
                    </a:p>
                  </a:txBody>
                  <a:tcPr marL="45720" marR="45720" anchor="ctr"/>
                </a:tc>
                <a:tc vMerge="1">
                  <a:txBody>
                    <a:bodyPr/>
                    <a:lstStyle/>
                    <a:p>
                      <a:pPr algn="ctr"/>
                      <a:endParaRPr lang="en-US" sz="1000" dirty="0">
                        <a:latin typeface="+mn-lt"/>
                        <a:ea typeface="Verdana" panose="020B0604030504040204" pitchFamily="34" charset="0"/>
                      </a:endParaRPr>
                    </a:p>
                  </a:txBody>
                  <a:tcPr marL="45720" marR="45720" anchor="ctr"/>
                </a:tc>
                <a:tc vMerge="1">
                  <a:txBody>
                    <a:bodyPr/>
                    <a:lstStyle/>
                    <a:p>
                      <a:pPr algn="ctr"/>
                      <a:endParaRPr lang="en-US" sz="1000" dirty="0">
                        <a:latin typeface="+mn-lt"/>
                        <a:ea typeface="Verdana" panose="020B0604030504040204" pitchFamily="34" charset="0"/>
                      </a:endParaRPr>
                    </a:p>
                  </a:txBody>
                  <a:tcPr marL="45720" marR="45720" anchor="ctr"/>
                </a:tc>
                <a:extLst>
                  <a:ext uri="{0D108BD9-81ED-4DB2-BD59-A6C34878D82A}">
                    <a16:rowId xmlns:a16="http://schemas.microsoft.com/office/drawing/2014/main" val="2872612100"/>
                  </a:ext>
                </a:extLst>
              </a:tr>
              <a:tr h="219456">
                <a:tc rowSpan="13">
                  <a:txBody>
                    <a:bodyPr/>
                    <a:lstStyle/>
                    <a:p>
                      <a:pPr algn="ctr"/>
                      <a:r>
                        <a:rPr lang="en-US" sz="1200" b="1" dirty="0">
                          <a:solidFill>
                            <a:schemeClr val="bg1"/>
                          </a:solidFill>
                          <a:latin typeface="+mn-lt"/>
                          <a:ea typeface="Verdana" panose="020B0604030504040204" pitchFamily="34" charset="0"/>
                        </a:rPr>
                        <a:t>New Joiners &amp; Existing Employees</a:t>
                      </a:r>
                    </a:p>
                  </a:txBody>
                  <a:tcPr marL="45720" marR="45720" anchor="ctr">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2F5597"/>
                    </a:solidFill>
                  </a:tcPr>
                </a:tc>
                <a:tc rowSpan="5">
                  <a:txBody>
                    <a:bodyPr/>
                    <a:lstStyle/>
                    <a:p>
                      <a:pPr algn="ctr"/>
                      <a:r>
                        <a:rPr lang="en-US" sz="1100" b="1" dirty="0">
                          <a:solidFill>
                            <a:schemeClr val="bg1"/>
                          </a:solidFill>
                          <a:latin typeface="+mn-lt"/>
                        </a:rPr>
                        <a:t>Module 1</a:t>
                      </a:r>
                    </a:p>
                    <a:p>
                      <a:pPr algn="ctr"/>
                      <a:r>
                        <a:rPr lang="en-US" sz="1100" b="1" dirty="0">
                          <a:solidFill>
                            <a:schemeClr val="bg1"/>
                          </a:solidFill>
                          <a:latin typeface="+mn-lt"/>
                        </a:rPr>
                        <a:t>(Business Communication Skills)</a:t>
                      </a:r>
                    </a:p>
                  </a:txBody>
                  <a:tcPr marL="45720" marR="45720" marT="0" marB="0" anchor="ctr">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lvl="0" algn="l" fontAlgn="b"/>
                      <a:r>
                        <a:rPr lang="en-US" sz="1000" b="0" i="0" u="none" strike="noStrike" dirty="0">
                          <a:solidFill>
                            <a:srgbClr val="000000"/>
                          </a:solidFill>
                          <a:effectLst/>
                          <a:latin typeface="+mn-lt"/>
                        </a:rPr>
                        <a:t>Knowledge Repository</a:t>
                      </a:r>
                    </a:p>
                  </a:txBody>
                  <a:tcPr marL="45720" marR="45720" marT="0" marB="0" anchor="ctr">
                    <a:lnL w="285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lvl="0" algn="ctr" fontAlgn="b"/>
                      <a:r>
                        <a:rPr lang="en-US" sz="1000" b="0" i="0" u="none" strike="noStrike" dirty="0">
                          <a:solidFill>
                            <a:srgbClr val="000000"/>
                          </a:solidFill>
                          <a:effectLst/>
                          <a:latin typeface="+mn-lt"/>
                        </a:rPr>
                        <a:t>All</a:t>
                      </a: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mn-lt"/>
                          <a:ea typeface="+mn-ea"/>
                          <a:cs typeface="+mn-cs"/>
                        </a:rPr>
                        <a:t>Classroom</a:t>
                      </a: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lvl="0" algn="ctr" fontAlgn="b"/>
                      <a:r>
                        <a:rPr lang="en-US" sz="1000" b="0" i="0" u="none" strike="noStrike" dirty="0">
                          <a:solidFill>
                            <a:srgbClr val="000000"/>
                          </a:solidFill>
                          <a:effectLst/>
                          <a:latin typeface="+mn-lt"/>
                        </a:rPr>
                        <a:t>0.5</a:t>
                      </a: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n-lt"/>
                        </a:rPr>
                        <a:t>Not Applicable</a:t>
                      </a: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36955539"/>
                  </a:ext>
                </a:extLst>
              </a:tr>
              <a:tr h="219456">
                <a:tc vMerge="1">
                  <a:txBody>
                    <a:bodyPr/>
                    <a:lstStyle/>
                    <a:p>
                      <a:pPr algn="ctr"/>
                      <a:endParaRPr lang="en-US" sz="1000" dirty="0">
                        <a:latin typeface="+mn-lt"/>
                        <a:ea typeface="Verdana" panose="020B0604030504040204" pitchFamily="34" charset="0"/>
                      </a:endParaRPr>
                    </a:p>
                  </a:txBody>
                  <a:tcPr marL="45720" marR="45720" anchor="ctr"/>
                </a:tc>
                <a:tc vMerge="1">
                  <a:txBody>
                    <a:bodyPr/>
                    <a:lstStyle/>
                    <a:p>
                      <a:pPr algn="ctr"/>
                      <a:endParaRPr lang="en-US" sz="1000" dirty="0">
                        <a:latin typeface="+mn-lt"/>
                        <a:ea typeface="Verdana" panose="020B0604030504040204" pitchFamily="34" charset="0"/>
                      </a:endParaRPr>
                    </a:p>
                  </a:txBody>
                  <a:tcPr marL="45720" marR="45720" anchor="ctr"/>
                </a:tc>
                <a:tc>
                  <a:txBody>
                    <a:bodyPr/>
                    <a:lstStyle/>
                    <a:p>
                      <a:pPr lvl="0" algn="l" fontAlgn="b"/>
                      <a:r>
                        <a:rPr lang="en-US" sz="1000" b="0" u="none" strike="noStrike" dirty="0">
                          <a:solidFill>
                            <a:srgbClr val="000000"/>
                          </a:solidFill>
                          <a:effectLst/>
                          <a:latin typeface="+mn-lt"/>
                        </a:rPr>
                        <a:t>Presentation - Basics</a:t>
                      </a:r>
                      <a:endParaRPr lang="en-US" sz="1000" b="0" i="0" u="none" strike="noStrike" dirty="0">
                        <a:solidFill>
                          <a:srgbClr val="000000"/>
                        </a:solidFill>
                        <a:effectLst/>
                        <a:latin typeface="+mn-lt"/>
                      </a:endParaRPr>
                    </a:p>
                  </a:txBody>
                  <a:tcPr marL="45720" marR="45720" marT="0" marB="0" anchor="ctr">
                    <a:lnL w="285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lvl="0" algn="ctr" fontAlgn="b"/>
                      <a:r>
                        <a:rPr lang="en-US" sz="1000" b="0" i="0" u="none" strike="noStrike" dirty="0">
                          <a:solidFill>
                            <a:srgbClr val="000000"/>
                          </a:solidFill>
                          <a:effectLst/>
                          <a:latin typeface="+mn-lt"/>
                        </a:rPr>
                        <a:t>All till SC</a:t>
                      </a: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mn-lt"/>
                          <a:ea typeface="+mn-ea"/>
                          <a:cs typeface="+mn-cs"/>
                        </a:rPr>
                        <a:t>Classroom</a:t>
                      </a: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lvl="0" algn="ctr" fontAlgn="b"/>
                      <a:r>
                        <a:rPr lang="en-US" sz="1000" b="0" i="0" u="none" strike="noStrike" dirty="0">
                          <a:solidFill>
                            <a:srgbClr val="000000"/>
                          </a:solidFill>
                          <a:effectLst/>
                          <a:latin typeface="+mn-lt"/>
                        </a:rPr>
                        <a:t>1.5</a:t>
                      </a: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n-lt"/>
                          <a:hlinkClick r:id="rId8"/>
                        </a:rPr>
                        <a:t>Presentation Basics</a:t>
                      </a:r>
                      <a:endParaRPr lang="en-US" sz="1000" b="0" i="0" u="none" strike="noStrike" dirty="0">
                        <a:solidFill>
                          <a:srgbClr val="000000"/>
                        </a:solidFill>
                        <a:effectLst/>
                        <a:latin typeface="+mn-lt"/>
                      </a:endParaRP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558771150"/>
                  </a:ext>
                </a:extLst>
              </a:tr>
              <a:tr h="219456">
                <a:tc vMerge="1">
                  <a:txBody>
                    <a:bodyPr/>
                    <a:lstStyle/>
                    <a:p>
                      <a:pPr algn="ctr"/>
                      <a:endParaRPr lang="en-US" sz="1000" dirty="0">
                        <a:latin typeface="+mn-lt"/>
                        <a:ea typeface="Verdana" panose="020B0604030504040204" pitchFamily="34" charset="0"/>
                      </a:endParaRPr>
                    </a:p>
                  </a:txBody>
                  <a:tcPr marL="45720" marR="45720" anchor="ctr"/>
                </a:tc>
                <a:tc vMerge="1">
                  <a:txBody>
                    <a:bodyPr/>
                    <a:lstStyle/>
                    <a:p>
                      <a:pPr algn="ctr"/>
                      <a:endParaRPr lang="en-US" sz="1000" dirty="0">
                        <a:latin typeface="+mn-lt"/>
                        <a:ea typeface="Verdana" panose="020B0604030504040204" pitchFamily="34" charset="0"/>
                      </a:endParaRPr>
                    </a:p>
                  </a:txBody>
                  <a:tcPr marL="45720" marR="45720" anchor="ctr"/>
                </a:tc>
                <a:tc>
                  <a:txBody>
                    <a:bodyPr/>
                    <a:lstStyle/>
                    <a:p>
                      <a:pPr lvl="0" algn="l" fontAlgn="b"/>
                      <a:r>
                        <a:rPr lang="en-US" sz="1000" b="0" u="none" strike="noStrike" dirty="0">
                          <a:solidFill>
                            <a:srgbClr val="000000"/>
                          </a:solidFill>
                          <a:effectLst/>
                          <a:latin typeface="+mn-lt"/>
                        </a:rPr>
                        <a:t>Presentation – Advanced</a:t>
                      </a:r>
                      <a:endParaRPr lang="en-US" sz="1000" b="0" i="0" u="none" strike="noStrike" dirty="0">
                        <a:solidFill>
                          <a:srgbClr val="000000"/>
                        </a:solidFill>
                        <a:effectLst/>
                        <a:latin typeface="+mn-lt"/>
                      </a:endParaRPr>
                    </a:p>
                  </a:txBody>
                  <a:tcPr marL="45720" marR="45720" marT="0" marB="0" anchor="ctr">
                    <a:lnL w="285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n-lt"/>
                        </a:rPr>
                        <a:t>Consultant, SC &amp; M</a:t>
                      </a: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mn-lt"/>
                          <a:ea typeface="+mn-ea"/>
                          <a:cs typeface="+mn-cs"/>
                        </a:rPr>
                        <a:t>Classroom</a:t>
                      </a: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n-lt"/>
                        </a:rPr>
                        <a:t>1.5</a:t>
                      </a: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n-lt"/>
                        </a:rPr>
                        <a:t>Not Applicable</a:t>
                      </a:r>
                    </a:p>
                  </a:txBody>
                  <a:tcPr marL="6350" marR="6350" marT="635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240193552"/>
                  </a:ext>
                </a:extLst>
              </a:tr>
              <a:tr h="219456">
                <a:tc vMerge="1">
                  <a:txBody>
                    <a:bodyPr/>
                    <a:lstStyle/>
                    <a:p>
                      <a:endParaRPr lang="en-US"/>
                    </a:p>
                  </a:txBody>
                  <a:tcPr/>
                </a:tc>
                <a:tc vMerge="1">
                  <a:txBody>
                    <a:bodyPr/>
                    <a:lstStyle/>
                    <a:p>
                      <a:endParaRPr lang="en-US"/>
                    </a:p>
                  </a:txBody>
                  <a:tcPr/>
                </a:tc>
                <a:tc>
                  <a:txBody>
                    <a:bodyPr/>
                    <a:lstStyle/>
                    <a:p>
                      <a:pPr lvl="0" algn="l" fontAlgn="b"/>
                      <a:r>
                        <a:rPr lang="en-US" sz="1000" b="0" u="none" strike="noStrike" dirty="0">
                          <a:solidFill>
                            <a:srgbClr val="000000"/>
                          </a:solidFill>
                          <a:effectLst/>
                          <a:latin typeface="+mn-lt"/>
                        </a:rPr>
                        <a:t>Excel</a:t>
                      </a:r>
                      <a:endParaRPr lang="en-US" sz="1000" b="0" i="0" u="none" strike="noStrike" dirty="0">
                        <a:solidFill>
                          <a:srgbClr val="000000"/>
                        </a:solidFill>
                        <a:effectLst/>
                        <a:latin typeface="+mn-lt"/>
                      </a:endParaRPr>
                    </a:p>
                  </a:txBody>
                  <a:tcPr marL="45720" marR="45720" marT="0" marB="0" anchor="ctr">
                    <a:lnL w="285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lvl="0" algn="ctr" fontAlgn="b"/>
                      <a:r>
                        <a:rPr lang="en-US" sz="1000" b="0" i="0" u="none" strike="noStrike" dirty="0">
                          <a:solidFill>
                            <a:srgbClr val="000000"/>
                          </a:solidFill>
                          <a:effectLst/>
                          <a:latin typeface="+mn-lt"/>
                        </a:rPr>
                        <a:t>All till M</a:t>
                      </a: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n-lt"/>
                        </a:rPr>
                        <a:t>Self Learning</a:t>
                      </a: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lvl="0" algn="ctr" fontAlgn="b"/>
                      <a:r>
                        <a:rPr lang="en-US" sz="1000" b="0" i="0" u="none" strike="noStrike" dirty="0">
                          <a:solidFill>
                            <a:srgbClr val="000000"/>
                          </a:solidFill>
                          <a:effectLst/>
                          <a:latin typeface="+mn-lt"/>
                        </a:rPr>
                        <a:t>13</a:t>
                      </a: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lvl="0" algn="ctr" fontAlgn="b"/>
                      <a:r>
                        <a:rPr lang="en-US" sz="1000" b="0" i="0" u="none" strike="noStrike" dirty="0">
                          <a:solidFill>
                            <a:srgbClr val="000000"/>
                          </a:solidFill>
                          <a:effectLst/>
                          <a:latin typeface="+mn-lt"/>
                          <a:hlinkClick r:id="rId9"/>
                        </a:rPr>
                        <a:t>Excel</a:t>
                      </a:r>
                      <a:endParaRPr lang="en-US" sz="1000" b="0" i="0" u="none" strike="noStrike" dirty="0">
                        <a:solidFill>
                          <a:srgbClr val="000000"/>
                        </a:solidFill>
                        <a:effectLst/>
                        <a:latin typeface="+mn-lt"/>
                      </a:endParaRPr>
                    </a:p>
                  </a:txBody>
                  <a:tcPr marL="6350" marR="6350" marT="635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55737736"/>
                  </a:ext>
                </a:extLst>
              </a:tr>
              <a:tr h="219456">
                <a:tc vMerge="1">
                  <a:txBody>
                    <a:bodyPr/>
                    <a:lstStyle/>
                    <a:p>
                      <a:pPr algn="ctr"/>
                      <a:endParaRPr lang="en-US" sz="1000" dirty="0">
                        <a:latin typeface="+mn-lt"/>
                        <a:ea typeface="Verdana" panose="020B0604030504040204" pitchFamily="34" charset="0"/>
                      </a:endParaRPr>
                    </a:p>
                  </a:txBody>
                  <a:tcPr marL="45720" marR="45720" anchor="ctr">
                    <a:lnT w="28575" cap="flat" cmpd="sng" algn="ctr">
                      <a:solidFill>
                        <a:schemeClr val="tx2"/>
                      </a:solidFill>
                      <a:prstDash val="solid"/>
                      <a:round/>
                      <a:headEnd type="none" w="med" len="med"/>
                      <a:tailEnd type="none" w="med" len="med"/>
                    </a:lnT>
                  </a:tcPr>
                </a:tc>
                <a:tc vMerge="1">
                  <a:txBody>
                    <a:bodyPr/>
                    <a:lstStyle/>
                    <a:p>
                      <a:pPr algn="ctr"/>
                      <a:endParaRPr lang="en-US" sz="1000" dirty="0">
                        <a:latin typeface="+mn-lt"/>
                        <a:ea typeface="Verdana" panose="020B0604030504040204" pitchFamily="34" charset="0"/>
                      </a:endParaRPr>
                    </a:p>
                  </a:txBody>
                  <a:tcPr marL="45720" marR="45720" anchor="ctr">
                    <a:lnT w="28575" cap="flat" cmpd="sng" algn="ctr">
                      <a:solidFill>
                        <a:schemeClr val="tx2"/>
                      </a:solidFill>
                      <a:prstDash val="solid"/>
                      <a:round/>
                      <a:headEnd type="none" w="med" len="med"/>
                      <a:tailEnd type="none" w="med" len="med"/>
                    </a:lnT>
                  </a:tcPr>
                </a:tc>
                <a:tc>
                  <a:txBody>
                    <a:bodyPr/>
                    <a:lstStyle/>
                    <a:p>
                      <a:pPr lvl="0" algn="l" fontAlgn="b"/>
                      <a:r>
                        <a:rPr lang="en-US" sz="1000" b="0" i="0" u="none" strike="noStrike" dirty="0">
                          <a:solidFill>
                            <a:srgbClr val="000000"/>
                          </a:solidFill>
                          <a:effectLst/>
                          <a:latin typeface="+mn-lt"/>
                        </a:rPr>
                        <a:t>Articulating Business Problem &amp; Solution</a:t>
                      </a:r>
                    </a:p>
                  </a:txBody>
                  <a:tcPr marL="45720" marR="45720" marT="0" marB="0" anchor="ctr">
                    <a:lnL w="285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lvl="0" algn="ctr" fontAlgn="b"/>
                      <a:r>
                        <a:rPr lang="en-US" sz="1000" b="0" i="0" u="none" strike="noStrike" dirty="0">
                          <a:solidFill>
                            <a:srgbClr val="000000"/>
                          </a:solidFill>
                          <a:effectLst/>
                          <a:latin typeface="+mn-lt"/>
                        </a:rPr>
                        <a:t>All</a:t>
                      </a: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n-lt"/>
                        </a:rPr>
                        <a:t>Classroom</a:t>
                      </a: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lvl="0" algn="ctr" fontAlgn="b"/>
                      <a:r>
                        <a:rPr lang="en-US" sz="1000" b="0" i="0" u="none" strike="noStrike" dirty="0">
                          <a:solidFill>
                            <a:srgbClr val="000000"/>
                          </a:solidFill>
                          <a:effectLst/>
                          <a:latin typeface="+mn-lt"/>
                        </a:rPr>
                        <a:t>1.5</a:t>
                      </a: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n-lt"/>
                        </a:rPr>
                        <a:t>Not Applicable</a:t>
                      </a:r>
                    </a:p>
                  </a:txBody>
                  <a:tcPr marL="6350" marR="6350" marT="635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42691437"/>
                  </a:ext>
                </a:extLst>
              </a:tr>
              <a:tr h="219456">
                <a:tc vMerge="1">
                  <a:txBody>
                    <a:bodyPr/>
                    <a:lstStyle/>
                    <a:p>
                      <a:pPr algn="ctr"/>
                      <a:endParaRPr lang="en-US" sz="1000" dirty="0">
                        <a:latin typeface="+mn-lt"/>
                        <a:ea typeface="Verdana" panose="020B0604030504040204" pitchFamily="34" charset="0"/>
                      </a:endParaRPr>
                    </a:p>
                  </a:txBody>
                  <a:tcPr marL="45720" marR="45720" anchor="ctr">
                    <a:lnT w="28575" cap="flat" cmpd="sng" algn="ctr">
                      <a:solidFill>
                        <a:schemeClr val="tx2"/>
                      </a:solidFill>
                      <a:prstDash val="solid"/>
                      <a:round/>
                      <a:headEnd type="none" w="med" len="med"/>
                      <a:tailEnd type="none" w="med" len="med"/>
                    </a:lnT>
                  </a:tcPr>
                </a:tc>
                <a:tc rowSpan="8">
                  <a:txBody>
                    <a:bodyPr/>
                    <a:lstStyle/>
                    <a:p>
                      <a:pPr algn="ctr"/>
                      <a:r>
                        <a:rPr lang="en-US" sz="1100" b="1" dirty="0">
                          <a:solidFill>
                            <a:schemeClr val="bg1"/>
                          </a:solidFill>
                          <a:latin typeface="+mn-lt"/>
                        </a:rPr>
                        <a:t>Module 2</a:t>
                      </a:r>
                    </a:p>
                    <a:p>
                      <a:pPr algn="ctr"/>
                      <a:r>
                        <a:rPr lang="en-US" sz="1100" b="1" dirty="0">
                          <a:solidFill>
                            <a:schemeClr val="bg1"/>
                          </a:solidFill>
                          <a:latin typeface="+mn-lt"/>
                        </a:rPr>
                        <a:t>(Technology Skills)</a:t>
                      </a:r>
                    </a:p>
                  </a:txBody>
                  <a:tcPr marL="45720" marR="45720" marT="0" marB="0" anchor="ctr">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lvl="0" algn="l" fontAlgn="b"/>
                      <a:r>
                        <a:rPr lang="en-US" sz="1000" b="0" i="0" u="none" strike="noStrike" dirty="0">
                          <a:solidFill>
                            <a:srgbClr val="000000"/>
                          </a:solidFill>
                          <a:effectLst/>
                          <a:latin typeface="+mn-lt"/>
                        </a:rPr>
                        <a:t>Introduction to Analytics</a:t>
                      </a:r>
                    </a:p>
                  </a:txBody>
                  <a:tcPr marL="45720" marR="45720" marT="0" marB="0" anchor="ctr">
                    <a:lnL w="285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lvl="0" algn="ctr" fontAlgn="b"/>
                      <a:r>
                        <a:rPr lang="en-US" sz="1000" b="0" i="0" u="none" strike="noStrike" dirty="0">
                          <a:solidFill>
                            <a:srgbClr val="000000"/>
                          </a:solidFill>
                          <a:effectLst/>
                          <a:latin typeface="+mn-lt"/>
                        </a:rPr>
                        <a:t>All till SC</a:t>
                      </a: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mn-lt"/>
                          <a:ea typeface="+mn-ea"/>
                          <a:cs typeface="+mn-cs"/>
                        </a:rPr>
                        <a:t>Classroom</a:t>
                      </a: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lvl="0" algn="ctr" fontAlgn="b"/>
                      <a:r>
                        <a:rPr lang="en-US" sz="1000" b="0" i="0" u="none" strike="noStrike" dirty="0">
                          <a:solidFill>
                            <a:srgbClr val="000000"/>
                          </a:solidFill>
                          <a:effectLst/>
                          <a:latin typeface="+mn-lt"/>
                        </a:rPr>
                        <a:t>2</a:t>
                      </a: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lvl="0" algn="ctr" fontAlgn="b"/>
                      <a:r>
                        <a:rPr lang="en-US" sz="1000" b="0" i="0" u="none" strike="noStrike" dirty="0">
                          <a:solidFill>
                            <a:srgbClr val="000000"/>
                          </a:solidFill>
                          <a:effectLst/>
                          <a:latin typeface="+mn-lt"/>
                        </a:rPr>
                        <a:t>Not Applicable</a:t>
                      </a:r>
                    </a:p>
                  </a:txBody>
                  <a:tcPr marL="6350" marR="6350" marT="635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424403184"/>
                  </a:ext>
                </a:extLst>
              </a:tr>
              <a:tr h="219456">
                <a:tc vMerge="1">
                  <a:txBody>
                    <a:bodyPr/>
                    <a:lstStyle/>
                    <a:p>
                      <a:pPr algn="ctr"/>
                      <a:endParaRPr lang="en-US" sz="1000" dirty="0">
                        <a:latin typeface="+mn-lt"/>
                        <a:ea typeface="Verdana" panose="020B0604030504040204" pitchFamily="34" charset="0"/>
                      </a:endParaRPr>
                    </a:p>
                  </a:txBody>
                  <a:tcPr marL="45720" marR="45720" anchor="ctr"/>
                </a:tc>
                <a:tc vMerge="1">
                  <a:txBody>
                    <a:bodyPr/>
                    <a:lstStyle/>
                    <a:p>
                      <a:pPr algn="ctr"/>
                      <a:endParaRPr lang="en-US" sz="1000" dirty="0">
                        <a:latin typeface="+mn-lt"/>
                        <a:ea typeface="Verdana" panose="020B0604030504040204" pitchFamily="34" charset="0"/>
                      </a:endParaRPr>
                    </a:p>
                  </a:txBody>
                  <a:tcPr marL="45720" marR="45720"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n-lt"/>
                        </a:rPr>
                        <a:t>Power BI and Visualization</a:t>
                      </a:r>
                    </a:p>
                  </a:txBody>
                  <a:tcPr marL="45720" marR="45720" marT="0" marB="0" anchor="ctr">
                    <a:lnL w="285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n-lt"/>
                        </a:rPr>
                        <a:t>All till M</a:t>
                      </a: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n-lt"/>
                        </a:rPr>
                        <a:t>Self Learning</a:t>
                      </a: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n-lt"/>
                        </a:rPr>
                        <a:t>25 &amp; 14</a:t>
                      </a: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n-lt"/>
                          <a:hlinkClick r:id="rId10"/>
                        </a:rPr>
                        <a:t>Power BI</a:t>
                      </a:r>
                      <a:r>
                        <a:rPr lang="en-US" sz="1000" b="0" i="0" u="none" strike="noStrike" dirty="0">
                          <a:solidFill>
                            <a:srgbClr val="000000"/>
                          </a:solidFill>
                          <a:effectLst/>
                          <a:latin typeface="+mn-lt"/>
                        </a:rPr>
                        <a:t> , </a:t>
                      </a:r>
                      <a:r>
                        <a:rPr lang="en-US" sz="1000" b="0" i="0" u="none" strike="noStrike" dirty="0">
                          <a:solidFill>
                            <a:srgbClr val="000000"/>
                          </a:solidFill>
                          <a:effectLst/>
                          <a:latin typeface="+mn-lt"/>
                          <a:hlinkClick r:id="rId11"/>
                        </a:rPr>
                        <a:t>Data Visualization</a:t>
                      </a:r>
                      <a:endParaRPr lang="en-US" sz="1000" b="0" i="0" u="none" strike="noStrike" dirty="0">
                        <a:solidFill>
                          <a:srgbClr val="000000"/>
                        </a:solidFill>
                        <a:effectLst/>
                        <a:latin typeface="+mn-lt"/>
                      </a:endParaRPr>
                    </a:p>
                  </a:txBody>
                  <a:tcPr marL="6350" marR="6350" marT="635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014673846"/>
                  </a:ext>
                </a:extLst>
              </a:tr>
              <a:tr h="219456">
                <a:tc vMerge="1">
                  <a:txBody>
                    <a:bodyPr/>
                    <a:lstStyle/>
                    <a:p>
                      <a:pPr algn="ctr"/>
                      <a:endParaRPr lang="en-US" sz="1000" dirty="0">
                        <a:latin typeface="+mn-lt"/>
                        <a:ea typeface="Verdana" panose="020B0604030504040204" pitchFamily="34" charset="0"/>
                      </a:endParaRPr>
                    </a:p>
                  </a:txBody>
                  <a:tcPr marL="45720" marR="45720" anchor="ctr"/>
                </a:tc>
                <a:tc vMerge="1">
                  <a:txBody>
                    <a:bodyPr/>
                    <a:lstStyle/>
                    <a:p>
                      <a:pPr algn="ctr"/>
                      <a:endParaRPr lang="en-US" sz="1000" dirty="0">
                        <a:latin typeface="+mn-lt"/>
                        <a:ea typeface="Verdana" panose="020B0604030504040204" pitchFamily="34" charset="0"/>
                      </a:endParaRPr>
                    </a:p>
                  </a:txBody>
                  <a:tcPr marL="45720" marR="45720"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n-lt"/>
                        </a:rPr>
                        <a:t>SQL &amp; Python</a:t>
                      </a:r>
                    </a:p>
                  </a:txBody>
                  <a:tcPr marL="45720" marR="45720" marT="0" marB="0" anchor="ctr">
                    <a:lnL w="285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n-lt"/>
                        </a:rPr>
                        <a:t>All till SC</a:t>
                      </a: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n-lt"/>
                        </a:rPr>
                        <a:t>Self Learning</a:t>
                      </a: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n-lt"/>
                        </a:rPr>
                        <a:t>14.5 &amp; 49.5</a:t>
                      </a: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n-lt"/>
                          <a:hlinkClick r:id="rId12"/>
                        </a:rPr>
                        <a:t>SQL1</a:t>
                      </a:r>
                      <a:r>
                        <a:rPr lang="en-US" sz="1000" b="0" i="0" u="none" strike="noStrike" dirty="0">
                          <a:solidFill>
                            <a:srgbClr val="000000"/>
                          </a:solidFill>
                          <a:effectLst/>
                          <a:latin typeface="+mn-lt"/>
                        </a:rPr>
                        <a:t>, </a:t>
                      </a:r>
                      <a:r>
                        <a:rPr lang="en-US" sz="1000" b="0" i="0" u="none" strike="noStrike" dirty="0">
                          <a:solidFill>
                            <a:srgbClr val="000000"/>
                          </a:solidFill>
                          <a:effectLst/>
                          <a:latin typeface="+mn-lt"/>
                          <a:hlinkClick r:id="rId13"/>
                        </a:rPr>
                        <a:t>SQL2</a:t>
                      </a:r>
                      <a:r>
                        <a:rPr lang="en-US" sz="1000" b="0" i="0" u="none" strike="noStrike" dirty="0">
                          <a:solidFill>
                            <a:srgbClr val="000000"/>
                          </a:solidFill>
                          <a:effectLst/>
                          <a:latin typeface="+mn-lt"/>
                        </a:rPr>
                        <a:t>, </a:t>
                      </a:r>
                      <a:r>
                        <a:rPr lang="en-US" sz="1000" b="0" i="0" u="none" strike="noStrike" dirty="0">
                          <a:solidFill>
                            <a:srgbClr val="000000"/>
                          </a:solidFill>
                          <a:effectLst/>
                          <a:latin typeface="+mn-lt"/>
                          <a:hlinkClick r:id="rId14"/>
                        </a:rPr>
                        <a:t>SQL3</a:t>
                      </a:r>
                      <a:r>
                        <a:rPr lang="en-US" sz="1000" b="0" i="0" u="none" strike="noStrike" dirty="0">
                          <a:solidFill>
                            <a:srgbClr val="000000"/>
                          </a:solidFill>
                          <a:effectLst/>
                          <a:latin typeface="+mn-lt"/>
                        </a:rPr>
                        <a:t>, </a:t>
                      </a:r>
                      <a:r>
                        <a:rPr lang="en-US" sz="1000" b="0" i="0" u="none" strike="noStrike" dirty="0">
                          <a:solidFill>
                            <a:srgbClr val="000000"/>
                          </a:solidFill>
                          <a:effectLst/>
                          <a:latin typeface="+mn-lt"/>
                          <a:hlinkClick r:id="rId15"/>
                        </a:rPr>
                        <a:t>Python1</a:t>
                      </a:r>
                      <a:r>
                        <a:rPr lang="en-US" sz="1000" b="0" i="0" u="none" strike="noStrike" dirty="0">
                          <a:solidFill>
                            <a:srgbClr val="000000"/>
                          </a:solidFill>
                          <a:effectLst/>
                          <a:latin typeface="+mn-lt"/>
                        </a:rPr>
                        <a:t>, </a:t>
                      </a:r>
                      <a:r>
                        <a:rPr lang="en-US" sz="1000" b="0" i="0" u="none" strike="noStrike" dirty="0">
                          <a:solidFill>
                            <a:srgbClr val="000000"/>
                          </a:solidFill>
                          <a:effectLst/>
                          <a:latin typeface="+mn-lt"/>
                          <a:hlinkClick r:id="rId16"/>
                        </a:rPr>
                        <a:t>Python2</a:t>
                      </a:r>
                      <a:r>
                        <a:rPr lang="en-US" sz="1000" b="0" i="0" u="none" strike="noStrike" dirty="0">
                          <a:solidFill>
                            <a:srgbClr val="000000"/>
                          </a:solidFill>
                          <a:effectLst/>
                          <a:latin typeface="+mn-lt"/>
                        </a:rPr>
                        <a:t>, </a:t>
                      </a:r>
                      <a:r>
                        <a:rPr lang="en-US" sz="1000" b="0" i="0" u="none" strike="noStrike" dirty="0">
                          <a:solidFill>
                            <a:srgbClr val="000000"/>
                          </a:solidFill>
                          <a:effectLst/>
                          <a:latin typeface="+mn-lt"/>
                          <a:hlinkClick r:id="rId17"/>
                        </a:rPr>
                        <a:t>Python3</a:t>
                      </a:r>
                      <a:endParaRPr lang="en-US" sz="1000" b="0" i="0" u="none" strike="noStrike" dirty="0">
                        <a:solidFill>
                          <a:srgbClr val="000000"/>
                        </a:solidFill>
                        <a:effectLst/>
                        <a:latin typeface="+mn-lt"/>
                      </a:endParaRPr>
                    </a:p>
                  </a:txBody>
                  <a:tcPr marL="6350" marR="6350" marT="635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885829562"/>
                  </a:ext>
                </a:extLst>
              </a:tr>
              <a:tr h="219456">
                <a:tc vMerge="1">
                  <a:txBody>
                    <a:bodyPr/>
                    <a:lstStyle/>
                    <a:p>
                      <a:pPr algn="ctr"/>
                      <a:endParaRPr lang="en-US" sz="1000" dirty="0">
                        <a:latin typeface="+mn-lt"/>
                        <a:ea typeface="Verdana" panose="020B0604030504040204" pitchFamily="34" charset="0"/>
                      </a:endParaRPr>
                    </a:p>
                  </a:txBody>
                  <a:tcPr marL="45720" marR="45720" anchor="ctr"/>
                </a:tc>
                <a:tc vMerge="1">
                  <a:txBody>
                    <a:bodyPr/>
                    <a:lstStyle/>
                    <a:p>
                      <a:pPr algn="ctr"/>
                      <a:endParaRPr lang="en-US" sz="1000" dirty="0">
                        <a:latin typeface="+mn-lt"/>
                        <a:ea typeface="Verdana" panose="020B0604030504040204" pitchFamily="34" charset="0"/>
                      </a:endParaRPr>
                    </a:p>
                  </a:txBody>
                  <a:tcPr marL="45720" marR="45720"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n-lt"/>
                        </a:rPr>
                        <a:t>Machine Learning</a:t>
                      </a:r>
                    </a:p>
                  </a:txBody>
                  <a:tcPr marL="45720" marR="45720" marT="0" marB="0" anchor="ctr">
                    <a:lnL w="285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n-lt"/>
                        </a:rPr>
                        <a:t>All till M</a:t>
                      </a: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n-lt"/>
                        </a:rPr>
                        <a:t>Self Learning</a:t>
                      </a: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n-lt"/>
                        </a:rPr>
                        <a:t>12</a:t>
                      </a: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n-lt"/>
                          <a:hlinkClick r:id="rId18"/>
                        </a:rPr>
                        <a:t>Statistics Basics</a:t>
                      </a:r>
                      <a:r>
                        <a:rPr lang="en-US" sz="1000" b="0" i="0" u="none" strike="noStrike" dirty="0">
                          <a:solidFill>
                            <a:srgbClr val="000000"/>
                          </a:solidFill>
                          <a:effectLst/>
                          <a:latin typeface="+mn-lt"/>
                        </a:rPr>
                        <a:t>, </a:t>
                      </a:r>
                      <a:r>
                        <a:rPr lang="en-US" sz="1000" b="0" i="0" u="none" strike="noStrike" dirty="0">
                          <a:solidFill>
                            <a:srgbClr val="000000"/>
                          </a:solidFill>
                          <a:effectLst/>
                          <a:latin typeface="+mn-lt"/>
                          <a:hlinkClick r:id="rId19"/>
                        </a:rPr>
                        <a:t>Machine Learning</a:t>
                      </a:r>
                      <a:endParaRPr lang="en-US" sz="1000" b="0" i="0" u="none" strike="noStrike" dirty="0">
                        <a:solidFill>
                          <a:srgbClr val="000000"/>
                        </a:solidFill>
                        <a:effectLst/>
                        <a:latin typeface="+mn-lt"/>
                      </a:endParaRPr>
                    </a:p>
                  </a:txBody>
                  <a:tcPr marL="6350" marR="6350" marT="635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49324839"/>
                  </a:ext>
                </a:extLst>
              </a:tr>
              <a:tr h="219456">
                <a:tc vMerge="1">
                  <a:txBody>
                    <a:bodyPr/>
                    <a:lstStyle/>
                    <a:p>
                      <a:pPr algn="ctr"/>
                      <a:endParaRPr lang="en-US" sz="1000" dirty="0">
                        <a:latin typeface="+mn-lt"/>
                        <a:ea typeface="Verdana" panose="020B0604030504040204" pitchFamily="34" charset="0"/>
                      </a:endParaRPr>
                    </a:p>
                  </a:txBody>
                  <a:tcPr marL="45720" marR="45720" anchor="ctr"/>
                </a:tc>
                <a:tc vMerge="1">
                  <a:txBody>
                    <a:bodyPr/>
                    <a:lstStyle/>
                    <a:p>
                      <a:pPr algn="ctr"/>
                      <a:endParaRPr lang="en-US" sz="1000" dirty="0">
                        <a:latin typeface="+mn-lt"/>
                        <a:ea typeface="Verdana" panose="020B0604030504040204" pitchFamily="34" charset="0"/>
                      </a:endParaRPr>
                    </a:p>
                  </a:txBody>
                  <a:tcPr marL="45720" marR="45720" anchor="ctr"/>
                </a:tc>
                <a:tc>
                  <a:txBody>
                    <a:bodyPr/>
                    <a:lstStyle/>
                    <a:p>
                      <a:pPr lvl="0" algn="l" fontAlgn="b"/>
                      <a:r>
                        <a:rPr lang="en-US" sz="1000" b="0" u="none" strike="noStrike" dirty="0">
                          <a:effectLst/>
                          <a:latin typeface="+mn-lt"/>
                        </a:rPr>
                        <a:t>Deep Learning</a:t>
                      </a:r>
                      <a:endParaRPr lang="en-US" sz="1000" b="0" i="0" u="none" strike="noStrike" dirty="0">
                        <a:solidFill>
                          <a:srgbClr val="000000"/>
                        </a:solidFill>
                        <a:effectLst/>
                        <a:latin typeface="+mn-lt"/>
                      </a:endParaRPr>
                    </a:p>
                  </a:txBody>
                  <a:tcPr marL="45720" marR="45720" marT="0" marB="0" anchor="ctr">
                    <a:lnL w="285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n-lt"/>
                        </a:rPr>
                        <a:t>All till M</a:t>
                      </a: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n-lt"/>
                        </a:rPr>
                        <a:t>Self Learning</a:t>
                      </a: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n-lt"/>
                        </a:rPr>
                        <a:t>38.5</a:t>
                      </a: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n-lt"/>
                          <a:hlinkClick r:id="rId20"/>
                        </a:rPr>
                        <a:t>Deep Learning 1</a:t>
                      </a:r>
                      <a:r>
                        <a:rPr lang="en-US" sz="1000" b="0" i="0" u="none" strike="noStrike" dirty="0">
                          <a:solidFill>
                            <a:srgbClr val="000000"/>
                          </a:solidFill>
                          <a:effectLst/>
                          <a:latin typeface="+mn-lt"/>
                        </a:rPr>
                        <a:t>, </a:t>
                      </a:r>
                      <a:r>
                        <a:rPr lang="en-US" sz="1000" b="0" i="0" u="none" strike="noStrike" dirty="0">
                          <a:solidFill>
                            <a:srgbClr val="000000"/>
                          </a:solidFill>
                          <a:effectLst/>
                          <a:latin typeface="+mn-lt"/>
                          <a:hlinkClick r:id="rId21"/>
                        </a:rPr>
                        <a:t>Deep Learning 2</a:t>
                      </a:r>
                      <a:endParaRPr lang="en-US" sz="1000" b="0" i="0" u="none" strike="noStrike" dirty="0">
                        <a:solidFill>
                          <a:srgbClr val="000000"/>
                        </a:solidFill>
                        <a:effectLst/>
                        <a:latin typeface="+mn-lt"/>
                      </a:endParaRPr>
                    </a:p>
                  </a:txBody>
                  <a:tcPr marL="6350" marR="6350" marT="635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505232684"/>
                  </a:ext>
                </a:extLst>
              </a:tr>
              <a:tr h="219456">
                <a:tc vMerge="1">
                  <a:txBody>
                    <a:bodyPr/>
                    <a:lstStyle/>
                    <a:p>
                      <a:pPr algn="ctr"/>
                      <a:endParaRPr lang="en-US" sz="1000" dirty="0">
                        <a:latin typeface="+mn-lt"/>
                        <a:ea typeface="Verdana" panose="020B0604030504040204" pitchFamily="34" charset="0"/>
                      </a:endParaRPr>
                    </a:p>
                  </a:txBody>
                  <a:tcPr marL="45720" marR="45720" anchor="ctr"/>
                </a:tc>
                <a:tc vMerge="1">
                  <a:txBody>
                    <a:bodyPr/>
                    <a:lstStyle/>
                    <a:p>
                      <a:pPr algn="ctr"/>
                      <a:endParaRPr lang="en-US" sz="1000" dirty="0">
                        <a:latin typeface="+mn-lt"/>
                        <a:ea typeface="Verdana" panose="020B0604030504040204" pitchFamily="34" charset="0"/>
                      </a:endParaRPr>
                    </a:p>
                  </a:txBody>
                  <a:tcPr marL="45720" marR="45720"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u="none" strike="noStrike" dirty="0">
                          <a:solidFill>
                            <a:schemeClr val="tx1"/>
                          </a:solidFill>
                          <a:effectLst/>
                          <a:latin typeface="+mn-lt"/>
                        </a:rPr>
                        <a:t>ML Ops Basics &amp; Cloud</a:t>
                      </a:r>
                      <a:endParaRPr lang="en-US" sz="1000" b="0" i="0" u="none" strike="noStrike" dirty="0">
                        <a:solidFill>
                          <a:schemeClr val="tx1"/>
                        </a:solidFill>
                        <a:effectLst/>
                        <a:latin typeface="+mn-lt"/>
                      </a:endParaRPr>
                    </a:p>
                  </a:txBody>
                  <a:tcPr marL="45720" marR="45720" marT="0" marB="0" anchor="ctr">
                    <a:lnL w="285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n-lt"/>
                        </a:rPr>
                        <a:t>All till M</a:t>
                      </a: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n-lt"/>
                        </a:rPr>
                        <a:t>Self Learning</a:t>
                      </a: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n-lt"/>
                        </a:rPr>
                        <a:t>16</a:t>
                      </a: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u="none" strike="noStrike" dirty="0">
                          <a:solidFill>
                            <a:schemeClr val="tx1"/>
                          </a:solidFill>
                          <a:effectLst/>
                          <a:latin typeface="+mn-lt"/>
                          <a:hlinkClick r:id="rId22"/>
                        </a:rPr>
                        <a:t>ML Ops Basics &amp; Cloud</a:t>
                      </a:r>
                      <a:endParaRPr lang="en-US" sz="1000" b="0" i="0" u="none" strike="noStrike" dirty="0">
                        <a:solidFill>
                          <a:schemeClr val="tx1"/>
                        </a:solidFill>
                        <a:effectLst/>
                        <a:latin typeface="+mn-lt"/>
                      </a:endParaRPr>
                    </a:p>
                  </a:txBody>
                  <a:tcPr marL="6350" marR="6350" marT="635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955632005"/>
                  </a:ext>
                </a:extLst>
              </a:tr>
              <a:tr h="219456">
                <a:tc vMerge="1">
                  <a:txBody>
                    <a:bodyPr/>
                    <a:lstStyle/>
                    <a:p>
                      <a:pPr algn="ctr"/>
                      <a:endParaRPr lang="en-US" sz="1000" dirty="0">
                        <a:latin typeface="+mn-lt"/>
                        <a:ea typeface="Verdana" panose="020B0604030504040204" pitchFamily="34" charset="0"/>
                      </a:endParaRPr>
                    </a:p>
                  </a:txBody>
                  <a:tcPr marL="45720" marR="45720" anchor="ctr"/>
                </a:tc>
                <a:tc vMerge="1">
                  <a:txBody>
                    <a:bodyPr/>
                    <a:lstStyle/>
                    <a:p>
                      <a:pPr algn="ctr"/>
                      <a:endParaRPr lang="en-US" sz="1000" dirty="0">
                        <a:latin typeface="+mn-lt"/>
                        <a:ea typeface="Verdana" panose="020B0604030504040204" pitchFamily="34" charset="0"/>
                      </a:endParaRPr>
                    </a:p>
                  </a:txBody>
                  <a:tcPr marL="45720" marR="45720"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u="none" strike="noStrike" dirty="0">
                          <a:solidFill>
                            <a:schemeClr val="tx1"/>
                          </a:solidFill>
                          <a:effectLst/>
                          <a:latin typeface="+mn-lt"/>
                        </a:rPr>
                        <a:t>ML Ops Advanced</a:t>
                      </a:r>
                      <a:endParaRPr lang="en-US" sz="1000" b="0" i="0" u="none" strike="noStrike" dirty="0">
                        <a:solidFill>
                          <a:schemeClr val="tx1"/>
                        </a:solidFill>
                        <a:effectLst/>
                        <a:latin typeface="+mn-lt"/>
                      </a:endParaRPr>
                    </a:p>
                  </a:txBody>
                  <a:tcPr marL="45720" marR="45720" marT="0" marB="0" anchor="ctr">
                    <a:lnL w="285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n-lt"/>
                        </a:rPr>
                        <a:t>All till M</a:t>
                      </a: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n-lt"/>
                        </a:rPr>
                        <a:t>Self Learning</a:t>
                      </a: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n-lt"/>
                        </a:rPr>
                        <a:t>80</a:t>
                      </a: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n-lt"/>
                          <a:hlinkClick r:id="rId23"/>
                        </a:rPr>
                        <a:t>ML Ops</a:t>
                      </a:r>
                      <a:endParaRPr lang="en-US" sz="1000" b="0" i="0" u="none" strike="noStrike" dirty="0">
                        <a:solidFill>
                          <a:srgbClr val="000000"/>
                        </a:solidFill>
                        <a:effectLst/>
                        <a:latin typeface="+mn-lt"/>
                      </a:endParaRPr>
                    </a:p>
                  </a:txBody>
                  <a:tcPr marL="6350" marR="6350" marT="635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571106595"/>
                  </a:ext>
                </a:extLst>
              </a:tr>
              <a:tr h="219456">
                <a:tc vMerge="1">
                  <a:txBody>
                    <a:bodyPr/>
                    <a:lstStyle/>
                    <a:p>
                      <a:pPr algn="ctr"/>
                      <a:endParaRPr lang="en-US" sz="1000" dirty="0">
                        <a:latin typeface="+mn-lt"/>
                        <a:ea typeface="Verdana" panose="020B0604030504040204" pitchFamily="34" charset="0"/>
                      </a:endParaRPr>
                    </a:p>
                  </a:txBody>
                  <a:tcPr marL="45720" marR="45720" anchor="ctr"/>
                </a:tc>
                <a:tc vMerge="1">
                  <a:txBody>
                    <a:bodyPr/>
                    <a:lstStyle/>
                    <a:p>
                      <a:pPr algn="ctr"/>
                      <a:endParaRPr lang="en-US" sz="1000" dirty="0">
                        <a:latin typeface="+mn-lt"/>
                        <a:ea typeface="Verdana" panose="020B0604030504040204" pitchFamily="34" charset="0"/>
                      </a:endParaRPr>
                    </a:p>
                  </a:txBody>
                  <a:tcPr marL="45720" marR="45720"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n-lt"/>
                        </a:rPr>
                        <a:t>Mock Projects</a:t>
                      </a:r>
                    </a:p>
                  </a:txBody>
                  <a:tcPr marL="45720" marR="45720" marT="0" marB="0" anchor="ctr">
                    <a:lnL w="285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n-lt"/>
                        </a:rPr>
                        <a:t>All till SC</a:t>
                      </a: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mn-lt"/>
                          <a:ea typeface="+mn-ea"/>
                          <a:cs typeface="+mn-cs"/>
                        </a:rPr>
                        <a:t>Classroom</a:t>
                      </a: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n-lt"/>
                        </a:rPr>
                        <a:t>90</a:t>
                      </a: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n-lt"/>
                        </a:rPr>
                        <a:t>Not Applicable</a:t>
                      </a:r>
                    </a:p>
                  </a:txBody>
                  <a:tcPr marL="6350" marR="6350" marT="635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573842411"/>
                  </a:ext>
                </a:extLst>
              </a:tr>
              <a:tr h="219456">
                <a:tc rowSpan="7">
                  <a:txBody>
                    <a:bodyPr/>
                    <a:lstStyle/>
                    <a:p>
                      <a:pPr algn="ctr"/>
                      <a:r>
                        <a:rPr lang="en-US" sz="1200" b="1" dirty="0">
                          <a:solidFill>
                            <a:schemeClr val="bg1"/>
                          </a:solidFill>
                          <a:latin typeface="+mn-lt"/>
                          <a:ea typeface="Verdana" panose="020B0604030504040204" pitchFamily="34" charset="0"/>
                        </a:rPr>
                        <a:t>Existing Employees</a:t>
                      </a:r>
                    </a:p>
                    <a:p>
                      <a:pPr algn="ctr"/>
                      <a:r>
                        <a:rPr lang="en-US" sz="1200" b="1" dirty="0">
                          <a:solidFill>
                            <a:schemeClr val="bg1"/>
                          </a:solidFill>
                          <a:latin typeface="+mn-lt"/>
                          <a:ea typeface="Verdana" panose="020B0604030504040204" pitchFamily="34" charset="0"/>
                        </a:rPr>
                        <a:t>(Periodic Upskilling Modules)</a:t>
                      </a:r>
                    </a:p>
                  </a:txBody>
                  <a:tcPr marL="45720" marR="45720" anchor="ctr">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2F5597"/>
                    </a:solidFill>
                  </a:tcPr>
                </a:tc>
                <a:tc rowSpan="4">
                  <a:txBody>
                    <a:bodyPr/>
                    <a:lstStyle/>
                    <a:p>
                      <a:pPr algn="ctr"/>
                      <a:r>
                        <a:rPr lang="en-US" sz="1100" b="1" dirty="0">
                          <a:solidFill>
                            <a:schemeClr val="bg1"/>
                          </a:solidFill>
                          <a:latin typeface="+mn-lt"/>
                        </a:rPr>
                        <a:t>Module 3</a:t>
                      </a:r>
                    </a:p>
                    <a:p>
                      <a:pPr algn="ctr"/>
                      <a:r>
                        <a:rPr lang="en-US" sz="1100" b="1" dirty="0">
                          <a:solidFill>
                            <a:schemeClr val="bg1"/>
                          </a:solidFill>
                          <a:latin typeface="+mn-lt"/>
                        </a:rPr>
                        <a:t>(Domain Skills)</a:t>
                      </a:r>
                    </a:p>
                  </a:txBody>
                  <a:tcPr marL="45720" marR="45720" marT="0" marB="0" anchor="ctr">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n-lt"/>
                        </a:rPr>
                        <a:t>Architectural Design Thinking</a:t>
                      </a:r>
                    </a:p>
                  </a:txBody>
                  <a:tcPr marL="45720" marR="45720" marT="0" marB="0" anchor="ctr">
                    <a:lnL w="285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n-lt"/>
                        </a:rPr>
                        <a:t>All</a:t>
                      </a: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mn-lt"/>
                          <a:ea typeface="+mn-ea"/>
                          <a:cs typeface="+mn-cs"/>
                        </a:rPr>
                        <a:t>Classroom</a:t>
                      </a: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n-lt"/>
                        </a:rPr>
                        <a:t>3</a:t>
                      </a: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mn-lt"/>
                          <a:ea typeface="+mn-ea"/>
                          <a:cs typeface="+mn-cs"/>
                        </a:rPr>
                        <a:t>Not Applicable</a:t>
                      </a:r>
                    </a:p>
                  </a:txBody>
                  <a:tcPr marL="6350" marR="6350" marT="635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797680172"/>
                  </a:ext>
                </a:extLst>
              </a:tr>
              <a:tr h="219456">
                <a:tc vMerge="1">
                  <a:txBody>
                    <a:bodyPr/>
                    <a:lstStyle/>
                    <a:p>
                      <a:pPr algn="ctr"/>
                      <a:endParaRPr lang="en-US" sz="1000" dirty="0">
                        <a:latin typeface="+mn-lt"/>
                        <a:ea typeface="Verdana" panose="020B0604030504040204" pitchFamily="34" charset="0"/>
                      </a:endParaRPr>
                    </a:p>
                  </a:txBody>
                  <a:tcPr marL="45720" marR="45720" anchor="ctr"/>
                </a:tc>
                <a:tc vMerge="1">
                  <a:txBody>
                    <a:bodyPr/>
                    <a:lstStyle/>
                    <a:p>
                      <a:pPr algn="ctr"/>
                      <a:endParaRPr lang="en-US" sz="1000" dirty="0">
                        <a:latin typeface="+mn-lt"/>
                        <a:ea typeface="Verdana" panose="020B0604030504040204" pitchFamily="34" charset="0"/>
                      </a:endParaRPr>
                    </a:p>
                  </a:txBody>
                  <a:tcPr marL="45720" marR="45720"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n-lt"/>
                        </a:rPr>
                        <a:t>Domain Training</a:t>
                      </a:r>
                    </a:p>
                  </a:txBody>
                  <a:tcPr marL="45720" marR="45720" marT="0" marB="0" anchor="ctr">
                    <a:lnL w="285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mn-lt"/>
                          <a:ea typeface="+mn-ea"/>
                          <a:cs typeface="+mn-cs"/>
                        </a:rPr>
                        <a:t>All</a:t>
                      </a: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mn-lt"/>
                          <a:ea typeface="+mn-ea"/>
                          <a:cs typeface="+mn-cs"/>
                        </a:rPr>
                        <a:t>Classroom</a:t>
                      </a: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n-lt"/>
                        </a:rPr>
                        <a:t>8</a:t>
                      </a: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mn-lt"/>
                          <a:ea typeface="+mn-ea"/>
                          <a:cs typeface="+mn-cs"/>
                        </a:rPr>
                        <a:t>Not Applicable</a:t>
                      </a:r>
                    </a:p>
                  </a:txBody>
                  <a:tcPr marL="6350" marR="6350" marT="635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678043754"/>
                  </a:ext>
                </a:extLst>
              </a:tr>
              <a:tr h="219456">
                <a:tc vMerge="1">
                  <a:txBody>
                    <a:bodyPr/>
                    <a:lstStyle/>
                    <a:p>
                      <a:pPr algn="ctr"/>
                      <a:endParaRPr lang="en-US" sz="1000" dirty="0">
                        <a:latin typeface="+mn-lt"/>
                        <a:ea typeface="Verdana" panose="020B0604030504040204" pitchFamily="34" charset="0"/>
                      </a:endParaRPr>
                    </a:p>
                  </a:txBody>
                  <a:tcPr marL="45720" marR="45720" anchor="ctr"/>
                </a:tc>
                <a:tc vMerge="1">
                  <a:txBody>
                    <a:bodyPr/>
                    <a:lstStyle/>
                    <a:p>
                      <a:pPr algn="ctr"/>
                      <a:endParaRPr lang="en-US" sz="1000" dirty="0">
                        <a:latin typeface="+mn-lt"/>
                        <a:ea typeface="Verdana" panose="020B0604030504040204" pitchFamily="34" charset="0"/>
                      </a:endParaRPr>
                    </a:p>
                  </a:txBody>
                  <a:tcPr marL="45720" marR="45720"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n-lt"/>
                        </a:rPr>
                        <a:t>Wireframing*</a:t>
                      </a:r>
                    </a:p>
                  </a:txBody>
                  <a:tcPr marL="45720" marR="45720" marT="0" marB="0" anchor="ctr">
                    <a:lnL w="285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n-lt"/>
                        </a:rPr>
                        <a:t>All</a:t>
                      </a: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mn-lt"/>
                          <a:ea typeface="+mn-ea"/>
                          <a:cs typeface="+mn-cs"/>
                        </a:rPr>
                        <a:t>Classroom</a:t>
                      </a: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mn-lt"/>
                          <a:ea typeface="+mn-ea"/>
                          <a:cs typeface="+mn-cs"/>
                        </a:rPr>
                        <a:t>1.5</a:t>
                      </a: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mn-lt"/>
                          <a:ea typeface="+mn-ea"/>
                          <a:cs typeface="+mn-cs"/>
                        </a:rPr>
                        <a:t>Not Applicable</a:t>
                      </a:r>
                    </a:p>
                  </a:txBody>
                  <a:tcPr marL="6350" marR="6350" marT="635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4123843522"/>
                  </a:ext>
                </a:extLst>
              </a:tr>
              <a:tr h="219456">
                <a:tc vMerge="1">
                  <a:txBody>
                    <a:bodyPr/>
                    <a:lstStyle/>
                    <a:p>
                      <a:pPr algn="ctr"/>
                      <a:endParaRPr lang="en-US" sz="1000" dirty="0">
                        <a:latin typeface="+mn-lt"/>
                        <a:ea typeface="Verdana" panose="020B0604030504040204" pitchFamily="34" charset="0"/>
                      </a:endParaRPr>
                    </a:p>
                  </a:txBody>
                  <a:tcPr marL="45720" marR="45720" anchor="ctr"/>
                </a:tc>
                <a:tc vMerge="1">
                  <a:txBody>
                    <a:bodyPr/>
                    <a:lstStyle/>
                    <a:p>
                      <a:pPr algn="ctr"/>
                      <a:endParaRPr lang="en-US" sz="1000" dirty="0">
                        <a:latin typeface="+mn-lt"/>
                        <a:ea typeface="Verdana" panose="020B0604030504040204" pitchFamily="34" charset="0"/>
                      </a:endParaRPr>
                    </a:p>
                  </a:txBody>
                  <a:tcPr marL="45720" marR="45720" anchor="ctr"/>
                </a:tc>
                <a:tc>
                  <a:txBody>
                    <a:bodyPr/>
                    <a:lstStyle/>
                    <a:p>
                      <a:pPr lvl="0" algn="l" fontAlgn="b"/>
                      <a:r>
                        <a:rPr lang="en-US" sz="1000" b="0" i="0" u="none" strike="noStrike" dirty="0">
                          <a:solidFill>
                            <a:srgbClr val="000000"/>
                          </a:solidFill>
                          <a:effectLst/>
                          <a:latin typeface="+mn-lt"/>
                        </a:rPr>
                        <a:t>Solutions Training*</a:t>
                      </a:r>
                    </a:p>
                  </a:txBody>
                  <a:tcPr marL="45720" marR="45720" marT="0" marB="0" anchor="ctr">
                    <a:lnL w="285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n-lt"/>
                        </a:rPr>
                        <a:t>All</a:t>
                      </a: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mn-lt"/>
                          <a:ea typeface="+mn-ea"/>
                          <a:cs typeface="+mn-cs"/>
                        </a:rPr>
                        <a:t>Classroom</a:t>
                      </a: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mn-lt"/>
                          <a:ea typeface="+mn-ea"/>
                          <a:cs typeface="+mn-cs"/>
                        </a:rPr>
                        <a:t>6</a:t>
                      </a: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mn-lt"/>
                          <a:ea typeface="+mn-ea"/>
                          <a:cs typeface="+mn-cs"/>
                        </a:rPr>
                        <a:t>Not Applicable</a:t>
                      </a:r>
                    </a:p>
                  </a:txBody>
                  <a:tcPr marL="6350" marR="6350" marT="635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153774280"/>
                  </a:ext>
                </a:extLst>
              </a:tr>
              <a:tr h="219456">
                <a:tc vMerge="1">
                  <a:txBody>
                    <a:bodyPr/>
                    <a:lstStyle/>
                    <a:p>
                      <a:pPr algn="ctr"/>
                      <a:endParaRPr lang="en-US" sz="1000" dirty="0">
                        <a:latin typeface="+mn-lt"/>
                        <a:ea typeface="Verdana" panose="020B0604030504040204" pitchFamily="34" charset="0"/>
                      </a:endParaRPr>
                    </a:p>
                  </a:txBody>
                  <a:tcPr marL="45720" marR="45720" anchor="ctr"/>
                </a:tc>
                <a:tc rowSpan="3">
                  <a:txBody>
                    <a:bodyPr/>
                    <a:lstStyle/>
                    <a:p>
                      <a:pPr algn="ctr"/>
                      <a:r>
                        <a:rPr lang="en-US" sz="1100" b="1" dirty="0">
                          <a:solidFill>
                            <a:schemeClr val="bg1"/>
                          </a:solidFill>
                          <a:latin typeface="+mn-lt"/>
                        </a:rPr>
                        <a:t>Module 4 </a:t>
                      </a:r>
                    </a:p>
                    <a:p>
                      <a:pPr algn="ctr"/>
                      <a:r>
                        <a:rPr lang="en-US" sz="1100" b="1" dirty="0">
                          <a:solidFill>
                            <a:schemeClr val="bg1"/>
                          </a:solidFill>
                          <a:latin typeface="+mn-lt"/>
                        </a:rPr>
                        <a:t>(Project Mgmt.) </a:t>
                      </a:r>
                    </a:p>
                  </a:txBody>
                  <a:tcPr marL="45720" marR="45720" marT="0" marB="0" anchor="ctr">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pPr lvl="0" algn="l" fontAlgn="b"/>
                      <a:r>
                        <a:rPr lang="en-US" sz="1000" b="0" i="0" u="none" strike="noStrike" dirty="0">
                          <a:solidFill>
                            <a:srgbClr val="000000"/>
                          </a:solidFill>
                          <a:effectLst/>
                          <a:latin typeface="+mn-lt"/>
                        </a:rPr>
                        <a:t>SFDC, DCCS, DRMS, PMS etc.</a:t>
                      </a:r>
                    </a:p>
                  </a:txBody>
                  <a:tcPr marL="45720" marR="45720" marT="0" marB="0" anchor="ctr">
                    <a:lnL w="285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mn-lt"/>
                          <a:ea typeface="+mn-ea"/>
                          <a:cs typeface="+mn-cs"/>
                        </a:rPr>
                        <a:t>SC and Above</a:t>
                      </a: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mn-lt"/>
                          <a:ea typeface="+mn-ea"/>
                          <a:cs typeface="+mn-cs"/>
                        </a:rPr>
                        <a:t>Classroom</a:t>
                      </a: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mn-lt"/>
                          <a:ea typeface="+mn-ea"/>
                          <a:cs typeface="+mn-cs"/>
                        </a:rPr>
                        <a:t>16</a:t>
                      </a: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mn-lt"/>
                          <a:ea typeface="+mn-ea"/>
                          <a:cs typeface="+mn-cs"/>
                        </a:rPr>
                        <a:t>Not Applicable</a:t>
                      </a:r>
                    </a:p>
                  </a:txBody>
                  <a:tcPr marL="6350" marR="6350" marT="635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825093604"/>
                  </a:ext>
                </a:extLst>
              </a:tr>
              <a:tr h="219456">
                <a:tc vMerge="1">
                  <a:txBody>
                    <a:bodyPr/>
                    <a:lstStyle/>
                    <a:p>
                      <a:pPr algn="ctr"/>
                      <a:endParaRPr lang="en-US" sz="1000" dirty="0">
                        <a:latin typeface="+mn-lt"/>
                        <a:ea typeface="Verdana" panose="020B0604030504040204" pitchFamily="34" charset="0"/>
                      </a:endParaRPr>
                    </a:p>
                  </a:txBody>
                  <a:tcPr marL="45720" marR="45720" anchor="ctr"/>
                </a:tc>
                <a:tc vMerge="1">
                  <a:txBody>
                    <a:bodyPr/>
                    <a:lstStyle/>
                    <a:p>
                      <a:pPr algn="ctr"/>
                      <a:endParaRPr lang="en-US" sz="1000" dirty="0">
                        <a:latin typeface="+mn-lt"/>
                        <a:ea typeface="Verdana" panose="020B0604030504040204" pitchFamily="34" charset="0"/>
                      </a:endParaRPr>
                    </a:p>
                  </a:txBody>
                  <a:tcPr marL="45720" marR="45720" anchor="ctr"/>
                </a:tc>
                <a:tc>
                  <a:txBody>
                    <a:bodyPr/>
                    <a:lstStyle/>
                    <a:p>
                      <a:pPr lvl="0" algn="l" fontAlgn="b"/>
                      <a:r>
                        <a:rPr lang="en-US" sz="1000" b="0" u="none" strike="noStrike" dirty="0">
                          <a:effectLst/>
                          <a:latin typeface="+mn-lt"/>
                        </a:rPr>
                        <a:t>Project Financials</a:t>
                      </a:r>
                      <a:endParaRPr lang="en-US" sz="1000" b="0" i="0" u="none" strike="noStrike" dirty="0">
                        <a:solidFill>
                          <a:srgbClr val="000000"/>
                        </a:solidFill>
                        <a:effectLst/>
                        <a:latin typeface="+mn-lt"/>
                      </a:endParaRPr>
                    </a:p>
                  </a:txBody>
                  <a:tcPr marL="45720" marR="45720" marT="0" marB="0" anchor="ctr">
                    <a:lnL w="285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mn-lt"/>
                          <a:ea typeface="+mn-ea"/>
                          <a:cs typeface="+mn-cs"/>
                        </a:rPr>
                        <a:t>M and Above</a:t>
                      </a: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mn-lt"/>
                          <a:ea typeface="+mn-ea"/>
                          <a:cs typeface="+mn-cs"/>
                        </a:rPr>
                        <a:t>Classroom</a:t>
                      </a: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mn-lt"/>
                          <a:ea typeface="+mn-ea"/>
                          <a:cs typeface="+mn-cs"/>
                        </a:rPr>
                        <a:t>16</a:t>
                      </a: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mn-lt"/>
                          <a:ea typeface="+mn-ea"/>
                          <a:cs typeface="+mn-cs"/>
                        </a:rPr>
                        <a:t>Not Applicable</a:t>
                      </a:r>
                    </a:p>
                  </a:txBody>
                  <a:tcPr marL="6350" marR="6350" marT="635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864635957"/>
                  </a:ext>
                </a:extLst>
              </a:tr>
              <a:tr h="219456">
                <a:tc vMerge="1">
                  <a:txBody>
                    <a:bodyPr/>
                    <a:lstStyle/>
                    <a:p>
                      <a:pPr algn="ctr"/>
                      <a:endParaRPr lang="en-US" sz="1000" dirty="0">
                        <a:latin typeface="+mn-lt"/>
                        <a:ea typeface="Verdana" panose="020B0604030504040204" pitchFamily="34" charset="0"/>
                      </a:endParaRPr>
                    </a:p>
                  </a:txBody>
                  <a:tcPr marL="45720" marR="45720" anchor="ctr"/>
                </a:tc>
                <a:tc vMerge="1">
                  <a:txBody>
                    <a:bodyPr/>
                    <a:lstStyle/>
                    <a:p>
                      <a:pPr algn="ctr"/>
                      <a:endParaRPr lang="en-US" sz="1000" dirty="0">
                        <a:latin typeface="+mn-lt"/>
                        <a:ea typeface="Verdana" panose="020B0604030504040204" pitchFamily="34" charset="0"/>
                      </a:endParaRPr>
                    </a:p>
                  </a:txBody>
                  <a:tcPr marL="45720" marR="45720" anchor="ctr"/>
                </a:tc>
                <a:tc>
                  <a:txBody>
                    <a:bodyPr/>
                    <a:lstStyle/>
                    <a:p>
                      <a:pPr lvl="0" algn="l" fontAlgn="b"/>
                      <a:r>
                        <a:rPr lang="en-US" sz="1000" b="0" u="none" strike="noStrike" dirty="0">
                          <a:effectLst/>
                          <a:latin typeface="+mn-lt"/>
                        </a:rPr>
                        <a:t>Resource Planning</a:t>
                      </a:r>
                      <a:endParaRPr lang="en-US" sz="1000" b="0" i="0" u="none" strike="noStrike" dirty="0">
                        <a:solidFill>
                          <a:srgbClr val="000000"/>
                        </a:solidFill>
                        <a:effectLst/>
                        <a:latin typeface="+mn-lt"/>
                      </a:endParaRPr>
                    </a:p>
                  </a:txBody>
                  <a:tcPr marL="45720" marR="45720" marT="0" marB="0" anchor="ctr">
                    <a:lnL w="285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mn-lt"/>
                          <a:ea typeface="+mn-ea"/>
                          <a:cs typeface="+mn-cs"/>
                        </a:rPr>
                        <a:t>M and Above</a:t>
                      </a: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mn-lt"/>
                          <a:ea typeface="+mn-ea"/>
                          <a:cs typeface="+mn-cs"/>
                        </a:rPr>
                        <a:t>Classroom</a:t>
                      </a: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mn-lt"/>
                          <a:ea typeface="+mn-ea"/>
                          <a:cs typeface="+mn-cs"/>
                        </a:rPr>
                        <a:t>8</a:t>
                      </a:r>
                    </a:p>
                  </a:txBody>
                  <a:tcPr marL="45720" marR="45720" marT="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mn-lt"/>
                          <a:ea typeface="+mn-ea"/>
                          <a:cs typeface="+mn-cs"/>
                        </a:rPr>
                        <a:t>Not Applicable</a:t>
                      </a:r>
                    </a:p>
                  </a:txBody>
                  <a:tcPr marL="6350" marR="6350" marT="6350" marB="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4229846516"/>
                  </a:ext>
                </a:extLst>
              </a:tr>
            </a:tbl>
          </a:graphicData>
        </a:graphic>
      </p:graphicFrame>
      <p:sp>
        <p:nvSpPr>
          <p:cNvPr id="48" name="Rectangle 47">
            <a:extLst>
              <a:ext uri="{FF2B5EF4-FFF2-40B4-BE49-F238E27FC236}">
                <a16:creationId xmlns:a16="http://schemas.microsoft.com/office/drawing/2014/main" id="{37868557-DA65-410B-A4FE-55B585ED6D6C}"/>
              </a:ext>
            </a:extLst>
          </p:cNvPr>
          <p:cNvSpPr/>
          <p:nvPr/>
        </p:nvSpPr>
        <p:spPr>
          <a:xfrm>
            <a:off x="273416" y="401293"/>
            <a:ext cx="9427537" cy="707886"/>
          </a:xfrm>
          <a:prstGeom prst="rect">
            <a:avLst/>
          </a:prstGeom>
        </p:spPr>
        <p:txBody>
          <a:bodyPr wrap="square">
            <a:spAutoFit/>
          </a:bodyPr>
          <a:lstStyle/>
          <a:p>
            <a:r>
              <a:rPr lang="en-US" sz="2000" b="1" dirty="0">
                <a:solidFill>
                  <a:schemeClr val="accent1">
                    <a:lumMod val="50000"/>
                  </a:schemeClr>
                </a:solidFill>
                <a:latin typeface="Verdana" panose="020B0604030504040204" pitchFamily="34" charset="0"/>
                <a:ea typeface="Verdana" panose="020B0604030504040204" pitchFamily="34" charset="0"/>
              </a:rPr>
              <a:t>AI &amp; Data Overall Training Plan Once Every Quarter </a:t>
            </a:r>
          </a:p>
          <a:p>
            <a:endParaRPr lang="en-IN" sz="2000" u="sng" dirty="0">
              <a:solidFill>
                <a:schemeClr val="accent1">
                  <a:lumMod val="75000"/>
                </a:schemeClr>
              </a:solidFill>
              <a:latin typeface="Verdana" panose="020B0604030504040204" pitchFamily="34" charset="0"/>
              <a:ea typeface="Verdana" panose="020B0604030504040204" pitchFamily="34" charset="0"/>
            </a:endParaRPr>
          </a:p>
        </p:txBody>
      </p:sp>
      <p:grpSp>
        <p:nvGrpSpPr>
          <p:cNvPr id="4" name="Group 3">
            <a:extLst>
              <a:ext uri="{FF2B5EF4-FFF2-40B4-BE49-F238E27FC236}">
                <a16:creationId xmlns:a16="http://schemas.microsoft.com/office/drawing/2014/main" id="{8267A828-C596-4A2C-92E3-89E5B5EA666A}"/>
              </a:ext>
            </a:extLst>
          </p:cNvPr>
          <p:cNvGrpSpPr/>
          <p:nvPr/>
        </p:nvGrpSpPr>
        <p:grpSpPr>
          <a:xfrm>
            <a:off x="11005810" y="1574515"/>
            <a:ext cx="465038" cy="4844573"/>
            <a:chOff x="11005810" y="1574515"/>
            <a:chExt cx="465038" cy="4844573"/>
          </a:xfrm>
        </p:grpSpPr>
        <p:pic>
          <p:nvPicPr>
            <p:cNvPr id="153" name="Graphic 152" descr="User">
              <a:extLst>
                <a:ext uri="{FF2B5EF4-FFF2-40B4-BE49-F238E27FC236}">
                  <a16:creationId xmlns:a16="http://schemas.microsoft.com/office/drawing/2014/main" id="{B40B5C91-1CDF-41BE-B7BB-9D1771DBD0D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05810" y="3359060"/>
              <a:ext cx="228600" cy="228600"/>
            </a:xfrm>
            <a:prstGeom prst="rect">
              <a:avLst/>
            </a:prstGeom>
          </p:spPr>
        </p:pic>
        <p:pic>
          <p:nvPicPr>
            <p:cNvPr id="154" name="Graphic 153" descr="User">
              <a:extLst>
                <a:ext uri="{FF2B5EF4-FFF2-40B4-BE49-F238E27FC236}">
                  <a16:creationId xmlns:a16="http://schemas.microsoft.com/office/drawing/2014/main" id="{4E73AF1A-A787-4FF3-923A-E4DDD9DB218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05810" y="3576862"/>
              <a:ext cx="228600" cy="228600"/>
            </a:xfrm>
            <a:prstGeom prst="rect">
              <a:avLst/>
            </a:prstGeom>
          </p:spPr>
        </p:pic>
        <p:pic>
          <p:nvPicPr>
            <p:cNvPr id="155" name="Graphic 154" descr="User">
              <a:extLst>
                <a:ext uri="{FF2B5EF4-FFF2-40B4-BE49-F238E27FC236}">
                  <a16:creationId xmlns:a16="http://schemas.microsoft.com/office/drawing/2014/main" id="{09FB261E-196A-4328-91C0-C3C3261BE5F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05810" y="3794664"/>
              <a:ext cx="228600" cy="228600"/>
            </a:xfrm>
            <a:prstGeom prst="rect">
              <a:avLst/>
            </a:prstGeom>
          </p:spPr>
        </p:pic>
        <p:pic>
          <p:nvPicPr>
            <p:cNvPr id="156" name="Graphic 155" descr="User">
              <a:extLst>
                <a:ext uri="{FF2B5EF4-FFF2-40B4-BE49-F238E27FC236}">
                  <a16:creationId xmlns:a16="http://schemas.microsoft.com/office/drawing/2014/main" id="{5A8019B0-5751-4346-8429-63AF650C657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05810" y="4012466"/>
              <a:ext cx="228600" cy="228600"/>
            </a:xfrm>
            <a:prstGeom prst="rect">
              <a:avLst/>
            </a:prstGeom>
          </p:spPr>
        </p:pic>
        <p:pic>
          <p:nvPicPr>
            <p:cNvPr id="157" name="Graphic 156" descr="User">
              <a:extLst>
                <a:ext uri="{FF2B5EF4-FFF2-40B4-BE49-F238E27FC236}">
                  <a16:creationId xmlns:a16="http://schemas.microsoft.com/office/drawing/2014/main" id="{94DA67AB-B1E8-4596-ABE5-CEB63D849F8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05810" y="4448070"/>
              <a:ext cx="228600" cy="228600"/>
            </a:xfrm>
            <a:prstGeom prst="rect">
              <a:avLst/>
            </a:prstGeom>
          </p:spPr>
        </p:pic>
        <p:pic>
          <p:nvPicPr>
            <p:cNvPr id="158" name="Graphic 157" descr="User">
              <a:extLst>
                <a:ext uri="{FF2B5EF4-FFF2-40B4-BE49-F238E27FC236}">
                  <a16:creationId xmlns:a16="http://schemas.microsoft.com/office/drawing/2014/main" id="{A0F085DA-4014-4833-81E3-B17FD9A14B6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05810" y="4230268"/>
              <a:ext cx="228600" cy="228600"/>
            </a:xfrm>
            <a:prstGeom prst="rect">
              <a:avLst/>
            </a:prstGeom>
          </p:spPr>
        </p:pic>
        <p:pic>
          <p:nvPicPr>
            <p:cNvPr id="159" name="Graphic 158" descr="User">
              <a:extLst>
                <a:ext uri="{FF2B5EF4-FFF2-40B4-BE49-F238E27FC236}">
                  <a16:creationId xmlns:a16="http://schemas.microsoft.com/office/drawing/2014/main" id="{19BB976D-B505-447A-8D2D-6B5F172523B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05810" y="4665872"/>
              <a:ext cx="228600" cy="228600"/>
            </a:xfrm>
            <a:prstGeom prst="rect">
              <a:avLst/>
            </a:prstGeom>
          </p:spPr>
        </p:pic>
        <p:pic>
          <p:nvPicPr>
            <p:cNvPr id="160" name="Graphic 159" descr="User">
              <a:extLst>
                <a:ext uri="{FF2B5EF4-FFF2-40B4-BE49-F238E27FC236}">
                  <a16:creationId xmlns:a16="http://schemas.microsoft.com/office/drawing/2014/main" id="{15BBB770-9BD4-4606-B975-540BE546902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05810" y="4883674"/>
              <a:ext cx="228600" cy="228600"/>
            </a:xfrm>
            <a:prstGeom prst="rect">
              <a:avLst/>
            </a:prstGeom>
          </p:spPr>
        </p:pic>
        <p:pic>
          <p:nvPicPr>
            <p:cNvPr id="163" name="Graphic 162" descr="User">
              <a:extLst>
                <a:ext uri="{FF2B5EF4-FFF2-40B4-BE49-F238E27FC236}">
                  <a16:creationId xmlns:a16="http://schemas.microsoft.com/office/drawing/2014/main" id="{E3C5F0C4-8E37-4B42-B8F8-9565298DB5E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42248" y="3362056"/>
              <a:ext cx="228600" cy="228600"/>
            </a:xfrm>
            <a:prstGeom prst="rect">
              <a:avLst/>
            </a:prstGeom>
          </p:spPr>
        </p:pic>
        <p:pic>
          <p:nvPicPr>
            <p:cNvPr id="168" name="Graphic 167" descr="User">
              <a:extLst>
                <a:ext uri="{FF2B5EF4-FFF2-40B4-BE49-F238E27FC236}">
                  <a16:creationId xmlns:a16="http://schemas.microsoft.com/office/drawing/2014/main" id="{A03318F9-4684-45A7-9663-2F69AFEB349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42248" y="5320071"/>
              <a:ext cx="228600" cy="228600"/>
            </a:xfrm>
            <a:prstGeom prst="rect">
              <a:avLst/>
            </a:prstGeom>
          </p:spPr>
        </p:pic>
        <p:pic>
          <p:nvPicPr>
            <p:cNvPr id="169" name="Graphic 168" descr="User">
              <a:extLst>
                <a:ext uri="{FF2B5EF4-FFF2-40B4-BE49-F238E27FC236}">
                  <a16:creationId xmlns:a16="http://schemas.microsoft.com/office/drawing/2014/main" id="{C7F59601-6ACF-48A5-9ABE-8D507ADD4B8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42248" y="5537675"/>
              <a:ext cx="228600" cy="228600"/>
            </a:xfrm>
            <a:prstGeom prst="rect">
              <a:avLst/>
            </a:prstGeom>
          </p:spPr>
        </p:pic>
        <p:pic>
          <p:nvPicPr>
            <p:cNvPr id="170" name="Graphic 169" descr="User">
              <a:extLst>
                <a:ext uri="{FF2B5EF4-FFF2-40B4-BE49-F238E27FC236}">
                  <a16:creationId xmlns:a16="http://schemas.microsoft.com/office/drawing/2014/main" id="{C199E789-5E0D-4EEC-BFA3-9EDA4E06B8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42248" y="5755279"/>
              <a:ext cx="228600" cy="228600"/>
            </a:xfrm>
            <a:prstGeom prst="rect">
              <a:avLst/>
            </a:prstGeom>
          </p:spPr>
        </p:pic>
        <p:pic>
          <p:nvPicPr>
            <p:cNvPr id="171" name="Graphic 170" descr="User">
              <a:extLst>
                <a:ext uri="{FF2B5EF4-FFF2-40B4-BE49-F238E27FC236}">
                  <a16:creationId xmlns:a16="http://schemas.microsoft.com/office/drawing/2014/main" id="{160681FB-F09B-4352-9CC0-14BB2C4D8F3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42248" y="5972883"/>
              <a:ext cx="228600" cy="228600"/>
            </a:xfrm>
            <a:prstGeom prst="rect">
              <a:avLst/>
            </a:prstGeom>
          </p:spPr>
        </p:pic>
        <p:pic>
          <p:nvPicPr>
            <p:cNvPr id="172" name="Graphic 171" descr="User">
              <a:extLst>
                <a:ext uri="{FF2B5EF4-FFF2-40B4-BE49-F238E27FC236}">
                  <a16:creationId xmlns:a16="http://schemas.microsoft.com/office/drawing/2014/main" id="{EA97F2C1-7475-4CB4-9FA1-7A3688B805C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42248" y="6190488"/>
              <a:ext cx="228600" cy="228600"/>
            </a:xfrm>
            <a:prstGeom prst="rect">
              <a:avLst/>
            </a:prstGeom>
          </p:spPr>
        </p:pic>
        <p:pic>
          <p:nvPicPr>
            <p:cNvPr id="174" name="Graphic 173" descr="User">
              <a:extLst>
                <a:ext uri="{FF2B5EF4-FFF2-40B4-BE49-F238E27FC236}">
                  <a16:creationId xmlns:a16="http://schemas.microsoft.com/office/drawing/2014/main" id="{5B20B70A-A44F-4B2E-AE44-CB844BE0E9F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05810" y="5754882"/>
              <a:ext cx="228600" cy="228600"/>
            </a:xfrm>
            <a:prstGeom prst="rect">
              <a:avLst/>
            </a:prstGeom>
          </p:spPr>
        </p:pic>
        <p:pic>
          <p:nvPicPr>
            <p:cNvPr id="175" name="Graphic 174" descr="User">
              <a:extLst>
                <a:ext uri="{FF2B5EF4-FFF2-40B4-BE49-F238E27FC236}">
                  <a16:creationId xmlns:a16="http://schemas.microsoft.com/office/drawing/2014/main" id="{3A79C375-4187-4258-93F7-1DD91919856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05810" y="5972684"/>
              <a:ext cx="228600" cy="228600"/>
            </a:xfrm>
            <a:prstGeom prst="rect">
              <a:avLst/>
            </a:prstGeom>
          </p:spPr>
        </p:pic>
        <p:pic>
          <p:nvPicPr>
            <p:cNvPr id="176" name="Graphic 175" descr="User">
              <a:extLst>
                <a:ext uri="{FF2B5EF4-FFF2-40B4-BE49-F238E27FC236}">
                  <a16:creationId xmlns:a16="http://schemas.microsoft.com/office/drawing/2014/main" id="{D2E86B06-8060-49D1-9200-6D692A66E9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05810" y="6190488"/>
              <a:ext cx="228600" cy="228600"/>
            </a:xfrm>
            <a:prstGeom prst="rect">
              <a:avLst/>
            </a:prstGeom>
          </p:spPr>
        </p:pic>
        <p:pic>
          <p:nvPicPr>
            <p:cNvPr id="178" name="Graphic 177" descr="User">
              <a:extLst>
                <a:ext uri="{FF2B5EF4-FFF2-40B4-BE49-F238E27FC236}">
                  <a16:creationId xmlns:a16="http://schemas.microsoft.com/office/drawing/2014/main" id="{95886521-E938-4773-A4AC-258439A83C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05810" y="5319278"/>
              <a:ext cx="228600" cy="228600"/>
            </a:xfrm>
            <a:prstGeom prst="rect">
              <a:avLst/>
            </a:prstGeom>
          </p:spPr>
        </p:pic>
        <p:pic>
          <p:nvPicPr>
            <p:cNvPr id="179" name="Graphic 178" descr="User">
              <a:extLst>
                <a:ext uri="{FF2B5EF4-FFF2-40B4-BE49-F238E27FC236}">
                  <a16:creationId xmlns:a16="http://schemas.microsoft.com/office/drawing/2014/main" id="{2ADC9FBB-C786-4B9C-9487-2B1A7218306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05810" y="5537080"/>
              <a:ext cx="228600" cy="228600"/>
            </a:xfrm>
            <a:prstGeom prst="rect">
              <a:avLst/>
            </a:prstGeom>
          </p:spPr>
        </p:pic>
        <p:grpSp>
          <p:nvGrpSpPr>
            <p:cNvPr id="3" name="Group 2">
              <a:extLst>
                <a:ext uri="{FF2B5EF4-FFF2-40B4-BE49-F238E27FC236}">
                  <a16:creationId xmlns:a16="http://schemas.microsoft.com/office/drawing/2014/main" id="{F500A4E4-7C73-4207-A40F-00D3FAEFA6AB}"/>
                </a:ext>
              </a:extLst>
            </p:cNvPr>
            <p:cNvGrpSpPr/>
            <p:nvPr/>
          </p:nvGrpSpPr>
          <p:grpSpPr>
            <a:xfrm>
              <a:off x="11005810" y="1574515"/>
              <a:ext cx="465038" cy="1581369"/>
              <a:chOff x="11005810" y="1574515"/>
              <a:chExt cx="465038" cy="1581369"/>
            </a:xfrm>
          </p:grpSpPr>
          <p:pic>
            <p:nvPicPr>
              <p:cNvPr id="148" name="Graphic 147" descr="User">
                <a:extLst>
                  <a:ext uri="{FF2B5EF4-FFF2-40B4-BE49-F238E27FC236}">
                    <a16:creationId xmlns:a16="http://schemas.microsoft.com/office/drawing/2014/main" id="{4EA9C270-1F06-4462-83F5-7309213A6BA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05810" y="1574515"/>
                <a:ext cx="228600" cy="228600"/>
              </a:xfrm>
              <a:prstGeom prst="rect">
                <a:avLst/>
              </a:prstGeom>
            </p:spPr>
          </p:pic>
          <p:pic>
            <p:nvPicPr>
              <p:cNvPr id="149" name="Graphic 148" descr="User">
                <a:extLst>
                  <a:ext uri="{FF2B5EF4-FFF2-40B4-BE49-F238E27FC236}">
                    <a16:creationId xmlns:a16="http://schemas.microsoft.com/office/drawing/2014/main" id="{7BD5C3CA-345A-4A66-AE92-D6D175A454F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05810" y="2013692"/>
                <a:ext cx="228600" cy="228600"/>
              </a:xfrm>
              <a:prstGeom prst="rect">
                <a:avLst/>
              </a:prstGeom>
            </p:spPr>
          </p:pic>
          <p:pic>
            <p:nvPicPr>
              <p:cNvPr id="150" name="Graphic 149" descr="User">
                <a:extLst>
                  <a:ext uri="{FF2B5EF4-FFF2-40B4-BE49-F238E27FC236}">
                    <a16:creationId xmlns:a16="http://schemas.microsoft.com/office/drawing/2014/main" id="{1EB63A84-1179-4F3B-A4F8-DC975031D15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05810" y="2470488"/>
                <a:ext cx="228600" cy="228600"/>
              </a:xfrm>
              <a:prstGeom prst="rect">
                <a:avLst/>
              </a:prstGeom>
            </p:spPr>
          </p:pic>
          <p:pic>
            <p:nvPicPr>
              <p:cNvPr id="151" name="Graphic 150" descr="User">
                <a:extLst>
                  <a:ext uri="{FF2B5EF4-FFF2-40B4-BE49-F238E27FC236}">
                    <a16:creationId xmlns:a16="http://schemas.microsoft.com/office/drawing/2014/main" id="{D4BB33E8-E1E3-4D55-A4F4-4217CB281D1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05810" y="2698886"/>
                <a:ext cx="228600" cy="228600"/>
              </a:xfrm>
              <a:prstGeom prst="rect">
                <a:avLst/>
              </a:prstGeom>
            </p:spPr>
          </p:pic>
          <p:pic>
            <p:nvPicPr>
              <p:cNvPr id="152" name="Graphic 151" descr="User">
                <a:extLst>
                  <a:ext uri="{FF2B5EF4-FFF2-40B4-BE49-F238E27FC236}">
                    <a16:creationId xmlns:a16="http://schemas.microsoft.com/office/drawing/2014/main" id="{483CCDB1-1759-40F5-8F40-DC2FE7E2D87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05810" y="2927284"/>
                <a:ext cx="228600" cy="228600"/>
              </a:xfrm>
              <a:prstGeom prst="rect">
                <a:avLst/>
              </a:prstGeom>
            </p:spPr>
          </p:pic>
          <p:pic>
            <p:nvPicPr>
              <p:cNvPr id="161" name="Graphic 160" descr="User">
                <a:extLst>
                  <a:ext uri="{FF2B5EF4-FFF2-40B4-BE49-F238E27FC236}">
                    <a16:creationId xmlns:a16="http://schemas.microsoft.com/office/drawing/2014/main" id="{856B8D5F-89CE-443F-AD0B-23C001745F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42248" y="2468196"/>
                <a:ext cx="228600" cy="228600"/>
              </a:xfrm>
              <a:prstGeom prst="rect">
                <a:avLst/>
              </a:prstGeom>
            </p:spPr>
          </p:pic>
          <p:pic>
            <p:nvPicPr>
              <p:cNvPr id="162" name="Graphic 161" descr="User">
                <a:extLst>
                  <a:ext uri="{FF2B5EF4-FFF2-40B4-BE49-F238E27FC236}">
                    <a16:creationId xmlns:a16="http://schemas.microsoft.com/office/drawing/2014/main" id="{36FF06D8-2206-47B5-924B-B49081094D1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42248" y="2697358"/>
                <a:ext cx="228600" cy="228600"/>
              </a:xfrm>
              <a:prstGeom prst="rect">
                <a:avLst/>
              </a:prstGeom>
            </p:spPr>
          </p:pic>
          <p:pic>
            <p:nvPicPr>
              <p:cNvPr id="165" name="Graphic 164" descr="User">
                <a:extLst>
                  <a:ext uri="{FF2B5EF4-FFF2-40B4-BE49-F238E27FC236}">
                    <a16:creationId xmlns:a16="http://schemas.microsoft.com/office/drawing/2014/main" id="{9CD2419B-9ADB-44EC-AEAA-AE12DF8400B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42248" y="2926520"/>
                <a:ext cx="228600" cy="228600"/>
              </a:xfrm>
              <a:prstGeom prst="rect">
                <a:avLst/>
              </a:prstGeom>
            </p:spPr>
          </p:pic>
          <p:pic>
            <p:nvPicPr>
              <p:cNvPr id="166" name="Graphic 165" descr="User">
                <a:extLst>
                  <a:ext uri="{FF2B5EF4-FFF2-40B4-BE49-F238E27FC236}">
                    <a16:creationId xmlns:a16="http://schemas.microsoft.com/office/drawing/2014/main" id="{BD346C34-0A0A-45D2-9A9E-C591245E0E8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42248" y="2009872"/>
                <a:ext cx="228600" cy="228600"/>
              </a:xfrm>
              <a:prstGeom prst="rect">
                <a:avLst/>
              </a:prstGeom>
            </p:spPr>
          </p:pic>
          <p:pic>
            <p:nvPicPr>
              <p:cNvPr id="167" name="Graphic 166" descr="User">
                <a:extLst>
                  <a:ext uri="{FF2B5EF4-FFF2-40B4-BE49-F238E27FC236}">
                    <a16:creationId xmlns:a16="http://schemas.microsoft.com/office/drawing/2014/main" id="{F3FA4922-28FA-41CA-A5EF-3C5C0AD7506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42248" y="1574515"/>
                <a:ext cx="228600" cy="228600"/>
              </a:xfrm>
              <a:prstGeom prst="rect">
                <a:avLst/>
              </a:prstGeom>
            </p:spPr>
          </p:pic>
          <p:pic>
            <p:nvPicPr>
              <p:cNvPr id="177" name="Graphic 176" descr="User">
                <a:extLst>
                  <a:ext uri="{FF2B5EF4-FFF2-40B4-BE49-F238E27FC236}">
                    <a16:creationId xmlns:a16="http://schemas.microsoft.com/office/drawing/2014/main" id="{054445D4-C7AD-449F-8886-8703D63C4E5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05810" y="2242090"/>
                <a:ext cx="228600" cy="228600"/>
              </a:xfrm>
              <a:prstGeom prst="rect">
                <a:avLst/>
              </a:prstGeom>
            </p:spPr>
          </p:pic>
          <p:pic>
            <p:nvPicPr>
              <p:cNvPr id="180" name="Graphic 179" descr="User">
                <a:extLst>
                  <a:ext uri="{FF2B5EF4-FFF2-40B4-BE49-F238E27FC236}">
                    <a16:creationId xmlns:a16="http://schemas.microsoft.com/office/drawing/2014/main" id="{F3DB79F4-AADC-4E05-8ADC-EB9D2DEC17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42248" y="2239034"/>
                <a:ext cx="228600" cy="228600"/>
              </a:xfrm>
              <a:prstGeom prst="rect">
                <a:avLst/>
              </a:prstGeom>
            </p:spPr>
          </p:pic>
        </p:grpSp>
        <p:pic>
          <p:nvPicPr>
            <p:cNvPr id="181" name="Graphic 180" descr="User">
              <a:extLst>
                <a:ext uri="{FF2B5EF4-FFF2-40B4-BE49-F238E27FC236}">
                  <a16:creationId xmlns:a16="http://schemas.microsoft.com/office/drawing/2014/main" id="{0F567C9E-5808-4E77-8822-AA9B08947AE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05810" y="5101476"/>
              <a:ext cx="228600" cy="228600"/>
            </a:xfrm>
            <a:prstGeom prst="rect">
              <a:avLst/>
            </a:prstGeom>
          </p:spPr>
        </p:pic>
        <p:pic>
          <p:nvPicPr>
            <p:cNvPr id="182" name="Graphic 181" descr="User">
              <a:extLst>
                <a:ext uri="{FF2B5EF4-FFF2-40B4-BE49-F238E27FC236}">
                  <a16:creationId xmlns:a16="http://schemas.microsoft.com/office/drawing/2014/main" id="{4BDDE6E0-9CBA-4744-9644-53C77FC8CA1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42248" y="5102467"/>
              <a:ext cx="228600" cy="228600"/>
            </a:xfrm>
            <a:prstGeom prst="rect">
              <a:avLst/>
            </a:prstGeom>
          </p:spPr>
        </p:pic>
        <p:pic>
          <p:nvPicPr>
            <p:cNvPr id="49" name="Graphic 48" descr="User">
              <a:extLst>
                <a:ext uri="{FF2B5EF4-FFF2-40B4-BE49-F238E27FC236}">
                  <a16:creationId xmlns:a16="http://schemas.microsoft.com/office/drawing/2014/main" id="{C250D983-79A7-4882-B2BB-5A524241D12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05810" y="3141258"/>
              <a:ext cx="228600" cy="228600"/>
            </a:xfrm>
            <a:prstGeom prst="rect">
              <a:avLst/>
            </a:prstGeom>
          </p:spPr>
        </p:pic>
        <p:pic>
          <p:nvPicPr>
            <p:cNvPr id="50" name="Graphic 49" descr="User">
              <a:extLst>
                <a:ext uri="{FF2B5EF4-FFF2-40B4-BE49-F238E27FC236}">
                  <a16:creationId xmlns:a16="http://schemas.microsoft.com/office/drawing/2014/main" id="{8EE0A8C3-62BB-4CFB-B6AA-4560B69D5B5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42248" y="3141258"/>
              <a:ext cx="228600" cy="228600"/>
            </a:xfrm>
            <a:prstGeom prst="rect">
              <a:avLst/>
            </a:prstGeom>
          </p:spPr>
        </p:pic>
      </p:grpSp>
    </p:spTree>
    <p:extLst>
      <p:ext uri="{BB962C8B-B14F-4D97-AF65-F5344CB8AC3E}">
        <p14:creationId xmlns:p14="http://schemas.microsoft.com/office/powerpoint/2010/main" val="514247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
          <p:cNvSpPr>
            <a:spLocks noChangeArrowheads="1"/>
          </p:cNvSpPr>
          <p:nvPr/>
        </p:nvSpPr>
        <p:spPr bwMode="auto">
          <a:xfrm>
            <a:off x="923132" y="2769252"/>
            <a:ext cx="273151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3600" b="1" i="0" u="none" strike="noStrike" cap="none" normalizeH="0" baseline="0" dirty="0">
                <a:ln>
                  <a:noFill/>
                </a:ln>
                <a:solidFill>
                  <a:schemeClr val="accent6">
                    <a:lumMod val="75000"/>
                  </a:schemeClr>
                </a:solidFill>
                <a:effectLst/>
                <a:latin typeface="Verdana" panose="020B0604030504040204" pitchFamily="34" charset="0"/>
                <a:ea typeface="Verdana" panose="020B0604030504040204" pitchFamily="34" charset="0"/>
              </a:rPr>
              <a:t>Thank You</a:t>
            </a:r>
            <a:endParaRPr kumimoji="0" lang="ru-RU" altLang="ru-RU" sz="1400" b="0" i="0" u="none" strike="noStrike" cap="none" normalizeH="0" baseline="0" dirty="0">
              <a:ln>
                <a:noFill/>
              </a:ln>
              <a:solidFill>
                <a:schemeClr val="accent6">
                  <a:lumMod val="75000"/>
                </a:schemeClr>
              </a:solidFill>
              <a:effectLst/>
              <a:latin typeface="Verdana" panose="020B0604030504040204" pitchFamily="34" charset="0"/>
              <a:ea typeface="Verdana" panose="020B0604030504040204" pitchFamily="34" charset="0"/>
            </a:endParaRPr>
          </a:p>
        </p:txBody>
      </p:sp>
      <p:pic>
        <p:nvPicPr>
          <p:cNvPr id="115" name="Picture 114">
            <a:extLst>
              <a:ext uri="{FF2B5EF4-FFF2-40B4-BE49-F238E27FC236}">
                <a16:creationId xmlns:a16="http://schemas.microsoft.com/office/drawing/2014/main" id="{3C6C79A4-79ED-438D-BBF8-CFEC9E3802F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437" t="17693" r="8949" b="12861"/>
          <a:stretch/>
        </p:blipFill>
        <p:spPr>
          <a:xfrm>
            <a:off x="10528300" y="6245226"/>
            <a:ext cx="1524608" cy="527025"/>
          </a:xfrm>
          <a:prstGeom prst="rect">
            <a:avLst/>
          </a:prstGeom>
        </p:spPr>
      </p:pic>
    </p:spTree>
    <p:extLst>
      <p:ext uri="{BB962C8B-B14F-4D97-AF65-F5344CB8AC3E}">
        <p14:creationId xmlns:p14="http://schemas.microsoft.com/office/powerpoint/2010/main" val="162873226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67000">
                                      <p:stCondLst>
                                        <p:cond delay="1250"/>
                                      </p:stCondLst>
                                      <p:childTnLst>
                                        <p:set>
                                          <p:cBhvr>
                                            <p:cTn id="6" dur="1" fill="hold">
                                              <p:stCondLst>
                                                <p:cond delay="0"/>
                                              </p:stCondLst>
                                            </p:cTn>
                                            <p:tgtEl>
                                              <p:spTgt spid="122"/>
                                            </p:tgtEl>
                                            <p:attrNameLst>
                                              <p:attrName>style.visibility</p:attrName>
                                            </p:attrNameLst>
                                          </p:cBhvr>
                                          <p:to>
                                            <p:strVal val="visible"/>
                                          </p:to>
                                        </p:set>
                                        <p:anim calcmode="lin" valueType="num" p14:bounceEnd="67000">
                                          <p:cBhvr additive="base">
                                            <p:cTn id="7" dur="1000" fill="hold"/>
                                            <p:tgtEl>
                                              <p:spTgt spid="122"/>
                                            </p:tgtEl>
                                            <p:attrNameLst>
                                              <p:attrName>ppt_x</p:attrName>
                                            </p:attrNameLst>
                                          </p:cBhvr>
                                          <p:tavLst>
                                            <p:tav tm="0">
                                              <p:val>
                                                <p:strVal val="0-#ppt_w/2"/>
                                              </p:val>
                                            </p:tav>
                                            <p:tav tm="100000">
                                              <p:val>
                                                <p:strVal val="#ppt_x"/>
                                              </p:val>
                                            </p:tav>
                                          </p:tavLst>
                                        </p:anim>
                                        <p:anim calcmode="lin" valueType="num" p14:bounceEnd="67000">
                                          <p:cBhvr additive="base">
                                            <p:cTn id="8" dur="1000" fill="hold"/>
                                            <p:tgtEl>
                                              <p:spTgt spid="1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250"/>
                                      </p:stCondLst>
                                      <p:childTnLst>
                                        <p:set>
                                          <p:cBhvr>
                                            <p:cTn id="6" dur="1" fill="hold">
                                              <p:stCondLst>
                                                <p:cond delay="0"/>
                                              </p:stCondLst>
                                            </p:cTn>
                                            <p:tgtEl>
                                              <p:spTgt spid="122"/>
                                            </p:tgtEl>
                                            <p:attrNameLst>
                                              <p:attrName>style.visibility</p:attrName>
                                            </p:attrNameLst>
                                          </p:cBhvr>
                                          <p:to>
                                            <p:strVal val="visible"/>
                                          </p:to>
                                        </p:set>
                                        <p:anim calcmode="lin" valueType="num">
                                          <p:cBhvr additive="base">
                                            <p:cTn id="7" dur="1000" fill="hold"/>
                                            <p:tgtEl>
                                              <p:spTgt spid="122"/>
                                            </p:tgtEl>
                                            <p:attrNameLst>
                                              <p:attrName>ppt_x</p:attrName>
                                            </p:attrNameLst>
                                          </p:cBhvr>
                                          <p:tavLst>
                                            <p:tav tm="0">
                                              <p:val>
                                                <p:strVal val="0-#ppt_w/2"/>
                                              </p:val>
                                            </p:tav>
                                            <p:tav tm="100000">
                                              <p:val>
                                                <p:strVal val="#ppt_x"/>
                                              </p:val>
                                            </p:tav>
                                          </p:tavLst>
                                        </p:anim>
                                        <p:anim calcmode="lin" valueType="num">
                                          <p:cBhvr additive="base">
                                            <p:cTn id="8" dur="1000" fill="hold"/>
                                            <p:tgtEl>
                                              <p:spTgt spid="1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p:bldLst>
      </p:timing>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12334</TotalTime>
  <Words>338</Words>
  <Application>Microsoft Office PowerPoint</Application>
  <PresentationFormat>Widescreen</PresentationFormat>
  <Paragraphs>136</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Verdana</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Dhiman, Ashmita</dc:creator>
  <cp:lastModifiedBy>Shukla, Anshula</cp:lastModifiedBy>
  <cp:revision>897</cp:revision>
  <dcterms:created xsi:type="dcterms:W3CDTF">2021-07-08T08:36:55Z</dcterms:created>
  <dcterms:modified xsi:type="dcterms:W3CDTF">2021-08-16T07:39:24Z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2021-07-25T04:44:56Z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fed2a328-43a3-481f-9691-5bc4d1f9a65a</vt:lpwstr>
  </property>
  <property fmtid="{D5CDD505-2E9C-101B-9397-08002B2CF9AE}" pid="8" name="MSIP_Label_ea60d57e-af5b-4752-ac57-3e4f28ca11dc_ContentBits">
    <vt:lpwstr>0</vt:lpwstr>
  </property>
</Properties>
</file>