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20"/>
  </p:notesMasterIdLst>
  <p:sldIdLst>
    <p:sldId id="284" r:id="rId3"/>
    <p:sldId id="280" r:id="rId4"/>
    <p:sldId id="276" r:id="rId5"/>
    <p:sldId id="283" r:id="rId6"/>
    <p:sldId id="265" r:id="rId7"/>
    <p:sldId id="277" r:id="rId8"/>
    <p:sldId id="288" r:id="rId9"/>
    <p:sldId id="270" r:id="rId10"/>
    <p:sldId id="272" r:id="rId11"/>
    <p:sldId id="273" r:id="rId12"/>
    <p:sldId id="289" r:id="rId13"/>
    <p:sldId id="278" r:id="rId14"/>
    <p:sldId id="268" r:id="rId15"/>
    <p:sldId id="260" r:id="rId16"/>
    <p:sldId id="261" r:id="rId17"/>
    <p:sldId id="262"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F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587" autoAdjust="0"/>
  </p:normalViewPr>
  <p:slideViewPr>
    <p:cSldViewPr snapToGrid="0">
      <p:cViewPr varScale="1">
        <p:scale>
          <a:sx n="46" d="100"/>
          <a:sy n="46" d="100"/>
        </p:scale>
        <p:origin x="1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425DE-EACF-4A6C-B6C7-B2C480CBEE6B}" type="datetimeFigureOut">
              <a:rPr lang="en-IN" smtClean="0"/>
              <a:t>16-09-2021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B9CB8-F306-4D7E-AE53-34EEFC377655}" type="slidenum">
              <a:rPr lang="en-IN" smtClean="0"/>
              <a:t>‹#›</a:t>
            </a:fld>
            <a:endParaRPr lang="en-IN"/>
          </a:p>
        </p:txBody>
      </p:sp>
    </p:spTree>
    <p:extLst>
      <p:ext uri="{BB962C8B-B14F-4D97-AF65-F5344CB8AC3E}">
        <p14:creationId xmlns:p14="http://schemas.microsoft.com/office/powerpoint/2010/main" val="311927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209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p:txBody>
      </p:sp>
      <p:sp>
        <p:nvSpPr>
          <p:cNvPr id="4" name="Slide Number Placeholder 3"/>
          <p:cNvSpPr>
            <a:spLocks noGrp="1"/>
          </p:cNvSpPr>
          <p:nvPr>
            <p:ph type="sldNum" sz="quarter" idx="10"/>
          </p:nvPr>
        </p:nvSpPr>
        <p:spPr/>
        <p:txBody>
          <a:bodyPr/>
          <a:lstStyle/>
          <a:p>
            <a:fld id="{C9FB9CB8-F306-4D7E-AE53-34EEFC377655}" type="slidenum">
              <a:rPr lang="en-IN" smtClean="0"/>
              <a:t>3</a:t>
            </a:fld>
            <a:endParaRPr lang="en-IN"/>
          </a:p>
        </p:txBody>
      </p:sp>
    </p:spTree>
    <p:extLst>
      <p:ext uri="{BB962C8B-B14F-4D97-AF65-F5344CB8AC3E}">
        <p14:creationId xmlns:p14="http://schemas.microsoft.com/office/powerpoint/2010/main" val="116221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C9FB9CB8-F306-4D7E-AE53-34EEFC377655}" type="slidenum">
              <a:rPr lang="en-IN" smtClean="0"/>
              <a:t>4</a:t>
            </a:fld>
            <a:endParaRPr lang="en-IN"/>
          </a:p>
        </p:txBody>
      </p:sp>
    </p:spTree>
    <p:extLst>
      <p:ext uri="{BB962C8B-B14F-4D97-AF65-F5344CB8AC3E}">
        <p14:creationId xmlns:p14="http://schemas.microsoft.com/office/powerpoint/2010/main" val="310438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79713" y="269875"/>
            <a:ext cx="1298575" cy="730250"/>
          </a:xfrm>
          <a:prstGeom prst="rect">
            <a:avLst/>
          </a:prstGeom>
          <a:noFill/>
          <a:ln w="12700">
            <a:solidFill>
              <a:prstClr val="black"/>
            </a:solidFill>
          </a:ln>
        </p:spPr>
      </p:sp>
      <p:sp>
        <p:nvSpPr>
          <p:cNvPr id="3" name="Notes Placeholder 2"/>
          <p:cNvSpPr>
            <a:spLocks noGrp="1"/>
          </p:cNvSpPr>
          <p:nvPr>
            <p:ph type="body" idx="1"/>
          </p:nvPr>
        </p:nvSpPr>
        <p:spPr>
          <a:xfrm>
            <a:off x="685800" y="1039813"/>
            <a:ext cx="5486400" cy="852487"/>
          </a:xfrm>
          <a:prstGeom prst="rect">
            <a:avLst/>
          </a:prstGeom>
        </p:spPr>
        <p:txBody>
          <a:bodyPr/>
          <a:lstStyle/>
          <a:p>
            <a:endParaRPr lang="en-US" dirty="0"/>
          </a:p>
        </p:txBody>
      </p:sp>
    </p:spTree>
    <p:extLst>
      <p:ext uri="{BB962C8B-B14F-4D97-AF65-F5344CB8AC3E}">
        <p14:creationId xmlns:p14="http://schemas.microsoft.com/office/powerpoint/2010/main" val="52617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79713" y="269875"/>
            <a:ext cx="1298575" cy="730250"/>
          </a:xfrm>
          <a:prstGeom prst="rect">
            <a:avLst/>
          </a:prstGeom>
          <a:noFill/>
          <a:ln w="12700">
            <a:solidFill>
              <a:prstClr val="black"/>
            </a:solidFill>
          </a:ln>
        </p:spPr>
      </p:sp>
      <p:sp>
        <p:nvSpPr>
          <p:cNvPr id="3" name="Notes Placeholder 2"/>
          <p:cNvSpPr>
            <a:spLocks noGrp="1"/>
          </p:cNvSpPr>
          <p:nvPr>
            <p:ph type="body" idx="1"/>
          </p:nvPr>
        </p:nvSpPr>
        <p:spPr>
          <a:xfrm>
            <a:off x="685800" y="1039813"/>
            <a:ext cx="5486400" cy="852487"/>
          </a:xfrm>
          <a:prstGeom prst="rect">
            <a:avLst/>
          </a:prstGeom>
        </p:spPr>
        <p:txBody>
          <a:bodyPr/>
          <a:lstStyle/>
          <a:p>
            <a:endParaRPr lang="en-US" dirty="0"/>
          </a:p>
        </p:txBody>
      </p:sp>
    </p:spTree>
    <p:extLst>
      <p:ext uri="{BB962C8B-B14F-4D97-AF65-F5344CB8AC3E}">
        <p14:creationId xmlns:p14="http://schemas.microsoft.com/office/powerpoint/2010/main" val="350788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894623-ADC8-4EB1-9CFD-D6A6F11B7C72}"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40566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894623-ADC8-4EB1-9CFD-D6A6F11B7C72}"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217895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894623-ADC8-4EB1-9CFD-D6A6F11B7C72}"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253915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6316946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ck - Top &amp; Bottom Graphic">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 y="0"/>
            <a:ext cx="12192127" cy="6442364"/>
          </a:xfrm>
          <a:prstGeom prst="rect">
            <a:avLst/>
          </a:prstGeom>
          <a:solidFill>
            <a:schemeClr val="tx1"/>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2" name="Title 1"/>
          <p:cNvSpPr>
            <a:spLocks noGrp="1"/>
          </p:cNvSpPr>
          <p:nvPr>
            <p:ph type="title"/>
          </p:nvPr>
        </p:nvSpPr>
        <p:spPr/>
        <p:txBody>
          <a:bodyPr anchor="t" anchorCtr="0"/>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p>
            <a:fld id="{B3B8D6CA-D4AF-4FDC-9641-A8569C957DEB}" type="datetime1">
              <a:rPr lang="en-US" smtClean="0"/>
              <a:pPr/>
              <a:t>2021-09-16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a:p>
        </p:txBody>
      </p:sp>
    </p:spTree>
    <p:extLst>
      <p:ext uri="{BB962C8B-B14F-4D97-AF65-F5344CB8AC3E}">
        <p14:creationId xmlns:p14="http://schemas.microsoft.com/office/powerpoint/2010/main" val="3842177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A6C-8376-1E41-BD5C-E20A76288A7C}"/>
              </a:ext>
            </a:extLst>
          </p:cNvPr>
          <p:cNvSpPr>
            <a:spLocks noGrp="1"/>
          </p:cNvSpPr>
          <p:nvPr>
            <p:ph type="title"/>
          </p:nvPr>
        </p:nvSpPr>
        <p:spPr>
          <a:xfrm>
            <a:off x="310896" y="312661"/>
            <a:ext cx="11494008" cy="646189"/>
          </a:xfrm>
        </p:spPr>
        <p:txBody>
          <a:bodyPr lIns="45720" rIns="45720"/>
          <a:lstStyle/>
          <a:p>
            <a:r>
              <a:rPr lang="en-US" dirty="0"/>
              <a:t>Click to edit Master title style</a:t>
            </a:r>
          </a:p>
        </p:txBody>
      </p:sp>
      <p:sp>
        <p:nvSpPr>
          <p:cNvPr id="3" name="Date Placeholder 2">
            <a:extLst>
              <a:ext uri="{FF2B5EF4-FFF2-40B4-BE49-F238E27FC236}">
                <a16:creationId xmlns:a16="http://schemas.microsoft.com/office/drawing/2014/main" id="{44B3472C-7D95-F84A-A3A5-3FF355EE73E3}"/>
              </a:ext>
            </a:extLst>
          </p:cNvPr>
          <p:cNvSpPr>
            <a:spLocks noGrp="1"/>
          </p:cNvSpPr>
          <p:nvPr>
            <p:ph type="dt" sz="half" idx="10"/>
          </p:nvPr>
        </p:nvSpPr>
        <p:spPr>
          <a:xfrm>
            <a:off x="11559241" y="6921699"/>
            <a:ext cx="632759" cy="267660"/>
          </a:xfrm>
        </p:spPr>
        <p:txBody>
          <a:bodyPr/>
          <a:lstStyle/>
          <a:p>
            <a:fld id="{8CB0EC54-4295-4C49-9904-62E624678780}" type="datetime1">
              <a:rPr lang="en-US" smtClean="0"/>
              <a:t>2021-09-16</a:t>
            </a:fld>
            <a:endParaRPr lang="en-US" dirty="0"/>
          </a:p>
        </p:txBody>
      </p:sp>
      <p:sp>
        <p:nvSpPr>
          <p:cNvPr id="4" name="Footer Placeholder 3">
            <a:extLst>
              <a:ext uri="{FF2B5EF4-FFF2-40B4-BE49-F238E27FC236}">
                <a16:creationId xmlns:a16="http://schemas.microsoft.com/office/drawing/2014/main" id="{9D5CF410-CCC2-8C42-B73A-A90343E151D4}"/>
              </a:ext>
            </a:extLst>
          </p:cNvPr>
          <p:cNvSpPr>
            <a:spLocks noGrp="1"/>
          </p:cNvSpPr>
          <p:nvPr>
            <p:ph type="ftr" sz="quarter" idx="11"/>
          </p:nvPr>
        </p:nvSpPr>
        <p:spPr/>
        <p:txBody>
          <a:bodyPr/>
          <a:lstStyle/>
          <a:p>
            <a:r>
              <a:rPr lang="en-US"/>
              <a:t>Footer Goes Here</a:t>
            </a:r>
            <a:endParaRPr lang="en-US" dirty="0"/>
          </a:p>
        </p:txBody>
      </p:sp>
      <p:sp>
        <p:nvSpPr>
          <p:cNvPr id="5" name="Slide Number Placeholder 4">
            <a:extLst>
              <a:ext uri="{FF2B5EF4-FFF2-40B4-BE49-F238E27FC236}">
                <a16:creationId xmlns:a16="http://schemas.microsoft.com/office/drawing/2014/main" id="{CC3CD366-50A2-F340-B9DD-C9E73E923836}"/>
              </a:ext>
            </a:extLst>
          </p:cNvPr>
          <p:cNvSpPr>
            <a:spLocks noGrp="1"/>
          </p:cNvSpPr>
          <p:nvPr>
            <p:ph type="sldNum" sz="quarter" idx="12"/>
          </p:nvPr>
        </p:nvSpPr>
        <p:spPr/>
        <p:txBody>
          <a:bodyPr/>
          <a:lstStyle/>
          <a:p>
            <a:fld id="{2D54ABF7-EC33-204F-A680-BCCE3CA2411A}" type="slidenum">
              <a:rPr lang="en-US" smtClean="0"/>
              <a:pPr/>
              <a:t>‹#›</a:t>
            </a:fld>
            <a:endParaRPr lang="en-US" dirty="0"/>
          </a:p>
        </p:txBody>
      </p:sp>
    </p:spTree>
    <p:extLst>
      <p:ext uri="{BB962C8B-B14F-4D97-AF65-F5344CB8AC3E}">
        <p14:creationId xmlns:p14="http://schemas.microsoft.com/office/powerpoint/2010/main" val="280863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defRPr>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atin typeface="Verdana" panose="020B0604030504040204" pitchFamily="34" charset="0"/>
                <a:ea typeface="Verdana" panose="020B0604030504040204" pitchFamily="34" charset="0"/>
              </a:defRPr>
            </a:lvl1pPr>
          </a:lstStyle>
          <a:p>
            <a:r>
              <a:rPr lang="en-US" dirty="0"/>
              <a:t>Click to insert picture</a:t>
            </a:r>
          </a:p>
        </p:txBody>
      </p:sp>
      <p:grpSp>
        <p:nvGrpSpPr>
          <p:cNvPr id="10" name="Group 9"/>
          <p:cNvGrpSpPr>
            <a:grpSpLocks noChangeAspect="1"/>
          </p:cNvGrpSpPr>
          <p:nvPr userDrawn="1"/>
        </p:nvGrpSpPr>
        <p:grpSpPr>
          <a:xfrm>
            <a:off x="475325" y="457200"/>
            <a:ext cx="1998000" cy="374400"/>
            <a:chOff x="398463" y="404813"/>
            <a:chExt cx="1627187" cy="307976"/>
          </a:xfrm>
          <a:solidFill>
            <a:schemeClr val="tx1"/>
          </a:solidFill>
        </p:grpSpPr>
        <p:sp>
          <p:nvSpPr>
            <p:cNvPr id="11" name="Oval 5"/>
            <p:cNvSpPr>
              <a:spLocks noChangeArrowheads="1"/>
            </p:cNvSpPr>
            <p:nvPr userDrawn="1"/>
          </p:nvSpPr>
          <p:spPr bwMode="auto">
            <a:xfrm>
              <a:off x="1938338" y="625476"/>
              <a:ext cx="87312" cy="87313"/>
            </a:xfrm>
            <a:prstGeom prst="ellipse">
              <a:avLst/>
            </a:pr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1" dirty="0">
                <a:solidFill>
                  <a:schemeClr val="bg1"/>
                </a:solidFill>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4653028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2" name="Title 1"/>
          <p:cNvSpPr>
            <a:spLocks noGrp="1"/>
          </p:cNvSpPr>
          <p:nvPr>
            <p:ph type="title"/>
          </p:nvPr>
        </p:nvSpPr>
        <p:spPr>
          <a:xfrm>
            <a:off x="270588" y="321719"/>
            <a:ext cx="11525172" cy="594360"/>
          </a:xfrm>
        </p:spPr>
        <p:txBody>
          <a:bodyPr vert="horz" lIns="0" tIns="45720" rIns="0" bIns="0" rtlCol="0" anchor="t" anchorCtr="0">
            <a:noAutofit/>
          </a:bodyPr>
          <a:lstStyle>
            <a:lvl1pPr>
              <a:defRPr lang="en-US" sz="2000" b="1" spc="-75" dirty="0">
                <a:latin typeface="Verdana" panose="020B0604030504040204" pitchFamily="34" charset="0"/>
                <a:ea typeface="Verdana" panose="020B060403050404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293489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70588" y="321719"/>
            <a:ext cx="11490882" cy="594360"/>
          </a:xfrm>
        </p:spPr>
        <p:txBody>
          <a:bodyPr vert="horz" lIns="0" tIns="45720" rIns="0" bIns="0" rtlCol="0" anchor="t" anchorCtr="0">
            <a:noAutofit/>
          </a:bodyPr>
          <a:lstStyle>
            <a:lvl1pPr>
              <a:defRPr lang="en-US" sz="2000" b="1" spc="-75" dirty="0">
                <a:latin typeface="Verdana" panose="020B0604030504040204" pitchFamily="34" charset="0"/>
                <a:ea typeface="Verdana" panose="020B060403050404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393941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defRPr>
            </a:lvl1pPr>
          </a:lstStyle>
          <a:p>
            <a:pPr lvl="0"/>
            <a:r>
              <a:rPr lang="en-US"/>
              <a:t>Click to edit Master text styles</a:t>
            </a:r>
          </a:p>
        </p:txBody>
      </p:sp>
    </p:spTree>
    <p:extLst>
      <p:ext uri="{BB962C8B-B14F-4D97-AF65-F5344CB8AC3E}">
        <p14:creationId xmlns:p14="http://schemas.microsoft.com/office/powerpoint/2010/main" val="1223576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defRPr>
            </a:lvl1pPr>
          </a:lstStyle>
          <a:p>
            <a:pPr lvl="0" defTabSz="685800">
              <a:lnSpc>
                <a:spcPct val="85000"/>
              </a:lnSpc>
            </a:pPr>
            <a:r>
              <a:rPr lang="en-US"/>
              <a:t>Click to edit Master title style</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defRPr>
            </a:lvl1pPr>
          </a:lstStyle>
          <a:p>
            <a:pPr lvl="0"/>
            <a:r>
              <a:rPr lang="en-US"/>
              <a:t>Click to edit Master text styles</a:t>
            </a:r>
          </a:p>
        </p:txBody>
      </p:sp>
    </p:spTree>
    <p:extLst>
      <p:ext uri="{BB962C8B-B14F-4D97-AF65-F5344CB8AC3E}">
        <p14:creationId xmlns:p14="http://schemas.microsoft.com/office/powerpoint/2010/main" val="16867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894623-ADC8-4EB1-9CFD-D6A6F11B7C72}"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2318987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002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Verdana" panose="020B0604030504040204" pitchFamily="34" charset="0"/>
                <a:ea typeface="Verdana" panose="020B0604030504040204" pitchFamily="34" charset="0"/>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Verdana" panose="020B0604030504040204" pitchFamily="34" charset="0"/>
                <a:ea typeface="Verdana" panose="020B0604030504040204" pitchFamily="34"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Verdana" panose="020B0604030504040204" pitchFamily="34" charset="0"/>
                <a:ea typeface="Verdana" panose="020B0604030504040204" pitchFamily="34" charset="0"/>
                <a:cs typeface="Open Sans" charset="0"/>
              </a:rPr>
            </a:br>
            <a:br>
              <a:rPr lang="en-US" sz="700" dirty="0">
                <a:latin typeface="Verdana" panose="020B0604030504040204" pitchFamily="34" charset="0"/>
                <a:ea typeface="Verdana" panose="020B0604030504040204" pitchFamily="34" charset="0"/>
                <a:cs typeface="Open Sans" charset="0"/>
              </a:rPr>
            </a:br>
            <a:endParaRPr lang="en-US" sz="700" dirty="0">
              <a:latin typeface="Verdana" panose="020B0604030504040204" pitchFamily="34" charset="0"/>
              <a:ea typeface="Verdana" panose="020B0604030504040204" pitchFamily="34" charset="0"/>
              <a:cs typeface="Open Sans" charset="0"/>
            </a:endParaRPr>
          </a:p>
          <a:p>
            <a:pPr>
              <a:lnSpc>
                <a:spcPct val="120000"/>
              </a:lnSpc>
            </a:pPr>
            <a:r>
              <a:rPr lang="en-US" sz="700" dirty="0">
                <a:latin typeface="Verdana" panose="020B0604030504040204" pitchFamily="34" charset="0"/>
                <a:ea typeface="Verdana" panose="020B0604030504040204" pitchFamily="34"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Verdana" panose="020B0604030504040204" pitchFamily="34" charset="0"/>
                <a:ea typeface="Verdana" panose="020B0604030504040204" pitchFamily="34" charset="0"/>
                <a:cs typeface="Open Sans" charset="0"/>
              </a:rPr>
            </a:br>
            <a:r>
              <a:rPr lang="en-US" sz="700" dirty="0">
                <a:latin typeface="Verdana" panose="020B0604030504040204" pitchFamily="34" charset="0"/>
                <a:ea typeface="Verdana" panose="020B0604030504040204" pitchFamily="34" charset="0"/>
                <a:cs typeface="Open Sans" charset="0"/>
              </a:rPr>
              <a:t>the rules and regulations of public accounting.</a:t>
            </a:r>
          </a:p>
          <a:p>
            <a:endParaRPr lang="en-US" sz="700" dirty="0">
              <a:latin typeface="Verdana" panose="020B0604030504040204" pitchFamily="34" charset="0"/>
              <a:ea typeface="Verdana" panose="020B0604030504040204" pitchFamily="34" charset="0"/>
              <a:cs typeface="Open Sans" charset="0"/>
              <a:sym typeface="Frutiger Next Pro Light" charset="0"/>
            </a:endParaRPr>
          </a:p>
          <a:p>
            <a:r>
              <a:rPr lang="en-US" sz="700" b="1" dirty="0">
                <a:latin typeface="Verdana" panose="020B0604030504040204" pitchFamily="34" charset="0"/>
                <a:ea typeface="Verdana" panose="020B0604030504040204" pitchFamily="34" charset="0"/>
                <a:cs typeface="Open Sans" charset="0"/>
                <a:sym typeface="Frutiger Next Pro Light" charset="0"/>
              </a:rPr>
              <a:t>Copyright © 2018 Deloitte Development LLC. </a:t>
            </a:r>
            <a:br>
              <a:rPr lang="en-US" sz="700" dirty="0">
                <a:latin typeface="Verdana" panose="020B0604030504040204" pitchFamily="34" charset="0"/>
                <a:ea typeface="Verdana" panose="020B0604030504040204" pitchFamily="34" charset="0"/>
                <a:cs typeface="Open Sans" charset="0"/>
                <a:sym typeface="Frutiger Next Pro Light" charset="0"/>
              </a:rPr>
            </a:br>
            <a:r>
              <a:rPr lang="en-US" sz="700" b="1" dirty="0">
                <a:latin typeface="Verdana" panose="020B0604030504040204" pitchFamily="34" charset="0"/>
                <a:ea typeface="Verdana" panose="020B0604030504040204" pitchFamily="34" charset="0"/>
                <a:cs typeface="Open Sans" charset="0"/>
                <a:sym typeface="Frutiger Next Pro Light" charset="0"/>
              </a:rPr>
              <a:t>All rights reserved. </a:t>
            </a:r>
            <a:r>
              <a:rPr lang="en-US" sz="700" b="1" dirty="0">
                <a:latin typeface="Verdana" panose="020B0604030504040204" pitchFamily="34" charset="0"/>
                <a:ea typeface="Verdana" panose="020B0604030504040204" pitchFamily="34"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404770090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2337855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ubtitle &amp; 1 column - large">
    <p:bg>
      <p:bgPr>
        <a:solidFill>
          <a:schemeClr val="bg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270588" y="863493"/>
            <a:ext cx="11393412" cy="757255"/>
          </a:xfrm>
          <a:prstGeom prst="rect">
            <a:avLst/>
          </a:prstGeom>
        </p:spPr>
        <p:txBody>
          <a:bodyPr lIns="0" tIns="0" rIns="0" bIns="0">
            <a:noAutofit/>
          </a:bodyPr>
          <a:lstStyle>
            <a:lvl1pPr marL="0" indent="0">
              <a:buNone/>
              <a:defRPr sz="2000" b="0">
                <a:solidFill>
                  <a:srgbClr val="575757"/>
                </a:solidFill>
                <a:latin typeface="Verdana" panose="020B0604030504040204" pitchFamily="34" charset="0"/>
                <a:ea typeface="Verdana" panose="020B0604030504040204" pitchFamily="34" charset="0"/>
              </a:defRPr>
            </a:lvl1pPr>
          </a:lstStyle>
          <a:p>
            <a:pPr lvl="0"/>
            <a:r>
              <a:rPr lang="en-US" dirty="0"/>
              <a:t>Click to add subtitle</a:t>
            </a:r>
          </a:p>
        </p:txBody>
      </p:sp>
      <p:sp>
        <p:nvSpPr>
          <p:cNvPr id="14" name="Title Placeholder 1"/>
          <p:cNvSpPr>
            <a:spLocks noGrp="1"/>
          </p:cNvSpPr>
          <p:nvPr>
            <p:ph type="title"/>
          </p:nvPr>
        </p:nvSpPr>
        <p:spPr>
          <a:xfrm>
            <a:off x="270588" y="321719"/>
            <a:ext cx="11359200" cy="469492"/>
          </a:xfrm>
          <a:prstGeom prst="rect">
            <a:avLst/>
          </a:prstGeom>
        </p:spPr>
        <p:txBody>
          <a:bodyPr vert="horz" lIns="0" tIns="0" rIns="0" bIns="0" rtlCol="0" anchor="t" anchorCtr="0">
            <a:noAutofit/>
          </a:bodyPr>
          <a:lstStyle>
            <a:lvl1pPr>
              <a:defRPr>
                <a:latin typeface="Verdana" panose="020B0604030504040204" pitchFamily="34" charset="0"/>
                <a:ea typeface="Verdana" panose="020B0604030504040204" pitchFamily="34" charset="0"/>
              </a:defRPr>
            </a:lvl1pPr>
          </a:lstStyle>
          <a:p>
            <a:endParaRPr lang="en-US" dirty="0"/>
          </a:p>
        </p:txBody>
      </p:sp>
      <p:sp>
        <p:nvSpPr>
          <p:cNvPr id="8" name="Text Placeholder 18"/>
          <p:cNvSpPr>
            <a:spLocks noGrp="1"/>
          </p:cNvSpPr>
          <p:nvPr>
            <p:ph idx="1"/>
          </p:nvPr>
        </p:nvSpPr>
        <p:spPr>
          <a:xfrm>
            <a:off x="270588" y="1700213"/>
            <a:ext cx="11396479" cy="4678986"/>
          </a:xfrm>
          <a:prstGeom prst="rect">
            <a:avLst/>
          </a:prstGeom>
        </p:spPr>
        <p:txBody>
          <a:bodyPr vert="horz" lIns="0" tIns="0" rIns="0" bIns="0" rtlCol="0">
            <a:normAutofit/>
          </a:bodyPr>
          <a:lstStyle>
            <a:lvl1pPr>
              <a:defRPr sz="1600">
                <a:latin typeface="Verdana" panose="020B0604030504040204" pitchFamily="34" charset="0"/>
                <a:ea typeface="Verdana" panose="020B0604030504040204" pitchFamily="34" charset="0"/>
              </a:defRPr>
            </a:lvl1pPr>
            <a:lvl2pPr>
              <a:defRPr sz="1600">
                <a:latin typeface="Verdana" panose="020B0604030504040204" pitchFamily="34" charset="0"/>
                <a:ea typeface="Verdana" panose="020B0604030504040204" pitchFamily="34" charset="0"/>
              </a:defRPr>
            </a:lvl2pPr>
            <a:lvl3pPr>
              <a:defRPr sz="1600">
                <a:latin typeface="Verdana" panose="020B0604030504040204" pitchFamily="34" charset="0"/>
                <a:ea typeface="Verdana" panose="020B0604030504040204" pitchFamily="34" charset="0"/>
              </a:defRPr>
            </a:lvl3pPr>
            <a:lvl4pPr>
              <a:defRPr sz="1600">
                <a:latin typeface="Verdana" panose="020B0604030504040204" pitchFamily="34" charset="0"/>
                <a:ea typeface="Verdana" panose="020B0604030504040204" pitchFamily="34" charset="0"/>
              </a:defRPr>
            </a:lvl4pPr>
            <a:lvl5pPr>
              <a:defRPr sz="1600">
                <a:latin typeface="Verdana" panose="020B0604030504040204" pitchFamily="34" charset="0"/>
                <a:ea typeface="Verdana" panose="020B0604030504040204" pitchFamily="34" charset="0"/>
              </a:defRPr>
            </a:lvl5pPr>
            <a:lvl6pPr>
              <a:defRPr sz="1600">
                <a:latin typeface="Verdana" panose="020B0604030504040204" pitchFamily="34" charset="0"/>
                <a:ea typeface="Verdana" panose="020B0604030504040204" pitchFamily="34" charset="0"/>
              </a:defRPr>
            </a:lvl6pPr>
            <a:lvl7pPr>
              <a:defRPr sz="1600">
                <a:latin typeface="Verdana" panose="020B0604030504040204" pitchFamily="34" charset="0"/>
                <a:ea typeface="Verdana" panose="020B0604030504040204" pitchFamily="34" charset="0"/>
              </a:defRPr>
            </a:lvl7pPr>
            <a:lvl8pPr>
              <a:defRPr sz="1600">
                <a:latin typeface="Verdana" panose="020B0604030504040204" pitchFamily="34" charset="0"/>
                <a:ea typeface="Verdana" panose="020B0604030504040204" pitchFamily="34" charset="0"/>
              </a:defRPr>
            </a:lvl8pPr>
            <a:lvl9pPr>
              <a:defRPr sz="1600">
                <a:latin typeface="Verdana" panose="020B0604030504040204" pitchFamily="34" charset="0"/>
                <a:ea typeface="Verdana" panose="020B060403050404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GB" dirty="0"/>
              <a:t>Seventh level</a:t>
            </a:r>
          </a:p>
          <a:p>
            <a:pPr lvl="7"/>
            <a:r>
              <a:rPr lang="en-GB" dirty="0"/>
              <a:t>Eighth level</a:t>
            </a:r>
          </a:p>
          <a:p>
            <a:pPr lvl="8"/>
            <a:r>
              <a:rPr lang="en-GB" dirty="0"/>
              <a:t>Ninth level</a:t>
            </a:r>
          </a:p>
        </p:txBody>
      </p:sp>
    </p:spTree>
    <p:extLst>
      <p:ext uri="{BB962C8B-B14F-4D97-AF65-F5344CB8AC3E}">
        <p14:creationId xmlns:p14="http://schemas.microsoft.com/office/powerpoint/2010/main" val="29235594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516620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0" y="651601"/>
            <a:ext cx="11162350" cy="757255"/>
          </a:xfrm>
          <a:prstGeom prst="rect">
            <a:avLst/>
          </a:prstGeom>
        </p:spPr>
        <p:txBody>
          <a:bodyPr lIns="0" tIns="0" rIns="0" bIns="0">
            <a:noAutofit/>
          </a:bodyPr>
          <a:lstStyle>
            <a:lvl1pPr marL="0" indent="0">
              <a:buNone/>
              <a:defRPr sz="1814" b="0">
                <a:solidFill>
                  <a:srgbClr val="575757"/>
                </a:solidFill>
                <a:latin typeface="+mj-lt"/>
              </a:defRPr>
            </a:lvl1pPr>
          </a:lstStyle>
          <a:p>
            <a:pPr lvl="0"/>
            <a:r>
              <a:rPr lang="en-US" noProof="0" dirty="0"/>
              <a:t>Click to add subtitle</a:t>
            </a:r>
          </a:p>
        </p:txBody>
      </p:sp>
      <p:sp>
        <p:nvSpPr>
          <p:cNvPr id="14" name="Title Placeholder 1"/>
          <p:cNvSpPr>
            <a:spLocks noGrp="1"/>
          </p:cNvSpPr>
          <p:nvPr>
            <p:ph type="title"/>
          </p:nvPr>
        </p:nvSpPr>
        <p:spPr>
          <a:xfrm>
            <a:off x="501650" y="317500"/>
            <a:ext cx="11162350" cy="334101"/>
          </a:xfrm>
          <a:prstGeom prst="rect">
            <a:avLst/>
          </a:prstGeom>
        </p:spPr>
        <p:txBody>
          <a:bodyPr vert="horz" lIns="0" tIns="0" rIns="0" bIns="0" rtlCol="0" anchor="t" anchorCtr="0">
            <a:noAutofit/>
          </a:bodyPr>
          <a:lstStyle>
            <a:lvl1pPr>
              <a:defRPr>
                <a:latin typeface="+mj-lt"/>
              </a:defRPr>
            </a:lvl1pPr>
          </a:lstStyle>
          <a:p>
            <a:r>
              <a:rPr lang="en-US" noProof="0" dirty="0"/>
              <a:t>Click to edit Master title style</a:t>
            </a:r>
          </a:p>
        </p:txBody>
      </p:sp>
      <p:sp>
        <p:nvSpPr>
          <p:cNvPr id="8" name="Text Placeholder 18"/>
          <p:cNvSpPr>
            <a:spLocks noGrp="1"/>
          </p:cNvSpPr>
          <p:nvPr>
            <p:ph idx="1"/>
          </p:nvPr>
        </p:nvSpPr>
        <p:spPr>
          <a:xfrm>
            <a:off x="501652" y="1665288"/>
            <a:ext cx="11165416" cy="4713911"/>
          </a:xfrm>
          <a:prstGeom prst="rect">
            <a:avLst/>
          </a:prstGeom>
        </p:spPr>
        <p:txBody>
          <a:bodyPr vert="horz" lIns="0" tIns="0" rIns="0" bIns="0" rtlCol="0">
            <a:noAutofit/>
          </a:bodyPr>
          <a:lstStyle>
            <a:lvl1pPr>
              <a:spcAft>
                <a:spcPts val="907"/>
              </a:spcAft>
              <a:defRPr sz="1088"/>
            </a:lvl1pPr>
            <a:lvl2pPr>
              <a:spcAft>
                <a:spcPts val="907"/>
              </a:spcAft>
              <a:defRPr sz="1088"/>
            </a:lvl2pPr>
            <a:lvl3pPr>
              <a:spcAft>
                <a:spcPts val="907"/>
              </a:spcAft>
              <a:defRPr sz="1088"/>
            </a:lvl3pPr>
            <a:lvl4pPr>
              <a:spcAft>
                <a:spcPts val="907"/>
              </a:spcAft>
              <a:defRPr sz="1088"/>
            </a:lvl4pPr>
            <a:lvl5pPr>
              <a:spcAft>
                <a:spcPts val="907"/>
              </a:spcAft>
              <a:defRPr sz="1088"/>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1246426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705762"/>
            <a:ext cx="11188700" cy="757255"/>
          </a:xfrm>
          <a:prstGeom prst="rect">
            <a:avLst/>
          </a:prstGeom>
        </p:spPr>
        <p:txBody>
          <a:bodyPr lIns="0" tIns="0" rIns="0" bIns="0">
            <a:noAutofit/>
          </a:bodyPr>
          <a:lstStyle>
            <a:lvl1pPr marL="0" indent="0">
              <a:buNone/>
              <a:defRPr sz="1604" b="0">
                <a:solidFill>
                  <a:srgbClr val="575757"/>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0"/>
            <a:ext cx="11188700" cy="334101"/>
          </a:xfrm>
          <a:prstGeom prst="rect">
            <a:avLst/>
          </a:prstGeom>
        </p:spPr>
        <p:txBody>
          <a:bodyPr vert="horz" lIns="0" tIns="0" rIns="0" bIns="0" rtlCol="0" anchor="t" anchorCtr="0">
            <a:noAutofit/>
          </a:bodyPr>
          <a:lstStyle>
            <a:lvl1pPr>
              <a:defRPr sz="2005">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to add title</a:t>
            </a:r>
          </a:p>
        </p:txBody>
      </p:sp>
      <p:sp>
        <p:nvSpPr>
          <p:cNvPr id="2" name="TextBox 1"/>
          <p:cNvSpPr txBox="1"/>
          <p:nvPr userDrawn="1"/>
        </p:nvSpPr>
        <p:spPr>
          <a:xfrm>
            <a:off x="49160" y="6567948"/>
            <a:ext cx="5525729" cy="215444"/>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rPr>
              <a:t>© 2020 Deloitte Touche Tohmatsu India LLP</a:t>
            </a:r>
          </a:p>
        </p:txBody>
      </p:sp>
    </p:spTree>
    <p:extLst>
      <p:ext uri="{BB962C8B-B14F-4D97-AF65-F5344CB8AC3E}">
        <p14:creationId xmlns:p14="http://schemas.microsoft.com/office/powerpoint/2010/main" val="28267841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894623-ADC8-4EB1-9CFD-D6A6F11B7C72}"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283219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1894623-ADC8-4EB1-9CFD-D6A6F11B7C72}"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7789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894623-ADC8-4EB1-9CFD-D6A6F11B7C72}"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85427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1894623-ADC8-4EB1-9CFD-D6A6F11B7C72}"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265680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94623-ADC8-4EB1-9CFD-D6A6F11B7C72}"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98874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894623-ADC8-4EB1-9CFD-D6A6F11B7C72}"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411708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894623-ADC8-4EB1-9CFD-D6A6F11B7C72}"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E3CB44-5900-4F46-8D41-029608773FA8}" type="slidenum">
              <a:rPr lang="en-IN" smtClean="0"/>
              <a:t>‹#›</a:t>
            </a:fld>
            <a:endParaRPr lang="en-IN"/>
          </a:p>
        </p:txBody>
      </p:sp>
    </p:spTree>
    <p:extLst>
      <p:ext uri="{BB962C8B-B14F-4D97-AF65-F5344CB8AC3E}">
        <p14:creationId xmlns:p14="http://schemas.microsoft.com/office/powerpoint/2010/main" val="389598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94623-ADC8-4EB1-9CFD-D6A6F11B7C72}" type="datetimeFigureOut">
              <a:rPr lang="en-IN" smtClean="0"/>
              <a:t>16-09-2021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3CB44-5900-4F46-8D41-029608773FA8}" type="slidenum">
              <a:rPr lang="en-IN" smtClean="0"/>
              <a:t>‹#›</a:t>
            </a:fld>
            <a:endParaRPr lang="en-IN"/>
          </a:p>
        </p:txBody>
      </p:sp>
    </p:spTree>
    <p:extLst>
      <p:ext uri="{BB962C8B-B14F-4D97-AF65-F5344CB8AC3E}">
        <p14:creationId xmlns:p14="http://schemas.microsoft.com/office/powerpoint/2010/main" val="2315285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7" r:id="rId13"/>
    <p:sldLayoutId id="214748369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0588" y="1828800"/>
            <a:ext cx="11007012"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70588" y="321719"/>
            <a:ext cx="11007012" cy="879756"/>
          </a:xfrm>
          <a:prstGeom prst="rect">
            <a:avLst/>
          </a:prstGeom>
        </p:spPr>
        <p:txBody>
          <a:bodyPr vert="horz" lIns="0" tIns="45720" rIns="0" bIns="0" rtlCol="0" anchor="t" anchorCtr="0">
            <a:noAutofit/>
          </a:bodyPr>
          <a:lstStyle/>
          <a:p>
            <a:pPr marL="0" lvl="0"/>
            <a:r>
              <a:rPr lang="en-US" dirty="0"/>
              <a:t>Click To Edit Master Title</a:t>
            </a:r>
          </a:p>
        </p:txBody>
      </p:sp>
      <p:sp>
        <p:nvSpPr>
          <p:cNvPr id="6" name="TextBox 5"/>
          <p:cNvSpPr txBox="1"/>
          <p:nvPr userDrawn="1"/>
        </p:nvSpPr>
        <p:spPr>
          <a:xfrm>
            <a:off x="469901" y="6477000"/>
            <a:ext cx="5355166" cy="138499"/>
          </a:xfrm>
          <a:prstGeom prst="rect">
            <a:avLst/>
          </a:prstGeom>
          <a:noFill/>
        </p:spPr>
        <p:txBody>
          <a:bodyPr wrap="square" lIns="0" tIns="0" rIns="0" bIns="0" rtlCol="0">
            <a:spAutoFit/>
          </a:bodyPr>
          <a:lstStyle/>
          <a:p>
            <a:pPr marL="0" indent="0">
              <a:spcBef>
                <a:spcPts val="800"/>
              </a:spcBef>
              <a:buSzPct val="100000"/>
              <a:buFont typeface="Arial"/>
              <a:buNone/>
            </a:pPr>
            <a:fld id="{C84F2FB2-4A16-1542-BD5E-F56870239E74}" type="slidenum">
              <a:rPr lang="en-US" sz="900" kern="1200" smtClean="0">
                <a:solidFill>
                  <a:schemeClr val="tx1"/>
                </a:solidFill>
                <a:latin typeface="+mn-lt"/>
                <a:ea typeface="+mn-ea"/>
                <a:cs typeface="+mn-cs"/>
                <a:sym typeface="Frutiger Next Pro Light" charset="0"/>
              </a:rPr>
              <a:pPr marL="0" indent="0">
                <a:spcBef>
                  <a:spcPts val="800"/>
                </a:spcBef>
                <a:buSzPct val="100000"/>
                <a:buFont typeface="Arial"/>
                <a:buNone/>
              </a:pPr>
              <a:t>‹#›</a:t>
            </a:fld>
            <a:r>
              <a:rPr lang="en-US" sz="651" kern="1200" dirty="0">
                <a:solidFill>
                  <a:schemeClr val="tx1"/>
                </a:solidFill>
                <a:latin typeface="+mn-lt"/>
                <a:ea typeface="+mn-ea"/>
                <a:cs typeface="+mn-cs"/>
                <a:sym typeface="Frutiger Next Pro Light" charset="0"/>
              </a:rPr>
              <a:t> | </a:t>
            </a:r>
            <a:r>
              <a:rPr lang="fr-FR" sz="651" kern="1200" noProof="0" dirty="0">
                <a:solidFill>
                  <a:schemeClr val="tx1"/>
                </a:solidFill>
                <a:latin typeface="+mn-lt"/>
                <a:ea typeface="+mn-ea"/>
                <a:cs typeface="+mn-cs"/>
              </a:rPr>
              <a:t>© 2020 Deloitte </a:t>
            </a:r>
            <a:r>
              <a:rPr lang="fr-FR" sz="651" noProof="0" dirty="0">
                <a:solidFill>
                  <a:schemeClr val="tx1"/>
                </a:solidFill>
              </a:rPr>
              <a:t>Touche Tohmatsu India LLP</a:t>
            </a:r>
          </a:p>
        </p:txBody>
      </p:sp>
    </p:spTree>
    <p:extLst>
      <p:ext uri="{BB962C8B-B14F-4D97-AF65-F5344CB8AC3E}">
        <p14:creationId xmlns:p14="http://schemas.microsoft.com/office/powerpoint/2010/main" val="18237180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80000"/>
        </a:lnSpc>
        <a:spcBef>
          <a:spcPct val="0"/>
        </a:spcBef>
        <a:buNone/>
        <a:defRPr lang="en-US" sz="2000" b="1" i="0" kern="1200" cap="none" spc="-75" baseline="0" dirty="0">
          <a:solidFill>
            <a:schemeClr val="tx1"/>
          </a:solidFill>
          <a:latin typeface="Verdana" panose="020B0604030504040204" pitchFamily="34" charset="0"/>
          <a:ea typeface="Verdana" panose="020B0604030504040204" pitchFamily="34"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14.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jpeg"/><Relationship Id="rId4" Type="http://schemas.openxmlformats.org/officeDocument/2006/relationships/image" Target="../media/image34.jpe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875643" y="4854003"/>
            <a:ext cx="4122476" cy="897983"/>
          </a:xfrm>
        </p:spPr>
        <p:txBody>
          <a:bodyPr/>
          <a:lstStyle/>
          <a:p>
            <a:pPr lvl="0" defTabSz="1219170">
              <a:lnSpc>
                <a:spcPct val="100000"/>
              </a:lnSpc>
              <a:spcBef>
                <a:spcPts val="0"/>
              </a:spcBef>
              <a:buSzPct val="100000"/>
              <a:defRPr/>
            </a:pPr>
            <a:r>
              <a:rPr lang="en-US" sz="3200" spc="0" dirty="0">
                <a:latin typeface="Arial"/>
                <a:cs typeface="Arial"/>
              </a:rPr>
              <a:t>Digital Analytics</a:t>
            </a:r>
          </a:p>
        </p:txBody>
      </p:sp>
      <p:cxnSp>
        <p:nvCxnSpPr>
          <p:cNvPr id="11" name="Straight Connector 10">
            <a:extLst>
              <a:ext uri="{FF2B5EF4-FFF2-40B4-BE49-F238E27FC236}">
                <a16:creationId xmlns:a16="http://schemas.microsoft.com/office/drawing/2014/main" id="{4A982444-ECC1-E448-84DF-099F92B184D5}"/>
              </a:ext>
            </a:extLst>
          </p:cNvPr>
          <p:cNvCxnSpPr>
            <a:cxnSpLocks/>
          </p:cNvCxnSpPr>
          <p:nvPr/>
        </p:nvCxnSpPr>
        <p:spPr>
          <a:xfrm>
            <a:off x="863134" y="5044535"/>
            <a:ext cx="95172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F32691-CDC9-1946-AD37-7B1E8B66A275}"/>
              </a:ext>
            </a:extLst>
          </p:cNvPr>
          <p:cNvCxnSpPr>
            <a:cxnSpLocks/>
          </p:cNvCxnSpPr>
          <p:nvPr/>
        </p:nvCxnSpPr>
        <p:spPr>
          <a:xfrm>
            <a:off x="1931539" y="5044535"/>
            <a:ext cx="951726" cy="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0AB44-0604-F94D-A57F-D0FA9400F4E6}"/>
              </a:ext>
            </a:extLst>
          </p:cNvPr>
          <p:cNvCxnSpPr>
            <a:cxnSpLocks/>
          </p:cNvCxnSpPr>
          <p:nvPr/>
        </p:nvCxnSpPr>
        <p:spPr>
          <a:xfrm>
            <a:off x="2999943" y="5044535"/>
            <a:ext cx="95172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4" descr="Photo Of Person Holding 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093" y="0"/>
            <a:ext cx="4569070" cy="6853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9233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098EB6-237D-4D25-B8C1-7DB6D708C6EB}"/>
              </a:ext>
            </a:extLst>
          </p:cNvPr>
          <p:cNvSpPr>
            <a:spLocks/>
          </p:cNvSpPr>
          <p:nvPr/>
        </p:nvSpPr>
        <p:spPr>
          <a:xfrm>
            <a:off x="7745098" y="0"/>
            <a:ext cx="4446902" cy="40258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A9FD059A-3E97-4FFC-A896-4B8E0CFECB77}"/>
              </a:ext>
            </a:extLst>
          </p:cNvPr>
          <p:cNvPicPr>
            <a:picLocks/>
          </p:cNvPicPr>
          <p:nvPr/>
        </p:nvPicPr>
        <p:blipFill>
          <a:blip/>
          <a:stretch>
            <a:fillRect/>
          </a:stretch>
        </p:blipFill>
        <p:spPr>
          <a:xfrm>
            <a:off x="7544325" y="0"/>
            <a:ext cx="3048077" cy="4061637"/>
          </a:xfrm>
          <a:prstGeom prst="rect">
            <a:avLst/>
          </a:prstGeom>
        </p:spPr>
      </p:pic>
      <p:pic>
        <p:nvPicPr>
          <p:cNvPr id="16" name="Picture 15" descr="A close up of a sign&#10;&#10;Description automatically generated">
            <a:extLst>
              <a:ext uri="{FF2B5EF4-FFF2-40B4-BE49-F238E27FC236}">
                <a16:creationId xmlns:a16="http://schemas.microsoft.com/office/drawing/2014/main" id="{C0004ECD-4FEC-4CF2-B9D3-FE01FAF29B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3022" y="303370"/>
            <a:ext cx="2286117" cy="3073558"/>
          </a:xfrm>
          <a:prstGeom prst="rect">
            <a:avLst/>
          </a:prstGeom>
        </p:spPr>
      </p:pic>
      <p:sp>
        <p:nvSpPr>
          <p:cNvPr id="10" name="Rectangle 9">
            <a:extLst>
              <a:ext uri="{FF2B5EF4-FFF2-40B4-BE49-F238E27FC236}">
                <a16:creationId xmlns:a16="http://schemas.microsoft.com/office/drawing/2014/main" id="{CA379383-0BCE-4E78-A192-DEB5642B45CA}"/>
              </a:ext>
            </a:extLst>
          </p:cNvPr>
          <p:cNvSpPr/>
          <p:nvPr/>
        </p:nvSpPr>
        <p:spPr>
          <a:xfrm>
            <a:off x="0" y="4025869"/>
            <a:ext cx="12192000" cy="23023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D038F-78B3-4933-A2B4-F8CE82CBD252}"/>
              </a:ext>
            </a:extLst>
          </p:cNvPr>
          <p:cNvSpPr>
            <a:spLocks noGrp="1"/>
          </p:cNvSpPr>
          <p:nvPr>
            <p:ph type="title"/>
          </p:nvPr>
        </p:nvSpPr>
        <p:spPr/>
        <p:txBody>
          <a:bodyPr>
            <a:normAutofit fontScale="90000"/>
          </a:bodyPr>
          <a:lstStyle/>
          <a:p>
            <a:r>
              <a:rPr lang="en-US" dirty="0"/>
              <a:t>Social Commerce</a:t>
            </a:r>
          </a:p>
        </p:txBody>
      </p:sp>
      <p:sp>
        <p:nvSpPr>
          <p:cNvPr id="11" name="Rectangle: Rounded Corners 10">
            <a:extLst>
              <a:ext uri="{FF2B5EF4-FFF2-40B4-BE49-F238E27FC236}">
                <a16:creationId xmlns:a16="http://schemas.microsoft.com/office/drawing/2014/main" id="{DE848B6C-B12A-4C92-8C5F-076D24020258}"/>
              </a:ext>
            </a:extLst>
          </p:cNvPr>
          <p:cNvSpPr>
            <a:spLocks/>
          </p:cNvSpPr>
          <p:nvPr/>
        </p:nvSpPr>
        <p:spPr>
          <a:xfrm>
            <a:off x="3718561" y="4876800"/>
            <a:ext cx="1261831" cy="1137480"/>
          </a:xfrm>
          <a:prstGeom prst="roundRect">
            <a:avLst>
              <a:gd name="adj" fmla="val 10856"/>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dobe Clean Light" panose="020B0303020404020204" pitchFamily="34" charset="0"/>
              </a:rPr>
              <a:t>AI-powered chatbot</a:t>
            </a:r>
          </a:p>
        </p:txBody>
      </p:sp>
      <p:sp>
        <p:nvSpPr>
          <p:cNvPr id="12" name="Rectangle: Rounded Corners 11">
            <a:extLst>
              <a:ext uri="{FF2B5EF4-FFF2-40B4-BE49-F238E27FC236}">
                <a16:creationId xmlns:a16="http://schemas.microsoft.com/office/drawing/2014/main" id="{D538323D-ABBF-4884-A065-313071AD6FB5}"/>
              </a:ext>
            </a:extLst>
          </p:cNvPr>
          <p:cNvSpPr>
            <a:spLocks/>
          </p:cNvSpPr>
          <p:nvPr/>
        </p:nvSpPr>
        <p:spPr>
          <a:xfrm>
            <a:off x="5203906" y="4876800"/>
            <a:ext cx="1682542" cy="1137480"/>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dobe Clean Light" panose="020B0303020404020204" pitchFamily="34" charset="0"/>
              </a:rPr>
              <a:t>Personalized product recommendations</a:t>
            </a:r>
          </a:p>
        </p:txBody>
      </p:sp>
      <p:sp>
        <p:nvSpPr>
          <p:cNvPr id="13" name="Rectangle: Rounded Corners 12">
            <a:extLst>
              <a:ext uri="{FF2B5EF4-FFF2-40B4-BE49-F238E27FC236}">
                <a16:creationId xmlns:a16="http://schemas.microsoft.com/office/drawing/2014/main" id="{762776A1-F080-49FF-9888-E1DAD7BA2FE0}"/>
              </a:ext>
            </a:extLst>
          </p:cNvPr>
          <p:cNvSpPr>
            <a:spLocks/>
          </p:cNvSpPr>
          <p:nvPr/>
        </p:nvSpPr>
        <p:spPr>
          <a:xfrm>
            <a:off x="7109962" y="4876800"/>
            <a:ext cx="1490646" cy="1137480"/>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dobe Clean Light" panose="020B0303020404020204" pitchFamily="34" charset="0"/>
              </a:rPr>
              <a:t>1:1 conversational experience</a:t>
            </a:r>
          </a:p>
        </p:txBody>
      </p:sp>
      <p:sp>
        <p:nvSpPr>
          <p:cNvPr id="14" name="Rectangle: Rounded Corners 13">
            <a:extLst>
              <a:ext uri="{FF2B5EF4-FFF2-40B4-BE49-F238E27FC236}">
                <a16:creationId xmlns:a16="http://schemas.microsoft.com/office/drawing/2014/main" id="{12F37CC9-8520-49D4-9B55-0530CE4643E4}"/>
              </a:ext>
            </a:extLst>
          </p:cNvPr>
          <p:cNvSpPr>
            <a:spLocks/>
          </p:cNvSpPr>
          <p:nvPr/>
        </p:nvSpPr>
        <p:spPr>
          <a:xfrm>
            <a:off x="8824122" y="4876800"/>
            <a:ext cx="1266625" cy="1137480"/>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dobe Clean Light" panose="020B0303020404020204" pitchFamily="34" charset="0"/>
              </a:rPr>
              <a:t>Seamless payment</a:t>
            </a:r>
          </a:p>
        </p:txBody>
      </p:sp>
      <p:sp>
        <p:nvSpPr>
          <p:cNvPr id="15" name="Rectangle: Rounded Corners 14">
            <a:extLst>
              <a:ext uri="{FF2B5EF4-FFF2-40B4-BE49-F238E27FC236}">
                <a16:creationId xmlns:a16="http://schemas.microsoft.com/office/drawing/2014/main" id="{F971F793-6CCB-4DCB-B890-DADD899918B3}"/>
              </a:ext>
            </a:extLst>
          </p:cNvPr>
          <p:cNvSpPr>
            <a:spLocks/>
          </p:cNvSpPr>
          <p:nvPr/>
        </p:nvSpPr>
        <p:spPr>
          <a:xfrm>
            <a:off x="10314260" y="4876800"/>
            <a:ext cx="1490646" cy="1137480"/>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dobe Clean Light" panose="020B0303020404020204" pitchFamily="34" charset="0"/>
              </a:rPr>
              <a:t>Abandoned cart recovery from web/mobile app</a:t>
            </a:r>
          </a:p>
        </p:txBody>
      </p:sp>
      <p:grpSp>
        <p:nvGrpSpPr>
          <p:cNvPr id="116" name="Group 115">
            <a:extLst>
              <a:ext uri="{FF2B5EF4-FFF2-40B4-BE49-F238E27FC236}">
                <a16:creationId xmlns:a16="http://schemas.microsoft.com/office/drawing/2014/main" id="{55AC62CE-3769-48C7-A419-84DC404A9B3A}"/>
              </a:ext>
            </a:extLst>
          </p:cNvPr>
          <p:cNvGrpSpPr/>
          <p:nvPr/>
        </p:nvGrpSpPr>
        <p:grpSpPr>
          <a:xfrm>
            <a:off x="375521" y="2891864"/>
            <a:ext cx="3165673" cy="3145462"/>
            <a:chOff x="375521" y="3522343"/>
            <a:chExt cx="2790535" cy="2772719"/>
          </a:xfrm>
        </p:grpSpPr>
        <p:grpSp>
          <p:nvGrpSpPr>
            <p:cNvPr id="117" name="Group 116">
              <a:extLst>
                <a:ext uri="{FF2B5EF4-FFF2-40B4-BE49-F238E27FC236}">
                  <a16:creationId xmlns:a16="http://schemas.microsoft.com/office/drawing/2014/main" id="{B370534B-EAFD-40EB-A609-3270C3FF5BE5}"/>
                </a:ext>
              </a:extLst>
            </p:cNvPr>
            <p:cNvGrpSpPr/>
            <p:nvPr/>
          </p:nvGrpSpPr>
          <p:grpSpPr>
            <a:xfrm>
              <a:off x="375521" y="3522343"/>
              <a:ext cx="2790535" cy="2772719"/>
              <a:chOff x="471257" y="3198362"/>
              <a:chExt cx="2790535" cy="2772719"/>
            </a:xfrm>
          </p:grpSpPr>
          <p:sp>
            <p:nvSpPr>
              <p:cNvPr id="119" name="Freeform: Shape 118">
                <a:extLst>
                  <a:ext uri="{FF2B5EF4-FFF2-40B4-BE49-F238E27FC236}">
                    <a16:creationId xmlns:a16="http://schemas.microsoft.com/office/drawing/2014/main" id="{4811D217-B794-456B-AF74-E5D3F66D0356}"/>
                  </a:ext>
                </a:extLst>
              </p:cNvPr>
              <p:cNvSpPr/>
              <p:nvPr/>
            </p:nvSpPr>
            <p:spPr>
              <a:xfrm>
                <a:off x="471257" y="3198362"/>
                <a:ext cx="2790535" cy="2772719"/>
              </a:xfrm>
              <a:custGeom>
                <a:avLst/>
                <a:gdLst>
                  <a:gd name="connsiteX0" fmla="*/ 2454803 w 2790535"/>
                  <a:gd name="connsiteY0" fmla="*/ 2384614 h 2772719"/>
                  <a:gd name="connsiteX1" fmla="*/ 2267405 w 2790535"/>
                  <a:gd name="connsiteY1" fmla="*/ 2536726 h 2772719"/>
                  <a:gd name="connsiteX2" fmla="*/ 1055841 w 2790535"/>
                  <a:gd name="connsiteY2" fmla="*/ 2735431 h 2772719"/>
                  <a:gd name="connsiteX3" fmla="*/ 344849 w 2790535"/>
                  <a:gd name="connsiteY3" fmla="*/ 2466289 h 2772719"/>
                  <a:gd name="connsiteX4" fmla="*/ 259450 w 2790535"/>
                  <a:gd name="connsiteY4" fmla="*/ 662369 h 2772719"/>
                  <a:gd name="connsiteX5" fmla="*/ 1204639 w 2790535"/>
                  <a:gd name="connsiteY5" fmla="*/ 10813 h 2772719"/>
                  <a:gd name="connsiteX6" fmla="*/ 1237262 w 2790535"/>
                  <a:gd name="connsiteY6" fmla="*/ 7090 h 2772719"/>
                  <a:gd name="connsiteX7" fmla="*/ 2290770 w 2790535"/>
                  <a:gd name="connsiteY7" fmla="*/ 314012 h 2772719"/>
                  <a:gd name="connsiteX8" fmla="*/ 2545906 w 2790535"/>
                  <a:gd name="connsiteY8" fmla="*/ 603512 h 2772719"/>
                  <a:gd name="connsiteX9" fmla="*/ 2454803 w 2790535"/>
                  <a:gd name="connsiteY9" fmla="*/ 2384614 h 27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535" h="2772719">
                    <a:moveTo>
                      <a:pt x="2454803" y="2384614"/>
                    </a:moveTo>
                    <a:cubicBezTo>
                      <a:pt x="2382180" y="2459491"/>
                      <a:pt x="2317175" y="2503489"/>
                      <a:pt x="2267405" y="2536726"/>
                    </a:cubicBezTo>
                    <a:cubicBezTo>
                      <a:pt x="1782103" y="2860761"/>
                      <a:pt x="1227355" y="2767369"/>
                      <a:pt x="1055841" y="2735431"/>
                    </a:cubicBezTo>
                    <a:cubicBezTo>
                      <a:pt x="779116" y="2683918"/>
                      <a:pt x="545535" y="2647607"/>
                      <a:pt x="344849" y="2466289"/>
                    </a:cubicBezTo>
                    <a:cubicBezTo>
                      <a:pt x="-111178" y="2054293"/>
                      <a:pt x="-89009" y="1194810"/>
                      <a:pt x="259450" y="662369"/>
                    </a:cubicBezTo>
                    <a:cubicBezTo>
                      <a:pt x="300783" y="599242"/>
                      <a:pt x="648696" y="83470"/>
                      <a:pt x="1204639" y="10813"/>
                    </a:cubicBezTo>
                    <a:cubicBezTo>
                      <a:pt x="1218235" y="9037"/>
                      <a:pt x="1228380" y="8012"/>
                      <a:pt x="1237262" y="7090"/>
                    </a:cubicBezTo>
                    <a:cubicBezTo>
                      <a:pt x="1323275" y="-2030"/>
                      <a:pt x="1856229" y="-50058"/>
                      <a:pt x="2290770" y="314012"/>
                    </a:cubicBezTo>
                    <a:cubicBezTo>
                      <a:pt x="2352974" y="366139"/>
                      <a:pt x="2453095" y="460145"/>
                      <a:pt x="2545906" y="603512"/>
                    </a:cubicBezTo>
                    <a:cubicBezTo>
                      <a:pt x="2885416" y="1127756"/>
                      <a:pt x="2886474" y="1939655"/>
                      <a:pt x="2454803" y="2384614"/>
                    </a:cubicBezTo>
                    <a:close/>
                  </a:path>
                </a:pathLst>
              </a:custGeom>
              <a:solidFill>
                <a:schemeClr val="accent6">
                  <a:lumMod val="20000"/>
                  <a:lumOff val="80000"/>
                </a:schemeClr>
              </a:solidFill>
              <a:ln w="3404" cap="flat">
                <a:noFill/>
                <a:prstDash val="solid"/>
                <a:miter/>
              </a:ln>
            </p:spPr>
            <p:txBody>
              <a:bodyPr rtlCol="0" anchor="ctr"/>
              <a:lstStyle/>
              <a:p>
                <a:endParaRPr lang="en-US" dirty="0"/>
              </a:p>
            </p:txBody>
          </p:sp>
          <p:grpSp>
            <p:nvGrpSpPr>
              <p:cNvPr id="120" name="Graphic 17">
                <a:extLst>
                  <a:ext uri="{FF2B5EF4-FFF2-40B4-BE49-F238E27FC236}">
                    <a16:creationId xmlns:a16="http://schemas.microsoft.com/office/drawing/2014/main" id="{DFF18459-E620-4A9C-8E14-FC06667F5E41}"/>
                  </a:ext>
                </a:extLst>
              </p:cNvPr>
              <p:cNvGrpSpPr/>
              <p:nvPr/>
            </p:nvGrpSpPr>
            <p:grpSpPr>
              <a:xfrm>
                <a:off x="755234" y="3741242"/>
                <a:ext cx="2421573" cy="2061412"/>
                <a:chOff x="755234" y="3741242"/>
                <a:chExt cx="2421573" cy="2061412"/>
              </a:xfrm>
            </p:grpSpPr>
            <p:sp>
              <p:nvSpPr>
                <p:cNvPr id="192" name="Freeform: Shape 191">
                  <a:extLst>
                    <a:ext uri="{FF2B5EF4-FFF2-40B4-BE49-F238E27FC236}">
                      <a16:creationId xmlns:a16="http://schemas.microsoft.com/office/drawing/2014/main" id="{C61731B6-C7A8-4F22-B52C-85E2F4ACED76}"/>
                    </a:ext>
                  </a:extLst>
                </p:cNvPr>
                <p:cNvSpPr/>
                <p:nvPr/>
              </p:nvSpPr>
              <p:spPr>
                <a:xfrm>
                  <a:off x="1722012" y="5345842"/>
                  <a:ext cx="606635" cy="360859"/>
                </a:xfrm>
                <a:custGeom>
                  <a:avLst/>
                  <a:gdLst>
                    <a:gd name="connsiteX0" fmla="*/ 52298 w 606635"/>
                    <a:gd name="connsiteY0" fmla="*/ 0 h 360859"/>
                    <a:gd name="connsiteX1" fmla="*/ 0 w 606635"/>
                    <a:gd name="connsiteY1" fmla="*/ 360859 h 360859"/>
                    <a:gd name="connsiteX2" fmla="*/ 606636 w 606635"/>
                    <a:gd name="connsiteY2" fmla="*/ 360859 h 360859"/>
                    <a:gd name="connsiteX3" fmla="*/ 527625 w 606635"/>
                    <a:gd name="connsiteY3" fmla="*/ 0 h 360859"/>
                  </a:gdLst>
                  <a:ahLst/>
                  <a:cxnLst>
                    <a:cxn ang="0">
                      <a:pos x="connsiteX0" y="connsiteY0"/>
                    </a:cxn>
                    <a:cxn ang="0">
                      <a:pos x="connsiteX1" y="connsiteY1"/>
                    </a:cxn>
                    <a:cxn ang="0">
                      <a:pos x="connsiteX2" y="connsiteY2"/>
                    </a:cxn>
                    <a:cxn ang="0">
                      <a:pos x="connsiteX3" y="connsiteY3"/>
                    </a:cxn>
                  </a:cxnLst>
                  <a:rect l="l" t="t" r="r" b="b"/>
                  <a:pathLst>
                    <a:path w="606635" h="360859">
                      <a:moveTo>
                        <a:pt x="52298" y="0"/>
                      </a:moveTo>
                      <a:lnTo>
                        <a:pt x="0" y="360859"/>
                      </a:lnTo>
                      <a:lnTo>
                        <a:pt x="606636" y="360859"/>
                      </a:lnTo>
                      <a:lnTo>
                        <a:pt x="527625" y="0"/>
                      </a:lnTo>
                      <a:close/>
                    </a:path>
                  </a:pathLst>
                </a:custGeom>
                <a:solidFill>
                  <a:schemeClr val="accent6">
                    <a:lumMod val="50000"/>
                  </a:schemeClr>
                </a:solidFill>
                <a:ln w="3404"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9BE1873F-14F4-4087-8EF3-937EFD82D4DA}"/>
                    </a:ext>
                  </a:extLst>
                </p:cNvPr>
                <p:cNvSpPr/>
                <p:nvPr/>
              </p:nvSpPr>
              <p:spPr>
                <a:xfrm>
                  <a:off x="755234" y="4070640"/>
                  <a:ext cx="2421573" cy="1386638"/>
                </a:xfrm>
                <a:custGeom>
                  <a:avLst/>
                  <a:gdLst>
                    <a:gd name="connsiteX0" fmla="*/ 0 w 2421573"/>
                    <a:gd name="connsiteY0" fmla="*/ 119797 h 1386638"/>
                    <a:gd name="connsiteX1" fmla="*/ 0 w 2421573"/>
                    <a:gd name="connsiteY1" fmla="*/ 1193835 h 1386638"/>
                    <a:gd name="connsiteX2" fmla="*/ 158738 w 2421573"/>
                    <a:gd name="connsiteY2" fmla="*/ 1356707 h 1386638"/>
                    <a:gd name="connsiteX3" fmla="*/ 2296498 w 2421573"/>
                    <a:gd name="connsiteY3" fmla="*/ 1385845 h 1386638"/>
                    <a:gd name="connsiteX4" fmla="*/ 2414519 w 2421573"/>
                    <a:gd name="connsiteY4" fmla="*/ 1269361 h 1386638"/>
                    <a:gd name="connsiteX5" fmla="*/ 2390129 w 2421573"/>
                    <a:gd name="connsiteY5" fmla="*/ 141283 h 1386638"/>
                    <a:gd name="connsiteX6" fmla="*/ 2272177 w 2421573"/>
                    <a:gd name="connsiteY6" fmla="*/ 36858 h 1386638"/>
                    <a:gd name="connsiteX7" fmla="*/ 115766 w 2421573"/>
                    <a:gd name="connsiteY7" fmla="*/ 1333 h 1386638"/>
                    <a:gd name="connsiteX8" fmla="*/ 0 w 2421573"/>
                    <a:gd name="connsiteY8" fmla="*/ 119797 h 138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1573" h="1386638">
                      <a:moveTo>
                        <a:pt x="0" y="119797"/>
                      </a:moveTo>
                      <a:lnTo>
                        <a:pt x="0" y="1193835"/>
                      </a:lnTo>
                      <a:cubicBezTo>
                        <a:pt x="0" y="1282205"/>
                        <a:pt x="70402" y="1354452"/>
                        <a:pt x="158738" y="1356707"/>
                      </a:cubicBezTo>
                      <a:cubicBezTo>
                        <a:pt x="551024" y="1366818"/>
                        <a:pt x="1923068" y="1391344"/>
                        <a:pt x="2296498" y="1385845"/>
                      </a:cubicBezTo>
                      <a:cubicBezTo>
                        <a:pt x="2360684" y="1384888"/>
                        <a:pt x="2412674" y="1333547"/>
                        <a:pt x="2414519" y="1269361"/>
                      </a:cubicBezTo>
                      <a:cubicBezTo>
                        <a:pt x="2421727" y="1019861"/>
                        <a:pt x="2433409" y="419853"/>
                        <a:pt x="2390129" y="141283"/>
                      </a:cubicBezTo>
                      <a:cubicBezTo>
                        <a:pt x="2381008" y="82632"/>
                        <a:pt x="2331512" y="38771"/>
                        <a:pt x="2272177" y="36858"/>
                      </a:cubicBezTo>
                      <a:cubicBezTo>
                        <a:pt x="1943496" y="26337"/>
                        <a:pt x="489025" y="-7037"/>
                        <a:pt x="115766" y="1333"/>
                      </a:cubicBezTo>
                      <a:cubicBezTo>
                        <a:pt x="51410" y="2836"/>
                        <a:pt x="0" y="55407"/>
                        <a:pt x="0" y="119797"/>
                      </a:cubicBezTo>
                      <a:close/>
                    </a:path>
                  </a:pathLst>
                </a:custGeom>
                <a:solidFill>
                  <a:schemeClr val="tx1">
                    <a:lumMod val="50000"/>
                    <a:lumOff val="50000"/>
                  </a:schemeClr>
                </a:solidFill>
                <a:ln w="3404"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78C06D06-BBCF-46C6-8F93-28828D4E3AF1}"/>
                    </a:ext>
                  </a:extLst>
                </p:cNvPr>
                <p:cNvSpPr/>
                <p:nvPr/>
              </p:nvSpPr>
              <p:spPr>
                <a:xfrm>
                  <a:off x="822630" y="4112395"/>
                  <a:ext cx="2272108" cy="1213337"/>
                </a:xfrm>
                <a:custGeom>
                  <a:avLst/>
                  <a:gdLst>
                    <a:gd name="connsiteX0" fmla="*/ 0 w 2272108"/>
                    <a:gd name="connsiteY0" fmla="*/ 72815 h 1213337"/>
                    <a:gd name="connsiteX1" fmla="*/ 0 w 2272108"/>
                    <a:gd name="connsiteY1" fmla="*/ 1093223 h 1213337"/>
                    <a:gd name="connsiteX2" fmla="*/ 92982 w 2272108"/>
                    <a:gd name="connsiteY2" fmla="*/ 1187605 h 1213337"/>
                    <a:gd name="connsiteX3" fmla="*/ 2175369 w 2272108"/>
                    <a:gd name="connsiteY3" fmla="*/ 1213327 h 1213337"/>
                    <a:gd name="connsiteX4" fmla="*/ 2268624 w 2272108"/>
                    <a:gd name="connsiteY4" fmla="*/ 1121814 h 1213337"/>
                    <a:gd name="connsiteX5" fmla="*/ 2272109 w 2272108"/>
                    <a:gd name="connsiteY5" fmla="*/ 110527 h 1213337"/>
                    <a:gd name="connsiteX6" fmla="*/ 2206557 w 2272108"/>
                    <a:gd name="connsiteY6" fmla="*/ 43097 h 1213337"/>
                    <a:gd name="connsiteX7" fmla="*/ 74570 w 2272108"/>
                    <a:gd name="connsiteY7" fmla="*/ 22 h 1213337"/>
                    <a:gd name="connsiteX8" fmla="*/ 0 w 2272108"/>
                    <a:gd name="connsiteY8" fmla="*/ 72815 h 121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2108" h="1213337">
                      <a:moveTo>
                        <a:pt x="0" y="72815"/>
                      </a:moveTo>
                      <a:lnTo>
                        <a:pt x="0" y="1093223"/>
                      </a:lnTo>
                      <a:cubicBezTo>
                        <a:pt x="0" y="1144804"/>
                        <a:pt x="41401" y="1186854"/>
                        <a:pt x="92982" y="1187605"/>
                      </a:cubicBezTo>
                      <a:lnTo>
                        <a:pt x="2175369" y="1213327"/>
                      </a:lnTo>
                      <a:cubicBezTo>
                        <a:pt x="2226506" y="1214079"/>
                        <a:pt x="2268419" y="1172951"/>
                        <a:pt x="2268624" y="1121814"/>
                      </a:cubicBezTo>
                      <a:lnTo>
                        <a:pt x="2272109" y="110527"/>
                      </a:lnTo>
                      <a:cubicBezTo>
                        <a:pt x="2272245" y="73943"/>
                        <a:pt x="2243107" y="43985"/>
                        <a:pt x="2206557" y="43097"/>
                      </a:cubicBezTo>
                      <a:lnTo>
                        <a:pt x="74570" y="22"/>
                      </a:lnTo>
                      <a:cubicBezTo>
                        <a:pt x="33681" y="-969"/>
                        <a:pt x="0" y="31927"/>
                        <a:pt x="0" y="72815"/>
                      </a:cubicBezTo>
                      <a:close/>
                    </a:path>
                  </a:pathLst>
                </a:custGeom>
                <a:solidFill>
                  <a:schemeClr val="bg1"/>
                </a:solidFill>
                <a:ln w="3404"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497AE88-135A-48F4-A126-84D81F8624B9}"/>
                    </a:ext>
                  </a:extLst>
                </p:cNvPr>
                <p:cNvSpPr/>
                <p:nvPr/>
              </p:nvSpPr>
              <p:spPr>
                <a:xfrm>
                  <a:off x="1533166" y="5671185"/>
                  <a:ext cx="964477" cy="131469"/>
                </a:xfrm>
                <a:custGeom>
                  <a:avLst/>
                  <a:gdLst>
                    <a:gd name="connsiteX0" fmla="*/ 926175 w 964477"/>
                    <a:gd name="connsiteY0" fmla="*/ 131470 h 131469"/>
                    <a:gd name="connsiteX1" fmla="*/ 38306 w 964477"/>
                    <a:gd name="connsiteY1" fmla="*/ 131470 h 131469"/>
                    <a:gd name="connsiteX2" fmla="*/ 730 w 964477"/>
                    <a:gd name="connsiteY2" fmla="*/ 95842 h 131469"/>
                    <a:gd name="connsiteX3" fmla="*/ 12140 w 964477"/>
                    <a:gd name="connsiteY3" fmla="*/ 50785 h 131469"/>
                    <a:gd name="connsiteX4" fmla="*/ 48178 w 964477"/>
                    <a:gd name="connsiteY4" fmla="*/ 26737 h 131469"/>
                    <a:gd name="connsiteX5" fmla="*/ 904108 w 964477"/>
                    <a:gd name="connsiteY5" fmla="*/ 24 h 131469"/>
                    <a:gd name="connsiteX6" fmla="*/ 943016 w 964477"/>
                    <a:gd name="connsiteY6" fmla="*/ 23355 h 131469"/>
                    <a:gd name="connsiteX7" fmla="*/ 963546 w 964477"/>
                    <a:gd name="connsiteY7" fmla="*/ 95124 h 131469"/>
                    <a:gd name="connsiteX8" fmla="*/ 926175 w 964477"/>
                    <a:gd name="connsiteY8" fmla="*/ 131470 h 13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477" h="131469">
                      <a:moveTo>
                        <a:pt x="926175" y="131470"/>
                      </a:moveTo>
                      <a:lnTo>
                        <a:pt x="38306" y="131470"/>
                      </a:lnTo>
                      <a:cubicBezTo>
                        <a:pt x="14189" y="131470"/>
                        <a:pt x="-3915" y="114287"/>
                        <a:pt x="730" y="95842"/>
                      </a:cubicBezTo>
                      <a:lnTo>
                        <a:pt x="12140" y="50785"/>
                      </a:lnTo>
                      <a:cubicBezTo>
                        <a:pt x="15556" y="37224"/>
                        <a:pt x="30483" y="27284"/>
                        <a:pt x="48178" y="26737"/>
                      </a:cubicBezTo>
                      <a:lnTo>
                        <a:pt x="904108" y="24"/>
                      </a:lnTo>
                      <a:cubicBezTo>
                        <a:pt x="922623" y="-556"/>
                        <a:pt x="938985" y="9282"/>
                        <a:pt x="943016" y="23355"/>
                      </a:cubicBezTo>
                      <a:lnTo>
                        <a:pt x="963546" y="95124"/>
                      </a:lnTo>
                      <a:cubicBezTo>
                        <a:pt x="968874" y="113775"/>
                        <a:pt x="950667" y="131470"/>
                        <a:pt x="926175" y="131470"/>
                      </a:cubicBezTo>
                      <a:close/>
                    </a:path>
                  </a:pathLst>
                </a:custGeom>
                <a:solidFill>
                  <a:schemeClr val="accent6"/>
                </a:solidFill>
                <a:ln w="340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63E63A7-F6C2-41B4-86FB-3C145B4CC8C1}"/>
                    </a:ext>
                  </a:extLst>
                </p:cNvPr>
                <p:cNvSpPr/>
                <p:nvPr/>
              </p:nvSpPr>
              <p:spPr>
                <a:xfrm>
                  <a:off x="2046559" y="5703798"/>
                  <a:ext cx="42461" cy="6319"/>
                </a:xfrm>
                <a:custGeom>
                  <a:avLst/>
                  <a:gdLst>
                    <a:gd name="connsiteX0" fmla="*/ 2870 w 42461"/>
                    <a:gd name="connsiteY0" fmla="*/ 6319 h 6319"/>
                    <a:gd name="connsiteX1" fmla="*/ 1 w 42461"/>
                    <a:gd name="connsiteY1" fmla="*/ 3484 h 6319"/>
                    <a:gd name="connsiteX2" fmla="*/ 2836 w 42461"/>
                    <a:gd name="connsiteY2" fmla="*/ 546 h 6319"/>
                    <a:gd name="connsiteX3" fmla="*/ 39523 w 42461"/>
                    <a:gd name="connsiteY3" fmla="*/ 0 h 6319"/>
                    <a:gd name="connsiteX4" fmla="*/ 42461 w 42461"/>
                    <a:gd name="connsiteY4" fmla="*/ 2835 h 6319"/>
                    <a:gd name="connsiteX5" fmla="*/ 39626 w 42461"/>
                    <a:gd name="connsiteY5" fmla="*/ 5773 h 6319"/>
                    <a:gd name="connsiteX6" fmla="*/ 2938 w 42461"/>
                    <a:gd name="connsiteY6" fmla="*/ 6319 h 6319"/>
                    <a:gd name="connsiteX7" fmla="*/ 2870 w 42461"/>
                    <a:gd name="connsiteY7" fmla="*/ 6319 h 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61" h="6319">
                      <a:moveTo>
                        <a:pt x="2870" y="6319"/>
                      </a:moveTo>
                      <a:cubicBezTo>
                        <a:pt x="1299" y="6319"/>
                        <a:pt x="1" y="5056"/>
                        <a:pt x="1" y="3484"/>
                      </a:cubicBezTo>
                      <a:cubicBezTo>
                        <a:pt x="-34" y="1879"/>
                        <a:pt x="1265" y="581"/>
                        <a:pt x="2836" y="546"/>
                      </a:cubicBezTo>
                      <a:lnTo>
                        <a:pt x="39523" y="0"/>
                      </a:lnTo>
                      <a:cubicBezTo>
                        <a:pt x="41060" y="0"/>
                        <a:pt x="42427" y="1264"/>
                        <a:pt x="42461" y="2835"/>
                      </a:cubicBezTo>
                      <a:cubicBezTo>
                        <a:pt x="42495" y="4441"/>
                        <a:pt x="41197" y="5739"/>
                        <a:pt x="39626" y="5773"/>
                      </a:cubicBezTo>
                      <a:lnTo>
                        <a:pt x="2938" y="6319"/>
                      </a:lnTo>
                      <a:lnTo>
                        <a:pt x="2870" y="6319"/>
                      </a:lnTo>
                      <a:close/>
                    </a:path>
                  </a:pathLst>
                </a:custGeom>
                <a:solidFill>
                  <a:schemeClr val="bg1"/>
                </a:solidFill>
                <a:ln w="3404"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48DD835-9EF1-4AF5-8B8F-434BCDD421DD}"/>
                    </a:ext>
                  </a:extLst>
                </p:cNvPr>
                <p:cNvSpPr/>
                <p:nvPr/>
              </p:nvSpPr>
              <p:spPr>
                <a:xfrm>
                  <a:off x="1563880" y="5705130"/>
                  <a:ext cx="432841" cy="72656"/>
                </a:xfrm>
                <a:custGeom>
                  <a:avLst/>
                  <a:gdLst>
                    <a:gd name="connsiteX0" fmla="*/ 2877 w 432841"/>
                    <a:gd name="connsiteY0" fmla="*/ 72657 h 72656"/>
                    <a:gd name="connsiteX1" fmla="*/ 2433 w 432841"/>
                    <a:gd name="connsiteY1" fmla="*/ 72623 h 72656"/>
                    <a:gd name="connsiteX2" fmla="*/ 42 w 432841"/>
                    <a:gd name="connsiteY2" fmla="*/ 69309 h 72656"/>
                    <a:gd name="connsiteX3" fmla="*/ 5268 w 432841"/>
                    <a:gd name="connsiteY3" fmla="*/ 36550 h 72656"/>
                    <a:gd name="connsiteX4" fmla="*/ 40896 w 432841"/>
                    <a:gd name="connsiteY4" fmla="*/ 5705 h 72656"/>
                    <a:gd name="connsiteX5" fmla="*/ 429937 w 432841"/>
                    <a:gd name="connsiteY5" fmla="*/ 0 h 72656"/>
                    <a:gd name="connsiteX6" fmla="*/ 429971 w 432841"/>
                    <a:gd name="connsiteY6" fmla="*/ 0 h 72656"/>
                    <a:gd name="connsiteX7" fmla="*/ 432841 w 432841"/>
                    <a:gd name="connsiteY7" fmla="*/ 2835 h 72656"/>
                    <a:gd name="connsiteX8" fmla="*/ 430006 w 432841"/>
                    <a:gd name="connsiteY8" fmla="*/ 5773 h 72656"/>
                    <a:gd name="connsiteX9" fmla="*/ 40965 w 432841"/>
                    <a:gd name="connsiteY9" fmla="*/ 11477 h 72656"/>
                    <a:gd name="connsiteX10" fmla="*/ 10973 w 432841"/>
                    <a:gd name="connsiteY10" fmla="*/ 37438 h 72656"/>
                    <a:gd name="connsiteX11" fmla="*/ 5747 w 432841"/>
                    <a:gd name="connsiteY11" fmla="*/ 70197 h 72656"/>
                    <a:gd name="connsiteX12" fmla="*/ 2877 w 432841"/>
                    <a:gd name="connsiteY12" fmla="*/ 72657 h 7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841" h="72656">
                      <a:moveTo>
                        <a:pt x="2877" y="72657"/>
                      </a:moveTo>
                      <a:cubicBezTo>
                        <a:pt x="2741" y="72657"/>
                        <a:pt x="2570" y="72657"/>
                        <a:pt x="2433" y="72623"/>
                      </a:cubicBezTo>
                      <a:cubicBezTo>
                        <a:pt x="862" y="72384"/>
                        <a:pt x="-231" y="70881"/>
                        <a:pt x="42" y="69309"/>
                      </a:cubicBezTo>
                      <a:lnTo>
                        <a:pt x="5268" y="36550"/>
                      </a:lnTo>
                      <a:cubicBezTo>
                        <a:pt x="8069" y="18958"/>
                        <a:pt x="23065" y="5978"/>
                        <a:pt x="40896" y="5705"/>
                      </a:cubicBezTo>
                      <a:lnTo>
                        <a:pt x="429937" y="0"/>
                      </a:lnTo>
                      <a:lnTo>
                        <a:pt x="429971" y="0"/>
                      </a:lnTo>
                      <a:cubicBezTo>
                        <a:pt x="431543" y="0"/>
                        <a:pt x="432841" y="1264"/>
                        <a:pt x="432841" y="2835"/>
                      </a:cubicBezTo>
                      <a:cubicBezTo>
                        <a:pt x="432875" y="4441"/>
                        <a:pt x="431577" y="5739"/>
                        <a:pt x="430006" y="5773"/>
                      </a:cubicBezTo>
                      <a:lnTo>
                        <a:pt x="40965" y="11477"/>
                      </a:lnTo>
                      <a:cubicBezTo>
                        <a:pt x="25935" y="11682"/>
                        <a:pt x="13330" y="22613"/>
                        <a:pt x="10973" y="37438"/>
                      </a:cubicBezTo>
                      <a:lnTo>
                        <a:pt x="5747" y="70197"/>
                      </a:lnTo>
                      <a:cubicBezTo>
                        <a:pt x="5507" y="71666"/>
                        <a:pt x="4278" y="72657"/>
                        <a:pt x="2877" y="72657"/>
                      </a:cubicBezTo>
                      <a:close/>
                    </a:path>
                  </a:pathLst>
                </a:custGeom>
                <a:solidFill>
                  <a:schemeClr val="bg1"/>
                </a:solidFill>
                <a:ln w="3404"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CEA0B32-DA09-48F9-B2CE-CF43B69480D9}"/>
                    </a:ext>
                  </a:extLst>
                </p:cNvPr>
                <p:cNvSpPr/>
                <p:nvPr/>
              </p:nvSpPr>
              <p:spPr>
                <a:xfrm>
                  <a:off x="1309538" y="3741242"/>
                  <a:ext cx="1397629" cy="1580893"/>
                </a:xfrm>
                <a:custGeom>
                  <a:avLst/>
                  <a:gdLst>
                    <a:gd name="connsiteX0" fmla="*/ 1396297 w 1397629"/>
                    <a:gd name="connsiteY0" fmla="*/ 1580894 h 1580893"/>
                    <a:gd name="connsiteX1" fmla="*/ 0 w 1397629"/>
                    <a:gd name="connsiteY1" fmla="*/ 1561458 h 1580893"/>
                    <a:gd name="connsiteX2" fmla="*/ 0 w 1397629"/>
                    <a:gd name="connsiteY2" fmla="*/ 57763 h 1580893"/>
                    <a:gd name="connsiteX3" fmla="*/ 57763 w 1397629"/>
                    <a:gd name="connsiteY3" fmla="*/ 0 h 1580893"/>
                    <a:gd name="connsiteX4" fmla="*/ 1343589 w 1397629"/>
                    <a:gd name="connsiteY4" fmla="*/ 0 h 1580893"/>
                    <a:gd name="connsiteX5" fmla="*/ 1397629 w 1397629"/>
                    <a:gd name="connsiteY5" fmla="*/ 54040 h 1580893"/>
                    <a:gd name="connsiteX6" fmla="*/ 1396297 w 1397629"/>
                    <a:gd name="connsiteY6" fmla="*/ 1580894 h 158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629" h="1580893">
                      <a:moveTo>
                        <a:pt x="1396297" y="1580894"/>
                      </a:moveTo>
                      <a:lnTo>
                        <a:pt x="0" y="1561458"/>
                      </a:lnTo>
                      <a:lnTo>
                        <a:pt x="0" y="57763"/>
                      </a:lnTo>
                      <a:cubicBezTo>
                        <a:pt x="0" y="25859"/>
                        <a:pt x="25859" y="0"/>
                        <a:pt x="57763" y="0"/>
                      </a:cubicBezTo>
                      <a:lnTo>
                        <a:pt x="1343589" y="0"/>
                      </a:lnTo>
                      <a:cubicBezTo>
                        <a:pt x="1373445" y="0"/>
                        <a:pt x="1397629" y="24185"/>
                        <a:pt x="1397629" y="54040"/>
                      </a:cubicBezTo>
                      <a:lnTo>
                        <a:pt x="1396297" y="1580894"/>
                      </a:lnTo>
                      <a:close/>
                    </a:path>
                  </a:pathLst>
                </a:custGeom>
                <a:solidFill>
                  <a:schemeClr val="tx1">
                    <a:lumMod val="65000"/>
                    <a:lumOff val="35000"/>
                  </a:schemeClr>
                </a:solidFill>
                <a:ln w="3404"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2947205-A932-439D-BD88-302824B7AEE4}"/>
                    </a:ext>
                  </a:extLst>
                </p:cNvPr>
                <p:cNvSpPr/>
                <p:nvPr/>
              </p:nvSpPr>
              <p:spPr>
                <a:xfrm>
                  <a:off x="1350870" y="3781618"/>
                  <a:ext cx="1310215" cy="1540107"/>
                </a:xfrm>
                <a:custGeom>
                  <a:avLst/>
                  <a:gdLst>
                    <a:gd name="connsiteX0" fmla="*/ 1310181 w 1310215"/>
                    <a:gd name="connsiteY0" fmla="*/ 1540108 h 1540107"/>
                    <a:gd name="connsiteX1" fmla="*/ 0 w 1310215"/>
                    <a:gd name="connsiteY1" fmla="*/ 1521662 h 1540107"/>
                    <a:gd name="connsiteX2" fmla="*/ 0 w 1310215"/>
                    <a:gd name="connsiteY2" fmla="*/ 57251 h 1540107"/>
                    <a:gd name="connsiteX3" fmla="*/ 56534 w 1310215"/>
                    <a:gd name="connsiteY3" fmla="*/ 0 h 1540107"/>
                    <a:gd name="connsiteX4" fmla="*/ 1257303 w 1310215"/>
                    <a:gd name="connsiteY4" fmla="*/ 0 h 1540107"/>
                    <a:gd name="connsiteX5" fmla="*/ 1310216 w 1310215"/>
                    <a:gd name="connsiteY5" fmla="*/ 53562 h 1540107"/>
                    <a:gd name="connsiteX6" fmla="*/ 1310216 w 1310215"/>
                    <a:gd name="connsiteY6" fmla="*/ 1540108 h 154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0215" h="1540107">
                      <a:moveTo>
                        <a:pt x="1310181" y="1540108"/>
                      </a:moveTo>
                      <a:lnTo>
                        <a:pt x="0" y="1521662"/>
                      </a:lnTo>
                      <a:lnTo>
                        <a:pt x="0" y="57251"/>
                      </a:lnTo>
                      <a:cubicBezTo>
                        <a:pt x="0" y="25654"/>
                        <a:pt x="25312" y="0"/>
                        <a:pt x="56534" y="0"/>
                      </a:cubicBezTo>
                      <a:lnTo>
                        <a:pt x="1257303" y="0"/>
                      </a:lnTo>
                      <a:cubicBezTo>
                        <a:pt x="1286509" y="0"/>
                        <a:pt x="1310216" y="23980"/>
                        <a:pt x="1310216" y="53562"/>
                      </a:cubicBezTo>
                      <a:lnTo>
                        <a:pt x="1310216" y="1540108"/>
                      </a:lnTo>
                      <a:close/>
                    </a:path>
                  </a:pathLst>
                </a:custGeom>
                <a:solidFill>
                  <a:schemeClr val="bg1"/>
                </a:solidFill>
                <a:ln w="3404" cap="flat">
                  <a:noFill/>
                  <a:prstDash val="solid"/>
                  <a:miter/>
                </a:ln>
              </p:spPr>
              <p:txBody>
                <a:bodyPr rtlCol="0" anchor="ctr"/>
                <a:lstStyle/>
                <a:p>
                  <a:endParaRPr lang="en-US"/>
                </a:p>
              </p:txBody>
            </p:sp>
            <p:grpSp>
              <p:nvGrpSpPr>
                <p:cNvPr id="200" name="Graphic 17">
                  <a:extLst>
                    <a:ext uri="{FF2B5EF4-FFF2-40B4-BE49-F238E27FC236}">
                      <a16:creationId xmlns:a16="http://schemas.microsoft.com/office/drawing/2014/main" id="{A29D4CB4-E05F-4D0F-B3A7-FD71623F93C6}"/>
                    </a:ext>
                  </a:extLst>
                </p:cNvPr>
                <p:cNvGrpSpPr/>
                <p:nvPr/>
              </p:nvGrpSpPr>
              <p:grpSpPr>
                <a:xfrm>
                  <a:off x="1414680" y="3857862"/>
                  <a:ext cx="1195406" cy="1429875"/>
                  <a:chOff x="1414680" y="3857862"/>
                  <a:chExt cx="1195406" cy="1429875"/>
                </a:xfrm>
                <a:solidFill>
                  <a:srgbClr val="DAE3FE">
                    <a:alpha val="79000"/>
                  </a:srgbClr>
                </a:solidFill>
              </p:grpSpPr>
              <p:sp>
                <p:nvSpPr>
                  <p:cNvPr id="201" name="Freeform: Shape 200">
                    <a:extLst>
                      <a:ext uri="{FF2B5EF4-FFF2-40B4-BE49-F238E27FC236}">
                        <a16:creationId xmlns:a16="http://schemas.microsoft.com/office/drawing/2014/main" id="{8A351F53-DCFC-4FCF-B82A-5BD91DE29928}"/>
                      </a:ext>
                    </a:extLst>
                  </p:cNvPr>
                  <p:cNvSpPr/>
                  <p:nvPr/>
                </p:nvSpPr>
                <p:spPr>
                  <a:xfrm>
                    <a:off x="1417652" y="3857862"/>
                    <a:ext cx="311396" cy="238807"/>
                  </a:xfrm>
                  <a:custGeom>
                    <a:avLst/>
                    <a:gdLst>
                      <a:gd name="connsiteX0" fmla="*/ 286392 w 311396"/>
                      <a:gd name="connsiteY0" fmla="*/ 238808 h 238807"/>
                      <a:gd name="connsiteX1" fmla="*/ 25005 w 311396"/>
                      <a:gd name="connsiteY1" fmla="*/ 238808 h 238807"/>
                      <a:gd name="connsiteX2" fmla="*/ 0 w 311396"/>
                      <a:gd name="connsiteY2" fmla="*/ 213803 h 238807"/>
                      <a:gd name="connsiteX3" fmla="*/ 0 w 311396"/>
                      <a:gd name="connsiteY3" fmla="*/ 25005 h 238807"/>
                      <a:gd name="connsiteX4" fmla="*/ 25005 w 311396"/>
                      <a:gd name="connsiteY4" fmla="*/ 0 h 238807"/>
                      <a:gd name="connsiteX5" fmla="*/ 286392 w 311396"/>
                      <a:gd name="connsiteY5" fmla="*/ 0 h 238807"/>
                      <a:gd name="connsiteX6" fmla="*/ 311397 w 311396"/>
                      <a:gd name="connsiteY6" fmla="*/ 25005 h 238807"/>
                      <a:gd name="connsiteX7" fmla="*/ 311397 w 311396"/>
                      <a:gd name="connsiteY7" fmla="*/ 213803 h 238807"/>
                      <a:gd name="connsiteX8" fmla="*/ 286392 w 311396"/>
                      <a:gd name="connsiteY8" fmla="*/ 238808 h 23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396" h="238807">
                        <a:moveTo>
                          <a:pt x="286392" y="238808"/>
                        </a:moveTo>
                        <a:lnTo>
                          <a:pt x="25005" y="238808"/>
                        </a:lnTo>
                        <a:cubicBezTo>
                          <a:pt x="11204" y="238808"/>
                          <a:pt x="0" y="227604"/>
                          <a:pt x="0" y="213803"/>
                        </a:cubicBezTo>
                        <a:lnTo>
                          <a:pt x="0" y="25005"/>
                        </a:lnTo>
                        <a:cubicBezTo>
                          <a:pt x="0" y="11204"/>
                          <a:pt x="11204" y="0"/>
                          <a:pt x="25005" y="0"/>
                        </a:cubicBezTo>
                        <a:lnTo>
                          <a:pt x="286392" y="0"/>
                        </a:lnTo>
                        <a:cubicBezTo>
                          <a:pt x="300192" y="0"/>
                          <a:pt x="311397" y="11204"/>
                          <a:pt x="311397" y="25005"/>
                        </a:cubicBezTo>
                        <a:lnTo>
                          <a:pt x="311397" y="213803"/>
                        </a:lnTo>
                        <a:cubicBezTo>
                          <a:pt x="311397" y="227604"/>
                          <a:pt x="300192" y="238808"/>
                          <a:pt x="286392" y="238808"/>
                        </a:cubicBezTo>
                        <a:close/>
                      </a:path>
                    </a:pathLst>
                  </a:custGeom>
                  <a:solidFill>
                    <a:schemeClr val="accent1">
                      <a:alpha val="79000"/>
                    </a:schemeClr>
                  </a:solidFill>
                  <a:ln w="3404"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B1ECF2C-5FC2-410A-AE1F-622592F51351}"/>
                      </a:ext>
                    </a:extLst>
                  </p:cNvPr>
                  <p:cNvSpPr/>
                  <p:nvPr/>
                </p:nvSpPr>
                <p:spPr>
                  <a:xfrm>
                    <a:off x="1814037" y="3857862"/>
                    <a:ext cx="518231" cy="92742"/>
                  </a:xfrm>
                  <a:custGeom>
                    <a:avLst/>
                    <a:gdLst>
                      <a:gd name="connsiteX0" fmla="*/ 497257 w 518231"/>
                      <a:gd name="connsiteY0" fmla="*/ 92743 h 92742"/>
                      <a:gd name="connsiteX1" fmla="*/ 21008 w 518231"/>
                      <a:gd name="connsiteY1" fmla="*/ 92743 h 92742"/>
                      <a:gd name="connsiteX2" fmla="*/ 0 w 518231"/>
                      <a:gd name="connsiteY2" fmla="*/ 71735 h 92742"/>
                      <a:gd name="connsiteX3" fmla="*/ 0 w 518231"/>
                      <a:gd name="connsiteY3" fmla="*/ 21008 h 92742"/>
                      <a:gd name="connsiteX4" fmla="*/ 21008 w 518231"/>
                      <a:gd name="connsiteY4" fmla="*/ 0 h 92742"/>
                      <a:gd name="connsiteX5" fmla="*/ 497223 w 518231"/>
                      <a:gd name="connsiteY5" fmla="*/ 0 h 92742"/>
                      <a:gd name="connsiteX6" fmla="*/ 518231 w 518231"/>
                      <a:gd name="connsiteY6" fmla="*/ 21008 h 92742"/>
                      <a:gd name="connsiteX7" fmla="*/ 518231 w 518231"/>
                      <a:gd name="connsiteY7" fmla="*/ 71735 h 92742"/>
                      <a:gd name="connsiteX8" fmla="*/ 497257 w 518231"/>
                      <a:gd name="connsiteY8" fmla="*/ 92743 h 9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231" h="92742">
                        <a:moveTo>
                          <a:pt x="497257" y="92743"/>
                        </a:moveTo>
                        <a:lnTo>
                          <a:pt x="21008" y="92743"/>
                        </a:lnTo>
                        <a:cubicBezTo>
                          <a:pt x="9394" y="92743"/>
                          <a:pt x="0" y="83349"/>
                          <a:pt x="0" y="71735"/>
                        </a:cubicBezTo>
                        <a:lnTo>
                          <a:pt x="0" y="21008"/>
                        </a:lnTo>
                        <a:cubicBezTo>
                          <a:pt x="0" y="9394"/>
                          <a:pt x="9394" y="0"/>
                          <a:pt x="21008" y="0"/>
                        </a:cubicBezTo>
                        <a:lnTo>
                          <a:pt x="497223" y="0"/>
                        </a:lnTo>
                        <a:cubicBezTo>
                          <a:pt x="508838" y="0"/>
                          <a:pt x="518231" y="9394"/>
                          <a:pt x="518231" y="21008"/>
                        </a:cubicBezTo>
                        <a:lnTo>
                          <a:pt x="518231" y="71735"/>
                        </a:lnTo>
                        <a:cubicBezTo>
                          <a:pt x="518266" y="83349"/>
                          <a:pt x="508838" y="92743"/>
                          <a:pt x="497257" y="92743"/>
                        </a:cubicBezTo>
                        <a:close/>
                      </a:path>
                    </a:pathLst>
                  </a:custGeom>
                  <a:solidFill>
                    <a:schemeClr val="bg1">
                      <a:lumMod val="85000"/>
                      <a:alpha val="79000"/>
                    </a:schemeClr>
                  </a:solidFill>
                  <a:ln w="3404"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E52EFC0-7856-49C7-8549-C975A98B4F55}"/>
                      </a:ext>
                    </a:extLst>
                  </p:cNvPr>
                  <p:cNvSpPr/>
                  <p:nvPr/>
                </p:nvSpPr>
                <p:spPr>
                  <a:xfrm>
                    <a:off x="1814037" y="3982851"/>
                    <a:ext cx="310781" cy="92776"/>
                  </a:xfrm>
                  <a:custGeom>
                    <a:avLst/>
                    <a:gdLst>
                      <a:gd name="connsiteX0" fmla="*/ 292677 w 310781"/>
                      <a:gd name="connsiteY0" fmla="*/ 92777 h 92776"/>
                      <a:gd name="connsiteX1" fmla="*/ 18105 w 310781"/>
                      <a:gd name="connsiteY1" fmla="*/ 92777 h 92776"/>
                      <a:gd name="connsiteX2" fmla="*/ 0 w 310781"/>
                      <a:gd name="connsiteY2" fmla="*/ 74672 h 92776"/>
                      <a:gd name="connsiteX3" fmla="*/ 0 w 310781"/>
                      <a:gd name="connsiteY3" fmla="*/ 18104 h 92776"/>
                      <a:gd name="connsiteX4" fmla="*/ 18105 w 310781"/>
                      <a:gd name="connsiteY4" fmla="*/ 0 h 92776"/>
                      <a:gd name="connsiteX5" fmla="*/ 292677 w 310781"/>
                      <a:gd name="connsiteY5" fmla="*/ 0 h 92776"/>
                      <a:gd name="connsiteX6" fmla="*/ 310782 w 310781"/>
                      <a:gd name="connsiteY6" fmla="*/ 18104 h 92776"/>
                      <a:gd name="connsiteX7" fmla="*/ 310782 w 310781"/>
                      <a:gd name="connsiteY7" fmla="*/ 74672 h 92776"/>
                      <a:gd name="connsiteX8" fmla="*/ 292677 w 310781"/>
                      <a:gd name="connsiteY8" fmla="*/ 92777 h 9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781" h="92776">
                        <a:moveTo>
                          <a:pt x="292677" y="92777"/>
                        </a:moveTo>
                        <a:lnTo>
                          <a:pt x="18105" y="92777"/>
                        </a:lnTo>
                        <a:cubicBezTo>
                          <a:pt x="8096" y="92777"/>
                          <a:pt x="0" y="84681"/>
                          <a:pt x="0" y="74672"/>
                        </a:cubicBezTo>
                        <a:lnTo>
                          <a:pt x="0" y="18104"/>
                        </a:lnTo>
                        <a:cubicBezTo>
                          <a:pt x="0" y="8096"/>
                          <a:pt x="8096" y="0"/>
                          <a:pt x="18105" y="0"/>
                        </a:cubicBezTo>
                        <a:lnTo>
                          <a:pt x="292677" y="0"/>
                        </a:lnTo>
                        <a:cubicBezTo>
                          <a:pt x="302686" y="0"/>
                          <a:pt x="310782" y="8096"/>
                          <a:pt x="310782" y="18104"/>
                        </a:cubicBezTo>
                        <a:lnTo>
                          <a:pt x="310782" y="74672"/>
                        </a:lnTo>
                        <a:cubicBezTo>
                          <a:pt x="310782" y="84681"/>
                          <a:pt x="302652" y="92777"/>
                          <a:pt x="292677" y="92777"/>
                        </a:cubicBezTo>
                        <a:close/>
                      </a:path>
                    </a:pathLst>
                  </a:custGeom>
                  <a:solidFill>
                    <a:schemeClr val="bg1">
                      <a:lumMod val="85000"/>
                      <a:alpha val="79000"/>
                    </a:schemeClr>
                  </a:solidFill>
                  <a:ln w="3404"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7C6F402-3E92-4B7E-A1D4-6322E64EACD3}"/>
                      </a:ext>
                    </a:extLst>
                  </p:cNvPr>
                  <p:cNvSpPr/>
                  <p:nvPr/>
                </p:nvSpPr>
                <p:spPr>
                  <a:xfrm>
                    <a:off x="1423186" y="4134866"/>
                    <a:ext cx="1186900" cy="636332"/>
                  </a:xfrm>
                  <a:custGeom>
                    <a:avLst/>
                    <a:gdLst>
                      <a:gd name="connsiteX0" fmla="*/ 1037556 w 1067547"/>
                      <a:gd name="connsiteY0" fmla="*/ 516353 h 516352"/>
                      <a:gd name="connsiteX1" fmla="*/ 29992 w 1067547"/>
                      <a:gd name="connsiteY1" fmla="*/ 516353 h 516352"/>
                      <a:gd name="connsiteX2" fmla="*/ 0 w 1067547"/>
                      <a:gd name="connsiteY2" fmla="*/ 486361 h 516352"/>
                      <a:gd name="connsiteX3" fmla="*/ 0 w 1067547"/>
                      <a:gd name="connsiteY3" fmla="*/ 29992 h 516352"/>
                      <a:gd name="connsiteX4" fmla="*/ 29992 w 1067547"/>
                      <a:gd name="connsiteY4" fmla="*/ 0 h 516352"/>
                      <a:gd name="connsiteX5" fmla="*/ 1037556 w 1067547"/>
                      <a:gd name="connsiteY5" fmla="*/ 0 h 516352"/>
                      <a:gd name="connsiteX6" fmla="*/ 1067548 w 1067547"/>
                      <a:gd name="connsiteY6" fmla="*/ 29992 h 516352"/>
                      <a:gd name="connsiteX7" fmla="*/ 1067548 w 1067547"/>
                      <a:gd name="connsiteY7" fmla="*/ 486395 h 516352"/>
                      <a:gd name="connsiteX8" fmla="*/ 1037556 w 1067547"/>
                      <a:gd name="connsiteY8" fmla="*/ 516353 h 51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547" h="516352">
                        <a:moveTo>
                          <a:pt x="1037556" y="516353"/>
                        </a:moveTo>
                        <a:lnTo>
                          <a:pt x="29992" y="516353"/>
                        </a:lnTo>
                        <a:cubicBezTo>
                          <a:pt x="13425" y="516353"/>
                          <a:pt x="0" y="502928"/>
                          <a:pt x="0" y="486361"/>
                        </a:cubicBezTo>
                        <a:lnTo>
                          <a:pt x="0" y="29992"/>
                        </a:lnTo>
                        <a:cubicBezTo>
                          <a:pt x="0" y="13425"/>
                          <a:pt x="13425" y="0"/>
                          <a:pt x="29992" y="0"/>
                        </a:cubicBezTo>
                        <a:lnTo>
                          <a:pt x="1037556" y="0"/>
                        </a:lnTo>
                        <a:cubicBezTo>
                          <a:pt x="1054123" y="0"/>
                          <a:pt x="1067548" y="13425"/>
                          <a:pt x="1067548" y="29992"/>
                        </a:cubicBezTo>
                        <a:lnTo>
                          <a:pt x="1067548" y="486395"/>
                        </a:lnTo>
                        <a:cubicBezTo>
                          <a:pt x="1067548" y="502928"/>
                          <a:pt x="1054123" y="516353"/>
                          <a:pt x="1037556" y="516353"/>
                        </a:cubicBezTo>
                        <a:close/>
                      </a:path>
                    </a:pathLst>
                  </a:custGeom>
                  <a:solidFill>
                    <a:schemeClr val="accent6">
                      <a:alpha val="79000"/>
                    </a:schemeClr>
                  </a:solidFill>
                  <a:ln w="3404"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9439933D-E841-48F5-A233-128628AB53AB}"/>
                      </a:ext>
                    </a:extLst>
                  </p:cNvPr>
                  <p:cNvSpPr/>
                  <p:nvPr/>
                </p:nvSpPr>
                <p:spPr>
                  <a:xfrm>
                    <a:off x="1417003" y="4807252"/>
                    <a:ext cx="1186900" cy="114331"/>
                  </a:xfrm>
                  <a:custGeom>
                    <a:avLst/>
                    <a:gdLst>
                      <a:gd name="connsiteX0" fmla="*/ 1171973 w 1186900"/>
                      <a:gd name="connsiteY0" fmla="*/ 114331 h 114331"/>
                      <a:gd name="connsiteX1" fmla="*/ 14928 w 1186900"/>
                      <a:gd name="connsiteY1" fmla="*/ 114331 h 114331"/>
                      <a:gd name="connsiteX2" fmla="*/ 0 w 1186900"/>
                      <a:gd name="connsiteY2" fmla="*/ 99404 h 114331"/>
                      <a:gd name="connsiteX3" fmla="*/ 0 w 1186900"/>
                      <a:gd name="connsiteY3" fmla="*/ 14928 h 114331"/>
                      <a:gd name="connsiteX4" fmla="*/ 14928 w 1186900"/>
                      <a:gd name="connsiteY4" fmla="*/ 0 h 114331"/>
                      <a:gd name="connsiteX5" fmla="*/ 1171973 w 1186900"/>
                      <a:gd name="connsiteY5" fmla="*/ 0 h 114331"/>
                      <a:gd name="connsiteX6" fmla="*/ 1186901 w 1186900"/>
                      <a:gd name="connsiteY6" fmla="*/ 14928 h 114331"/>
                      <a:gd name="connsiteX7" fmla="*/ 1186901 w 1186900"/>
                      <a:gd name="connsiteY7" fmla="*/ 99404 h 114331"/>
                      <a:gd name="connsiteX8" fmla="*/ 1171973 w 1186900"/>
                      <a:gd name="connsiteY8" fmla="*/ 114331 h 11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900" h="114331">
                        <a:moveTo>
                          <a:pt x="1171973" y="114331"/>
                        </a:moveTo>
                        <a:lnTo>
                          <a:pt x="14928" y="114331"/>
                        </a:lnTo>
                        <a:cubicBezTo>
                          <a:pt x="6695" y="114331"/>
                          <a:pt x="0" y="107636"/>
                          <a:pt x="0" y="99404"/>
                        </a:cubicBezTo>
                        <a:lnTo>
                          <a:pt x="0" y="14928"/>
                        </a:lnTo>
                        <a:cubicBezTo>
                          <a:pt x="0" y="6695"/>
                          <a:pt x="6695" y="0"/>
                          <a:pt x="14928" y="0"/>
                        </a:cubicBezTo>
                        <a:lnTo>
                          <a:pt x="1171973" y="0"/>
                        </a:lnTo>
                        <a:cubicBezTo>
                          <a:pt x="1180205" y="0"/>
                          <a:pt x="1186901" y="6695"/>
                          <a:pt x="1186901" y="14928"/>
                        </a:cubicBezTo>
                        <a:lnTo>
                          <a:pt x="1186901" y="99404"/>
                        </a:lnTo>
                        <a:cubicBezTo>
                          <a:pt x="1186901" y="107636"/>
                          <a:pt x="1180205" y="114331"/>
                          <a:pt x="1171973" y="114331"/>
                        </a:cubicBezTo>
                        <a:close/>
                      </a:path>
                    </a:pathLst>
                  </a:custGeom>
                  <a:solidFill>
                    <a:schemeClr val="bg1">
                      <a:lumMod val="85000"/>
                      <a:alpha val="79000"/>
                    </a:schemeClr>
                  </a:solidFill>
                  <a:ln w="3404"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22CB437-C6F6-48CE-AF70-97E418029843}"/>
                      </a:ext>
                    </a:extLst>
                  </p:cNvPr>
                  <p:cNvSpPr/>
                  <p:nvPr/>
                </p:nvSpPr>
                <p:spPr>
                  <a:xfrm>
                    <a:off x="1414680" y="4996700"/>
                    <a:ext cx="1186900" cy="114331"/>
                  </a:xfrm>
                  <a:custGeom>
                    <a:avLst/>
                    <a:gdLst>
                      <a:gd name="connsiteX0" fmla="*/ 1163057 w 1186900"/>
                      <a:gd name="connsiteY0" fmla="*/ 114331 h 114331"/>
                      <a:gd name="connsiteX1" fmla="*/ 23843 w 1186900"/>
                      <a:gd name="connsiteY1" fmla="*/ 114331 h 114331"/>
                      <a:gd name="connsiteX2" fmla="*/ 0 w 1186900"/>
                      <a:gd name="connsiteY2" fmla="*/ 90488 h 114331"/>
                      <a:gd name="connsiteX3" fmla="*/ 0 w 1186900"/>
                      <a:gd name="connsiteY3" fmla="*/ 23843 h 114331"/>
                      <a:gd name="connsiteX4" fmla="*/ 23843 w 1186900"/>
                      <a:gd name="connsiteY4" fmla="*/ 0 h 114331"/>
                      <a:gd name="connsiteX5" fmla="*/ 1163057 w 1186900"/>
                      <a:gd name="connsiteY5" fmla="*/ 0 h 114331"/>
                      <a:gd name="connsiteX6" fmla="*/ 1186901 w 1186900"/>
                      <a:gd name="connsiteY6" fmla="*/ 23843 h 114331"/>
                      <a:gd name="connsiteX7" fmla="*/ 1186901 w 1186900"/>
                      <a:gd name="connsiteY7" fmla="*/ 90488 h 114331"/>
                      <a:gd name="connsiteX8" fmla="*/ 1163057 w 1186900"/>
                      <a:gd name="connsiteY8" fmla="*/ 114331 h 11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900" h="114331">
                        <a:moveTo>
                          <a:pt x="1163057" y="114331"/>
                        </a:moveTo>
                        <a:lnTo>
                          <a:pt x="23843" y="114331"/>
                        </a:lnTo>
                        <a:cubicBezTo>
                          <a:pt x="10692" y="114331"/>
                          <a:pt x="0" y="103674"/>
                          <a:pt x="0" y="90488"/>
                        </a:cubicBezTo>
                        <a:lnTo>
                          <a:pt x="0" y="23843"/>
                        </a:lnTo>
                        <a:cubicBezTo>
                          <a:pt x="0" y="10692"/>
                          <a:pt x="10658" y="0"/>
                          <a:pt x="23843" y="0"/>
                        </a:cubicBezTo>
                        <a:lnTo>
                          <a:pt x="1163057" y="0"/>
                        </a:lnTo>
                        <a:cubicBezTo>
                          <a:pt x="1176209" y="0"/>
                          <a:pt x="1186901" y="10658"/>
                          <a:pt x="1186901" y="23843"/>
                        </a:cubicBezTo>
                        <a:lnTo>
                          <a:pt x="1186901" y="90488"/>
                        </a:lnTo>
                        <a:cubicBezTo>
                          <a:pt x="1186901" y="103639"/>
                          <a:pt x="1176209" y="114331"/>
                          <a:pt x="1163057" y="114331"/>
                        </a:cubicBezTo>
                        <a:close/>
                      </a:path>
                    </a:pathLst>
                  </a:custGeom>
                  <a:solidFill>
                    <a:schemeClr val="bg1">
                      <a:lumMod val="85000"/>
                      <a:alpha val="79000"/>
                    </a:schemeClr>
                  </a:solidFill>
                  <a:ln w="3404"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6FD8232-5A99-49F7-AF08-2F19C1AA530C}"/>
                      </a:ext>
                    </a:extLst>
                  </p:cNvPr>
                  <p:cNvSpPr/>
                  <p:nvPr/>
                </p:nvSpPr>
                <p:spPr>
                  <a:xfrm>
                    <a:off x="1417345" y="5173406"/>
                    <a:ext cx="1186900" cy="114331"/>
                  </a:xfrm>
                  <a:custGeom>
                    <a:avLst/>
                    <a:gdLst>
                      <a:gd name="connsiteX0" fmla="*/ 1159641 w 1186900"/>
                      <a:gd name="connsiteY0" fmla="*/ 114331 h 114331"/>
                      <a:gd name="connsiteX1" fmla="*/ 27259 w 1186900"/>
                      <a:gd name="connsiteY1" fmla="*/ 114331 h 114331"/>
                      <a:gd name="connsiteX2" fmla="*/ 0 w 1186900"/>
                      <a:gd name="connsiteY2" fmla="*/ 87072 h 114331"/>
                      <a:gd name="connsiteX3" fmla="*/ 0 w 1186900"/>
                      <a:gd name="connsiteY3" fmla="*/ 27259 h 114331"/>
                      <a:gd name="connsiteX4" fmla="*/ 27259 w 1186900"/>
                      <a:gd name="connsiteY4" fmla="*/ 0 h 114331"/>
                      <a:gd name="connsiteX5" fmla="*/ 1159641 w 1186900"/>
                      <a:gd name="connsiteY5" fmla="*/ 0 h 114331"/>
                      <a:gd name="connsiteX6" fmla="*/ 1186900 w 1186900"/>
                      <a:gd name="connsiteY6" fmla="*/ 27259 h 114331"/>
                      <a:gd name="connsiteX7" fmla="*/ 1186900 w 1186900"/>
                      <a:gd name="connsiteY7" fmla="*/ 87072 h 114331"/>
                      <a:gd name="connsiteX8" fmla="*/ 1159641 w 1186900"/>
                      <a:gd name="connsiteY8" fmla="*/ 114331 h 11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900" h="114331">
                        <a:moveTo>
                          <a:pt x="1159641" y="114331"/>
                        </a:moveTo>
                        <a:lnTo>
                          <a:pt x="27259" y="114331"/>
                        </a:lnTo>
                        <a:cubicBezTo>
                          <a:pt x="12195" y="114331"/>
                          <a:pt x="0" y="102136"/>
                          <a:pt x="0" y="87072"/>
                        </a:cubicBezTo>
                        <a:lnTo>
                          <a:pt x="0" y="27259"/>
                        </a:lnTo>
                        <a:cubicBezTo>
                          <a:pt x="0" y="12195"/>
                          <a:pt x="12195" y="0"/>
                          <a:pt x="27259" y="0"/>
                        </a:cubicBezTo>
                        <a:lnTo>
                          <a:pt x="1159641" y="0"/>
                        </a:lnTo>
                        <a:cubicBezTo>
                          <a:pt x="1174706" y="0"/>
                          <a:pt x="1186900" y="12195"/>
                          <a:pt x="1186900" y="27259"/>
                        </a:cubicBezTo>
                        <a:lnTo>
                          <a:pt x="1186900" y="87072"/>
                        </a:lnTo>
                        <a:cubicBezTo>
                          <a:pt x="1186900" y="102136"/>
                          <a:pt x="1174672" y="114331"/>
                          <a:pt x="1159641" y="114331"/>
                        </a:cubicBezTo>
                        <a:close/>
                      </a:path>
                    </a:pathLst>
                  </a:custGeom>
                  <a:solidFill>
                    <a:schemeClr val="bg1">
                      <a:lumMod val="85000"/>
                      <a:alpha val="79000"/>
                    </a:schemeClr>
                  </a:solidFill>
                  <a:ln w="3404" cap="flat">
                    <a:noFill/>
                    <a:prstDash val="solid"/>
                    <a:miter/>
                  </a:ln>
                </p:spPr>
                <p:txBody>
                  <a:bodyPr rtlCol="0" anchor="ctr"/>
                  <a:lstStyle/>
                  <a:p>
                    <a:endParaRPr lang="en-US"/>
                  </a:p>
                </p:txBody>
              </p:sp>
            </p:grpSp>
          </p:grpSp>
          <p:grpSp>
            <p:nvGrpSpPr>
              <p:cNvPr id="121" name="Graphic 17">
                <a:extLst>
                  <a:ext uri="{FF2B5EF4-FFF2-40B4-BE49-F238E27FC236}">
                    <a16:creationId xmlns:a16="http://schemas.microsoft.com/office/drawing/2014/main" id="{31483A6A-BE24-458B-A14A-2FFC08CB72E1}"/>
                  </a:ext>
                </a:extLst>
              </p:cNvPr>
              <p:cNvGrpSpPr/>
              <p:nvPr/>
            </p:nvGrpSpPr>
            <p:grpSpPr>
              <a:xfrm>
                <a:off x="2187668" y="3231902"/>
                <a:ext cx="870670" cy="836598"/>
                <a:chOff x="2187668" y="3231902"/>
                <a:chExt cx="870670" cy="836598"/>
              </a:xfrm>
            </p:grpSpPr>
            <p:sp>
              <p:nvSpPr>
                <p:cNvPr id="189" name="Freeform: Shape 188">
                  <a:extLst>
                    <a:ext uri="{FF2B5EF4-FFF2-40B4-BE49-F238E27FC236}">
                      <a16:creationId xmlns:a16="http://schemas.microsoft.com/office/drawing/2014/main" id="{2C1B638F-9DB3-4318-B87C-F1051D72DD28}"/>
                    </a:ext>
                  </a:extLst>
                </p:cNvPr>
                <p:cNvSpPr/>
                <p:nvPr/>
              </p:nvSpPr>
              <p:spPr>
                <a:xfrm>
                  <a:off x="2187668" y="3231902"/>
                  <a:ext cx="870670" cy="836598"/>
                </a:xfrm>
                <a:custGeom>
                  <a:avLst/>
                  <a:gdLst>
                    <a:gd name="connsiteX0" fmla="*/ 867890 w 870670"/>
                    <a:gd name="connsiteY0" fmla="*/ 301958 h 836598"/>
                    <a:gd name="connsiteX1" fmla="*/ 606435 w 870670"/>
                    <a:gd name="connsiteY1" fmla="*/ 30152 h 836598"/>
                    <a:gd name="connsiteX2" fmla="*/ 227642 w 870670"/>
                    <a:gd name="connsiteY2" fmla="*/ 27898 h 836598"/>
                    <a:gd name="connsiteX3" fmla="*/ 15341 w 870670"/>
                    <a:gd name="connsiteY3" fmla="*/ 205526 h 836598"/>
                    <a:gd name="connsiteX4" fmla="*/ 197479 w 870670"/>
                    <a:gd name="connsiteY4" fmla="*/ 594328 h 836598"/>
                    <a:gd name="connsiteX5" fmla="*/ 338830 w 870670"/>
                    <a:gd name="connsiteY5" fmla="*/ 637027 h 836598"/>
                    <a:gd name="connsiteX6" fmla="*/ 420505 w 870670"/>
                    <a:gd name="connsiteY6" fmla="*/ 755218 h 836598"/>
                    <a:gd name="connsiteX7" fmla="*/ 330495 w 870670"/>
                    <a:gd name="connsiteY7" fmla="*/ 814006 h 836598"/>
                    <a:gd name="connsiteX8" fmla="*/ 330461 w 870670"/>
                    <a:gd name="connsiteY8" fmla="*/ 831803 h 836598"/>
                    <a:gd name="connsiteX9" fmla="*/ 561925 w 870670"/>
                    <a:gd name="connsiteY9" fmla="*/ 671323 h 836598"/>
                    <a:gd name="connsiteX10" fmla="*/ 626384 w 870670"/>
                    <a:gd name="connsiteY10" fmla="*/ 605976 h 836598"/>
                    <a:gd name="connsiteX11" fmla="*/ 867890 w 870670"/>
                    <a:gd name="connsiteY11" fmla="*/ 301958 h 8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0670" h="836598">
                      <a:moveTo>
                        <a:pt x="867890" y="301958"/>
                      </a:moveTo>
                      <a:cubicBezTo>
                        <a:pt x="846028" y="168292"/>
                        <a:pt x="729033" y="67830"/>
                        <a:pt x="606435" y="30152"/>
                      </a:cubicBezTo>
                      <a:cubicBezTo>
                        <a:pt x="487423" y="-6433"/>
                        <a:pt x="346380" y="-12684"/>
                        <a:pt x="227642" y="27898"/>
                      </a:cubicBezTo>
                      <a:cubicBezTo>
                        <a:pt x="140023" y="57855"/>
                        <a:pt x="47690" y="114116"/>
                        <a:pt x="15341" y="205526"/>
                      </a:cubicBezTo>
                      <a:cubicBezTo>
                        <a:pt x="-39621" y="360712"/>
                        <a:pt x="60534" y="524711"/>
                        <a:pt x="197479" y="594328"/>
                      </a:cubicBezTo>
                      <a:cubicBezTo>
                        <a:pt x="242364" y="617146"/>
                        <a:pt x="289436" y="628794"/>
                        <a:pt x="338830" y="637027"/>
                      </a:cubicBezTo>
                      <a:cubicBezTo>
                        <a:pt x="395876" y="646523"/>
                        <a:pt x="458354" y="689086"/>
                        <a:pt x="420505" y="755218"/>
                      </a:cubicBezTo>
                      <a:cubicBezTo>
                        <a:pt x="400181" y="790710"/>
                        <a:pt x="360009" y="806799"/>
                        <a:pt x="330495" y="814006"/>
                      </a:cubicBezTo>
                      <a:cubicBezTo>
                        <a:pt x="321238" y="816261"/>
                        <a:pt x="321170" y="829583"/>
                        <a:pt x="330461" y="831803"/>
                      </a:cubicBezTo>
                      <a:cubicBezTo>
                        <a:pt x="457978" y="862239"/>
                        <a:pt x="531284" y="740530"/>
                        <a:pt x="561925" y="671323"/>
                      </a:cubicBezTo>
                      <a:cubicBezTo>
                        <a:pt x="574735" y="642390"/>
                        <a:pt x="597621" y="619162"/>
                        <a:pt x="626384" y="605976"/>
                      </a:cubicBezTo>
                      <a:cubicBezTo>
                        <a:pt x="729511" y="558699"/>
                        <a:pt x="894056" y="462029"/>
                        <a:pt x="867890" y="301958"/>
                      </a:cubicBezTo>
                      <a:close/>
                    </a:path>
                  </a:pathLst>
                </a:custGeom>
                <a:solidFill>
                  <a:srgbClr val="25566A"/>
                </a:solidFill>
                <a:ln w="340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E1A4CEB-B659-4C8B-99CB-FB2DB00E9F10}"/>
                    </a:ext>
                  </a:extLst>
                </p:cNvPr>
                <p:cNvSpPr/>
                <p:nvPr/>
              </p:nvSpPr>
              <p:spPr>
                <a:xfrm>
                  <a:off x="2581183" y="3265857"/>
                  <a:ext cx="379942" cy="150743"/>
                </a:xfrm>
                <a:custGeom>
                  <a:avLst/>
                  <a:gdLst>
                    <a:gd name="connsiteX0" fmla="*/ 374015 w 379942"/>
                    <a:gd name="connsiteY0" fmla="*/ 150632 h 150743"/>
                    <a:gd name="connsiteX1" fmla="*/ 367081 w 379942"/>
                    <a:gd name="connsiteY1" fmla="*/ 148070 h 150743"/>
                    <a:gd name="connsiteX2" fmla="*/ 7451 w 379942"/>
                    <a:gd name="connsiteY2" fmla="*/ 14815 h 150743"/>
                    <a:gd name="connsiteX3" fmla="*/ 4 w 379942"/>
                    <a:gd name="connsiteY3" fmla="*/ 7812 h 150743"/>
                    <a:gd name="connsiteX4" fmla="*/ 7007 w 379942"/>
                    <a:gd name="connsiteY4" fmla="*/ 365 h 150743"/>
                    <a:gd name="connsiteX5" fmla="*/ 378319 w 379942"/>
                    <a:gd name="connsiteY5" fmla="*/ 138984 h 150743"/>
                    <a:gd name="connsiteX6" fmla="*/ 377260 w 379942"/>
                    <a:gd name="connsiteY6" fmla="*/ 149163 h 150743"/>
                    <a:gd name="connsiteX7" fmla="*/ 374015 w 379942"/>
                    <a:gd name="connsiteY7" fmla="*/ 150632 h 1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942" h="150743">
                      <a:moveTo>
                        <a:pt x="374015" y="150632"/>
                      </a:moveTo>
                      <a:cubicBezTo>
                        <a:pt x="371487" y="151076"/>
                        <a:pt x="368823" y="150188"/>
                        <a:pt x="367081" y="148070"/>
                      </a:cubicBezTo>
                      <a:cubicBezTo>
                        <a:pt x="272664" y="31621"/>
                        <a:pt x="119391" y="11331"/>
                        <a:pt x="7451" y="14815"/>
                      </a:cubicBezTo>
                      <a:cubicBezTo>
                        <a:pt x="3454" y="14951"/>
                        <a:pt x="107" y="11809"/>
                        <a:pt x="4" y="7812"/>
                      </a:cubicBezTo>
                      <a:cubicBezTo>
                        <a:pt x="-132" y="3815"/>
                        <a:pt x="3010" y="468"/>
                        <a:pt x="7007" y="365"/>
                      </a:cubicBezTo>
                      <a:cubicBezTo>
                        <a:pt x="122227" y="-3221"/>
                        <a:pt x="280179" y="17923"/>
                        <a:pt x="378319" y="138984"/>
                      </a:cubicBezTo>
                      <a:cubicBezTo>
                        <a:pt x="380847" y="142092"/>
                        <a:pt x="380369" y="146636"/>
                        <a:pt x="377260" y="149163"/>
                      </a:cubicBezTo>
                      <a:cubicBezTo>
                        <a:pt x="376270" y="149915"/>
                        <a:pt x="375142" y="150427"/>
                        <a:pt x="374015" y="150632"/>
                      </a:cubicBezTo>
                      <a:close/>
                    </a:path>
                  </a:pathLst>
                </a:custGeom>
                <a:solidFill>
                  <a:schemeClr val="bg1"/>
                </a:solidFill>
                <a:ln w="340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F592BCF-0402-42C1-A305-D8C1688FEED3}"/>
                    </a:ext>
                  </a:extLst>
                </p:cNvPr>
                <p:cNvSpPr/>
                <p:nvPr/>
              </p:nvSpPr>
              <p:spPr>
                <a:xfrm>
                  <a:off x="2996693" y="3488318"/>
                  <a:ext cx="28493" cy="63579"/>
                </a:xfrm>
                <a:custGeom>
                  <a:avLst/>
                  <a:gdLst>
                    <a:gd name="connsiteX0" fmla="*/ 22553 w 28493"/>
                    <a:gd name="connsiteY0" fmla="*/ 63442 h 63579"/>
                    <a:gd name="connsiteX1" fmla="*/ 22212 w 28493"/>
                    <a:gd name="connsiteY1" fmla="*/ 63511 h 63579"/>
                    <a:gd name="connsiteX2" fmla="*/ 14082 w 28493"/>
                    <a:gd name="connsiteY2" fmla="*/ 57328 h 63579"/>
                    <a:gd name="connsiteX3" fmla="*/ 487 w 28493"/>
                    <a:gd name="connsiteY3" fmla="*/ 9846 h 63579"/>
                    <a:gd name="connsiteX4" fmla="*/ 4620 w 28493"/>
                    <a:gd name="connsiteY4" fmla="*/ 487 h 63579"/>
                    <a:gd name="connsiteX5" fmla="*/ 13980 w 28493"/>
                    <a:gd name="connsiteY5" fmla="*/ 4620 h 63579"/>
                    <a:gd name="connsiteX6" fmla="*/ 28429 w 28493"/>
                    <a:gd name="connsiteY6" fmla="*/ 55381 h 63579"/>
                    <a:gd name="connsiteX7" fmla="*/ 22553 w 28493"/>
                    <a:gd name="connsiteY7" fmla="*/ 63442 h 6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3" h="63579">
                      <a:moveTo>
                        <a:pt x="22553" y="63442"/>
                      </a:moveTo>
                      <a:cubicBezTo>
                        <a:pt x="22451" y="63476"/>
                        <a:pt x="22348" y="63476"/>
                        <a:pt x="22212" y="63511"/>
                      </a:cubicBezTo>
                      <a:cubicBezTo>
                        <a:pt x="18249" y="64057"/>
                        <a:pt x="14629" y="61290"/>
                        <a:pt x="14082" y="57328"/>
                      </a:cubicBezTo>
                      <a:cubicBezTo>
                        <a:pt x="14048" y="57123"/>
                        <a:pt x="11315" y="37720"/>
                        <a:pt x="487" y="9846"/>
                      </a:cubicBezTo>
                      <a:cubicBezTo>
                        <a:pt x="-948" y="6123"/>
                        <a:pt x="896" y="1921"/>
                        <a:pt x="4620" y="487"/>
                      </a:cubicBezTo>
                      <a:cubicBezTo>
                        <a:pt x="8343" y="-948"/>
                        <a:pt x="12545" y="896"/>
                        <a:pt x="13980" y="4620"/>
                      </a:cubicBezTo>
                      <a:cubicBezTo>
                        <a:pt x="25457" y="34202"/>
                        <a:pt x="28326" y="54527"/>
                        <a:pt x="28429" y="55381"/>
                      </a:cubicBezTo>
                      <a:cubicBezTo>
                        <a:pt x="28941" y="59206"/>
                        <a:pt x="26345" y="62759"/>
                        <a:pt x="22553" y="63442"/>
                      </a:cubicBezTo>
                      <a:close/>
                    </a:path>
                  </a:pathLst>
                </a:custGeom>
                <a:solidFill>
                  <a:schemeClr val="bg1"/>
                </a:solidFill>
                <a:ln w="3404" cap="flat">
                  <a:noFill/>
                  <a:prstDash val="solid"/>
                  <a:miter/>
                </a:ln>
              </p:spPr>
              <p:txBody>
                <a:bodyPr rtlCol="0" anchor="ctr"/>
                <a:lstStyle/>
                <a:p>
                  <a:endParaRPr lang="en-US"/>
                </a:p>
              </p:txBody>
            </p:sp>
          </p:grpSp>
          <p:grpSp>
            <p:nvGrpSpPr>
              <p:cNvPr id="122" name="Graphic 17">
                <a:extLst>
                  <a:ext uri="{FF2B5EF4-FFF2-40B4-BE49-F238E27FC236}">
                    <a16:creationId xmlns:a16="http://schemas.microsoft.com/office/drawing/2014/main" id="{40D59295-9459-4539-B392-5AE086AABA1D}"/>
                  </a:ext>
                </a:extLst>
              </p:cNvPr>
              <p:cNvGrpSpPr/>
              <p:nvPr/>
            </p:nvGrpSpPr>
            <p:grpSpPr>
              <a:xfrm>
                <a:off x="860470" y="4767070"/>
                <a:ext cx="623045" cy="1189643"/>
                <a:chOff x="860470" y="4767070"/>
                <a:chExt cx="623045" cy="1189643"/>
              </a:xfrm>
            </p:grpSpPr>
            <p:sp>
              <p:nvSpPr>
                <p:cNvPr id="170" name="Freeform: Shape 169">
                  <a:extLst>
                    <a:ext uri="{FF2B5EF4-FFF2-40B4-BE49-F238E27FC236}">
                      <a16:creationId xmlns:a16="http://schemas.microsoft.com/office/drawing/2014/main" id="{E4C4BED5-D9E9-48AA-909D-1F5EA0021054}"/>
                    </a:ext>
                  </a:extLst>
                </p:cNvPr>
                <p:cNvSpPr/>
                <p:nvPr/>
              </p:nvSpPr>
              <p:spPr>
                <a:xfrm>
                  <a:off x="860470" y="4767070"/>
                  <a:ext cx="418582" cy="572179"/>
                </a:xfrm>
                <a:custGeom>
                  <a:avLst/>
                  <a:gdLst>
                    <a:gd name="connsiteX0" fmla="*/ 396530 w 418582"/>
                    <a:gd name="connsiteY0" fmla="*/ 52889 h 572179"/>
                    <a:gd name="connsiteX1" fmla="*/ 324044 w 418582"/>
                    <a:gd name="connsiteY1" fmla="*/ 1719 h 572179"/>
                    <a:gd name="connsiteX2" fmla="*/ 241584 w 418582"/>
                    <a:gd name="connsiteY2" fmla="*/ 80968 h 572179"/>
                    <a:gd name="connsiteX3" fmla="*/ 77243 w 418582"/>
                    <a:gd name="connsiteY3" fmla="*/ 187955 h 572179"/>
                    <a:gd name="connsiteX4" fmla="*/ 47934 w 418582"/>
                    <a:gd name="connsiteY4" fmla="*/ 395917 h 572179"/>
                    <a:gd name="connsiteX5" fmla="*/ 139891 w 418582"/>
                    <a:gd name="connsiteY5" fmla="*/ 479676 h 572179"/>
                    <a:gd name="connsiteX6" fmla="*/ 259791 w 418582"/>
                    <a:gd name="connsiteY6" fmla="*/ 547312 h 572179"/>
                    <a:gd name="connsiteX7" fmla="*/ 368690 w 418582"/>
                    <a:gd name="connsiteY7" fmla="*/ 325378 h 572179"/>
                    <a:gd name="connsiteX8" fmla="*/ 408384 w 418582"/>
                    <a:gd name="connsiteY8" fmla="*/ 208348 h 572179"/>
                    <a:gd name="connsiteX9" fmla="*/ 396530 w 418582"/>
                    <a:gd name="connsiteY9" fmla="*/ 52889 h 57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582" h="572179">
                      <a:moveTo>
                        <a:pt x="396530" y="52889"/>
                      </a:moveTo>
                      <a:cubicBezTo>
                        <a:pt x="396530" y="52889"/>
                        <a:pt x="422696" y="-11194"/>
                        <a:pt x="324044" y="1719"/>
                      </a:cubicBezTo>
                      <a:cubicBezTo>
                        <a:pt x="225392" y="14631"/>
                        <a:pt x="249372" y="51864"/>
                        <a:pt x="241584" y="80968"/>
                      </a:cubicBezTo>
                      <a:cubicBezTo>
                        <a:pt x="233795" y="110072"/>
                        <a:pt x="192394" y="143036"/>
                        <a:pt x="77243" y="187955"/>
                      </a:cubicBezTo>
                      <a:cubicBezTo>
                        <a:pt x="-37908" y="232841"/>
                        <a:pt x="-3783" y="355268"/>
                        <a:pt x="47934" y="395917"/>
                      </a:cubicBezTo>
                      <a:cubicBezTo>
                        <a:pt x="99652" y="436533"/>
                        <a:pt x="127867" y="409547"/>
                        <a:pt x="139891" y="479676"/>
                      </a:cubicBezTo>
                      <a:cubicBezTo>
                        <a:pt x="151915" y="549805"/>
                        <a:pt x="199909" y="606749"/>
                        <a:pt x="259791" y="547312"/>
                      </a:cubicBezTo>
                      <a:cubicBezTo>
                        <a:pt x="319672" y="487874"/>
                        <a:pt x="387751" y="417574"/>
                        <a:pt x="368690" y="325378"/>
                      </a:cubicBezTo>
                      <a:cubicBezTo>
                        <a:pt x="349664" y="233216"/>
                        <a:pt x="371218" y="250638"/>
                        <a:pt x="408384" y="208348"/>
                      </a:cubicBezTo>
                      <a:cubicBezTo>
                        <a:pt x="445583" y="166093"/>
                        <a:pt x="366812" y="125170"/>
                        <a:pt x="396530" y="52889"/>
                      </a:cubicBezTo>
                      <a:close/>
                    </a:path>
                  </a:pathLst>
                </a:custGeom>
                <a:solidFill>
                  <a:srgbClr val="09005D"/>
                </a:solidFill>
                <a:ln w="340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BC2B385-5FBE-4923-9C1F-3628B72D0CF9}"/>
                    </a:ext>
                  </a:extLst>
                </p:cNvPr>
                <p:cNvSpPr/>
                <p:nvPr/>
              </p:nvSpPr>
              <p:spPr>
                <a:xfrm>
                  <a:off x="1227081" y="4957348"/>
                  <a:ext cx="227552" cy="197886"/>
                </a:xfrm>
                <a:custGeom>
                  <a:avLst/>
                  <a:gdLst>
                    <a:gd name="connsiteX0" fmla="*/ 7921 w 227552"/>
                    <a:gd name="connsiteY0" fmla="*/ 34228 h 197886"/>
                    <a:gd name="connsiteX1" fmla="*/ 42901 w 227552"/>
                    <a:gd name="connsiteY1" fmla="*/ 66098 h 197886"/>
                    <a:gd name="connsiteX2" fmla="*/ 85531 w 227552"/>
                    <a:gd name="connsiteY2" fmla="*/ 128507 h 197886"/>
                    <a:gd name="connsiteX3" fmla="*/ 134038 w 227552"/>
                    <a:gd name="connsiteY3" fmla="*/ 140395 h 197886"/>
                    <a:gd name="connsiteX4" fmla="*/ 196788 w 227552"/>
                    <a:gd name="connsiteY4" fmla="*/ 36824 h 197886"/>
                    <a:gd name="connsiteX5" fmla="*/ 209188 w 227552"/>
                    <a:gd name="connsiteY5" fmla="*/ 12844 h 197886"/>
                    <a:gd name="connsiteX6" fmla="*/ 221349 w 227552"/>
                    <a:gd name="connsiteY6" fmla="*/ 0 h 197886"/>
                    <a:gd name="connsiteX7" fmla="*/ 219983 w 227552"/>
                    <a:gd name="connsiteY7" fmla="*/ 19471 h 197886"/>
                    <a:gd name="connsiteX8" fmla="*/ 216737 w 227552"/>
                    <a:gd name="connsiteY8" fmla="*/ 26644 h 197886"/>
                    <a:gd name="connsiteX9" fmla="*/ 219402 w 227552"/>
                    <a:gd name="connsiteY9" fmla="*/ 26269 h 197886"/>
                    <a:gd name="connsiteX10" fmla="*/ 219334 w 227552"/>
                    <a:gd name="connsiteY10" fmla="*/ 50248 h 197886"/>
                    <a:gd name="connsiteX11" fmla="*/ 155661 w 227552"/>
                    <a:gd name="connsiteY11" fmla="*/ 184734 h 197886"/>
                    <a:gd name="connsiteX12" fmla="*/ 63396 w 227552"/>
                    <a:gd name="connsiteY12" fmla="*/ 189823 h 197886"/>
                    <a:gd name="connsiteX13" fmla="*/ 35795 w 227552"/>
                    <a:gd name="connsiteY13" fmla="*/ 170967 h 197886"/>
                    <a:gd name="connsiteX14" fmla="*/ 31047 w 227552"/>
                    <a:gd name="connsiteY14" fmla="*/ 165707 h 197886"/>
                    <a:gd name="connsiteX15" fmla="*/ 31047 w 227552"/>
                    <a:gd name="connsiteY15" fmla="*/ 165399 h 197886"/>
                    <a:gd name="connsiteX16" fmla="*/ 7921 w 227552"/>
                    <a:gd name="connsiteY16" fmla="*/ 34228 h 19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7552" h="197886">
                      <a:moveTo>
                        <a:pt x="7921" y="34228"/>
                      </a:moveTo>
                      <a:cubicBezTo>
                        <a:pt x="23601" y="18344"/>
                        <a:pt x="38836" y="56534"/>
                        <a:pt x="42901" y="66098"/>
                      </a:cubicBezTo>
                      <a:cubicBezTo>
                        <a:pt x="53183" y="90249"/>
                        <a:pt x="63840" y="111940"/>
                        <a:pt x="85531" y="128507"/>
                      </a:cubicBezTo>
                      <a:cubicBezTo>
                        <a:pt x="98956" y="138755"/>
                        <a:pt x="117061" y="145314"/>
                        <a:pt x="134038" y="140395"/>
                      </a:cubicBezTo>
                      <a:cubicBezTo>
                        <a:pt x="195149" y="122666"/>
                        <a:pt x="195422" y="73579"/>
                        <a:pt x="196788" y="36824"/>
                      </a:cubicBezTo>
                      <a:cubicBezTo>
                        <a:pt x="195388" y="26405"/>
                        <a:pt x="201639" y="16055"/>
                        <a:pt x="209188" y="12844"/>
                      </a:cubicBezTo>
                      <a:cubicBezTo>
                        <a:pt x="218001" y="9087"/>
                        <a:pt x="221349" y="0"/>
                        <a:pt x="221349" y="0"/>
                      </a:cubicBezTo>
                      <a:cubicBezTo>
                        <a:pt x="221349" y="0"/>
                        <a:pt x="227327" y="13254"/>
                        <a:pt x="219983" y="19471"/>
                      </a:cubicBezTo>
                      <a:cubicBezTo>
                        <a:pt x="217421" y="21657"/>
                        <a:pt x="216669" y="24219"/>
                        <a:pt x="216737" y="26644"/>
                      </a:cubicBezTo>
                      <a:cubicBezTo>
                        <a:pt x="217591" y="26508"/>
                        <a:pt x="218480" y="26371"/>
                        <a:pt x="219402" y="26269"/>
                      </a:cubicBezTo>
                      <a:cubicBezTo>
                        <a:pt x="237780" y="23980"/>
                        <a:pt x="219334" y="50248"/>
                        <a:pt x="219334" y="50248"/>
                      </a:cubicBezTo>
                      <a:cubicBezTo>
                        <a:pt x="219334" y="50248"/>
                        <a:pt x="237131" y="146475"/>
                        <a:pt x="155661" y="184734"/>
                      </a:cubicBezTo>
                      <a:cubicBezTo>
                        <a:pt x="115353" y="203658"/>
                        <a:pt x="84404" y="199183"/>
                        <a:pt x="63396" y="189823"/>
                      </a:cubicBezTo>
                      <a:cubicBezTo>
                        <a:pt x="52773" y="186100"/>
                        <a:pt x="43618" y="179473"/>
                        <a:pt x="35795" y="170967"/>
                      </a:cubicBezTo>
                      <a:cubicBezTo>
                        <a:pt x="32653" y="167825"/>
                        <a:pt x="31047" y="165707"/>
                        <a:pt x="31047" y="165707"/>
                      </a:cubicBezTo>
                      <a:lnTo>
                        <a:pt x="31047" y="165399"/>
                      </a:lnTo>
                      <a:cubicBezTo>
                        <a:pt x="-1472" y="123998"/>
                        <a:pt x="-7109" y="49463"/>
                        <a:pt x="7921" y="34228"/>
                      </a:cubicBezTo>
                      <a:close/>
                    </a:path>
                  </a:pathLst>
                </a:custGeom>
                <a:solidFill>
                  <a:srgbClr val="FEBBBA"/>
                </a:solidFill>
                <a:ln w="340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61F5B73-25F5-4125-BF0E-C40707926407}"/>
                    </a:ext>
                  </a:extLst>
                </p:cNvPr>
                <p:cNvSpPr/>
                <p:nvPr/>
              </p:nvSpPr>
              <p:spPr>
                <a:xfrm>
                  <a:off x="914841" y="4898377"/>
                  <a:ext cx="222568" cy="237225"/>
                </a:xfrm>
                <a:custGeom>
                  <a:avLst/>
                  <a:gdLst>
                    <a:gd name="connsiteX0" fmla="*/ 5827 w 222568"/>
                    <a:gd name="connsiteY0" fmla="*/ 1993 h 237225"/>
                    <a:gd name="connsiteX1" fmla="*/ 12693 w 222568"/>
                    <a:gd name="connsiteY1" fmla="*/ 2710 h 237225"/>
                    <a:gd name="connsiteX2" fmla="*/ 41045 w 222568"/>
                    <a:gd name="connsiteY2" fmla="*/ 43121 h 237225"/>
                    <a:gd name="connsiteX3" fmla="*/ 43061 w 222568"/>
                    <a:gd name="connsiteY3" fmla="*/ 42950 h 237225"/>
                    <a:gd name="connsiteX4" fmla="*/ 43983 w 222568"/>
                    <a:gd name="connsiteY4" fmla="*/ 41174 h 237225"/>
                    <a:gd name="connsiteX5" fmla="*/ 42446 w 222568"/>
                    <a:gd name="connsiteY5" fmla="*/ 36494 h 237225"/>
                    <a:gd name="connsiteX6" fmla="*/ 41831 w 222568"/>
                    <a:gd name="connsiteY6" fmla="*/ 25768 h 237225"/>
                    <a:gd name="connsiteX7" fmla="*/ 45247 w 222568"/>
                    <a:gd name="connsiteY7" fmla="*/ 23240 h 237225"/>
                    <a:gd name="connsiteX8" fmla="*/ 48868 w 222568"/>
                    <a:gd name="connsiteY8" fmla="*/ 25460 h 237225"/>
                    <a:gd name="connsiteX9" fmla="*/ 54675 w 222568"/>
                    <a:gd name="connsiteY9" fmla="*/ 33215 h 237225"/>
                    <a:gd name="connsiteX10" fmla="*/ 59730 w 222568"/>
                    <a:gd name="connsiteY10" fmla="*/ 59756 h 237225"/>
                    <a:gd name="connsiteX11" fmla="*/ 90337 w 222568"/>
                    <a:gd name="connsiteY11" fmla="*/ 176957 h 237225"/>
                    <a:gd name="connsiteX12" fmla="*/ 219186 w 222568"/>
                    <a:gd name="connsiteY12" fmla="*/ 111986 h 237225"/>
                    <a:gd name="connsiteX13" fmla="*/ 222568 w 222568"/>
                    <a:gd name="connsiteY13" fmla="*/ 201962 h 237225"/>
                    <a:gd name="connsiteX14" fmla="*/ 56929 w 222568"/>
                    <a:gd name="connsiteY14" fmla="*/ 213234 h 237225"/>
                    <a:gd name="connsiteX15" fmla="*/ 34282 w 222568"/>
                    <a:gd name="connsiteY15" fmla="*/ 66178 h 237225"/>
                    <a:gd name="connsiteX16" fmla="*/ 5827 w 222568"/>
                    <a:gd name="connsiteY16" fmla="*/ 1993 h 23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568" h="237225">
                      <a:moveTo>
                        <a:pt x="5827" y="1993"/>
                      </a:moveTo>
                      <a:cubicBezTo>
                        <a:pt x="7398" y="-979"/>
                        <a:pt x="11805" y="-535"/>
                        <a:pt x="12693" y="2710"/>
                      </a:cubicBezTo>
                      <a:cubicBezTo>
                        <a:pt x="16041" y="14734"/>
                        <a:pt x="24102" y="35674"/>
                        <a:pt x="41045" y="43121"/>
                      </a:cubicBezTo>
                      <a:cubicBezTo>
                        <a:pt x="41694" y="43394"/>
                        <a:pt x="42446" y="43360"/>
                        <a:pt x="43061" y="42950"/>
                      </a:cubicBezTo>
                      <a:cubicBezTo>
                        <a:pt x="43641" y="42540"/>
                        <a:pt x="44017" y="41891"/>
                        <a:pt x="43983" y="41174"/>
                      </a:cubicBezTo>
                      <a:cubicBezTo>
                        <a:pt x="43949" y="39671"/>
                        <a:pt x="43505" y="38099"/>
                        <a:pt x="42446" y="36494"/>
                      </a:cubicBezTo>
                      <a:cubicBezTo>
                        <a:pt x="40226" y="33112"/>
                        <a:pt x="40635" y="29184"/>
                        <a:pt x="41831" y="25768"/>
                      </a:cubicBezTo>
                      <a:cubicBezTo>
                        <a:pt x="42343" y="24299"/>
                        <a:pt x="43710" y="23308"/>
                        <a:pt x="45247" y="23240"/>
                      </a:cubicBezTo>
                      <a:cubicBezTo>
                        <a:pt x="46784" y="23172"/>
                        <a:pt x="48219" y="24060"/>
                        <a:pt x="48868" y="25460"/>
                      </a:cubicBezTo>
                      <a:cubicBezTo>
                        <a:pt x="50063" y="28091"/>
                        <a:pt x="51874" y="30892"/>
                        <a:pt x="54675" y="33215"/>
                      </a:cubicBezTo>
                      <a:cubicBezTo>
                        <a:pt x="61029" y="38475"/>
                        <a:pt x="64069" y="50158"/>
                        <a:pt x="59730" y="59756"/>
                      </a:cubicBezTo>
                      <a:cubicBezTo>
                        <a:pt x="50542" y="95385"/>
                        <a:pt x="36810" y="142525"/>
                        <a:pt x="90337" y="176957"/>
                      </a:cubicBezTo>
                      <a:cubicBezTo>
                        <a:pt x="143831" y="211390"/>
                        <a:pt x="219186" y="111986"/>
                        <a:pt x="219186" y="111986"/>
                      </a:cubicBezTo>
                      <a:lnTo>
                        <a:pt x="222568" y="201962"/>
                      </a:lnTo>
                      <a:cubicBezTo>
                        <a:pt x="222568" y="201962"/>
                        <a:pt x="124087" y="273150"/>
                        <a:pt x="56929" y="213234"/>
                      </a:cubicBezTo>
                      <a:cubicBezTo>
                        <a:pt x="-10228" y="153319"/>
                        <a:pt x="34282" y="66178"/>
                        <a:pt x="34282" y="66178"/>
                      </a:cubicBezTo>
                      <a:cubicBezTo>
                        <a:pt x="34282" y="66178"/>
                        <a:pt x="-16923" y="45478"/>
                        <a:pt x="5827" y="1993"/>
                      </a:cubicBezTo>
                      <a:close/>
                    </a:path>
                  </a:pathLst>
                </a:custGeom>
                <a:solidFill>
                  <a:srgbClr val="FEBBBA"/>
                </a:solidFill>
                <a:ln w="340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B240D5C-4B37-4F1E-B22C-F0FEEADA12A6}"/>
                    </a:ext>
                  </a:extLst>
                </p:cNvPr>
                <p:cNvSpPr/>
                <p:nvPr/>
              </p:nvSpPr>
              <p:spPr>
                <a:xfrm>
                  <a:off x="1118496" y="4981191"/>
                  <a:ext cx="177976" cy="315449"/>
                </a:xfrm>
                <a:custGeom>
                  <a:avLst/>
                  <a:gdLst>
                    <a:gd name="connsiteX0" fmla="*/ 115823 w 177976"/>
                    <a:gd name="connsiteY0" fmla="*/ 4270 h 315449"/>
                    <a:gd name="connsiteX1" fmla="*/ 8870 w 177976"/>
                    <a:gd name="connsiteY1" fmla="*/ 31530 h 315449"/>
                    <a:gd name="connsiteX2" fmla="*/ 945 w 177976"/>
                    <a:gd name="connsiteY2" fmla="*/ 58891 h 315449"/>
                    <a:gd name="connsiteX3" fmla="*/ 16726 w 177976"/>
                    <a:gd name="connsiteY3" fmla="*/ 288271 h 315449"/>
                    <a:gd name="connsiteX4" fmla="*/ 118214 w 177976"/>
                    <a:gd name="connsiteY4" fmla="*/ 298656 h 315449"/>
                    <a:gd name="connsiteX5" fmla="*/ 173108 w 177976"/>
                    <a:gd name="connsiteY5" fmla="*/ 149652 h 315449"/>
                    <a:gd name="connsiteX6" fmla="*/ 124738 w 177976"/>
                    <a:gd name="connsiteY6" fmla="*/ 10897 h 315449"/>
                    <a:gd name="connsiteX7" fmla="*/ 115823 w 177976"/>
                    <a:gd name="connsiteY7" fmla="*/ 4270 h 31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976" h="315449">
                      <a:moveTo>
                        <a:pt x="115823" y="4270"/>
                      </a:moveTo>
                      <a:cubicBezTo>
                        <a:pt x="99802" y="-512"/>
                        <a:pt x="53209" y="-9393"/>
                        <a:pt x="8870" y="31530"/>
                      </a:cubicBezTo>
                      <a:cubicBezTo>
                        <a:pt x="1355" y="38464"/>
                        <a:pt x="-1720" y="49019"/>
                        <a:pt x="945" y="58891"/>
                      </a:cubicBezTo>
                      <a:cubicBezTo>
                        <a:pt x="12866" y="102718"/>
                        <a:pt x="44259" y="232216"/>
                        <a:pt x="16726" y="288271"/>
                      </a:cubicBezTo>
                      <a:cubicBezTo>
                        <a:pt x="16726" y="288271"/>
                        <a:pt x="65267" y="341765"/>
                        <a:pt x="118214" y="298656"/>
                      </a:cubicBezTo>
                      <a:cubicBezTo>
                        <a:pt x="118214" y="298656"/>
                        <a:pt x="141989" y="195119"/>
                        <a:pt x="173108" y="149652"/>
                      </a:cubicBezTo>
                      <a:cubicBezTo>
                        <a:pt x="194594" y="118260"/>
                        <a:pt x="138846" y="31803"/>
                        <a:pt x="124738" y="10897"/>
                      </a:cubicBezTo>
                      <a:cubicBezTo>
                        <a:pt x="122620" y="7686"/>
                        <a:pt x="119478" y="5363"/>
                        <a:pt x="115823" y="4270"/>
                      </a:cubicBezTo>
                      <a:close/>
                    </a:path>
                  </a:pathLst>
                </a:custGeom>
                <a:solidFill>
                  <a:srgbClr val="FF928E"/>
                </a:solidFill>
                <a:ln w="340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FE8A019-A8AF-4160-8657-B0267DB0FA8C}"/>
                    </a:ext>
                  </a:extLst>
                </p:cNvPr>
                <p:cNvSpPr/>
                <p:nvPr/>
              </p:nvSpPr>
              <p:spPr>
                <a:xfrm>
                  <a:off x="1164668" y="4898355"/>
                  <a:ext cx="57148" cy="99992"/>
                </a:xfrm>
                <a:custGeom>
                  <a:avLst/>
                  <a:gdLst>
                    <a:gd name="connsiteX0" fmla="*/ 25449 w 57148"/>
                    <a:gd name="connsiteY0" fmla="*/ 0 h 99992"/>
                    <a:gd name="connsiteX1" fmla="*/ 0 w 57148"/>
                    <a:gd name="connsiteY1" fmla="*/ 96500 h 99992"/>
                    <a:gd name="connsiteX2" fmla="*/ 50829 w 57148"/>
                    <a:gd name="connsiteY2" fmla="*/ 88302 h 99992"/>
                    <a:gd name="connsiteX3" fmla="*/ 57149 w 57148"/>
                    <a:gd name="connsiteY3" fmla="*/ 9462 h 99992"/>
                    <a:gd name="connsiteX4" fmla="*/ 25449 w 57148"/>
                    <a:gd name="connsiteY4" fmla="*/ 0 h 9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8" h="99992">
                      <a:moveTo>
                        <a:pt x="25449" y="0"/>
                      </a:moveTo>
                      <a:cubicBezTo>
                        <a:pt x="25449" y="0"/>
                        <a:pt x="1776" y="66952"/>
                        <a:pt x="0" y="96500"/>
                      </a:cubicBezTo>
                      <a:cubicBezTo>
                        <a:pt x="0" y="96500"/>
                        <a:pt x="26166" y="108388"/>
                        <a:pt x="50829" y="88302"/>
                      </a:cubicBezTo>
                      <a:cubicBezTo>
                        <a:pt x="50829" y="88302"/>
                        <a:pt x="53425" y="21418"/>
                        <a:pt x="57149" y="9462"/>
                      </a:cubicBezTo>
                      <a:lnTo>
                        <a:pt x="25449" y="0"/>
                      </a:lnTo>
                      <a:close/>
                    </a:path>
                  </a:pathLst>
                </a:custGeom>
                <a:solidFill>
                  <a:srgbClr val="FEBBBA"/>
                </a:solidFill>
                <a:ln w="340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6BC17A6-DB10-4092-B68C-F7CB02BD6751}"/>
                    </a:ext>
                  </a:extLst>
                </p:cNvPr>
                <p:cNvSpPr/>
                <p:nvPr/>
              </p:nvSpPr>
              <p:spPr>
                <a:xfrm>
                  <a:off x="1160616" y="4806587"/>
                  <a:ext cx="99100" cy="118343"/>
                </a:xfrm>
                <a:custGeom>
                  <a:avLst/>
                  <a:gdLst>
                    <a:gd name="connsiteX0" fmla="*/ 62396 w 99100"/>
                    <a:gd name="connsiteY0" fmla="*/ 495 h 118343"/>
                    <a:gd name="connsiteX1" fmla="*/ 87298 w 99100"/>
                    <a:gd name="connsiteY1" fmla="*/ 112298 h 118343"/>
                    <a:gd name="connsiteX2" fmla="*/ 6204 w 99100"/>
                    <a:gd name="connsiteY2" fmla="*/ 75884 h 118343"/>
                    <a:gd name="connsiteX3" fmla="*/ 6853 w 99100"/>
                    <a:gd name="connsiteY3" fmla="*/ 12382 h 118343"/>
                    <a:gd name="connsiteX4" fmla="*/ 62396 w 99100"/>
                    <a:gd name="connsiteY4" fmla="*/ 495 h 118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00" h="118343">
                      <a:moveTo>
                        <a:pt x="62396" y="495"/>
                      </a:moveTo>
                      <a:cubicBezTo>
                        <a:pt x="62396" y="495"/>
                        <a:pt x="124327" y="87157"/>
                        <a:pt x="87298" y="112298"/>
                      </a:cubicBezTo>
                      <a:cubicBezTo>
                        <a:pt x="50303" y="137474"/>
                        <a:pt x="6204" y="75884"/>
                        <a:pt x="6204" y="75884"/>
                      </a:cubicBezTo>
                      <a:cubicBezTo>
                        <a:pt x="6204" y="75884"/>
                        <a:pt x="-8178" y="28471"/>
                        <a:pt x="6853" y="12382"/>
                      </a:cubicBezTo>
                      <a:cubicBezTo>
                        <a:pt x="21883" y="-3707"/>
                        <a:pt x="62396" y="495"/>
                        <a:pt x="62396" y="495"/>
                      </a:cubicBezTo>
                      <a:close/>
                    </a:path>
                  </a:pathLst>
                </a:custGeom>
                <a:solidFill>
                  <a:srgbClr val="FEBBBA"/>
                </a:solidFill>
                <a:ln w="340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42D9A5E-0155-41A1-9DA7-3B3AA9EDEC43}"/>
                    </a:ext>
                  </a:extLst>
                </p:cNvPr>
                <p:cNvSpPr/>
                <p:nvPr/>
              </p:nvSpPr>
              <p:spPr>
                <a:xfrm>
                  <a:off x="1143408" y="4785220"/>
                  <a:ext cx="83609" cy="98104"/>
                </a:xfrm>
                <a:custGeom>
                  <a:avLst/>
                  <a:gdLst>
                    <a:gd name="connsiteX0" fmla="*/ 2745 w 83609"/>
                    <a:gd name="connsiteY0" fmla="*/ 21007 h 98104"/>
                    <a:gd name="connsiteX1" fmla="*/ 50944 w 83609"/>
                    <a:gd name="connsiteY1" fmla="*/ 1160 h 98104"/>
                    <a:gd name="connsiteX2" fmla="*/ 83361 w 83609"/>
                    <a:gd name="connsiteY2" fmla="*/ 20768 h 98104"/>
                    <a:gd name="connsiteX3" fmla="*/ 66726 w 83609"/>
                    <a:gd name="connsiteY3" fmla="*/ 36618 h 98104"/>
                    <a:gd name="connsiteX4" fmla="*/ 21703 w 83609"/>
                    <a:gd name="connsiteY4" fmla="*/ 92366 h 98104"/>
                    <a:gd name="connsiteX5" fmla="*/ 20610 w 83609"/>
                    <a:gd name="connsiteY5" fmla="*/ 98104 h 98104"/>
                    <a:gd name="connsiteX6" fmla="*/ 2745 w 83609"/>
                    <a:gd name="connsiteY6" fmla="*/ 21007 h 9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09" h="98104">
                      <a:moveTo>
                        <a:pt x="2745" y="21007"/>
                      </a:moveTo>
                      <a:cubicBezTo>
                        <a:pt x="14462" y="-7209"/>
                        <a:pt x="50944" y="1160"/>
                        <a:pt x="50944" y="1160"/>
                      </a:cubicBezTo>
                      <a:cubicBezTo>
                        <a:pt x="50944" y="1160"/>
                        <a:pt x="79399" y="7890"/>
                        <a:pt x="83361" y="20768"/>
                      </a:cubicBezTo>
                      <a:cubicBezTo>
                        <a:pt x="85137" y="26541"/>
                        <a:pt x="77178" y="32143"/>
                        <a:pt x="66726" y="36618"/>
                      </a:cubicBezTo>
                      <a:cubicBezTo>
                        <a:pt x="43429" y="46558"/>
                        <a:pt x="26520" y="67498"/>
                        <a:pt x="21703" y="92366"/>
                      </a:cubicBezTo>
                      <a:lnTo>
                        <a:pt x="20610" y="98104"/>
                      </a:lnTo>
                      <a:cubicBezTo>
                        <a:pt x="20610" y="98070"/>
                        <a:pt x="-8972" y="49222"/>
                        <a:pt x="2745" y="21007"/>
                      </a:cubicBezTo>
                      <a:close/>
                    </a:path>
                  </a:pathLst>
                </a:custGeom>
                <a:solidFill>
                  <a:srgbClr val="09005D"/>
                </a:solidFill>
                <a:ln w="340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BA1FF-4E55-47A6-BBBF-C5E6BB8FFDFE}"/>
                    </a:ext>
                  </a:extLst>
                </p:cNvPr>
                <p:cNvSpPr/>
                <p:nvPr/>
              </p:nvSpPr>
              <p:spPr>
                <a:xfrm>
                  <a:off x="1143358" y="4860249"/>
                  <a:ext cx="35486" cy="31903"/>
                </a:xfrm>
                <a:custGeom>
                  <a:avLst/>
                  <a:gdLst>
                    <a:gd name="connsiteX0" fmla="*/ 35486 w 35486"/>
                    <a:gd name="connsiteY0" fmla="*/ 15868 h 31903"/>
                    <a:gd name="connsiteX1" fmla="*/ 1805 w 35486"/>
                    <a:gd name="connsiteY1" fmla="*/ 6167 h 31903"/>
                    <a:gd name="connsiteX2" fmla="*/ 34325 w 35486"/>
                    <a:gd name="connsiteY2" fmla="*/ 29087 h 31903"/>
                    <a:gd name="connsiteX3" fmla="*/ 35486 w 35486"/>
                    <a:gd name="connsiteY3" fmla="*/ 15868 h 31903"/>
                  </a:gdLst>
                  <a:ahLst/>
                  <a:cxnLst>
                    <a:cxn ang="0">
                      <a:pos x="connsiteX0" y="connsiteY0"/>
                    </a:cxn>
                    <a:cxn ang="0">
                      <a:pos x="connsiteX1" y="connsiteY1"/>
                    </a:cxn>
                    <a:cxn ang="0">
                      <a:pos x="connsiteX2" y="connsiteY2"/>
                    </a:cxn>
                    <a:cxn ang="0">
                      <a:pos x="connsiteX3" y="connsiteY3"/>
                    </a:cxn>
                  </a:cxnLst>
                  <a:rect l="l" t="t" r="r" b="b"/>
                  <a:pathLst>
                    <a:path w="35486" h="31903">
                      <a:moveTo>
                        <a:pt x="35486" y="15868"/>
                      </a:moveTo>
                      <a:cubicBezTo>
                        <a:pt x="35486" y="15868"/>
                        <a:pt x="11404" y="-12040"/>
                        <a:pt x="1805" y="6167"/>
                      </a:cubicBezTo>
                      <a:cubicBezTo>
                        <a:pt x="-7794" y="24374"/>
                        <a:pt x="23496" y="38037"/>
                        <a:pt x="34325" y="29087"/>
                      </a:cubicBezTo>
                      <a:lnTo>
                        <a:pt x="35486" y="15868"/>
                      </a:lnTo>
                      <a:close/>
                    </a:path>
                  </a:pathLst>
                </a:custGeom>
                <a:solidFill>
                  <a:srgbClr val="FEBBBA"/>
                </a:solidFill>
                <a:ln w="340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AC81293-F851-45DE-87B4-D204FDDDDD87}"/>
                    </a:ext>
                  </a:extLst>
                </p:cNvPr>
                <p:cNvSpPr/>
                <p:nvPr/>
              </p:nvSpPr>
              <p:spPr>
                <a:xfrm>
                  <a:off x="1107963" y="5497236"/>
                  <a:ext cx="203986" cy="443866"/>
                </a:xfrm>
                <a:custGeom>
                  <a:avLst/>
                  <a:gdLst>
                    <a:gd name="connsiteX0" fmla="*/ 190609 w 203986"/>
                    <a:gd name="connsiteY0" fmla="*/ 0 h 443866"/>
                    <a:gd name="connsiteX1" fmla="*/ 203180 w 203986"/>
                    <a:gd name="connsiteY1" fmla="*/ 61863 h 443866"/>
                    <a:gd name="connsiteX2" fmla="*/ 199661 w 203986"/>
                    <a:gd name="connsiteY2" fmla="*/ 85364 h 443866"/>
                    <a:gd name="connsiteX3" fmla="*/ 44100 w 203986"/>
                    <a:gd name="connsiteY3" fmla="*/ 347196 h 443866"/>
                    <a:gd name="connsiteX4" fmla="*/ 40001 w 203986"/>
                    <a:gd name="connsiteY4" fmla="*/ 357375 h 443866"/>
                    <a:gd name="connsiteX5" fmla="*/ 34330 w 203986"/>
                    <a:gd name="connsiteY5" fmla="*/ 427163 h 443866"/>
                    <a:gd name="connsiteX6" fmla="*/ 42392 w 203986"/>
                    <a:gd name="connsiteY6" fmla="*/ 443866 h 443866"/>
                    <a:gd name="connsiteX7" fmla="*/ 7583 w 203986"/>
                    <a:gd name="connsiteY7" fmla="*/ 435976 h 443866"/>
                    <a:gd name="connsiteX8" fmla="*/ 0 w 203986"/>
                    <a:gd name="connsiteY8" fmla="*/ 342516 h 443866"/>
                    <a:gd name="connsiteX9" fmla="*/ 9838 w 203986"/>
                    <a:gd name="connsiteY9" fmla="*/ 336504 h 443866"/>
                    <a:gd name="connsiteX10" fmla="*/ 28762 w 203986"/>
                    <a:gd name="connsiteY10" fmla="*/ 314334 h 443866"/>
                    <a:gd name="connsiteX11" fmla="*/ 86765 w 203986"/>
                    <a:gd name="connsiteY11" fmla="*/ 150814 h 443866"/>
                    <a:gd name="connsiteX12" fmla="*/ 150506 w 203986"/>
                    <a:gd name="connsiteY12" fmla="*/ 63502 h 443866"/>
                    <a:gd name="connsiteX13" fmla="*/ 141112 w 203986"/>
                    <a:gd name="connsiteY13" fmla="*/ 41299 h 443866"/>
                    <a:gd name="connsiteX14" fmla="*/ 190609 w 203986"/>
                    <a:gd name="connsiteY14" fmla="*/ 0 h 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3986" h="443866">
                      <a:moveTo>
                        <a:pt x="190609" y="0"/>
                      </a:moveTo>
                      <a:cubicBezTo>
                        <a:pt x="190438" y="4714"/>
                        <a:pt x="198671" y="41982"/>
                        <a:pt x="203180" y="61863"/>
                      </a:cubicBezTo>
                      <a:cubicBezTo>
                        <a:pt x="204990" y="69856"/>
                        <a:pt x="203726" y="78225"/>
                        <a:pt x="199661" y="85364"/>
                      </a:cubicBezTo>
                      <a:lnTo>
                        <a:pt x="44100" y="347196"/>
                      </a:lnTo>
                      <a:cubicBezTo>
                        <a:pt x="42221" y="350372"/>
                        <a:pt x="40855" y="353788"/>
                        <a:pt x="40001" y="357375"/>
                      </a:cubicBezTo>
                      <a:cubicBezTo>
                        <a:pt x="37165" y="369672"/>
                        <a:pt x="31222" y="399767"/>
                        <a:pt x="34330" y="427163"/>
                      </a:cubicBezTo>
                      <a:lnTo>
                        <a:pt x="42392" y="443866"/>
                      </a:lnTo>
                      <a:lnTo>
                        <a:pt x="7583" y="435976"/>
                      </a:lnTo>
                      <a:lnTo>
                        <a:pt x="0" y="342516"/>
                      </a:lnTo>
                      <a:lnTo>
                        <a:pt x="9838" y="336504"/>
                      </a:lnTo>
                      <a:cubicBezTo>
                        <a:pt x="18344" y="331311"/>
                        <a:pt x="24970" y="323557"/>
                        <a:pt x="28762" y="314334"/>
                      </a:cubicBezTo>
                      <a:cubicBezTo>
                        <a:pt x="42836" y="280175"/>
                        <a:pt x="77747" y="193205"/>
                        <a:pt x="86765" y="150814"/>
                      </a:cubicBezTo>
                      <a:cubicBezTo>
                        <a:pt x="97013" y="102649"/>
                        <a:pt x="150506" y="63502"/>
                        <a:pt x="150506" y="63502"/>
                      </a:cubicBezTo>
                      <a:lnTo>
                        <a:pt x="141112" y="41299"/>
                      </a:lnTo>
                      <a:lnTo>
                        <a:pt x="190609" y="0"/>
                      </a:lnTo>
                      <a:close/>
                    </a:path>
                  </a:pathLst>
                </a:custGeom>
                <a:solidFill>
                  <a:srgbClr val="FEBBBA"/>
                </a:solidFill>
                <a:ln w="340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508B26F-1617-42E7-AE7E-85D3D53EC9D5}"/>
                    </a:ext>
                  </a:extLst>
                </p:cNvPr>
                <p:cNvSpPr/>
                <p:nvPr/>
              </p:nvSpPr>
              <p:spPr>
                <a:xfrm>
                  <a:off x="1076844" y="5832612"/>
                  <a:ext cx="83957" cy="118155"/>
                </a:xfrm>
                <a:custGeom>
                  <a:avLst/>
                  <a:gdLst>
                    <a:gd name="connsiteX0" fmla="*/ 0 w 83957"/>
                    <a:gd name="connsiteY0" fmla="*/ 68456 h 118155"/>
                    <a:gd name="connsiteX1" fmla="*/ 21008 w 83957"/>
                    <a:gd name="connsiteY1" fmla="*/ 27055 h 118155"/>
                    <a:gd name="connsiteX2" fmla="*/ 40957 w 83957"/>
                    <a:gd name="connsiteY2" fmla="*/ 1128 h 118155"/>
                    <a:gd name="connsiteX3" fmla="*/ 44544 w 83957"/>
                    <a:gd name="connsiteY3" fmla="*/ 79489 h 118155"/>
                    <a:gd name="connsiteX4" fmla="*/ 69446 w 83957"/>
                    <a:gd name="connsiteY4" fmla="*/ 100805 h 118155"/>
                    <a:gd name="connsiteX5" fmla="*/ 82222 w 83957"/>
                    <a:gd name="connsiteY5" fmla="*/ 107261 h 118155"/>
                    <a:gd name="connsiteX6" fmla="*/ 78020 w 83957"/>
                    <a:gd name="connsiteY6" fmla="*/ 117816 h 118155"/>
                    <a:gd name="connsiteX7" fmla="*/ 40718 w 83957"/>
                    <a:gd name="connsiteY7" fmla="*/ 115698 h 118155"/>
                    <a:gd name="connsiteX8" fmla="*/ 31529 w 83957"/>
                    <a:gd name="connsiteY8" fmla="*/ 105177 h 118155"/>
                    <a:gd name="connsiteX9" fmla="*/ 27669 w 83957"/>
                    <a:gd name="connsiteY9" fmla="*/ 40343 h 118155"/>
                    <a:gd name="connsiteX10" fmla="*/ 3962 w 83957"/>
                    <a:gd name="connsiteY10" fmla="*/ 70266 h 118155"/>
                    <a:gd name="connsiteX11" fmla="*/ 0 w 83957"/>
                    <a:gd name="connsiteY11" fmla="*/ 68456 h 11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957" h="118155">
                      <a:moveTo>
                        <a:pt x="0" y="68456"/>
                      </a:moveTo>
                      <a:cubicBezTo>
                        <a:pt x="0" y="68456"/>
                        <a:pt x="18788" y="38669"/>
                        <a:pt x="21008" y="27055"/>
                      </a:cubicBezTo>
                      <a:cubicBezTo>
                        <a:pt x="23228" y="15441"/>
                        <a:pt x="29377" y="-5021"/>
                        <a:pt x="40957" y="1128"/>
                      </a:cubicBezTo>
                      <a:cubicBezTo>
                        <a:pt x="40957" y="1128"/>
                        <a:pt x="46423" y="57456"/>
                        <a:pt x="44544" y="79489"/>
                      </a:cubicBezTo>
                      <a:cubicBezTo>
                        <a:pt x="42665" y="101522"/>
                        <a:pt x="69446" y="100805"/>
                        <a:pt x="69446" y="100805"/>
                      </a:cubicBezTo>
                      <a:cubicBezTo>
                        <a:pt x="69446" y="100805"/>
                        <a:pt x="76824" y="101829"/>
                        <a:pt x="82222" y="107261"/>
                      </a:cubicBezTo>
                      <a:cubicBezTo>
                        <a:pt x="85945" y="110984"/>
                        <a:pt x="83280" y="117474"/>
                        <a:pt x="78020" y="117816"/>
                      </a:cubicBezTo>
                      <a:cubicBezTo>
                        <a:pt x="69275" y="118397"/>
                        <a:pt x="55338" y="118533"/>
                        <a:pt x="40718" y="115698"/>
                      </a:cubicBezTo>
                      <a:cubicBezTo>
                        <a:pt x="35628" y="114708"/>
                        <a:pt x="31837" y="110369"/>
                        <a:pt x="31529" y="105177"/>
                      </a:cubicBezTo>
                      <a:lnTo>
                        <a:pt x="27669" y="40343"/>
                      </a:lnTo>
                      <a:lnTo>
                        <a:pt x="3962" y="70266"/>
                      </a:lnTo>
                      <a:lnTo>
                        <a:pt x="0" y="68456"/>
                      </a:lnTo>
                      <a:close/>
                    </a:path>
                  </a:pathLst>
                </a:custGeom>
                <a:solidFill>
                  <a:srgbClr val="09005D"/>
                </a:solidFill>
                <a:ln w="340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61A7589-B943-49F0-9C5C-FDCBDCF464CA}"/>
                    </a:ext>
                  </a:extLst>
                </p:cNvPr>
                <p:cNvSpPr/>
                <p:nvPr/>
              </p:nvSpPr>
              <p:spPr>
                <a:xfrm>
                  <a:off x="1128342" y="5532634"/>
                  <a:ext cx="109665" cy="413524"/>
                </a:xfrm>
                <a:custGeom>
                  <a:avLst/>
                  <a:gdLst>
                    <a:gd name="connsiteX0" fmla="*/ 77283 w 109665"/>
                    <a:gd name="connsiteY0" fmla="*/ 6311 h 413524"/>
                    <a:gd name="connsiteX1" fmla="*/ 71066 w 109665"/>
                    <a:gd name="connsiteY1" fmla="*/ 273778 h 413524"/>
                    <a:gd name="connsiteX2" fmla="*/ 109666 w 109665"/>
                    <a:gd name="connsiteY2" fmla="*/ 402798 h 413524"/>
                    <a:gd name="connsiteX3" fmla="*/ 95148 w 109665"/>
                    <a:gd name="connsiteY3" fmla="*/ 413524 h 413524"/>
                    <a:gd name="connsiteX4" fmla="*/ 59315 w 109665"/>
                    <a:gd name="connsiteY4" fmla="*/ 368468 h 413524"/>
                    <a:gd name="connsiteX5" fmla="*/ 33388 w 109665"/>
                    <a:gd name="connsiteY5" fmla="*/ 329048 h 413524"/>
                    <a:gd name="connsiteX6" fmla="*/ 39981 w 109665"/>
                    <a:gd name="connsiteY6" fmla="*/ 315521 h 413524"/>
                    <a:gd name="connsiteX7" fmla="*/ 42406 w 109665"/>
                    <a:gd name="connsiteY7" fmla="*/ 296460 h 413524"/>
                    <a:gd name="connsiteX8" fmla="*/ 4626 w 109665"/>
                    <a:gd name="connsiteY8" fmla="*/ 120608 h 413524"/>
                    <a:gd name="connsiteX9" fmla="*/ 23277 w 109665"/>
                    <a:gd name="connsiteY9" fmla="*/ 18779 h 413524"/>
                    <a:gd name="connsiteX10" fmla="*/ 77283 w 109665"/>
                    <a:gd name="connsiteY10" fmla="*/ 6311 h 41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665" h="413524">
                      <a:moveTo>
                        <a:pt x="77283" y="6311"/>
                      </a:moveTo>
                      <a:cubicBezTo>
                        <a:pt x="77283" y="6311"/>
                        <a:pt x="71783" y="240507"/>
                        <a:pt x="71066" y="273778"/>
                      </a:cubicBezTo>
                      <a:cubicBezTo>
                        <a:pt x="70314" y="307049"/>
                        <a:pt x="76326" y="380765"/>
                        <a:pt x="109666" y="402798"/>
                      </a:cubicBezTo>
                      <a:lnTo>
                        <a:pt x="95148" y="413524"/>
                      </a:lnTo>
                      <a:cubicBezTo>
                        <a:pt x="95148" y="413524"/>
                        <a:pt x="77009" y="398118"/>
                        <a:pt x="59315" y="368468"/>
                      </a:cubicBezTo>
                      <a:cubicBezTo>
                        <a:pt x="39400" y="335163"/>
                        <a:pt x="33388" y="329048"/>
                        <a:pt x="33388" y="329048"/>
                      </a:cubicBezTo>
                      <a:lnTo>
                        <a:pt x="39981" y="315521"/>
                      </a:lnTo>
                      <a:cubicBezTo>
                        <a:pt x="42884" y="309611"/>
                        <a:pt x="43738" y="302916"/>
                        <a:pt x="42406" y="296460"/>
                      </a:cubicBezTo>
                      <a:cubicBezTo>
                        <a:pt x="35198" y="261583"/>
                        <a:pt x="11184" y="145578"/>
                        <a:pt x="4626" y="120608"/>
                      </a:cubicBezTo>
                      <a:cubicBezTo>
                        <a:pt x="-3128" y="91128"/>
                        <a:pt x="-3675" y="51743"/>
                        <a:pt x="23277" y="18779"/>
                      </a:cubicBezTo>
                      <a:cubicBezTo>
                        <a:pt x="50160" y="-14219"/>
                        <a:pt x="77283" y="6311"/>
                        <a:pt x="77283" y="6311"/>
                      </a:cubicBezTo>
                      <a:close/>
                    </a:path>
                  </a:pathLst>
                </a:custGeom>
                <a:solidFill>
                  <a:srgbClr val="FEBBBA"/>
                </a:solidFill>
                <a:ln w="340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F3A192F-06D9-4B06-A806-205526B9D1B9}"/>
                    </a:ext>
                  </a:extLst>
                </p:cNvPr>
                <p:cNvSpPr/>
                <p:nvPr/>
              </p:nvSpPr>
              <p:spPr>
                <a:xfrm>
                  <a:off x="1154036" y="5856080"/>
                  <a:ext cx="100304" cy="100633"/>
                </a:xfrm>
                <a:custGeom>
                  <a:avLst/>
                  <a:gdLst>
                    <a:gd name="connsiteX0" fmla="*/ 20811 w 100304"/>
                    <a:gd name="connsiteY0" fmla="*/ 100633 h 100633"/>
                    <a:gd name="connsiteX1" fmla="*/ 18761 w 100304"/>
                    <a:gd name="connsiteY1" fmla="*/ 98891 h 100633"/>
                    <a:gd name="connsiteX2" fmla="*/ 9265 w 100304"/>
                    <a:gd name="connsiteY2" fmla="*/ 51683 h 100633"/>
                    <a:gd name="connsiteX3" fmla="*/ 9265 w 100304"/>
                    <a:gd name="connsiteY3" fmla="*/ 0 h 100633"/>
                    <a:gd name="connsiteX4" fmla="*/ 64022 w 100304"/>
                    <a:gd name="connsiteY4" fmla="*/ 76175 h 100633"/>
                    <a:gd name="connsiteX5" fmla="*/ 83972 w 100304"/>
                    <a:gd name="connsiteY5" fmla="*/ 79352 h 100633"/>
                    <a:gd name="connsiteX6" fmla="*/ 99036 w 100304"/>
                    <a:gd name="connsiteY6" fmla="*/ 90181 h 100633"/>
                    <a:gd name="connsiteX7" fmla="*/ 94254 w 100304"/>
                    <a:gd name="connsiteY7" fmla="*/ 99950 h 100633"/>
                    <a:gd name="connsiteX8" fmla="*/ 63305 w 100304"/>
                    <a:gd name="connsiteY8" fmla="*/ 100258 h 100633"/>
                    <a:gd name="connsiteX9" fmla="*/ 42878 w 100304"/>
                    <a:gd name="connsiteY9" fmla="*/ 86525 h 100633"/>
                    <a:gd name="connsiteX10" fmla="*/ 17156 w 100304"/>
                    <a:gd name="connsiteY10" fmla="*/ 44100 h 100633"/>
                    <a:gd name="connsiteX11" fmla="*/ 22826 w 100304"/>
                    <a:gd name="connsiteY11" fmla="*/ 98379 h 100633"/>
                    <a:gd name="connsiteX12" fmla="*/ 20811 w 100304"/>
                    <a:gd name="connsiteY12" fmla="*/ 100633 h 100633"/>
                    <a:gd name="connsiteX13" fmla="*/ 20811 w 100304"/>
                    <a:gd name="connsiteY13" fmla="*/ 100633 h 10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304" h="100633">
                      <a:moveTo>
                        <a:pt x="20811" y="100633"/>
                      </a:moveTo>
                      <a:cubicBezTo>
                        <a:pt x="19786" y="100633"/>
                        <a:pt x="18898" y="99916"/>
                        <a:pt x="18761" y="98891"/>
                      </a:cubicBezTo>
                      <a:cubicBezTo>
                        <a:pt x="17634" y="91069"/>
                        <a:pt x="13023" y="59779"/>
                        <a:pt x="9265" y="51683"/>
                      </a:cubicBezTo>
                      <a:cubicBezTo>
                        <a:pt x="4927" y="42392"/>
                        <a:pt x="-9215" y="3313"/>
                        <a:pt x="9265" y="0"/>
                      </a:cubicBezTo>
                      <a:cubicBezTo>
                        <a:pt x="9265" y="0"/>
                        <a:pt x="55209" y="67123"/>
                        <a:pt x="64022" y="76175"/>
                      </a:cubicBezTo>
                      <a:cubicBezTo>
                        <a:pt x="72836" y="85227"/>
                        <a:pt x="83972" y="79352"/>
                        <a:pt x="83972" y="79352"/>
                      </a:cubicBezTo>
                      <a:cubicBezTo>
                        <a:pt x="83972" y="79352"/>
                        <a:pt x="92580" y="81880"/>
                        <a:pt x="99036" y="90181"/>
                      </a:cubicBezTo>
                      <a:cubicBezTo>
                        <a:pt x="102110" y="94109"/>
                        <a:pt x="99241" y="99916"/>
                        <a:pt x="94254" y="99950"/>
                      </a:cubicBezTo>
                      <a:lnTo>
                        <a:pt x="63305" y="100258"/>
                      </a:lnTo>
                      <a:cubicBezTo>
                        <a:pt x="54321" y="100326"/>
                        <a:pt x="46225" y="94895"/>
                        <a:pt x="42878" y="86525"/>
                      </a:cubicBezTo>
                      <a:cubicBezTo>
                        <a:pt x="37447" y="72930"/>
                        <a:pt x="28087" y="52947"/>
                        <a:pt x="17156" y="44100"/>
                      </a:cubicBezTo>
                      <a:lnTo>
                        <a:pt x="22826" y="98379"/>
                      </a:lnTo>
                      <a:cubicBezTo>
                        <a:pt x="22963" y="99540"/>
                        <a:pt x="22007" y="100599"/>
                        <a:pt x="20811" y="100633"/>
                      </a:cubicBezTo>
                      <a:lnTo>
                        <a:pt x="20811" y="100633"/>
                      </a:lnTo>
                      <a:close/>
                    </a:path>
                  </a:pathLst>
                </a:custGeom>
                <a:solidFill>
                  <a:srgbClr val="09005D"/>
                </a:solidFill>
                <a:ln w="340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4FF6470-CBF2-4CB6-9D71-D38D7CD0A53A}"/>
                    </a:ext>
                  </a:extLst>
                </p:cNvPr>
                <p:cNvSpPr/>
                <p:nvPr/>
              </p:nvSpPr>
              <p:spPr>
                <a:xfrm>
                  <a:off x="1082369" y="5239265"/>
                  <a:ext cx="232167" cy="337312"/>
                </a:xfrm>
                <a:custGeom>
                  <a:avLst/>
                  <a:gdLst>
                    <a:gd name="connsiteX0" fmla="*/ 161685 w 232167"/>
                    <a:gd name="connsiteY0" fmla="*/ 15303 h 337312"/>
                    <a:gd name="connsiteX1" fmla="*/ 165409 w 232167"/>
                    <a:gd name="connsiteY1" fmla="*/ 74160 h 337312"/>
                    <a:gd name="connsiteX2" fmla="*/ 231883 w 232167"/>
                    <a:gd name="connsiteY2" fmla="*/ 306273 h 337312"/>
                    <a:gd name="connsiteX3" fmla="*/ 227374 w 232167"/>
                    <a:gd name="connsiteY3" fmla="*/ 315017 h 337312"/>
                    <a:gd name="connsiteX4" fmla="*/ 52922 w 232167"/>
                    <a:gd name="connsiteY4" fmla="*/ 336162 h 337312"/>
                    <a:gd name="connsiteX5" fmla="*/ 43699 w 232167"/>
                    <a:gd name="connsiteY5" fmla="*/ 328271 h 337312"/>
                    <a:gd name="connsiteX6" fmla="*/ 13639 w 232167"/>
                    <a:gd name="connsiteY6" fmla="*/ 193000 h 337312"/>
                    <a:gd name="connsiteX7" fmla="*/ 57636 w 232167"/>
                    <a:gd name="connsiteY7" fmla="*/ 0 h 337312"/>
                    <a:gd name="connsiteX8" fmla="*/ 161685 w 232167"/>
                    <a:gd name="connsiteY8" fmla="*/ 15303 h 3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167" h="337312">
                      <a:moveTo>
                        <a:pt x="161685" y="15303"/>
                      </a:moveTo>
                      <a:cubicBezTo>
                        <a:pt x="161685" y="15303"/>
                        <a:pt x="154717" y="37541"/>
                        <a:pt x="165409" y="74160"/>
                      </a:cubicBezTo>
                      <a:lnTo>
                        <a:pt x="231883" y="306273"/>
                      </a:lnTo>
                      <a:cubicBezTo>
                        <a:pt x="232942" y="309928"/>
                        <a:pt x="230960" y="313719"/>
                        <a:pt x="227374" y="315017"/>
                      </a:cubicBezTo>
                      <a:cubicBezTo>
                        <a:pt x="207493" y="322157"/>
                        <a:pt x="142146" y="342311"/>
                        <a:pt x="52922" y="336162"/>
                      </a:cubicBezTo>
                      <a:cubicBezTo>
                        <a:pt x="48413" y="335855"/>
                        <a:pt x="44655" y="332678"/>
                        <a:pt x="43699" y="328271"/>
                      </a:cubicBezTo>
                      <a:cubicBezTo>
                        <a:pt x="37823" y="301798"/>
                        <a:pt x="17772" y="211549"/>
                        <a:pt x="13639" y="193000"/>
                      </a:cubicBezTo>
                      <a:cubicBezTo>
                        <a:pt x="-2109" y="122325"/>
                        <a:pt x="-19667" y="46081"/>
                        <a:pt x="57636" y="0"/>
                      </a:cubicBezTo>
                      <a:cubicBezTo>
                        <a:pt x="93264" y="15235"/>
                        <a:pt x="126501" y="24219"/>
                        <a:pt x="161685" y="15303"/>
                      </a:cubicBezTo>
                      <a:close/>
                    </a:path>
                  </a:pathLst>
                </a:custGeom>
                <a:solidFill>
                  <a:srgbClr val="4F52FF"/>
                </a:solidFill>
                <a:ln w="3404" cap="flat">
                  <a:noFill/>
                  <a:prstDash val="solid"/>
                  <a:miter/>
                </a:ln>
              </p:spPr>
              <p:txBody>
                <a:bodyPr rtlCol="0" anchor="ctr"/>
                <a:lstStyle/>
                <a:p>
                  <a:endParaRPr lang="en-US"/>
                </a:p>
              </p:txBody>
            </p:sp>
            <p:grpSp>
              <p:nvGrpSpPr>
                <p:cNvPr id="183" name="Graphic 17">
                  <a:extLst>
                    <a:ext uri="{FF2B5EF4-FFF2-40B4-BE49-F238E27FC236}">
                      <a16:creationId xmlns:a16="http://schemas.microsoft.com/office/drawing/2014/main" id="{A45A050B-5E4C-4768-851E-42EE6C7B9DDA}"/>
                    </a:ext>
                  </a:extLst>
                </p:cNvPr>
                <p:cNvGrpSpPr/>
                <p:nvPr/>
              </p:nvGrpSpPr>
              <p:grpSpPr>
                <a:xfrm>
                  <a:off x="1377865" y="4859671"/>
                  <a:ext cx="95808" cy="194131"/>
                  <a:chOff x="1377865" y="4859671"/>
                  <a:chExt cx="95808" cy="194131"/>
                </a:xfrm>
                <a:solidFill>
                  <a:srgbClr val="09005D"/>
                </a:solidFill>
              </p:grpSpPr>
              <p:sp>
                <p:nvSpPr>
                  <p:cNvPr id="187" name="Freeform: Shape 186">
                    <a:extLst>
                      <a:ext uri="{FF2B5EF4-FFF2-40B4-BE49-F238E27FC236}">
                        <a16:creationId xmlns:a16="http://schemas.microsoft.com/office/drawing/2014/main" id="{4FE55B46-4650-4873-8886-E01E7459CA4D}"/>
                      </a:ext>
                    </a:extLst>
                  </p:cNvPr>
                  <p:cNvSpPr/>
                  <p:nvPr/>
                </p:nvSpPr>
                <p:spPr>
                  <a:xfrm>
                    <a:off x="1377865" y="4859671"/>
                    <a:ext cx="84877" cy="194131"/>
                  </a:xfrm>
                  <a:custGeom>
                    <a:avLst/>
                    <a:gdLst>
                      <a:gd name="connsiteX0" fmla="*/ 1562 w 84877"/>
                      <a:gd name="connsiteY0" fmla="*/ 187004 h 194131"/>
                      <a:gd name="connsiteX1" fmla="*/ 435 w 84877"/>
                      <a:gd name="connsiteY1" fmla="*/ 171154 h 194131"/>
                      <a:gd name="connsiteX2" fmla="*/ 1665 w 84877"/>
                      <a:gd name="connsiteY2" fmla="*/ 137029 h 194131"/>
                      <a:gd name="connsiteX3" fmla="*/ 4227 w 84877"/>
                      <a:gd name="connsiteY3" fmla="*/ 48214 h 194131"/>
                      <a:gd name="connsiteX4" fmla="*/ 4534 w 84877"/>
                      <a:gd name="connsiteY4" fmla="*/ 29085 h 194131"/>
                      <a:gd name="connsiteX5" fmla="*/ 30974 w 84877"/>
                      <a:gd name="connsiteY5" fmla="*/ 4866 h 194131"/>
                      <a:gd name="connsiteX6" fmla="*/ 72511 w 84877"/>
                      <a:gd name="connsiteY6" fmla="*/ 1040 h 194131"/>
                      <a:gd name="connsiteX7" fmla="*/ 83818 w 84877"/>
                      <a:gd name="connsiteY7" fmla="*/ 10810 h 194131"/>
                      <a:gd name="connsiteX8" fmla="*/ 58335 w 84877"/>
                      <a:gd name="connsiteY8" fmla="*/ 187106 h 194131"/>
                      <a:gd name="connsiteX9" fmla="*/ 30598 w 84877"/>
                      <a:gd name="connsiteY9" fmla="*/ 191786 h 194131"/>
                      <a:gd name="connsiteX10" fmla="*/ 8633 w 84877"/>
                      <a:gd name="connsiteY10" fmla="*/ 193221 h 194131"/>
                      <a:gd name="connsiteX11" fmla="*/ 1562 w 84877"/>
                      <a:gd name="connsiteY11" fmla="*/ 187004 h 19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877" h="194131">
                        <a:moveTo>
                          <a:pt x="1562" y="187004"/>
                        </a:moveTo>
                        <a:cubicBezTo>
                          <a:pt x="-590" y="182256"/>
                          <a:pt x="-43" y="176073"/>
                          <a:pt x="435" y="171154"/>
                        </a:cubicBezTo>
                        <a:cubicBezTo>
                          <a:pt x="1562" y="159779"/>
                          <a:pt x="1460" y="148438"/>
                          <a:pt x="1665" y="137029"/>
                        </a:cubicBezTo>
                        <a:cubicBezTo>
                          <a:pt x="2143" y="107413"/>
                          <a:pt x="1870" y="77762"/>
                          <a:pt x="4227" y="48214"/>
                        </a:cubicBezTo>
                        <a:cubicBezTo>
                          <a:pt x="4739" y="41826"/>
                          <a:pt x="4056" y="35439"/>
                          <a:pt x="4534" y="29085"/>
                        </a:cubicBezTo>
                        <a:cubicBezTo>
                          <a:pt x="5798" y="12962"/>
                          <a:pt x="15260" y="8214"/>
                          <a:pt x="30974" y="4866"/>
                        </a:cubicBezTo>
                        <a:cubicBezTo>
                          <a:pt x="44262" y="2031"/>
                          <a:pt x="58745" y="-1897"/>
                          <a:pt x="72511" y="1040"/>
                        </a:cubicBezTo>
                        <a:cubicBezTo>
                          <a:pt x="77909" y="2202"/>
                          <a:pt x="83135" y="5139"/>
                          <a:pt x="83818" y="10810"/>
                        </a:cubicBezTo>
                        <a:cubicBezTo>
                          <a:pt x="86551" y="33594"/>
                          <a:pt x="85868" y="183007"/>
                          <a:pt x="58335" y="187106"/>
                        </a:cubicBezTo>
                        <a:cubicBezTo>
                          <a:pt x="49044" y="188507"/>
                          <a:pt x="39821" y="190112"/>
                          <a:pt x="30598" y="191786"/>
                        </a:cubicBezTo>
                        <a:cubicBezTo>
                          <a:pt x="24039" y="192982"/>
                          <a:pt x="15260" y="195475"/>
                          <a:pt x="8633" y="193221"/>
                        </a:cubicBezTo>
                        <a:cubicBezTo>
                          <a:pt x="4978" y="192025"/>
                          <a:pt x="2826" y="189771"/>
                          <a:pt x="1562" y="187004"/>
                        </a:cubicBezTo>
                        <a:close/>
                      </a:path>
                    </a:pathLst>
                  </a:custGeom>
                  <a:solidFill>
                    <a:srgbClr val="09005D"/>
                  </a:solidFill>
                  <a:ln w="340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3F3BBF5-AE31-45A1-912E-FA27B963F619}"/>
                      </a:ext>
                    </a:extLst>
                  </p:cNvPr>
                  <p:cNvSpPr/>
                  <p:nvPr/>
                </p:nvSpPr>
                <p:spPr>
                  <a:xfrm>
                    <a:off x="1388796" y="4859671"/>
                    <a:ext cx="84877" cy="194131"/>
                  </a:xfrm>
                  <a:custGeom>
                    <a:avLst/>
                    <a:gdLst>
                      <a:gd name="connsiteX0" fmla="*/ 1563 w 84877"/>
                      <a:gd name="connsiteY0" fmla="*/ 187004 h 194131"/>
                      <a:gd name="connsiteX1" fmla="*/ 435 w 84877"/>
                      <a:gd name="connsiteY1" fmla="*/ 171154 h 194131"/>
                      <a:gd name="connsiteX2" fmla="*/ 1665 w 84877"/>
                      <a:gd name="connsiteY2" fmla="*/ 137029 h 194131"/>
                      <a:gd name="connsiteX3" fmla="*/ 4227 w 84877"/>
                      <a:gd name="connsiteY3" fmla="*/ 48214 h 194131"/>
                      <a:gd name="connsiteX4" fmla="*/ 4534 w 84877"/>
                      <a:gd name="connsiteY4" fmla="*/ 29085 h 194131"/>
                      <a:gd name="connsiteX5" fmla="*/ 30974 w 84877"/>
                      <a:gd name="connsiteY5" fmla="*/ 4866 h 194131"/>
                      <a:gd name="connsiteX6" fmla="*/ 72511 w 84877"/>
                      <a:gd name="connsiteY6" fmla="*/ 1040 h 194131"/>
                      <a:gd name="connsiteX7" fmla="*/ 83818 w 84877"/>
                      <a:gd name="connsiteY7" fmla="*/ 10810 h 194131"/>
                      <a:gd name="connsiteX8" fmla="*/ 58335 w 84877"/>
                      <a:gd name="connsiteY8" fmla="*/ 187106 h 194131"/>
                      <a:gd name="connsiteX9" fmla="*/ 30598 w 84877"/>
                      <a:gd name="connsiteY9" fmla="*/ 191786 h 194131"/>
                      <a:gd name="connsiteX10" fmla="*/ 8634 w 84877"/>
                      <a:gd name="connsiteY10" fmla="*/ 193221 h 194131"/>
                      <a:gd name="connsiteX11" fmla="*/ 1563 w 84877"/>
                      <a:gd name="connsiteY11" fmla="*/ 187004 h 19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877" h="194131">
                        <a:moveTo>
                          <a:pt x="1563" y="187004"/>
                        </a:moveTo>
                        <a:cubicBezTo>
                          <a:pt x="-590" y="182256"/>
                          <a:pt x="-43" y="176073"/>
                          <a:pt x="435" y="171154"/>
                        </a:cubicBezTo>
                        <a:cubicBezTo>
                          <a:pt x="1563" y="159779"/>
                          <a:pt x="1460" y="148438"/>
                          <a:pt x="1665" y="137029"/>
                        </a:cubicBezTo>
                        <a:cubicBezTo>
                          <a:pt x="2143" y="107413"/>
                          <a:pt x="1870" y="77762"/>
                          <a:pt x="4227" y="48214"/>
                        </a:cubicBezTo>
                        <a:cubicBezTo>
                          <a:pt x="4739" y="41826"/>
                          <a:pt x="4056" y="35439"/>
                          <a:pt x="4534" y="29085"/>
                        </a:cubicBezTo>
                        <a:cubicBezTo>
                          <a:pt x="5798" y="12962"/>
                          <a:pt x="15260" y="8214"/>
                          <a:pt x="30974" y="4866"/>
                        </a:cubicBezTo>
                        <a:cubicBezTo>
                          <a:pt x="44262" y="2031"/>
                          <a:pt x="58745" y="-1897"/>
                          <a:pt x="72511" y="1040"/>
                        </a:cubicBezTo>
                        <a:cubicBezTo>
                          <a:pt x="77909" y="2202"/>
                          <a:pt x="83135" y="5139"/>
                          <a:pt x="83818" y="10810"/>
                        </a:cubicBezTo>
                        <a:cubicBezTo>
                          <a:pt x="86551" y="33594"/>
                          <a:pt x="85868" y="183007"/>
                          <a:pt x="58335" y="187106"/>
                        </a:cubicBezTo>
                        <a:cubicBezTo>
                          <a:pt x="49044" y="188507"/>
                          <a:pt x="39821" y="190112"/>
                          <a:pt x="30598" y="191786"/>
                        </a:cubicBezTo>
                        <a:cubicBezTo>
                          <a:pt x="24039" y="192982"/>
                          <a:pt x="15260" y="195475"/>
                          <a:pt x="8634" y="193221"/>
                        </a:cubicBezTo>
                        <a:cubicBezTo>
                          <a:pt x="4978" y="192025"/>
                          <a:pt x="2826" y="189771"/>
                          <a:pt x="1563" y="187004"/>
                        </a:cubicBezTo>
                        <a:close/>
                      </a:path>
                    </a:pathLst>
                  </a:custGeom>
                  <a:solidFill>
                    <a:srgbClr val="09005D"/>
                  </a:solidFill>
                  <a:ln w="3404" cap="flat">
                    <a:noFill/>
                    <a:prstDash val="solid"/>
                    <a:miter/>
                  </a:ln>
                </p:spPr>
                <p:txBody>
                  <a:bodyPr rtlCol="0" anchor="ctr"/>
                  <a:lstStyle/>
                  <a:p>
                    <a:endParaRPr lang="en-US"/>
                  </a:p>
                </p:txBody>
              </p:sp>
            </p:grpSp>
            <p:sp>
              <p:nvSpPr>
                <p:cNvPr id="184" name="Freeform: Shape 183">
                  <a:extLst>
                    <a:ext uri="{FF2B5EF4-FFF2-40B4-BE49-F238E27FC236}">
                      <a16:creationId xmlns:a16="http://schemas.microsoft.com/office/drawing/2014/main" id="{FFDB992B-E0D2-4FF0-86E3-B75AA59FC5FF}"/>
                    </a:ext>
                  </a:extLst>
                </p:cNvPr>
                <p:cNvSpPr/>
                <p:nvPr/>
              </p:nvSpPr>
              <p:spPr>
                <a:xfrm>
                  <a:off x="1457960" y="4932010"/>
                  <a:ext cx="25555" cy="81087"/>
                </a:xfrm>
                <a:custGeom>
                  <a:avLst/>
                  <a:gdLst>
                    <a:gd name="connsiteX0" fmla="*/ 11751 w 25555"/>
                    <a:gd name="connsiteY0" fmla="*/ 72820 h 81087"/>
                    <a:gd name="connsiteX1" fmla="*/ 20837 w 25555"/>
                    <a:gd name="connsiteY1" fmla="*/ 49148 h 81087"/>
                    <a:gd name="connsiteX2" fmla="*/ 20837 w 25555"/>
                    <a:gd name="connsiteY2" fmla="*/ 7200 h 81087"/>
                    <a:gd name="connsiteX3" fmla="*/ 0 w 25555"/>
                    <a:gd name="connsiteY3" fmla="*/ 7200 h 81087"/>
                    <a:gd name="connsiteX4" fmla="*/ 649 w 25555"/>
                    <a:gd name="connsiteY4" fmla="*/ 49148 h 81087"/>
                    <a:gd name="connsiteX5" fmla="*/ 11751 w 25555"/>
                    <a:gd name="connsiteY5" fmla="*/ 72820 h 8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5" h="81087">
                      <a:moveTo>
                        <a:pt x="11751" y="72820"/>
                      </a:moveTo>
                      <a:cubicBezTo>
                        <a:pt x="11751" y="72820"/>
                        <a:pt x="16738" y="69438"/>
                        <a:pt x="20837" y="49148"/>
                      </a:cubicBezTo>
                      <a:cubicBezTo>
                        <a:pt x="24936" y="28891"/>
                        <a:pt x="29001" y="16594"/>
                        <a:pt x="20837" y="7200"/>
                      </a:cubicBezTo>
                      <a:cubicBezTo>
                        <a:pt x="12673" y="-2194"/>
                        <a:pt x="0" y="-2604"/>
                        <a:pt x="0" y="7200"/>
                      </a:cubicBezTo>
                      <a:cubicBezTo>
                        <a:pt x="0" y="17004"/>
                        <a:pt x="2118" y="35074"/>
                        <a:pt x="649" y="49148"/>
                      </a:cubicBezTo>
                      <a:cubicBezTo>
                        <a:pt x="-820" y="63221"/>
                        <a:pt x="2664" y="96492"/>
                        <a:pt x="11751" y="72820"/>
                      </a:cubicBezTo>
                      <a:close/>
                    </a:path>
                  </a:pathLst>
                </a:custGeom>
                <a:solidFill>
                  <a:srgbClr val="FEBBBA"/>
                </a:solidFill>
                <a:ln w="340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DE36085-8ADB-40C0-9AF8-BB884DE50F00}"/>
                    </a:ext>
                  </a:extLst>
                </p:cNvPr>
                <p:cNvSpPr/>
                <p:nvPr/>
              </p:nvSpPr>
              <p:spPr>
                <a:xfrm>
                  <a:off x="995169" y="4799361"/>
                  <a:ext cx="160241" cy="146133"/>
                </a:xfrm>
                <a:custGeom>
                  <a:avLst/>
                  <a:gdLst>
                    <a:gd name="connsiteX0" fmla="*/ 160241 w 160241"/>
                    <a:gd name="connsiteY0" fmla="*/ 0 h 146133"/>
                    <a:gd name="connsiteX1" fmla="*/ 134690 w 160241"/>
                    <a:gd name="connsiteY1" fmla="*/ 13493 h 146133"/>
                    <a:gd name="connsiteX2" fmla="*/ 126834 w 160241"/>
                    <a:gd name="connsiteY2" fmla="*/ 26029 h 146133"/>
                    <a:gd name="connsiteX3" fmla="*/ 125672 w 160241"/>
                    <a:gd name="connsiteY3" fmla="*/ 29582 h 146133"/>
                    <a:gd name="connsiteX4" fmla="*/ 125023 w 160241"/>
                    <a:gd name="connsiteY4" fmla="*/ 33271 h 146133"/>
                    <a:gd name="connsiteX5" fmla="*/ 123930 w 160241"/>
                    <a:gd name="connsiteY5" fmla="*/ 40411 h 146133"/>
                    <a:gd name="connsiteX6" fmla="*/ 99950 w 160241"/>
                    <a:gd name="connsiteY6" fmla="*/ 91752 h 146133"/>
                    <a:gd name="connsiteX7" fmla="*/ 79079 w 160241"/>
                    <a:gd name="connsiteY7" fmla="*/ 111189 h 146133"/>
                    <a:gd name="connsiteX8" fmla="*/ 53903 w 160241"/>
                    <a:gd name="connsiteY8" fmla="*/ 125057 h 146133"/>
                    <a:gd name="connsiteX9" fmla="*/ 27362 w 160241"/>
                    <a:gd name="connsiteY9" fmla="*/ 136603 h 146133"/>
                    <a:gd name="connsiteX10" fmla="*/ 0 w 160241"/>
                    <a:gd name="connsiteY10" fmla="*/ 146134 h 146133"/>
                    <a:gd name="connsiteX11" fmla="*/ 54962 w 160241"/>
                    <a:gd name="connsiteY11" fmla="*/ 127346 h 146133"/>
                    <a:gd name="connsiteX12" fmla="*/ 80787 w 160241"/>
                    <a:gd name="connsiteY12" fmla="*/ 113648 h 146133"/>
                    <a:gd name="connsiteX13" fmla="*/ 102478 w 160241"/>
                    <a:gd name="connsiteY13" fmla="*/ 93870 h 146133"/>
                    <a:gd name="connsiteX14" fmla="*/ 126390 w 160241"/>
                    <a:gd name="connsiteY14" fmla="*/ 40855 h 146133"/>
                    <a:gd name="connsiteX15" fmla="*/ 127278 w 160241"/>
                    <a:gd name="connsiteY15" fmla="*/ 33613 h 146133"/>
                    <a:gd name="connsiteX16" fmla="*/ 127790 w 160241"/>
                    <a:gd name="connsiteY16" fmla="*/ 30129 h 146133"/>
                    <a:gd name="connsiteX17" fmla="*/ 128781 w 160241"/>
                    <a:gd name="connsiteY17" fmla="*/ 26747 h 146133"/>
                    <a:gd name="connsiteX18" fmla="*/ 135852 w 160241"/>
                    <a:gd name="connsiteY18" fmla="*/ 14620 h 146133"/>
                    <a:gd name="connsiteX19" fmla="*/ 160241 w 160241"/>
                    <a:gd name="connsiteY19" fmla="*/ 0 h 1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0241" h="146133">
                      <a:moveTo>
                        <a:pt x="160241" y="0"/>
                      </a:moveTo>
                      <a:cubicBezTo>
                        <a:pt x="150779" y="2015"/>
                        <a:pt x="141693" y="6490"/>
                        <a:pt x="134690" y="13493"/>
                      </a:cubicBezTo>
                      <a:cubicBezTo>
                        <a:pt x="131274" y="17080"/>
                        <a:pt x="128610" y="21350"/>
                        <a:pt x="126834" y="26029"/>
                      </a:cubicBezTo>
                      <a:lnTo>
                        <a:pt x="125672" y="29582"/>
                      </a:lnTo>
                      <a:lnTo>
                        <a:pt x="125023" y="33271"/>
                      </a:lnTo>
                      <a:cubicBezTo>
                        <a:pt x="124545" y="35765"/>
                        <a:pt x="124340" y="38019"/>
                        <a:pt x="123930" y="40411"/>
                      </a:cubicBezTo>
                      <a:cubicBezTo>
                        <a:pt x="120480" y="59198"/>
                        <a:pt x="112213" y="77132"/>
                        <a:pt x="99950" y="91752"/>
                      </a:cubicBezTo>
                      <a:cubicBezTo>
                        <a:pt x="93904" y="99130"/>
                        <a:pt x="86867" y="105689"/>
                        <a:pt x="79079" y="111189"/>
                      </a:cubicBezTo>
                      <a:cubicBezTo>
                        <a:pt x="71325" y="116757"/>
                        <a:pt x="62648" y="120856"/>
                        <a:pt x="53903" y="125057"/>
                      </a:cubicBezTo>
                      <a:cubicBezTo>
                        <a:pt x="45193" y="129191"/>
                        <a:pt x="36311" y="133051"/>
                        <a:pt x="27362" y="136603"/>
                      </a:cubicBezTo>
                      <a:cubicBezTo>
                        <a:pt x="18412" y="140224"/>
                        <a:pt x="9326" y="143538"/>
                        <a:pt x="0" y="146134"/>
                      </a:cubicBezTo>
                      <a:cubicBezTo>
                        <a:pt x="18993" y="142103"/>
                        <a:pt x="37200" y="135032"/>
                        <a:pt x="54962" y="127346"/>
                      </a:cubicBezTo>
                      <a:cubicBezTo>
                        <a:pt x="63844" y="123554"/>
                        <a:pt x="72725" y="119250"/>
                        <a:pt x="80787" y="113648"/>
                      </a:cubicBezTo>
                      <a:cubicBezTo>
                        <a:pt x="88848" y="108080"/>
                        <a:pt x="96193" y="101419"/>
                        <a:pt x="102478" y="93870"/>
                      </a:cubicBezTo>
                      <a:cubicBezTo>
                        <a:pt x="114878" y="78635"/>
                        <a:pt x="123384" y="60257"/>
                        <a:pt x="126390" y="40855"/>
                      </a:cubicBezTo>
                      <a:cubicBezTo>
                        <a:pt x="126731" y="38463"/>
                        <a:pt x="126902" y="35901"/>
                        <a:pt x="127278" y="33613"/>
                      </a:cubicBezTo>
                      <a:lnTo>
                        <a:pt x="127790" y="30129"/>
                      </a:lnTo>
                      <a:lnTo>
                        <a:pt x="128781" y="26747"/>
                      </a:lnTo>
                      <a:cubicBezTo>
                        <a:pt x="130284" y="22306"/>
                        <a:pt x="132709" y="18173"/>
                        <a:pt x="135852" y="14620"/>
                      </a:cubicBezTo>
                      <a:cubicBezTo>
                        <a:pt x="142171" y="7481"/>
                        <a:pt x="150984" y="2733"/>
                        <a:pt x="160241" y="0"/>
                      </a:cubicBezTo>
                      <a:close/>
                    </a:path>
                  </a:pathLst>
                </a:custGeom>
                <a:solidFill>
                  <a:srgbClr val="91B3FA"/>
                </a:solidFill>
                <a:ln w="340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521043D-9808-4656-A015-908CFC90FD71}"/>
                    </a:ext>
                  </a:extLst>
                </p:cNvPr>
                <p:cNvSpPr/>
                <p:nvPr/>
              </p:nvSpPr>
              <p:spPr>
                <a:xfrm>
                  <a:off x="884267" y="5002438"/>
                  <a:ext cx="44565" cy="150130"/>
                </a:xfrm>
                <a:custGeom>
                  <a:avLst/>
                  <a:gdLst>
                    <a:gd name="connsiteX0" fmla="*/ 20688 w 44565"/>
                    <a:gd name="connsiteY0" fmla="*/ 0 h 150130"/>
                    <a:gd name="connsiteX1" fmla="*/ 3676 w 44565"/>
                    <a:gd name="connsiteY1" fmla="*/ 38293 h 150130"/>
                    <a:gd name="connsiteX2" fmla="*/ 807 w 44565"/>
                    <a:gd name="connsiteY2" fmla="*/ 80377 h 150130"/>
                    <a:gd name="connsiteX3" fmla="*/ 15564 w 44565"/>
                    <a:gd name="connsiteY3" fmla="*/ 119865 h 150130"/>
                    <a:gd name="connsiteX4" fmla="*/ 21815 w 44565"/>
                    <a:gd name="connsiteY4" fmla="*/ 128405 h 150130"/>
                    <a:gd name="connsiteX5" fmla="*/ 25163 w 44565"/>
                    <a:gd name="connsiteY5" fmla="*/ 132470 h 150130"/>
                    <a:gd name="connsiteX6" fmla="*/ 28749 w 44565"/>
                    <a:gd name="connsiteY6" fmla="*/ 136330 h 150130"/>
                    <a:gd name="connsiteX7" fmla="*/ 36401 w 44565"/>
                    <a:gd name="connsiteY7" fmla="*/ 143572 h 150130"/>
                    <a:gd name="connsiteX8" fmla="*/ 44565 w 44565"/>
                    <a:gd name="connsiteY8" fmla="*/ 150130 h 150130"/>
                    <a:gd name="connsiteX9" fmla="*/ 17682 w 44565"/>
                    <a:gd name="connsiteY9" fmla="*/ 118533 h 150130"/>
                    <a:gd name="connsiteX10" fmla="*/ 8834 w 44565"/>
                    <a:gd name="connsiteY10" fmla="*/ 99916 h 150130"/>
                    <a:gd name="connsiteX11" fmla="*/ 4018 w 44565"/>
                    <a:gd name="connsiteY11" fmla="*/ 79933 h 150130"/>
                    <a:gd name="connsiteX12" fmla="*/ 6068 w 44565"/>
                    <a:gd name="connsiteY12" fmla="*/ 38873 h 150130"/>
                    <a:gd name="connsiteX13" fmla="*/ 12011 w 44565"/>
                    <a:gd name="connsiteY13" fmla="*/ 18958 h 150130"/>
                    <a:gd name="connsiteX14" fmla="*/ 20688 w 44565"/>
                    <a:gd name="connsiteY14" fmla="*/ 0 h 15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65" h="150130">
                      <a:moveTo>
                        <a:pt x="20688" y="0"/>
                      </a:moveTo>
                      <a:cubicBezTo>
                        <a:pt x="12797" y="11580"/>
                        <a:pt x="7263" y="24697"/>
                        <a:pt x="3676" y="38293"/>
                      </a:cubicBezTo>
                      <a:cubicBezTo>
                        <a:pt x="124" y="51922"/>
                        <a:pt x="-901" y="66269"/>
                        <a:pt x="807" y="80377"/>
                      </a:cubicBezTo>
                      <a:cubicBezTo>
                        <a:pt x="2891" y="94416"/>
                        <a:pt x="7878" y="108012"/>
                        <a:pt x="15564" y="119865"/>
                      </a:cubicBezTo>
                      <a:cubicBezTo>
                        <a:pt x="17613" y="122734"/>
                        <a:pt x="19492" y="125706"/>
                        <a:pt x="21815" y="128405"/>
                      </a:cubicBezTo>
                      <a:cubicBezTo>
                        <a:pt x="22942" y="129771"/>
                        <a:pt x="24001" y="131172"/>
                        <a:pt x="25163" y="132470"/>
                      </a:cubicBezTo>
                      <a:lnTo>
                        <a:pt x="28749" y="136330"/>
                      </a:lnTo>
                      <a:cubicBezTo>
                        <a:pt x="31106" y="138960"/>
                        <a:pt x="33873" y="141146"/>
                        <a:pt x="36401" y="143572"/>
                      </a:cubicBezTo>
                      <a:cubicBezTo>
                        <a:pt x="39031" y="145895"/>
                        <a:pt x="41832" y="147978"/>
                        <a:pt x="44565" y="150130"/>
                      </a:cubicBezTo>
                      <a:cubicBezTo>
                        <a:pt x="34181" y="140805"/>
                        <a:pt x="24855" y="130318"/>
                        <a:pt x="17682" y="118533"/>
                      </a:cubicBezTo>
                      <a:cubicBezTo>
                        <a:pt x="14300" y="112521"/>
                        <a:pt x="11055" y="106440"/>
                        <a:pt x="8834" y="99916"/>
                      </a:cubicBezTo>
                      <a:cubicBezTo>
                        <a:pt x="6580" y="93426"/>
                        <a:pt x="4940" y="86731"/>
                        <a:pt x="4018" y="79933"/>
                      </a:cubicBezTo>
                      <a:cubicBezTo>
                        <a:pt x="2071" y="66303"/>
                        <a:pt x="3096" y="52366"/>
                        <a:pt x="6068" y="38873"/>
                      </a:cubicBezTo>
                      <a:cubicBezTo>
                        <a:pt x="7536" y="32110"/>
                        <a:pt x="9552" y="25483"/>
                        <a:pt x="12011" y="18958"/>
                      </a:cubicBezTo>
                      <a:cubicBezTo>
                        <a:pt x="14437" y="12468"/>
                        <a:pt x="17306" y="6114"/>
                        <a:pt x="20688" y="0"/>
                      </a:cubicBezTo>
                      <a:close/>
                    </a:path>
                  </a:pathLst>
                </a:custGeom>
                <a:solidFill>
                  <a:srgbClr val="91B3FA"/>
                </a:solidFill>
                <a:ln w="3404" cap="flat">
                  <a:noFill/>
                  <a:prstDash val="solid"/>
                  <a:miter/>
                </a:ln>
              </p:spPr>
              <p:txBody>
                <a:bodyPr rtlCol="0" anchor="ctr"/>
                <a:lstStyle/>
                <a:p>
                  <a:endParaRPr lang="en-US"/>
                </a:p>
              </p:txBody>
            </p:sp>
          </p:grpSp>
          <p:grpSp>
            <p:nvGrpSpPr>
              <p:cNvPr id="123" name="Graphic 17">
                <a:extLst>
                  <a:ext uri="{FF2B5EF4-FFF2-40B4-BE49-F238E27FC236}">
                    <a16:creationId xmlns:a16="http://schemas.microsoft.com/office/drawing/2014/main" id="{B6A4D604-F928-45EE-89E7-3BAAC894D54D}"/>
                  </a:ext>
                </a:extLst>
              </p:cNvPr>
              <p:cNvGrpSpPr/>
              <p:nvPr/>
            </p:nvGrpSpPr>
            <p:grpSpPr>
              <a:xfrm>
                <a:off x="539210" y="4347603"/>
                <a:ext cx="994070" cy="400142"/>
                <a:chOff x="539210" y="4347603"/>
                <a:chExt cx="994070" cy="400142"/>
              </a:xfrm>
            </p:grpSpPr>
            <p:grpSp>
              <p:nvGrpSpPr>
                <p:cNvPr id="158" name="Graphic 17">
                  <a:extLst>
                    <a:ext uri="{FF2B5EF4-FFF2-40B4-BE49-F238E27FC236}">
                      <a16:creationId xmlns:a16="http://schemas.microsoft.com/office/drawing/2014/main" id="{74EB1B7E-C341-4463-B19B-2D6BF9D815D7}"/>
                    </a:ext>
                  </a:extLst>
                </p:cNvPr>
                <p:cNvGrpSpPr/>
                <p:nvPr/>
              </p:nvGrpSpPr>
              <p:grpSpPr>
                <a:xfrm>
                  <a:off x="539210" y="4347603"/>
                  <a:ext cx="994070" cy="400142"/>
                  <a:chOff x="539210" y="4347603"/>
                  <a:chExt cx="994070" cy="400142"/>
                </a:xfrm>
              </p:grpSpPr>
              <p:sp>
                <p:nvSpPr>
                  <p:cNvPr id="162" name="Freeform: Shape 161">
                    <a:extLst>
                      <a:ext uri="{FF2B5EF4-FFF2-40B4-BE49-F238E27FC236}">
                        <a16:creationId xmlns:a16="http://schemas.microsoft.com/office/drawing/2014/main" id="{7E170DDC-BE1F-439A-A3FD-70A8DAB752BE}"/>
                      </a:ext>
                    </a:extLst>
                  </p:cNvPr>
                  <p:cNvSpPr/>
                  <p:nvPr/>
                </p:nvSpPr>
                <p:spPr>
                  <a:xfrm>
                    <a:off x="539210" y="4347603"/>
                    <a:ext cx="994070" cy="400142"/>
                  </a:xfrm>
                  <a:custGeom>
                    <a:avLst/>
                    <a:gdLst>
                      <a:gd name="connsiteX0" fmla="*/ 0 w 994070"/>
                      <a:gd name="connsiteY0" fmla="*/ 32965 h 400142"/>
                      <a:gd name="connsiteX1" fmla="*/ 0 w 994070"/>
                      <a:gd name="connsiteY1" fmla="*/ 256264 h 400142"/>
                      <a:gd name="connsiteX2" fmla="*/ 24766 w 994070"/>
                      <a:gd name="connsiteY2" fmla="*/ 289194 h 400142"/>
                      <a:gd name="connsiteX3" fmla="*/ 838202 w 994070"/>
                      <a:gd name="connsiteY3" fmla="*/ 289194 h 400142"/>
                      <a:gd name="connsiteX4" fmla="*/ 862216 w 994070"/>
                      <a:gd name="connsiteY4" fmla="*/ 314164 h 400142"/>
                      <a:gd name="connsiteX5" fmla="*/ 876836 w 994070"/>
                      <a:gd name="connsiteY5" fmla="*/ 391911 h 400142"/>
                      <a:gd name="connsiteX6" fmla="*/ 892379 w 994070"/>
                      <a:gd name="connsiteY6" fmla="*/ 393141 h 400142"/>
                      <a:gd name="connsiteX7" fmla="*/ 911200 w 994070"/>
                      <a:gd name="connsiteY7" fmla="*/ 327452 h 400142"/>
                      <a:gd name="connsiteX8" fmla="*/ 934326 w 994070"/>
                      <a:gd name="connsiteY8" fmla="*/ 306239 h 400142"/>
                      <a:gd name="connsiteX9" fmla="*/ 969305 w 994070"/>
                      <a:gd name="connsiteY9" fmla="*/ 306239 h 400142"/>
                      <a:gd name="connsiteX10" fmla="*/ 994071 w 994070"/>
                      <a:gd name="connsiteY10" fmla="*/ 273276 h 400142"/>
                      <a:gd name="connsiteX11" fmla="*/ 994071 w 994070"/>
                      <a:gd name="connsiteY11" fmla="*/ 43759 h 400142"/>
                      <a:gd name="connsiteX12" fmla="*/ 969510 w 994070"/>
                      <a:gd name="connsiteY12" fmla="*/ 10829 h 400142"/>
                      <a:gd name="connsiteX13" fmla="*/ 24970 w 994070"/>
                      <a:gd name="connsiteY13" fmla="*/ 1 h 400142"/>
                      <a:gd name="connsiteX14" fmla="*/ 0 w 994070"/>
                      <a:gd name="connsiteY14" fmla="*/ 32965 h 400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4070" h="400142">
                        <a:moveTo>
                          <a:pt x="0" y="32965"/>
                        </a:moveTo>
                        <a:lnTo>
                          <a:pt x="0" y="256264"/>
                        </a:lnTo>
                        <a:cubicBezTo>
                          <a:pt x="0" y="274471"/>
                          <a:pt x="11102" y="289194"/>
                          <a:pt x="24766" y="289194"/>
                        </a:cubicBezTo>
                        <a:lnTo>
                          <a:pt x="838202" y="289194"/>
                        </a:lnTo>
                        <a:cubicBezTo>
                          <a:pt x="849577" y="289194"/>
                          <a:pt x="859483" y="299476"/>
                          <a:pt x="862216" y="314164"/>
                        </a:cubicBezTo>
                        <a:lnTo>
                          <a:pt x="876836" y="391911"/>
                        </a:lnTo>
                        <a:cubicBezTo>
                          <a:pt x="878783" y="402227"/>
                          <a:pt x="889543" y="403081"/>
                          <a:pt x="892379" y="393141"/>
                        </a:cubicBezTo>
                        <a:lnTo>
                          <a:pt x="911200" y="327452"/>
                        </a:lnTo>
                        <a:cubicBezTo>
                          <a:pt x="914855" y="314677"/>
                          <a:pt x="924078" y="306239"/>
                          <a:pt x="934326" y="306239"/>
                        </a:cubicBezTo>
                        <a:lnTo>
                          <a:pt x="969305" y="306239"/>
                        </a:lnTo>
                        <a:cubicBezTo>
                          <a:pt x="982969" y="306239"/>
                          <a:pt x="994071" y="291483"/>
                          <a:pt x="994071" y="273276"/>
                        </a:cubicBezTo>
                        <a:lnTo>
                          <a:pt x="994071" y="43759"/>
                        </a:lnTo>
                        <a:cubicBezTo>
                          <a:pt x="994071" y="25689"/>
                          <a:pt x="983106" y="10966"/>
                          <a:pt x="969510" y="10829"/>
                        </a:cubicBezTo>
                        <a:lnTo>
                          <a:pt x="24970" y="1"/>
                        </a:lnTo>
                        <a:cubicBezTo>
                          <a:pt x="11204" y="-136"/>
                          <a:pt x="0" y="14655"/>
                          <a:pt x="0" y="32965"/>
                        </a:cubicBezTo>
                        <a:close/>
                      </a:path>
                    </a:pathLst>
                  </a:custGeom>
                  <a:solidFill>
                    <a:srgbClr val="2C2C2C"/>
                  </a:solidFill>
                  <a:ln w="3404" cap="flat">
                    <a:noFill/>
                    <a:prstDash val="solid"/>
                    <a:miter/>
                  </a:ln>
                </p:spPr>
                <p:txBody>
                  <a:bodyPr rtlCol="0" anchor="ctr"/>
                  <a:lstStyle/>
                  <a:p>
                    <a:endParaRPr lang="en-US"/>
                  </a:p>
                </p:txBody>
              </p:sp>
              <p:grpSp>
                <p:nvGrpSpPr>
                  <p:cNvPr id="163" name="Graphic 17">
                    <a:extLst>
                      <a:ext uri="{FF2B5EF4-FFF2-40B4-BE49-F238E27FC236}">
                        <a16:creationId xmlns:a16="http://schemas.microsoft.com/office/drawing/2014/main" id="{179A87B9-4150-4605-8FFD-524A3229B189}"/>
                      </a:ext>
                    </a:extLst>
                  </p:cNvPr>
                  <p:cNvGrpSpPr/>
                  <p:nvPr/>
                </p:nvGrpSpPr>
                <p:grpSpPr>
                  <a:xfrm>
                    <a:off x="565308" y="4391191"/>
                    <a:ext cx="199558" cy="204819"/>
                    <a:chOff x="565308" y="4391191"/>
                    <a:chExt cx="199558" cy="204819"/>
                  </a:xfrm>
                </p:grpSpPr>
                <p:sp>
                  <p:nvSpPr>
                    <p:cNvPr id="166" name="Freeform: Shape 165">
                      <a:extLst>
                        <a:ext uri="{FF2B5EF4-FFF2-40B4-BE49-F238E27FC236}">
                          <a16:creationId xmlns:a16="http://schemas.microsoft.com/office/drawing/2014/main" id="{DB90AC5C-9D1B-4FCE-A702-E006F8ECA31E}"/>
                        </a:ext>
                      </a:extLst>
                    </p:cNvPr>
                    <p:cNvSpPr/>
                    <p:nvPr/>
                  </p:nvSpPr>
                  <p:spPr>
                    <a:xfrm>
                      <a:off x="565308" y="4391191"/>
                      <a:ext cx="199558" cy="204819"/>
                    </a:xfrm>
                    <a:custGeom>
                      <a:avLst/>
                      <a:gdLst>
                        <a:gd name="connsiteX0" fmla="*/ 199559 w 199558"/>
                        <a:gd name="connsiteY0" fmla="*/ 102410 h 204819"/>
                        <a:gd name="connsiteX1" fmla="*/ 99779 w 199558"/>
                        <a:gd name="connsiteY1" fmla="*/ 204819 h 204819"/>
                        <a:gd name="connsiteX2" fmla="*/ 0 w 199558"/>
                        <a:gd name="connsiteY2" fmla="*/ 102410 h 204819"/>
                        <a:gd name="connsiteX3" fmla="*/ 99779 w 199558"/>
                        <a:gd name="connsiteY3" fmla="*/ 0 h 204819"/>
                        <a:gd name="connsiteX4" fmla="*/ 199559 w 199558"/>
                        <a:gd name="connsiteY4" fmla="*/ 102410 h 20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58" h="204819">
                          <a:moveTo>
                            <a:pt x="199559" y="102410"/>
                          </a:moveTo>
                          <a:cubicBezTo>
                            <a:pt x="199559" y="158969"/>
                            <a:pt x="154886" y="204819"/>
                            <a:pt x="99779" y="204819"/>
                          </a:cubicBezTo>
                          <a:cubicBezTo>
                            <a:pt x="44673" y="204819"/>
                            <a:pt x="0" y="158969"/>
                            <a:pt x="0" y="102410"/>
                          </a:cubicBezTo>
                          <a:cubicBezTo>
                            <a:pt x="0" y="45850"/>
                            <a:pt x="44673" y="0"/>
                            <a:pt x="99779" y="0"/>
                          </a:cubicBezTo>
                          <a:cubicBezTo>
                            <a:pt x="154886" y="0"/>
                            <a:pt x="199559" y="45850"/>
                            <a:pt x="199559" y="102410"/>
                          </a:cubicBezTo>
                          <a:close/>
                        </a:path>
                      </a:pathLst>
                    </a:custGeom>
                    <a:solidFill>
                      <a:schemeClr val="accent6"/>
                    </a:solidFill>
                    <a:ln w="3404" cap="flat">
                      <a:noFill/>
                      <a:prstDash val="solid"/>
                      <a:miter/>
                    </a:ln>
                  </p:spPr>
                  <p:txBody>
                    <a:bodyPr rtlCol="0" anchor="ctr"/>
                    <a:lstStyle/>
                    <a:p>
                      <a:endParaRPr lang="en-US"/>
                    </a:p>
                  </p:txBody>
                </p:sp>
                <p:grpSp>
                  <p:nvGrpSpPr>
                    <p:cNvPr id="167" name="Graphic 17">
                      <a:extLst>
                        <a:ext uri="{FF2B5EF4-FFF2-40B4-BE49-F238E27FC236}">
                          <a16:creationId xmlns:a16="http://schemas.microsoft.com/office/drawing/2014/main" id="{540A44F1-9B9E-432A-9DE0-A16FF6E23BB9}"/>
                        </a:ext>
                      </a:extLst>
                    </p:cNvPr>
                    <p:cNvGrpSpPr/>
                    <p:nvPr/>
                  </p:nvGrpSpPr>
                  <p:grpSpPr>
                    <a:xfrm>
                      <a:off x="603528" y="4420671"/>
                      <a:ext cx="128431" cy="140497"/>
                      <a:chOff x="603528" y="4420671"/>
                      <a:chExt cx="128431" cy="140497"/>
                    </a:xfrm>
                    <a:solidFill>
                      <a:srgbClr val="FFFFFF"/>
                    </a:solidFill>
                  </p:grpSpPr>
                  <p:sp>
                    <p:nvSpPr>
                      <p:cNvPr id="168" name="Freeform: Shape 167">
                        <a:extLst>
                          <a:ext uri="{FF2B5EF4-FFF2-40B4-BE49-F238E27FC236}">
                            <a16:creationId xmlns:a16="http://schemas.microsoft.com/office/drawing/2014/main" id="{A46658D2-9940-4576-89FF-5531C5768B95}"/>
                          </a:ext>
                        </a:extLst>
                      </p:cNvPr>
                      <p:cNvSpPr/>
                      <p:nvPr/>
                    </p:nvSpPr>
                    <p:spPr>
                      <a:xfrm>
                        <a:off x="634617" y="4420671"/>
                        <a:ext cx="66610" cy="69685"/>
                      </a:xfrm>
                      <a:custGeom>
                        <a:avLst/>
                        <a:gdLst>
                          <a:gd name="connsiteX0" fmla="*/ 66611 w 66610"/>
                          <a:gd name="connsiteY0" fmla="*/ 31427 h 69685"/>
                          <a:gd name="connsiteX1" fmla="*/ 33305 w 66610"/>
                          <a:gd name="connsiteY1" fmla="*/ 69685 h 69685"/>
                          <a:gd name="connsiteX2" fmla="*/ 0 w 66610"/>
                          <a:gd name="connsiteY2" fmla="*/ 31427 h 69685"/>
                          <a:gd name="connsiteX3" fmla="*/ 33305 w 66610"/>
                          <a:gd name="connsiteY3" fmla="*/ 0 h 69685"/>
                          <a:gd name="connsiteX4" fmla="*/ 66611 w 66610"/>
                          <a:gd name="connsiteY4" fmla="*/ 31427 h 6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10" h="69685">
                            <a:moveTo>
                              <a:pt x="66611" y="31427"/>
                            </a:moveTo>
                            <a:cubicBezTo>
                              <a:pt x="66611" y="49804"/>
                              <a:pt x="51683" y="69685"/>
                              <a:pt x="33305" y="69685"/>
                            </a:cubicBezTo>
                            <a:cubicBezTo>
                              <a:pt x="14893" y="69685"/>
                              <a:pt x="0" y="49838"/>
                              <a:pt x="0" y="31427"/>
                            </a:cubicBezTo>
                            <a:cubicBezTo>
                              <a:pt x="0" y="13049"/>
                              <a:pt x="14928" y="0"/>
                              <a:pt x="33305" y="0"/>
                            </a:cubicBezTo>
                            <a:cubicBezTo>
                              <a:pt x="51717" y="0"/>
                              <a:pt x="66611" y="13049"/>
                              <a:pt x="66611" y="31427"/>
                            </a:cubicBezTo>
                            <a:close/>
                          </a:path>
                        </a:pathLst>
                      </a:custGeom>
                      <a:solidFill>
                        <a:srgbClr val="FFFFFF"/>
                      </a:solidFill>
                      <a:ln w="340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654B609-18E0-46A5-AA06-F2D7E238FDB5}"/>
                          </a:ext>
                        </a:extLst>
                      </p:cNvPr>
                      <p:cNvSpPr/>
                      <p:nvPr/>
                    </p:nvSpPr>
                    <p:spPr>
                      <a:xfrm>
                        <a:off x="603528" y="4500969"/>
                        <a:ext cx="128431" cy="60199"/>
                      </a:xfrm>
                      <a:custGeom>
                        <a:avLst/>
                        <a:gdLst>
                          <a:gd name="connsiteX0" fmla="*/ 23062 w 128431"/>
                          <a:gd name="connsiteY0" fmla="*/ 60200 h 60199"/>
                          <a:gd name="connsiteX1" fmla="*/ 104361 w 128431"/>
                          <a:gd name="connsiteY1" fmla="*/ 60200 h 60199"/>
                          <a:gd name="connsiteX2" fmla="*/ 123114 w 128431"/>
                          <a:gd name="connsiteY2" fmla="*/ 46502 h 60199"/>
                          <a:gd name="connsiteX3" fmla="*/ 127487 w 128431"/>
                          <a:gd name="connsiteY3" fmla="*/ 32838 h 60199"/>
                          <a:gd name="connsiteX4" fmla="*/ 115599 w 128431"/>
                          <a:gd name="connsiteY4" fmla="*/ 8380 h 60199"/>
                          <a:gd name="connsiteX5" fmla="*/ 13258 w 128431"/>
                          <a:gd name="connsiteY5" fmla="*/ 9507 h 60199"/>
                          <a:gd name="connsiteX6" fmla="*/ 687 w 128431"/>
                          <a:gd name="connsiteY6" fmla="*/ 33248 h 60199"/>
                          <a:gd name="connsiteX7" fmla="*/ 4069 w 128431"/>
                          <a:gd name="connsiteY7" fmla="*/ 45682 h 60199"/>
                          <a:gd name="connsiteX8" fmla="*/ 23062 w 128431"/>
                          <a:gd name="connsiteY8" fmla="*/ 60200 h 6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431" h="60199">
                            <a:moveTo>
                              <a:pt x="23062" y="60200"/>
                            </a:moveTo>
                            <a:lnTo>
                              <a:pt x="104361" y="60200"/>
                            </a:lnTo>
                            <a:cubicBezTo>
                              <a:pt x="112935" y="60200"/>
                              <a:pt x="120484" y="54666"/>
                              <a:pt x="123114" y="46502"/>
                            </a:cubicBezTo>
                            <a:lnTo>
                              <a:pt x="127487" y="32838"/>
                            </a:lnTo>
                            <a:cubicBezTo>
                              <a:pt x="130698" y="22829"/>
                              <a:pt x="125471" y="12001"/>
                              <a:pt x="115599" y="8380"/>
                            </a:cubicBezTo>
                            <a:cubicBezTo>
                              <a:pt x="82499" y="-3713"/>
                              <a:pt x="48305" y="-2175"/>
                              <a:pt x="13258" y="9507"/>
                            </a:cubicBezTo>
                            <a:cubicBezTo>
                              <a:pt x="3454" y="12786"/>
                              <a:pt x="-2011" y="23273"/>
                              <a:pt x="687" y="33248"/>
                            </a:cubicBezTo>
                            <a:lnTo>
                              <a:pt x="4069" y="45682"/>
                            </a:lnTo>
                            <a:cubicBezTo>
                              <a:pt x="6392" y="54256"/>
                              <a:pt x="14180" y="60200"/>
                              <a:pt x="23062" y="60200"/>
                            </a:cubicBezTo>
                            <a:close/>
                          </a:path>
                        </a:pathLst>
                      </a:custGeom>
                      <a:solidFill>
                        <a:srgbClr val="FFFFFF"/>
                      </a:solidFill>
                      <a:ln w="3404" cap="flat">
                        <a:noFill/>
                        <a:prstDash val="solid"/>
                        <a:miter/>
                      </a:ln>
                    </p:spPr>
                    <p:txBody>
                      <a:bodyPr rtlCol="0" anchor="ctr"/>
                      <a:lstStyle/>
                      <a:p>
                        <a:endParaRPr lang="en-US"/>
                      </a:p>
                    </p:txBody>
                  </p:sp>
                </p:grpSp>
              </p:grpSp>
              <p:sp>
                <p:nvSpPr>
                  <p:cNvPr id="164" name="Freeform: Shape 163">
                    <a:extLst>
                      <a:ext uri="{FF2B5EF4-FFF2-40B4-BE49-F238E27FC236}">
                        <a16:creationId xmlns:a16="http://schemas.microsoft.com/office/drawing/2014/main" id="{E4097298-9128-46F7-9BCA-5FE61EF0E2F9}"/>
                      </a:ext>
                    </a:extLst>
                  </p:cNvPr>
                  <p:cNvSpPr/>
                  <p:nvPr/>
                </p:nvSpPr>
                <p:spPr>
                  <a:xfrm>
                    <a:off x="823826" y="4400312"/>
                    <a:ext cx="351807" cy="51204"/>
                  </a:xfrm>
                  <a:custGeom>
                    <a:avLst/>
                    <a:gdLst>
                      <a:gd name="connsiteX0" fmla="*/ 351807 w 351807"/>
                      <a:gd name="connsiteY0" fmla="*/ 26508 h 51204"/>
                      <a:gd name="connsiteX1" fmla="*/ 327110 w 351807"/>
                      <a:gd name="connsiteY1" fmla="*/ 51205 h 51204"/>
                      <a:gd name="connsiteX2" fmla="*/ 24697 w 351807"/>
                      <a:gd name="connsiteY2" fmla="*/ 51205 h 51204"/>
                      <a:gd name="connsiteX3" fmla="*/ 0 w 351807"/>
                      <a:gd name="connsiteY3" fmla="*/ 26508 h 51204"/>
                      <a:gd name="connsiteX4" fmla="*/ 0 w 351807"/>
                      <a:gd name="connsiteY4" fmla="*/ 24697 h 51204"/>
                      <a:gd name="connsiteX5" fmla="*/ 24697 w 351807"/>
                      <a:gd name="connsiteY5" fmla="*/ 0 h 51204"/>
                      <a:gd name="connsiteX6" fmla="*/ 327110 w 351807"/>
                      <a:gd name="connsiteY6" fmla="*/ 0 h 51204"/>
                      <a:gd name="connsiteX7" fmla="*/ 351807 w 351807"/>
                      <a:gd name="connsiteY7" fmla="*/ 24697 h 51204"/>
                      <a:gd name="connsiteX8" fmla="*/ 351807 w 351807"/>
                      <a:gd name="connsiteY8" fmla="*/ 26508 h 5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807" h="51204">
                        <a:moveTo>
                          <a:pt x="351807" y="26508"/>
                        </a:moveTo>
                        <a:cubicBezTo>
                          <a:pt x="351807" y="40137"/>
                          <a:pt x="340739" y="51205"/>
                          <a:pt x="327110" y="51205"/>
                        </a:cubicBezTo>
                        <a:lnTo>
                          <a:pt x="24697" y="51205"/>
                        </a:lnTo>
                        <a:cubicBezTo>
                          <a:pt x="11068" y="51205"/>
                          <a:pt x="0" y="40137"/>
                          <a:pt x="0" y="26508"/>
                        </a:cubicBezTo>
                        <a:lnTo>
                          <a:pt x="0" y="24697"/>
                        </a:lnTo>
                        <a:cubicBezTo>
                          <a:pt x="0" y="11068"/>
                          <a:pt x="11068" y="0"/>
                          <a:pt x="24697" y="0"/>
                        </a:cubicBezTo>
                        <a:lnTo>
                          <a:pt x="327110" y="0"/>
                        </a:lnTo>
                        <a:cubicBezTo>
                          <a:pt x="340739" y="0"/>
                          <a:pt x="351807" y="11068"/>
                          <a:pt x="351807" y="24697"/>
                        </a:cubicBezTo>
                        <a:lnTo>
                          <a:pt x="351807" y="26508"/>
                        </a:lnTo>
                        <a:close/>
                      </a:path>
                    </a:pathLst>
                  </a:custGeom>
                  <a:solidFill>
                    <a:schemeClr val="bg1"/>
                  </a:solidFill>
                  <a:ln w="340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5D4A7C1-F93F-4C5F-B3A6-4B0BB825990B}"/>
                      </a:ext>
                    </a:extLst>
                  </p:cNvPr>
                  <p:cNvSpPr/>
                  <p:nvPr/>
                </p:nvSpPr>
                <p:spPr>
                  <a:xfrm>
                    <a:off x="834210" y="4489263"/>
                    <a:ext cx="662964" cy="106747"/>
                  </a:xfrm>
                  <a:custGeom>
                    <a:avLst/>
                    <a:gdLst>
                      <a:gd name="connsiteX0" fmla="*/ 646910 w 662964"/>
                      <a:gd name="connsiteY0" fmla="*/ 106748 h 106747"/>
                      <a:gd name="connsiteX1" fmla="*/ 16055 w 662964"/>
                      <a:gd name="connsiteY1" fmla="*/ 106748 h 106747"/>
                      <a:gd name="connsiteX2" fmla="*/ 0 w 662964"/>
                      <a:gd name="connsiteY2" fmla="*/ 90693 h 106747"/>
                      <a:gd name="connsiteX3" fmla="*/ 0 w 662964"/>
                      <a:gd name="connsiteY3" fmla="*/ 16055 h 106747"/>
                      <a:gd name="connsiteX4" fmla="*/ 16055 w 662964"/>
                      <a:gd name="connsiteY4" fmla="*/ 0 h 106747"/>
                      <a:gd name="connsiteX5" fmla="*/ 646910 w 662964"/>
                      <a:gd name="connsiteY5" fmla="*/ 0 h 106747"/>
                      <a:gd name="connsiteX6" fmla="*/ 662964 w 662964"/>
                      <a:gd name="connsiteY6" fmla="*/ 16055 h 106747"/>
                      <a:gd name="connsiteX7" fmla="*/ 662964 w 662964"/>
                      <a:gd name="connsiteY7" fmla="*/ 90693 h 106747"/>
                      <a:gd name="connsiteX8" fmla="*/ 646910 w 662964"/>
                      <a:gd name="connsiteY8" fmla="*/ 106748 h 10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964" h="106747">
                        <a:moveTo>
                          <a:pt x="646910" y="106748"/>
                        </a:moveTo>
                        <a:lnTo>
                          <a:pt x="16055" y="106748"/>
                        </a:lnTo>
                        <a:cubicBezTo>
                          <a:pt x="7208" y="106748"/>
                          <a:pt x="0" y="99574"/>
                          <a:pt x="0" y="90693"/>
                        </a:cubicBezTo>
                        <a:lnTo>
                          <a:pt x="0" y="16055"/>
                        </a:lnTo>
                        <a:cubicBezTo>
                          <a:pt x="0" y="7208"/>
                          <a:pt x="7173" y="0"/>
                          <a:pt x="16055" y="0"/>
                        </a:cubicBezTo>
                        <a:lnTo>
                          <a:pt x="646910" y="0"/>
                        </a:lnTo>
                        <a:cubicBezTo>
                          <a:pt x="655757" y="0"/>
                          <a:pt x="662964" y="7173"/>
                          <a:pt x="662964" y="16055"/>
                        </a:cubicBezTo>
                        <a:lnTo>
                          <a:pt x="662964" y="90693"/>
                        </a:lnTo>
                        <a:cubicBezTo>
                          <a:pt x="662964" y="99574"/>
                          <a:pt x="655791" y="106748"/>
                          <a:pt x="646910" y="106748"/>
                        </a:cubicBezTo>
                        <a:close/>
                      </a:path>
                    </a:pathLst>
                  </a:custGeom>
                  <a:solidFill>
                    <a:schemeClr val="bg1"/>
                  </a:solidFill>
                  <a:ln w="3404" cap="flat">
                    <a:noFill/>
                    <a:prstDash val="solid"/>
                    <a:miter/>
                  </a:ln>
                </p:spPr>
                <p:txBody>
                  <a:bodyPr rtlCol="0" anchor="ctr"/>
                  <a:lstStyle/>
                  <a:p>
                    <a:endParaRPr lang="en-US"/>
                  </a:p>
                </p:txBody>
              </p:sp>
            </p:grpSp>
            <p:grpSp>
              <p:nvGrpSpPr>
                <p:cNvPr id="159" name="Graphic 17">
                  <a:extLst>
                    <a:ext uri="{FF2B5EF4-FFF2-40B4-BE49-F238E27FC236}">
                      <a16:creationId xmlns:a16="http://schemas.microsoft.com/office/drawing/2014/main" id="{A31457BD-C3C5-4C7A-A7E2-C9C189AFD39D}"/>
                    </a:ext>
                  </a:extLst>
                </p:cNvPr>
                <p:cNvGrpSpPr/>
                <p:nvPr/>
              </p:nvGrpSpPr>
              <p:grpSpPr>
                <a:xfrm>
                  <a:off x="1206616" y="4382583"/>
                  <a:ext cx="262787" cy="97934"/>
                  <a:chOff x="1206616" y="4382583"/>
                  <a:chExt cx="262787" cy="97934"/>
                </a:xfrm>
                <a:solidFill>
                  <a:srgbClr val="FFFFFF"/>
                </a:solidFill>
              </p:grpSpPr>
              <p:sp>
                <p:nvSpPr>
                  <p:cNvPr id="160" name="Freeform: Shape 159">
                    <a:extLst>
                      <a:ext uri="{FF2B5EF4-FFF2-40B4-BE49-F238E27FC236}">
                        <a16:creationId xmlns:a16="http://schemas.microsoft.com/office/drawing/2014/main" id="{0CEC8753-1CF5-496A-BFB7-0B8A56F8E3FA}"/>
                      </a:ext>
                    </a:extLst>
                  </p:cNvPr>
                  <p:cNvSpPr/>
                  <p:nvPr/>
                </p:nvSpPr>
                <p:spPr>
                  <a:xfrm>
                    <a:off x="1206616" y="4382583"/>
                    <a:ext cx="81674" cy="97934"/>
                  </a:xfrm>
                  <a:custGeom>
                    <a:avLst/>
                    <a:gdLst>
                      <a:gd name="connsiteX0" fmla="*/ 62307 w 81674"/>
                      <a:gd name="connsiteY0" fmla="*/ 37712 h 97934"/>
                      <a:gd name="connsiteX1" fmla="*/ 57900 w 81674"/>
                      <a:gd name="connsiteY1" fmla="*/ 60496 h 97934"/>
                      <a:gd name="connsiteX2" fmla="*/ 76859 w 81674"/>
                      <a:gd name="connsiteY2" fmla="*/ 60496 h 97934"/>
                      <a:gd name="connsiteX3" fmla="*/ 76859 w 81674"/>
                      <a:gd name="connsiteY3" fmla="*/ 69138 h 97934"/>
                      <a:gd name="connsiteX4" fmla="*/ 56295 w 81674"/>
                      <a:gd name="connsiteY4" fmla="*/ 69138 h 97934"/>
                      <a:gd name="connsiteX5" fmla="*/ 50658 w 81674"/>
                      <a:gd name="connsiteY5" fmla="*/ 97935 h 97934"/>
                      <a:gd name="connsiteX6" fmla="*/ 41469 w 81674"/>
                      <a:gd name="connsiteY6" fmla="*/ 97935 h 97934"/>
                      <a:gd name="connsiteX7" fmla="*/ 47106 w 81674"/>
                      <a:gd name="connsiteY7" fmla="*/ 69138 h 97934"/>
                      <a:gd name="connsiteX8" fmla="*/ 26815 w 81674"/>
                      <a:gd name="connsiteY8" fmla="*/ 69138 h 97934"/>
                      <a:gd name="connsiteX9" fmla="*/ 21315 w 81674"/>
                      <a:gd name="connsiteY9" fmla="*/ 97935 h 97934"/>
                      <a:gd name="connsiteX10" fmla="*/ 12195 w 81674"/>
                      <a:gd name="connsiteY10" fmla="*/ 97935 h 97934"/>
                      <a:gd name="connsiteX11" fmla="*/ 17558 w 81674"/>
                      <a:gd name="connsiteY11" fmla="*/ 69138 h 97934"/>
                      <a:gd name="connsiteX12" fmla="*/ 0 w 81674"/>
                      <a:gd name="connsiteY12" fmla="*/ 69138 h 97934"/>
                      <a:gd name="connsiteX13" fmla="*/ 0 w 81674"/>
                      <a:gd name="connsiteY13" fmla="*/ 60496 h 97934"/>
                      <a:gd name="connsiteX14" fmla="*/ 19232 w 81674"/>
                      <a:gd name="connsiteY14" fmla="*/ 60496 h 97934"/>
                      <a:gd name="connsiteX15" fmla="*/ 23775 w 81674"/>
                      <a:gd name="connsiteY15" fmla="*/ 37712 h 97934"/>
                      <a:gd name="connsiteX16" fmla="*/ 5226 w 81674"/>
                      <a:gd name="connsiteY16" fmla="*/ 37712 h 97934"/>
                      <a:gd name="connsiteX17" fmla="*/ 5226 w 81674"/>
                      <a:gd name="connsiteY17" fmla="*/ 29206 h 97934"/>
                      <a:gd name="connsiteX18" fmla="*/ 25244 w 81674"/>
                      <a:gd name="connsiteY18" fmla="*/ 29206 h 97934"/>
                      <a:gd name="connsiteX19" fmla="*/ 30743 w 81674"/>
                      <a:gd name="connsiteY19" fmla="*/ 0 h 97934"/>
                      <a:gd name="connsiteX20" fmla="*/ 40069 w 81674"/>
                      <a:gd name="connsiteY20" fmla="*/ 0 h 97934"/>
                      <a:gd name="connsiteX21" fmla="*/ 34569 w 81674"/>
                      <a:gd name="connsiteY21" fmla="*/ 29206 h 97934"/>
                      <a:gd name="connsiteX22" fmla="*/ 54997 w 81674"/>
                      <a:gd name="connsiteY22" fmla="*/ 29206 h 97934"/>
                      <a:gd name="connsiteX23" fmla="*/ 60633 w 81674"/>
                      <a:gd name="connsiteY23" fmla="*/ 0 h 97934"/>
                      <a:gd name="connsiteX24" fmla="*/ 69617 w 81674"/>
                      <a:gd name="connsiteY24" fmla="*/ 0 h 97934"/>
                      <a:gd name="connsiteX25" fmla="*/ 63980 w 81674"/>
                      <a:gd name="connsiteY25" fmla="*/ 29206 h 97934"/>
                      <a:gd name="connsiteX26" fmla="*/ 81675 w 81674"/>
                      <a:gd name="connsiteY26" fmla="*/ 29206 h 97934"/>
                      <a:gd name="connsiteX27" fmla="*/ 81675 w 81674"/>
                      <a:gd name="connsiteY27" fmla="*/ 37712 h 97934"/>
                      <a:gd name="connsiteX28" fmla="*/ 62307 w 81674"/>
                      <a:gd name="connsiteY28" fmla="*/ 37712 h 97934"/>
                      <a:gd name="connsiteX29" fmla="*/ 28421 w 81674"/>
                      <a:gd name="connsiteY29" fmla="*/ 60496 h 97934"/>
                      <a:gd name="connsiteX30" fmla="*/ 48711 w 81674"/>
                      <a:gd name="connsiteY30" fmla="*/ 60496 h 97934"/>
                      <a:gd name="connsiteX31" fmla="*/ 53118 w 81674"/>
                      <a:gd name="connsiteY31" fmla="*/ 37712 h 97934"/>
                      <a:gd name="connsiteX32" fmla="*/ 32827 w 81674"/>
                      <a:gd name="connsiteY32" fmla="*/ 37712 h 97934"/>
                      <a:gd name="connsiteX33" fmla="*/ 28421 w 81674"/>
                      <a:gd name="connsiteY33" fmla="*/ 60496 h 9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674" h="97934">
                        <a:moveTo>
                          <a:pt x="62307" y="37712"/>
                        </a:moveTo>
                        <a:lnTo>
                          <a:pt x="57900" y="60496"/>
                        </a:lnTo>
                        <a:lnTo>
                          <a:pt x="76859" y="60496"/>
                        </a:lnTo>
                        <a:lnTo>
                          <a:pt x="76859" y="69138"/>
                        </a:lnTo>
                        <a:lnTo>
                          <a:pt x="56295" y="69138"/>
                        </a:lnTo>
                        <a:lnTo>
                          <a:pt x="50658" y="97935"/>
                        </a:lnTo>
                        <a:lnTo>
                          <a:pt x="41469" y="97935"/>
                        </a:lnTo>
                        <a:lnTo>
                          <a:pt x="47106" y="69138"/>
                        </a:lnTo>
                        <a:lnTo>
                          <a:pt x="26815" y="69138"/>
                        </a:lnTo>
                        <a:lnTo>
                          <a:pt x="21315" y="97935"/>
                        </a:lnTo>
                        <a:lnTo>
                          <a:pt x="12195" y="97935"/>
                        </a:lnTo>
                        <a:lnTo>
                          <a:pt x="17558" y="69138"/>
                        </a:lnTo>
                        <a:lnTo>
                          <a:pt x="0" y="69138"/>
                        </a:lnTo>
                        <a:lnTo>
                          <a:pt x="0" y="60496"/>
                        </a:lnTo>
                        <a:lnTo>
                          <a:pt x="19232" y="60496"/>
                        </a:lnTo>
                        <a:lnTo>
                          <a:pt x="23775" y="37712"/>
                        </a:lnTo>
                        <a:lnTo>
                          <a:pt x="5226" y="37712"/>
                        </a:lnTo>
                        <a:lnTo>
                          <a:pt x="5226" y="29206"/>
                        </a:lnTo>
                        <a:lnTo>
                          <a:pt x="25244" y="29206"/>
                        </a:lnTo>
                        <a:lnTo>
                          <a:pt x="30743" y="0"/>
                        </a:lnTo>
                        <a:lnTo>
                          <a:pt x="40069" y="0"/>
                        </a:lnTo>
                        <a:lnTo>
                          <a:pt x="34569" y="29206"/>
                        </a:lnTo>
                        <a:lnTo>
                          <a:pt x="54997" y="29206"/>
                        </a:lnTo>
                        <a:lnTo>
                          <a:pt x="60633" y="0"/>
                        </a:lnTo>
                        <a:lnTo>
                          <a:pt x="69617" y="0"/>
                        </a:lnTo>
                        <a:lnTo>
                          <a:pt x="63980" y="29206"/>
                        </a:lnTo>
                        <a:lnTo>
                          <a:pt x="81675" y="29206"/>
                        </a:lnTo>
                        <a:lnTo>
                          <a:pt x="81675" y="37712"/>
                        </a:lnTo>
                        <a:lnTo>
                          <a:pt x="62307" y="37712"/>
                        </a:lnTo>
                        <a:close/>
                        <a:moveTo>
                          <a:pt x="28421" y="60496"/>
                        </a:moveTo>
                        <a:lnTo>
                          <a:pt x="48711" y="60496"/>
                        </a:lnTo>
                        <a:lnTo>
                          <a:pt x="53118" y="37712"/>
                        </a:lnTo>
                        <a:lnTo>
                          <a:pt x="32827" y="37712"/>
                        </a:lnTo>
                        <a:lnTo>
                          <a:pt x="28421" y="60496"/>
                        </a:lnTo>
                        <a:close/>
                      </a:path>
                    </a:pathLst>
                  </a:custGeom>
                  <a:solidFill>
                    <a:srgbClr val="FFFFFF"/>
                  </a:solidFill>
                  <a:ln w="34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6910DFE-F830-47D8-BA49-549A32C9C555}"/>
                      </a:ext>
                    </a:extLst>
                  </p:cNvPr>
                  <p:cNvSpPr/>
                  <p:nvPr/>
                </p:nvSpPr>
                <p:spPr>
                  <a:xfrm>
                    <a:off x="1305439" y="4413941"/>
                    <a:ext cx="163964" cy="30743"/>
                  </a:xfrm>
                  <a:custGeom>
                    <a:avLst/>
                    <a:gdLst>
                      <a:gd name="connsiteX0" fmla="*/ 163965 w 163964"/>
                      <a:gd name="connsiteY0" fmla="*/ 15372 h 30743"/>
                      <a:gd name="connsiteX1" fmla="*/ 148593 w 163964"/>
                      <a:gd name="connsiteY1" fmla="*/ 30743 h 30743"/>
                      <a:gd name="connsiteX2" fmla="*/ 15372 w 163964"/>
                      <a:gd name="connsiteY2" fmla="*/ 30743 h 30743"/>
                      <a:gd name="connsiteX3" fmla="*/ 0 w 163964"/>
                      <a:gd name="connsiteY3" fmla="*/ 15372 h 30743"/>
                      <a:gd name="connsiteX4" fmla="*/ 0 w 163964"/>
                      <a:gd name="connsiteY4" fmla="*/ 15372 h 30743"/>
                      <a:gd name="connsiteX5" fmla="*/ 15372 w 163964"/>
                      <a:gd name="connsiteY5" fmla="*/ 0 h 30743"/>
                      <a:gd name="connsiteX6" fmla="*/ 148593 w 163964"/>
                      <a:gd name="connsiteY6" fmla="*/ 0 h 30743"/>
                      <a:gd name="connsiteX7" fmla="*/ 163965 w 163964"/>
                      <a:gd name="connsiteY7" fmla="*/ 15372 h 30743"/>
                      <a:gd name="connsiteX8" fmla="*/ 163965 w 163964"/>
                      <a:gd name="connsiteY8" fmla="*/ 15372 h 3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964" h="30743">
                        <a:moveTo>
                          <a:pt x="163965" y="15372"/>
                        </a:moveTo>
                        <a:cubicBezTo>
                          <a:pt x="163965" y="23877"/>
                          <a:pt x="157099" y="30743"/>
                          <a:pt x="148593" y="30743"/>
                        </a:cubicBezTo>
                        <a:lnTo>
                          <a:pt x="15372" y="30743"/>
                        </a:lnTo>
                        <a:cubicBezTo>
                          <a:pt x="6866" y="30743"/>
                          <a:pt x="0" y="23877"/>
                          <a:pt x="0" y="15372"/>
                        </a:cubicBezTo>
                        <a:lnTo>
                          <a:pt x="0" y="15372"/>
                        </a:lnTo>
                        <a:cubicBezTo>
                          <a:pt x="0" y="6866"/>
                          <a:pt x="6866" y="0"/>
                          <a:pt x="15372" y="0"/>
                        </a:cubicBezTo>
                        <a:lnTo>
                          <a:pt x="148593" y="0"/>
                        </a:lnTo>
                        <a:cubicBezTo>
                          <a:pt x="157099" y="0"/>
                          <a:pt x="163965" y="6866"/>
                          <a:pt x="163965" y="15372"/>
                        </a:cubicBezTo>
                        <a:lnTo>
                          <a:pt x="163965" y="15372"/>
                        </a:lnTo>
                        <a:close/>
                      </a:path>
                    </a:pathLst>
                  </a:custGeom>
                  <a:solidFill>
                    <a:schemeClr val="bg1"/>
                  </a:solidFill>
                  <a:ln w="3404" cap="flat">
                    <a:noFill/>
                    <a:prstDash val="solid"/>
                    <a:miter/>
                  </a:ln>
                </p:spPr>
                <p:txBody>
                  <a:bodyPr rtlCol="0" anchor="ctr"/>
                  <a:lstStyle/>
                  <a:p>
                    <a:endParaRPr lang="en-US"/>
                  </a:p>
                </p:txBody>
              </p:sp>
            </p:grpSp>
          </p:grpSp>
          <p:grpSp>
            <p:nvGrpSpPr>
              <p:cNvPr id="124" name="Graphic 17">
                <a:extLst>
                  <a:ext uri="{FF2B5EF4-FFF2-40B4-BE49-F238E27FC236}">
                    <a16:creationId xmlns:a16="http://schemas.microsoft.com/office/drawing/2014/main" id="{C4399021-4023-4B25-99AA-C7BE8A99220B}"/>
                  </a:ext>
                </a:extLst>
              </p:cNvPr>
              <p:cNvGrpSpPr/>
              <p:nvPr/>
            </p:nvGrpSpPr>
            <p:grpSpPr>
              <a:xfrm>
                <a:off x="2282004" y="5117042"/>
                <a:ext cx="567031" cy="735451"/>
                <a:chOff x="2282004" y="5117042"/>
                <a:chExt cx="567031" cy="735451"/>
              </a:xfrm>
            </p:grpSpPr>
            <p:grpSp>
              <p:nvGrpSpPr>
                <p:cNvPr id="139" name="Graphic 17">
                  <a:extLst>
                    <a:ext uri="{FF2B5EF4-FFF2-40B4-BE49-F238E27FC236}">
                      <a16:creationId xmlns:a16="http://schemas.microsoft.com/office/drawing/2014/main" id="{B006964E-3CB1-4554-85E4-AEEB548F051B}"/>
                    </a:ext>
                  </a:extLst>
                </p:cNvPr>
                <p:cNvGrpSpPr/>
                <p:nvPr/>
              </p:nvGrpSpPr>
              <p:grpSpPr>
                <a:xfrm>
                  <a:off x="2282004" y="5117042"/>
                  <a:ext cx="567031" cy="735451"/>
                  <a:chOff x="2282004" y="5117042"/>
                  <a:chExt cx="567031" cy="735451"/>
                </a:xfrm>
              </p:grpSpPr>
              <p:sp>
                <p:nvSpPr>
                  <p:cNvPr id="141" name="Freeform: Shape 140">
                    <a:extLst>
                      <a:ext uri="{FF2B5EF4-FFF2-40B4-BE49-F238E27FC236}">
                        <a16:creationId xmlns:a16="http://schemas.microsoft.com/office/drawing/2014/main" id="{56DA7C47-607B-45CF-B5D5-F42B7BFBD84B}"/>
                      </a:ext>
                    </a:extLst>
                  </p:cNvPr>
                  <p:cNvSpPr/>
                  <p:nvPr/>
                </p:nvSpPr>
                <p:spPr>
                  <a:xfrm>
                    <a:off x="2489128" y="5177420"/>
                    <a:ext cx="189253" cy="121034"/>
                  </a:xfrm>
                  <a:custGeom>
                    <a:avLst/>
                    <a:gdLst>
                      <a:gd name="connsiteX0" fmla="*/ 36926 w 189253"/>
                      <a:gd name="connsiteY0" fmla="*/ 5653 h 121034"/>
                      <a:gd name="connsiteX1" fmla="*/ 0 w 189253"/>
                      <a:gd name="connsiteY1" fmla="*/ 33493 h 121034"/>
                      <a:gd name="connsiteX2" fmla="*/ 40616 w 189253"/>
                      <a:gd name="connsiteY2" fmla="*/ 113562 h 121034"/>
                      <a:gd name="connsiteX3" fmla="*/ 127039 w 189253"/>
                      <a:gd name="connsiteY3" fmla="*/ 93033 h 121034"/>
                      <a:gd name="connsiteX4" fmla="*/ 188696 w 189253"/>
                      <a:gd name="connsiteY4" fmla="*/ 18804 h 121034"/>
                      <a:gd name="connsiteX5" fmla="*/ 131035 w 189253"/>
                      <a:gd name="connsiteY5" fmla="*/ 1485 h 121034"/>
                      <a:gd name="connsiteX6" fmla="*/ 36926 w 189253"/>
                      <a:gd name="connsiteY6" fmla="*/ 5653 h 12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253" h="121034">
                        <a:moveTo>
                          <a:pt x="36926" y="5653"/>
                        </a:moveTo>
                        <a:cubicBezTo>
                          <a:pt x="36346" y="6746"/>
                          <a:pt x="0" y="33493"/>
                          <a:pt x="0" y="33493"/>
                        </a:cubicBezTo>
                        <a:cubicBezTo>
                          <a:pt x="0" y="33493"/>
                          <a:pt x="8028" y="90881"/>
                          <a:pt x="40616" y="113562"/>
                        </a:cubicBezTo>
                        <a:cubicBezTo>
                          <a:pt x="76449" y="138499"/>
                          <a:pt x="127039" y="93033"/>
                          <a:pt x="127039" y="93033"/>
                        </a:cubicBezTo>
                        <a:cubicBezTo>
                          <a:pt x="127039" y="93033"/>
                          <a:pt x="167313" y="102597"/>
                          <a:pt x="188696" y="18804"/>
                        </a:cubicBezTo>
                        <a:cubicBezTo>
                          <a:pt x="193615" y="-427"/>
                          <a:pt x="165263" y="-2033"/>
                          <a:pt x="131035" y="1485"/>
                        </a:cubicBezTo>
                        <a:cubicBezTo>
                          <a:pt x="86901" y="6029"/>
                          <a:pt x="36926" y="5653"/>
                          <a:pt x="36926" y="5653"/>
                        </a:cubicBezTo>
                        <a:close/>
                      </a:path>
                    </a:pathLst>
                  </a:custGeom>
                  <a:solidFill>
                    <a:srgbClr val="09005D"/>
                  </a:solidFill>
                  <a:ln w="34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558023D-E6AF-4DF5-9F4F-AA194CB5C573}"/>
                      </a:ext>
                    </a:extLst>
                  </p:cNvPr>
                  <p:cNvSpPr/>
                  <p:nvPr/>
                </p:nvSpPr>
                <p:spPr>
                  <a:xfrm>
                    <a:off x="2397061" y="5355530"/>
                    <a:ext cx="368519" cy="443743"/>
                  </a:xfrm>
                  <a:custGeom>
                    <a:avLst/>
                    <a:gdLst>
                      <a:gd name="connsiteX0" fmla="*/ 61085 w 368519"/>
                      <a:gd name="connsiteY0" fmla="*/ 23378 h 443743"/>
                      <a:gd name="connsiteX1" fmla="*/ 107678 w 368519"/>
                      <a:gd name="connsiteY1" fmla="*/ 1687 h 443743"/>
                      <a:gd name="connsiteX2" fmla="*/ 168619 w 368519"/>
                      <a:gd name="connsiteY2" fmla="*/ 9339 h 443743"/>
                      <a:gd name="connsiteX3" fmla="*/ 250123 w 368519"/>
                      <a:gd name="connsiteY3" fmla="*/ 1516 h 443743"/>
                      <a:gd name="connsiteX4" fmla="*/ 303924 w 368519"/>
                      <a:gd name="connsiteY4" fmla="*/ 22900 h 443743"/>
                      <a:gd name="connsiteX5" fmla="*/ 368519 w 368519"/>
                      <a:gd name="connsiteY5" fmla="*/ 134191 h 443743"/>
                      <a:gd name="connsiteX6" fmla="*/ 317724 w 368519"/>
                      <a:gd name="connsiteY6" fmla="*/ 167565 h 443743"/>
                      <a:gd name="connsiteX7" fmla="*/ 312498 w 368519"/>
                      <a:gd name="connsiteY7" fmla="*/ 379592 h 443743"/>
                      <a:gd name="connsiteX8" fmla="*/ 187099 w 368519"/>
                      <a:gd name="connsiteY8" fmla="*/ 443743 h 443743"/>
                      <a:gd name="connsiteX9" fmla="*/ 43971 w 368519"/>
                      <a:gd name="connsiteY9" fmla="*/ 371906 h 443743"/>
                      <a:gd name="connsiteX10" fmla="*/ 49095 w 368519"/>
                      <a:gd name="connsiteY10" fmla="*/ 164696 h 443743"/>
                      <a:gd name="connsiteX11" fmla="*/ 315 w 368519"/>
                      <a:gd name="connsiteY11" fmla="*/ 135831 h 443743"/>
                      <a:gd name="connsiteX12" fmla="*/ 61085 w 368519"/>
                      <a:gd name="connsiteY12" fmla="*/ 23378 h 44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519" h="443743">
                        <a:moveTo>
                          <a:pt x="61085" y="23378"/>
                        </a:moveTo>
                        <a:cubicBezTo>
                          <a:pt x="75295" y="13609"/>
                          <a:pt x="91008" y="6230"/>
                          <a:pt x="107678" y="1687"/>
                        </a:cubicBezTo>
                        <a:cubicBezTo>
                          <a:pt x="113929" y="-21"/>
                          <a:pt x="147713" y="9817"/>
                          <a:pt x="168619" y="9339"/>
                        </a:cubicBezTo>
                        <a:cubicBezTo>
                          <a:pt x="197278" y="8690"/>
                          <a:pt x="226484" y="-4359"/>
                          <a:pt x="250123" y="1516"/>
                        </a:cubicBezTo>
                        <a:cubicBezTo>
                          <a:pt x="273590" y="7358"/>
                          <a:pt x="292822" y="15009"/>
                          <a:pt x="303924" y="22900"/>
                        </a:cubicBezTo>
                        <a:cubicBezTo>
                          <a:pt x="337127" y="46504"/>
                          <a:pt x="356631" y="90570"/>
                          <a:pt x="368519" y="134191"/>
                        </a:cubicBezTo>
                        <a:cubicBezTo>
                          <a:pt x="346008" y="157283"/>
                          <a:pt x="317724" y="167565"/>
                          <a:pt x="317724" y="167565"/>
                        </a:cubicBezTo>
                        <a:lnTo>
                          <a:pt x="312498" y="379592"/>
                        </a:lnTo>
                        <a:lnTo>
                          <a:pt x="187099" y="443743"/>
                        </a:lnTo>
                        <a:lnTo>
                          <a:pt x="43971" y="371906"/>
                        </a:lnTo>
                        <a:lnTo>
                          <a:pt x="49095" y="164696"/>
                        </a:lnTo>
                        <a:cubicBezTo>
                          <a:pt x="49095" y="164696"/>
                          <a:pt x="3663" y="143517"/>
                          <a:pt x="315" y="135831"/>
                        </a:cubicBezTo>
                        <a:cubicBezTo>
                          <a:pt x="-3066" y="128111"/>
                          <a:pt x="20982" y="50945"/>
                          <a:pt x="61085" y="23378"/>
                        </a:cubicBezTo>
                        <a:close/>
                      </a:path>
                    </a:pathLst>
                  </a:custGeom>
                  <a:solidFill>
                    <a:srgbClr val="FF928E"/>
                  </a:solidFill>
                  <a:ln w="340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F92D837-9CC1-4D58-8167-01359BCC5A63}"/>
                      </a:ext>
                    </a:extLst>
                  </p:cNvPr>
                  <p:cNvSpPr/>
                  <p:nvPr/>
                </p:nvSpPr>
                <p:spPr>
                  <a:xfrm>
                    <a:off x="2386163" y="5490404"/>
                    <a:ext cx="111112" cy="238227"/>
                  </a:xfrm>
                  <a:custGeom>
                    <a:avLst/>
                    <a:gdLst>
                      <a:gd name="connsiteX0" fmla="*/ 13297 w 111112"/>
                      <a:gd name="connsiteY0" fmla="*/ 0 h 238227"/>
                      <a:gd name="connsiteX1" fmla="*/ 91283 w 111112"/>
                      <a:gd name="connsiteY1" fmla="*/ 238227 h 238227"/>
                      <a:gd name="connsiteX2" fmla="*/ 109011 w 111112"/>
                      <a:gd name="connsiteY2" fmla="*/ 186510 h 238227"/>
                      <a:gd name="connsiteX3" fmla="*/ 66790 w 111112"/>
                      <a:gd name="connsiteY3" fmla="*/ 32315 h 238227"/>
                      <a:gd name="connsiteX4" fmla="*/ 13297 w 111112"/>
                      <a:gd name="connsiteY4" fmla="*/ 0 h 2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12" h="238227">
                        <a:moveTo>
                          <a:pt x="13297" y="0"/>
                        </a:moveTo>
                        <a:cubicBezTo>
                          <a:pt x="13297" y="0"/>
                          <a:pt x="-47609" y="168850"/>
                          <a:pt x="91283" y="238227"/>
                        </a:cubicBezTo>
                        <a:cubicBezTo>
                          <a:pt x="120113" y="234401"/>
                          <a:pt x="109011" y="186510"/>
                          <a:pt x="109011" y="186510"/>
                        </a:cubicBezTo>
                        <a:cubicBezTo>
                          <a:pt x="109011" y="186510"/>
                          <a:pt x="48686" y="173154"/>
                          <a:pt x="66790" y="32315"/>
                        </a:cubicBezTo>
                        <a:cubicBezTo>
                          <a:pt x="50086" y="18617"/>
                          <a:pt x="13297" y="0"/>
                          <a:pt x="13297" y="0"/>
                        </a:cubicBezTo>
                        <a:close/>
                      </a:path>
                    </a:pathLst>
                  </a:custGeom>
                  <a:solidFill>
                    <a:srgbClr val="FEBBBA"/>
                  </a:solidFill>
                  <a:ln w="34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8387F23-A48B-4CF2-8B3E-A08608C0DCA6}"/>
                      </a:ext>
                    </a:extLst>
                  </p:cNvPr>
                  <p:cNvSpPr/>
                  <p:nvPr/>
                </p:nvSpPr>
                <p:spPr>
                  <a:xfrm>
                    <a:off x="2664792" y="5490404"/>
                    <a:ext cx="104912" cy="238227"/>
                  </a:xfrm>
                  <a:custGeom>
                    <a:avLst/>
                    <a:gdLst>
                      <a:gd name="connsiteX0" fmla="*/ 97816 w 104912"/>
                      <a:gd name="connsiteY0" fmla="*/ 0 h 238227"/>
                      <a:gd name="connsiteX1" fmla="*/ 19830 w 104912"/>
                      <a:gd name="connsiteY1" fmla="*/ 238227 h 238227"/>
                      <a:gd name="connsiteX2" fmla="*/ 2101 w 104912"/>
                      <a:gd name="connsiteY2" fmla="*/ 186510 h 238227"/>
                      <a:gd name="connsiteX3" fmla="*/ 44322 w 104912"/>
                      <a:gd name="connsiteY3" fmla="*/ 32315 h 238227"/>
                      <a:gd name="connsiteX4" fmla="*/ 97816 w 104912"/>
                      <a:gd name="connsiteY4" fmla="*/ 0 h 2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12" h="238227">
                        <a:moveTo>
                          <a:pt x="97816" y="0"/>
                        </a:moveTo>
                        <a:cubicBezTo>
                          <a:pt x="97816" y="0"/>
                          <a:pt x="139729" y="176228"/>
                          <a:pt x="19830" y="238227"/>
                        </a:cubicBezTo>
                        <a:cubicBezTo>
                          <a:pt x="-9000" y="234401"/>
                          <a:pt x="2101" y="186510"/>
                          <a:pt x="2101" y="186510"/>
                        </a:cubicBezTo>
                        <a:cubicBezTo>
                          <a:pt x="2101" y="186510"/>
                          <a:pt x="50744" y="162564"/>
                          <a:pt x="44322" y="32315"/>
                        </a:cubicBezTo>
                        <a:cubicBezTo>
                          <a:pt x="60992" y="18617"/>
                          <a:pt x="97816" y="0"/>
                          <a:pt x="97816" y="0"/>
                        </a:cubicBezTo>
                        <a:close/>
                      </a:path>
                    </a:pathLst>
                  </a:custGeom>
                  <a:solidFill>
                    <a:srgbClr val="FEBBBA"/>
                  </a:solidFill>
                  <a:ln w="34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8B7EB97-E8CF-485E-B68C-460E853D48E5}"/>
                      </a:ext>
                    </a:extLst>
                  </p:cNvPr>
                  <p:cNvSpPr/>
                  <p:nvPr/>
                </p:nvSpPr>
                <p:spPr>
                  <a:xfrm>
                    <a:off x="2439358" y="5554863"/>
                    <a:ext cx="274914" cy="185656"/>
                  </a:xfrm>
                  <a:custGeom>
                    <a:avLst/>
                    <a:gdLst>
                      <a:gd name="connsiteX0" fmla="*/ 261080 w 274914"/>
                      <a:gd name="connsiteY0" fmla="*/ 185656 h 185656"/>
                      <a:gd name="connsiteX1" fmla="*/ 13834 w 274914"/>
                      <a:gd name="connsiteY1" fmla="*/ 185656 h 185656"/>
                      <a:gd name="connsiteX2" fmla="*/ 0 w 274914"/>
                      <a:gd name="connsiteY2" fmla="*/ 171822 h 185656"/>
                      <a:gd name="connsiteX3" fmla="*/ 0 w 274914"/>
                      <a:gd name="connsiteY3" fmla="*/ 13835 h 185656"/>
                      <a:gd name="connsiteX4" fmla="*/ 13834 w 274914"/>
                      <a:gd name="connsiteY4" fmla="*/ 0 h 185656"/>
                      <a:gd name="connsiteX5" fmla="*/ 261080 w 274914"/>
                      <a:gd name="connsiteY5" fmla="*/ 0 h 185656"/>
                      <a:gd name="connsiteX6" fmla="*/ 274914 w 274914"/>
                      <a:gd name="connsiteY6" fmla="*/ 13835 h 185656"/>
                      <a:gd name="connsiteX7" fmla="*/ 274914 w 274914"/>
                      <a:gd name="connsiteY7" fmla="*/ 171822 h 185656"/>
                      <a:gd name="connsiteX8" fmla="*/ 261080 w 274914"/>
                      <a:gd name="connsiteY8" fmla="*/ 185656 h 18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914" h="185656">
                        <a:moveTo>
                          <a:pt x="261080" y="185656"/>
                        </a:moveTo>
                        <a:lnTo>
                          <a:pt x="13834" y="185656"/>
                        </a:lnTo>
                        <a:cubicBezTo>
                          <a:pt x="6217" y="185656"/>
                          <a:pt x="0" y="179439"/>
                          <a:pt x="0" y="171822"/>
                        </a:cubicBezTo>
                        <a:lnTo>
                          <a:pt x="0" y="13835"/>
                        </a:lnTo>
                        <a:cubicBezTo>
                          <a:pt x="0" y="6217"/>
                          <a:pt x="6217" y="0"/>
                          <a:pt x="13834" y="0"/>
                        </a:cubicBezTo>
                        <a:lnTo>
                          <a:pt x="261080" y="0"/>
                        </a:lnTo>
                        <a:cubicBezTo>
                          <a:pt x="268697" y="0"/>
                          <a:pt x="274914" y="6217"/>
                          <a:pt x="274914" y="13835"/>
                        </a:cubicBezTo>
                        <a:lnTo>
                          <a:pt x="274914" y="171822"/>
                        </a:lnTo>
                        <a:cubicBezTo>
                          <a:pt x="274914" y="179405"/>
                          <a:pt x="268697" y="185656"/>
                          <a:pt x="261080" y="185656"/>
                        </a:cubicBezTo>
                        <a:close/>
                      </a:path>
                    </a:pathLst>
                  </a:custGeom>
                  <a:solidFill>
                    <a:schemeClr val="bg1">
                      <a:lumMod val="95000"/>
                    </a:schemeClr>
                  </a:solidFill>
                  <a:ln w="3404" cap="flat">
                    <a:noFill/>
                    <a:prstDash val="solid"/>
                    <a:miter/>
                  </a:ln>
                </p:spPr>
                <p:txBody>
                  <a:bodyPr rtlCol="0" anchor="ctr"/>
                  <a:lstStyle/>
                  <a:p>
                    <a:endParaRPr lang="en-US"/>
                  </a:p>
                </p:txBody>
              </p:sp>
              <p:grpSp>
                <p:nvGrpSpPr>
                  <p:cNvPr id="146" name="Graphic 17">
                    <a:extLst>
                      <a:ext uri="{FF2B5EF4-FFF2-40B4-BE49-F238E27FC236}">
                        <a16:creationId xmlns:a16="http://schemas.microsoft.com/office/drawing/2014/main" id="{2BA61CC4-282E-42FE-89D6-4E306DCB890C}"/>
                      </a:ext>
                    </a:extLst>
                  </p:cNvPr>
                  <p:cNvGrpSpPr/>
                  <p:nvPr/>
                </p:nvGrpSpPr>
                <p:grpSpPr>
                  <a:xfrm>
                    <a:off x="2705835" y="5789982"/>
                    <a:ext cx="142016" cy="62511"/>
                    <a:chOff x="2705835" y="5789982"/>
                    <a:chExt cx="142016" cy="62511"/>
                  </a:xfrm>
                </p:grpSpPr>
                <p:sp>
                  <p:nvSpPr>
                    <p:cNvPr id="156" name="Freeform: Shape 155">
                      <a:extLst>
                        <a:ext uri="{FF2B5EF4-FFF2-40B4-BE49-F238E27FC236}">
                          <a16:creationId xmlns:a16="http://schemas.microsoft.com/office/drawing/2014/main" id="{7B1979F1-E6DC-47EF-BA37-89ADCA5C47C9}"/>
                        </a:ext>
                      </a:extLst>
                    </p:cNvPr>
                    <p:cNvSpPr/>
                    <p:nvPr/>
                  </p:nvSpPr>
                  <p:spPr>
                    <a:xfrm>
                      <a:off x="2722846" y="5791170"/>
                      <a:ext cx="125005" cy="61323"/>
                    </a:xfrm>
                    <a:custGeom>
                      <a:avLst/>
                      <a:gdLst>
                        <a:gd name="connsiteX0" fmla="*/ 112043 w 125005"/>
                        <a:gd name="connsiteY0" fmla="*/ 4380 h 61323"/>
                        <a:gd name="connsiteX1" fmla="*/ 7857 w 125005"/>
                        <a:gd name="connsiteY1" fmla="*/ 1032 h 61323"/>
                        <a:gd name="connsiteX2" fmla="*/ 4885 w 125005"/>
                        <a:gd name="connsiteY2" fmla="*/ 9026 h 61323"/>
                        <a:gd name="connsiteX3" fmla="*/ 0 w 125005"/>
                        <a:gd name="connsiteY3" fmla="*/ 48855 h 61323"/>
                        <a:gd name="connsiteX4" fmla="*/ 103400 w 125005"/>
                        <a:gd name="connsiteY4" fmla="*/ 61324 h 61323"/>
                        <a:gd name="connsiteX5" fmla="*/ 112965 w 125005"/>
                        <a:gd name="connsiteY5" fmla="*/ 59889 h 61323"/>
                        <a:gd name="connsiteX6" fmla="*/ 115971 w 125005"/>
                        <a:gd name="connsiteY6" fmla="*/ 56951 h 61323"/>
                        <a:gd name="connsiteX7" fmla="*/ 112043 w 125005"/>
                        <a:gd name="connsiteY7" fmla="*/ 4380 h 6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005" h="61323">
                          <a:moveTo>
                            <a:pt x="112043" y="4380"/>
                          </a:moveTo>
                          <a:cubicBezTo>
                            <a:pt x="80582" y="-2828"/>
                            <a:pt x="7857" y="1032"/>
                            <a:pt x="7857" y="1032"/>
                          </a:cubicBezTo>
                          <a:lnTo>
                            <a:pt x="4885" y="9026"/>
                          </a:lnTo>
                          <a:lnTo>
                            <a:pt x="0" y="48855"/>
                          </a:lnTo>
                          <a:cubicBezTo>
                            <a:pt x="0" y="48855"/>
                            <a:pt x="69275" y="61324"/>
                            <a:pt x="103400" y="61324"/>
                          </a:cubicBezTo>
                          <a:cubicBezTo>
                            <a:pt x="106885" y="61324"/>
                            <a:pt x="110061" y="60811"/>
                            <a:pt x="112965" y="59889"/>
                          </a:cubicBezTo>
                          <a:cubicBezTo>
                            <a:pt x="113990" y="58967"/>
                            <a:pt x="115014" y="57976"/>
                            <a:pt x="115971" y="56951"/>
                          </a:cubicBezTo>
                          <a:cubicBezTo>
                            <a:pt x="130489" y="41135"/>
                            <a:pt x="126287" y="17873"/>
                            <a:pt x="112043" y="4380"/>
                          </a:cubicBezTo>
                          <a:close/>
                        </a:path>
                      </a:pathLst>
                    </a:custGeom>
                    <a:solidFill>
                      <a:srgbClr val="4F52FF"/>
                    </a:solidFill>
                    <a:ln w="34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0F450BC-8118-4E2B-B1BB-B11FD10F0234}"/>
                        </a:ext>
                      </a:extLst>
                    </p:cNvPr>
                    <p:cNvSpPr/>
                    <p:nvPr/>
                  </p:nvSpPr>
                  <p:spPr>
                    <a:xfrm>
                      <a:off x="2705835" y="5789982"/>
                      <a:ext cx="39972" cy="50123"/>
                    </a:xfrm>
                    <a:custGeom>
                      <a:avLst/>
                      <a:gdLst>
                        <a:gd name="connsiteX0" fmla="*/ 3963 w 39972"/>
                        <a:gd name="connsiteY0" fmla="*/ 0 h 50123"/>
                        <a:gd name="connsiteX1" fmla="*/ 16294 w 39972"/>
                        <a:gd name="connsiteY1" fmla="*/ 512 h 50123"/>
                        <a:gd name="connsiteX2" fmla="*/ 33579 w 39972"/>
                        <a:gd name="connsiteY2" fmla="*/ 9462 h 50123"/>
                        <a:gd name="connsiteX3" fmla="*/ 39932 w 39972"/>
                        <a:gd name="connsiteY3" fmla="*/ 29411 h 50123"/>
                        <a:gd name="connsiteX4" fmla="*/ 33271 w 39972"/>
                        <a:gd name="connsiteY4" fmla="*/ 44612 h 50123"/>
                        <a:gd name="connsiteX5" fmla="*/ 18856 w 39972"/>
                        <a:gd name="connsiteY5" fmla="*/ 50078 h 50123"/>
                        <a:gd name="connsiteX6" fmla="*/ 0 w 39972"/>
                        <a:gd name="connsiteY6" fmla="*/ 48745 h 50123"/>
                        <a:gd name="connsiteX7" fmla="*/ 3963 w 39972"/>
                        <a:gd name="connsiteY7" fmla="*/ 0 h 5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72" h="50123">
                          <a:moveTo>
                            <a:pt x="3963" y="0"/>
                          </a:moveTo>
                          <a:lnTo>
                            <a:pt x="16294" y="512"/>
                          </a:lnTo>
                          <a:cubicBezTo>
                            <a:pt x="22921" y="786"/>
                            <a:pt x="29138" y="4031"/>
                            <a:pt x="33579" y="9462"/>
                          </a:cubicBezTo>
                          <a:cubicBezTo>
                            <a:pt x="38019" y="14893"/>
                            <a:pt x="40308" y="22101"/>
                            <a:pt x="39932" y="29411"/>
                          </a:cubicBezTo>
                          <a:cubicBezTo>
                            <a:pt x="39625" y="35252"/>
                            <a:pt x="37234" y="40718"/>
                            <a:pt x="33271" y="44612"/>
                          </a:cubicBezTo>
                          <a:cubicBezTo>
                            <a:pt x="29309" y="48506"/>
                            <a:pt x="24116" y="50453"/>
                            <a:pt x="18856" y="50078"/>
                          </a:cubicBezTo>
                          <a:lnTo>
                            <a:pt x="0" y="48745"/>
                          </a:lnTo>
                          <a:lnTo>
                            <a:pt x="3963" y="0"/>
                          </a:lnTo>
                          <a:close/>
                        </a:path>
                      </a:pathLst>
                    </a:custGeom>
                    <a:solidFill>
                      <a:srgbClr val="FEBBBA"/>
                    </a:solidFill>
                    <a:ln w="3404" cap="flat">
                      <a:noFill/>
                      <a:prstDash val="solid"/>
                      <a:miter/>
                    </a:ln>
                  </p:spPr>
                  <p:txBody>
                    <a:bodyPr rtlCol="0" anchor="ctr"/>
                    <a:lstStyle/>
                    <a:p>
                      <a:endParaRPr lang="en-US"/>
                    </a:p>
                  </p:txBody>
                </p:sp>
              </p:grpSp>
              <p:grpSp>
                <p:nvGrpSpPr>
                  <p:cNvPr id="147" name="Graphic 17">
                    <a:extLst>
                      <a:ext uri="{FF2B5EF4-FFF2-40B4-BE49-F238E27FC236}">
                        <a16:creationId xmlns:a16="http://schemas.microsoft.com/office/drawing/2014/main" id="{CA58D145-B39D-46E6-965A-CBE99E79141A}"/>
                      </a:ext>
                    </a:extLst>
                  </p:cNvPr>
                  <p:cNvGrpSpPr/>
                  <p:nvPr/>
                </p:nvGrpSpPr>
                <p:grpSpPr>
                  <a:xfrm>
                    <a:off x="2282004" y="5788910"/>
                    <a:ext cx="141606" cy="60107"/>
                    <a:chOff x="2282004" y="5788910"/>
                    <a:chExt cx="141606" cy="60107"/>
                  </a:xfrm>
                </p:grpSpPr>
                <p:sp>
                  <p:nvSpPr>
                    <p:cNvPr id="154" name="Freeform: Shape 153">
                      <a:extLst>
                        <a:ext uri="{FF2B5EF4-FFF2-40B4-BE49-F238E27FC236}">
                          <a16:creationId xmlns:a16="http://schemas.microsoft.com/office/drawing/2014/main" id="{47BD7ECE-8BB0-49DE-984B-A370B9E45924}"/>
                        </a:ext>
                      </a:extLst>
                    </p:cNvPr>
                    <p:cNvSpPr/>
                    <p:nvPr/>
                  </p:nvSpPr>
                  <p:spPr>
                    <a:xfrm>
                      <a:off x="2282004" y="5788910"/>
                      <a:ext cx="124595" cy="60107"/>
                    </a:xfrm>
                    <a:custGeom>
                      <a:avLst/>
                      <a:gdLst>
                        <a:gd name="connsiteX0" fmla="*/ 13714 w 124595"/>
                        <a:gd name="connsiteY0" fmla="*/ 2814 h 60107"/>
                        <a:gd name="connsiteX1" fmla="*/ 117934 w 124595"/>
                        <a:gd name="connsiteY1" fmla="*/ 2678 h 60107"/>
                        <a:gd name="connsiteX2" fmla="*/ 120701 w 124595"/>
                        <a:gd name="connsiteY2" fmla="*/ 10773 h 60107"/>
                        <a:gd name="connsiteX3" fmla="*/ 124595 w 124595"/>
                        <a:gd name="connsiteY3" fmla="*/ 50740 h 60107"/>
                        <a:gd name="connsiteX4" fmla="*/ 20922 w 124595"/>
                        <a:gd name="connsiteY4" fmla="*/ 60031 h 60107"/>
                        <a:gd name="connsiteX5" fmla="*/ 11391 w 124595"/>
                        <a:gd name="connsiteY5" fmla="*/ 58289 h 60107"/>
                        <a:gd name="connsiteX6" fmla="*/ 8454 w 124595"/>
                        <a:gd name="connsiteY6" fmla="*/ 55249 h 60107"/>
                        <a:gd name="connsiteX7" fmla="*/ 13714 w 124595"/>
                        <a:gd name="connsiteY7" fmla="*/ 2814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95" h="60107">
                          <a:moveTo>
                            <a:pt x="13714" y="2814"/>
                          </a:moveTo>
                          <a:cubicBezTo>
                            <a:pt x="45346" y="-3437"/>
                            <a:pt x="117934" y="2678"/>
                            <a:pt x="117934" y="2678"/>
                          </a:cubicBezTo>
                          <a:lnTo>
                            <a:pt x="120701" y="10773"/>
                          </a:lnTo>
                          <a:lnTo>
                            <a:pt x="124595" y="50740"/>
                          </a:lnTo>
                          <a:cubicBezTo>
                            <a:pt x="124595" y="50740"/>
                            <a:pt x="55047" y="61090"/>
                            <a:pt x="20922" y="60031"/>
                          </a:cubicBezTo>
                          <a:cubicBezTo>
                            <a:pt x="17438" y="59928"/>
                            <a:pt x="14261" y="59314"/>
                            <a:pt x="11391" y="58289"/>
                          </a:cubicBezTo>
                          <a:cubicBezTo>
                            <a:pt x="10367" y="57333"/>
                            <a:pt x="9376" y="56308"/>
                            <a:pt x="8454" y="55249"/>
                          </a:cubicBezTo>
                          <a:cubicBezTo>
                            <a:pt x="-5654" y="38989"/>
                            <a:pt x="-872" y="15863"/>
                            <a:pt x="13714" y="2814"/>
                          </a:cubicBezTo>
                          <a:close/>
                        </a:path>
                      </a:pathLst>
                    </a:custGeom>
                    <a:solidFill>
                      <a:srgbClr val="4F52FF"/>
                    </a:solidFill>
                    <a:ln w="34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8594B15-B5AA-49F9-85A5-6D5888E59A2F}"/>
                        </a:ext>
                      </a:extLst>
                    </p:cNvPr>
                    <p:cNvSpPr/>
                    <p:nvPr/>
                  </p:nvSpPr>
                  <p:spPr>
                    <a:xfrm>
                      <a:off x="2384179" y="5789982"/>
                      <a:ext cx="39431" cy="49647"/>
                    </a:xfrm>
                    <a:custGeom>
                      <a:avLst/>
                      <a:gdLst>
                        <a:gd name="connsiteX0" fmla="*/ 36699 w 39431"/>
                        <a:gd name="connsiteY0" fmla="*/ 0 h 49647"/>
                        <a:gd name="connsiteX1" fmla="*/ 24367 w 39431"/>
                        <a:gd name="connsiteY1" fmla="*/ 137 h 49647"/>
                        <a:gd name="connsiteX2" fmla="*/ 6844 w 39431"/>
                        <a:gd name="connsiteY2" fmla="*/ 8540 h 49647"/>
                        <a:gd name="connsiteX3" fmla="*/ 12 w 39431"/>
                        <a:gd name="connsiteY3" fmla="*/ 28318 h 49647"/>
                        <a:gd name="connsiteX4" fmla="*/ 6297 w 39431"/>
                        <a:gd name="connsiteY4" fmla="*/ 43724 h 49647"/>
                        <a:gd name="connsiteX5" fmla="*/ 20576 w 39431"/>
                        <a:gd name="connsiteY5" fmla="*/ 49634 h 49647"/>
                        <a:gd name="connsiteX6" fmla="*/ 39432 w 39431"/>
                        <a:gd name="connsiteY6" fmla="*/ 48882 h 49647"/>
                        <a:gd name="connsiteX7" fmla="*/ 36699 w 39431"/>
                        <a:gd name="connsiteY7" fmla="*/ 0 h 4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31" h="49647">
                          <a:moveTo>
                            <a:pt x="36699" y="0"/>
                          </a:moveTo>
                          <a:lnTo>
                            <a:pt x="24367" y="137"/>
                          </a:lnTo>
                          <a:cubicBezTo>
                            <a:pt x="17741" y="205"/>
                            <a:pt x="11421" y="3245"/>
                            <a:pt x="6844" y="8540"/>
                          </a:cubicBezTo>
                          <a:cubicBezTo>
                            <a:pt x="2266" y="13834"/>
                            <a:pt x="-193" y="20974"/>
                            <a:pt x="12" y="28318"/>
                          </a:cubicBezTo>
                          <a:cubicBezTo>
                            <a:pt x="183" y="34159"/>
                            <a:pt x="2437" y="39693"/>
                            <a:pt x="6297" y="43724"/>
                          </a:cubicBezTo>
                          <a:cubicBezTo>
                            <a:pt x="10157" y="47721"/>
                            <a:pt x="15281" y="49839"/>
                            <a:pt x="20576" y="49634"/>
                          </a:cubicBezTo>
                          <a:lnTo>
                            <a:pt x="39432" y="48882"/>
                          </a:lnTo>
                          <a:lnTo>
                            <a:pt x="36699" y="0"/>
                          </a:lnTo>
                          <a:close/>
                        </a:path>
                      </a:pathLst>
                    </a:custGeom>
                    <a:solidFill>
                      <a:srgbClr val="FEBBBA"/>
                    </a:solidFill>
                    <a:ln w="3404" cap="flat">
                      <a:noFill/>
                      <a:prstDash val="solid"/>
                      <a:miter/>
                    </a:ln>
                  </p:spPr>
                  <p:txBody>
                    <a:bodyPr rtlCol="0" anchor="ctr"/>
                    <a:lstStyle/>
                    <a:p>
                      <a:endParaRPr lang="en-US"/>
                    </a:p>
                  </p:txBody>
                </p:sp>
              </p:grpSp>
              <p:sp>
                <p:nvSpPr>
                  <p:cNvPr id="148" name="Freeform: Shape 147">
                    <a:extLst>
                      <a:ext uri="{FF2B5EF4-FFF2-40B4-BE49-F238E27FC236}">
                        <a16:creationId xmlns:a16="http://schemas.microsoft.com/office/drawing/2014/main" id="{D2882E28-B86E-4FFA-8D3D-68D766068C7D}"/>
                      </a:ext>
                    </a:extLst>
                  </p:cNvPr>
                  <p:cNvSpPr/>
                  <p:nvPr/>
                </p:nvSpPr>
                <p:spPr>
                  <a:xfrm>
                    <a:off x="2410288" y="5639682"/>
                    <a:ext cx="438747" cy="205433"/>
                  </a:xfrm>
                  <a:custGeom>
                    <a:avLst/>
                    <a:gdLst>
                      <a:gd name="connsiteX0" fmla="*/ 433414 w 438747"/>
                      <a:gd name="connsiteY0" fmla="*/ 31050 h 205433"/>
                      <a:gd name="connsiteX1" fmla="*/ 354540 w 438747"/>
                      <a:gd name="connsiteY1" fmla="*/ 8232 h 205433"/>
                      <a:gd name="connsiteX2" fmla="*/ 0 w 438747"/>
                      <a:gd name="connsiteY2" fmla="*/ 147602 h 205433"/>
                      <a:gd name="connsiteX3" fmla="*/ 7720 w 438747"/>
                      <a:gd name="connsiteY3" fmla="*/ 194947 h 205433"/>
                      <a:gd name="connsiteX4" fmla="*/ 7549 w 438747"/>
                      <a:gd name="connsiteY4" fmla="*/ 205434 h 205433"/>
                      <a:gd name="connsiteX5" fmla="*/ 391500 w 438747"/>
                      <a:gd name="connsiteY5" fmla="*/ 119181 h 205433"/>
                      <a:gd name="connsiteX6" fmla="*/ 433414 w 438747"/>
                      <a:gd name="connsiteY6" fmla="*/ 31050 h 205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47" h="205433">
                        <a:moveTo>
                          <a:pt x="433414" y="31050"/>
                        </a:moveTo>
                        <a:cubicBezTo>
                          <a:pt x="419135" y="-1777"/>
                          <a:pt x="384258" y="-7140"/>
                          <a:pt x="354540" y="8232"/>
                        </a:cubicBezTo>
                        <a:cubicBezTo>
                          <a:pt x="354027" y="8915"/>
                          <a:pt x="165878" y="105313"/>
                          <a:pt x="0" y="147602"/>
                        </a:cubicBezTo>
                        <a:cubicBezTo>
                          <a:pt x="4748" y="162837"/>
                          <a:pt x="7208" y="179029"/>
                          <a:pt x="7720" y="194947"/>
                        </a:cubicBezTo>
                        <a:cubicBezTo>
                          <a:pt x="7822" y="198499"/>
                          <a:pt x="7754" y="201983"/>
                          <a:pt x="7549" y="205434"/>
                        </a:cubicBezTo>
                        <a:cubicBezTo>
                          <a:pt x="134793" y="198909"/>
                          <a:pt x="272865" y="156483"/>
                          <a:pt x="391500" y="119181"/>
                        </a:cubicBezTo>
                        <a:cubicBezTo>
                          <a:pt x="428290" y="107328"/>
                          <a:pt x="449230" y="67464"/>
                          <a:pt x="433414" y="31050"/>
                        </a:cubicBezTo>
                        <a:close/>
                      </a:path>
                    </a:pathLst>
                  </a:custGeom>
                  <a:solidFill>
                    <a:srgbClr val="4F52FF"/>
                  </a:solidFill>
                  <a:ln w="34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D92351A-DA02-40DA-9AC2-196B7C229BC9}"/>
                      </a:ext>
                    </a:extLst>
                  </p:cNvPr>
                  <p:cNvSpPr/>
                  <p:nvPr/>
                </p:nvSpPr>
                <p:spPr>
                  <a:xfrm>
                    <a:off x="2306686" y="5635174"/>
                    <a:ext cx="415442" cy="205910"/>
                  </a:xfrm>
                  <a:custGeom>
                    <a:avLst/>
                    <a:gdLst>
                      <a:gd name="connsiteX0" fmla="*/ 404034 w 415442"/>
                      <a:gd name="connsiteY0" fmla="*/ 201947 h 205910"/>
                      <a:gd name="connsiteX1" fmla="*/ 414725 w 415442"/>
                      <a:gd name="connsiteY1" fmla="*/ 150674 h 205910"/>
                      <a:gd name="connsiteX2" fmla="*/ 415443 w 415442"/>
                      <a:gd name="connsiteY2" fmla="*/ 148522 h 205910"/>
                      <a:gd name="connsiteX3" fmla="*/ 377662 w 415442"/>
                      <a:gd name="connsiteY3" fmla="*/ 136157 h 205910"/>
                      <a:gd name="connsiteX4" fmla="*/ 84200 w 415442"/>
                      <a:gd name="connsiteY4" fmla="*/ 8264 h 205910"/>
                      <a:gd name="connsiteX5" fmla="*/ 2320 w 415442"/>
                      <a:gd name="connsiteY5" fmla="*/ 41706 h 205910"/>
                      <a:gd name="connsiteX6" fmla="*/ 45463 w 415442"/>
                      <a:gd name="connsiteY6" fmla="*/ 117506 h 205910"/>
                      <a:gd name="connsiteX7" fmla="*/ 121980 w 415442"/>
                      <a:gd name="connsiteY7" fmla="*/ 150299 h 205910"/>
                      <a:gd name="connsiteX8" fmla="*/ 404239 w 415442"/>
                      <a:gd name="connsiteY8" fmla="*/ 205910 h 205910"/>
                      <a:gd name="connsiteX9" fmla="*/ 404034 w 415442"/>
                      <a:gd name="connsiteY9" fmla="*/ 201947 h 2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42" h="205910">
                        <a:moveTo>
                          <a:pt x="404034" y="201947"/>
                        </a:moveTo>
                        <a:cubicBezTo>
                          <a:pt x="403521" y="183604"/>
                          <a:pt x="407108" y="166490"/>
                          <a:pt x="414725" y="150674"/>
                        </a:cubicBezTo>
                        <a:cubicBezTo>
                          <a:pt x="414930" y="149957"/>
                          <a:pt x="415204" y="149240"/>
                          <a:pt x="415443" y="148522"/>
                        </a:cubicBezTo>
                        <a:cubicBezTo>
                          <a:pt x="405980" y="145585"/>
                          <a:pt x="393717" y="141622"/>
                          <a:pt x="377662" y="136157"/>
                        </a:cubicBezTo>
                        <a:cubicBezTo>
                          <a:pt x="259847" y="95849"/>
                          <a:pt x="169974" y="55131"/>
                          <a:pt x="84200" y="8264"/>
                        </a:cubicBezTo>
                        <a:cubicBezTo>
                          <a:pt x="50860" y="-9943"/>
                          <a:pt x="12977" y="2252"/>
                          <a:pt x="2320" y="41706"/>
                        </a:cubicBezTo>
                        <a:cubicBezTo>
                          <a:pt x="-7211" y="76890"/>
                          <a:pt x="13695" y="106950"/>
                          <a:pt x="45463" y="117506"/>
                        </a:cubicBezTo>
                        <a:cubicBezTo>
                          <a:pt x="140426" y="149103"/>
                          <a:pt x="90963" y="140324"/>
                          <a:pt x="121980" y="150299"/>
                        </a:cubicBezTo>
                        <a:cubicBezTo>
                          <a:pt x="205260" y="176055"/>
                          <a:pt x="308900" y="199522"/>
                          <a:pt x="404239" y="205910"/>
                        </a:cubicBezTo>
                        <a:cubicBezTo>
                          <a:pt x="404136" y="204612"/>
                          <a:pt x="404068" y="203280"/>
                          <a:pt x="404034" y="201947"/>
                        </a:cubicBezTo>
                        <a:close/>
                      </a:path>
                    </a:pathLst>
                  </a:custGeom>
                  <a:solidFill>
                    <a:srgbClr val="4F52FF"/>
                  </a:solidFill>
                  <a:ln w="34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42C7564-B3DD-4FE5-9F61-0D57842B0999}"/>
                      </a:ext>
                    </a:extLst>
                  </p:cNvPr>
                  <p:cNvSpPr/>
                  <p:nvPr/>
                </p:nvSpPr>
                <p:spPr>
                  <a:xfrm>
                    <a:off x="2504739" y="5302699"/>
                    <a:ext cx="142444" cy="108336"/>
                  </a:xfrm>
                  <a:custGeom>
                    <a:avLst/>
                    <a:gdLst>
                      <a:gd name="connsiteX0" fmla="*/ 0 w 142444"/>
                      <a:gd name="connsiteY0" fmla="*/ 54552 h 108336"/>
                      <a:gd name="connsiteX1" fmla="*/ 74194 w 142444"/>
                      <a:gd name="connsiteY1" fmla="*/ 108319 h 108336"/>
                      <a:gd name="connsiteX2" fmla="*/ 142444 w 142444"/>
                      <a:gd name="connsiteY2" fmla="*/ 54382 h 108336"/>
                      <a:gd name="connsiteX3" fmla="*/ 101487 w 142444"/>
                      <a:gd name="connsiteY3" fmla="*/ 45603 h 108336"/>
                      <a:gd name="connsiteX4" fmla="*/ 98072 w 142444"/>
                      <a:gd name="connsiteY4" fmla="*/ 0 h 108336"/>
                      <a:gd name="connsiteX5" fmla="*/ 36516 w 142444"/>
                      <a:gd name="connsiteY5" fmla="*/ 4577 h 108336"/>
                      <a:gd name="connsiteX6" fmla="*/ 35389 w 142444"/>
                      <a:gd name="connsiteY6" fmla="*/ 47891 h 108336"/>
                      <a:gd name="connsiteX7" fmla="*/ 0 w 142444"/>
                      <a:gd name="connsiteY7" fmla="*/ 54552 h 10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444" h="108336">
                        <a:moveTo>
                          <a:pt x="0" y="54552"/>
                        </a:moveTo>
                        <a:cubicBezTo>
                          <a:pt x="0" y="54552"/>
                          <a:pt x="12673" y="109446"/>
                          <a:pt x="74194" y="108319"/>
                        </a:cubicBezTo>
                        <a:cubicBezTo>
                          <a:pt x="136842" y="107192"/>
                          <a:pt x="142444" y="54382"/>
                          <a:pt x="142444" y="54382"/>
                        </a:cubicBezTo>
                        <a:lnTo>
                          <a:pt x="101487" y="45603"/>
                        </a:lnTo>
                        <a:lnTo>
                          <a:pt x="98072" y="0"/>
                        </a:lnTo>
                        <a:lnTo>
                          <a:pt x="36516" y="4577"/>
                        </a:lnTo>
                        <a:lnTo>
                          <a:pt x="35389" y="47891"/>
                        </a:lnTo>
                        <a:lnTo>
                          <a:pt x="0" y="54552"/>
                        </a:lnTo>
                        <a:close/>
                      </a:path>
                    </a:pathLst>
                  </a:custGeom>
                  <a:solidFill>
                    <a:srgbClr val="FEBBBA"/>
                  </a:solidFill>
                  <a:ln w="34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9AFA8A6-5790-4690-8389-E6CCC600FE95}"/>
                      </a:ext>
                    </a:extLst>
                  </p:cNvPr>
                  <p:cNvSpPr/>
                  <p:nvPr/>
                </p:nvSpPr>
                <p:spPr>
                  <a:xfrm>
                    <a:off x="2522108" y="5173474"/>
                    <a:ext cx="127880" cy="172943"/>
                  </a:xfrm>
                  <a:custGeom>
                    <a:avLst/>
                    <a:gdLst>
                      <a:gd name="connsiteX0" fmla="*/ 27789 w 127880"/>
                      <a:gd name="connsiteY0" fmla="*/ 0 h 172943"/>
                      <a:gd name="connsiteX1" fmla="*/ 40941 w 127880"/>
                      <a:gd name="connsiteY1" fmla="*/ 169806 h 172943"/>
                      <a:gd name="connsiteX2" fmla="*/ 125929 w 127880"/>
                      <a:gd name="connsiteY2" fmla="*/ 48130 h 172943"/>
                      <a:gd name="connsiteX3" fmla="*/ 97611 w 127880"/>
                      <a:gd name="connsiteY3" fmla="*/ 6012 h 172943"/>
                      <a:gd name="connsiteX4" fmla="*/ 27789 w 127880"/>
                      <a:gd name="connsiteY4" fmla="*/ 0 h 172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80" h="172943">
                        <a:moveTo>
                          <a:pt x="27789" y="0"/>
                        </a:moveTo>
                        <a:cubicBezTo>
                          <a:pt x="27789" y="0"/>
                          <a:pt x="-42750" y="136672"/>
                          <a:pt x="40941" y="169806"/>
                        </a:cubicBezTo>
                        <a:cubicBezTo>
                          <a:pt x="99968" y="193205"/>
                          <a:pt x="136997" y="79045"/>
                          <a:pt x="125929" y="48130"/>
                        </a:cubicBezTo>
                        <a:cubicBezTo>
                          <a:pt x="108849" y="342"/>
                          <a:pt x="97611" y="6012"/>
                          <a:pt x="97611" y="6012"/>
                        </a:cubicBezTo>
                        <a:lnTo>
                          <a:pt x="27789" y="0"/>
                        </a:lnTo>
                        <a:close/>
                      </a:path>
                    </a:pathLst>
                  </a:custGeom>
                  <a:solidFill>
                    <a:srgbClr val="FEBBBA"/>
                  </a:solidFill>
                  <a:ln w="34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CEB0D40-0A36-4145-BCD9-2AD857A8F297}"/>
                      </a:ext>
                    </a:extLst>
                  </p:cNvPr>
                  <p:cNvSpPr/>
                  <p:nvPr/>
                </p:nvSpPr>
                <p:spPr>
                  <a:xfrm>
                    <a:off x="2488583" y="5117042"/>
                    <a:ext cx="191472" cy="155278"/>
                  </a:xfrm>
                  <a:custGeom>
                    <a:avLst/>
                    <a:gdLst>
                      <a:gd name="connsiteX0" fmla="*/ 176431 w 191472"/>
                      <a:gd name="connsiteY0" fmla="*/ 43999 h 155278"/>
                      <a:gd name="connsiteX1" fmla="*/ 129018 w 191472"/>
                      <a:gd name="connsiteY1" fmla="*/ 111293 h 155278"/>
                      <a:gd name="connsiteX2" fmla="*/ 47753 w 191472"/>
                      <a:gd name="connsiteY2" fmla="*/ 108082 h 155278"/>
                      <a:gd name="connsiteX3" fmla="*/ 20084 w 191472"/>
                      <a:gd name="connsiteY3" fmla="*/ 148355 h 155278"/>
                      <a:gd name="connsiteX4" fmla="*/ 13628 w 191472"/>
                      <a:gd name="connsiteY4" fmla="*/ 47039 h 155278"/>
                      <a:gd name="connsiteX5" fmla="*/ 65481 w 191472"/>
                      <a:gd name="connsiteY5" fmla="*/ 7004 h 155278"/>
                      <a:gd name="connsiteX6" fmla="*/ 140974 w 191472"/>
                      <a:gd name="connsiteY6" fmla="*/ 3964 h 155278"/>
                      <a:gd name="connsiteX7" fmla="*/ 176431 w 191472"/>
                      <a:gd name="connsiteY7" fmla="*/ 43999 h 15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472" h="155278">
                        <a:moveTo>
                          <a:pt x="176431" y="43999"/>
                        </a:moveTo>
                        <a:cubicBezTo>
                          <a:pt x="211273" y="53563"/>
                          <a:pt x="181487" y="129158"/>
                          <a:pt x="129018" y="111293"/>
                        </a:cubicBezTo>
                        <a:cubicBezTo>
                          <a:pt x="76549" y="93427"/>
                          <a:pt x="55917" y="93666"/>
                          <a:pt x="47753" y="108082"/>
                        </a:cubicBezTo>
                        <a:cubicBezTo>
                          <a:pt x="39589" y="122497"/>
                          <a:pt x="37812" y="173667"/>
                          <a:pt x="20084" y="148355"/>
                        </a:cubicBezTo>
                        <a:cubicBezTo>
                          <a:pt x="647" y="120618"/>
                          <a:pt x="-10216" y="64972"/>
                          <a:pt x="13628" y="47039"/>
                        </a:cubicBezTo>
                        <a:cubicBezTo>
                          <a:pt x="34943" y="31018"/>
                          <a:pt x="39930" y="6150"/>
                          <a:pt x="65481" y="7004"/>
                        </a:cubicBezTo>
                        <a:cubicBezTo>
                          <a:pt x="99402" y="8131"/>
                          <a:pt x="125670" y="-6899"/>
                          <a:pt x="140974" y="3964"/>
                        </a:cubicBezTo>
                        <a:cubicBezTo>
                          <a:pt x="158566" y="16432"/>
                          <a:pt x="150777" y="36962"/>
                          <a:pt x="176431" y="43999"/>
                        </a:cubicBezTo>
                        <a:close/>
                      </a:path>
                    </a:pathLst>
                  </a:custGeom>
                  <a:solidFill>
                    <a:srgbClr val="09005D"/>
                  </a:solidFill>
                  <a:ln w="34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D709395-1AC3-4AD4-B64D-DC586FC8AAE1}"/>
                      </a:ext>
                    </a:extLst>
                  </p:cNvPr>
                  <p:cNvSpPr/>
                  <p:nvPr/>
                </p:nvSpPr>
                <p:spPr>
                  <a:xfrm>
                    <a:off x="2515186" y="5230602"/>
                    <a:ext cx="19841" cy="44447"/>
                  </a:xfrm>
                  <a:custGeom>
                    <a:avLst/>
                    <a:gdLst>
                      <a:gd name="connsiteX0" fmla="*/ 17905 w 19841"/>
                      <a:gd name="connsiteY0" fmla="*/ 6307 h 44447"/>
                      <a:gd name="connsiteX1" fmla="*/ 450 w 19841"/>
                      <a:gd name="connsiteY1" fmla="*/ 9620 h 44447"/>
                      <a:gd name="connsiteX2" fmla="*/ 14831 w 19841"/>
                      <a:gd name="connsiteY2" fmla="*/ 40500 h 44447"/>
                      <a:gd name="connsiteX3" fmla="*/ 17905 w 19841"/>
                      <a:gd name="connsiteY3" fmla="*/ 6307 h 44447"/>
                    </a:gdLst>
                    <a:ahLst/>
                    <a:cxnLst>
                      <a:cxn ang="0">
                        <a:pos x="connsiteX0" y="connsiteY0"/>
                      </a:cxn>
                      <a:cxn ang="0">
                        <a:pos x="connsiteX1" y="connsiteY1"/>
                      </a:cxn>
                      <a:cxn ang="0">
                        <a:pos x="connsiteX2" y="connsiteY2"/>
                      </a:cxn>
                      <a:cxn ang="0">
                        <a:pos x="connsiteX3" y="connsiteY3"/>
                      </a:cxn>
                    </a:cxnLst>
                    <a:rect l="l" t="t" r="r" b="b"/>
                    <a:pathLst>
                      <a:path w="19841" h="44447">
                        <a:moveTo>
                          <a:pt x="17905" y="6307"/>
                        </a:moveTo>
                        <a:cubicBezTo>
                          <a:pt x="17905" y="6307"/>
                          <a:pt x="2875" y="-9885"/>
                          <a:pt x="450" y="9620"/>
                        </a:cubicBezTo>
                        <a:cubicBezTo>
                          <a:pt x="-1976" y="29125"/>
                          <a:pt x="5779" y="54266"/>
                          <a:pt x="14831" y="40500"/>
                        </a:cubicBezTo>
                        <a:cubicBezTo>
                          <a:pt x="23883" y="26700"/>
                          <a:pt x="17905" y="6307"/>
                          <a:pt x="17905" y="6307"/>
                        </a:cubicBezTo>
                        <a:close/>
                      </a:path>
                    </a:pathLst>
                  </a:custGeom>
                  <a:solidFill>
                    <a:srgbClr val="FEBBBA"/>
                  </a:solidFill>
                  <a:ln w="3404" cap="flat">
                    <a:noFill/>
                    <a:prstDash val="solid"/>
                    <a:miter/>
                  </a:ln>
                </p:spPr>
                <p:txBody>
                  <a:bodyPr rtlCol="0" anchor="ctr"/>
                  <a:lstStyle/>
                  <a:p>
                    <a:endParaRPr lang="en-US"/>
                  </a:p>
                </p:txBody>
              </p:sp>
            </p:grpSp>
            <p:sp>
              <p:nvSpPr>
                <p:cNvPr id="140" name="Freeform: Shape 139">
                  <a:extLst>
                    <a:ext uri="{FF2B5EF4-FFF2-40B4-BE49-F238E27FC236}">
                      <a16:creationId xmlns:a16="http://schemas.microsoft.com/office/drawing/2014/main" id="{EF33CBA3-E5A6-4D87-9269-BA6897F7757A}"/>
                    </a:ext>
                  </a:extLst>
                </p:cNvPr>
                <p:cNvSpPr/>
                <p:nvPr/>
              </p:nvSpPr>
              <p:spPr>
                <a:xfrm>
                  <a:off x="2558644" y="5588883"/>
                  <a:ext cx="34639" cy="36684"/>
                </a:xfrm>
                <a:custGeom>
                  <a:avLst/>
                  <a:gdLst>
                    <a:gd name="connsiteX0" fmla="*/ 34397 w 34639"/>
                    <a:gd name="connsiteY0" fmla="*/ 16229 h 36684"/>
                    <a:gd name="connsiteX1" fmla="*/ 20733 w 34639"/>
                    <a:gd name="connsiteY1" fmla="*/ 36485 h 36684"/>
                    <a:gd name="connsiteX2" fmla="*/ 272 w 34639"/>
                    <a:gd name="connsiteY2" fmla="*/ 21285 h 36684"/>
                    <a:gd name="connsiteX3" fmla="*/ 13184 w 34639"/>
                    <a:gd name="connsiteY3" fmla="*/ 174 h 36684"/>
                    <a:gd name="connsiteX4" fmla="*/ 34397 w 34639"/>
                    <a:gd name="connsiteY4" fmla="*/ 16229 h 36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39" h="36684">
                      <a:moveTo>
                        <a:pt x="34397" y="16229"/>
                      </a:moveTo>
                      <a:cubicBezTo>
                        <a:pt x="35866" y="26067"/>
                        <a:pt x="30571" y="35017"/>
                        <a:pt x="20733" y="36485"/>
                      </a:cubicBezTo>
                      <a:cubicBezTo>
                        <a:pt x="10895" y="37954"/>
                        <a:pt x="1707" y="31122"/>
                        <a:pt x="272" y="21285"/>
                      </a:cubicBezTo>
                      <a:cubicBezTo>
                        <a:pt x="-1197" y="11447"/>
                        <a:pt x="3312" y="1643"/>
                        <a:pt x="13184" y="174"/>
                      </a:cubicBezTo>
                      <a:cubicBezTo>
                        <a:pt x="22988" y="-1261"/>
                        <a:pt x="32928" y="6357"/>
                        <a:pt x="34397" y="16229"/>
                      </a:cubicBezTo>
                      <a:close/>
                    </a:path>
                  </a:pathLst>
                </a:custGeom>
                <a:solidFill>
                  <a:schemeClr val="tx1">
                    <a:lumMod val="50000"/>
                    <a:lumOff val="50000"/>
                  </a:schemeClr>
                </a:solidFill>
                <a:ln w="3404" cap="flat">
                  <a:noFill/>
                  <a:prstDash val="solid"/>
                  <a:miter/>
                </a:ln>
              </p:spPr>
              <p:txBody>
                <a:bodyPr rtlCol="0" anchor="ctr"/>
                <a:lstStyle/>
                <a:p>
                  <a:endParaRPr lang="en-US"/>
                </a:p>
              </p:txBody>
            </p:sp>
          </p:grpSp>
          <p:grpSp>
            <p:nvGrpSpPr>
              <p:cNvPr id="125" name="Graphic 17">
                <a:extLst>
                  <a:ext uri="{FF2B5EF4-FFF2-40B4-BE49-F238E27FC236}">
                    <a16:creationId xmlns:a16="http://schemas.microsoft.com/office/drawing/2014/main" id="{93ECCC05-F748-4774-8EA3-D6CE383B4696}"/>
                  </a:ext>
                </a:extLst>
              </p:cNvPr>
              <p:cNvGrpSpPr/>
              <p:nvPr/>
            </p:nvGrpSpPr>
            <p:grpSpPr>
              <a:xfrm>
                <a:off x="2247963" y="4691177"/>
                <a:ext cx="1000014" cy="402482"/>
                <a:chOff x="2247963" y="4691177"/>
                <a:chExt cx="1000014" cy="402482"/>
              </a:xfrm>
            </p:grpSpPr>
            <p:grpSp>
              <p:nvGrpSpPr>
                <p:cNvPr id="127" name="Graphic 17">
                  <a:extLst>
                    <a:ext uri="{FF2B5EF4-FFF2-40B4-BE49-F238E27FC236}">
                      <a16:creationId xmlns:a16="http://schemas.microsoft.com/office/drawing/2014/main" id="{E1C116A8-589B-4894-BC47-E82BDB874DAC}"/>
                    </a:ext>
                  </a:extLst>
                </p:cNvPr>
                <p:cNvGrpSpPr/>
                <p:nvPr/>
              </p:nvGrpSpPr>
              <p:grpSpPr>
                <a:xfrm>
                  <a:off x="2247963" y="4691177"/>
                  <a:ext cx="1000014" cy="402482"/>
                  <a:chOff x="2247963" y="4691177"/>
                  <a:chExt cx="1000014" cy="402482"/>
                </a:xfrm>
              </p:grpSpPr>
              <p:sp>
                <p:nvSpPr>
                  <p:cNvPr id="131" name="Freeform: Shape 130">
                    <a:extLst>
                      <a:ext uri="{FF2B5EF4-FFF2-40B4-BE49-F238E27FC236}">
                        <a16:creationId xmlns:a16="http://schemas.microsoft.com/office/drawing/2014/main" id="{37E7EF31-5714-42F4-9063-14006A1225A2}"/>
                      </a:ext>
                    </a:extLst>
                  </p:cNvPr>
                  <p:cNvSpPr/>
                  <p:nvPr/>
                </p:nvSpPr>
                <p:spPr>
                  <a:xfrm>
                    <a:off x="2247963" y="4691177"/>
                    <a:ext cx="1000014" cy="402482"/>
                  </a:xfrm>
                  <a:custGeom>
                    <a:avLst/>
                    <a:gdLst>
                      <a:gd name="connsiteX0" fmla="*/ 1000015 w 1000014"/>
                      <a:gd name="connsiteY0" fmla="*/ 33136 h 402482"/>
                      <a:gd name="connsiteX1" fmla="*/ 1000015 w 1000014"/>
                      <a:gd name="connsiteY1" fmla="*/ 257768 h 402482"/>
                      <a:gd name="connsiteX2" fmla="*/ 975113 w 1000014"/>
                      <a:gd name="connsiteY2" fmla="*/ 290902 h 402482"/>
                      <a:gd name="connsiteX3" fmla="*/ 156826 w 1000014"/>
                      <a:gd name="connsiteY3" fmla="*/ 290902 h 402482"/>
                      <a:gd name="connsiteX4" fmla="*/ 132641 w 1000014"/>
                      <a:gd name="connsiteY4" fmla="*/ 316010 h 402482"/>
                      <a:gd name="connsiteX5" fmla="*/ 117952 w 1000014"/>
                      <a:gd name="connsiteY5" fmla="*/ 394200 h 402482"/>
                      <a:gd name="connsiteX6" fmla="*/ 102307 w 1000014"/>
                      <a:gd name="connsiteY6" fmla="*/ 395430 h 402482"/>
                      <a:gd name="connsiteX7" fmla="*/ 83383 w 1000014"/>
                      <a:gd name="connsiteY7" fmla="*/ 329366 h 402482"/>
                      <a:gd name="connsiteX8" fmla="*/ 60086 w 1000014"/>
                      <a:gd name="connsiteY8" fmla="*/ 308016 h 402482"/>
                      <a:gd name="connsiteX9" fmla="*/ 24902 w 1000014"/>
                      <a:gd name="connsiteY9" fmla="*/ 308016 h 402482"/>
                      <a:gd name="connsiteX10" fmla="*/ 0 w 1000014"/>
                      <a:gd name="connsiteY10" fmla="*/ 274882 h 402482"/>
                      <a:gd name="connsiteX11" fmla="*/ 0 w 1000014"/>
                      <a:gd name="connsiteY11" fmla="*/ 43999 h 402482"/>
                      <a:gd name="connsiteX12" fmla="*/ 24697 w 1000014"/>
                      <a:gd name="connsiteY12" fmla="*/ 10864 h 402482"/>
                      <a:gd name="connsiteX13" fmla="*/ 974873 w 1000014"/>
                      <a:gd name="connsiteY13" fmla="*/ 1 h 402482"/>
                      <a:gd name="connsiteX14" fmla="*/ 1000015 w 1000014"/>
                      <a:gd name="connsiteY14" fmla="*/ 33136 h 4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14" h="402482">
                        <a:moveTo>
                          <a:pt x="1000015" y="33136"/>
                        </a:moveTo>
                        <a:lnTo>
                          <a:pt x="1000015" y="257768"/>
                        </a:lnTo>
                        <a:cubicBezTo>
                          <a:pt x="1000015" y="276077"/>
                          <a:pt x="988845" y="290902"/>
                          <a:pt x="975113" y="290902"/>
                        </a:cubicBezTo>
                        <a:lnTo>
                          <a:pt x="156826" y="290902"/>
                        </a:lnTo>
                        <a:cubicBezTo>
                          <a:pt x="145382" y="290902"/>
                          <a:pt x="135442" y="301253"/>
                          <a:pt x="132641" y="316010"/>
                        </a:cubicBezTo>
                        <a:lnTo>
                          <a:pt x="117952" y="394200"/>
                        </a:lnTo>
                        <a:cubicBezTo>
                          <a:pt x="116005" y="404585"/>
                          <a:pt x="105177" y="405439"/>
                          <a:pt x="102307" y="395430"/>
                        </a:cubicBezTo>
                        <a:lnTo>
                          <a:pt x="83383" y="329366"/>
                        </a:lnTo>
                        <a:cubicBezTo>
                          <a:pt x="79694" y="316522"/>
                          <a:pt x="70437" y="308016"/>
                          <a:pt x="60086" y="308016"/>
                        </a:cubicBezTo>
                        <a:lnTo>
                          <a:pt x="24902" y="308016"/>
                        </a:lnTo>
                        <a:cubicBezTo>
                          <a:pt x="11136" y="308016"/>
                          <a:pt x="0" y="293191"/>
                          <a:pt x="0" y="274882"/>
                        </a:cubicBezTo>
                        <a:lnTo>
                          <a:pt x="0" y="43999"/>
                        </a:lnTo>
                        <a:cubicBezTo>
                          <a:pt x="0" y="25792"/>
                          <a:pt x="11033" y="11001"/>
                          <a:pt x="24697" y="10864"/>
                        </a:cubicBezTo>
                        <a:lnTo>
                          <a:pt x="974873" y="1"/>
                        </a:lnTo>
                        <a:cubicBezTo>
                          <a:pt x="988742" y="-169"/>
                          <a:pt x="1000015" y="14724"/>
                          <a:pt x="1000015" y="33136"/>
                        </a:cubicBezTo>
                        <a:close/>
                      </a:path>
                    </a:pathLst>
                  </a:custGeom>
                  <a:solidFill>
                    <a:srgbClr val="2C2C2C"/>
                  </a:solidFill>
                  <a:ln w="3404" cap="flat">
                    <a:noFill/>
                    <a:prstDash val="solid"/>
                    <a:miter/>
                  </a:ln>
                </p:spPr>
                <p:txBody>
                  <a:bodyPr rtlCol="0" anchor="ctr"/>
                  <a:lstStyle/>
                  <a:p>
                    <a:endParaRPr lang="en-US"/>
                  </a:p>
                </p:txBody>
              </p:sp>
              <p:grpSp>
                <p:nvGrpSpPr>
                  <p:cNvPr id="132" name="Graphic 17">
                    <a:extLst>
                      <a:ext uri="{FF2B5EF4-FFF2-40B4-BE49-F238E27FC236}">
                        <a16:creationId xmlns:a16="http://schemas.microsoft.com/office/drawing/2014/main" id="{B8820B71-65F9-4E3F-8BE0-16FE5F34F393}"/>
                      </a:ext>
                    </a:extLst>
                  </p:cNvPr>
                  <p:cNvGrpSpPr/>
                  <p:nvPr/>
                </p:nvGrpSpPr>
                <p:grpSpPr>
                  <a:xfrm>
                    <a:off x="2274266" y="4735005"/>
                    <a:ext cx="200720" cy="206049"/>
                    <a:chOff x="2274266" y="4735005"/>
                    <a:chExt cx="200720" cy="206049"/>
                  </a:xfrm>
                </p:grpSpPr>
                <p:sp>
                  <p:nvSpPr>
                    <p:cNvPr id="135" name="Freeform: Shape 134">
                      <a:extLst>
                        <a:ext uri="{FF2B5EF4-FFF2-40B4-BE49-F238E27FC236}">
                          <a16:creationId xmlns:a16="http://schemas.microsoft.com/office/drawing/2014/main" id="{78DC02C7-CF22-420C-A8AE-2B207C147602}"/>
                        </a:ext>
                      </a:extLst>
                    </p:cNvPr>
                    <p:cNvSpPr/>
                    <p:nvPr/>
                  </p:nvSpPr>
                  <p:spPr>
                    <a:xfrm>
                      <a:off x="2274266" y="4735005"/>
                      <a:ext cx="200720" cy="206049"/>
                    </a:xfrm>
                    <a:custGeom>
                      <a:avLst/>
                      <a:gdLst>
                        <a:gd name="connsiteX0" fmla="*/ 0 w 200720"/>
                        <a:gd name="connsiteY0" fmla="*/ 103025 h 206049"/>
                        <a:gd name="connsiteX1" fmla="*/ 100360 w 200720"/>
                        <a:gd name="connsiteY1" fmla="*/ 206049 h 206049"/>
                        <a:gd name="connsiteX2" fmla="*/ 200720 w 200720"/>
                        <a:gd name="connsiteY2" fmla="*/ 103025 h 206049"/>
                        <a:gd name="connsiteX3" fmla="*/ 100360 w 200720"/>
                        <a:gd name="connsiteY3" fmla="*/ 0 h 206049"/>
                        <a:gd name="connsiteX4" fmla="*/ 0 w 200720"/>
                        <a:gd name="connsiteY4" fmla="*/ 103025 h 206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0" h="206049">
                          <a:moveTo>
                            <a:pt x="0" y="103025"/>
                          </a:moveTo>
                          <a:cubicBezTo>
                            <a:pt x="0" y="159900"/>
                            <a:pt x="44954" y="206049"/>
                            <a:pt x="100360" y="206049"/>
                          </a:cubicBezTo>
                          <a:cubicBezTo>
                            <a:pt x="155801" y="206049"/>
                            <a:pt x="200720" y="159934"/>
                            <a:pt x="200720" y="103025"/>
                          </a:cubicBezTo>
                          <a:cubicBezTo>
                            <a:pt x="200720" y="46149"/>
                            <a:pt x="155767" y="0"/>
                            <a:pt x="100360" y="0"/>
                          </a:cubicBezTo>
                          <a:cubicBezTo>
                            <a:pt x="44919" y="34"/>
                            <a:pt x="0" y="46149"/>
                            <a:pt x="0" y="103025"/>
                          </a:cubicBezTo>
                          <a:close/>
                        </a:path>
                      </a:pathLst>
                    </a:custGeom>
                    <a:solidFill>
                      <a:schemeClr val="accent6"/>
                    </a:solidFill>
                    <a:ln w="3404" cap="flat">
                      <a:noFill/>
                      <a:prstDash val="solid"/>
                      <a:miter/>
                    </a:ln>
                  </p:spPr>
                  <p:txBody>
                    <a:bodyPr rtlCol="0" anchor="ctr"/>
                    <a:lstStyle/>
                    <a:p>
                      <a:endParaRPr lang="en-US"/>
                    </a:p>
                  </p:txBody>
                </p:sp>
                <p:grpSp>
                  <p:nvGrpSpPr>
                    <p:cNvPr id="136" name="Graphic 17">
                      <a:extLst>
                        <a:ext uri="{FF2B5EF4-FFF2-40B4-BE49-F238E27FC236}">
                          <a16:creationId xmlns:a16="http://schemas.microsoft.com/office/drawing/2014/main" id="{0C0C52FD-46C2-4606-8DB7-764880060527}"/>
                        </a:ext>
                      </a:extLst>
                    </p:cNvPr>
                    <p:cNvGrpSpPr/>
                    <p:nvPr/>
                  </p:nvGrpSpPr>
                  <p:grpSpPr>
                    <a:xfrm>
                      <a:off x="2312679" y="4764655"/>
                      <a:ext cx="129193" cy="141351"/>
                      <a:chOff x="2312679" y="4764655"/>
                      <a:chExt cx="129193" cy="141351"/>
                    </a:xfrm>
                    <a:solidFill>
                      <a:srgbClr val="FFFFFF"/>
                    </a:solidFill>
                  </p:grpSpPr>
                  <p:sp>
                    <p:nvSpPr>
                      <p:cNvPr id="137" name="Freeform: Shape 136">
                        <a:extLst>
                          <a:ext uri="{FF2B5EF4-FFF2-40B4-BE49-F238E27FC236}">
                            <a16:creationId xmlns:a16="http://schemas.microsoft.com/office/drawing/2014/main" id="{546EAFB2-7DE3-4AB6-9CAD-50A52D001D5E}"/>
                          </a:ext>
                        </a:extLst>
                      </p:cNvPr>
                      <p:cNvSpPr/>
                      <p:nvPr/>
                    </p:nvSpPr>
                    <p:spPr>
                      <a:xfrm>
                        <a:off x="2343951" y="4764655"/>
                        <a:ext cx="67020" cy="70129"/>
                      </a:xfrm>
                      <a:custGeom>
                        <a:avLst/>
                        <a:gdLst>
                          <a:gd name="connsiteX0" fmla="*/ 67021 w 67020"/>
                          <a:gd name="connsiteY0" fmla="*/ 31632 h 70129"/>
                          <a:gd name="connsiteX1" fmla="*/ 33511 w 67020"/>
                          <a:gd name="connsiteY1" fmla="*/ 70129 h 70129"/>
                          <a:gd name="connsiteX2" fmla="*/ 0 w 67020"/>
                          <a:gd name="connsiteY2" fmla="*/ 31632 h 70129"/>
                          <a:gd name="connsiteX3" fmla="*/ 33511 w 67020"/>
                          <a:gd name="connsiteY3" fmla="*/ 0 h 70129"/>
                          <a:gd name="connsiteX4" fmla="*/ 67021 w 67020"/>
                          <a:gd name="connsiteY4" fmla="*/ 31632 h 70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20" h="70129">
                            <a:moveTo>
                              <a:pt x="67021" y="31632"/>
                            </a:moveTo>
                            <a:cubicBezTo>
                              <a:pt x="67021" y="50146"/>
                              <a:pt x="52025" y="70129"/>
                              <a:pt x="33511" y="70129"/>
                            </a:cubicBezTo>
                            <a:cubicBezTo>
                              <a:pt x="14996" y="70129"/>
                              <a:pt x="0" y="50146"/>
                              <a:pt x="0" y="31632"/>
                            </a:cubicBezTo>
                            <a:cubicBezTo>
                              <a:pt x="0" y="13117"/>
                              <a:pt x="14996" y="0"/>
                              <a:pt x="33511" y="0"/>
                            </a:cubicBezTo>
                            <a:cubicBezTo>
                              <a:pt x="52025" y="0"/>
                              <a:pt x="67021" y="13117"/>
                              <a:pt x="67021" y="31632"/>
                            </a:cubicBezTo>
                            <a:close/>
                          </a:path>
                        </a:pathLst>
                      </a:custGeom>
                      <a:solidFill>
                        <a:srgbClr val="FFFFFF"/>
                      </a:solidFill>
                      <a:ln w="34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F6AE900-EF71-46CF-B8B0-DC5E59410C64}"/>
                          </a:ext>
                        </a:extLst>
                      </p:cNvPr>
                      <p:cNvSpPr/>
                      <p:nvPr/>
                    </p:nvSpPr>
                    <p:spPr>
                      <a:xfrm>
                        <a:off x="2312679" y="4845449"/>
                        <a:ext cx="129193" cy="60558"/>
                      </a:xfrm>
                      <a:custGeom>
                        <a:avLst/>
                        <a:gdLst>
                          <a:gd name="connsiteX0" fmla="*/ 23210 w 129193"/>
                          <a:gd name="connsiteY0" fmla="*/ 60558 h 60558"/>
                          <a:gd name="connsiteX1" fmla="*/ 104988 w 129193"/>
                          <a:gd name="connsiteY1" fmla="*/ 60558 h 60558"/>
                          <a:gd name="connsiteX2" fmla="*/ 123844 w 129193"/>
                          <a:gd name="connsiteY2" fmla="*/ 46792 h 60558"/>
                          <a:gd name="connsiteX3" fmla="*/ 128250 w 129193"/>
                          <a:gd name="connsiteY3" fmla="*/ 33026 h 60558"/>
                          <a:gd name="connsiteX4" fmla="*/ 116294 w 129193"/>
                          <a:gd name="connsiteY4" fmla="*/ 8431 h 60558"/>
                          <a:gd name="connsiteX5" fmla="*/ 13338 w 129193"/>
                          <a:gd name="connsiteY5" fmla="*/ 9558 h 60558"/>
                          <a:gd name="connsiteX6" fmla="*/ 699 w 129193"/>
                          <a:gd name="connsiteY6" fmla="*/ 33470 h 60558"/>
                          <a:gd name="connsiteX7" fmla="*/ 4081 w 129193"/>
                          <a:gd name="connsiteY7" fmla="*/ 45972 h 60558"/>
                          <a:gd name="connsiteX8" fmla="*/ 23210 w 129193"/>
                          <a:gd name="connsiteY8" fmla="*/ 60558 h 6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193" h="60558">
                            <a:moveTo>
                              <a:pt x="23210" y="60558"/>
                            </a:moveTo>
                            <a:lnTo>
                              <a:pt x="104988" y="60558"/>
                            </a:lnTo>
                            <a:cubicBezTo>
                              <a:pt x="113596" y="60558"/>
                              <a:pt x="121213" y="54990"/>
                              <a:pt x="123844" y="46792"/>
                            </a:cubicBezTo>
                            <a:lnTo>
                              <a:pt x="128250" y="33026"/>
                            </a:lnTo>
                            <a:cubicBezTo>
                              <a:pt x="131461" y="22949"/>
                              <a:pt x="126235" y="12052"/>
                              <a:pt x="116294" y="8431"/>
                            </a:cubicBezTo>
                            <a:cubicBezTo>
                              <a:pt x="83023" y="-3730"/>
                              <a:pt x="48590" y="-2193"/>
                              <a:pt x="13338" y="9558"/>
                            </a:cubicBezTo>
                            <a:cubicBezTo>
                              <a:pt x="3466" y="12837"/>
                              <a:pt x="-2034" y="23427"/>
                              <a:pt x="699" y="33470"/>
                            </a:cubicBezTo>
                            <a:lnTo>
                              <a:pt x="4081" y="45972"/>
                            </a:lnTo>
                            <a:cubicBezTo>
                              <a:pt x="6438" y="54580"/>
                              <a:pt x="14295" y="60558"/>
                              <a:pt x="23210" y="60558"/>
                            </a:cubicBezTo>
                            <a:close/>
                          </a:path>
                        </a:pathLst>
                      </a:custGeom>
                      <a:solidFill>
                        <a:srgbClr val="FFFFFF"/>
                      </a:solidFill>
                      <a:ln w="3404" cap="flat">
                        <a:noFill/>
                        <a:prstDash val="solid"/>
                        <a:miter/>
                      </a:ln>
                    </p:spPr>
                    <p:txBody>
                      <a:bodyPr rtlCol="0" anchor="ctr"/>
                      <a:lstStyle/>
                      <a:p>
                        <a:endParaRPr lang="en-US"/>
                      </a:p>
                    </p:txBody>
                  </p:sp>
                </p:grpSp>
              </p:grpSp>
              <p:sp>
                <p:nvSpPr>
                  <p:cNvPr id="133" name="Freeform: Shape 132">
                    <a:extLst>
                      <a:ext uri="{FF2B5EF4-FFF2-40B4-BE49-F238E27FC236}">
                        <a16:creationId xmlns:a16="http://schemas.microsoft.com/office/drawing/2014/main" id="{C658EDBD-542F-4B4B-8273-7BB943036771}"/>
                      </a:ext>
                    </a:extLst>
                  </p:cNvPr>
                  <p:cNvSpPr/>
                  <p:nvPr/>
                </p:nvSpPr>
                <p:spPr>
                  <a:xfrm>
                    <a:off x="2535141" y="4741837"/>
                    <a:ext cx="355291" cy="51273"/>
                  </a:xfrm>
                  <a:custGeom>
                    <a:avLst/>
                    <a:gdLst>
                      <a:gd name="connsiteX0" fmla="*/ 355291 w 355291"/>
                      <a:gd name="connsiteY0" fmla="*/ 26405 h 51273"/>
                      <a:gd name="connsiteX1" fmla="*/ 330423 w 355291"/>
                      <a:gd name="connsiteY1" fmla="*/ 51273 h 51273"/>
                      <a:gd name="connsiteX2" fmla="*/ 24868 w 355291"/>
                      <a:gd name="connsiteY2" fmla="*/ 51273 h 51273"/>
                      <a:gd name="connsiteX3" fmla="*/ 0 w 355291"/>
                      <a:gd name="connsiteY3" fmla="*/ 26405 h 51273"/>
                      <a:gd name="connsiteX4" fmla="*/ 0 w 355291"/>
                      <a:gd name="connsiteY4" fmla="*/ 24868 h 51273"/>
                      <a:gd name="connsiteX5" fmla="*/ 24868 w 355291"/>
                      <a:gd name="connsiteY5" fmla="*/ 0 h 51273"/>
                      <a:gd name="connsiteX6" fmla="*/ 330423 w 355291"/>
                      <a:gd name="connsiteY6" fmla="*/ 0 h 51273"/>
                      <a:gd name="connsiteX7" fmla="*/ 355291 w 355291"/>
                      <a:gd name="connsiteY7" fmla="*/ 24868 h 51273"/>
                      <a:gd name="connsiteX8" fmla="*/ 355291 w 355291"/>
                      <a:gd name="connsiteY8" fmla="*/ 26405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91" h="51273">
                        <a:moveTo>
                          <a:pt x="355291" y="26405"/>
                        </a:moveTo>
                        <a:cubicBezTo>
                          <a:pt x="355291" y="40137"/>
                          <a:pt x="344155" y="51273"/>
                          <a:pt x="330423" y="51273"/>
                        </a:cubicBezTo>
                        <a:lnTo>
                          <a:pt x="24868" y="51273"/>
                        </a:lnTo>
                        <a:cubicBezTo>
                          <a:pt x="11136" y="51273"/>
                          <a:pt x="0" y="40137"/>
                          <a:pt x="0" y="26405"/>
                        </a:cubicBezTo>
                        <a:lnTo>
                          <a:pt x="0" y="24868"/>
                        </a:lnTo>
                        <a:cubicBezTo>
                          <a:pt x="0" y="11136"/>
                          <a:pt x="11136" y="0"/>
                          <a:pt x="24868" y="0"/>
                        </a:cubicBezTo>
                        <a:lnTo>
                          <a:pt x="330423" y="0"/>
                        </a:lnTo>
                        <a:cubicBezTo>
                          <a:pt x="344155" y="0"/>
                          <a:pt x="355291" y="11136"/>
                          <a:pt x="355291" y="24868"/>
                        </a:cubicBezTo>
                        <a:lnTo>
                          <a:pt x="355291" y="26405"/>
                        </a:lnTo>
                        <a:close/>
                      </a:path>
                    </a:pathLst>
                  </a:custGeom>
                  <a:solidFill>
                    <a:schemeClr val="bg1">
                      <a:alpha val="60000"/>
                    </a:schemeClr>
                  </a:solidFill>
                  <a:ln w="34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850D1C2-552D-4F49-A22C-65B83D95CA58}"/>
                      </a:ext>
                    </a:extLst>
                  </p:cNvPr>
                  <p:cNvSpPr/>
                  <p:nvPr/>
                </p:nvSpPr>
                <p:spPr>
                  <a:xfrm>
                    <a:off x="2535038" y="4828875"/>
                    <a:ext cx="677038" cy="120172"/>
                  </a:xfrm>
                  <a:custGeom>
                    <a:avLst/>
                    <a:gdLst>
                      <a:gd name="connsiteX0" fmla="*/ 651111 w 677038"/>
                      <a:gd name="connsiteY0" fmla="*/ 120173 h 120172"/>
                      <a:gd name="connsiteX1" fmla="*/ 25927 w 677038"/>
                      <a:gd name="connsiteY1" fmla="*/ 120173 h 120172"/>
                      <a:gd name="connsiteX2" fmla="*/ 0 w 677038"/>
                      <a:gd name="connsiteY2" fmla="*/ 94246 h 120172"/>
                      <a:gd name="connsiteX3" fmla="*/ 0 w 677038"/>
                      <a:gd name="connsiteY3" fmla="*/ 25927 h 120172"/>
                      <a:gd name="connsiteX4" fmla="*/ 25927 w 677038"/>
                      <a:gd name="connsiteY4" fmla="*/ 0 h 120172"/>
                      <a:gd name="connsiteX5" fmla="*/ 651111 w 677038"/>
                      <a:gd name="connsiteY5" fmla="*/ 0 h 120172"/>
                      <a:gd name="connsiteX6" fmla="*/ 677038 w 677038"/>
                      <a:gd name="connsiteY6" fmla="*/ 25927 h 120172"/>
                      <a:gd name="connsiteX7" fmla="*/ 677038 w 677038"/>
                      <a:gd name="connsiteY7" fmla="*/ 94246 h 120172"/>
                      <a:gd name="connsiteX8" fmla="*/ 651111 w 677038"/>
                      <a:gd name="connsiteY8" fmla="*/ 120173 h 1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038" h="120172">
                        <a:moveTo>
                          <a:pt x="651111" y="120173"/>
                        </a:moveTo>
                        <a:lnTo>
                          <a:pt x="25927" y="120173"/>
                        </a:lnTo>
                        <a:cubicBezTo>
                          <a:pt x="11614" y="120173"/>
                          <a:pt x="0" y="108558"/>
                          <a:pt x="0" y="94246"/>
                        </a:cubicBezTo>
                        <a:lnTo>
                          <a:pt x="0" y="25927"/>
                        </a:lnTo>
                        <a:cubicBezTo>
                          <a:pt x="0" y="11614"/>
                          <a:pt x="11614" y="0"/>
                          <a:pt x="25927" y="0"/>
                        </a:cubicBezTo>
                        <a:lnTo>
                          <a:pt x="651111" y="0"/>
                        </a:lnTo>
                        <a:cubicBezTo>
                          <a:pt x="665424" y="0"/>
                          <a:pt x="677038" y="11614"/>
                          <a:pt x="677038" y="25927"/>
                        </a:cubicBezTo>
                        <a:lnTo>
                          <a:pt x="677038" y="94246"/>
                        </a:lnTo>
                        <a:cubicBezTo>
                          <a:pt x="677072" y="108558"/>
                          <a:pt x="665458" y="120173"/>
                          <a:pt x="651111" y="120173"/>
                        </a:cubicBezTo>
                        <a:close/>
                      </a:path>
                    </a:pathLst>
                  </a:custGeom>
                  <a:solidFill>
                    <a:schemeClr val="bg1"/>
                  </a:solidFill>
                  <a:ln w="3404" cap="flat">
                    <a:noFill/>
                    <a:prstDash val="solid"/>
                    <a:miter/>
                  </a:ln>
                </p:spPr>
                <p:txBody>
                  <a:bodyPr rtlCol="0" anchor="ctr"/>
                  <a:lstStyle/>
                  <a:p>
                    <a:endParaRPr lang="en-US"/>
                  </a:p>
                </p:txBody>
              </p:sp>
            </p:grpSp>
            <p:grpSp>
              <p:nvGrpSpPr>
                <p:cNvPr id="128" name="Graphic 17">
                  <a:extLst>
                    <a:ext uri="{FF2B5EF4-FFF2-40B4-BE49-F238E27FC236}">
                      <a16:creationId xmlns:a16="http://schemas.microsoft.com/office/drawing/2014/main" id="{504E832A-4B55-4D99-A784-8E67529622D9}"/>
                    </a:ext>
                  </a:extLst>
                </p:cNvPr>
                <p:cNvGrpSpPr/>
                <p:nvPr/>
              </p:nvGrpSpPr>
              <p:grpSpPr>
                <a:xfrm>
                  <a:off x="2939451" y="4718233"/>
                  <a:ext cx="248167" cy="94450"/>
                  <a:chOff x="2939451" y="4718233"/>
                  <a:chExt cx="248167" cy="94450"/>
                </a:xfrm>
              </p:grpSpPr>
              <p:sp>
                <p:nvSpPr>
                  <p:cNvPr id="129" name="Freeform: Shape 128">
                    <a:extLst>
                      <a:ext uri="{FF2B5EF4-FFF2-40B4-BE49-F238E27FC236}">
                        <a16:creationId xmlns:a16="http://schemas.microsoft.com/office/drawing/2014/main" id="{85C92716-5606-4A14-BD3A-095559FB563A}"/>
                      </a:ext>
                    </a:extLst>
                  </p:cNvPr>
                  <p:cNvSpPr/>
                  <p:nvPr/>
                </p:nvSpPr>
                <p:spPr>
                  <a:xfrm>
                    <a:off x="2939451" y="4718233"/>
                    <a:ext cx="78771" cy="94450"/>
                  </a:xfrm>
                  <a:custGeom>
                    <a:avLst/>
                    <a:gdLst>
                      <a:gd name="connsiteX0" fmla="*/ 60121 w 78771"/>
                      <a:gd name="connsiteY0" fmla="*/ 36380 h 94450"/>
                      <a:gd name="connsiteX1" fmla="*/ 55851 w 78771"/>
                      <a:gd name="connsiteY1" fmla="*/ 58344 h 94450"/>
                      <a:gd name="connsiteX2" fmla="*/ 74126 w 78771"/>
                      <a:gd name="connsiteY2" fmla="*/ 58344 h 94450"/>
                      <a:gd name="connsiteX3" fmla="*/ 74126 w 78771"/>
                      <a:gd name="connsiteY3" fmla="*/ 66679 h 94450"/>
                      <a:gd name="connsiteX4" fmla="*/ 54279 w 78771"/>
                      <a:gd name="connsiteY4" fmla="*/ 66679 h 94450"/>
                      <a:gd name="connsiteX5" fmla="*/ 48848 w 78771"/>
                      <a:gd name="connsiteY5" fmla="*/ 94451 h 94450"/>
                      <a:gd name="connsiteX6" fmla="*/ 40001 w 78771"/>
                      <a:gd name="connsiteY6" fmla="*/ 94451 h 94450"/>
                      <a:gd name="connsiteX7" fmla="*/ 45432 w 78771"/>
                      <a:gd name="connsiteY7" fmla="*/ 66679 h 94450"/>
                      <a:gd name="connsiteX8" fmla="*/ 25859 w 78771"/>
                      <a:gd name="connsiteY8" fmla="*/ 66679 h 94450"/>
                      <a:gd name="connsiteX9" fmla="*/ 20564 w 78771"/>
                      <a:gd name="connsiteY9" fmla="*/ 94451 h 94450"/>
                      <a:gd name="connsiteX10" fmla="*/ 11785 w 78771"/>
                      <a:gd name="connsiteY10" fmla="*/ 94451 h 94450"/>
                      <a:gd name="connsiteX11" fmla="*/ 16943 w 78771"/>
                      <a:gd name="connsiteY11" fmla="*/ 66679 h 94450"/>
                      <a:gd name="connsiteX12" fmla="*/ 0 w 78771"/>
                      <a:gd name="connsiteY12" fmla="*/ 66679 h 94450"/>
                      <a:gd name="connsiteX13" fmla="*/ 0 w 78771"/>
                      <a:gd name="connsiteY13" fmla="*/ 58344 h 94450"/>
                      <a:gd name="connsiteX14" fmla="*/ 18548 w 78771"/>
                      <a:gd name="connsiteY14" fmla="*/ 58344 h 94450"/>
                      <a:gd name="connsiteX15" fmla="*/ 22955 w 78771"/>
                      <a:gd name="connsiteY15" fmla="*/ 36380 h 94450"/>
                      <a:gd name="connsiteX16" fmla="*/ 5056 w 78771"/>
                      <a:gd name="connsiteY16" fmla="*/ 36380 h 94450"/>
                      <a:gd name="connsiteX17" fmla="*/ 5056 w 78771"/>
                      <a:gd name="connsiteY17" fmla="*/ 28181 h 94450"/>
                      <a:gd name="connsiteX18" fmla="*/ 24390 w 78771"/>
                      <a:gd name="connsiteY18" fmla="*/ 28181 h 94450"/>
                      <a:gd name="connsiteX19" fmla="*/ 29684 w 78771"/>
                      <a:gd name="connsiteY19" fmla="*/ 0 h 94450"/>
                      <a:gd name="connsiteX20" fmla="*/ 38668 w 78771"/>
                      <a:gd name="connsiteY20" fmla="*/ 0 h 94450"/>
                      <a:gd name="connsiteX21" fmla="*/ 33374 w 78771"/>
                      <a:gd name="connsiteY21" fmla="*/ 28181 h 94450"/>
                      <a:gd name="connsiteX22" fmla="*/ 53084 w 78771"/>
                      <a:gd name="connsiteY22" fmla="*/ 28181 h 94450"/>
                      <a:gd name="connsiteX23" fmla="*/ 58515 w 78771"/>
                      <a:gd name="connsiteY23" fmla="*/ 0 h 94450"/>
                      <a:gd name="connsiteX24" fmla="*/ 67157 w 78771"/>
                      <a:gd name="connsiteY24" fmla="*/ 0 h 94450"/>
                      <a:gd name="connsiteX25" fmla="*/ 61726 w 78771"/>
                      <a:gd name="connsiteY25" fmla="*/ 28181 h 94450"/>
                      <a:gd name="connsiteX26" fmla="*/ 78771 w 78771"/>
                      <a:gd name="connsiteY26" fmla="*/ 28181 h 94450"/>
                      <a:gd name="connsiteX27" fmla="*/ 78771 w 78771"/>
                      <a:gd name="connsiteY27" fmla="*/ 36380 h 94450"/>
                      <a:gd name="connsiteX28" fmla="*/ 60121 w 78771"/>
                      <a:gd name="connsiteY28" fmla="*/ 36380 h 94450"/>
                      <a:gd name="connsiteX29" fmla="*/ 27430 w 78771"/>
                      <a:gd name="connsiteY29" fmla="*/ 58344 h 94450"/>
                      <a:gd name="connsiteX30" fmla="*/ 47003 w 78771"/>
                      <a:gd name="connsiteY30" fmla="*/ 58344 h 94450"/>
                      <a:gd name="connsiteX31" fmla="*/ 51273 w 78771"/>
                      <a:gd name="connsiteY31" fmla="*/ 36380 h 94450"/>
                      <a:gd name="connsiteX32" fmla="*/ 31700 w 78771"/>
                      <a:gd name="connsiteY32" fmla="*/ 36380 h 94450"/>
                      <a:gd name="connsiteX33" fmla="*/ 27430 w 78771"/>
                      <a:gd name="connsiteY33" fmla="*/ 58344 h 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771" h="94450">
                        <a:moveTo>
                          <a:pt x="60121" y="36380"/>
                        </a:moveTo>
                        <a:lnTo>
                          <a:pt x="55851" y="58344"/>
                        </a:lnTo>
                        <a:lnTo>
                          <a:pt x="74126" y="58344"/>
                        </a:lnTo>
                        <a:lnTo>
                          <a:pt x="74126" y="66679"/>
                        </a:lnTo>
                        <a:lnTo>
                          <a:pt x="54279" y="66679"/>
                        </a:lnTo>
                        <a:lnTo>
                          <a:pt x="48848" y="94451"/>
                        </a:lnTo>
                        <a:lnTo>
                          <a:pt x="40001" y="94451"/>
                        </a:lnTo>
                        <a:lnTo>
                          <a:pt x="45432" y="66679"/>
                        </a:lnTo>
                        <a:lnTo>
                          <a:pt x="25859" y="66679"/>
                        </a:lnTo>
                        <a:lnTo>
                          <a:pt x="20564" y="94451"/>
                        </a:lnTo>
                        <a:lnTo>
                          <a:pt x="11785" y="94451"/>
                        </a:lnTo>
                        <a:lnTo>
                          <a:pt x="16943" y="66679"/>
                        </a:lnTo>
                        <a:lnTo>
                          <a:pt x="0" y="66679"/>
                        </a:lnTo>
                        <a:lnTo>
                          <a:pt x="0" y="58344"/>
                        </a:lnTo>
                        <a:lnTo>
                          <a:pt x="18548" y="58344"/>
                        </a:lnTo>
                        <a:lnTo>
                          <a:pt x="22955" y="36380"/>
                        </a:lnTo>
                        <a:lnTo>
                          <a:pt x="5056" y="36380"/>
                        </a:lnTo>
                        <a:lnTo>
                          <a:pt x="5056" y="28181"/>
                        </a:lnTo>
                        <a:lnTo>
                          <a:pt x="24390" y="28181"/>
                        </a:lnTo>
                        <a:lnTo>
                          <a:pt x="29684" y="0"/>
                        </a:lnTo>
                        <a:lnTo>
                          <a:pt x="38668" y="0"/>
                        </a:lnTo>
                        <a:lnTo>
                          <a:pt x="33374" y="28181"/>
                        </a:lnTo>
                        <a:lnTo>
                          <a:pt x="53084" y="28181"/>
                        </a:lnTo>
                        <a:lnTo>
                          <a:pt x="58515" y="0"/>
                        </a:lnTo>
                        <a:lnTo>
                          <a:pt x="67157" y="0"/>
                        </a:lnTo>
                        <a:lnTo>
                          <a:pt x="61726" y="28181"/>
                        </a:lnTo>
                        <a:lnTo>
                          <a:pt x="78771" y="28181"/>
                        </a:lnTo>
                        <a:lnTo>
                          <a:pt x="78771" y="36380"/>
                        </a:lnTo>
                        <a:lnTo>
                          <a:pt x="60121" y="36380"/>
                        </a:lnTo>
                        <a:close/>
                        <a:moveTo>
                          <a:pt x="27430" y="58344"/>
                        </a:moveTo>
                        <a:lnTo>
                          <a:pt x="47003" y="58344"/>
                        </a:lnTo>
                        <a:lnTo>
                          <a:pt x="51273" y="36380"/>
                        </a:lnTo>
                        <a:lnTo>
                          <a:pt x="31700" y="36380"/>
                        </a:lnTo>
                        <a:lnTo>
                          <a:pt x="27430" y="58344"/>
                        </a:lnTo>
                        <a:close/>
                      </a:path>
                    </a:pathLst>
                  </a:custGeom>
                  <a:solidFill>
                    <a:srgbClr val="FFFFFF"/>
                  </a:solidFill>
                  <a:ln w="34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EC8B1C5-287D-407D-9CA8-7BF713E164F0}"/>
                      </a:ext>
                    </a:extLst>
                  </p:cNvPr>
                  <p:cNvSpPr/>
                  <p:nvPr/>
                </p:nvSpPr>
                <p:spPr>
                  <a:xfrm>
                    <a:off x="3023653" y="4752119"/>
                    <a:ext cx="163964" cy="30743"/>
                  </a:xfrm>
                  <a:custGeom>
                    <a:avLst/>
                    <a:gdLst>
                      <a:gd name="connsiteX0" fmla="*/ 163965 w 163964"/>
                      <a:gd name="connsiteY0" fmla="*/ 15372 h 30743"/>
                      <a:gd name="connsiteX1" fmla="*/ 148593 w 163964"/>
                      <a:gd name="connsiteY1" fmla="*/ 30743 h 30743"/>
                      <a:gd name="connsiteX2" fmla="*/ 15372 w 163964"/>
                      <a:gd name="connsiteY2" fmla="*/ 30743 h 30743"/>
                      <a:gd name="connsiteX3" fmla="*/ 0 w 163964"/>
                      <a:gd name="connsiteY3" fmla="*/ 15372 h 30743"/>
                      <a:gd name="connsiteX4" fmla="*/ 0 w 163964"/>
                      <a:gd name="connsiteY4" fmla="*/ 15372 h 30743"/>
                      <a:gd name="connsiteX5" fmla="*/ 15372 w 163964"/>
                      <a:gd name="connsiteY5" fmla="*/ 0 h 30743"/>
                      <a:gd name="connsiteX6" fmla="*/ 148593 w 163964"/>
                      <a:gd name="connsiteY6" fmla="*/ 0 h 30743"/>
                      <a:gd name="connsiteX7" fmla="*/ 163965 w 163964"/>
                      <a:gd name="connsiteY7" fmla="*/ 15372 h 30743"/>
                      <a:gd name="connsiteX8" fmla="*/ 163965 w 163964"/>
                      <a:gd name="connsiteY8" fmla="*/ 15372 h 3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964" h="30743">
                        <a:moveTo>
                          <a:pt x="163965" y="15372"/>
                        </a:moveTo>
                        <a:cubicBezTo>
                          <a:pt x="163965" y="23877"/>
                          <a:pt x="157099" y="30743"/>
                          <a:pt x="148593" y="30743"/>
                        </a:cubicBezTo>
                        <a:lnTo>
                          <a:pt x="15372" y="30743"/>
                        </a:lnTo>
                        <a:cubicBezTo>
                          <a:pt x="6866" y="30743"/>
                          <a:pt x="0" y="23877"/>
                          <a:pt x="0" y="15372"/>
                        </a:cubicBezTo>
                        <a:lnTo>
                          <a:pt x="0" y="15372"/>
                        </a:lnTo>
                        <a:cubicBezTo>
                          <a:pt x="0" y="6866"/>
                          <a:pt x="6866" y="0"/>
                          <a:pt x="15372" y="0"/>
                        </a:cubicBezTo>
                        <a:lnTo>
                          <a:pt x="148593" y="0"/>
                        </a:lnTo>
                        <a:cubicBezTo>
                          <a:pt x="157099" y="0"/>
                          <a:pt x="163965" y="6866"/>
                          <a:pt x="163965" y="15372"/>
                        </a:cubicBezTo>
                        <a:lnTo>
                          <a:pt x="163965" y="15372"/>
                        </a:lnTo>
                        <a:close/>
                      </a:path>
                    </a:pathLst>
                  </a:custGeom>
                  <a:solidFill>
                    <a:schemeClr val="bg1">
                      <a:alpha val="60000"/>
                    </a:schemeClr>
                  </a:solidFill>
                  <a:ln w="3404" cap="flat">
                    <a:noFill/>
                    <a:prstDash val="solid"/>
                    <a:miter/>
                  </a:ln>
                </p:spPr>
                <p:txBody>
                  <a:bodyPr rtlCol="0" anchor="ctr"/>
                  <a:lstStyle/>
                  <a:p>
                    <a:endParaRPr lang="en-US"/>
                  </a:p>
                </p:txBody>
              </p:sp>
            </p:grpSp>
          </p:grpSp>
          <p:pic>
            <p:nvPicPr>
              <p:cNvPr id="126" name="Picture 125" descr="A close up of a logo&#10;&#10;Description automatically generated">
                <a:extLst>
                  <a:ext uri="{FF2B5EF4-FFF2-40B4-BE49-F238E27FC236}">
                    <a16:creationId xmlns:a16="http://schemas.microsoft.com/office/drawing/2014/main" id="{665AAA8A-968F-4D0C-BBCF-4B07B000032D}"/>
                  </a:ext>
                </a:extLst>
              </p:cNvPr>
              <p:cNvPicPr>
                <a:picLocks/>
              </p:cNvPicPr>
              <p:nvPr/>
            </p:nvPicPr>
            <p:blipFill>
              <a:blip r:embed="rId3">
                <a:lum bright="70000" contrast="-70000"/>
              </a:blip>
              <a:stretch>
                <a:fillRect/>
              </a:stretch>
            </p:blipFill>
            <p:spPr>
              <a:xfrm>
                <a:off x="2412144" y="3375331"/>
                <a:ext cx="424656" cy="424656"/>
              </a:xfrm>
              <a:prstGeom prst="rect">
                <a:avLst/>
              </a:prstGeom>
            </p:spPr>
          </p:pic>
        </p:grpSp>
        <p:sp>
          <p:nvSpPr>
            <p:cNvPr id="118" name="Isosceles Triangle 117">
              <a:extLst>
                <a:ext uri="{FF2B5EF4-FFF2-40B4-BE49-F238E27FC236}">
                  <a16:creationId xmlns:a16="http://schemas.microsoft.com/office/drawing/2014/main" id="{310D2839-BD27-427F-992B-A00B5DB726E8}"/>
                </a:ext>
              </a:extLst>
            </p:cNvPr>
            <p:cNvSpPr/>
            <p:nvPr/>
          </p:nvSpPr>
          <p:spPr>
            <a:xfrm>
              <a:off x="518639" y="4746235"/>
              <a:ext cx="108463" cy="569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5B3358F-5B51-40DD-A0EF-99486D6699C0}"/>
              </a:ext>
            </a:extLst>
          </p:cNvPr>
          <p:cNvGrpSpPr/>
          <p:nvPr/>
        </p:nvGrpSpPr>
        <p:grpSpPr>
          <a:xfrm>
            <a:off x="1823173" y="4041812"/>
            <a:ext cx="237041" cy="237041"/>
            <a:chOff x="1712132" y="4001770"/>
            <a:chExt cx="270510" cy="270510"/>
          </a:xfrm>
        </p:grpSpPr>
        <p:sp>
          <p:nvSpPr>
            <p:cNvPr id="3" name="Rectangle: Rounded Corners 2">
              <a:extLst>
                <a:ext uri="{FF2B5EF4-FFF2-40B4-BE49-F238E27FC236}">
                  <a16:creationId xmlns:a16="http://schemas.microsoft.com/office/drawing/2014/main" id="{6E094466-402C-4559-BBF4-7F5D20913BE6}"/>
                </a:ext>
              </a:extLst>
            </p:cNvPr>
            <p:cNvSpPr/>
            <p:nvPr/>
          </p:nvSpPr>
          <p:spPr>
            <a:xfrm>
              <a:off x="1712132" y="4001770"/>
              <a:ext cx="270510" cy="270510"/>
            </a:xfrm>
            <a:prstGeom prst="roundRect">
              <a:avLst/>
            </a:prstGeom>
            <a:solidFill>
              <a:srgbClr val="25D36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8" descr="Chat Icon Png White | Full Size PNG Download | SeekPNG">
              <a:extLst>
                <a:ext uri="{FF2B5EF4-FFF2-40B4-BE49-F238E27FC236}">
                  <a16:creationId xmlns:a16="http://schemas.microsoft.com/office/drawing/2014/main" id="{31D6679A-1976-4FFB-8BA8-287C01BCE3F4}"/>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1763862" y="4075289"/>
              <a:ext cx="167050" cy="131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F3D5F59-8634-463A-B8BB-36FEA569C66A}"/>
              </a:ext>
            </a:extLst>
          </p:cNvPr>
          <p:cNvGrpSpPr/>
          <p:nvPr/>
        </p:nvGrpSpPr>
        <p:grpSpPr>
          <a:xfrm>
            <a:off x="2119772" y="4041812"/>
            <a:ext cx="237041" cy="237041"/>
            <a:chOff x="2111910" y="4001770"/>
            <a:chExt cx="270510" cy="270510"/>
          </a:xfrm>
        </p:grpSpPr>
        <p:sp>
          <p:nvSpPr>
            <p:cNvPr id="103" name="Rectangle: Rounded Corners 102">
              <a:extLst>
                <a:ext uri="{FF2B5EF4-FFF2-40B4-BE49-F238E27FC236}">
                  <a16:creationId xmlns:a16="http://schemas.microsoft.com/office/drawing/2014/main" id="{556239D9-7651-4DBD-BBD0-903D0980C6B9}"/>
                </a:ext>
              </a:extLst>
            </p:cNvPr>
            <p:cNvSpPr/>
            <p:nvPr/>
          </p:nvSpPr>
          <p:spPr>
            <a:xfrm>
              <a:off x="2111910" y="4001770"/>
              <a:ext cx="270510" cy="270510"/>
            </a:xfrm>
            <a:prstGeom prst="roundRect">
              <a:avLst/>
            </a:prstGeom>
            <a:solidFill>
              <a:srgbClr val="4561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8" descr="Chat Icon Png White | Full Size PNG Download | SeekPNG">
              <a:extLst>
                <a:ext uri="{FF2B5EF4-FFF2-40B4-BE49-F238E27FC236}">
                  <a16:creationId xmlns:a16="http://schemas.microsoft.com/office/drawing/2014/main" id="{57C14E35-BDAA-4F90-8EDC-91F9DEF7A5EC}"/>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2163640" y="4075289"/>
              <a:ext cx="167050" cy="131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3DE48339-5055-4B56-85A9-7D2EC4652AD8}"/>
              </a:ext>
            </a:extLst>
          </p:cNvPr>
          <p:cNvGrpSpPr/>
          <p:nvPr/>
        </p:nvGrpSpPr>
        <p:grpSpPr>
          <a:xfrm>
            <a:off x="1823173" y="4330768"/>
            <a:ext cx="237041" cy="237041"/>
            <a:chOff x="2504000" y="4001770"/>
            <a:chExt cx="270510" cy="270510"/>
          </a:xfrm>
        </p:grpSpPr>
        <p:sp>
          <p:nvSpPr>
            <p:cNvPr id="105" name="Rectangle: Rounded Corners 104">
              <a:extLst>
                <a:ext uri="{FF2B5EF4-FFF2-40B4-BE49-F238E27FC236}">
                  <a16:creationId xmlns:a16="http://schemas.microsoft.com/office/drawing/2014/main" id="{B010CF4F-F444-4DAE-A04A-3F784FDF3D24}"/>
                </a:ext>
              </a:extLst>
            </p:cNvPr>
            <p:cNvSpPr/>
            <p:nvPr/>
          </p:nvSpPr>
          <p:spPr>
            <a:xfrm>
              <a:off x="2504000" y="4001770"/>
              <a:ext cx="270510" cy="270510"/>
            </a:xfrm>
            <a:prstGeom prst="roundRect">
              <a:avLst/>
            </a:prstGeom>
            <a:gradFill flip="none" rotWithShape="1">
              <a:gsLst>
                <a:gs pos="40108">
                  <a:srgbClr val="F82A00"/>
                </a:gs>
                <a:gs pos="0">
                  <a:srgbClr val="F8CA02"/>
                </a:gs>
                <a:gs pos="70000">
                  <a:srgbClr val="A245B0"/>
                </a:gs>
                <a:gs pos="100000">
                  <a:srgbClr val="7E3BAF"/>
                </a:gs>
              </a:gsLst>
              <a:lin ang="189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8" descr="Chat Icon Png White | Full Size PNG Download | SeekPNG">
              <a:extLst>
                <a:ext uri="{FF2B5EF4-FFF2-40B4-BE49-F238E27FC236}">
                  <a16:creationId xmlns:a16="http://schemas.microsoft.com/office/drawing/2014/main" id="{0BCAEA31-3AE8-465B-8565-5F9B43E8F33D}"/>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2555730" y="4075289"/>
              <a:ext cx="167050" cy="131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D518A424-6659-4D51-82FB-D15B938506CC}"/>
              </a:ext>
            </a:extLst>
          </p:cNvPr>
          <p:cNvGrpSpPr/>
          <p:nvPr/>
        </p:nvGrpSpPr>
        <p:grpSpPr>
          <a:xfrm>
            <a:off x="2119772" y="4330768"/>
            <a:ext cx="237041" cy="237041"/>
            <a:chOff x="2965282" y="4001770"/>
            <a:chExt cx="270510" cy="270510"/>
          </a:xfrm>
        </p:grpSpPr>
        <p:sp>
          <p:nvSpPr>
            <p:cNvPr id="107" name="Rectangle: Rounded Corners 106">
              <a:extLst>
                <a:ext uri="{FF2B5EF4-FFF2-40B4-BE49-F238E27FC236}">
                  <a16:creationId xmlns:a16="http://schemas.microsoft.com/office/drawing/2014/main" id="{B5D14D83-B57A-4B57-8E19-3D61F952BE2C}"/>
                </a:ext>
              </a:extLst>
            </p:cNvPr>
            <p:cNvSpPr/>
            <p:nvPr/>
          </p:nvSpPr>
          <p:spPr>
            <a:xfrm>
              <a:off x="2965282" y="4001770"/>
              <a:ext cx="270510" cy="270510"/>
            </a:xfrm>
            <a:prstGeom prst="roundRect">
              <a:avLst/>
            </a:prstGeom>
            <a:solidFill>
              <a:srgbClr val="007FF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8" descr="Chat Icon Png White | Full Size PNG Download | SeekPNG">
              <a:extLst>
                <a:ext uri="{FF2B5EF4-FFF2-40B4-BE49-F238E27FC236}">
                  <a16:creationId xmlns:a16="http://schemas.microsoft.com/office/drawing/2014/main" id="{4008EA85-52E1-448E-B9D5-D34976C28DF4}"/>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3005480" y="4075289"/>
              <a:ext cx="167050" cy="13132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2">
            <a:extLst>
              <a:ext uri="{FF2B5EF4-FFF2-40B4-BE49-F238E27FC236}">
                <a16:creationId xmlns:a16="http://schemas.microsoft.com/office/drawing/2014/main" id="{417B3B9F-A748-4EFB-9DE4-A34AB2CD7B94}"/>
              </a:ext>
            </a:extLst>
          </p:cNvPr>
          <p:cNvSpPr txBox="1">
            <a:spLocks/>
          </p:cNvSpPr>
          <p:nvPr/>
        </p:nvSpPr>
        <p:spPr>
          <a:xfrm>
            <a:off x="354474" y="1260421"/>
            <a:ext cx="7375395" cy="1354217"/>
          </a:xfrm>
          <a:prstGeom prst="rect">
            <a:avLst/>
          </a:prstGeom>
        </p:spPr>
        <p:txBody>
          <a:bodyPr wrap="square" lIns="0" tIns="0" rIns="0" bIns="0">
            <a:spAutoFit/>
          </a:bodyPr>
          <a:lstStyle>
            <a:defPPr>
              <a:defRPr lang="en-US"/>
            </a:defPPr>
            <a:lvl1pPr indent="0">
              <a:lnSpc>
                <a:spcPct val="100000"/>
              </a:lnSpc>
              <a:spcBef>
                <a:spcPts val="1800"/>
              </a:spcBef>
              <a:buSzPct val="70000"/>
              <a:buFont typeface="Arial" panose="020B0604020202020204" pitchFamily="34" charset="0"/>
              <a:buNone/>
              <a:defRPr sz="2200" b="1" i="0">
                <a:solidFill>
                  <a:schemeClr val="accent6"/>
                </a:solidFill>
                <a:latin typeface="Adobe Clean" panose="020B0503020404020204" pitchFamily="34" charset="0"/>
              </a:defRPr>
            </a:lvl1pPr>
            <a:lvl2pPr marL="685800" indent="-228600">
              <a:lnSpc>
                <a:spcPct val="100000"/>
              </a:lnSpc>
              <a:spcBef>
                <a:spcPts val="1800"/>
              </a:spcBef>
              <a:buSzPct val="70000"/>
              <a:buFont typeface="Arial" panose="020B0604020202020204" pitchFamily="34" charset="0"/>
              <a:buChar char="•"/>
              <a:defRPr sz="2000" b="0" i="0">
                <a:latin typeface="Adobe Clean SemiLight" panose="020B0403020404020204" pitchFamily="34" charset="0"/>
              </a:defRPr>
            </a:lvl2pPr>
            <a:lvl3pPr marL="1143000" indent="-228600">
              <a:lnSpc>
                <a:spcPct val="100000"/>
              </a:lnSpc>
              <a:spcBef>
                <a:spcPts val="1800"/>
              </a:spcBef>
              <a:buSzPct val="70000"/>
              <a:buFont typeface="Arial" panose="020B0604020202020204" pitchFamily="34" charset="0"/>
              <a:buChar char="•"/>
              <a:defRPr b="0" i="0">
                <a:latin typeface="Adobe Clean SemiLight" panose="020B0403020404020204" pitchFamily="34" charset="0"/>
              </a:defRPr>
            </a:lvl3pPr>
            <a:lvl4pPr marL="1600200" indent="-228600">
              <a:lnSpc>
                <a:spcPct val="100000"/>
              </a:lnSpc>
              <a:spcBef>
                <a:spcPts val="1800"/>
              </a:spcBef>
              <a:buSzPct val="70000"/>
              <a:buFont typeface="Arial" panose="020B0604020202020204" pitchFamily="34" charset="0"/>
              <a:buChar char="•"/>
              <a:defRPr sz="1600" b="0" i="0">
                <a:latin typeface="Adobe Clean SemiLight" panose="020B0403020404020204" pitchFamily="34" charset="0"/>
              </a:defRPr>
            </a:lvl4pPr>
            <a:lvl5pPr marL="2057400" indent="-228600">
              <a:lnSpc>
                <a:spcPct val="100000"/>
              </a:lnSpc>
              <a:spcBef>
                <a:spcPts val="1800"/>
              </a:spcBef>
              <a:buSzPct val="70000"/>
              <a:buFont typeface="Arial" panose="020B0604020202020204" pitchFamily="34" charset="0"/>
              <a:buChar char="•"/>
              <a:defRPr sz="1400" b="0" i="0">
                <a:latin typeface="Adobe Clean SemiLight" panose="020B04030204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Messenger-based Social Commerce </a:t>
            </a:r>
            <a:r>
              <a:rPr lang="en-US" b="0" dirty="0">
                <a:solidFill>
                  <a:schemeClr val="tx1">
                    <a:lumMod val="75000"/>
                    <a:lumOff val="25000"/>
                  </a:schemeClr>
                </a:solidFill>
                <a:latin typeface="Adobe Clean Light" panose="020B0303020404020204" pitchFamily="34" charset="0"/>
              </a:rPr>
              <a:t>is an innovative conversational commerce capability of Adobe Commerce Cloud that allows brands to provide a seamless and convenient shopping experience to customers within their preferred messenger app. </a:t>
            </a:r>
            <a:endParaRPr lang="en-US" dirty="0"/>
          </a:p>
        </p:txBody>
      </p:sp>
    </p:spTree>
    <p:extLst>
      <p:ext uri="{BB962C8B-B14F-4D97-AF65-F5344CB8AC3E}">
        <p14:creationId xmlns:p14="http://schemas.microsoft.com/office/powerpoint/2010/main" val="158505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EB7C9A-373E-4B21-91C2-EB7F0984199A}"/>
              </a:ext>
            </a:extLst>
          </p:cNvPr>
          <p:cNvGrpSpPr/>
          <p:nvPr/>
        </p:nvGrpSpPr>
        <p:grpSpPr>
          <a:xfrm>
            <a:off x="3222587" y="364580"/>
            <a:ext cx="8969413" cy="5610561"/>
            <a:chOff x="3222587" y="364580"/>
            <a:chExt cx="8969413" cy="5610561"/>
          </a:xfrm>
        </p:grpSpPr>
        <p:sp>
          <p:nvSpPr>
            <p:cNvPr id="4" name="Freeform: Shape 47">
              <a:extLst>
                <a:ext uri="{FF2B5EF4-FFF2-40B4-BE49-F238E27FC236}">
                  <a16:creationId xmlns:a16="http://schemas.microsoft.com/office/drawing/2014/main" id="{BCF3CAF1-3378-422D-ABB4-DB15304693FD}"/>
                </a:ext>
              </a:extLst>
            </p:cNvPr>
            <p:cNvSpPr/>
            <p:nvPr/>
          </p:nvSpPr>
          <p:spPr>
            <a:xfrm>
              <a:off x="3222587" y="364580"/>
              <a:ext cx="8969413" cy="5610561"/>
            </a:xfrm>
            <a:custGeom>
              <a:avLst/>
              <a:gdLst>
                <a:gd name="connsiteX0" fmla="*/ 6604316 w 6658877"/>
                <a:gd name="connsiteY0" fmla="*/ 4165272 h 4165271"/>
                <a:gd name="connsiteX1" fmla="*/ 54562 w 6658877"/>
                <a:gd name="connsiteY1" fmla="*/ 4165272 h 4165271"/>
                <a:gd name="connsiteX2" fmla="*/ 0 w 6658877"/>
                <a:gd name="connsiteY2" fmla="*/ 4110710 h 4165271"/>
                <a:gd name="connsiteX3" fmla="*/ 0 w 6658877"/>
                <a:gd name="connsiteY3" fmla="*/ 54562 h 4165271"/>
                <a:gd name="connsiteX4" fmla="*/ 54562 w 6658877"/>
                <a:gd name="connsiteY4" fmla="*/ 0 h 4165271"/>
                <a:gd name="connsiteX5" fmla="*/ 6604316 w 6658877"/>
                <a:gd name="connsiteY5" fmla="*/ 0 h 4165271"/>
                <a:gd name="connsiteX6" fmla="*/ 6658878 w 6658877"/>
                <a:gd name="connsiteY6" fmla="*/ 54562 h 4165271"/>
                <a:gd name="connsiteX7" fmla="*/ 6658878 w 6658877"/>
                <a:gd name="connsiteY7" fmla="*/ 4110710 h 4165271"/>
                <a:gd name="connsiteX8" fmla="*/ 6604316 w 6658877"/>
                <a:gd name="connsiteY8" fmla="*/ 4165272 h 4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58877" h="4165271">
                  <a:moveTo>
                    <a:pt x="6604316" y="4165272"/>
                  </a:moveTo>
                  <a:lnTo>
                    <a:pt x="54562" y="4165272"/>
                  </a:lnTo>
                  <a:cubicBezTo>
                    <a:pt x="24426" y="4165272"/>
                    <a:pt x="0" y="4140847"/>
                    <a:pt x="0" y="4110710"/>
                  </a:cubicBezTo>
                  <a:lnTo>
                    <a:pt x="0" y="54562"/>
                  </a:lnTo>
                  <a:cubicBezTo>
                    <a:pt x="0" y="24426"/>
                    <a:pt x="24426" y="0"/>
                    <a:pt x="54562" y="0"/>
                  </a:cubicBezTo>
                  <a:lnTo>
                    <a:pt x="6604316" y="0"/>
                  </a:lnTo>
                  <a:cubicBezTo>
                    <a:pt x="6634452" y="0"/>
                    <a:pt x="6658878" y="24426"/>
                    <a:pt x="6658878" y="54562"/>
                  </a:cubicBezTo>
                  <a:lnTo>
                    <a:pt x="6658878" y="4110710"/>
                  </a:lnTo>
                  <a:cubicBezTo>
                    <a:pt x="6658878" y="4140847"/>
                    <a:pt x="6634452" y="4165272"/>
                    <a:pt x="6604316" y="4165272"/>
                  </a:cubicBezTo>
                  <a:close/>
                </a:path>
              </a:pathLst>
            </a:custGeom>
            <a:solidFill>
              <a:srgbClr val="FFFFFF"/>
            </a:solidFill>
            <a:ln w="1817" cap="flat">
              <a:noFill/>
              <a:prstDash val="solid"/>
              <a:miter/>
            </a:ln>
          </p:spPr>
          <p:txBody>
            <a:bodyPr rtlCol="0" anchor="ctr"/>
            <a:lstStyle/>
            <a:p>
              <a:endParaRPr lang="en-US"/>
            </a:p>
          </p:txBody>
        </p:sp>
        <p:sp>
          <p:nvSpPr>
            <p:cNvPr id="5" name="Freeform: Shape 48">
              <a:extLst>
                <a:ext uri="{FF2B5EF4-FFF2-40B4-BE49-F238E27FC236}">
                  <a16:creationId xmlns:a16="http://schemas.microsoft.com/office/drawing/2014/main" id="{4E42D46F-CC75-4A4A-A2E7-3F75E05113C9}"/>
                </a:ext>
              </a:extLst>
            </p:cNvPr>
            <p:cNvSpPr/>
            <p:nvPr/>
          </p:nvSpPr>
          <p:spPr>
            <a:xfrm>
              <a:off x="10141050" y="1133915"/>
              <a:ext cx="1722578" cy="1000156"/>
            </a:xfrm>
            <a:custGeom>
              <a:avLst/>
              <a:gdLst>
                <a:gd name="connsiteX0" fmla="*/ 1224278 w 1278839"/>
                <a:gd name="connsiteY0" fmla="*/ 742514 h 742514"/>
                <a:gd name="connsiteX1" fmla="*/ 54562 w 1278839"/>
                <a:gd name="connsiteY1" fmla="*/ 742514 h 742514"/>
                <a:gd name="connsiteX2" fmla="*/ 0 w 1278839"/>
                <a:gd name="connsiteY2" fmla="*/ 687953 h 742514"/>
                <a:gd name="connsiteX3" fmla="*/ 0 w 1278839"/>
                <a:gd name="connsiteY3" fmla="*/ 54562 h 742514"/>
                <a:gd name="connsiteX4" fmla="*/ 54562 w 1278839"/>
                <a:gd name="connsiteY4" fmla="*/ 0 h 742514"/>
                <a:gd name="connsiteX5" fmla="*/ 1224278 w 1278839"/>
                <a:gd name="connsiteY5" fmla="*/ 0 h 742514"/>
                <a:gd name="connsiteX6" fmla="*/ 1278839 w 1278839"/>
                <a:gd name="connsiteY6" fmla="*/ 54562 h 742514"/>
                <a:gd name="connsiteX7" fmla="*/ 1278839 w 1278839"/>
                <a:gd name="connsiteY7" fmla="*/ 687953 h 742514"/>
                <a:gd name="connsiteX8" fmla="*/ 1224278 w 1278839"/>
                <a:gd name="connsiteY8" fmla="*/ 742514 h 74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839" h="742514">
                  <a:moveTo>
                    <a:pt x="1224278" y="742514"/>
                  </a:moveTo>
                  <a:lnTo>
                    <a:pt x="54562" y="742514"/>
                  </a:lnTo>
                  <a:cubicBezTo>
                    <a:pt x="24425" y="742514"/>
                    <a:pt x="0" y="718089"/>
                    <a:pt x="0" y="687953"/>
                  </a:cubicBezTo>
                  <a:lnTo>
                    <a:pt x="0" y="54562"/>
                  </a:lnTo>
                  <a:cubicBezTo>
                    <a:pt x="0" y="24426"/>
                    <a:pt x="24425" y="0"/>
                    <a:pt x="54562" y="0"/>
                  </a:cubicBezTo>
                  <a:lnTo>
                    <a:pt x="1224278" y="0"/>
                  </a:lnTo>
                  <a:cubicBezTo>
                    <a:pt x="1254414" y="0"/>
                    <a:pt x="1278839" y="24426"/>
                    <a:pt x="1278839" y="54562"/>
                  </a:cubicBezTo>
                  <a:lnTo>
                    <a:pt x="1278839" y="687953"/>
                  </a:lnTo>
                  <a:cubicBezTo>
                    <a:pt x="1278839" y="718089"/>
                    <a:pt x="1254396" y="742514"/>
                    <a:pt x="1224278" y="742514"/>
                  </a:cubicBezTo>
                  <a:close/>
                </a:path>
              </a:pathLst>
            </a:custGeom>
            <a:solidFill>
              <a:srgbClr val="1A1A1A"/>
            </a:solidFill>
            <a:ln w="1817" cap="flat">
              <a:noFill/>
              <a:prstDash val="solid"/>
              <a:miter/>
            </a:ln>
          </p:spPr>
          <p:txBody>
            <a:bodyPr rtlCol="0" anchor="ctr"/>
            <a:lstStyle/>
            <a:p>
              <a:endParaRPr lang="en-US"/>
            </a:p>
          </p:txBody>
        </p:sp>
        <p:sp>
          <p:nvSpPr>
            <p:cNvPr id="6" name="Freeform: Shape 49">
              <a:extLst>
                <a:ext uri="{FF2B5EF4-FFF2-40B4-BE49-F238E27FC236}">
                  <a16:creationId xmlns:a16="http://schemas.microsoft.com/office/drawing/2014/main" id="{6C563AC1-4BDF-42D5-A492-E87B2A0FC985}"/>
                </a:ext>
              </a:extLst>
            </p:cNvPr>
            <p:cNvSpPr/>
            <p:nvPr/>
          </p:nvSpPr>
          <p:spPr>
            <a:xfrm>
              <a:off x="10141050" y="2608819"/>
              <a:ext cx="1722578" cy="1000132"/>
            </a:xfrm>
            <a:custGeom>
              <a:avLst/>
              <a:gdLst>
                <a:gd name="connsiteX0" fmla="*/ 1224278 w 1278839"/>
                <a:gd name="connsiteY0" fmla="*/ 742496 h 742496"/>
                <a:gd name="connsiteX1" fmla="*/ 54562 w 1278839"/>
                <a:gd name="connsiteY1" fmla="*/ 742496 h 742496"/>
                <a:gd name="connsiteX2" fmla="*/ 0 w 1278839"/>
                <a:gd name="connsiteY2" fmla="*/ 687934 h 742496"/>
                <a:gd name="connsiteX3" fmla="*/ 0 w 1278839"/>
                <a:gd name="connsiteY3" fmla="*/ 54562 h 742496"/>
                <a:gd name="connsiteX4" fmla="*/ 54562 w 1278839"/>
                <a:gd name="connsiteY4" fmla="*/ 0 h 742496"/>
                <a:gd name="connsiteX5" fmla="*/ 1224278 w 1278839"/>
                <a:gd name="connsiteY5" fmla="*/ 0 h 742496"/>
                <a:gd name="connsiteX6" fmla="*/ 1278839 w 1278839"/>
                <a:gd name="connsiteY6" fmla="*/ 54562 h 742496"/>
                <a:gd name="connsiteX7" fmla="*/ 1278839 w 1278839"/>
                <a:gd name="connsiteY7" fmla="*/ 687952 h 742496"/>
                <a:gd name="connsiteX8" fmla="*/ 1224278 w 1278839"/>
                <a:gd name="connsiteY8" fmla="*/ 742496 h 74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839" h="742496">
                  <a:moveTo>
                    <a:pt x="1224278" y="742496"/>
                  </a:moveTo>
                  <a:lnTo>
                    <a:pt x="54562" y="742496"/>
                  </a:lnTo>
                  <a:cubicBezTo>
                    <a:pt x="24425" y="742496"/>
                    <a:pt x="0" y="718071"/>
                    <a:pt x="0" y="687934"/>
                  </a:cubicBezTo>
                  <a:lnTo>
                    <a:pt x="0" y="54562"/>
                  </a:lnTo>
                  <a:cubicBezTo>
                    <a:pt x="0" y="24426"/>
                    <a:pt x="24425" y="0"/>
                    <a:pt x="54562" y="0"/>
                  </a:cubicBezTo>
                  <a:lnTo>
                    <a:pt x="1224278" y="0"/>
                  </a:lnTo>
                  <a:cubicBezTo>
                    <a:pt x="1254414" y="0"/>
                    <a:pt x="1278839" y="24426"/>
                    <a:pt x="1278839" y="54562"/>
                  </a:cubicBezTo>
                  <a:lnTo>
                    <a:pt x="1278839" y="687952"/>
                  </a:lnTo>
                  <a:cubicBezTo>
                    <a:pt x="1278839" y="718071"/>
                    <a:pt x="1254396" y="742496"/>
                    <a:pt x="1224278" y="742496"/>
                  </a:cubicBezTo>
                  <a:close/>
                </a:path>
              </a:pathLst>
            </a:custGeom>
            <a:solidFill>
              <a:srgbClr val="1A1A1A"/>
            </a:solidFill>
            <a:ln w="1817" cap="flat">
              <a:noFill/>
              <a:prstDash val="solid"/>
              <a:miter/>
            </a:ln>
          </p:spPr>
          <p:txBody>
            <a:bodyPr rtlCol="0" anchor="ctr"/>
            <a:lstStyle/>
            <a:p>
              <a:endParaRPr lang="en-US"/>
            </a:p>
          </p:txBody>
        </p:sp>
        <p:sp>
          <p:nvSpPr>
            <p:cNvPr id="7" name="Freeform: Shape 50">
              <a:extLst>
                <a:ext uri="{FF2B5EF4-FFF2-40B4-BE49-F238E27FC236}">
                  <a16:creationId xmlns:a16="http://schemas.microsoft.com/office/drawing/2014/main" id="{EC2F07FE-EEC0-4367-8207-C2E67CC4729C}"/>
                </a:ext>
              </a:extLst>
            </p:cNvPr>
            <p:cNvSpPr/>
            <p:nvPr/>
          </p:nvSpPr>
          <p:spPr>
            <a:xfrm>
              <a:off x="10141050" y="4109960"/>
              <a:ext cx="1722578" cy="1000156"/>
            </a:xfrm>
            <a:custGeom>
              <a:avLst/>
              <a:gdLst>
                <a:gd name="connsiteX0" fmla="*/ 1224278 w 1278839"/>
                <a:gd name="connsiteY0" fmla="*/ 742514 h 742514"/>
                <a:gd name="connsiteX1" fmla="*/ 54562 w 1278839"/>
                <a:gd name="connsiteY1" fmla="*/ 742514 h 742514"/>
                <a:gd name="connsiteX2" fmla="*/ 0 w 1278839"/>
                <a:gd name="connsiteY2" fmla="*/ 687953 h 742514"/>
                <a:gd name="connsiteX3" fmla="*/ 0 w 1278839"/>
                <a:gd name="connsiteY3" fmla="*/ 54562 h 742514"/>
                <a:gd name="connsiteX4" fmla="*/ 54562 w 1278839"/>
                <a:gd name="connsiteY4" fmla="*/ 0 h 742514"/>
                <a:gd name="connsiteX5" fmla="*/ 1224278 w 1278839"/>
                <a:gd name="connsiteY5" fmla="*/ 0 h 742514"/>
                <a:gd name="connsiteX6" fmla="*/ 1278839 w 1278839"/>
                <a:gd name="connsiteY6" fmla="*/ 54562 h 742514"/>
                <a:gd name="connsiteX7" fmla="*/ 1278839 w 1278839"/>
                <a:gd name="connsiteY7" fmla="*/ 687953 h 742514"/>
                <a:gd name="connsiteX8" fmla="*/ 1224278 w 1278839"/>
                <a:gd name="connsiteY8" fmla="*/ 742514 h 74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839" h="742514">
                  <a:moveTo>
                    <a:pt x="1224278" y="742514"/>
                  </a:moveTo>
                  <a:lnTo>
                    <a:pt x="54562" y="742514"/>
                  </a:lnTo>
                  <a:cubicBezTo>
                    <a:pt x="24425" y="742514"/>
                    <a:pt x="0" y="718089"/>
                    <a:pt x="0" y="687953"/>
                  </a:cubicBezTo>
                  <a:lnTo>
                    <a:pt x="0" y="54562"/>
                  </a:lnTo>
                  <a:cubicBezTo>
                    <a:pt x="0" y="24426"/>
                    <a:pt x="24425" y="0"/>
                    <a:pt x="54562" y="0"/>
                  </a:cubicBezTo>
                  <a:lnTo>
                    <a:pt x="1224278" y="0"/>
                  </a:lnTo>
                  <a:cubicBezTo>
                    <a:pt x="1254414" y="0"/>
                    <a:pt x="1278839" y="24426"/>
                    <a:pt x="1278839" y="54562"/>
                  </a:cubicBezTo>
                  <a:lnTo>
                    <a:pt x="1278839" y="687953"/>
                  </a:lnTo>
                  <a:cubicBezTo>
                    <a:pt x="1278839" y="718071"/>
                    <a:pt x="1254396" y="742514"/>
                    <a:pt x="1224278" y="742514"/>
                  </a:cubicBezTo>
                  <a:close/>
                </a:path>
              </a:pathLst>
            </a:custGeom>
            <a:solidFill>
              <a:srgbClr val="1A1A1A"/>
            </a:solidFill>
            <a:ln w="1817" cap="flat">
              <a:noFill/>
              <a:prstDash val="solid"/>
              <a:miter/>
            </a:ln>
          </p:spPr>
          <p:txBody>
            <a:bodyPr rtlCol="0" anchor="ctr"/>
            <a:lstStyle/>
            <a:p>
              <a:endParaRPr lang="en-US"/>
            </a:p>
          </p:txBody>
        </p:sp>
        <p:sp>
          <p:nvSpPr>
            <p:cNvPr id="8" name="Freeform: Shape 51">
              <a:extLst>
                <a:ext uri="{FF2B5EF4-FFF2-40B4-BE49-F238E27FC236}">
                  <a16:creationId xmlns:a16="http://schemas.microsoft.com/office/drawing/2014/main" id="{7024D666-D413-4331-930D-0AB19CF2B899}"/>
                </a:ext>
              </a:extLst>
            </p:cNvPr>
            <p:cNvSpPr/>
            <p:nvPr/>
          </p:nvSpPr>
          <p:spPr>
            <a:xfrm>
              <a:off x="4422696" y="468010"/>
              <a:ext cx="3867968" cy="202647"/>
            </a:xfrm>
            <a:custGeom>
              <a:avLst/>
              <a:gdLst>
                <a:gd name="connsiteX0" fmla="*/ 2796351 w 2871573"/>
                <a:gd name="connsiteY0" fmla="*/ 150445 h 150445"/>
                <a:gd name="connsiteX1" fmla="*/ 75223 w 2871573"/>
                <a:gd name="connsiteY1" fmla="*/ 150445 h 150445"/>
                <a:gd name="connsiteX2" fmla="*/ 0 w 2871573"/>
                <a:gd name="connsiteY2" fmla="*/ 75223 h 150445"/>
                <a:gd name="connsiteX3" fmla="*/ 0 w 2871573"/>
                <a:gd name="connsiteY3" fmla="*/ 75223 h 150445"/>
                <a:gd name="connsiteX4" fmla="*/ 75223 w 2871573"/>
                <a:gd name="connsiteY4" fmla="*/ 0 h 150445"/>
                <a:gd name="connsiteX5" fmla="*/ 2796351 w 2871573"/>
                <a:gd name="connsiteY5" fmla="*/ 0 h 150445"/>
                <a:gd name="connsiteX6" fmla="*/ 2871574 w 2871573"/>
                <a:gd name="connsiteY6" fmla="*/ 75223 h 150445"/>
                <a:gd name="connsiteX7" fmla="*/ 2871574 w 2871573"/>
                <a:gd name="connsiteY7" fmla="*/ 75223 h 150445"/>
                <a:gd name="connsiteX8" fmla="*/ 2796351 w 2871573"/>
                <a:gd name="connsiteY8" fmla="*/ 150445 h 15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1573" h="150445">
                  <a:moveTo>
                    <a:pt x="2796351" y="150445"/>
                  </a:moveTo>
                  <a:lnTo>
                    <a:pt x="75223" y="150445"/>
                  </a:lnTo>
                  <a:cubicBezTo>
                    <a:pt x="33683" y="150445"/>
                    <a:pt x="0" y="116762"/>
                    <a:pt x="0" y="75223"/>
                  </a:cubicBezTo>
                  <a:lnTo>
                    <a:pt x="0" y="75223"/>
                  </a:lnTo>
                  <a:cubicBezTo>
                    <a:pt x="0" y="33683"/>
                    <a:pt x="33683" y="0"/>
                    <a:pt x="75223" y="0"/>
                  </a:cubicBezTo>
                  <a:lnTo>
                    <a:pt x="2796351" y="0"/>
                  </a:lnTo>
                  <a:cubicBezTo>
                    <a:pt x="2837891" y="0"/>
                    <a:pt x="2871574" y="33683"/>
                    <a:pt x="2871574" y="75223"/>
                  </a:cubicBezTo>
                  <a:lnTo>
                    <a:pt x="2871574" y="75223"/>
                  </a:lnTo>
                  <a:cubicBezTo>
                    <a:pt x="2871574" y="116762"/>
                    <a:pt x="2837891" y="150445"/>
                    <a:pt x="2796351" y="150445"/>
                  </a:cubicBezTo>
                  <a:close/>
                </a:path>
              </a:pathLst>
            </a:custGeom>
            <a:noFill/>
            <a:ln w="1817" cap="flat">
              <a:solidFill>
                <a:srgbClr val="AEAEBA"/>
              </a:solidFill>
              <a:prstDash val="solid"/>
              <a:miter/>
            </a:ln>
          </p:spPr>
          <p:txBody>
            <a:bodyPr rtlCol="0" anchor="ctr"/>
            <a:lstStyle/>
            <a:p>
              <a:endParaRPr lang="en-US"/>
            </a:p>
          </p:txBody>
        </p:sp>
        <p:sp>
          <p:nvSpPr>
            <p:cNvPr id="9" name="Freeform: Shape 52">
              <a:extLst>
                <a:ext uri="{FF2B5EF4-FFF2-40B4-BE49-F238E27FC236}">
                  <a16:creationId xmlns:a16="http://schemas.microsoft.com/office/drawing/2014/main" id="{2BBAD1E3-88B6-4E86-864C-13E2EC760EBA}"/>
                </a:ext>
              </a:extLst>
            </p:cNvPr>
            <p:cNvSpPr/>
            <p:nvPr/>
          </p:nvSpPr>
          <p:spPr>
            <a:xfrm>
              <a:off x="8121628" y="527515"/>
              <a:ext cx="88707" cy="86036"/>
            </a:xfrm>
            <a:custGeom>
              <a:avLst/>
              <a:gdLst>
                <a:gd name="connsiteX0" fmla="*/ 65856 w 65856"/>
                <a:gd name="connsiteY0" fmla="*/ 60109 h 63873"/>
                <a:gd name="connsiteX1" fmla="*/ 49542 w 65856"/>
                <a:gd name="connsiteY1" fmla="*/ 42995 h 63873"/>
                <a:gd name="connsiteX2" fmla="*/ 54562 w 65856"/>
                <a:gd name="connsiteY2" fmla="*/ 27281 h 63873"/>
                <a:gd name="connsiteX3" fmla="*/ 27281 w 65856"/>
                <a:gd name="connsiteY3" fmla="*/ 0 h 63873"/>
                <a:gd name="connsiteX4" fmla="*/ 0 w 65856"/>
                <a:gd name="connsiteY4" fmla="*/ 27281 h 63873"/>
                <a:gd name="connsiteX5" fmla="*/ 27281 w 65856"/>
                <a:gd name="connsiteY5" fmla="*/ 54562 h 63873"/>
                <a:gd name="connsiteX6" fmla="*/ 45941 w 65856"/>
                <a:gd name="connsiteY6" fmla="*/ 47123 h 63873"/>
                <a:gd name="connsiteX7" fmla="*/ 61891 w 65856"/>
                <a:gd name="connsiteY7" fmla="*/ 63874 h 63873"/>
                <a:gd name="connsiteX8" fmla="*/ 65856 w 65856"/>
                <a:gd name="connsiteY8" fmla="*/ 60109 h 63873"/>
                <a:gd name="connsiteX9" fmla="*/ 27281 w 65856"/>
                <a:gd name="connsiteY9" fmla="*/ 49106 h 63873"/>
                <a:gd name="connsiteX10" fmla="*/ 5456 w 65856"/>
                <a:gd name="connsiteY10" fmla="*/ 27281 h 63873"/>
                <a:gd name="connsiteX11" fmla="*/ 27281 w 65856"/>
                <a:gd name="connsiteY11" fmla="*/ 5456 h 63873"/>
                <a:gd name="connsiteX12" fmla="*/ 49106 w 65856"/>
                <a:gd name="connsiteY12" fmla="*/ 27281 h 63873"/>
                <a:gd name="connsiteX13" fmla="*/ 27281 w 65856"/>
                <a:gd name="connsiteY13" fmla="*/ 49106 h 6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856" h="63873">
                  <a:moveTo>
                    <a:pt x="65856" y="60109"/>
                  </a:moveTo>
                  <a:lnTo>
                    <a:pt x="49542" y="42995"/>
                  </a:lnTo>
                  <a:cubicBezTo>
                    <a:pt x="52689" y="38539"/>
                    <a:pt x="54562" y="33137"/>
                    <a:pt x="54562" y="27281"/>
                  </a:cubicBezTo>
                  <a:cubicBezTo>
                    <a:pt x="54562" y="12240"/>
                    <a:pt x="42322" y="0"/>
                    <a:pt x="27281" y="0"/>
                  </a:cubicBezTo>
                  <a:cubicBezTo>
                    <a:pt x="12240" y="0"/>
                    <a:pt x="0" y="12240"/>
                    <a:pt x="0" y="27281"/>
                  </a:cubicBezTo>
                  <a:cubicBezTo>
                    <a:pt x="0" y="42322"/>
                    <a:pt x="12240" y="54562"/>
                    <a:pt x="27281" y="54562"/>
                  </a:cubicBezTo>
                  <a:cubicBezTo>
                    <a:pt x="34501" y="54562"/>
                    <a:pt x="41067" y="51725"/>
                    <a:pt x="45941" y="47123"/>
                  </a:cubicBezTo>
                  <a:lnTo>
                    <a:pt x="61891" y="63874"/>
                  </a:lnTo>
                  <a:lnTo>
                    <a:pt x="65856" y="60109"/>
                  </a:lnTo>
                  <a:close/>
                  <a:moveTo>
                    <a:pt x="27281" y="49106"/>
                  </a:moveTo>
                  <a:cubicBezTo>
                    <a:pt x="15241" y="49106"/>
                    <a:pt x="5456" y="39321"/>
                    <a:pt x="5456" y="27281"/>
                  </a:cubicBezTo>
                  <a:cubicBezTo>
                    <a:pt x="5456" y="15241"/>
                    <a:pt x="15241" y="5456"/>
                    <a:pt x="27281" y="5456"/>
                  </a:cubicBezTo>
                  <a:cubicBezTo>
                    <a:pt x="39321" y="5456"/>
                    <a:pt x="49106" y="15241"/>
                    <a:pt x="49106" y="27281"/>
                  </a:cubicBezTo>
                  <a:cubicBezTo>
                    <a:pt x="49106" y="39321"/>
                    <a:pt x="39321" y="49106"/>
                    <a:pt x="27281" y="49106"/>
                  </a:cubicBezTo>
                  <a:close/>
                </a:path>
              </a:pathLst>
            </a:custGeom>
            <a:solidFill>
              <a:srgbClr val="D1D0D5"/>
            </a:solidFill>
            <a:ln w="1817" cap="flat">
              <a:noFill/>
              <a:prstDash val="solid"/>
              <a:miter/>
            </a:ln>
          </p:spPr>
          <p:txBody>
            <a:bodyPr rtlCol="0" anchor="ctr"/>
            <a:lstStyle/>
            <a:p>
              <a:endParaRPr lang="en-US"/>
            </a:p>
          </p:txBody>
        </p:sp>
        <p:sp>
          <p:nvSpPr>
            <p:cNvPr id="10" name="Freeform: Shape 53">
              <a:extLst>
                <a:ext uri="{FF2B5EF4-FFF2-40B4-BE49-F238E27FC236}">
                  <a16:creationId xmlns:a16="http://schemas.microsoft.com/office/drawing/2014/main" id="{0030E9A1-8BC3-4DD7-A9EF-E711039F8140}"/>
                </a:ext>
              </a:extLst>
            </p:cNvPr>
            <p:cNvSpPr/>
            <p:nvPr/>
          </p:nvSpPr>
          <p:spPr>
            <a:xfrm>
              <a:off x="3373960" y="526609"/>
              <a:ext cx="97968" cy="18324"/>
            </a:xfrm>
            <a:custGeom>
              <a:avLst/>
              <a:gdLst>
                <a:gd name="connsiteX0" fmla="*/ 65929 w 72731"/>
                <a:gd name="connsiteY0" fmla="*/ 13604 h 13604"/>
                <a:gd name="connsiteX1" fmla="*/ 6802 w 72731"/>
                <a:gd name="connsiteY1" fmla="*/ 13604 h 13604"/>
                <a:gd name="connsiteX2" fmla="*/ 0 w 72731"/>
                <a:gd name="connsiteY2" fmla="*/ 6802 h 13604"/>
                <a:gd name="connsiteX3" fmla="*/ 0 w 72731"/>
                <a:gd name="connsiteY3" fmla="*/ 6802 h 13604"/>
                <a:gd name="connsiteX4" fmla="*/ 6802 w 72731"/>
                <a:gd name="connsiteY4" fmla="*/ 0 h 13604"/>
                <a:gd name="connsiteX5" fmla="*/ 65929 w 72731"/>
                <a:gd name="connsiteY5" fmla="*/ 0 h 13604"/>
                <a:gd name="connsiteX6" fmla="*/ 72731 w 72731"/>
                <a:gd name="connsiteY6" fmla="*/ 6802 h 13604"/>
                <a:gd name="connsiteX7" fmla="*/ 72731 w 72731"/>
                <a:gd name="connsiteY7" fmla="*/ 6802 h 13604"/>
                <a:gd name="connsiteX8" fmla="*/ 65929 w 72731"/>
                <a:gd name="connsiteY8" fmla="*/ 13604 h 1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31" h="13604">
                  <a:moveTo>
                    <a:pt x="65929" y="13604"/>
                  </a:moveTo>
                  <a:lnTo>
                    <a:pt x="6802" y="13604"/>
                  </a:lnTo>
                  <a:cubicBezTo>
                    <a:pt x="3037" y="13604"/>
                    <a:pt x="0" y="10549"/>
                    <a:pt x="0" y="6802"/>
                  </a:cubicBezTo>
                  <a:lnTo>
                    <a:pt x="0" y="6802"/>
                  </a:lnTo>
                  <a:cubicBezTo>
                    <a:pt x="0" y="3037"/>
                    <a:pt x="3055" y="0"/>
                    <a:pt x="6802" y="0"/>
                  </a:cubicBezTo>
                  <a:lnTo>
                    <a:pt x="65929" y="0"/>
                  </a:lnTo>
                  <a:cubicBezTo>
                    <a:pt x="69694" y="0"/>
                    <a:pt x="72731" y="3055"/>
                    <a:pt x="72731" y="6802"/>
                  </a:cubicBezTo>
                  <a:lnTo>
                    <a:pt x="72731" y="6802"/>
                  </a:lnTo>
                  <a:cubicBezTo>
                    <a:pt x="72749" y="10549"/>
                    <a:pt x="69694" y="13604"/>
                    <a:pt x="65929" y="13604"/>
                  </a:cubicBezTo>
                  <a:close/>
                </a:path>
              </a:pathLst>
            </a:custGeom>
            <a:solidFill>
              <a:srgbClr val="D1D0D5"/>
            </a:solidFill>
            <a:ln w="1817" cap="flat">
              <a:noFill/>
              <a:prstDash val="solid"/>
              <a:miter/>
            </a:ln>
          </p:spPr>
          <p:txBody>
            <a:bodyPr rtlCol="0" anchor="ctr"/>
            <a:lstStyle/>
            <a:p>
              <a:endParaRPr lang="en-US"/>
            </a:p>
          </p:txBody>
        </p:sp>
        <p:sp>
          <p:nvSpPr>
            <p:cNvPr id="11" name="Freeform: Shape 54">
              <a:extLst>
                <a:ext uri="{FF2B5EF4-FFF2-40B4-BE49-F238E27FC236}">
                  <a16:creationId xmlns:a16="http://schemas.microsoft.com/office/drawing/2014/main" id="{35484EDD-DDDA-425B-B095-EEC4679C927E}"/>
                </a:ext>
              </a:extLst>
            </p:cNvPr>
            <p:cNvSpPr/>
            <p:nvPr/>
          </p:nvSpPr>
          <p:spPr>
            <a:xfrm>
              <a:off x="3373960" y="561420"/>
              <a:ext cx="97968" cy="18324"/>
            </a:xfrm>
            <a:custGeom>
              <a:avLst/>
              <a:gdLst>
                <a:gd name="connsiteX0" fmla="*/ 65929 w 72731"/>
                <a:gd name="connsiteY0" fmla="*/ 13604 h 13604"/>
                <a:gd name="connsiteX1" fmla="*/ 6802 w 72731"/>
                <a:gd name="connsiteY1" fmla="*/ 13604 h 13604"/>
                <a:gd name="connsiteX2" fmla="*/ 0 w 72731"/>
                <a:gd name="connsiteY2" fmla="*/ 6802 h 13604"/>
                <a:gd name="connsiteX3" fmla="*/ 0 w 72731"/>
                <a:gd name="connsiteY3" fmla="*/ 6802 h 13604"/>
                <a:gd name="connsiteX4" fmla="*/ 6802 w 72731"/>
                <a:gd name="connsiteY4" fmla="*/ 0 h 13604"/>
                <a:gd name="connsiteX5" fmla="*/ 65929 w 72731"/>
                <a:gd name="connsiteY5" fmla="*/ 0 h 13604"/>
                <a:gd name="connsiteX6" fmla="*/ 72731 w 72731"/>
                <a:gd name="connsiteY6" fmla="*/ 6802 h 13604"/>
                <a:gd name="connsiteX7" fmla="*/ 72731 w 72731"/>
                <a:gd name="connsiteY7" fmla="*/ 6802 h 13604"/>
                <a:gd name="connsiteX8" fmla="*/ 65929 w 72731"/>
                <a:gd name="connsiteY8" fmla="*/ 13604 h 1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31" h="13604">
                  <a:moveTo>
                    <a:pt x="65929" y="13604"/>
                  </a:moveTo>
                  <a:lnTo>
                    <a:pt x="6802" y="13604"/>
                  </a:lnTo>
                  <a:cubicBezTo>
                    <a:pt x="3037" y="13604"/>
                    <a:pt x="0" y="10549"/>
                    <a:pt x="0" y="6802"/>
                  </a:cubicBezTo>
                  <a:lnTo>
                    <a:pt x="0" y="6802"/>
                  </a:lnTo>
                  <a:cubicBezTo>
                    <a:pt x="0" y="3037"/>
                    <a:pt x="3055" y="0"/>
                    <a:pt x="6802" y="0"/>
                  </a:cubicBezTo>
                  <a:lnTo>
                    <a:pt x="65929" y="0"/>
                  </a:lnTo>
                  <a:cubicBezTo>
                    <a:pt x="69694" y="0"/>
                    <a:pt x="72731" y="3055"/>
                    <a:pt x="72731" y="6802"/>
                  </a:cubicBezTo>
                  <a:lnTo>
                    <a:pt x="72731" y="6802"/>
                  </a:lnTo>
                  <a:cubicBezTo>
                    <a:pt x="72749" y="10549"/>
                    <a:pt x="69694" y="13604"/>
                    <a:pt x="65929" y="13604"/>
                  </a:cubicBezTo>
                  <a:close/>
                </a:path>
              </a:pathLst>
            </a:custGeom>
            <a:solidFill>
              <a:srgbClr val="D1D0D5"/>
            </a:solidFill>
            <a:ln w="1817" cap="flat">
              <a:noFill/>
              <a:prstDash val="solid"/>
              <a:miter/>
            </a:ln>
          </p:spPr>
          <p:txBody>
            <a:bodyPr rtlCol="0" anchor="ctr"/>
            <a:lstStyle/>
            <a:p>
              <a:endParaRPr lang="en-US"/>
            </a:p>
          </p:txBody>
        </p:sp>
        <p:sp>
          <p:nvSpPr>
            <p:cNvPr id="12" name="Freeform: Shape 55">
              <a:extLst>
                <a:ext uri="{FF2B5EF4-FFF2-40B4-BE49-F238E27FC236}">
                  <a16:creationId xmlns:a16="http://schemas.microsoft.com/office/drawing/2014/main" id="{19E48E76-7E18-4E72-9784-A1292196C2E2}"/>
                </a:ext>
              </a:extLst>
            </p:cNvPr>
            <p:cNvSpPr/>
            <p:nvPr/>
          </p:nvSpPr>
          <p:spPr>
            <a:xfrm>
              <a:off x="3373960" y="593122"/>
              <a:ext cx="97968" cy="18324"/>
            </a:xfrm>
            <a:custGeom>
              <a:avLst/>
              <a:gdLst>
                <a:gd name="connsiteX0" fmla="*/ 65929 w 72731"/>
                <a:gd name="connsiteY0" fmla="*/ 13604 h 13604"/>
                <a:gd name="connsiteX1" fmla="*/ 6802 w 72731"/>
                <a:gd name="connsiteY1" fmla="*/ 13604 h 13604"/>
                <a:gd name="connsiteX2" fmla="*/ 0 w 72731"/>
                <a:gd name="connsiteY2" fmla="*/ 6802 h 13604"/>
                <a:gd name="connsiteX3" fmla="*/ 0 w 72731"/>
                <a:gd name="connsiteY3" fmla="*/ 6802 h 13604"/>
                <a:gd name="connsiteX4" fmla="*/ 6802 w 72731"/>
                <a:gd name="connsiteY4" fmla="*/ 0 h 13604"/>
                <a:gd name="connsiteX5" fmla="*/ 65929 w 72731"/>
                <a:gd name="connsiteY5" fmla="*/ 0 h 13604"/>
                <a:gd name="connsiteX6" fmla="*/ 72731 w 72731"/>
                <a:gd name="connsiteY6" fmla="*/ 6802 h 13604"/>
                <a:gd name="connsiteX7" fmla="*/ 72731 w 72731"/>
                <a:gd name="connsiteY7" fmla="*/ 6802 h 13604"/>
                <a:gd name="connsiteX8" fmla="*/ 65929 w 72731"/>
                <a:gd name="connsiteY8" fmla="*/ 13604 h 1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31" h="13604">
                  <a:moveTo>
                    <a:pt x="65929" y="13604"/>
                  </a:moveTo>
                  <a:lnTo>
                    <a:pt x="6802" y="13604"/>
                  </a:lnTo>
                  <a:cubicBezTo>
                    <a:pt x="3037" y="13604"/>
                    <a:pt x="0" y="10549"/>
                    <a:pt x="0" y="6802"/>
                  </a:cubicBezTo>
                  <a:lnTo>
                    <a:pt x="0" y="6802"/>
                  </a:lnTo>
                  <a:cubicBezTo>
                    <a:pt x="0" y="3037"/>
                    <a:pt x="3055" y="0"/>
                    <a:pt x="6802" y="0"/>
                  </a:cubicBezTo>
                  <a:lnTo>
                    <a:pt x="65929" y="0"/>
                  </a:lnTo>
                  <a:cubicBezTo>
                    <a:pt x="69694" y="0"/>
                    <a:pt x="72731" y="3055"/>
                    <a:pt x="72731" y="6802"/>
                  </a:cubicBezTo>
                  <a:lnTo>
                    <a:pt x="72731" y="6802"/>
                  </a:lnTo>
                  <a:cubicBezTo>
                    <a:pt x="72749" y="10549"/>
                    <a:pt x="69694" y="13604"/>
                    <a:pt x="65929" y="13604"/>
                  </a:cubicBezTo>
                  <a:close/>
                </a:path>
              </a:pathLst>
            </a:custGeom>
            <a:solidFill>
              <a:srgbClr val="D1D0D5"/>
            </a:solidFill>
            <a:ln w="1817" cap="flat">
              <a:noFill/>
              <a:prstDash val="solid"/>
              <a:miter/>
            </a:ln>
          </p:spPr>
          <p:txBody>
            <a:bodyPr rtlCol="0" anchor="ctr"/>
            <a:lstStyle/>
            <a:p>
              <a:endParaRPr lang="en-US"/>
            </a:p>
          </p:txBody>
        </p:sp>
        <p:sp>
          <p:nvSpPr>
            <p:cNvPr id="13" name="Freeform: Shape 56">
              <a:extLst>
                <a:ext uri="{FF2B5EF4-FFF2-40B4-BE49-F238E27FC236}">
                  <a16:creationId xmlns:a16="http://schemas.microsoft.com/office/drawing/2014/main" id="{3F6FADCC-3582-4B29-9A8F-A860E8F2C115}"/>
                </a:ext>
              </a:extLst>
            </p:cNvPr>
            <p:cNvSpPr/>
            <p:nvPr/>
          </p:nvSpPr>
          <p:spPr>
            <a:xfrm>
              <a:off x="10643823" y="523963"/>
              <a:ext cx="131994" cy="91107"/>
            </a:xfrm>
            <a:custGeom>
              <a:avLst/>
              <a:gdLst>
                <a:gd name="connsiteX0" fmla="*/ 55344 w 97992"/>
                <a:gd name="connsiteY0" fmla="*/ 67639 h 67638"/>
                <a:gd name="connsiteX1" fmla="*/ 12313 w 97992"/>
                <a:gd name="connsiteY1" fmla="*/ 67639 h 67638"/>
                <a:gd name="connsiteX2" fmla="*/ 0 w 97992"/>
                <a:gd name="connsiteY2" fmla="*/ 55326 h 67638"/>
                <a:gd name="connsiteX3" fmla="*/ 0 w 97992"/>
                <a:gd name="connsiteY3" fmla="*/ 12313 h 67638"/>
                <a:gd name="connsiteX4" fmla="*/ 12313 w 97992"/>
                <a:gd name="connsiteY4" fmla="*/ 0 h 67638"/>
                <a:gd name="connsiteX5" fmla="*/ 55344 w 97992"/>
                <a:gd name="connsiteY5" fmla="*/ 0 h 67638"/>
                <a:gd name="connsiteX6" fmla="*/ 67657 w 97992"/>
                <a:gd name="connsiteY6" fmla="*/ 12313 h 67638"/>
                <a:gd name="connsiteX7" fmla="*/ 67657 w 97992"/>
                <a:gd name="connsiteY7" fmla="*/ 16641 h 67638"/>
                <a:gd name="connsiteX8" fmla="*/ 87735 w 97992"/>
                <a:gd name="connsiteY8" fmla="*/ 6602 h 67638"/>
                <a:gd name="connsiteX9" fmla="*/ 94629 w 97992"/>
                <a:gd name="connsiteY9" fmla="*/ 6911 h 67638"/>
                <a:gd name="connsiteX10" fmla="*/ 97993 w 97992"/>
                <a:gd name="connsiteY10" fmla="*/ 12949 h 67638"/>
                <a:gd name="connsiteX11" fmla="*/ 97993 w 97992"/>
                <a:gd name="connsiteY11" fmla="*/ 54707 h 67638"/>
                <a:gd name="connsiteX12" fmla="*/ 94483 w 97992"/>
                <a:gd name="connsiteY12" fmla="*/ 60837 h 67638"/>
                <a:gd name="connsiteX13" fmla="*/ 87426 w 97992"/>
                <a:gd name="connsiteY13" fmla="*/ 60891 h 67638"/>
                <a:gd name="connsiteX14" fmla="*/ 67657 w 97992"/>
                <a:gd name="connsiteY14" fmla="*/ 49779 h 67638"/>
                <a:gd name="connsiteX15" fmla="*/ 67657 w 97992"/>
                <a:gd name="connsiteY15" fmla="*/ 55344 h 67638"/>
                <a:gd name="connsiteX16" fmla="*/ 55344 w 97992"/>
                <a:gd name="connsiteY16" fmla="*/ 67639 h 67638"/>
                <a:gd name="connsiteX17" fmla="*/ 12313 w 97992"/>
                <a:gd name="connsiteY17" fmla="*/ 7275 h 67638"/>
                <a:gd name="connsiteX18" fmla="*/ 7275 w 97992"/>
                <a:gd name="connsiteY18" fmla="*/ 12313 h 67638"/>
                <a:gd name="connsiteX19" fmla="*/ 7275 w 97992"/>
                <a:gd name="connsiteY19" fmla="*/ 55344 h 67638"/>
                <a:gd name="connsiteX20" fmla="*/ 12313 w 97992"/>
                <a:gd name="connsiteY20" fmla="*/ 60382 h 67638"/>
                <a:gd name="connsiteX21" fmla="*/ 55344 w 97992"/>
                <a:gd name="connsiteY21" fmla="*/ 60382 h 67638"/>
                <a:gd name="connsiteX22" fmla="*/ 60382 w 97992"/>
                <a:gd name="connsiteY22" fmla="*/ 55344 h 67638"/>
                <a:gd name="connsiteX23" fmla="*/ 60382 w 97992"/>
                <a:gd name="connsiteY23" fmla="*/ 37357 h 67638"/>
                <a:gd name="connsiteX24" fmla="*/ 90718 w 97992"/>
                <a:gd name="connsiteY24" fmla="*/ 54398 h 67638"/>
                <a:gd name="connsiteX25" fmla="*/ 90718 w 97992"/>
                <a:gd name="connsiteY25" fmla="*/ 13240 h 67638"/>
                <a:gd name="connsiteX26" fmla="*/ 60382 w 97992"/>
                <a:gd name="connsiteY26" fmla="*/ 28409 h 67638"/>
                <a:gd name="connsiteX27" fmla="*/ 60382 w 97992"/>
                <a:gd name="connsiteY27" fmla="*/ 12313 h 67638"/>
                <a:gd name="connsiteX28" fmla="*/ 55344 w 97992"/>
                <a:gd name="connsiteY28" fmla="*/ 7275 h 67638"/>
                <a:gd name="connsiteX29" fmla="*/ 12313 w 97992"/>
                <a:gd name="connsiteY29" fmla="*/ 7275 h 67638"/>
                <a:gd name="connsiteX30" fmla="*/ 90973 w 97992"/>
                <a:gd name="connsiteY30" fmla="*/ 13113 h 67638"/>
                <a:gd name="connsiteX31" fmla="*/ 90973 w 97992"/>
                <a:gd name="connsiteY31" fmla="*/ 13113 h 67638"/>
                <a:gd name="connsiteX32" fmla="*/ 89354 w 97992"/>
                <a:gd name="connsiteY32" fmla="*/ 9858 h 67638"/>
                <a:gd name="connsiteX33" fmla="*/ 90973 w 97992"/>
                <a:gd name="connsiteY33" fmla="*/ 13113 h 6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7992" h="67638">
                  <a:moveTo>
                    <a:pt x="55344" y="67639"/>
                  </a:moveTo>
                  <a:lnTo>
                    <a:pt x="12313" y="67639"/>
                  </a:lnTo>
                  <a:cubicBezTo>
                    <a:pt x="5529" y="67639"/>
                    <a:pt x="0" y="62110"/>
                    <a:pt x="0" y="55326"/>
                  </a:cubicBezTo>
                  <a:lnTo>
                    <a:pt x="0" y="12313"/>
                  </a:lnTo>
                  <a:cubicBezTo>
                    <a:pt x="0" y="5529"/>
                    <a:pt x="5529" y="0"/>
                    <a:pt x="12313" y="0"/>
                  </a:cubicBezTo>
                  <a:lnTo>
                    <a:pt x="55344" y="0"/>
                  </a:lnTo>
                  <a:cubicBezTo>
                    <a:pt x="62128" y="0"/>
                    <a:pt x="67657" y="5529"/>
                    <a:pt x="67657" y="12313"/>
                  </a:cubicBezTo>
                  <a:lnTo>
                    <a:pt x="67657" y="16641"/>
                  </a:lnTo>
                  <a:lnTo>
                    <a:pt x="87735" y="6602"/>
                  </a:lnTo>
                  <a:cubicBezTo>
                    <a:pt x="89954" y="5493"/>
                    <a:pt x="92537" y="5602"/>
                    <a:pt x="94629" y="6911"/>
                  </a:cubicBezTo>
                  <a:cubicBezTo>
                    <a:pt x="96738" y="8221"/>
                    <a:pt x="97993" y="10476"/>
                    <a:pt x="97993" y="12949"/>
                  </a:cubicBezTo>
                  <a:lnTo>
                    <a:pt x="97993" y="54707"/>
                  </a:lnTo>
                  <a:cubicBezTo>
                    <a:pt x="97993" y="57254"/>
                    <a:pt x="96683" y="59545"/>
                    <a:pt x="94483" y="60837"/>
                  </a:cubicBezTo>
                  <a:cubicBezTo>
                    <a:pt x="92282" y="62128"/>
                    <a:pt x="89645" y="62146"/>
                    <a:pt x="87426" y="60891"/>
                  </a:cubicBezTo>
                  <a:lnTo>
                    <a:pt x="67657" y="49779"/>
                  </a:lnTo>
                  <a:lnTo>
                    <a:pt x="67657" y="55344"/>
                  </a:lnTo>
                  <a:cubicBezTo>
                    <a:pt x="67638" y="62128"/>
                    <a:pt x="62128" y="67639"/>
                    <a:pt x="55344" y="67639"/>
                  </a:cubicBezTo>
                  <a:close/>
                  <a:moveTo>
                    <a:pt x="12313" y="7275"/>
                  </a:moveTo>
                  <a:cubicBezTo>
                    <a:pt x="9530" y="7275"/>
                    <a:pt x="7275" y="9530"/>
                    <a:pt x="7275" y="12313"/>
                  </a:cubicBezTo>
                  <a:lnTo>
                    <a:pt x="7275" y="55344"/>
                  </a:lnTo>
                  <a:cubicBezTo>
                    <a:pt x="7275" y="58127"/>
                    <a:pt x="9530" y="60382"/>
                    <a:pt x="12313" y="60382"/>
                  </a:cubicBezTo>
                  <a:lnTo>
                    <a:pt x="55344" y="60382"/>
                  </a:lnTo>
                  <a:cubicBezTo>
                    <a:pt x="58127" y="60382"/>
                    <a:pt x="60382" y="58127"/>
                    <a:pt x="60382" y="55344"/>
                  </a:cubicBezTo>
                  <a:lnTo>
                    <a:pt x="60382" y="37357"/>
                  </a:lnTo>
                  <a:lnTo>
                    <a:pt x="90718" y="54398"/>
                  </a:lnTo>
                  <a:lnTo>
                    <a:pt x="90718" y="13240"/>
                  </a:lnTo>
                  <a:lnTo>
                    <a:pt x="60382" y="28409"/>
                  </a:lnTo>
                  <a:lnTo>
                    <a:pt x="60382" y="12313"/>
                  </a:lnTo>
                  <a:cubicBezTo>
                    <a:pt x="60382" y="9530"/>
                    <a:pt x="58127" y="7275"/>
                    <a:pt x="55344" y="7275"/>
                  </a:cubicBezTo>
                  <a:lnTo>
                    <a:pt x="12313" y="7275"/>
                  </a:lnTo>
                  <a:close/>
                  <a:moveTo>
                    <a:pt x="90973" y="13113"/>
                  </a:moveTo>
                  <a:lnTo>
                    <a:pt x="90973" y="13113"/>
                  </a:lnTo>
                  <a:lnTo>
                    <a:pt x="89354" y="9858"/>
                  </a:lnTo>
                  <a:lnTo>
                    <a:pt x="90973" y="13113"/>
                  </a:lnTo>
                  <a:close/>
                </a:path>
              </a:pathLst>
            </a:custGeom>
            <a:solidFill>
              <a:srgbClr val="AEAEBA"/>
            </a:solidFill>
            <a:ln w="1817" cap="flat">
              <a:noFill/>
              <a:prstDash val="solid"/>
              <a:miter/>
            </a:ln>
          </p:spPr>
          <p:txBody>
            <a:bodyPr rtlCol="0" anchor="ctr"/>
            <a:lstStyle/>
            <a:p>
              <a:endParaRPr lang="en-US"/>
            </a:p>
          </p:txBody>
        </p:sp>
        <p:sp>
          <p:nvSpPr>
            <p:cNvPr id="14" name="Freeform: Shape 57">
              <a:extLst>
                <a:ext uri="{FF2B5EF4-FFF2-40B4-BE49-F238E27FC236}">
                  <a16:creationId xmlns:a16="http://schemas.microsoft.com/office/drawing/2014/main" id="{0613428B-3D31-4E37-AD43-EC29E17A5C71}"/>
                </a:ext>
              </a:extLst>
            </p:cNvPr>
            <p:cNvSpPr/>
            <p:nvPr/>
          </p:nvSpPr>
          <p:spPr>
            <a:xfrm>
              <a:off x="11005120" y="521636"/>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15" name="Freeform: Shape 58">
              <a:extLst>
                <a:ext uri="{FF2B5EF4-FFF2-40B4-BE49-F238E27FC236}">
                  <a16:creationId xmlns:a16="http://schemas.microsoft.com/office/drawing/2014/main" id="{D0DB1144-4938-486C-9755-D31DC88FBF58}"/>
                </a:ext>
              </a:extLst>
            </p:cNvPr>
            <p:cNvSpPr/>
            <p:nvPr/>
          </p:nvSpPr>
          <p:spPr>
            <a:xfrm>
              <a:off x="11042014" y="521636"/>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16" name="Freeform: Shape 59">
              <a:extLst>
                <a:ext uri="{FF2B5EF4-FFF2-40B4-BE49-F238E27FC236}">
                  <a16:creationId xmlns:a16="http://schemas.microsoft.com/office/drawing/2014/main" id="{C681D946-799F-4B91-B437-70823DCA93AE}"/>
                </a:ext>
              </a:extLst>
            </p:cNvPr>
            <p:cNvSpPr/>
            <p:nvPr/>
          </p:nvSpPr>
          <p:spPr>
            <a:xfrm>
              <a:off x="11078296" y="521636"/>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17" name="Freeform: Shape 60">
              <a:extLst>
                <a:ext uri="{FF2B5EF4-FFF2-40B4-BE49-F238E27FC236}">
                  <a16:creationId xmlns:a16="http://schemas.microsoft.com/office/drawing/2014/main" id="{81715331-3DA4-4234-A195-BFD41BEFD0B3}"/>
                </a:ext>
              </a:extLst>
            </p:cNvPr>
            <p:cNvSpPr/>
            <p:nvPr/>
          </p:nvSpPr>
          <p:spPr>
            <a:xfrm>
              <a:off x="11005120" y="557281"/>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18" name="Freeform: Shape 61">
              <a:extLst>
                <a:ext uri="{FF2B5EF4-FFF2-40B4-BE49-F238E27FC236}">
                  <a16:creationId xmlns:a16="http://schemas.microsoft.com/office/drawing/2014/main" id="{E9403ABE-4790-4BE8-B98F-01487B82E213}"/>
                </a:ext>
              </a:extLst>
            </p:cNvPr>
            <p:cNvSpPr/>
            <p:nvPr/>
          </p:nvSpPr>
          <p:spPr>
            <a:xfrm>
              <a:off x="11042014" y="557281"/>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19" name="Freeform: Shape 62">
              <a:extLst>
                <a:ext uri="{FF2B5EF4-FFF2-40B4-BE49-F238E27FC236}">
                  <a16:creationId xmlns:a16="http://schemas.microsoft.com/office/drawing/2014/main" id="{9308B8E4-5015-4F09-974C-740135447658}"/>
                </a:ext>
              </a:extLst>
            </p:cNvPr>
            <p:cNvSpPr/>
            <p:nvPr/>
          </p:nvSpPr>
          <p:spPr>
            <a:xfrm>
              <a:off x="11078296" y="557281"/>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20" name="Freeform: Shape 63">
              <a:extLst>
                <a:ext uri="{FF2B5EF4-FFF2-40B4-BE49-F238E27FC236}">
                  <a16:creationId xmlns:a16="http://schemas.microsoft.com/office/drawing/2014/main" id="{7C0CFB20-EA40-4D0D-9C85-F8139C13CACC}"/>
                </a:ext>
              </a:extLst>
            </p:cNvPr>
            <p:cNvSpPr/>
            <p:nvPr/>
          </p:nvSpPr>
          <p:spPr>
            <a:xfrm>
              <a:off x="11005120" y="592925"/>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21" name="Freeform: Shape 64">
              <a:extLst>
                <a:ext uri="{FF2B5EF4-FFF2-40B4-BE49-F238E27FC236}">
                  <a16:creationId xmlns:a16="http://schemas.microsoft.com/office/drawing/2014/main" id="{0CB74225-F9E3-41F6-AB62-2A8E66AFF2EB}"/>
                </a:ext>
              </a:extLst>
            </p:cNvPr>
            <p:cNvSpPr/>
            <p:nvPr/>
          </p:nvSpPr>
          <p:spPr>
            <a:xfrm>
              <a:off x="11042014" y="592925"/>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22" name="Freeform: Shape 65">
              <a:extLst>
                <a:ext uri="{FF2B5EF4-FFF2-40B4-BE49-F238E27FC236}">
                  <a16:creationId xmlns:a16="http://schemas.microsoft.com/office/drawing/2014/main" id="{0B4BAD73-9F2C-4B06-BBD1-860191B8D58A}"/>
                </a:ext>
              </a:extLst>
            </p:cNvPr>
            <p:cNvSpPr/>
            <p:nvPr/>
          </p:nvSpPr>
          <p:spPr>
            <a:xfrm>
              <a:off x="11078296" y="592925"/>
              <a:ext cx="24498" cy="24498"/>
            </a:xfrm>
            <a:custGeom>
              <a:avLst/>
              <a:gdLst>
                <a:gd name="connsiteX0" fmla="*/ 18187 w 18187"/>
                <a:gd name="connsiteY0" fmla="*/ 9094 h 18187"/>
                <a:gd name="connsiteX1" fmla="*/ 9094 w 18187"/>
                <a:gd name="connsiteY1" fmla="*/ 18187 h 18187"/>
                <a:gd name="connsiteX2" fmla="*/ 0 w 18187"/>
                <a:gd name="connsiteY2" fmla="*/ 9094 h 18187"/>
                <a:gd name="connsiteX3" fmla="*/ 9094 w 18187"/>
                <a:gd name="connsiteY3" fmla="*/ 0 h 18187"/>
                <a:gd name="connsiteX4" fmla="*/ 18187 w 18187"/>
                <a:gd name="connsiteY4" fmla="*/ 9094 h 1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 h="18187">
                  <a:moveTo>
                    <a:pt x="18187" y="9094"/>
                  </a:moveTo>
                  <a:cubicBezTo>
                    <a:pt x="18187" y="14116"/>
                    <a:pt x="14116" y="18187"/>
                    <a:pt x="9094" y="18187"/>
                  </a:cubicBezTo>
                  <a:cubicBezTo>
                    <a:pt x="4071" y="18187"/>
                    <a:pt x="0" y="14116"/>
                    <a:pt x="0" y="9094"/>
                  </a:cubicBezTo>
                  <a:cubicBezTo>
                    <a:pt x="0" y="4071"/>
                    <a:pt x="4071" y="0"/>
                    <a:pt x="9094" y="0"/>
                  </a:cubicBezTo>
                  <a:cubicBezTo>
                    <a:pt x="14116" y="0"/>
                    <a:pt x="18187" y="4071"/>
                    <a:pt x="18187" y="9094"/>
                  </a:cubicBezTo>
                  <a:close/>
                </a:path>
              </a:pathLst>
            </a:custGeom>
            <a:solidFill>
              <a:srgbClr val="AEAEBA"/>
            </a:solidFill>
            <a:ln w="1817" cap="flat">
              <a:noFill/>
              <a:prstDash val="solid"/>
              <a:miter/>
            </a:ln>
          </p:spPr>
          <p:txBody>
            <a:bodyPr rtlCol="0" anchor="ctr"/>
            <a:lstStyle/>
            <a:p>
              <a:endParaRPr lang="en-US"/>
            </a:p>
          </p:txBody>
        </p:sp>
        <p:sp>
          <p:nvSpPr>
            <p:cNvPr id="23" name="Freeform: Shape 66">
              <a:extLst>
                <a:ext uri="{FF2B5EF4-FFF2-40B4-BE49-F238E27FC236}">
                  <a16:creationId xmlns:a16="http://schemas.microsoft.com/office/drawing/2014/main" id="{AC2A402D-2D64-44E9-98B4-E341EE9DC72F}"/>
                </a:ext>
              </a:extLst>
            </p:cNvPr>
            <p:cNvSpPr/>
            <p:nvPr/>
          </p:nvSpPr>
          <p:spPr>
            <a:xfrm>
              <a:off x="11674185" y="477662"/>
              <a:ext cx="183734" cy="183734"/>
            </a:xfrm>
            <a:custGeom>
              <a:avLst/>
              <a:gdLst>
                <a:gd name="connsiteX0" fmla="*/ 136405 w 136404"/>
                <a:gd name="connsiteY0" fmla="*/ 68202 h 136404"/>
                <a:gd name="connsiteX1" fmla="*/ 68203 w 136404"/>
                <a:gd name="connsiteY1" fmla="*/ 136405 h 136404"/>
                <a:gd name="connsiteX2" fmla="*/ 0 w 136404"/>
                <a:gd name="connsiteY2" fmla="*/ 68202 h 136404"/>
                <a:gd name="connsiteX3" fmla="*/ 68203 w 136404"/>
                <a:gd name="connsiteY3" fmla="*/ 0 h 136404"/>
                <a:gd name="connsiteX4" fmla="*/ 136405 w 136404"/>
                <a:gd name="connsiteY4" fmla="*/ 68202 h 136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04" h="136404">
                  <a:moveTo>
                    <a:pt x="136405" y="68202"/>
                  </a:moveTo>
                  <a:cubicBezTo>
                    <a:pt x="136405" y="105869"/>
                    <a:pt x="105870" y="136405"/>
                    <a:pt x="68203" y="136405"/>
                  </a:cubicBezTo>
                  <a:cubicBezTo>
                    <a:pt x="30535" y="136405"/>
                    <a:pt x="0" y="105869"/>
                    <a:pt x="0" y="68202"/>
                  </a:cubicBezTo>
                  <a:cubicBezTo>
                    <a:pt x="0" y="30535"/>
                    <a:pt x="30535" y="0"/>
                    <a:pt x="68203" y="0"/>
                  </a:cubicBezTo>
                  <a:cubicBezTo>
                    <a:pt x="105870" y="0"/>
                    <a:pt x="136405" y="30535"/>
                    <a:pt x="136405" y="68202"/>
                  </a:cubicBezTo>
                  <a:close/>
                </a:path>
              </a:pathLst>
            </a:custGeom>
            <a:solidFill>
              <a:srgbClr val="AEAEBA"/>
            </a:solidFill>
            <a:ln w="1817" cap="flat">
              <a:noFill/>
              <a:prstDash val="solid"/>
              <a:miter/>
            </a:ln>
          </p:spPr>
          <p:txBody>
            <a:bodyPr rtlCol="0" anchor="ctr"/>
            <a:lstStyle/>
            <a:p>
              <a:endParaRPr lang="en-US"/>
            </a:p>
          </p:txBody>
        </p:sp>
        <p:sp>
          <p:nvSpPr>
            <p:cNvPr id="24" name="Freeform: Shape 67">
              <a:extLst>
                <a:ext uri="{FF2B5EF4-FFF2-40B4-BE49-F238E27FC236}">
                  <a16:creationId xmlns:a16="http://schemas.microsoft.com/office/drawing/2014/main" id="{12BBF26D-10E3-4A6A-BD34-D0C738556420}"/>
                </a:ext>
              </a:extLst>
            </p:cNvPr>
            <p:cNvSpPr/>
            <p:nvPr/>
          </p:nvSpPr>
          <p:spPr>
            <a:xfrm>
              <a:off x="11332047" y="496428"/>
              <a:ext cx="108061" cy="132068"/>
            </a:xfrm>
            <a:custGeom>
              <a:avLst/>
              <a:gdLst>
                <a:gd name="connsiteX0" fmla="*/ 73713 w 80224"/>
                <a:gd name="connsiteY0" fmla="*/ 65001 h 98047"/>
                <a:gd name="connsiteX1" fmla="*/ 73713 w 80224"/>
                <a:gd name="connsiteY1" fmla="*/ 42813 h 98047"/>
                <a:gd name="connsiteX2" fmla="*/ 53543 w 80224"/>
                <a:gd name="connsiteY2" fmla="*/ 12495 h 98047"/>
                <a:gd name="connsiteX3" fmla="*/ 40158 w 80224"/>
                <a:gd name="connsiteY3" fmla="*/ 0 h 98047"/>
                <a:gd name="connsiteX4" fmla="*/ 26753 w 80224"/>
                <a:gd name="connsiteY4" fmla="*/ 13077 h 98047"/>
                <a:gd name="connsiteX5" fmla="*/ 7893 w 80224"/>
                <a:gd name="connsiteY5" fmla="*/ 42831 h 98047"/>
                <a:gd name="connsiteX6" fmla="*/ 7893 w 80224"/>
                <a:gd name="connsiteY6" fmla="*/ 64419 h 98047"/>
                <a:gd name="connsiteX7" fmla="*/ 0 w 80224"/>
                <a:gd name="connsiteY7" fmla="*/ 75495 h 98047"/>
                <a:gd name="connsiteX8" fmla="*/ 11713 w 80224"/>
                <a:gd name="connsiteY8" fmla="*/ 87208 h 98047"/>
                <a:gd name="connsiteX9" fmla="*/ 28245 w 80224"/>
                <a:gd name="connsiteY9" fmla="*/ 87208 h 98047"/>
                <a:gd name="connsiteX10" fmla="*/ 41376 w 80224"/>
                <a:gd name="connsiteY10" fmla="*/ 98048 h 98047"/>
                <a:gd name="connsiteX11" fmla="*/ 54507 w 80224"/>
                <a:gd name="connsiteY11" fmla="*/ 87208 h 98047"/>
                <a:gd name="connsiteX12" fmla="*/ 68512 w 80224"/>
                <a:gd name="connsiteY12" fmla="*/ 87208 h 98047"/>
                <a:gd name="connsiteX13" fmla="*/ 80224 w 80224"/>
                <a:gd name="connsiteY13" fmla="*/ 75495 h 98047"/>
                <a:gd name="connsiteX14" fmla="*/ 73713 w 80224"/>
                <a:gd name="connsiteY14" fmla="*/ 65001 h 98047"/>
                <a:gd name="connsiteX15" fmla="*/ 41358 w 80224"/>
                <a:gd name="connsiteY15" fmla="*/ 92573 h 98047"/>
                <a:gd name="connsiteX16" fmla="*/ 34101 w 80224"/>
                <a:gd name="connsiteY16" fmla="*/ 87863 h 98047"/>
                <a:gd name="connsiteX17" fmla="*/ 48615 w 80224"/>
                <a:gd name="connsiteY17" fmla="*/ 87863 h 98047"/>
                <a:gd name="connsiteX18" fmla="*/ 41358 w 80224"/>
                <a:gd name="connsiteY18" fmla="*/ 92573 h 98047"/>
                <a:gd name="connsiteX19" fmla="*/ 68512 w 80224"/>
                <a:gd name="connsiteY19" fmla="*/ 81716 h 98047"/>
                <a:gd name="connsiteX20" fmla="*/ 11713 w 80224"/>
                <a:gd name="connsiteY20" fmla="*/ 81716 h 98047"/>
                <a:gd name="connsiteX21" fmla="*/ 5456 w 80224"/>
                <a:gd name="connsiteY21" fmla="*/ 75459 h 98047"/>
                <a:gd name="connsiteX22" fmla="*/ 11713 w 80224"/>
                <a:gd name="connsiteY22" fmla="*/ 69203 h 98047"/>
                <a:gd name="connsiteX23" fmla="*/ 13350 w 80224"/>
                <a:gd name="connsiteY23" fmla="*/ 69112 h 98047"/>
                <a:gd name="connsiteX24" fmla="*/ 13350 w 80224"/>
                <a:gd name="connsiteY24" fmla="*/ 66475 h 98047"/>
                <a:gd name="connsiteX25" fmla="*/ 13350 w 80224"/>
                <a:gd name="connsiteY25" fmla="*/ 42813 h 98047"/>
                <a:gd name="connsiteX26" fmla="*/ 30591 w 80224"/>
                <a:gd name="connsiteY26" fmla="*/ 17332 h 98047"/>
                <a:gd name="connsiteX27" fmla="*/ 32556 w 80224"/>
                <a:gd name="connsiteY27" fmla="*/ 16550 h 98047"/>
                <a:gd name="connsiteX28" fmla="*/ 32282 w 80224"/>
                <a:gd name="connsiteY28" fmla="*/ 14459 h 98047"/>
                <a:gd name="connsiteX29" fmla="*/ 32210 w 80224"/>
                <a:gd name="connsiteY29" fmla="*/ 13404 h 98047"/>
                <a:gd name="connsiteX30" fmla="*/ 40158 w 80224"/>
                <a:gd name="connsiteY30" fmla="*/ 5456 h 98047"/>
                <a:gd name="connsiteX31" fmla="*/ 48105 w 80224"/>
                <a:gd name="connsiteY31" fmla="*/ 13404 h 98047"/>
                <a:gd name="connsiteX32" fmla="*/ 48069 w 80224"/>
                <a:gd name="connsiteY32" fmla="*/ 14113 h 98047"/>
                <a:gd name="connsiteX33" fmla="*/ 47887 w 80224"/>
                <a:gd name="connsiteY33" fmla="*/ 16223 h 98047"/>
                <a:gd name="connsiteX34" fmla="*/ 49888 w 80224"/>
                <a:gd name="connsiteY34" fmla="*/ 16932 h 98047"/>
                <a:gd name="connsiteX35" fmla="*/ 68257 w 80224"/>
                <a:gd name="connsiteY35" fmla="*/ 42813 h 98047"/>
                <a:gd name="connsiteX36" fmla="*/ 68257 w 80224"/>
                <a:gd name="connsiteY36" fmla="*/ 66493 h 98047"/>
                <a:gd name="connsiteX37" fmla="*/ 68312 w 80224"/>
                <a:gd name="connsiteY37" fmla="*/ 69221 h 98047"/>
                <a:gd name="connsiteX38" fmla="*/ 68512 w 80224"/>
                <a:gd name="connsiteY38" fmla="*/ 69221 h 98047"/>
                <a:gd name="connsiteX39" fmla="*/ 74768 w 80224"/>
                <a:gd name="connsiteY39" fmla="*/ 75477 h 98047"/>
                <a:gd name="connsiteX40" fmla="*/ 68512 w 80224"/>
                <a:gd name="connsiteY40" fmla="*/ 81716 h 9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0224" h="98047">
                  <a:moveTo>
                    <a:pt x="73713" y="65001"/>
                  </a:moveTo>
                  <a:lnTo>
                    <a:pt x="73713" y="42813"/>
                  </a:lnTo>
                  <a:cubicBezTo>
                    <a:pt x="73713" y="29536"/>
                    <a:pt x="65675" y="17587"/>
                    <a:pt x="53543" y="12495"/>
                  </a:cubicBezTo>
                  <a:cubicBezTo>
                    <a:pt x="53071" y="5529"/>
                    <a:pt x="47251" y="0"/>
                    <a:pt x="40158" y="0"/>
                  </a:cubicBezTo>
                  <a:cubicBezTo>
                    <a:pt x="32883" y="0"/>
                    <a:pt x="26935" y="5838"/>
                    <a:pt x="26753" y="13077"/>
                  </a:cubicBezTo>
                  <a:cubicBezTo>
                    <a:pt x="15241" y="18496"/>
                    <a:pt x="7893" y="29973"/>
                    <a:pt x="7893" y="42831"/>
                  </a:cubicBezTo>
                  <a:lnTo>
                    <a:pt x="7893" y="64419"/>
                  </a:lnTo>
                  <a:cubicBezTo>
                    <a:pt x="3310" y="66002"/>
                    <a:pt x="0" y="70367"/>
                    <a:pt x="0" y="75495"/>
                  </a:cubicBezTo>
                  <a:cubicBezTo>
                    <a:pt x="0" y="81952"/>
                    <a:pt x="5256" y="87208"/>
                    <a:pt x="11713" y="87208"/>
                  </a:cubicBezTo>
                  <a:lnTo>
                    <a:pt x="28245" y="87208"/>
                  </a:lnTo>
                  <a:cubicBezTo>
                    <a:pt x="29445" y="93410"/>
                    <a:pt x="34865" y="98048"/>
                    <a:pt x="41376" y="98048"/>
                  </a:cubicBezTo>
                  <a:cubicBezTo>
                    <a:pt x="47887" y="98048"/>
                    <a:pt x="53307" y="93410"/>
                    <a:pt x="54507" y="87208"/>
                  </a:cubicBezTo>
                  <a:lnTo>
                    <a:pt x="68512" y="87208"/>
                  </a:lnTo>
                  <a:cubicBezTo>
                    <a:pt x="74968" y="87208"/>
                    <a:pt x="80224" y="81952"/>
                    <a:pt x="80224" y="75495"/>
                  </a:cubicBezTo>
                  <a:cubicBezTo>
                    <a:pt x="80206" y="70894"/>
                    <a:pt x="77551" y="66911"/>
                    <a:pt x="73713" y="65001"/>
                  </a:cubicBezTo>
                  <a:close/>
                  <a:moveTo>
                    <a:pt x="41358" y="92573"/>
                  </a:moveTo>
                  <a:cubicBezTo>
                    <a:pt x="38120" y="92573"/>
                    <a:pt x="35338" y="90645"/>
                    <a:pt x="34101" y="87863"/>
                  </a:cubicBezTo>
                  <a:lnTo>
                    <a:pt x="48615" y="87863"/>
                  </a:lnTo>
                  <a:cubicBezTo>
                    <a:pt x="47378" y="90645"/>
                    <a:pt x="44595" y="92573"/>
                    <a:pt x="41358" y="92573"/>
                  </a:cubicBezTo>
                  <a:close/>
                  <a:moveTo>
                    <a:pt x="68512" y="81716"/>
                  </a:moveTo>
                  <a:lnTo>
                    <a:pt x="11713" y="81716"/>
                  </a:lnTo>
                  <a:cubicBezTo>
                    <a:pt x="8275" y="81716"/>
                    <a:pt x="5456" y="78915"/>
                    <a:pt x="5456" y="75459"/>
                  </a:cubicBezTo>
                  <a:cubicBezTo>
                    <a:pt x="5456" y="72022"/>
                    <a:pt x="8257" y="69203"/>
                    <a:pt x="11713" y="69203"/>
                  </a:cubicBezTo>
                  <a:lnTo>
                    <a:pt x="13350" y="69112"/>
                  </a:lnTo>
                  <a:lnTo>
                    <a:pt x="13350" y="66475"/>
                  </a:lnTo>
                  <a:lnTo>
                    <a:pt x="13350" y="42813"/>
                  </a:lnTo>
                  <a:cubicBezTo>
                    <a:pt x="13350" y="31537"/>
                    <a:pt x="20115" y="21552"/>
                    <a:pt x="30591" y="17332"/>
                  </a:cubicBezTo>
                  <a:lnTo>
                    <a:pt x="32556" y="16550"/>
                  </a:lnTo>
                  <a:lnTo>
                    <a:pt x="32282" y="14459"/>
                  </a:lnTo>
                  <a:cubicBezTo>
                    <a:pt x="32246" y="14113"/>
                    <a:pt x="32210" y="13768"/>
                    <a:pt x="32210" y="13404"/>
                  </a:cubicBezTo>
                  <a:cubicBezTo>
                    <a:pt x="32210" y="9021"/>
                    <a:pt x="35775" y="5456"/>
                    <a:pt x="40158" y="5456"/>
                  </a:cubicBezTo>
                  <a:cubicBezTo>
                    <a:pt x="44541" y="5456"/>
                    <a:pt x="48105" y="9021"/>
                    <a:pt x="48105" y="13404"/>
                  </a:cubicBezTo>
                  <a:cubicBezTo>
                    <a:pt x="48105" y="13640"/>
                    <a:pt x="48087" y="13877"/>
                    <a:pt x="48069" y="14113"/>
                  </a:cubicBezTo>
                  <a:lnTo>
                    <a:pt x="47887" y="16223"/>
                  </a:lnTo>
                  <a:lnTo>
                    <a:pt x="49888" y="16932"/>
                  </a:lnTo>
                  <a:cubicBezTo>
                    <a:pt x="60873" y="20788"/>
                    <a:pt x="68257" y="31191"/>
                    <a:pt x="68257" y="42813"/>
                  </a:cubicBezTo>
                  <a:lnTo>
                    <a:pt x="68257" y="66493"/>
                  </a:lnTo>
                  <a:lnTo>
                    <a:pt x="68312" y="69221"/>
                  </a:lnTo>
                  <a:lnTo>
                    <a:pt x="68512" y="69221"/>
                  </a:lnTo>
                  <a:cubicBezTo>
                    <a:pt x="71949" y="69221"/>
                    <a:pt x="74768" y="72022"/>
                    <a:pt x="74768" y="75477"/>
                  </a:cubicBezTo>
                  <a:cubicBezTo>
                    <a:pt x="74750" y="78915"/>
                    <a:pt x="71949" y="81716"/>
                    <a:pt x="68512" y="81716"/>
                  </a:cubicBezTo>
                  <a:close/>
                </a:path>
              </a:pathLst>
            </a:custGeom>
            <a:solidFill>
              <a:srgbClr val="AEAEBA"/>
            </a:solidFill>
            <a:ln w="1817" cap="flat">
              <a:noFill/>
              <a:prstDash val="solid"/>
              <a:miter/>
            </a:ln>
          </p:spPr>
          <p:txBody>
            <a:bodyPr rtlCol="0" anchor="ctr"/>
            <a:lstStyle/>
            <a:p>
              <a:endParaRPr lang="en-US"/>
            </a:p>
          </p:txBody>
        </p:sp>
        <p:sp>
          <p:nvSpPr>
            <p:cNvPr id="25" name="Freeform: Shape 68">
              <a:extLst>
                <a:ext uri="{FF2B5EF4-FFF2-40B4-BE49-F238E27FC236}">
                  <a16:creationId xmlns:a16="http://schemas.microsoft.com/office/drawing/2014/main" id="{63047DB7-F8D8-4034-A28D-920106A6E18A}"/>
                </a:ext>
              </a:extLst>
            </p:cNvPr>
            <p:cNvSpPr/>
            <p:nvPr/>
          </p:nvSpPr>
          <p:spPr>
            <a:xfrm>
              <a:off x="11656572" y="896480"/>
              <a:ext cx="190545" cy="110240"/>
            </a:xfrm>
            <a:custGeom>
              <a:avLst/>
              <a:gdLst>
                <a:gd name="connsiteX0" fmla="*/ 100539 w 141460"/>
                <a:gd name="connsiteY0" fmla="*/ 81843 h 81842"/>
                <a:gd name="connsiteX1" fmla="*/ 40921 w 141460"/>
                <a:gd name="connsiteY1" fmla="*/ 81843 h 81842"/>
                <a:gd name="connsiteX2" fmla="*/ 0 w 141460"/>
                <a:gd name="connsiteY2" fmla="*/ 40921 h 81842"/>
                <a:gd name="connsiteX3" fmla="*/ 0 w 141460"/>
                <a:gd name="connsiteY3" fmla="*/ 40921 h 81842"/>
                <a:gd name="connsiteX4" fmla="*/ 40921 w 141460"/>
                <a:gd name="connsiteY4" fmla="*/ 0 h 81842"/>
                <a:gd name="connsiteX5" fmla="*/ 100539 w 141460"/>
                <a:gd name="connsiteY5" fmla="*/ 0 h 81842"/>
                <a:gd name="connsiteX6" fmla="*/ 141461 w 141460"/>
                <a:gd name="connsiteY6" fmla="*/ 40921 h 81842"/>
                <a:gd name="connsiteX7" fmla="*/ 141461 w 141460"/>
                <a:gd name="connsiteY7" fmla="*/ 40921 h 81842"/>
                <a:gd name="connsiteX8" fmla="*/ 100539 w 141460"/>
                <a:gd name="connsiteY8" fmla="*/ 81843 h 8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60" h="81842">
                  <a:moveTo>
                    <a:pt x="100539" y="81843"/>
                  </a:moveTo>
                  <a:lnTo>
                    <a:pt x="40921" y="81843"/>
                  </a:lnTo>
                  <a:cubicBezTo>
                    <a:pt x="18315" y="81843"/>
                    <a:pt x="0" y="63528"/>
                    <a:pt x="0" y="40921"/>
                  </a:cubicBezTo>
                  <a:lnTo>
                    <a:pt x="0" y="40921"/>
                  </a:lnTo>
                  <a:cubicBezTo>
                    <a:pt x="0" y="18315"/>
                    <a:pt x="18315" y="0"/>
                    <a:pt x="40921" y="0"/>
                  </a:cubicBezTo>
                  <a:lnTo>
                    <a:pt x="100539" y="0"/>
                  </a:lnTo>
                  <a:cubicBezTo>
                    <a:pt x="123147" y="0"/>
                    <a:pt x="141461" y="18315"/>
                    <a:pt x="141461" y="40921"/>
                  </a:cubicBezTo>
                  <a:lnTo>
                    <a:pt x="141461" y="40921"/>
                  </a:lnTo>
                  <a:cubicBezTo>
                    <a:pt x="141461" y="63510"/>
                    <a:pt x="123147" y="81843"/>
                    <a:pt x="100539" y="81843"/>
                  </a:cubicBezTo>
                  <a:close/>
                </a:path>
              </a:pathLst>
            </a:custGeom>
            <a:solidFill>
              <a:srgbClr val="D1D0D5"/>
            </a:solidFill>
            <a:ln w="1817" cap="flat">
              <a:noFill/>
              <a:prstDash val="solid"/>
              <a:miter/>
            </a:ln>
          </p:spPr>
          <p:txBody>
            <a:bodyPr rtlCol="0" anchor="ctr"/>
            <a:lstStyle/>
            <a:p>
              <a:endParaRPr lang="en-US"/>
            </a:p>
          </p:txBody>
        </p:sp>
        <p:sp>
          <p:nvSpPr>
            <p:cNvPr id="26" name="Freeform: Shape 69">
              <a:extLst>
                <a:ext uri="{FF2B5EF4-FFF2-40B4-BE49-F238E27FC236}">
                  <a16:creationId xmlns:a16="http://schemas.microsoft.com/office/drawing/2014/main" id="{AA09C6E2-BCCA-4849-9CFF-F06AFC42E69D}"/>
                </a:ext>
              </a:extLst>
            </p:cNvPr>
            <p:cNvSpPr/>
            <p:nvPr/>
          </p:nvSpPr>
          <p:spPr>
            <a:xfrm>
              <a:off x="9827622" y="4476867"/>
              <a:ext cx="29642" cy="29642"/>
            </a:xfrm>
            <a:custGeom>
              <a:avLst/>
              <a:gdLst>
                <a:gd name="connsiteX0" fmla="*/ 22007 w 22006"/>
                <a:gd name="connsiteY0" fmla="*/ 11003 h 22006"/>
                <a:gd name="connsiteX1" fmla="*/ 11003 w 22006"/>
                <a:gd name="connsiteY1" fmla="*/ 22007 h 22006"/>
                <a:gd name="connsiteX2" fmla="*/ 0 w 22006"/>
                <a:gd name="connsiteY2" fmla="*/ 11003 h 22006"/>
                <a:gd name="connsiteX3" fmla="*/ 11003 w 22006"/>
                <a:gd name="connsiteY3" fmla="*/ 0 h 22006"/>
                <a:gd name="connsiteX4" fmla="*/ 22007 w 22006"/>
                <a:gd name="connsiteY4" fmla="*/ 11003 h 2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6" h="22006">
                  <a:moveTo>
                    <a:pt x="22007" y="11003"/>
                  </a:moveTo>
                  <a:cubicBezTo>
                    <a:pt x="22007" y="17080"/>
                    <a:pt x="17080" y="22007"/>
                    <a:pt x="11003" y="22007"/>
                  </a:cubicBezTo>
                  <a:cubicBezTo>
                    <a:pt x="4926" y="22007"/>
                    <a:pt x="0" y="17081"/>
                    <a:pt x="0" y="11003"/>
                  </a:cubicBezTo>
                  <a:cubicBezTo>
                    <a:pt x="0" y="4926"/>
                    <a:pt x="4926" y="0"/>
                    <a:pt x="11003" y="0"/>
                  </a:cubicBezTo>
                  <a:cubicBezTo>
                    <a:pt x="17080" y="0"/>
                    <a:pt x="22007" y="4926"/>
                    <a:pt x="22007" y="11003"/>
                  </a:cubicBezTo>
                  <a:close/>
                </a:path>
              </a:pathLst>
            </a:custGeom>
            <a:solidFill>
              <a:srgbClr val="D1D0D5"/>
            </a:solidFill>
            <a:ln w="1817" cap="flat">
              <a:noFill/>
              <a:prstDash val="solid"/>
              <a:miter/>
            </a:ln>
          </p:spPr>
          <p:txBody>
            <a:bodyPr rtlCol="0" anchor="ctr"/>
            <a:lstStyle/>
            <a:p>
              <a:endParaRPr lang="en-US"/>
            </a:p>
          </p:txBody>
        </p:sp>
        <p:sp>
          <p:nvSpPr>
            <p:cNvPr id="27" name="Freeform: Shape 70">
              <a:extLst>
                <a:ext uri="{FF2B5EF4-FFF2-40B4-BE49-F238E27FC236}">
                  <a16:creationId xmlns:a16="http://schemas.microsoft.com/office/drawing/2014/main" id="{7BBD0D60-2E02-42F1-883A-19CDD6BBCB39}"/>
                </a:ext>
              </a:extLst>
            </p:cNvPr>
            <p:cNvSpPr/>
            <p:nvPr/>
          </p:nvSpPr>
          <p:spPr>
            <a:xfrm>
              <a:off x="9879755" y="4476867"/>
              <a:ext cx="29642" cy="29642"/>
            </a:xfrm>
            <a:custGeom>
              <a:avLst/>
              <a:gdLst>
                <a:gd name="connsiteX0" fmla="*/ 22007 w 22006"/>
                <a:gd name="connsiteY0" fmla="*/ 11003 h 22006"/>
                <a:gd name="connsiteX1" fmla="*/ 11003 w 22006"/>
                <a:gd name="connsiteY1" fmla="*/ 22007 h 22006"/>
                <a:gd name="connsiteX2" fmla="*/ 0 w 22006"/>
                <a:gd name="connsiteY2" fmla="*/ 11003 h 22006"/>
                <a:gd name="connsiteX3" fmla="*/ 11003 w 22006"/>
                <a:gd name="connsiteY3" fmla="*/ 0 h 22006"/>
                <a:gd name="connsiteX4" fmla="*/ 22007 w 22006"/>
                <a:gd name="connsiteY4" fmla="*/ 11003 h 2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6" h="22006">
                  <a:moveTo>
                    <a:pt x="22007" y="11003"/>
                  </a:moveTo>
                  <a:cubicBezTo>
                    <a:pt x="22007" y="17080"/>
                    <a:pt x="17080" y="22007"/>
                    <a:pt x="11003" y="22007"/>
                  </a:cubicBezTo>
                  <a:cubicBezTo>
                    <a:pt x="4926" y="22007"/>
                    <a:pt x="0" y="17081"/>
                    <a:pt x="0" y="11003"/>
                  </a:cubicBezTo>
                  <a:cubicBezTo>
                    <a:pt x="0" y="4926"/>
                    <a:pt x="4926" y="0"/>
                    <a:pt x="11003" y="0"/>
                  </a:cubicBezTo>
                  <a:cubicBezTo>
                    <a:pt x="17080" y="0"/>
                    <a:pt x="22007" y="4926"/>
                    <a:pt x="22007" y="11003"/>
                  </a:cubicBezTo>
                  <a:close/>
                </a:path>
              </a:pathLst>
            </a:custGeom>
            <a:solidFill>
              <a:srgbClr val="D1D0D5"/>
            </a:solidFill>
            <a:ln w="1817" cap="flat">
              <a:noFill/>
              <a:prstDash val="solid"/>
              <a:miter/>
            </a:ln>
          </p:spPr>
          <p:txBody>
            <a:bodyPr rtlCol="0" anchor="ctr"/>
            <a:lstStyle/>
            <a:p>
              <a:endParaRPr lang="en-US"/>
            </a:p>
          </p:txBody>
        </p:sp>
        <p:sp>
          <p:nvSpPr>
            <p:cNvPr id="28" name="Freeform: Shape 71">
              <a:extLst>
                <a:ext uri="{FF2B5EF4-FFF2-40B4-BE49-F238E27FC236}">
                  <a16:creationId xmlns:a16="http://schemas.microsoft.com/office/drawing/2014/main" id="{517D8F10-45FF-484F-8B5C-AC3BA1A78541}"/>
                </a:ext>
              </a:extLst>
            </p:cNvPr>
            <p:cNvSpPr/>
            <p:nvPr/>
          </p:nvSpPr>
          <p:spPr>
            <a:xfrm>
              <a:off x="9931886" y="4476867"/>
              <a:ext cx="29642" cy="29642"/>
            </a:xfrm>
            <a:custGeom>
              <a:avLst/>
              <a:gdLst>
                <a:gd name="connsiteX0" fmla="*/ 22007 w 22006"/>
                <a:gd name="connsiteY0" fmla="*/ 11003 h 22006"/>
                <a:gd name="connsiteX1" fmla="*/ 11003 w 22006"/>
                <a:gd name="connsiteY1" fmla="*/ 22007 h 22006"/>
                <a:gd name="connsiteX2" fmla="*/ 0 w 22006"/>
                <a:gd name="connsiteY2" fmla="*/ 11003 h 22006"/>
                <a:gd name="connsiteX3" fmla="*/ 11003 w 22006"/>
                <a:gd name="connsiteY3" fmla="*/ 0 h 22006"/>
                <a:gd name="connsiteX4" fmla="*/ 22007 w 22006"/>
                <a:gd name="connsiteY4" fmla="*/ 11003 h 2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6" h="22006">
                  <a:moveTo>
                    <a:pt x="22007" y="11003"/>
                  </a:moveTo>
                  <a:cubicBezTo>
                    <a:pt x="22007" y="17080"/>
                    <a:pt x="17080" y="22007"/>
                    <a:pt x="11003" y="22007"/>
                  </a:cubicBezTo>
                  <a:cubicBezTo>
                    <a:pt x="4926" y="22007"/>
                    <a:pt x="0" y="17081"/>
                    <a:pt x="0" y="11003"/>
                  </a:cubicBezTo>
                  <a:cubicBezTo>
                    <a:pt x="0" y="4926"/>
                    <a:pt x="4926" y="0"/>
                    <a:pt x="11003" y="0"/>
                  </a:cubicBezTo>
                  <a:cubicBezTo>
                    <a:pt x="17080" y="0"/>
                    <a:pt x="22007" y="4926"/>
                    <a:pt x="22007" y="11003"/>
                  </a:cubicBezTo>
                  <a:close/>
                </a:path>
              </a:pathLst>
            </a:custGeom>
            <a:solidFill>
              <a:srgbClr val="D1D0D5"/>
            </a:solidFill>
            <a:ln w="1817" cap="flat">
              <a:noFill/>
              <a:prstDash val="solid"/>
              <a:miter/>
            </a:ln>
          </p:spPr>
          <p:txBody>
            <a:bodyPr rtlCol="0" anchor="ctr"/>
            <a:lstStyle/>
            <a:p>
              <a:endParaRPr lang="en-US"/>
            </a:p>
          </p:txBody>
        </p:sp>
        <p:sp>
          <p:nvSpPr>
            <p:cNvPr id="29" name="Freeform: Shape 72">
              <a:extLst>
                <a:ext uri="{FF2B5EF4-FFF2-40B4-BE49-F238E27FC236}">
                  <a16:creationId xmlns:a16="http://schemas.microsoft.com/office/drawing/2014/main" id="{62438089-F6F5-423C-A081-39354BDD0B7A}"/>
                </a:ext>
              </a:extLst>
            </p:cNvPr>
            <p:cNvSpPr/>
            <p:nvPr/>
          </p:nvSpPr>
          <p:spPr>
            <a:xfrm>
              <a:off x="9236387" y="4832186"/>
              <a:ext cx="725140" cy="192651"/>
            </a:xfrm>
            <a:custGeom>
              <a:avLst/>
              <a:gdLst>
                <a:gd name="connsiteX0" fmla="*/ 466831 w 538343"/>
                <a:gd name="connsiteY0" fmla="*/ 143025 h 143024"/>
                <a:gd name="connsiteX1" fmla="*/ 71513 w 538343"/>
                <a:gd name="connsiteY1" fmla="*/ 143025 h 143024"/>
                <a:gd name="connsiteX2" fmla="*/ 0 w 538343"/>
                <a:gd name="connsiteY2" fmla="*/ 71512 h 143024"/>
                <a:gd name="connsiteX3" fmla="*/ 0 w 538343"/>
                <a:gd name="connsiteY3" fmla="*/ 71512 h 143024"/>
                <a:gd name="connsiteX4" fmla="*/ 71513 w 538343"/>
                <a:gd name="connsiteY4" fmla="*/ 0 h 143024"/>
                <a:gd name="connsiteX5" fmla="*/ 466831 w 538343"/>
                <a:gd name="connsiteY5" fmla="*/ 0 h 143024"/>
                <a:gd name="connsiteX6" fmla="*/ 538344 w 538343"/>
                <a:gd name="connsiteY6" fmla="*/ 71512 h 143024"/>
                <a:gd name="connsiteX7" fmla="*/ 538344 w 538343"/>
                <a:gd name="connsiteY7" fmla="*/ 71512 h 143024"/>
                <a:gd name="connsiteX8" fmla="*/ 466831 w 538343"/>
                <a:gd name="connsiteY8" fmla="*/ 143025 h 14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343" h="143024">
                  <a:moveTo>
                    <a:pt x="466831" y="143025"/>
                  </a:moveTo>
                  <a:lnTo>
                    <a:pt x="71513" y="143025"/>
                  </a:lnTo>
                  <a:cubicBezTo>
                    <a:pt x="32010" y="143025"/>
                    <a:pt x="0" y="111015"/>
                    <a:pt x="0" y="71512"/>
                  </a:cubicBezTo>
                  <a:lnTo>
                    <a:pt x="0" y="71512"/>
                  </a:lnTo>
                  <a:cubicBezTo>
                    <a:pt x="0" y="32010"/>
                    <a:pt x="32010" y="0"/>
                    <a:pt x="71513" y="0"/>
                  </a:cubicBezTo>
                  <a:lnTo>
                    <a:pt x="466831" y="0"/>
                  </a:lnTo>
                  <a:cubicBezTo>
                    <a:pt x="506334" y="0"/>
                    <a:pt x="538344" y="32010"/>
                    <a:pt x="538344" y="71512"/>
                  </a:cubicBezTo>
                  <a:lnTo>
                    <a:pt x="538344" y="71512"/>
                  </a:lnTo>
                  <a:cubicBezTo>
                    <a:pt x="538344" y="110997"/>
                    <a:pt x="506334" y="143025"/>
                    <a:pt x="466831" y="143025"/>
                  </a:cubicBezTo>
                  <a:close/>
                </a:path>
              </a:pathLst>
            </a:custGeom>
            <a:solidFill>
              <a:srgbClr val="FF0000"/>
            </a:solidFill>
            <a:ln w="1817" cap="flat">
              <a:noFill/>
              <a:prstDash val="solid"/>
              <a:miter/>
            </a:ln>
          </p:spPr>
          <p:txBody>
            <a:bodyPr rtlCol="0" anchor="ctr"/>
            <a:lstStyle/>
            <a:p>
              <a:endParaRPr lang="en-US"/>
            </a:p>
          </p:txBody>
        </p:sp>
        <p:sp>
          <p:nvSpPr>
            <p:cNvPr id="30" name="Freeform: Shape 73">
              <a:extLst>
                <a:ext uri="{FF2B5EF4-FFF2-40B4-BE49-F238E27FC236}">
                  <a16:creationId xmlns:a16="http://schemas.microsoft.com/office/drawing/2014/main" id="{AF48D120-9144-47FB-A1A6-0190DCDDEC3F}"/>
                </a:ext>
              </a:extLst>
            </p:cNvPr>
            <p:cNvSpPr/>
            <p:nvPr/>
          </p:nvSpPr>
          <p:spPr>
            <a:xfrm>
              <a:off x="3594123" y="4660382"/>
              <a:ext cx="6367404" cy="2449"/>
            </a:xfrm>
            <a:custGeom>
              <a:avLst/>
              <a:gdLst>
                <a:gd name="connsiteX0" fmla="*/ 0 w 4727150"/>
                <a:gd name="connsiteY0" fmla="*/ 0 h 1818"/>
                <a:gd name="connsiteX1" fmla="*/ 4727151 w 4727150"/>
                <a:gd name="connsiteY1" fmla="*/ 0 h 1818"/>
              </a:gdLst>
              <a:ahLst/>
              <a:cxnLst>
                <a:cxn ang="0">
                  <a:pos x="connsiteX0" y="connsiteY0"/>
                </a:cxn>
                <a:cxn ang="0">
                  <a:pos x="connsiteX1" y="connsiteY1"/>
                </a:cxn>
              </a:cxnLst>
              <a:rect l="l" t="t" r="r" b="b"/>
              <a:pathLst>
                <a:path w="4727150" h="1818">
                  <a:moveTo>
                    <a:pt x="0" y="0"/>
                  </a:moveTo>
                  <a:lnTo>
                    <a:pt x="4727151" y="0"/>
                  </a:lnTo>
                </a:path>
              </a:pathLst>
            </a:custGeom>
            <a:ln w="1817" cap="flat">
              <a:solidFill>
                <a:srgbClr val="AEAEBA"/>
              </a:solidFill>
              <a:prstDash val="solid"/>
              <a:miter/>
            </a:ln>
          </p:spPr>
          <p:txBody>
            <a:bodyPr rtlCol="0" anchor="ctr"/>
            <a:lstStyle/>
            <a:p>
              <a:endParaRPr lang="en-US"/>
            </a:p>
          </p:txBody>
        </p:sp>
        <p:sp>
          <p:nvSpPr>
            <p:cNvPr id="31" name="Freeform: Shape 74">
              <a:extLst>
                <a:ext uri="{FF2B5EF4-FFF2-40B4-BE49-F238E27FC236}">
                  <a16:creationId xmlns:a16="http://schemas.microsoft.com/office/drawing/2014/main" id="{43C9EA92-0180-4B38-BB0E-C3F43DE6632F}"/>
                </a:ext>
              </a:extLst>
            </p:cNvPr>
            <p:cNvSpPr/>
            <p:nvPr/>
          </p:nvSpPr>
          <p:spPr>
            <a:xfrm>
              <a:off x="3577391" y="4843798"/>
              <a:ext cx="367470" cy="367470"/>
            </a:xfrm>
            <a:custGeom>
              <a:avLst/>
              <a:gdLst>
                <a:gd name="connsiteX0" fmla="*/ 272809 w 272809"/>
                <a:gd name="connsiteY0" fmla="*/ 136405 h 272809"/>
                <a:gd name="connsiteX1" fmla="*/ 136405 w 272809"/>
                <a:gd name="connsiteY1" fmla="*/ 272809 h 272809"/>
                <a:gd name="connsiteX2" fmla="*/ 0 w 272809"/>
                <a:gd name="connsiteY2" fmla="*/ 136405 h 272809"/>
                <a:gd name="connsiteX3" fmla="*/ 136405 w 272809"/>
                <a:gd name="connsiteY3" fmla="*/ 0 h 272809"/>
                <a:gd name="connsiteX4" fmla="*/ 272809 w 272809"/>
                <a:gd name="connsiteY4" fmla="*/ 136405 h 2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809" h="272809">
                  <a:moveTo>
                    <a:pt x="272809" y="136405"/>
                  </a:moveTo>
                  <a:cubicBezTo>
                    <a:pt x="272809" y="211739"/>
                    <a:pt x="211739" y="272809"/>
                    <a:pt x="136405" y="272809"/>
                  </a:cubicBezTo>
                  <a:cubicBezTo>
                    <a:pt x="61070" y="272809"/>
                    <a:pt x="0" y="211739"/>
                    <a:pt x="0" y="136405"/>
                  </a:cubicBezTo>
                  <a:cubicBezTo>
                    <a:pt x="0" y="61070"/>
                    <a:pt x="61070" y="0"/>
                    <a:pt x="136405" y="0"/>
                  </a:cubicBezTo>
                  <a:cubicBezTo>
                    <a:pt x="211739" y="0"/>
                    <a:pt x="272809" y="61070"/>
                    <a:pt x="272809" y="136405"/>
                  </a:cubicBezTo>
                  <a:close/>
                </a:path>
              </a:pathLst>
            </a:custGeom>
            <a:solidFill>
              <a:srgbClr val="AEAEBA"/>
            </a:solidFill>
            <a:ln w="1817" cap="flat">
              <a:noFill/>
              <a:prstDash val="solid"/>
              <a:miter/>
            </a:ln>
          </p:spPr>
          <p:txBody>
            <a:bodyPr rtlCol="0" anchor="ctr"/>
            <a:lstStyle/>
            <a:p>
              <a:endParaRPr lang="en-US"/>
            </a:p>
          </p:txBody>
        </p:sp>
        <p:sp>
          <p:nvSpPr>
            <p:cNvPr id="32" name="Freeform: Shape 75">
              <a:extLst>
                <a:ext uri="{FF2B5EF4-FFF2-40B4-BE49-F238E27FC236}">
                  <a16:creationId xmlns:a16="http://schemas.microsoft.com/office/drawing/2014/main" id="{9EC921A7-C1F8-47A4-BCA8-A36AB7A567AC}"/>
                </a:ext>
              </a:extLst>
            </p:cNvPr>
            <p:cNvSpPr/>
            <p:nvPr/>
          </p:nvSpPr>
          <p:spPr>
            <a:xfrm>
              <a:off x="10161677" y="896480"/>
              <a:ext cx="371536" cy="87335"/>
            </a:xfrm>
            <a:custGeom>
              <a:avLst/>
              <a:gdLst>
                <a:gd name="connsiteX0" fmla="*/ 272191 w 275828"/>
                <a:gd name="connsiteY0" fmla="*/ 64838 h 64837"/>
                <a:gd name="connsiteX1" fmla="*/ 3637 w 275828"/>
                <a:gd name="connsiteY1" fmla="*/ 64838 h 64837"/>
                <a:gd name="connsiteX2" fmla="*/ 0 w 275828"/>
                <a:gd name="connsiteY2" fmla="*/ 61200 h 64837"/>
                <a:gd name="connsiteX3" fmla="*/ 0 w 275828"/>
                <a:gd name="connsiteY3" fmla="*/ 3637 h 64837"/>
                <a:gd name="connsiteX4" fmla="*/ 3637 w 275828"/>
                <a:gd name="connsiteY4" fmla="*/ 0 h 64837"/>
                <a:gd name="connsiteX5" fmla="*/ 272191 w 275828"/>
                <a:gd name="connsiteY5" fmla="*/ 0 h 64837"/>
                <a:gd name="connsiteX6" fmla="*/ 275829 w 275828"/>
                <a:gd name="connsiteY6" fmla="*/ 3637 h 64837"/>
                <a:gd name="connsiteX7" fmla="*/ 275829 w 275828"/>
                <a:gd name="connsiteY7" fmla="*/ 61200 h 64837"/>
                <a:gd name="connsiteX8" fmla="*/ 272191 w 275828"/>
                <a:gd name="connsiteY8" fmla="*/ 64838 h 6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28" h="64837">
                  <a:moveTo>
                    <a:pt x="272191" y="64838"/>
                  </a:moveTo>
                  <a:lnTo>
                    <a:pt x="3637" y="64838"/>
                  </a:lnTo>
                  <a:cubicBezTo>
                    <a:pt x="1637" y="64838"/>
                    <a:pt x="0" y="63201"/>
                    <a:pt x="0" y="61200"/>
                  </a:cubicBezTo>
                  <a:lnTo>
                    <a:pt x="0" y="3637"/>
                  </a:lnTo>
                  <a:cubicBezTo>
                    <a:pt x="0" y="1637"/>
                    <a:pt x="1637" y="0"/>
                    <a:pt x="3637" y="0"/>
                  </a:cubicBezTo>
                  <a:lnTo>
                    <a:pt x="272191" y="0"/>
                  </a:lnTo>
                  <a:cubicBezTo>
                    <a:pt x="274192" y="0"/>
                    <a:pt x="275829" y="1637"/>
                    <a:pt x="275829" y="3637"/>
                  </a:cubicBezTo>
                  <a:lnTo>
                    <a:pt x="275829" y="61200"/>
                  </a:lnTo>
                  <a:cubicBezTo>
                    <a:pt x="275829" y="63201"/>
                    <a:pt x="274210" y="64838"/>
                    <a:pt x="272191" y="64838"/>
                  </a:cubicBezTo>
                  <a:close/>
                </a:path>
              </a:pathLst>
            </a:custGeom>
            <a:solidFill>
              <a:srgbClr val="D1D0D5"/>
            </a:solidFill>
            <a:ln w="1817" cap="flat">
              <a:noFill/>
              <a:prstDash val="solid"/>
              <a:miter/>
            </a:ln>
          </p:spPr>
          <p:txBody>
            <a:bodyPr rtlCol="0" anchor="ctr"/>
            <a:lstStyle/>
            <a:p>
              <a:endParaRPr lang="en-US"/>
            </a:p>
          </p:txBody>
        </p:sp>
        <p:sp>
          <p:nvSpPr>
            <p:cNvPr id="33" name="Freeform: Shape 76">
              <a:extLst>
                <a:ext uri="{FF2B5EF4-FFF2-40B4-BE49-F238E27FC236}">
                  <a16:creationId xmlns:a16="http://schemas.microsoft.com/office/drawing/2014/main" id="{E910B5B6-7CE4-4958-9B8F-5EF491AACF35}"/>
                </a:ext>
              </a:extLst>
            </p:cNvPr>
            <p:cNvSpPr/>
            <p:nvPr/>
          </p:nvSpPr>
          <p:spPr>
            <a:xfrm>
              <a:off x="11171192" y="896480"/>
              <a:ext cx="435967" cy="87335"/>
            </a:xfrm>
            <a:custGeom>
              <a:avLst/>
              <a:gdLst>
                <a:gd name="connsiteX0" fmla="*/ 320024 w 323661"/>
                <a:gd name="connsiteY0" fmla="*/ 64838 h 64837"/>
                <a:gd name="connsiteX1" fmla="*/ 3637 w 323661"/>
                <a:gd name="connsiteY1" fmla="*/ 64838 h 64837"/>
                <a:gd name="connsiteX2" fmla="*/ 0 w 323661"/>
                <a:gd name="connsiteY2" fmla="*/ 61200 h 64837"/>
                <a:gd name="connsiteX3" fmla="*/ 0 w 323661"/>
                <a:gd name="connsiteY3" fmla="*/ 3637 h 64837"/>
                <a:gd name="connsiteX4" fmla="*/ 3637 w 323661"/>
                <a:gd name="connsiteY4" fmla="*/ 0 h 64837"/>
                <a:gd name="connsiteX5" fmla="*/ 320024 w 323661"/>
                <a:gd name="connsiteY5" fmla="*/ 0 h 64837"/>
                <a:gd name="connsiteX6" fmla="*/ 323661 w 323661"/>
                <a:gd name="connsiteY6" fmla="*/ 3637 h 64837"/>
                <a:gd name="connsiteX7" fmla="*/ 323661 w 323661"/>
                <a:gd name="connsiteY7" fmla="*/ 61200 h 64837"/>
                <a:gd name="connsiteX8" fmla="*/ 320024 w 323661"/>
                <a:gd name="connsiteY8" fmla="*/ 64838 h 6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661" h="64837">
                  <a:moveTo>
                    <a:pt x="320024" y="64838"/>
                  </a:moveTo>
                  <a:lnTo>
                    <a:pt x="3637" y="64838"/>
                  </a:lnTo>
                  <a:cubicBezTo>
                    <a:pt x="1637" y="64838"/>
                    <a:pt x="0" y="63201"/>
                    <a:pt x="0" y="61200"/>
                  </a:cubicBezTo>
                  <a:lnTo>
                    <a:pt x="0" y="3637"/>
                  </a:lnTo>
                  <a:cubicBezTo>
                    <a:pt x="0" y="1637"/>
                    <a:pt x="1637" y="0"/>
                    <a:pt x="3637" y="0"/>
                  </a:cubicBezTo>
                  <a:lnTo>
                    <a:pt x="320024" y="0"/>
                  </a:lnTo>
                  <a:cubicBezTo>
                    <a:pt x="322024" y="0"/>
                    <a:pt x="323661" y="1637"/>
                    <a:pt x="323661" y="3637"/>
                  </a:cubicBezTo>
                  <a:lnTo>
                    <a:pt x="323661" y="61200"/>
                  </a:lnTo>
                  <a:cubicBezTo>
                    <a:pt x="323661" y="63201"/>
                    <a:pt x="322043" y="64838"/>
                    <a:pt x="320024" y="64838"/>
                  </a:cubicBezTo>
                  <a:close/>
                </a:path>
              </a:pathLst>
            </a:custGeom>
            <a:solidFill>
              <a:srgbClr val="D1D0D5"/>
            </a:solidFill>
            <a:ln w="1817" cap="flat">
              <a:noFill/>
              <a:prstDash val="solid"/>
              <a:miter/>
            </a:ln>
          </p:spPr>
          <p:txBody>
            <a:bodyPr rtlCol="0" anchor="ctr"/>
            <a:lstStyle/>
            <a:p>
              <a:endParaRPr lang="en-US"/>
            </a:p>
          </p:txBody>
        </p:sp>
        <p:sp>
          <p:nvSpPr>
            <p:cNvPr id="34" name="Freeform: Shape 77">
              <a:extLst>
                <a:ext uri="{FF2B5EF4-FFF2-40B4-BE49-F238E27FC236}">
                  <a16:creationId xmlns:a16="http://schemas.microsoft.com/office/drawing/2014/main" id="{A99515EE-D9D4-46EC-8951-B1914FE4A20E}"/>
                </a:ext>
              </a:extLst>
            </p:cNvPr>
            <p:cNvSpPr/>
            <p:nvPr/>
          </p:nvSpPr>
          <p:spPr>
            <a:xfrm>
              <a:off x="10156043" y="2212857"/>
              <a:ext cx="1459470" cy="127609"/>
            </a:xfrm>
            <a:custGeom>
              <a:avLst/>
              <a:gdLst>
                <a:gd name="connsiteX0" fmla="*/ 1079871 w 1083508"/>
                <a:gd name="connsiteY0" fmla="*/ 94738 h 94737"/>
                <a:gd name="connsiteX1" fmla="*/ 3637 w 1083508"/>
                <a:gd name="connsiteY1" fmla="*/ 94738 h 94737"/>
                <a:gd name="connsiteX2" fmla="*/ 0 w 1083508"/>
                <a:gd name="connsiteY2" fmla="*/ 91100 h 94737"/>
                <a:gd name="connsiteX3" fmla="*/ 0 w 1083508"/>
                <a:gd name="connsiteY3" fmla="*/ 3637 h 94737"/>
                <a:gd name="connsiteX4" fmla="*/ 3637 w 1083508"/>
                <a:gd name="connsiteY4" fmla="*/ 0 h 94737"/>
                <a:gd name="connsiteX5" fmla="*/ 1079871 w 1083508"/>
                <a:gd name="connsiteY5" fmla="*/ 0 h 94737"/>
                <a:gd name="connsiteX6" fmla="*/ 1083508 w 1083508"/>
                <a:gd name="connsiteY6" fmla="*/ 3637 h 94737"/>
                <a:gd name="connsiteX7" fmla="*/ 1083508 w 1083508"/>
                <a:gd name="connsiteY7" fmla="*/ 91100 h 94737"/>
                <a:gd name="connsiteX8" fmla="*/ 1079871 w 1083508"/>
                <a:gd name="connsiteY8" fmla="*/ 94738 h 9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508" h="94737">
                  <a:moveTo>
                    <a:pt x="1079871" y="94738"/>
                  </a:moveTo>
                  <a:lnTo>
                    <a:pt x="3637" y="94738"/>
                  </a:lnTo>
                  <a:cubicBezTo>
                    <a:pt x="1637" y="94738"/>
                    <a:pt x="0" y="93101"/>
                    <a:pt x="0" y="91100"/>
                  </a:cubicBezTo>
                  <a:lnTo>
                    <a:pt x="0" y="3637"/>
                  </a:lnTo>
                  <a:cubicBezTo>
                    <a:pt x="0" y="1637"/>
                    <a:pt x="1637" y="0"/>
                    <a:pt x="3637" y="0"/>
                  </a:cubicBezTo>
                  <a:lnTo>
                    <a:pt x="1079871" y="0"/>
                  </a:lnTo>
                  <a:cubicBezTo>
                    <a:pt x="1081871" y="0"/>
                    <a:pt x="1083508" y="1637"/>
                    <a:pt x="1083508" y="3637"/>
                  </a:cubicBezTo>
                  <a:lnTo>
                    <a:pt x="1083508" y="91100"/>
                  </a:lnTo>
                  <a:cubicBezTo>
                    <a:pt x="1083508" y="93119"/>
                    <a:pt x="1081890" y="94738"/>
                    <a:pt x="1079871" y="94738"/>
                  </a:cubicBezTo>
                  <a:close/>
                </a:path>
              </a:pathLst>
            </a:custGeom>
            <a:solidFill>
              <a:srgbClr val="AEAEBA"/>
            </a:solidFill>
            <a:ln w="1817" cap="flat">
              <a:noFill/>
              <a:prstDash val="solid"/>
              <a:miter/>
            </a:ln>
          </p:spPr>
          <p:txBody>
            <a:bodyPr rtlCol="0" anchor="ctr"/>
            <a:lstStyle/>
            <a:p>
              <a:endParaRPr lang="en-US"/>
            </a:p>
          </p:txBody>
        </p:sp>
        <p:sp>
          <p:nvSpPr>
            <p:cNvPr id="35" name="Freeform: Shape 78">
              <a:extLst>
                <a:ext uri="{FF2B5EF4-FFF2-40B4-BE49-F238E27FC236}">
                  <a16:creationId xmlns:a16="http://schemas.microsoft.com/office/drawing/2014/main" id="{0C6A36B3-EEBF-4DDA-8F12-048E4CB44431}"/>
                </a:ext>
              </a:extLst>
            </p:cNvPr>
            <p:cNvSpPr/>
            <p:nvPr/>
          </p:nvSpPr>
          <p:spPr>
            <a:xfrm>
              <a:off x="10156067" y="2410827"/>
              <a:ext cx="429695" cy="83513"/>
            </a:xfrm>
            <a:custGeom>
              <a:avLst/>
              <a:gdLst>
                <a:gd name="connsiteX0" fmla="*/ 315368 w 319005"/>
                <a:gd name="connsiteY0" fmla="*/ 62000 h 62000"/>
                <a:gd name="connsiteX1" fmla="*/ 3637 w 319005"/>
                <a:gd name="connsiteY1" fmla="*/ 62000 h 62000"/>
                <a:gd name="connsiteX2" fmla="*/ 0 w 319005"/>
                <a:gd name="connsiteY2" fmla="*/ 58363 h 62000"/>
                <a:gd name="connsiteX3" fmla="*/ 0 w 319005"/>
                <a:gd name="connsiteY3" fmla="*/ 3637 h 62000"/>
                <a:gd name="connsiteX4" fmla="*/ 3637 w 319005"/>
                <a:gd name="connsiteY4" fmla="*/ 0 h 62000"/>
                <a:gd name="connsiteX5" fmla="*/ 315368 w 319005"/>
                <a:gd name="connsiteY5" fmla="*/ 0 h 62000"/>
                <a:gd name="connsiteX6" fmla="*/ 319005 w 319005"/>
                <a:gd name="connsiteY6" fmla="*/ 3637 h 62000"/>
                <a:gd name="connsiteX7" fmla="*/ 319005 w 319005"/>
                <a:gd name="connsiteY7" fmla="*/ 58363 h 62000"/>
                <a:gd name="connsiteX8" fmla="*/ 315368 w 319005"/>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5"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82"/>
                    <a:pt x="317368" y="62000"/>
                    <a:pt x="315368" y="62000"/>
                  </a:cubicBezTo>
                  <a:close/>
                </a:path>
              </a:pathLst>
            </a:custGeom>
            <a:solidFill>
              <a:srgbClr val="D1D0D5"/>
            </a:solidFill>
            <a:ln w="1817" cap="flat">
              <a:noFill/>
              <a:prstDash val="solid"/>
              <a:miter/>
            </a:ln>
          </p:spPr>
          <p:txBody>
            <a:bodyPr rtlCol="0" anchor="ctr"/>
            <a:lstStyle/>
            <a:p>
              <a:endParaRPr lang="en-US"/>
            </a:p>
          </p:txBody>
        </p:sp>
        <p:sp>
          <p:nvSpPr>
            <p:cNvPr id="36" name="Freeform: Shape 79">
              <a:extLst>
                <a:ext uri="{FF2B5EF4-FFF2-40B4-BE49-F238E27FC236}">
                  <a16:creationId xmlns:a16="http://schemas.microsoft.com/office/drawing/2014/main" id="{A292C0C1-5CB2-4AFC-AC56-E2DF001FD3C0}"/>
                </a:ext>
              </a:extLst>
            </p:cNvPr>
            <p:cNvSpPr/>
            <p:nvPr/>
          </p:nvSpPr>
          <p:spPr>
            <a:xfrm>
              <a:off x="11445179" y="2410827"/>
              <a:ext cx="429694" cy="83513"/>
            </a:xfrm>
            <a:custGeom>
              <a:avLst/>
              <a:gdLst>
                <a:gd name="connsiteX0" fmla="*/ 315368 w 319004"/>
                <a:gd name="connsiteY0" fmla="*/ 62000 h 62000"/>
                <a:gd name="connsiteX1" fmla="*/ 3637 w 319004"/>
                <a:gd name="connsiteY1" fmla="*/ 62000 h 62000"/>
                <a:gd name="connsiteX2" fmla="*/ 0 w 319004"/>
                <a:gd name="connsiteY2" fmla="*/ 58363 h 62000"/>
                <a:gd name="connsiteX3" fmla="*/ 0 w 319004"/>
                <a:gd name="connsiteY3" fmla="*/ 3637 h 62000"/>
                <a:gd name="connsiteX4" fmla="*/ 3637 w 319004"/>
                <a:gd name="connsiteY4" fmla="*/ 0 h 62000"/>
                <a:gd name="connsiteX5" fmla="*/ 315368 w 319004"/>
                <a:gd name="connsiteY5" fmla="*/ 0 h 62000"/>
                <a:gd name="connsiteX6" fmla="*/ 319005 w 319004"/>
                <a:gd name="connsiteY6" fmla="*/ 3637 h 62000"/>
                <a:gd name="connsiteX7" fmla="*/ 319005 w 319004"/>
                <a:gd name="connsiteY7" fmla="*/ 58363 h 62000"/>
                <a:gd name="connsiteX8" fmla="*/ 315368 w 319004"/>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4"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82"/>
                    <a:pt x="317386" y="62000"/>
                    <a:pt x="315368" y="62000"/>
                  </a:cubicBezTo>
                  <a:close/>
                </a:path>
              </a:pathLst>
            </a:custGeom>
            <a:solidFill>
              <a:srgbClr val="D1D0D5"/>
            </a:solidFill>
            <a:ln w="1817" cap="flat">
              <a:noFill/>
              <a:prstDash val="solid"/>
              <a:miter/>
            </a:ln>
          </p:spPr>
          <p:txBody>
            <a:bodyPr rtlCol="0" anchor="ctr"/>
            <a:lstStyle/>
            <a:p>
              <a:endParaRPr lang="en-US"/>
            </a:p>
          </p:txBody>
        </p:sp>
        <p:sp>
          <p:nvSpPr>
            <p:cNvPr id="37" name="Freeform: Shape 80">
              <a:extLst>
                <a:ext uri="{FF2B5EF4-FFF2-40B4-BE49-F238E27FC236}">
                  <a16:creationId xmlns:a16="http://schemas.microsoft.com/office/drawing/2014/main" id="{D8A02000-BF09-4D6B-848D-A78B811EC2DD}"/>
                </a:ext>
              </a:extLst>
            </p:cNvPr>
            <p:cNvSpPr/>
            <p:nvPr/>
          </p:nvSpPr>
          <p:spPr>
            <a:xfrm>
              <a:off x="10156043" y="3690774"/>
              <a:ext cx="1459470" cy="127609"/>
            </a:xfrm>
            <a:custGeom>
              <a:avLst/>
              <a:gdLst>
                <a:gd name="connsiteX0" fmla="*/ 1079871 w 1083508"/>
                <a:gd name="connsiteY0" fmla="*/ 94738 h 94737"/>
                <a:gd name="connsiteX1" fmla="*/ 3637 w 1083508"/>
                <a:gd name="connsiteY1" fmla="*/ 94738 h 94737"/>
                <a:gd name="connsiteX2" fmla="*/ 0 w 1083508"/>
                <a:gd name="connsiteY2" fmla="*/ 91100 h 94737"/>
                <a:gd name="connsiteX3" fmla="*/ 0 w 1083508"/>
                <a:gd name="connsiteY3" fmla="*/ 3637 h 94737"/>
                <a:gd name="connsiteX4" fmla="*/ 3637 w 1083508"/>
                <a:gd name="connsiteY4" fmla="*/ 0 h 94737"/>
                <a:gd name="connsiteX5" fmla="*/ 1079871 w 1083508"/>
                <a:gd name="connsiteY5" fmla="*/ 0 h 94737"/>
                <a:gd name="connsiteX6" fmla="*/ 1083508 w 1083508"/>
                <a:gd name="connsiteY6" fmla="*/ 3637 h 94737"/>
                <a:gd name="connsiteX7" fmla="*/ 1083508 w 1083508"/>
                <a:gd name="connsiteY7" fmla="*/ 91100 h 94737"/>
                <a:gd name="connsiteX8" fmla="*/ 1079871 w 1083508"/>
                <a:gd name="connsiteY8" fmla="*/ 94738 h 9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508" h="94737">
                  <a:moveTo>
                    <a:pt x="1079871" y="94738"/>
                  </a:moveTo>
                  <a:lnTo>
                    <a:pt x="3637" y="94738"/>
                  </a:lnTo>
                  <a:cubicBezTo>
                    <a:pt x="1637" y="94738"/>
                    <a:pt x="0" y="93101"/>
                    <a:pt x="0" y="91100"/>
                  </a:cubicBezTo>
                  <a:lnTo>
                    <a:pt x="0" y="3637"/>
                  </a:lnTo>
                  <a:cubicBezTo>
                    <a:pt x="0" y="1637"/>
                    <a:pt x="1637" y="0"/>
                    <a:pt x="3637" y="0"/>
                  </a:cubicBezTo>
                  <a:lnTo>
                    <a:pt x="1079871" y="0"/>
                  </a:lnTo>
                  <a:cubicBezTo>
                    <a:pt x="1081871" y="0"/>
                    <a:pt x="1083508" y="1637"/>
                    <a:pt x="1083508" y="3637"/>
                  </a:cubicBezTo>
                  <a:lnTo>
                    <a:pt x="1083508" y="91100"/>
                  </a:lnTo>
                  <a:cubicBezTo>
                    <a:pt x="1083508" y="93101"/>
                    <a:pt x="1081890" y="94738"/>
                    <a:pt x="1079871" y="94738"/>
                  </a:cubicBezTo>
                  <a:close/>
                </a:path>
              </a:pathLst>
            </a:custGeom>
            <a:solidFill>
              <a:srgbClr val="AEAEBA"/>
            </a:solidFill>
            <a:ln w="1817" cap="flat">
              <a:noFill/>
              <a:prstDash val="solid"/>
              <a:miter/>
            </a:ln>
          </p:spPr>
          <p:txBody>
            <a:bodyPr rtlCol="0" anchor="ctr"/>
            <a:lstStyle/>
            <a:p>
              <a:endParaRPr lang="en-US"/>
            </a:p>
          </p:txBody>
        </p:sp>
        <p:sp>
          <p:nvSpPr>
            <p:cNvPr id="38" name="Freeform: Shape 81">
              <a:extLst>
                <a:ext uri="{FF2B5EF4-FFF2-40B4-BE49-F238E27FC236}">
                  <a16:creationId xmlns:a16="http://schemas.microsoft.com/office/drawing/2014/main" id="{82128E3D-F094-4982-B13F-FFAFAFAAD19B}"/>
                </a:ext>
              </a:extLst>
            </p:cNvPr>
            <p:cNvSpPr/>
            <p:nvPr/>
          </p:nvSpPr>
          <p:spPr>
            <a:xfrm>
              <a:off x="10156067" y="3888743"/>
              <a:ext cx="429695" cy="83513"/>
            </a:xfrm>
            <a:custGeom>
              <a:avLst/>
              <a:gdLst>
                <a:gd name="connsiteX0" fmla="*/ 315368 w 319005"/>
                <a:gd name="connsiteY0" fmla="*/ 62000 h 62000"/>
                <a:gd name="connsiteX1" fmla="*/ 3637 w 319005"/>
                <a:gd name="connsiteY1" fmla="*/ 62000 h 62000"/>
                <a:gd name="connsiteX2" fmla="*/ 0 w 319005"/>
                <a:gd name="connsiteY2" fmla="*/ 58363 h 62000"/>
                <a:gd name="connsiteX3" fmla="*/ 0 w 319005"/>
                <a:gd name="connsiteY3" fmla="*/ 3637 h 62000"/>
                <a:gd name="connsiteX4" fmla="*/ 3637 w 319005"/>
                <a:gd name="connsiteY4" fmla="*/ 0 h 62000"/>
                <a:gd name="connsiteX5" fmla="*/ 315368 w 319005"/>
                <a:gd name="connsiteY5" fmla="*/ 0 h 62000"/>
                <a:gd name="connsiteX6" fmla="*/ 319005 w 319005"/>
                <a:gd name="connsiteY6" fmla="*/ 3637 h 62000"/>
                <a:gd name="connsiteX7" fmla="*/ 319005 w 319005"/>
                <a:gd name="connsiteY7" fmla="*/ 58363 h 62000"/>
                <a:gd name="connsiteX8" fmla="*/ 315368 w 319005"/>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5"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64"/>
                    <a:pt x="317368" y="62000"/>
                    <a:pt x="315368" y="62000"/>
                  </a:cubicBezTo>
                  <a:close/>
                </a:path>
              </a:pathLst>
            </a:custGeom>
            <a:solidFill>
              <a:srgbClr val="D1D0D5"/>
            </a:solidFill>
            <a:ln w="1817" cap="flat">
              <a:noFill/>
              <a:prstDash val="solid"/>
              <a:miter/>
            </a:ln>
          </p:spPr>
          <p:txBody>
            <a:bodyPr rtlCol="0" anchor="ctr"/>
            <a:lstStyle/>
            <a:p>
              <a:endParaRPr lang="en-US"/>
            </a:p>
          </p:txBody>
        </p:sp>
        <p:sp>
          <p:nvSpPr>
            <p:cNvPr id="39" name="Freeform: Shape 82">
              <a:extLst>
                <a:ext uri="{FF2B5EF4-FFF2-40B4-BE49-F238E27FC236}">
                  <a16:creationId xmlns:a16="http://schemas.microsoft.com/office/drawing/2014/main" id="{5D0517B7-B3D5-4F96-BECD-80B0BA74F377}"/>
                </a:ext>
              </a:extLst>
            </p:cNvPr>
            <p:cNvSpPr/>
            <p:nvPr/>
          </p:nvSpPr>
          <p:spPr>
            <a:xfrm>
              <a:off x="11445179" y="3888743"/>
              <a:ext cx="429694" cy="83513"/>
            </a:xfrm>
            <a:custGeom>
              <a:avLst/>
              <a:gdLst>
                <a:gd name="connsiteX0" fmla="*/ 315368 w 319004"/>
                <a:gd name="connsiteY0" fmla="*/ 62000 h 62000"/>
                <a:gd name="connsiteX1" fmla="*/ 3637 w 319004"/>
                <a:gd name="connsiteY1" fmla="*/ 62000 h 62000"/>
                <a:gd name="connsiteX2" fmla="*/ 0 w 319004"/>
                <a:gd name="connsiteY2" fmla="*/ 58363 h 62000"/>
                <a:gd name="connsiteX3" fmla="*/ 0 w 319004"/>
                <a:gd name="connsiteY3" fmla="*/ 3637 h 62000"/>
                <a:gd name="connsiteX4" fmla="*/ 3637 w 319004"/>
                <a:gd name="connsiteY4" fmla="*/ 0 h 62000"/>
                <a:gd name="connsiteX5" fmla="*/ 315368 w 319004"/>
                <a:gd name="connsiteY5" fmla="*/ 0 h 62000"/>
                <a:gd name="connsiteX6" fmla="*/ 319005 w 319004"/>
                <a:gd name="connsiteY6" fmla="*/ 3637 h 62000"/>
                <a:gd name="connsiteX7" fmla="*/ 319005 w 319004"/>
                <a:gd name="connsiteY7" fmla="*/ 58363 h 62000"/>
                <a:gd name="connsiteX8" fmla="*/ 315368 w 319004"/>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4"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64"/>
                    <a:pt x="317386" y="62000"/>
                    <a:pt x="315368" y="62000"/>
                  </a:cubicBezTo>
                  <a:close/>
                </a:path>
              </a:pathLst>
            </a:custGeom>
            <a:solidFill>
              <a:srgbClr val="D1D0D5"/>
            </a:solidFill>
            <a:ln w="1817" cap="flat">
              <a:noFill/>
              <a:prstDash val="solid"/>
              <a:miter/>
            </a:ln>
          </p:spPr>
          <p:txBody>
            <a:bodyPr rtlCol="0" anchor="ctr"/>
            <a:lstStyle/>
            <a:p>
              <a:endParaRPr lang="en-US"/>
            </a:p>
          </p:txBody>
        </p:sp>
        <p:sp>
          <p:nvSpPr>
            <p:cNvPr id="40" name="Freeform: Shape 83">
              <a:extLst>
                <a:ext uri="{FF2B5EF4-FFF2-40B4-BE49-F238E27FC236}">
                  <a16:creationId xmlns:a16="http://schemas.microsoft.com/office/drawing/2014/main" id="{1DFA2317-CF28-4760-8D78-95D6EDB8E0AC}"/>
                </a:ext>
              </a:extLst>
            </p:cNvPr>
            <p:cNvSpPr/>
            <p:nvPr/>
          </p:nvSpPr>
          <p:spPr>
            <a:xfrm>
              <a:off x="10156043" y="5193287"/>
              <a:ext cx="1459470" cy="127609"/>
            </a:xfrm>
            <a:custGeom>
              <a:avLst/>
              <a:gdLst>
                <a:gd name="connsiteX0" fmla="*/ 1079871 w 1083508"/>
                <a:gd name="connsiteY0" fmla="*/ 94738 h 94737"/>
                <a:gd name="connsiteX1" fmla="*/ 3637 w 1083508"/>
                <a:gd name="connsiteY1" fmla="*/ 94738 h 94737"/>
                <a:gd name="connsiteX2" fmla="*/ 0 w 1083508"/>
                <a:gd name="connsiteY2" fmla="*/ 91100 h 94737"/>
                <a:gd name="connsiteX3" fmla="*/ 0 w 1083508"/>
                <a:gd name="connsiteY3" fmla="*/ 3637 h 94737"/>
                <a:gd name="connsiteX4" fmla="*/ 3637 w 1083508"/>
                <a:gd name="connsiteY4" fmla="*/ 0 h 94737"/>
                <a:gd name="connsiteX5" fmla="*/ 1079871 w 1083508"/>
                <a:gd name="connsiteY5" fmla="*/ 0 h 94737"/>
                <a:gd name="connsiteX6" fmla="*/ 1083508 w 1083508"/>
                <a:gd name="connsiteY6" fmla="*/ 3637 h 94737"/>
                <a:gd name="connsiteX7" fmla="*/ 1083508 w 1083508"/>
                <a:gd name="connsiteY7" fmla="*/ 91100 h 94737"/>
                <a:gd name="connsiteX8" fmla="*/ 1079871 w 1083508"/>
                <a:gd name="connsiteY8" fmla="*/ 94738 h 9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508" h="94737">
                  <a:moveTo>
                    <a:pt x="1079871" y="94738"/>
                  </a:moveTo>
                  <a:lnTo>
                    <a:pt x="3637" y="94738"/>
                  </a:lnTo>
                  <a:cubicBezTo>
                    <a:pt x="1637" y="94738"/>
                    <a:pt x="0" y="93101"/>
                    <a:pt x="0" y="91100"/>
                  </a:cubicBezTo>
                  <a:lnTo>
                    <a:pt x="0" y="3637"/>
                  </a:lnTo>
                  <a:cubicBezTo>
                    <a:pt x="0" y="1637"/>
                    <a:pt x="1637" y="0"/>
                    <a:pt x="3637" y="0"/>
                  </a:cubicBezTo>
                  <a:lnTo>
                    <a:pt x="1079871" y="0"/>
                  </a:lnTo>
                  <a:cubicBezTo>
                    <a:pt x="1081871" y="0"/>
                    <a:pt x="1083508" y="1637"/>
                    <a:pt x="1083508" y="3637"/>
                  </a:cubicBezTo>
                  <a:lnTo>
                    <a:pt x="1083508" y="91100"/>
                  </a:lnTo>
                  <a:cubicBezTo>
                    <a:pt x="1083508" y="93101"/>
                    <a:pt x="1081890" y="94738"/>
                    <a:pt x="1079871" y="94738"/>
                  </a:cubicBezTo>
                  <a:close/>
                </a:path>
              </a:pathLst>
            </a:custGeom>
            <a:solidFill>
              <a:srgbClr val="AEAEBA"/>
            </a:solidFill>
            <a:ln w="1817" cap="flat">
              <a:noFill/>
              <a:prstDash val="solid"/>
              <a:miter/>
            </a:ln>
          </p:spPr>
          <p:txBody>
            <a:bodyPr rtlCol="0" anchor="ctr"/>
            <a:lstStyle/>
            <a:p>
              <a:endParaRPr lang="en-US"/>
            </a:p>
          </p:txBody>
        </p:sp>
        <p:sp>
          <p:nvSpPr>
            <p:cNvPr id="41" name="Freeform: Shape 84">
              <a:extLst>
                <a:ext uri="{FF2B5EF4-FFF2-40B4-BE49-F238E27FC236}">
                  <a16:creationId xmlns:a16="http://schemas.microsoft.com/office/drawing/2014/main" id="{A9845434-DEE9-4710-83B9-2EE44D04DAB2}"/>
                </a:ext>
              </a:extLst>
            </p:cNvPr>
            <p:cNvSpPr/>
            <p:nvPr/>
          </p:nvSpPr>
          <p:spPr>
            <a:xfrm>
              <a:off x="10156067" y="5391256"/>
              <a:ext cx="429695" cy="83513"/>
            </a:xfrm>
            <a:custGeom>
              <a:avLst/>
              <a:gdLst>
                <a:gd name="connsiteX0" fmla="*/ 315368 w 319005"/>
                <a:gd name="connsiteY0" fmla="*/ 62000 h 62000"/>
                <a:gd name="connsiteX1" fmla="*/ 3637 w 319005"/>
                <a:gd name="connsiteY1" fmla="*/ 62000 h 62000"/>
                <a:gd name="connsiteX2" fmla="*/ 0 w 319005"/>
                <a:gd name="connsiteY2" fmla="*/ 58363 h 62000"/>
                <a:gd name="connsiteX3" fmla="*/ 0 w 319005"/>
                <a:gd name="connsiteY3" fmla="*/ 3637 h 62000"/>
                <a:gd name="connsiteX4" fmla="*/ 3637 w 319005"/>
                <a:gd name="connsiteY4" fmla="*/ 0 h 62000"/>
                <a:gd name="connsiteX5" fmla="*/ 315368 w 319005"/>
                <a:gd name="connsiteY5" fmla="*/ 0 h 62000"/>
                <a:gd name="connsiteX6" fmla="*/ 319005 w 319005"/>
                <a:gd name="connsiteY6" fmla="*/ 3637 h 62000"/>
                <a:gd name="connsiteX7" fmla="*/ 319005 w 319005"/>
                <a:gd name="connsiteY7" fmla="*/ 58363 h 62000"/>
                <a:gd name="connsiteX8" fmla="*/ 315368 w 319005"/>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5"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64"/>
                    <a:pt x="317368" y="62000"/>
                    <a:pt x="315368" y="62000"/>
                  </a:cubicBezTo>
                  <a:close/>
                </a:path>
              </a:pathLst>
            </a:custGeom>
            <a:solidFill>
              <a:srgbClr val="D1D0D5"/>
            </a:solidFill>
            <a:ln w="1817" cap="flat">
              <a:noFill/>
              <a:prstDash val="solid"/>
              <a:miter/>
            </a:ln>
          </p:spPr>
          <p:txBody>
            <a:bodyPr rtlCol="0" anchor="ctr"/>
            <a:lstStyle/>
            <a:p>
              <a:endParaRPr lang="en-US"/>
            </a:p>
          </p:txBody>
        </p:sp>
        <p:sp>
          <p:nvSpPr>
            <p:cNvPr id="42" name="Freeform: Shape 85">
              <a:extLst>
                <a:ext uri="{FF2B5EF4-FFF2-40B4-BE49-F238E27FC236}">
                  <a16:creationId xmlns:a16="http://schemas.microsoft.com/office/drawing/2014/main" id="{0B4FEE05-1405-486F-861C-8674F98B47EE}"/>
                </a:ext>
              </a:extLst>
            </p:cNvPr>
            <p:cNvSpPr/>
            <p:nvPr/>
          </p:nvSpPr>
          <p:spPr>
            <a:xfrm>
              <a:off x="11445179" y="5391256"/>
              <a:ext cx="429694" cy="83513"/>
            </a:xfrm>
            <a:custGeom>
              <a:avLst/>
              <a:gdLst>
                <a:gd name="connsiteX0" fmla="*/ 315368 w 319004"/>
                <a:gd name="connsiteY0" fmla="*/ 62000 h 62000"/>
                <a:gd name="connsiteX1" fmla="*/ 3637 w 319004"/>
                <a:gd name="connsiteY1" fmla="*/ 62000 h 62000"/>
                <a:gd name="connsiteX2" fmla="*/ 0 w 319004"/>
                <a:gd name="connsiteY2" fmla="*/ 58363 h 62000"/>
                <a:gd name="connsiteX3" fmla="*/ 0 w 319004"/>
                <a:gd name="connsiteY3" fmla="*/ 3637 h 62000"/>
                <a:gd name="connsiteX4" fmla="*/ 3637 w 319004"/>
                <a:gd name="connsiteY4" fmla="*/ 0 h 62000"/>
                <a:gd name="connsiteX5" fmla="*/ 315368 w 319004"/>
                <a:gd name="connsiteY5" fmla="*/ 0 h 62000"/>
                <a:gd name="connsiteX6" fmla="*/ 319005 w 319004"/>
                <a:gd name="connsiteY6" fmla="*/ 3637 h 62000"/>
                <a:gd name="connsiteX7" fmla="*/ 319005 w 319004"/>
                <a:gd name="connsiteY7" fmla="*/ 58363 h 62000"/>
                <a:gd name="connsiteX8" fmla="*/ 315368 w 319004"/>
                <a:gd name="connsiteY8" fmla="*/ 62000 h 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04" h="62000">
                  <a:moveTo>
                    <a:pt x="315368" y="62000"/>
                  </a:moveTo>
                  <a:lnTo>
                    <a:pt x="3637" y="62000"/>
                  </a:lnTo>
                  <a:cubicBezTo>
                    <a:pt x="1637" y="62000"/>
                    <a:pt x="0" y="60364"/>
                    <a:pt x="0" y="58363"/>
                  </a:cubicBezTo>
                  <a:lnTo>
                    <a:pt x="0" y="3637"/>
                  </a:lnTo>
                  <a:cubicBezTo>
                    <a:pt x="0" y="1637"/>
                    <a:pt x="1637" y="0"/>
                    <a:pt x="3637" y="0"/>
                  </a:cubicBezTo>
                  <a:lnTo>
                    <a:pt x="315368" y="0"/>
                  </a:lnTo>
                  <a:cubicBezTo>
                    <a:pt x="317368" y="0"/>
                    <a:pt x="319005" y="1637"/>
                    <a:pt x="319005" y="3637"/>
                  </a:cubicBezTo>
                  <a:lnTo>
                    <a:pt x="319005" y="58363"/>
                  </a:lnTo>
                  <a:cubicBezTo>
                    <a:pt x="319005" y="60364"/>
                    <a:pt x="317386" y="62000"/>
                    <a:pt x="315368" y="62000"/>
                  </a:cubicBezTo>
                  <a:close/>
                </a:path>
              </a:pathLst>
            </a:custGeom>
            <a:solidFill>
              <a:srgbClr val="D1D0D5"/>
            </a:solidFill>
            <a:ln w="1817" cap="flat">
              <a:noFill/>
              <a:prstDash val="solid"/>
              <a:miter/>
            </a:ln>
          </p:spPr>
          <p:txBody>
            <a:bodyPr rtlCol="0" anchor="ctr"/>
            <a:lstStyle/>
            <a:p>
              <a:endParaRPr lang="en-US"/>
            </a:p>
          </p:txBody>
        </p:sp>
        <p:sp>
          <p:nvSpPr>
            <p:cNvPr id="43" name="Freeform: Shape 86">
              <a:extLst>
                <a:ext uri="{FF2B5EF4-FFF2-40B4-BE49-F238E27FC236}">
                  <a16:creationId xmlns:a16="http://schemas.microsoft.com/office/drawing/2014/main" id="{DD39DF29-B2D3-4C70-BA20-8C55AB6E4C49}"/>
                </a:ext>
              </a:extLst>
            </p:cNvPr>
            <p:cNvSpPr/>
            <p:nvPr/>
          </p:nvSpPr>
          <p:spPr>
            <a:xfrm>
              <a:off x="3594123" y="4205037"/>
              <a:ext cx="2665801" cy="172636"/>
            </a:xfrm>
            <a:custGeom>
              <a:avLst/>
              <a:gdLst>
                <a:gd name="connsiteX0" fmla="*/ 1975449 w 1979086"/>
                <a:gd name="connsiteY0" fmla="*/ 128166 h 128165"/>
                <a:gd name="connsiteX1" fmla="*/ 3637 w 1979086"/>
                <a:gd name="connsiteY1" fmla="*/ 128166 h 128165"/>
                <a:gd name="connsiteX2" fmla="*/ 0 w 1979086"/>
                <a:gd name="connsiteY2" fmla="*/ 124528 h 128165"/>
                <a:gd name="connsiteX3" fmla="*/ 0 w 1979086"/>
                <a:gd name="connsiteY3" fmla="*/ 3637 h 128165"/>
                <a:gd name="connsiteX4" fmla="*/ 3637 w 1979086"/>
                <a:gd name="connsiteY4" fmla="*/ 0 h 128165"/>
                <a:gd name="connsiteX5" fmla="*/ 1975449 w 1979086"/>
                <a:gd name="connsiteY5" fmla="*/ 0 h 128165"/>
                <a:gd name="connsiteX6" fmla="*/ 1979087 w 1979086"/>
                <a:gd name="connsiteY6" fmla="*/ 3637 h 128165"/>
                <a:gd name="connsiteX7" fmla="*/ 1979087 w 1979086"/>
                <a:gd name="connsiteY7" fmla="*/ 124528 h 128165"/>
                <a:gd name="connsiteX8" fmla="*/ 1975449 w 1979086"/>
                <a:gd name="connsiteY8" fmla="*/ 128166 h 12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086" h="128165">
                  <a:moveTo>
                    <a:pt x="1975449" y="128166"/>
                  </a:moveTo>
                  <a:lnTo>
                    <a:pt x="3637" y="128166"/>
                  </a:lnTo>
                  <a:cubicBezTo>
                    <a:pt x="1637" y="128166"/>
                    <a:pt x="0" y="126529"/>
                    <a:pt x="0" y="124528"/>
                  </a:cubicBezTo>
                  <a:lnTo>
                    <a:pt x="0" y="3637"/>
                  </a:lnTo>
                  <a:cubicBezTo>
                    <a:pt x="0" y="1637"/>
                    <a:pt x="1637" y="0"/>
                    <a:pt x="3637" y="0"/>
                  </a:cubicBezTo>
                  <a:lnTo>
                    <a:pt x="1975449" y="0"/>
                  </a:lnTo>
                  <a:cubicBezTo>
                    <a:pt x="1977450" y="0"/>
                    <a:pt x="1979087" y="1637"/>
                    <a:pt x="1979087" y="3637"/>
                  </a:cubicBezTo>
                  <a:lnTo>
                    <a:pt x="1979087" y="124528"/>
                  </a:lnTo>
                  <a:cubicBezTo>
                    <a:pt x="1979087" y="126529"/>
                    <a:pt x="1977468" y="128166"/>
                    <a:pt x="1975449" y="128166"/>
                  </a:cubicBezTo>
                  <a:close/>
                </a:path>
              </a:pathLst>
            </a:custGeom>
            <a:solidFill>
              <a:srgbClr val="AEAEBA"/>
            </a:solidFill>
            <a:ln w="1817" cap="flat">
              <a:noFill/>
              <a:prstDash val="solid"/>
              <a:miter/>
            </a:ln>
          </p:spPr>
          <p:txBody>
            <a:bodyPr rtlCol="0" anchor="ctr"/>
            <a:lstStyle/>
            <a:p>
              <a:endParaRPr lang="en-US"/>
            </a:p>
          </p:txBody>
        </p:sp>
        <p:sp>
          <p:nvSpPr>
            <p:cNvPr id="44" name="Freeform: Shape 87">
              <a:extLst>
                <a:ext uri="{FF2B5EF4-FFF2-40B4-BE49-F238E27FC236}">
                  <a16:creationId xmlns:a16="http://schemas.microsoft.com/office/drawing/2014/main" id="{126D2EA3-ED20-45F4-B3F9-D8FFE42E4E21}"/>
                </a:ext>
              </a:extLst>
            </p:cNvPr>
            <p:cNvSpPr/>
            <p:nvPr/>
          </p:nvSpPr>
          <p:spPr>
            <a:xfrm>
              <a:off x="3594123" y="4457735"/>
              <a:ext cx="494124" cy="100074"/>
            </a:xfrm>
            <a:custGeom>
              <a:avLst/>
              <a:gdLst>
                <a:gd name="connsiteX0" fmla="*/ 363200 w 366837"/>
                <a:gd name="connsiteY0" fmla="*/ 74295 h 74295"/>
                <a:gd name="connsiteX1" fmla="*/ 3637 w 366837"/>
                <a:gd name="connsiteY1" fmla="*/ 74295 h 74295"/>
                <a:gd name="connsiteX2" fmla="*/ 0 w 366837"/>
                <a:gd name="connsiteY2" fmla="*/ 70658 h 74295"/>
                <a:gd name="connsiteX3" fmla="*/ 0 w 366837"/>
                <a:gd name="connsiteY3" fmla="*/ 3637 h 74295"/>
                <a:gd name="connsiteX4" fmla="*/ 3637 w 366837"/>
                <a:gd name="connsiteY4" fmla="*/ 0 h 74295"/>
                <a:gd name="connsiteX5" fmla="*/ 363200 w 366837"/>
                <a:gd name="connsiteY5" fmla="*/ 0 h 74295"/>
                <a:gd name="connsiteX6" fmla="*/ 366838 w 366837"/>
                <a:gd name="connsiteY6" fmla="*/ 3637 h 74295"/>
                <a:gd name="connsiteX7" fmla="*/ 366838 w 366837"/>
                <a:gd name="connsiteY7" fmla="*/ 70658 h 74295"/>
                <a:gd name="connsiteX8" fmla="*/ 363200 w 366837"/>
                <a:gd name="connsiteY8" fmla="*/ 74295 h 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837" h="74295">
                  <a:moveTo>
                    <a:pt x="363200" y="74295"/>
                  </a:moveTo>
                  <a:lnTo>
                    <a:pt x="3637" y="74295"/>
                  </a:lnTo>
                  <a:cubicBezTo>
                    <a:pt x="1637" y="74295"/>
                    <a:pt x="0" y="72658"/>
                    <a:pt x="0" y="70658"/>
                  </a:cubicBezTo>
                  <a:lnTo>
                    <a:pt x="0" y="3637"/>
                  </a:lnTo>
                  <a:cubicBezTo>
                    <a:pt x="0" y="1637"/>
                    <a:pt x="1637" y="0"/>
                    <a:pt x="3637" y="0"/>
                  </a:cubicBezTo>
                  <a:lnTo>
                    <a:pt x="363200" y="0"/>
                  </a:lnTo>
                  <a:cubicBezTo>
                    <a:pt x="365201" y="0"/>
                    <a:pt x="366838" y="1637"/>
                    <a:pt x="366838" y="3637"/>
                  </a:cubicBezTo>
                  <a:lnTo>
                    <a:pt x="366838" y="70658"/>
                  </a:lnTo>
                  <a:cubicBezTo>
                    <a:pt x="366838" y="72658"/>
                    <a:pt x="365219" y="74295"/>
                    <a:pt x="363200" y="74295"/>
                  </a:cubicBezTo>
                  <a:close/>
                </a:path>
              </a:pathLst>
            </a:custGeom>
            <a:solidFill>
              <a:srgbClr val="D1D0D5"/>
            </a:solidFill>
            <a:ln w="1817" cap="flat">
              <a:noFill/>
              <a:prstDash val="solid"/>
              <a:miter/>
            </a:ln>
          </p:spPr>
          <p:txBody>
            <a:bodyPr rtlCol="0" anchor="ctr"/>
            <a:lstStyle/>
            <a:p>
              <a:endParaRPr lang="en-US"/>
            </a:p>
          </p:txBody>
        </p:sp>
        <p:sp>
          <p:nvSpPr>
            <p:cNvPr id="45" name="Freeform: Shape 88">
              <a:extLst>
                <a:ext uri="{FF2B5EF4-FFF2-40B4-BE49-F238E27FC236}">
                  <a16:creationId xmlns:a16="http://schemas.microsoft.com/office/drawing/2014/main" id="{A872CC4A-C1AC-4FA3-BD4E-226F71418EE1}"/>
                </a:ext>
              </a:extLst>
            </p:cNvPr>
            <p:cNvSpPr/>
            <p:nvPr/>
          </p:nvSpPr>
          <p:spPr>
            <a:xfrm>
              <a:off x="4005691" y="4858032"/>
              <a:ext cx="760589" cy="112592"/>
            </a:xfrm>
            <a:custGeom>
              <a:avLst/>
              <a:gdLst>
                <a:gd name="connsiteX0" fmla="*/ 561023 w 564660"/>
                <a:gd name="connsiteY0" fmla="*/ 83589 h 83588"/>
                <a:gd name="connsiteX1" fmla="*/ 3637 w 564660"/>
                <a:gd name="connsiteY1" fmla="*/ 83589 h 83588"/>
                <a:gd name="connsiteX2" fmla="*/ 0 w 564660"/>
                <a:gd name="connsiteY2" fmla="*/ 79951 h 83588"/>
                <a:gd name="connsiteX3" fmla="*/ 0 w 564660"/>
                <a:gd name="connsiteY3" fmla="*/ 3637 h 83588"/>
                <a:gd name="connsiteX4" fmla="*/ 3637 w 564660"/>
                <a:gd name="connsiteY4" fmla="*/ 0 h 83588"/>
                <a:gd name="connsiteX5" fmla="*/ 561023 w 564660"/>
                <a:gd name="connsiteY5" fmla="*/ 0 h 83588"/>
                <a:gd name="connsiteX6" fmla="*/ 564661 w 564660"/>
                <a:gd name="connsiteY6" fmla="*/ 3637 h 83588"/>
                <a:gd name="connsiteX7" fmla="*/ 564661 w 564660"/>
                <a:gd name="connsiteY7" fmla="*/ 79951 h 83588"/>
                <a:gd name="connsiteX8" fmla="*/ 561023 w 564660"/>
                <a:gd name="connsiteY8" fmla="*/ 83589 h 8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660" h="83588">
                  <a:moveTo>
                    <a:pt x="561023" y="83589"/>
                  </a:moveTo>
                  <a:lnTo>
                    <a:pt x="3637" y="83589"/>
                  </a:lnTo>
                  <a:cubicBezTo>
                    <a:pt x="1637" y="83589"/>
                    <a:pt x="0" y="81952"/>
                    <a:pt x="0" y="79951"/>
                  </a:cubicBezTo>
                  <a:lnTo>
                    <a:pt x="0" y="3637"/>
                  </a:lnTo>
                  <a:cubicBezTo>
                    <a:pt x="0" y="1637"/>
                    <a:pt x="1637" y="0"/>
                    <a:pt x="3637" y="0"/>
                  </a:cubicBezTo>
                  <a:lnTo>
                    <a:pt x="561023" y="0"/>
                  </a:lnTo>
                  <a:cubicBezTo>
                    <a:pt x="563024" y="0"/>
                    <a:pt x="564661" y="1637"/>
                    <a:pt x="564661" y="3637"/>
                  </a:cubicBezTo>
                  <a:lnTo>
                    <a:pt x="564661" y="79951"/>
                  </a:lnTo>
                  <a:cubicBezTo>
                    <a:pt x="564661" y="81952"/>
                    <a:pt x="563024" y="83589"/>
                    <a:pt x="561023" y="83589"/>
                  </a:cubicBezTo>
                  <a:close/>
                </a:path>
              </a:pathLst>
            </a:custGeom>
            <a:solidFill>
              <a:srgbClr val="AEAEBA"/>
            </a:solidFill>
            <a:ln w="1817" cap="flat">
              <a:noFill/>
              <a:prstDash val="solid"/>
              <a:miter/>
            </a:ln>
          </p:spPr>
          <p:txBody>
            <a:bodyPr rtlCol="0" anchor="ctr"/>
            <a:lstStyle/>
            <a:p>
              <a:endParaRPr lang="en-US"/>
            </a:p>
          </p:txBody>
        </p:sp>
        <p:sp>
          <p:nvSpPr>
            <p:cNvPr id="46" name="Freeform: Shape 89">
              <a:extLst>
                <a:ext uri="{FF2B5EF4-FFF2-40B4-BE49-F238E27FC236}">
                  <a16:creationId xmlns:a16="http://schemas.microsoft.com/office/drawing/2014/main" id="{5CDA5C7D-C2C5-4DCE-858A-8DCF2EE15C5C}"/>
                </a:ext>
              </a:extLst>
            </p:cNvPr>
            <p:cNvSpPr/>
            <p:nvPr/>
          </p:nvSpPr>
          <p:spPr>
            <a:xfrm>
              <a:off x="4005691" y="5631115"/>
              <a:ext cx="497873" cy="112592"/>
            </a:xfrm>
            <a:custGeom>
              <a:avLst/>
              <a:gdLst>
                <a:gd name="connsiteX0" fmla="*/ 366001 w 369620"/>
                <a:gd name="connsiteY0" fmla="*/ 83589 h 83588"/>
                <a:gd name="connsiteX1" fmla="*/ 3637 w 369620"/>
                <a:gd name="connsiteY1" fmla="*/ 83589 h 83588"/>
                <a:gd name="connsiteX2" fmla="*/ 0 w 369620"/>
                <a:gd name="connsiteY2" fmla="*/ 79951 h 83588"/>
                <a:gd name="connsiteX3" fmla="*/ 0 w 369620"/>
                <a:gd name="connsiteY3" fmla="*/ 3637 h 83588"/>
                <a:gd name="connsiteX4" fmla="*/ 3637 w 369620"/>
                <a:gd name="connsiteY4" fmla="*/ 0 h 83588"/>
                <a:gd name="connsiteX5" fmla="*/ 365983 w 369620"/>
                <a:gd name="connsiteY5" fmla="*/ 0 h 83588"/>
                <a:gd name="connsiteX6" fmla="*/ 369620 w 369620"/>
                <a:gd name="connsiteY6" fmla="*/ 3637 h 83588"/>
                <a:gd name="connsiteX7" fmla="*/ 369620 w 369620"/>
                <a:gd name="connsiteY7" fmla="*/ 79951 h 83588"/>
                <a:gd name="connsiteX8" fmla="*/ 366001 w 369620"/>
                <a:gd name="connsiteY8" fmla="*/ 83589 h 8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620" h="83588">
                  <a:moveTo>
                    <a:pt x="366001" y="83589"/>
                  </a:moveTo>
                  <a:lnTo>
                    <a:pt x="3637" y="83589"/>
                  </a:lnTo>
                  <a:cubicBezTo>
                    <a:pt x="1637" y="83589"/>
                    <a:pt x="0" y="81952"/>
                    <a:pt x="0" y="79951"/>
                  </a:cubicBezTo>
                  <a:lnTo>
                    <a:pt x="0" y="3637"/>
                  </a:lnTo>
                  <a:cubicBezTo>
                    <a:pt x="0" y="1637"/>
                    <a:pt x="1637" y="0"/>
                    <a:pt x="3637" y="0"/>
                  </a:cubicBezTo>
                  <a:lnTo>
                    <a:pt x="365983" y="0"/>
                  </a:lnTo>
                  <a:cubicBezTo>
                    <a:pt x="367984" y="0"/>
                    <a:pt x="369620" y="1637"/>
                    <a:pt x="369620" y="3637"/>
                  </a:cubicBezTo>
                  <a:lnTo>
                    <a:pt x="369620" y="79951"/>
                  </a:lnTo>
                  <a:cubicBezTo>
                    <a:pt x="369639" y="81970"/>
                    <a:pt x="368002" y="83589"/>
                    <a:pt x="366001" y="83589"/>
                  </a:cubicBezTo>
                  <a:close/>
                </a:path>
              </a:pathLst>
            </a:custGeom>
            <a:solidFill>
              <a:srgbClr val="D1D0D5"/>
            </a:solidFill>
            <a:ln w="1817" cap="flat">
              <a:noFill/>
              <a:prstDash val="solid"/>
              <a:miter/>
            </a:ln>
          </p:spPr>
          <p:txBody>
            <a:bodyPr rtlCol="0" anchor="ctr"/>
            <a:lstStyle/>
            <a:p>
              <a:endParaRPr lang="en-US"/>
            </a:p>
          </p:txBody>
        </p:sp>
        <p:sp>
          <p:nvSpPr>
            <p:cNvPr id="47" name="Freeform: Shape 90">
              <a:extLst>
                <a:ext uri="{FF2B5EF4-FFF2-40B4-BE49-F238E27FC236}">
                  <a16:creationId xmlns:a16="http://schemas.microsoft.com/office/drawing/2014/main" id="{A731FE18-BA74-4F79-AE03-174B536D9042}"/>
                </a:ext>
              </a:extLst>
            </p:cNvPr>
            <p:cNvSpPr/>
            <p:nvPr/>
          </p:nvSpPr>
          <p:spPr>
            <a:xfrm>
              <a:off x="4005691" y="5027558"/>
              <a:ext cx="723058" cy="50661"/>
            </a:xfrm>
            <a:custGeom>
              <a:avLst/>
              <a:gdLst>
                <a:gd name="connsiteX0" fmla="*/ 533161 w 536797"/>
                <a:gd name="connsiteY0" fmla="*/ 37611 h 37611"/>
                <a:gd name="connsiteX1" fmla="*/ 3637 w 536797"/>
                <a:gd name="connsiteY1" fmla="*/ 37611 h 37611"/>
                <a:gd name="connsiteX2" fmla="*/ 0 w 536797"/>
                <a:gd name="connsiteY2" fmla="*/ 33974 h 37611"/>
                <a:gd name="connsiteX3" fmla="*/ 0 w 536797"/>
                <a:gd name="connsiteY3" fmla="*/ 3637 h 37611"/>
                <a:gd name="connsiteX4" fmla="*/ 3637 w 536797"/>
                <a:gd name="connsiteY4" fmla="*/ 0 h 37611"/>
                <a:gd name="connsiteX5" fmla="*/ 533161 w 536797"/>
                <a:gd name="connsiteY5" fmla="*/ 0 h 37611"/>
                <a:gd name="connsiteX6" fmla="*/ 536798 w 536797"/>
                <a:gd name="connsiteY6" fmla="*/ 3637 h 37611"/>
                <a:gd name="connsiteX7" fmla="*/ 536798 w 536797"/>
                <a:gd name="connsiteY7" fmla="*/ 33974 h 37611"/>
                <a:gd name="connsiteX8" fmla="*/ 533161 w 536797"/>
                <a:gd name="connsiteY8" fmla="*/ 37611 h 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797" h="37611">
                  <a:moveTo>
                    <a:pt x="533161" y="37611"/>
                  </a:moveTo>
                  <a:lnTo>
                    <a:pt x="3637" y="37611"/>
                  </a:lnTo>
                  <a:cubicBezTo>
                    <a:pt x="1637" y="37611"/>
                    <a:pt x="0" y="35974"/>
                    <a:pt x="0" y="33974"/>
                  </a:cubicBezTo>
                  <a:lnTo>
                    <a:pt x="0" y="3637"/>
                  </a:lnTo>
                  <a:cubicBezTo>
                    <a:pt x="0" y="1637"/>
                    <a:pt x="1637" y="0"/>
                    <a:pt x="3637" y="0"/>
                  </a:cubicBezTo>
                  <a:lnTo>
                    <a:pt x="533161" y="0"/>
                  </a:lnTo>
                  <a:cubicBezTo>
                    <a:pt x="535161" y="0"/>
                    <a:pt x="536798" y="1637"/>
                    <a:pt x="536798" y="3637"/>
                  </a:cubicBezTo>
                  <a:lnTo>
                    <a:pt x="536798" y="33974"/>
                  </a:lnTo>
                  <a:cubicBezTo>
                    <a:pt x="536798" y="35974"/>
                    <a:pt x="535161" y="37611"/>
                    <a:pt x="533161" y="37611"/>
                  </a:cubicBezTo>
                  <a:close/>
                </a:path>
              </a:pathLst>
            </a:custGeom>
            <a:solidFill>
              <a:srgbClr val="D1D0D5"/>
            </a:solidFill>
            <a:ln w="1817" cap="flat">
              <a:noFill/>
              <a:prstDash val="solid"/>
              <a:miter/>
            </a:ln>
          </p:spPr>
          <p:txBody>
            <a:bodyPr rtlCol="0" anchor="ctr"/>
            <a:lstStyle/>
            <a:p>
              <a:endParaRPr lang="en-US"/>
            </a:p>
          </p:txBody>
        </p:sp>
        <p:sp>
          <p:nvSpPr>
            <p:cNvPr id="48" name="Freeform: Shape 91">
              <a:extLst>
                <a:ext uri="{FF2B5EF4-FFF2-40B4-BE49-F238E27FC236}">
                  <a16:creationId xmlns:a16="http://schemas.microsoft.com/office/drawing/2014/main" id="{314CAF20-3F79-4B61-B33A-2E97767BCBEC}"/>
                </a:ext>
              </a:extLst>
            </p:cNvPr>
            <p:cNvSpPr/>
            <p:nvPr/>
          </p:nvSpPr>
          <p:spPr>
            <a:xfrm>
              <a:off x="4005691" y="5160753"/>
              <a:ext cx="3776664" cy="90078"/>
            </a:xfrm>
            <a:custGeom>
              <a:avLst/>
              <a:gdLst>
                <a:gd name="connsiteX0" fmla="*/ 2800152 w 2803789"/>
                <a:gd name="connsiteY0" fmla="*/ 66875 h 66874"/>
                <a:gd name="connsiteX1" fmla="*/ 3637 w 2803789"/>
                <a:gd name="connsiteY1" fmla="*/ 66875 h 66874"/>
                <a:gd name="connsiteX2" fmla="*/ 0 w 2803789"/>
                <a:gd name="connsiteY2" fmla="*/ 63237 h 66874"/>
                <a:gd name="connsiteX3" fmla="*/ 0 w 2803789"/>
                <a:gd name="connsiteY3" fmla="*/ 3637 h 66874"/>
                <a:gd name="connsiteX4" fmla="*/ 3637 w 2803789"/>
                <a:gd name="connsiteY4" fmla="*/ 0 h 66874"/>
                <a:gd name="connsiteX5" fmla="*/ 2800152 w 2803789"/>
                <a:gd name="connsiteY5" fmla="*/ 0 h 66874"/>
                <a:gd name="connsiteX6" fmla="*/ 2803790 w 2803789"/>
                <a:gd name="connsiteY6" fmla="*/ 3637 h 66874"/>
                <a:gd name="connsiteX7" fmla="*/ 2803790 w 2803789"/>
                <a:gd name="connsiteY7" fmla="*/ 63237 h 66874"/>
                <a:gd name="connsiteX8" fmla="*/ 2800152 w 2803789"/>
                <a:gd name="connsiteY8" fmla="*/ 66875 h 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789" h="66874">
                  <a:moveTo>
                    <a:pt x="2800152" y="66875"/>
                  </a:moveTo>
                  <a:lnTo>
                    <a:pt x="3637" y="66875"/>
                  </a:lnTo>
                  <a:cubicBezTo>
                    <a:pt x="1637" y="66875"/>
                    <a:pt x="0" y="65238"/>
                    <a:pt x="0" y="63237"/>
                  </a:cubicBezTo>
                  <a:lnTo>
                    <a:pt x="0" y="3637"/>
                  </a:lnTo>
                  <a:cubicBezTo>
                    <a:pt x="0" y="1637"/>
                    <a:pt x="1637" y="0"/>
                    <a:pt x="3637" y="0"/>
                  </a:cubicBezTo>
                  <a:lnTo>
                    <a:pt x="2800152" y="0"/>
                  </a:lnTo>
                  <a:cubicBezTo>
                    <a:pt x="2802153" y="0"/>
                    <a:pt x="2803790" y="1637"/>
                    <a:pt x="2803790" y="3637"/>
                  </a:cubicBezTo>
                  <a:lnTo>
                    <a:pt x="2803790" y="63237"/>
                  </a:lnTo>
                  <a:cubicBezTo>
                    <a:pt x="2803790" y="65256"/>
                    <a:pt x="2802153" y="66875"/>
                    <a:pt x="2800152" y="66875"/>
                  </a:cubicBezTo>
                  <a:close/>
                </a:path>
              </a:pathLst>
            </a:custGeom>
            <a:solidFill>
              <a:srgbClr val="D1D0D5"/>
            </a:solidFill>
            <a:ln w="1817" cap="flat">
              <a:noFill/>
              <a:prstDash val="solid"/>
              <a:miter/>
            </a:ln>
          </p:spPr>
          <p:txBody>
            <a:bodyPr rtlCol="0" anchor="ctr"/>
            <a:lstStyle/>
            <a:p>
              <a:endParaRPr lang="en-US"/>
            </a:p>
          </p:txBody>
        </p:sp>
        <p:sp>
          <p:nvSpPr>
            <p:cNvPr id="49" name="Freeform: Shape 92">
              <a:extLst>
                <a:ext uri="{FF2B5EF4-FFF2-40B4-BE49-F238E27FC236}">
                  <a16:creationId xmlns:a16="http://schemas.microsoft.com/office/drawing/2014/main" id="{D83FE441-308D-443F-A703-3520CEB37283}"/>
                </a:ext>
              </a:extLst>
            </p:cNvPr>
            <p:cNvSpPr/>
            <p:nvPr/>
          </p:nvSpPr>
          <p:spPr>
            <a:xfrm>
              <a:off x="4005691" y="5270848"/>
              <a:ext cx="3776664" cy="90078"/>
            </a:xfrm>
            <a:custGeom>
              <a:avLst/>
              <a:gdLst>
                <a:gd name="connsiteX0" fmla="*/ 2800152 w 2803789"/>
                <a:gd name="connsiteY0" fmla="*/ 66875 h 66874"/>
                <a:gd name="connsiteX1" fmla="*/ 3637 w 2803789"/>
                <a:gd name="connsiteY1" fmla="*/ 66875 h 66874"/>
                <a:gd name="connsiteX2" fmla="*/ 0 w 2803789"/>
                <a:gd name="connsiteY2" fmla="*/ 63237 h 66874"/>
                <a:gd name="connsiteX3" fmla="*/ 0 w 2803789"/>
                <a:gd name="connsiteY3" fmla="*/ 3637 h 66874"/>
                <a:gd name="connsiteX4" fmla="*/ 3637 w 2803789"/>
                <a:gd name="connsiteY4" fmla="*/ 0 h 66874"/>
                <a:gd name="connsiteX5" fmla="*/ 2800152 w 2803789"/>
                <a:gd name="connsiteY5" fmla="*/ 0 h 66874"/>
                <a:gd name="connsiteX6" fmla="*/ 2803790 w 2803789"/>
                <a:gd name="connsiteY6" fmla="*/ 3637 h 66874"/>
                <a:gd name="connsiteX7" fmla="*/ 2803790 w 2803789"/>
                <a:gd name="connsiteY7" fmla="*/ 63237 h 66874"/>
                <a:gd name="connsiteX8" fmla="*/ 2800152 w 2803789"/>
                <a:gd name="connsiteY8" fmla="*/ 66875 h 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789" h="66874">
                  <a:moveTo>
                    <a:pt x="2800152" y="66875"/>
                  </a:moveTo>
                  <a:lnTo>
                    <a:pt x="3637" y="66875"/>
                  </a:lnTo>
                  <a:cubicBezTo>
                    <a:pt x="1637" y="66875"/>
                    <a:pt x="0" y="65238"/>
                    <a:pt x="0" y="63237"/>
                  </a:cubicBezTo>
                  <a:lnTo>
                    <a:pt x="0" y="3637"/>
                  </a:lnTo>
                  <a:cubicBezTo>
                    <a:pt x="0" y="1637"/>
                    <a:pt x="1637" y="0"/>
                    <a:pt x="3637" y="0"/>
                  </a:cubicBezTo>
                  <a:lnTo>
                    <a:pt x="2800152" y="0"/>
                  </a:lnTo>
                  <a:cubicBezTo>
                    <a:pt x="2802153" y="0"/>
                    <a:pt x="2803790" y="1637"/>
                    <a:pt x="2803790" y="3637"/>
                  </a:cubicBezTo>
                  <a:lnTo>
                    <a:pt x="2803790" y="63237"/>
                  </a:lnTo>
                  <a:cubicBezTo>
                    <a:pt x="2803790" y="65238"/>
                    <a:pt x="2802153" y="66875"/>
                    <a:pt x="2800152" y="66875"/>
                  </a:cubicBezTo>
                  <a:close/>
                </a:path>
              </a:pathLst>
            </a:custGeom>
            <a:solidFill>
              <a:srgbClr val="D1D0D5"/>
            </a:solidFill>
            <a:ln w="1817" cap="flat">
              <a:noFill/>
              <a:prstDash val="solid"/>
              <a:miter/>
            </a:ln>
          </p:spPr>
          <p:txBody>
            <a:bodyPr rtlCol="0" anchor="ctr"/>
            <a:lstStyle/>
            <a:p>
              <a:endParaRPr lang="en-US"/>
            </a:p>
          </p:txBody>
        </p:sp>
        <p:sp>
          <p:nvSpPr>
            <p:cNvPr id="50" name="Freeform: Shape 93">
              <a:extLst>
                <a:ext uri="{FF2B5EF4-FFF2-40B4-BE49-F238E27FC236}">
                  <a16:creationId xmlns:a16="http://schemas.microsoft.com/office/drawing/2014/main" id="{E41876F4-3080-489F-BFBE-1418767DD3A2}"/>
                </a:ext>
              </a:extLst>
            </p:cNvPr>
            <p:cNvSpPr/>
            <p:nvPr/>
          </p:nvSpPr>
          <p:spPr>
            <a:xfrm>
              <a:off x="4005691" y="5380942"/>
              <a:ext cx="3776664" cy="90078"/>
            </a:xfrm>
            <a:custGeom>
              <a:avLst/>
              <a:gdLst>
                <a:gd name="connsiteX0" fmla="*/ 2800152 w 2803789"/>
                <a:gd name="connsiteY0" fmla="*/ 66874 h 66874"/>
                <a:gd name="connsiteX1" fmla="*/ 3637 w 2803789"/>
                <a:gd name="connsiteY1" fmla="*/ 66874 h 66874"/>
                <a:gd name="connsiteX2" fmla="*/ 0 w 2803789"/>
                <a:gd name="connsiteY2" fmla="*/ 63237 h 66874"/>
                <a:gd name="connsiteX3" fmla="*/ 0 w 2803789"/>
                <a:gd name="connsiteY3" fmla="*/ 3637 h 66874"/>
                <a:gd name="connsiteX4" fmla="*/ 3637 w 2803789"/>
                <a:gd name="connsiteY4" fmla="*/ 0 h 66874"/>
                <a:gd name="connsiteX5" fmla="*/ 2800152 w 2803789"/>
                <a:gd name="connsiteY5" fmla="*/ 0 h 66874"/>
                <a:gd name="connsiteX6" fmla="*/ 2803790 w 2803789"/>
                <a:gd name="connsiteY6" fmla="*/ 3637 h 66874"/>
                <a:gd name="connsiteX7" fmla="*/ 2803790 w 2803789"/>
                <a:gd name="connsiteY7" fmla="*/ 63237 h 66874"/>
                <a:gd name="connsiteX8" fmla="*/ 2800152 w 2803789"/>
                <a:gd name="connsiteY8" fmla="*/ 66874 h 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789" h="66874">
                  <a:moveTo>
                    <a:pt x="2800152" y="66874"/>
                  </a:moveTo>
                  <a:lnTo>
                    <a:pt x="3637" y="66874"/>
                  </a:lnTo>
                  <a:cubicBezTo>
                    <a:pt x="1637" y="66874"/>
                    <a:pt x="0" y="65238"/>
                    <a:pt x="0" y="63237"/>
                  </a:cubicBezTo>
                  <a:lnTo>
                    <a:pt x="0" y="3637"/>
                  </a:lnTo>
                  <a:cubicBezTo>
                    <a:pt x="0" y="1637"/>
                    <a:pt x="1637" y="0"/>
                    <a:pt x="3637" y="0"/>
                  </a:cubicBezTo>
                  <a:lnTo>
                    <a:pt x="2800152" y="0"/>
                  </a:lnTo>
                  <a:cubicBezTo>
                    <a:pt x="2802153" y="0"/>
                    <a:pt x="2803790" y="1637"/>
                    <a:pt x="2803790" y="3637"/>
                  </a:cubicBezTo>
                  <a:lnTo>
                    <a:pt x="2803790" y="63237"/>
                  </a:lnTo>
                  <a:cubicBezTo>
                    <a:pt x="2803790" y="65238"/>
                    <a:pt x="2802153" y="66874"/>
                    <a:pt x="2800152" y="66874"/>
                  </a:cubicBezTo>
                  <a:close/>
                </a:path>
              </a:pathLst>
            </a:custGeom>
            <a:solidFill>
              <a:srgbClr val="D1D0D5"/>
            </a:solidFill>
            <a:ln w="1817" cap="flat">
              <a:noFill/>
              <a:prstDash val="solid"/>
              <a:miter/>
            </a:ln>
          </p:spPr>
          <p:txBody>
            <a:bodyPr rtlCol="0" anchor="ctr"/>
            <a:lstStyle/>
            <a:p>
              <a:endParaRPr lang="en-US"/>
            </a:p>
          </p:txBody>
        </p:sp>
        <p:sp>
          <p:nvSpPr>
            <p:cNvPr id="51" name="Freeform: Shape 94">
              <a:extLst>
                <a:ext uri="{FF2B5EF4-FFF2-40B4-BE49-F238E27FC236}">
                  <a16:creationId xmlns:a16="http://schemas.microsoft.com/office/drawing/2014/main" id="{44080118-9F08-4370-B2C2-83BA121D1099}"/>
                </a:ext>
              </a:extLst>
            </p:cNvPr>
            <p:cNvSpPr/>
            <p:nvPr/>
          </p:nvSpPr>
          <p:spPr>
            <a:xfrm>
              <a:off x="4005691" y="5491011"/>
              <a:ext cx="1442370" cy="90078"/>
            </a:xfrm>
            <a:custGeom>
              <a:avLst/>
              <a:gdLst>
                <a:gd name="connsiteX0" fmla="*/ 1067176 w 1070813"/>
                <a:gd name="connsiteY0" fmla="*/ 66875 h 66874"/>
                <a:gd name="connsiteX1" fmla="*/ 3637 w 1070813"/>
                <a:gd name="connsiteY1" fmla="*/ 66875 h 66874"/>
                <a:gd name="connsiteX2" fmla="*/ 0 w 1070813"/>
                <a:gd name="connsiteY2" fmla="*/ 63237 h 66874"/>
                <a:gd name="connsiteX3" fmla="*/ 0 w 1070813"/>
                <a:gd name="connsiteY3" fmla="*/ 3637 h 66874"/>
                <a:gd name="connsiteX4" fmla="*/ 3637 w 1070813"/>
                <a:gd name="connsiteY4" fmla="*/ 0 h 66874"/>
                <a:gd name="connsiteX5" fmla="*/ 1067176 w 1070813"/>
                <a:gd name="connsiteY5" fmla="*/ 0 h 66874"/>
                <a:gd name="connsiteX6" fmla="*/ 1070813 w 1070813"/>
                <a:gd name="connsiteY6" fmla="*/ 3637 h 66874"/>
                <a:gd name="connsiteX7" fmla="*/ 1070813 w 1070813"/>
                <a:gd name="connsiteY7" fmla="*/ 63237 h 66874"/>
                <a:gd name="connsiteX8" fmla="*/ 1067176 w 1070813"/>
                <a:gd name="connsiteY8" fmla="*/ 66875 h 6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0813" h="66874">
                  <a:moveTo>
                    <a:pt x="1067176" y="66875"/>
                  </a:moveTo>
                  <a:lnTo>
                    <a:pt x="3637" y="66875"/>
                  </a:lnTo>
                  <a:cubicBezTo>
                    <a:pt x="1637" y="66875"/>
                    <a:pt x="0" y="65238"/>
                    <a:pt x="0" y="63237"/>
                  </a:cubicBezTo>
                  <a:lnTo>
                    <a:pt x="0" y="3637"/>
                  </a:lnTo>
                  <a:cubicBezTo>
                    <a:pt x="0" y="1637"/>
                    <a:pt x="1637" y="0"/>
                    <a:pt x="3637" y="0"/>
                  </a:cubicBezTo>
                  <a:lnTo>
                    <a:pt x="1067176" y="0"/>
                  </a:lnTo>
                  <a:cubicBezTo>
                    <a:pt x="1069176" y="0"/>
                    <a:pt x="1070813" y="1637"/>
                    <a:pt x="1070813" y="3637"/>
                  </a:cubicBezTo>
                  <a:lnTo>
                    <a:pt x="1070813" y="63237"/>
                  </a:lnTo>
                  <a:cubicBezTo>
                    <a:pt x="1070813" y="65256"/>
                    <a:pt x="1069176" y="66875"/>
                    <a:pt x="1067176" y="66875"/>
                  </a:cubicBezTo>
                  <a:close/>
                </a:path>
              </a:pathLst>
            </a:custGeom>
            <a:solidFill>
              <a:srgbClr val="D1D0D5"/>
            </a:solidFill>
            <a:ln w="1817" cap="flat">
              <a:noFill/>
              <a:prstDash val="solid"/>
              <a:miter/>
            </a:ln>
          </p:spPr>
          <p:txBody>
            <a:bodyPr rtlCol="0" anchor="ctr"/>
            <a:lstStyle/>
            <a:p>
              <a:endParaRPr lang="en-US"/>
            </a:p>
          </p:txBody>
        </p:sp>
        <p:sp>
          <p:nvSpPr>
            <p:cNvPr id="52" name="Freeform: Shape 95">
              <a:extLst>
                <a:ext uri="{FF2B5EF4-FFF2-40B4-BE49-F238E27FC236}">
                  <a16:creationId xmlns:a16="http://schemas.microsoft.com/office/drawing/2014/main" id="{4962CEDC-071A-4C97-80B4-2A5F9EA6BB4E}"/>
                </a:ext>
              </a:extLst>
            </p:cNvPr>
            <p:cNvSpPr/>
            <p:nvPr/>
          </p:nvSpPr>
          <p:spPr>
            <a:xfrm>
              <a:off x="8157640" y="4402712"/>
              <a:ext cx="452209" cy="178247"/>
            </a:xfrm>
            <a:custGeom>
              <a:avLst/>
              <a:gdLst>
                <a:gd name="connsiteX0" fmla="*/ 269554 w 335719"/>
                <a:gd name="connsiteY0" fmla="*/ 132331 h 132330"/>
                <a:gd name="connsiteX1" fmla="*/ 66166 w 335719"/>
                <a:gd name="connsiteY1" fmla="*/ 132331 h 132330"/>
                <a:gd name="connsiteX2" fmla="*/ 0 w 335719"/>
                <a:gd name="connsiteY2" fmla="*/ 66165 h 132330"/>
                <a:gd name="connsiteX3" fmla="*/ 0 w 335719"/>
                <a:gd name="connsiteY3" fmla="*/ 66165 h 132330"/>
                <a:gd name="connsiteX4" fmla="*/ 66166 w 335719"/>
                <a:gd name="connsiteY4" fmla="*/ 0 h 132330"/>
                <a:gd name="connsiteX5" fmla="*/ 269554 w 335719"/>
                <a:gd name="connsiteY5" fmla="*/ 0 h 132330"/>
                <a:gd name="connsiteX6" fmla="*/ 335719 w 335719"/>
                <a:gd name="connsiteY6" fmla="*/ 66165 h 132330"/>
                <a:gd name="connsiteX7" fmla="*/ 335719 w 335719"/>
                <a:gd name="connsiteY7" fmla="*/ 66165 h 132330"/>
                <a:gd name="connsiteX8" fmla="*/ 269554 w 335719"/>
                <a:gd name="connsiteY8" fmla="*/ 132331 h 13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19" h="132330">
                  <a:moveTo>
                    <a:pt x="269554" y="132331"/>
                  </a:moveTo>
                  <a:lnTo>
                    <a:pt x="66166" y="132331"/>
                  </a:lnTo>
                  <a:cubicBezTo>
                    <a:pt x="29627" y="132331"/>
                    <a:pt x="0" y="102704"/>
                    <a:pt x="0" y="66165"/>
                  </a:cubicBezTo>
                  <a:lnTo>
                    <a:pt x="0" y="66165"/>
                  </a:lnTo>
                  <a:cubicBezTo>
                    <a:pt x="0" y="29627"/>
                    <a:pt x="29627" y="0"/>
                    <a:pt x="66166" y="0"/>
                  </a:cubicBezTo>
                  <a:lnTo>
                    <a:pt x="269554" y="0"/>
                  </a:lnTo>
                  <a:cubicBezTo>
                    <a:pt x="306092" y="0"/>
                    <a:pt x="335719" y="29627"/>
                    <a:pt x="335719" y="66165"/>
                  </a:cubicBezTo>
                  <a:lnTo>
                    <a:pt x="335719" y="66165"/>
                  </a:lnTo>
                  <a:cubicBezTo>
                    <a:pt x="335738" y="102704"/>
                    <a:pt x="306110" y="132331"/>
                    <a:pt x="269554" y="132331"/>
                  </a:cubicBezTo>
                  <a:close/>
                </a:path>
              </a:pathLst>
            </a:custGeom>
            <a:solidFill>
              <a:srgbClr val="D1D0D5"/>
            </a:solidFill>
            <a:ln w="1817" cap="flat">
              <a:noFill/>
              <a:prstDash val="solid"/>
              <a:miter/>
            </a:ln>
          </p:spPr>
          <p:txBody>
            <a:bodyPr rtlCol="0" anchor="ctr"/>
            <a:lstStyle/>
            <a:p>
              <a:endParaRPr lang="en-US"/>
            </a:p>
          </p:txBody>
        </p:sp>
        <p:sp>
          <p:nvSpPr>
            <p:cNvPr id="53" name="Freeform: Shape 96">
              <a:extLst>
                <a:ext uri="{FF2B5EF4-FFF2-40B4-BE49-F238E27FC236}">
                  <a16:creationId xmlns:a16="http://schemas.microsoft.com/office/drawing/2014/main" id="{BB108BE6-042A-4E8B-BCC3-44A38B0200E1}"/>
                </a:ext>
              </a:extLst>
            </p:cNvPr>
            <p:cNvSpPr/>
            <p:nvPr/>
          </p:nvSpPr>
          <p:spPr>
            <a:xfrm>
              <a:off x="8666170" y="4402712"/>
              <a:ext cx="452209" cy="178247"/>
            </a:xfrm>
            <a:custGeom>
              <a:avLst/>
              <a:gdLst>
                <a:gd name="connsiteX0" fmla="*/ 269554 w 335719"/>
                <a:gd name="connsiteY0" fmla="*/ 132331 h 132330"/>
                <a:gd name="connsiteX1" fmla="*/ 66166 w 335719"/>
                <a:gd name="connsiteY1" fmla="*/ 132331 h 132330"/>
                <a:gd name="connsiteX2" fmla="*/ 0 w 335719"/>
                <a:gd name="connsiteY2" fmla="*/ 66165 h 132330"/>
                <a:gd name="connsiteX3" fmla="*/ 0 w 335719"/>
                <a:gd name="connsiteY3" fmla="*/ 66165 h 132330"/>
                <a:gd name="connsiteX4" fmla="*/ 66166 w 335719"/>
                <a:gd name="connsiteY4" fmla="*/ 0 h 132330"/>
                <a:gd name="connsiteX5" fmla="*/ 269554 w 335719"/>
                <a:gd name="connsiteY5" fmla="*/ 0 h 132330"/>
                <a:gd name="connsiteX6" fmla="*/ 335719 w 335719"/>
                <a:gd name="connsiteY6" fmla="*/ 66165 h 132330"/>
                <a:gd name="connsiteX7" fmla="*/ 335719 w 335719"/>
                <a:gd name="connsiteY7" fmla="*/ 66165 h 132330"/>
                <a:gd name="connsiteX8" fmla="*/ 269554 w 335719"/>
                <a:gd name="connsiteY8" fmla="*/ 132331 h 13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19" h="132330">
                  <a:moveTo>
                    <a:pt x="269554" y="132331"/>
                  </a:moveTo>
                  <a:lnTo>
                    <a:pt x="66166" y="132331"/>
                  </a:lnTo>
                  <a:cubicBezTo>
                    <a:pt x="29627" y="132331"/>
                    <a:pt x="0" y="102704"/>
                    <a:pt x="0" y="66165"/>
                  </a:cubicBezTo>
                  <a:lnTo>
                    <a:pt x="0" y="66165"/>
                  </a:lnTo>
                  <a:cubicBezTo>
                    <a:pt x="0" y="29627"/>
                    <a:pt x="29627" y="0"/>
                    <a:pt x="66166" y="0"/>
                  </a:cubicBezTo>
                  <a:lnTo>
                    <a:pt x="269554" y="0"/>
                  </a:lnTo>
                  <a:cubicBezTo>
                    <a:pt x="306092" y="0"/>
                    <a:pt x="335719" y="29627"/>
                    <a:pt x="335719" y="66165"/>
                  </a:cubicBezTo>
                  <a:lnTo>
                    <a:pt x="335719" y="66165"/>
                  </a:lnTo>
                  <a:cubicBezTo>
                    <a:pt x="335719" y="102704"/>
                    <a:pt x="306092" y="132331"/>
                    <a:pt x="269554" y="132331"/>
                  </a:cubicBezTo>
                  <a:close/>
                </a:path>
              </a:pathLst>
            </a:custGeom>
            <a:solidFill>
              <a:srgbClr val="D1D0D5"/>
            </a:solidFill>
            <a:ln w="1817" cap="flat">
              <a:noFill/>
              <a:prstDash val="solid"/>
              <a:miter/>
            </a:ln>
          </p:spPr>
          <p:txBody>
            <a:bodyPr rtlCol="0" anchor="ctr"/>
            <a:lstStyle/>
            <a:p>
              <a:endParaRPr lang="en-US"/>
            </a:p>
          </p:txBody>
        </p:sp>
        <p:sp>
          <p:nvSpPr>
            <p:cNvPr id="54" name="Freeform: Shape 97">
              <a:extLst>
                <a:ext uri="{FF2B5EF4-FFF2-40B4-BE49-F238E27FC236}">
                  <a16:creationId xmlns:a16="http://schemas.microsoft.com/office/drawing/2014/main" id="{85D88B81-437D-4258-8408-4609927552F5}"/>
                </a:ext>
              </a:extLst>
            </p:cNvPr>
            <p:cNvSpPr/>
            <p:nvPr/>
          </p:nvSpPr>
          <p:spPr>
            <a:xfrm>
              <a:off x="9189694" y="4402712"/>
              <a:ext cx="452209" cy="178247"/>
            </a:xfrm>
            <a:custGeom>
              <a:avLst/>
              <a:gdLst>
                <a:gd name="connsiteX0" fmla="*/ 269554 w 335719"/>
                <a:gd name="connsiteY0" fmla="*/ 132331 h 132330"/>
                <a:gd name="connsiteX1" fmla="*/ 66166 w 335719"/>
                <a:gd name="connsiteY1" fmla="*/ 132331 h 132330"/>
                <a:gd name="connsiteX2" fmla="*/ 0 w 335719"/>
                <a:gd name="connsiteY2" fmla="*/ 66165 h 132330"/>
                <a:gd name="connsiteX3" fmla="*/ 0 w 335719"/>
                <a:gd name="connsiteY3" fmla="*/ 66165 h 132330"/>
                <a:gd name="connsiteX4" fmla="*/ 66166 w 335719"/>
                <a:gd name="connsiteY4" fmla="*/ 0 h 132330"/>
                <a:gd name="connsiteX5" fmla="*/ 269554 w 335719"/>
                <a:gd name="connsiteY5" fmla="*/ 0 h 132330"/>
                <a:gd name="connsiteX6" fmla="*/ 335719 w 335719"/>
                <a:gd name="connsiteY6" fmla="*/ 66165 h 132330"/>
                <a:gd name="connsiteX7" fmla="*/ 335719 w 335719"/>
                <a:gd name="connsiteY7" fmla="*/ 66165 h 132330"/>
                <a:gd name="connsiteX8" fmla="*/ 269554 w 335719"/>
                <a:gd name="connsiteY8" fmla="*/ 132331 h 13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719" h="132330">
                  <a:moveTo>
                    <a:pt x="269554" y="132331"/>
                  </a:moveTo>
                  <a:lnTo>
                    <a:pt x="66166" y="132331"/>
                  </a:lnTo>
                  <a:cubicBezTo>
                    <a:pt x="29627" y="132331"/>
                    <a:pt x="0" y="102704"/>
                    <a:pt x="0" y="66165"/>
                  </a:cubicBezTo>
                  <a:lnTo>
                    <a:pt x="0" y="66165"/>
                  </a:lnTo>
                  <a:cubicBezTo>
                    <a:pt x="0" y="29627"/>
                    <a:pt x="29627" y="0"/>
                    <a:pt x="66166" y="0"/>
                  </a:cubicBezTo>
                  <a:lnTo>
                    <a:pt x="269554" y="0"/>
                  </a:lnTo>
                  <a:cubicBezTo>
                    <a:pt x="306092" y="0"/>
                    <a:pt x="335719" y="29627"/>
                    <a:pt x="335719" y="66165"/>
                  </a:cubicBezTo>
                  <a:lnTo>
                    <a:pt x="335719" y="66165"/>
                  </a:lnTo>
                  <a:cubicBezTo>
                    <a:pt x="335719" y="102704"/>
                    <a:pt x="306092" y="132331"/>
                    <a:pt x="269554" y="132331"/>
                  </a:cubicBezTo>
                  <a:close/>
                </a:path>
              </a:pathLst>
            </a:custGeom>
            <a:solidFill>
              <a:srgbClr val="D1D0D5"/>
            </a:solidFill>
            <a:ln w="1817" cap="flat">
              <a:noFill/>
              <a:prstDash val="solid"/>
              <a:miter/>
            </a:ln>
          </p:spPr>
          <p:txBody>
            <a:bodyPr rtlCol="0" anchor="ctr"/>
            <a:lstStyle/>
            <a:p>
              <a:endParaRPr lang="en-US"/>
            </a:p>
          </p:txBody>
        </p:sp>
        <p:sp>
          <p:nvSpPr>
            <p:cNvPr id="55" name="Freeform: Shape 98">
              <a:extLst>
                <a:ext uri="{FF2B5EF4-FFF2-40B4-BE49-F238E27FC236}">
                  <a16:creationId xmlns:a16="http://schemas.microsoft.com/office/drawing/2014/main" id="{D41B5B55-E641-43F8-AB0F-4C0732B1E388}"/>
                </a:ext>
              </a:extLst>
            </p:cNvPr>
            <p:cNvSpPr/>
            <p:nvPr/>
          </p:nvSpPr>
          <p:spPr>
            <a:xfrm>
              <a:off x="11590182" y="1974492"/>
              <a:ext cx="219551" cy="112592"/>
            </a:xfrm>
            <a:custGeom>
              <a:avLst/>
              <a:gdLst>
                <a:gd name="connsiteX0" fmla="*/ 121200 w 162994"/>
                <a:gd name="connsiteY0" fmla="*/ 83589 h 83588"/>
                <a:gd name="connsiteX1" fmla="*/ 41794 w 162994"/>
                <a:gd name="connsiteY1" fmla="*/ 83589 h 83588"/>
                <a:gd name="connsiteX2" fmla="*/ 0 w 162994"/>
                <a:gd name="connsiteY2" fmla="*/ 41794 h 83588"/>
                <a:gd name="connsiteX3" fmla="*/ 0 w 162994"/>
                <a:gd name="connsiteY3" fmla="*/ 41794 h 83588"/>
                <a:gd name="connsiteX4" fmla="*/ 41794 w 162994"/>
                <a:gd name="connsiteY4" fmla="*/ 0 h 83588"/>
                <a:gd name="connsiteX5" fmla="*/ 121200 w 162994"/>
                <a:gd name="connsiteY5" fmla="*/ 0 h 83588"/>
                <a:gd name="connsiteX6" fmla="*/ 162994 w 162994"/>
                <a:gd name="connsiteY6" fmla="*/ 41794 h 83588"/>
                <a:gd name="connsiteX7" fmla="*/ 162994 w 162994"/>
                <a:gd name="connsiteY7" fmla="*/ 41794 h 83588"/>
                <a:gd name="connsiteX8" fmla="*/ 121200 w 162994"/>
                <a:gd name="connsiteY8" fmla="*/ 83589 h 8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94" h="83588">
                  <a:moveTo>
                    <a:pt x="121200" y="83589"/>
                  </a:moveTo>
                  <a:lnTo>
                    <a:pt x="41794" y="83589"/>
                  </a:lnTo>
                  <a:cubicBezTo>
                    <a:pt x="18715" y="83589"/>
                    <a:pt x="0" y="64874"/>
                    <a:pt x="0" y="41794"/>
                  </a:cubicBezTo>
                  <a:lnTo>
                    <a:pt x="0" y="41794"/>
                  </a:lnTo>
                  <a:cubicBezTo>
                    <a:pt x="0" y="18715"/>
                    <a:pt x="18715" y="0"/>
                    <a:pt x="41794" y="0"/>
                  </a:cubicBezTo>
                  <a:lnTo>
                    <a:pt x="121200" y="0"/>
                  </a:lnTo>
                  <a:cubicBezTo>
                    <a:pt x="144280" y="0"/>
                    <a:pt x="162994" y="18715"/>
                    <a:pt x="162994" y="41794"/>
                  </a:cubicBezTo>
                  <a:lnTo>
                    <a:pt x="162994" y="41794"/>
                  </a:lnTo>
                  <a:cubicBezTo>
                    <a:pt x="162994" y="64874"/>
                    <a:pt x="144280" y="83589"/>
                    <a:pt x="121200" y="83589"/>
                  </a:cubicBezTo>
                  <a:close/>
                </a:path>
              </a:pathLst>
            </a:custGeom>
            <a:solidFill>
              <a:srgbClr val="FFFFFF">
                <a:alpha val="25000"/>
              </a:srgbClr>
            </a:solidFill>
            <a:ln w="1817" cap="flat">
              <a:noFill/>
              <a:prstDash val="solid"/>
              <a:miter/>
            </a:ln>
          </p:spPr>
          <p:txBody>
            <a:bodyPr rtlCol="0" anchor="ctr"/>
            <a:lstStyle/>
            <a:p>
              <a:endParaRPr lang="en-US"/>
            </a:p>
          </p:txBody>
        </p:sp>
        <p:sp>
          <p:nvSpPr>
            <p:cNvPr id="56" name="Freeform: Shape 99">
              <a:extLst>
                <a:ext uri="{FF2B5EF4-FFF2-40B4-BE49-F238E27FC236}">
                  <a16:creationId xmlns:a16="http://schemas.microsoft.com/office/drawing/2014/main" id="{520089A2-B4F5-49E6-ACD2-DF5126DB9AA5}"/>
                </a:ext>
              </a:extLst>
            </p:cNvPr>
            <p:cNvSpPr/>
            <p:nvPr/>
          </p:nvSpPr>
          <p:spPr>
            <a:xfrm>
              <a:off x="11590182" y="3443613"/>
              <a:ext cx="219551" cy="112592"/>
            </a:xfrm>
            <a:custGeom>
              <a:avLst/>
              <a:gdLst>
                <a:gd name="connsiteX0" fmla="*/ 121200 w 162994"/>
                <a:gd name="connsiteY0" fmla="*/ 83589 h 83588"/>
                <a:gd name="connsiteX1" fmla="*/ 41794 w 162994"/>
                <a:gd name="connsiteY1" fmla="*/ 83589 h 83588"/>
                <a:gd name="connsiteX2" fmla="*/ 0 w 162994"/>
                <a:gd name="connsiteY2" fmla="*/ 41794 h 83588"/>
                <a:gd name="connsiteX3" fmla="*/ 0 w 162994"/>
                <a:gd name="connsiteY3" fmla="*/ 41794 h 83588"/>
                <a:gd name="connsiteX4" fmla="*/ 41794 w 162994"/>
                <a:gd name="connsiteY4" fmla="*/ 0 h 83588"/>
                <a:gd name="connsiteX5" fmla="*/ 121200 w 162994"/>
                <a:gd name="connsiteY5" fmla="*/ 0 h 83588"/>
                <a:gd name="connsiteX6" fmla="*/ 162994 w 162994"/>
                <a:gd name="connsiteY6" fmla="*/ 41794 h 83588"/>
                <a:gd name="connsiteX7" fmla="*/ 162994 w 162994"/>
                <a:gd name="connsiteY7" fmla="*/ 41794 h 83588"/>
                <a:gd name="connsiteX8" fmla="*/ 121200 w 162994"/>
                <a:gd name="connsiteY8" fmla="*/ 83589 h 8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94" h="83588">
                  <a:moveTo>
                    <a:pt x="121200" y="83589"/>
                  </a:moveTo>
                  <a:lnTo>
                    <a:pt x="41794" y="83589"/>
                  </a:lnTo>
                  <a:cubicBezTo>
                    <a:pt x="18715" y="83589"/>
                    <a:pt x="0" y="64874"/>
                    <a:pt x="0" y="41794"/>
                  </a:cubicBezTo>
                  <a:lnTo>
                    <a:pt x="0" y="41794"/>
                  </a:lnTo>
                  <a:cubicBezTo>
                    <a:pt x="0" y="18715"/>
                    <a:pt x="18715" y="0"/>
                    <a:pt x="41794" y="0"/>
                  </a:cubicBezTo>
                  <a:lnTo>
                    <a:pt x="121200" y="0"/>
                  </a:lnTo>
                  <a:cubicBezTo>
                    <a:pt x="144280" y="0"/>
                    <a:pt x="162994" y="18715"/>
                    <a:pt x="162994" y="41794"/>
                  </a:cubicBezTo>
                  <a:lnTo>
                    <a:pt x="162994" y="41794"/>
                  </a:lnTo>
                  <a:cubicBezTo>
                    <a:pt x="162994" y="64874"/>
                    <a:pt x="144280" y="83589"/>
                    <a:pt x="121200" y="83589"/>
                  </a:cubicBezTo>
                  <a:close/>
                </a:path>
              </a:pathLst>
            </a:custGeom>
            <a:solidFill>
              <a:srgbClr val="FFFFFF">
                <a:alpha val="25000"/>
              </a:srgbClr>
            </a:solidFill>
            <a:ln w="1817" cap="flat">
              <a:noFill/>
              <a:prstDash val="solid"/>
              <a:miter/>
            </a:ln>
          </p:spPr>
          <p:txBody>
            <a:bodyPr rtlCol="0" anchor="ctr"/>
            <a:lstStyle/>
            <a:p>
              <a:endParaRPr lang="en-US"/>
            </a:p>
          </p:txBody>
        </p:sp>
        <p:sp>
          <p:nvSpPr>
            <p:cNvPr id="57" name="Freeform: Shape 100">
              <a:extLst>
                <a:ext uri="{FF2B5EF4-FFF2-40B4-BE49-F238E27FC236}">
                  <a16:creationId xmlns:a16="http://schemas.microsoft.com/office/drawing/2014/main" id="{CB2E5688-9BD6-40C8-BAC3-81E04AFD6661}"/>
                </a:ext>
              </a:extLst>
            </p:cNvPr>
            <p:cNvSpPr/>
            <p:nvPr/>
          </p:nvSpPr>
          <p:spPr>
            <a:xfrm>
              <a:off x="11590182" y="4954775"/>
              <a:ext cx="219551" cy="112592"/>
            </a:xfrm>
            <a:custGeom>
              <a:avLst/>
              <a:gdLst>
                <a:gd name="connsiteX0" fmla="*/ 121200 w 162994"/>
                <a:gd name="connsiteY0" fmla="*/ 83589 h 83588"/>
                <a:gd name="connsiteX1" fmla="*/ 41794 w 162994"/>
                <a:gd name="connsiteY1" fmla="*/ 83589 h 83588"/>
                <a:gd name="connsiteX2" fmla="*/ 0 w 162994"/>
                <a:gd name="connsiteY2" fmla="*/ 41795 h 83588"/>
                <a:gd name="connsiteX3" fmla="*/ 0 w 162994"/>
                <a:gd name="connsiteY3" fmla="*/ 41795 h 83588"/>
                <a:gd name="connsiteX4" fmla="*/ 41794 w 162994"/>
                <a:gd name="connsiteY4" fmla="*/ 0 h 83588"/>
                <a:gd name="connsiteX5" fmla="*/ 121200 w 162994"/>
                <a:gd name="connsiteY5" fmla="*/ 0 h 83588"/>
                <a:gd name="connsiteX6" fmla="*/ 162994 w 162994"/>
                <a:gd name="connsiteY6" fmla="*/ 41795 h 83588"/>
                <a:gd name="connsiteX7" fmla="*/ 162994 w 162994"/>
                <a:gd name="connsiteY7" fmla="*/ 41795 h 83588"/>
                <a:gd name="connsiteX8" fmla="*/ 121200 w 162994"/>
                <a:gd name="connsiteY8" fmla="*/ 83589 h 8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94" h="83588">
                  <a:moveTo>
                    <a:pt x="121200" y="83589"/>
                  </a:moveTo>
                  <a:lnTo>
                    <a:pt x="41794" y="83589"/>
                  </a:lnTo>
                  <a:cubicBezTo>
                    <a:pt x="18715" y="83589"/>
                    <a:pt x="0" y="64874"/>
                    <a:pt x="0" y="41795"/>
                  </a:cubicBezTo>
                  <a:lnTo>
                    <a:pt x="0" y="41795"/>
                  </a:lnTo>
                  <a:cubicBezTo>
                    <a:pt x="0" y="18715"/>
                    <a:pt x="18715" y="0"/>
                    <a:pt x="41794" y="0"/>
                  </a:cubicBezTo>
                  <a:lnTo>
                    <a:pt x="121200" y="0"/>
                  </a:lnTo>
                  <a:cubicBezTo>
                    <a:pt x="144280" y="0"/>
                    <a:pt x="162994" y="18715"/>
                    <a:pt x="162994" y="41795"/>
                  </a:cubicBezTo>
                  <a:lnTo>
                    <a:pt x="162994" y="41795"/>
                  </a:lnTo>
                  <a:cubicBezTo>
                    <a:pt x="162994" y="64874"/>
                    <a:pt x="144280" y="83589"/>
                    <a:pt x="121200" y="83589"/>
                  </a:cubicBezTo>
                  <a:close/>
                </a:path>
              </a:pathLst>
            </a:custGeom>
            <a:solidFill>
              <a:srgbClr val="FFFFFF">
                <a:alpha val="25000"/>
              </a:srgbClr>
            </a:solidFill>
            <a:ln w="1817" cap="flat">
              <a:noFill/>
              <a:prstDash val="solid"/>
              <a:miter/>
            </a:ln>
          </p:spPr>
          <p:txBody>
            <a:bodyPr rtlCol="0" anchor="ctr"/>
            <a:lstStyle/>
            <a:p>
              <a:endParaRPr lang="en-US"/>
            </a:p>
          </p:txBody>
        </p:sp>
        <p:grpSp>
          <p:nvGrpSpPr>
            <p:cNvPr id="58" name="Graphic 5">
              <a:extLst>
                <a:ext uri="{FF2B5EF4-FFF2-40B4-BE49-F238E27FC236}">
                  <a16:creationId xmlns:a16="http://schemas.microsoft.com/office/drawing/2014/main" id="{61786E10-FC39-4EFE-A168-0082C9D8E759}"/>
                </a:ext>
              </a:extLst>
            </p:cNvPr>
            <p:cNvGrpSpPr/>
            <p:nvPr/>
          </p:nvGrpSpPr>
          <p:grpSpPr>
            <a:xfrm>
              <a:off x="11633219" y="2004673"/>
              <a:ext cx="133471" cy="52229"/>
              <a:chOff x="9300193" y="1520161"/>
              <a:chExt cx="99089" cy="38775"/>
            </a:xfrm>
            <a:solidFill>
              <a:srgbClr val="FFFFFF"/>
            </a:solidFill>
          </p:grpSpPr>
          <p:sp>
            <p:nvSpPr>
              <p:cNvPr id="110" name="Freeform: Shape 132">
                <a:extLst>
                  <a:ext uri="{FF2B5EF4-FFF2-40B4-BE49-F238E27FC236}">
                    <a16:creationId xmlns:a16="http://schemas.microsoft.com/office/drawing/2014/main" id="{C5C10331-7384-4F54-A01A-AC2B430EC7B0}"/>
                  </a:ext>
                </a:extLst>
              </p:cNvPr>
              <p:cNvSpPr/>
              <p:nvPr/>
            </p:nvSpPr>
            <p:spPr>
              <a:xfrm>
                <a:off x="9300193" y="1520161"/>
                <a:ext cx="25103" cy="38120"/>
              </a:xfrm>
              <a:custGeom>
                <a:avLst/>
                <a:gdLst>
                  <a:gd name="connsiteX0" fmla="*/ 25103 w 25103"/>
                  <a:gd name="connsiteY0" fmla="*/ 33646 h 38120"/>
                  <a:gd name="connsiteX1" fmla="*/ 25103 w 25103"/>
                  <a:gd name="connsiteY1" fmla="*/ 38121 h 38120"/>
                  <a:gd name="connsiteX2" fmla="*/ 4 w 25103"/>
                  <a:gd name="connsiteY2" fmla="*/ 38121 h 38120"/>
                  <a:gd name="connsiteX3" fmla="*/ 550 w 25103"/>
                  <a:gd name="connsiteY3" fmla="*/ 34883 h 38120"/>
                  <a:gd name="connsiteX4" fmla="*/ 3624 w 25103"/>
                  <a:gd name="connsiteY4" fmla="*/ 29827 h 38120"/>
                  <a:gd name="connsiteX5" fmla="*/ 9717 w 25103"/>
                  <a:gd name="connsiteY5" fmla="*/ 24080 h 38120"/>
                  <a:gd name="connsiteX6" fmla="*/ 18083 w 25103"/>
                  <a:gd name="connsiteY6" fmla="*/ 16041 h 38120"/>
                  <a:gd name="connsiteX7" fmla="*/ 20265 w 25103"/>
                  <a:gd name="connsiteY7" fmla="*/ 10439 h 38120"/>
                  <a:gd name="connsiteX8" fmla="*/ 18283 w 25103"/>
                  <a:gd name="connsiteY8" fmla="*/ 5765 h 38120"/>
                  <a:gd name="connsiteX9" fmla="*/ 13118 w 25103"/>
                  <a:gd name="connsiteY9" fmla="*/ 3856 h 38120"/>
                  <a:gd name="connsiteX10" fmla="*/ 7734 w 25103"/>
                  <a:gd name="connsiteY10" fmla="*/ 5875 h 38120"/>
                  <a:gd name="connsiteX11" fmla="*/ 5679 w 25103"/>
                  <a:gd name="connsiteY11" fmla="*/ 11476 h 38120"/>
                  <a:gd name="connsiteX12" fmla="*/ 896 w 25103"/>
                  <a:gd name="connsiteY12" fmla="*/ 10985 h 38120"/>
                  <a:gd name="connsiteX13" fmla="*/ 4606 w 25103"/>
                  <a:gd name="connsiteY13" fmla="*/ 2819 h 38120"/>
                  <a:gd name="connsiteX14" fmla="*/ 13227 w 25103"/>
                  <a:gd name="connsiteY14" fmla="*/ 0 h 38120"/>
                  <a:gd name="connsiteX15" fmla="*/ 21884 w 25103"/>
                  <a:gd name="connsiteY15" fmla="*/ 3037 h 38120"/>
                  <a:gd name="connsiteX16" fmla="*/ 25067 w 25103"/>
                  <a:gd name="connsiteY16" fmla="*/ 10549 h 38120"/>
                  <a:gd name="connsiteX17" fmla="*/ 24139 w 25103"/>
                  <a:gd name="connsiteY17" fmla="*/ 15023 h 38120"/>
                  <a:gd name="connsiteX18" fmla="*/ 21047 w 25103"/>
                  <a:gd name="connsiteY18" fmla="*/ 19660 h 38120"/>
                  <a:gd name="connsiteX19" fmla="*/ 13863 w 25103"/>
                  <a:gd name="connsiteY19" fmla="*/ 26335 h 38120"/>
                  <a:gd name="connsiteX20" fmla="*/ 8480 w 25103"/>
                  <a:gd name="connsiteY20" fmla="*/ 31119 h 38120"/>
                  <a:gd name="connsiteX21" fmla="*/ 6516 w 25103"/>
                  <a:gd name="connsiteY21" fmla="*/ 33646 h 38120"/>
                  <a:gd name="connsiteX22" fmla="*/ 25103 w 25103"/>
                  <a:gd name="connsiteY22" fmla="*/ 33646 h 3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103" h="38120">
                    <a:moveTo>
                      <a:pt x="25103" y="33646"/>
                    </a:moveTo>
                    <a:lnTo>
                      <a:pt x="25103" y="38121"/>
                    </a:lnTo>
                    <a:lnTo>
                      <a:pt x="4" y="38121"/>
                    </a:lnTo>
                    <a:cubicBezTo>
                      <a:pt x="-32" y="36993"/>
                      <a:pt x="150" y="35920"/>
                      <a:pt x="550" y="34883"/>
                    </a:cubicBezTo>
                    <a:cubicBezTo>
                      <a:pt x="1187" y="33174"/>
                      <a:pt x="2205" y="31482"/>
                      <a:pt x="3624" y="29827"/>
                    </a:cubicBezTo>
                    <a:cubicBezTo>
                      <a:pt x="5024" y="28172"/>
                      <a:pt x="7061" y="26244"/>
                      <a:pt x="9717" y="24080"/>
                    </a:cubicBezTo>
                    <a:cubicBezTo>
                      <a:pt x="13845" y="20697"/>
                      <a:pt x="16628" y="18024"/>
                      <a:pt x="18083" y="16041"/>
                    </a:cubicBezTo>
                    <a:cubicBezTo>
                      <a:pt x="19538" y="14059"/>
                      <a:pt x="20265" y="12204"/>
                      <a:pt x="20265" y="10439"/>
                    </a:cubicBezTo>
                    <a:cubicBezTo>
                      <a:pt x="20265" y="8584"/>
                      <a:pt x="19610" y="7038"/>
                      <a:pt x="18283" y="5765"/>
                    </a:cubicBezTo>
                    <a:cubicBezTo>
                      <a:pt x="16955" y="4492"/>
                      <a:pt x="15246" y="3856"/>
                      <a:pt x="13118" y="3856"/>
                    </a:cubicBezTo>
                    <a:cubicBezTo>
                      <a:pt x="10881" y="3856"/>
                      <a:pt x="9080" y="4529"/>
                      <a:pt x="7734" y="5875"/>
                    </a:cubicBezTo>
                    <a:cubicBezTo>
                      <a:pt x="6388" y="7220"/>
                      <a:pt x="5697" y="9094"/>
                      <a:pt x="5679" y="11476"/>
                    </a:cubicBezTo>
                    <a:lnTo>
                      <a:pt x="896" y="10985"/>
                    </a:lnTo>
                    <a:cubicBezTo>
                      <a:pt x="1223" y="7402"/>
                      <a:pt x="2460" y="4692"/>
                      <a:pt x="4606" y="2819"/>
                    </a:cubicBezTo>
                    <a:cubicBezTo>
                      <a:pt x="6752" y="946"/>
                      <a:pt x="9626" y="0"/>
                      <a:pt x="13227" y="0"/>
                    </a:cubicBezTo>
                    <a:cubicBezTo>
                      <a:pt x="16864" y="0"/>
                      <a:pt x="19756" y="1018"/>
                      <a:pt x="21884" y="3037"/>
                    </a:cubicBezTo>
                    <a:cubicBezTo>
                      <a:pt x="24012" y="5056"/>
                      <a:pt x="25067" y="7566"/>
                      <a:pt x="25067" y="10549"/>
                    </a:cubicBezTo>
                    <a:cubicBezTo>
                      <a:pt x="25067" y="12076"/>
                      <a:pt x="24758" y="13568"/>
                      <a:pt x="24139" y="15023"/>
                    </a:cubicBezTo>
                    <a:cubicBezTo>
                      <a:pt x="23521" y="16496"/>
                      <a:pt x="22484" y="18042"/>
                      <a:pt x="21047" y="19660"/>
                    </a:cubicBezTo>
                    <a:cubicBezTo>
                      <a:pt x="19610" y="21279"/>
                      <a:pt x="17210" y="23516"/>
                      <a:pt x="13863" y="26335"/>
                    </a:cubicBezTo>
                    <a:cubicBezTo>
                      <a:pt x="11062" y="28681"/>
                      <a:pt x="9262" y="30282"/>
                      <a:pt x="8480" y="31119"/>
                    </a:cubicBezTo>
                    <a:cubicBezTo>
                      <a:pt x="7680" y="31955"/>
                      <a:pt x="7025" y="32792"/>
                      <a:pt x="6516" y="33646"/>
                    </a:cubicBezTo>
                    <a:lnTo>
                      <a:pt x="25103" y="33646"/>
                    </a:lnTo>
                    <a:close/>
                  </a:path>
                </a:pathLst>
              </a:custGeom>
              <a:solidFill>
                <a:srgbClr val="FFFFFF"/>
              </a:solidFill>
              <a:ln w="1817" cap="flat">
                <a:noFill/>
                <a:prstDash val="solid"/>
                <a:miter/>
              </a:ln>
            </p:spPr>
            <p:txBody>
              <a:bodyPr rtlCol="0" anchor="ctr"/>
              <a:lstStyle/>
              <a:p>
                <a:endParaRPr lang="en-US"/>
              </a:p>
            </p:txBody>
          </p:sp>
          <p:sp>
            <p:nvSpPr>
              <p:cNvPr id="111" name="Freeform: Shape 133">
                <a:extLst>
                  <a:ext uri="{FF2B5EF4-FFF2-40B4-BE49-F238E27FC236}">
                    <a16:creationId xmlns:a16="http://schemas.microsoft.com/office/drawing/2014/main" id="{53DF6630-22BB-4805-B811-198B3E95DC6D}"/>
                  </a:ext>
                </a:extLst>
              </p:cNvPr>
              <p:cNvSpPr/>
              <p:nvPr/>
            </p:nvSpPr>
            <p:spPr>
              <a:xfrm>
                <a:off x="9332880" y="1530783"/>
                <a:ext cx="5310" cy="27499"/>
              </a:xfrm>
              <a:custGeom>
                <a:avLst/>
                <a:gdLst>
                  <a:gd name="connsiteX0" fmla="*/ 0 w 5310"/>
                  <a:gd name="connsiteY0" fmla="*/ 5311 h 27499"/>
                  <a:gd name="connsiteX1" fmla="*/ 0 w 5310"/>
                  <a:gd name="connsiteY1" fmla="*/ 0 h 27499"/>
                  <a:gd name="connsiteX2" fmla="*/ 5311 w 5310"/>
                  <a:gd name="connsiteY2" fmla="*/ 0 h 27499"/>
                  <a:gd name="connsiteX3" fmla="*/ 5311 w 5310"/>
                  <a:gd name="connsiteY3" fmla="*/ 5311 h 27499"/>
                  <a:gd name="connsiteX4" fmla="*/ 0 w 5310"/>
                  <a:gd name="connsiteY4" fmla="*/ 5311 h 27499"/>
                  <a:gd name="connsiteX5" fmla="*/ 0 w 5310"/>
                  <a:gd name="connsiteY5" fmla="*/ 27499 h 27499"/>
                  <a:gd name="connsiteX6" fmla="*/ 0 w 5310"/>
                  <a:gd name="connsiteY6" fmla="*/ 22189 h 27499"/>
                  <a:gd name="connsiteX7" fmla="*/ 5311 w 5310"/>
                  <a:gd name="connsiteY7" fmla="*/ 22189 h 27499"/>
                  <a:gd name="connsiteX8" fmla="*/ 5311 w 5310"/>
                  <a:gd name="connsiteY8" fmla="*/ 27499 h 27499"/>
                  <a:gd name="connsiteX9" fmla="*/ 0 w 5310"/>
                  <a:gd name="connsiteY9" fmla="*/ 27499 h 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0" h="27499">
                    <a:moveTo>
                      <a:pt x="0" y="5311"/>
                    </a:moveTo>
                    <a:lnTo>
                      <a:pt x="0" y="0"/>
                    </a:lnTo>
                    <a:lnTo>
                      <a:pt x="5311" y="0"/>
                    </a:lnTo>
                    <a:lnTo>
                      <a:pt x="5311" y="5311"/>
                    </a:lnTo>
                    <a:lnTo>
                      <a:pt x="0" y="5311"/>
                    </a:lnTo>
                    <a:close/>
                    <a:moveTo>
                      <a:pt x="0" y="27499"/>
                    </a:moveTo>
                    <a:lnTo>
                      <a:pt x="0" y="22189"/>
                    </a:lnTo>
                    <a:lnTo>
                      <a:pt x="5311" y="22189"/>
                    </a:lnTo>
                    <a:lnTo>
                      <a:pt x="5311" y="27499"/>
                    </a:lnTo>
                    <a:lnTo>
                      <a:pt x="0" y="27499"/>
                    </a:lnTo>
                    <a:close/>
                  </a:path>
                </a:pathLst>
              </a:custGeom>
              <a:solidFill>
                <a:srgbClr val="FFFFFF"/>
              </a:solidFill>
              <a:ln w="1817" cap="flat">
                <a:noFill/>
                <a:prstDash val="solid"/>
                <a:miter/>
              </a:ln>
            </p:spPr>
            <p:txBody>
              <a:bodyPr rtlCol="0" anchor="ctr"/>
              <a:lstStyle/>
              <a:p>
                <a:endParaRPr lang="en-US"/>
              </a:p>
            </p:txBody>
          </p:sp>
          <p:sp>
            <p:nvSpPr>
              <p:cNvPr id="112" name="Freeform: Shape 134">
                <a:extLst>
                  <a:ext uri="{FF2B5EF4-FFF2-40B4-BE49-F238E27FC236}">
                    <a16:creationId xmlns:a16="http://schemas.microsoft.com/office/drawing/2014/main" id="{12D89AAD-28BE-4EA4-80CD-BA2EC05176F2}"/>
                  </a:ext>
                </a:extLst>
              </p:cNvPr>
              <p:cNvSpPr/>
              <p:nvPr/>
            </p:nvSpPr>
            <p:spPr>
              <a:xfrm>
                <a:off x="9345029" y="1520161"/>
                <a:ext cx="24752" cy="38775"/>
              </a:xfrm>
              <a:custGeom>
                <a:avLst/>
                <a:gdLst>
                  <a:gd name="connsiteX0" fmla="*/ 0 w 24752"/>
                  <a:gd name="connsiteY0" fmla="*/ 19406 h 38775"/>
                  <a:gd name="connsiteX1" fmla="*/ 1382 w 24752"/>
                  <a:gd name="connsiteY1" fmla="*/ 8566 h 38775"/>
                  <a:gd name="connsiteX2" fmla="*/ 5493 w 24752"/>
                  <a:gd name="connsiteY2" fmla="*/ 2237 h 38775"/>
                  <a:gd name="connsiteX3" fmla="*/ 12367 w 24752"/>
                  <a:gd name="connsiteY3" fmla="*/ 0 h 38775"/>
                  <a:gd name="connsiteX4" fmla="*/ 17733 w 24752"/>
                  <a:gd name="connsiteY4" fmla="*/ 1237 h 38775"/>
                  <a:gd name="connsiteX5" fmla="*/ 21534 w 24752"/>
                  <a:gd name="connsiteY5" fmla="*/ 4783 h 38775"/>
                  <a:gd name="connsiteX6" fmla="*/ 23898 w 24752"/>
                  <a:gd name="connsiteY6" fmla="*/ 10421 h 38775"/>
                  <a:gd name="connsiteX7" fmla="*/ 24753 w 24752"/>
                  <a:gd name="connsiteY7" fmla="*/ 19406 h 38775"/>
                  <a:gd name="connsiteX8" fmla="*/ 23389 w 24752"/>
                  <a:gd name="connsiteY8" fmla="*/ 30191 h 38775"/>
                  <a:gd name="connsiteX9" fmla="*/ 19278 w 24752"/>
                  <a:gd name="connsiteY9" fmla="*/ 36538 h 38775"/>
                  <a:gd name="connsiteX10" fmla="*/ 12367 w 24752"/>
                  <a:gd name="connsiteY10" fmla="*/ 38775 h 38775"/>
                  <a:gd name="connsiteX11" fmla="*/ 3747 w 24752"/>
                  <a:gd name="connsiteY11" fmla="*/ 34847 h 38775"/>
                  <a:gd name="connsiteX12" fmla="*/ 0 w 24752"/>
                  <a:gd name="connsiteY12" fmla="*/ 19406 h 38775"/>
                  <a:gd name="connsiteX13" fmla="*/ 4801 w 24752"/>
                  <a:gd name="connsiteY13" fmla="*/ 19406 h 38775"/>
                  <a:gd name="connsiteX14" fmla="*/ 6984 w 24752"/>
                  <a:gd name="connsiteY14" fmla="*/ 31846 h 38775"/>
                  <a:gd name="connsiteX15" fmla="*/ 12386 w 24752"/>
                  <a:gd name="connsiteY15" fmla="*/ 34938 h 38775"/>
                  <a:gd name="connsiteX16" fmla="*/ 17787 w 24752"/>
                  <a:gd name="connsiteY16" fmla="*/ 31828 h 38775"/>
                  <a:gd name="connsiteX17" fmla="*/ 19970 w 24752"/>
                  <a:gd name="connsiteY17" fmla="*/ 19388 h 38775"/>
                  <a:gd name="connsiteX18" fmla="*/ 17787 w 24752"/>
                  <a:gd name="connsiteY18" fmla="*/ 6929 h 38775"/>
                  <a:gd name="connsiteX19" fmla="*/ 12331 w 24752"/>
                  <a:gd name="connsiteY19" fmla="*/ 3856 h 38775"/>
                  <a:gd name="connsiteX20" fmla="*/ 7202 w 24752"/>
                  <a:gd name="connsiteY20" fmla="*/ 6584 h 38775"/>
                  <a:gd name="connsiteX21" fmla="*/ 4801 w 24752"/>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2" h="38775">
                    <a:moveTo>
                      <a:pt x="0" y="19406"/>
                    </a:moveTo>
                    <a:cubicBezTo>
                      <a:pt x="0" y="14914"/>
                      <a:pt x="455" y="11294"/>
                      <a:pt x="1382" y="8566"/>
                    </a:cubicBezTo>
                    <a:cubicBezTo>
                      <a:pt x="2310" y="5838"/>
                      <a:pt x="3674" y="3710"/>
                      <a:pt x="5493" y="2237"/>
                    </a:cubicBezTo>
                    <a:cubicBezTo>
                      <a:pt x="7311" y="746"/>
                      <a:pt x="9603" y="0"/>
                      <a:pt x="12367" y="0"/>
                    </a:cubicBezTo>
                    <a:cubicBezTo>
                      <a:pt x="14404" y="0"/>
                      <a:pt x="16187" y="418"/>
                      <a:pt x="17733" y="1237"/>
                    </a:cubicBezTo>
                    <a:cubicBezTo>
                      <a:pt x="19261" y="2055"/>
                      <a:pt x="20534" y="3237"/>
                      <a:pt x="21534" y="4783"/>
                    </a:cubicBezTo>
                    <a:cubicBezTo>
                      <a:pt x="22534" y="6329"/>
                      <a:pt x="23316" y="8202"/>
                      <a:pt x="23898" y="10421"/>
                    </a:cubicBezTo>
                    <a:cubicBezTo>
                      <a:pt x="24462" y="12640"/>
                      <a:pt x="24753" y="15641"/>
                      <a:pt x="24753" y="19406"/>
                    </a:cubicBezTo>
                    <a:cubicBezTo>
                      <a:pt x="24753" y="23862"/>
                      <a:pt x="24298" y="27463"/>
                      <a:pt x="23389" y="30191"/>
                    </a:cubicBezTo>
                    <a:cubicBezTo>
                      <a:pt x="22479" y="32919"/>
                      <a:pt x="21097" y="35047"/>
                      <a:pt x="19278" y="36538"/>
                    </a:cubicBezTo>
                    <a:cubicBezTo>
                      <a:pt x="17460" y="38030"/>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8"/>
                    </a:cubicBezTo>
                    <a:cubicBezTo>
                      <a:pt x="19970" y="13131"/>
                      <a:pt x="19242" y="8985"/>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sp>
            <p:nvSpPr>
              <p:cNvPr id="113" name="Freeform: Shape 135">
                <a:extLst>
                  <a:ext uri="{FF2B5EF4-FFF2-40B4-BE49-F238E27FC236}">
                    <a16:creationId xmlns:a16="http://schemas.microsoft.com/office/drawing/2014/main" id="{399452D5-A49E-4C30-9B29-6FBF5A5E9789}"/>
                  </a:ext>
                </a:extLst>
              </p:cNvPr>
              <p:cNvSpPr/>
              <p:nvPr/>
            </p:nvSpPr>
            <p:spPr>
              <a:xfrm>
                <a:off x="9374529" y="1520161"/>
                <a:ext cx="24753" cy="38775"/>
              </a:xfrm>
              <a:custGeom>
                <a:avLst/>
                <a:gdLst>
                  <a:gd name="connsiteX0" fmla="*/ 0 w 24753"/>
                  <a:gd name="connsiteY0" fmla="*/ 19406 h 38775"/>
                  <a:gd name="connsiteX1" fmla="*/ 1382 w 24753"/>
                  <a:gd name="connsiteY1" fmla="*/ 8566 h 38775"/>
                  <a:gd name="connsiteX2" fmla="*/ 5493 w 24753"/>
                  <a:gd name="connsiteY2" fmla="*/ 2237 h 38775"/>
                  <a:gd name="connsiteX3" fmla="*/ 12367 w 24753"/>
                  <a:gd name="connsiteY3" fmla="*/ 0 h 38775"/>
                  <a:gd name="connsiteX4" fmla="*/ 17733 w 24753"/>
                  <a:gd name="connsiteY4" fmla="*/ 1237 h 38775"/>
                  <a:gd name="connsiteX5" fmla="*/ 21534 w 24753"/>
                  <a:gd name="connsiteY5" fmla="*/ 4783 h 38775"/>
                  <a:gd name="connsiteX6" fmla="*/ 23898 w 24753"/>
                  <a:gd name="connsiteY6" fmla="*/ 10421 h 38775"/>
                  <a:gd name="connsiteX7" fmla="*/ 24753 w 24753"/>
                  <a:gd name="connsiteY7" fmla="*/ 19406 h 38775"/>
                  <a:gd name="connsiteX8" fmla="*/ 23389 w 24753"/>
                  <a:gd name="connsiteY8" fmla="*/ 30191 h 38775"/>
                  <a:gd name="connsiteX9" fmla="*/ 19279 w 24753"/>
                  <a:gd name="connsiteY9" fmla="*/ 36538 h 38775"/>
                  <a:gd name="connsiteX10" fmla="*/ 12367 w 24753"/>
                  <a:gd name="connsiteY10" fmla="*/ 38775 h 38775"/>
                  <a:gd name="connsiteX11" fmla="*/ 3747 w 24753"/>
                  <a:gd name="connsiteY11" fmla="*/ 34847 h 38775"/>
                  <a:gd name="connsiteX12" fmla="*/ 0 w 24753"/>
                  <a:gd name="connsiteY12" fmla="*/ 19406 h 38775"/>
                  <a:gd name="connsiteX13" fmla="*/ 4801 w 24753"/>
                  <a:gd name="connsiteY13" fmla="*/ 19406 h 38775"/>
                  <a:gd name="connsiteX14" fmla="*/ 6984 w 24753"/>
                  <a:gd name="connsiteY14" fmla="*/ 31846 h 38775"/>
                  <a:gd name="connsiteX15" fmla="*/ 12386 w 24753"/>
                  <a:gd name="connsiteY15" fmla="*/ 34938 h 38775"/>
                  <a:gd name="connsiteX16" fmla="*/ 17787 w 24753"/>
                  <a:gd name="connsiteY16" fmla="*/ 31828 h 38775"/>
                  <a:gd name="connsiteX17" fmla="*/ 19970 w 24753"/>
                  <a:gd name="connsiteY17" fmla="*/ 19388 h 38775"/>
                  <a:gd name="connsiteX18" fmla="*/ 17787 w 24753"/>
                  <a:gd name="connsiteY18" fmla="*/ 6929 h 38775"/>
                  <a:gd name="connsiteX19" fmla="*/ 12331 w 24753"/>
                  <a:gd name="connsiteY19" fmla="*/ 3856 h 38775"/>
                  <a:gd name="connsiteX20" fmla="*/ 7202 w 24753"/>
                  <a:gd name="connsiteY20" fmla="*/ 6584 h 38775"/>
                  <a:gd name="connsiteX21" fmla="*/ 4801 w 24753"/>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3" h="38775">
                    <a:moveTo>
                      <a:pt x="0" y="19406"/>
                    </a:moveTo>
                    <a:cubicBezTo>
                      <a:pt x="0" y="14914"/>
                      <a:pt x="455" y="11294"/>
                      <a:pt x="1382" y="8566"/>
                    </a:cubicBezTo>
                    <a:cubicBezTo>
                      <a:pt x="2310" y="5838"/>
                      <a:pt x="3674" y="3710"/>
                      <a:pt x="5493" y="2237"/>
                    </a:cubicBezTo>
                    <a:cubicBezTo>
                      <a:pt x="7311" y="746"/>
                      <a:pt x="9603" y="0"/>
                      <a:pt x="12367" y="0"/>
                    </a:cubicBezTo>
                    <a:cubicBezTo>
                      <a:pt x="14404" y="0"/>
                      <a:pt x="16187" y="418"/>
                      <a:pt x="17733" y="1237"/>
                    </a:cubicBezTo>
                    <a:cubicBezTo>
                      <a:pt x="19261" y="2055"/>
                      <a:pt x="20534" y="3237"/>
                      <a:pt x="21534" y="4783"/>
                    </a:cubicBezTo>
                    <a:cubicBezTo>
                      <a:pt x="22534" y="6329"/>
                      <a:pt x="23316" y="8202"/>
                      <a:pt x="23898" y="10421"/>
                    </a:cubicBezTo>
                    <a:cubicBezTo>
                      <a:pt x="24462" y="12640"/>
                      <a:pt x="24753" y="15641"/>
                      <a:pt x="24753" y="19406"/>
                    </a:cubicBezTo>
                    <a:cubicBezTo>
                      <a:pt x="24753" y="23862"/>
                      <a:pt x="24298" y="27463"/>
                      <a:pt x="23389" y="30191"/>
                    </a:cubicBezTo>
                    <a:cubicBezTo>
                      <a:pt x="22480" y="32919"/>
                      <a:pt x="21097" y="35047"/>
                      <a:pt x="19279" y="36538"/>
                    </a:cubicBezTo>
                    <a:cubicBezTo>
                      <a:pt x="17460" y="38030"/>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8"/>
                    </a:cubicBezTo>
                    <a:cubicBezTo>
                      <a:pt x="19970" y="13131"/>
                      <a:pt x="19242" y="8985"/>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grpSp>
        <p:grpSp>
          <p:nvGrpSpPr>
            <p:cNvPr id="59" name="Graphic 5">
              <a:extLst>
                <a:ext uri="{FF2B5EF4-FFF2-40B4-BE49-F238E27FC236}">
                  <a16:creationId xmlns:a16="http://schemas.microsoft.com/office/drawing/2014/main" id="{61786E10-FC39-4EFE-A168-0082C9D8E759}"/>
                </a:ext>
              </a:extLst>
            </p:cNvPr>
            <p:cNvGrpSpPr/>
            <p:nvPr/>
          </p:nvGrpSpPr>
          <p:grpSpPr>
            <a:xfrm>
              <a:off x="11633219" y="3473795"/>
              <a:ext cx="133471" cy="52229"/>
              <a:chOff x="9300193" y="2610835"/>
              <a:chExt cx="99089" cy="38775"/>
            </a:xfrm>
            <a:solidFill>
              <a:srgbClr val="FFFFFF"/>
            </a:solidFill>
          </p:grpSpPr>
          <p:sp>
            <p:nvSpPr>
              <p:cNvPr id="106" name="Freeform: Shape 137">
                <a:extLst>
                  <a:ext uri="{FF2B5EF4-FFF2-40B4-BE49-F238E27FC236}">
                    <a16:creationId xmlns:a16="http://schemas.microsoft.com/office/drawing/2014/main" id="{1253E16F-0B91-4CAF-9CBD-CEA6FBF26D4E}"/>
                  </a:ext>
                </a:extLst>
              </p:cNvPr>
              <p:cNvSpPr/>
              <p:nvPr/>
            </p:nvSpPr>
            <p:spPr>
              <a:xfrm>
                <a:off x="9300193" y="2610835"/>
                <a:ext cx="25103" cy="38120"/>
              </a:xfrm>
              <a:custGeom>
                <a:avLst/>
                <a:gdLst>
                  <a:gd name="connsiteX0" fmla="*/ 25103 w 25103"/>
                  <a:gd name="connsiteY0" fmla="*/ 33646 h 38120"/>
                  <a:gd name="connsiteX1" fmla="*/ 25103 w 25103"/>
                  <a:gd name="connsiteY1" fmla="*/ 38120 h 38120"/>
                  <a:gd name="connsiteX2" fmla="*/ 4 w 25103"/>
                  <a:gd name="connsiteY2" fmla="*/ 38120 h 38120"/>
                  <a:gd name="connsiteX3" fmla="*/ 550 w 25103"/>
                  <a:gd name="connsiteY3" fmla="*/ 34883 h 38120"/>
                  <a:gd name="connsiteX4" fmla="*/ 3624 w 25103"/>
                  <a:gd name="connsiteY4" fmla="*/ 29827 h 38120"/>
                  <a:gd name="connsiteX5" fmla="*/ 9717 w 25103"/>
                  <a:gd name="connsiteY5" fmla="*/ 24080 h 38120"/>
                  <a:gd name="connsiteX6" fmla="*/ 18083 w 25103"/>
                  <a:gd name="connsiteY6" fmla="*/ 16041 h 38120"/>
                  <a:gd name="connsiteX7" fmla="*/ 20265 w 25103"/>
                  <a:gd name="connsiteY7" fmla="*/ 10439 h 38120"/>
                  <a:gd name="connsiteX8" fmla="*/ 18283 w 25103"/>
                  <a:gd name="connsiteY8" fmla="*/ 5765 h 38120"/>
                  <a:gd name="connsiteX9" fmla="*/ 13118 w 25103"/>
                  <a:gd name="connsiteY9" fmla="*/ 3856 h 38120"/>
                  <a:gd name="connsiteX10" fmla="*/ 7734 w 25103"/>
                  <a:gd name="connsiteY10" fmla="*/ 5874 h 38120"/>
                  <a:gd name="connsiteX11" fmla="*/ 5679 w 25103"/>
                  <a:gd name="connsiteY11" fmla="*/ 11476 h 38120"/>
                  <a:gd name="connsiteX12" fmla="*/ 896 w 25103"/>
                  <a:gd name="connsiteY12" fmla="*/ 10985 h 38120"/>
                  <a:gd name="connsiteX13" fmla="*/ 4606 w 25103"/>
                  <a:gd name="connsiteY13" fmla="*/ 2819 h 38120"/>
                  <a:gd name="connsiteX14" fmla="*/ 13227 w 25103"/>
                  <a:gd name="connsiteY14" fmla="*/ 0 h 38120"/>
                  <a:gd name="connsiteX15" fmla="*/ 21884 w 25103"/>
                  <a:gd name="connsiteY15" fmla="*/ 3037 h 38120"/>
                  <a:gd name="connsiteX16" fmla="*/ 25067 w 25103"/>
                  <a:gd name="connsiteY16" fmla="*/ 10548 h 38120"/>
                  <a:gd name="connsiteX17" fmla="*/ 24139 w 25103"/>
                  <a:gd name="connsiteY17" fmla="*/ 15023 h 38120"/>
                  <a:gd name="connsiteX18" fmla="*/ 21047 w 25103"/>
                  <a:gd name="connsiteY18" fmla="*/ 19660 h 38120"/>
                  <a:gd name="connsiteX19" fmla="*/ 13863 w 25103"/>
                  <a:gd name="connsiteY19" fmla="*/ 26335 h 38120"/>
                  <a:gd name="connsiteX20" fmla="*/ 8480 w 25103"/>
                  <a:gd name="connsiteY20" fmla="*/ 31118 h 38120"/>
                  <a:gd name="connsiteX21" fmla="*/ 6516 w 25103"/>
                  <a:gd name="connsiteY21" fmla="*/ 33646 h 38120"/>
                  <a:gd name="connsiteX22" fmla="*/ 25103 w 25103"/>
                  <a:gd name="connsiteY22" fmla="*/ 33646 h 3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103" h="38120">
                    <a:moveTo>
                      <a:pt x="25103" y="33646"/>
                    </a:moveTo>
                    <a:lnTo>
                      <a:pt x="25103" y="38120"/>
                    </a:lnTo>
                    <a:lnTo>
                      <a:pt x="4" y="38120"/>
                    </a:lnTo>
                    <a:cubicBezTo>
                      <a:pt x="-32" y="36993"/>
                      <a:pt x="150" y="35920"/>
                      <a:pt x="550" y="34883"/>
                    </a:cubicBezTo>
                    <a:cubicBezTo>
                      <a:pt x="1187" y="33174"/>
                      <a:pt x="2205" y="31482"/>
                      <a:pt x="3624" y="29827"/>
                    </a:cubicBezTo>
                    <a:cubicBezTo>
                      <a:pt x="5024" y="28172"/>
                      <a:pt x="7061" y="26244"/>
                      <a:pt x="9717" y="24080"/>
                    </a:cubicBezTo>
                    <a:cubicBezTo>
                      <a:pt x="13845" y="20697"/>
                      <a:pt x="16628" y="18023"/>
                      <a:pt x="18083" y="16041"/>
                    </a:cubicBezTo>
                    <a:cubicBezTo>
                      <a:pt x="19538" y="14059"/>
                      <a:pt x="20265" y="12204"/>
                      <a:pt x="20265" y="10439"/>
                    </a:cubicBezTo>
                    <a:cubicBezTo>
                      <a:pt x="20265" y="8584"/>
                      <a:pt x="19610" y="7038"/>
                      <a:pt x="18283" y="5765"/>
                    </a:cubicBezTo>
                    <a:cubicBezTo>
                      <a:pt x="16955" y="4492"/>
                      <a:pt x="15246" y="3856"/>
                      <a:pt x="13118" y="3856"/>
                    </a:cubicBezTo>
                    <a:cubicBezTo>
                      <a:pt x="10881" y="3856"/>
                      <a:pt x="9080" y="4529"/>
                      <a:pt x="7734" y="5874"/>
                    </a:cubicBezTo>
                    <a:cubicBezTo>
                      <a:pt x="6388" y="7220"/>
                      <a:pt x="5697" y="9094"/>
                      <a:pt x="5679" y="11476"/>
                    </a:cubicBezTo>
                    <a:lnTo>
                      <a:pt x="896" y="10985"/>
                    </a:lnTo>
                    <a:cubicBezTo>
                      <a:pt x="1223" y="7402"/>
                      <a:pt x="2460" y="4692"/>
                      <a:pt x="4606" y="2819"/>
                    </a:cubicBezTo>
                    <a:cubicBezTo>
                      <a:pt x="6752" y="946"/>
                      <a:pt x="9626" y="0"/>
                      <a:pt x="13227" y="0"/>
                    </a:cubicBezTo>
                    <a:cubicBezTo>
                      <a:pt x="16864" y="0"/>
                      <a:pt x="19756" y="1018"/>
                      <a:pt x="21884" y="3037"/>
                    </a:cubicBezTo>
                    <a:cubicBezTo>
                      <a:pt x="24012" y="5056"/>
                      <a:pt x="25067" y="7566"/>
                      <a:pt x="25067" y="10548"/>
                    </a:cubicBezTo>
                    <a:cubicBezTo>
                      <a:pt x="25067" y="12076"/>
                      <a:pt x="24758" y="13568"/>
                      <a:pt x="24139" y="15023"/>
                    </a:cubicBezTo>
                    <a:cubicBezTo>
                      <a:pt x="23521" y="16496"/>
                      <a:pt x="22484" y="18042"/>
                      <a:pt x="21047" y="19660"/>
                    </a:cubicBezTo>
                    <a:cubicBezTo>
                      <a:pt x="19610" y="21279"/>
                      <a:pt x="17210" y="23516"/>
                      <a:pt x="13863" y="26335"/>
                    </a:cubicBezTo>
                    <a:cubicBezTo>
                      <a:pt x="11062" y="28681"/>
                      <a:pt x="9262" y="30282"/>
                      <a:pt x="8480" y="31118"/>
                    </a:cubicBezTo>
                    <a:cubicBezTo>
                      <a:pt x="7680" y="31955"/>
                      <a:pt x="7025" y="32792"/>
                      <a:pt x="6516" y="33646"/>
                    </a:cubicBezTo>
                    <a:lnTo>
                      <a:pt x="25103" y="33646"/>
                    </a:lnTo>
                    <a:close/>
                  </a:path>
                </a:pathLst>
              </a:custGeom>
              <a:solidFill>
                <a:srgbClr val="FFFFFF"/>
              </a:solidFill>
              <a:ln w="1817" cap="flat">
                <a:noFill/>
                <a:prstDash val="solid"/>
                <a:miter/>
              </a:ln>
            </p:spPr>
            <p:txBody>
              <a:bodyPr rtlCol="0" anchor="ctr"/>
              <a:lstStyle/>
              <a:p>
                <a:endParaRPr lang="en-US"/>
              </a:p>
            </p:txBody>
          </p:sp>
          <p:sp>
            <p:nvSpPr>
              <p:cNvPr id="107" name="Freeform: Shape 138">
                <a:extLst>
                  <a:ext uri="{FF2B5EF4-FFF2-40B4-BE49-F238E27FC236}">
                    <a16:creationId xmlns:a16="http://schemas.microsoft.com/office/drawing/2014/main" id="{DE2DB3D6-F0BC-4C6F-ABC8-27609B247630}"/>
                  </a:ext>
                </a:extLst>
              </p:cNvPr>
              <p:cNvSpPr/>
              <p:nvPr/>
            </p:nvSpPr>
            <p:spPr>
              <a:xfrm>
                <a:off x="9332880" y="2621457"/>
                <a:ext cx="5310" cy="27499"/>
              </a:xfrm>
              <a:custGeom>
                <a:avLst/>
                <a:gdLst>
                  <a:gd name="connsiteX0" fmla="*/ 0 w 5310"/>
                  <a:gd name="connsiteY0" fmla="*/ 5311 h 27499"/>
                  <a:gd name="connsiteX1" fmla="*/ 0 w 5310"/>
                  <a:gd name="connsiteY1" fmla="*/ 0 h 27499"/>
                  <a:gd name="connsiteX2" fmla="*/ 5311 w 5310"/>
                  <a:gd name="connsiteY2" fmla="*/ 0 h 27499"/>
                  <a:gd name="connsiteX3" fmla="*/ 5311 w 5310"/>
                  <a:gd name="connsiteY3" fmla="*/ 5311 h 27499"/>
                  <a:gd name="connsiteX4" fmla="*/ 0 w 5310"/>
                  <a:gd name="connsiteY4" fmla="*/ 5311 h 27499"/>
                  <a:gd name="connsiteX5" fmla="*/ 0 w 5310"/>
                  <a:gd name="connsiteY5" fmla="*/ 27499 h 27499"/>
                  <a:gd name="connsiteX6" fmla="*/ 0 w 5310"/>
                  <a:gd name="connsiteY6" fmla="*/ 22188 h 27499"/>
                  <a:gd name="connsiteX7" fmla="*/ 5311 w 5310"/>
                  <a:gd name="connsiteY7" fmla="*/ 22188 h 27499"/>
                  <a:gd name="connsiteX8" fmla="*/ 5311 w 5310"/>
                  <a:gd name="connsiteY8" fmla="*/ 27499 h 27499"/>
                  <a:gd name="connsiteX9" fmla="*/ 0 w 5310"/>
                  <a:gd name="connsiteY9" fmla="*/ 27499 h 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0" h="27499">
                    <a:moveTo>
                      <a:pt x="0" y="5311"/>
                    </a:moveTo>
                    <a:lnTo>
                      <a:pt x="0" y="0"/>
                    </a:lnTo>
                    <a:lnTo>
                      <a:pt x="5311" y="0"/>
                    </a:lnTo>
                    <a:lnTo>
                      <a:pt x="5311" y="5311"/>
                    </a:lnTo>
                    <a:lnTo>
                      <a:pt x="0" y="5311"/>
                    </a:lnTo>
                    <a:close/>
                    <a:moveTo>
                      <a:pt x="0" y="27499"/>
                    </a:moveTo>
                    <a:lnTo>
                      <a:pt x="0" y="22188"/>
                    </a:lnTo>
                    <a:lnTo>
                      <a:pt x="5311" y="22188"/>
                    </a:lnTo>
                    <a:lnTo>
                      <a:pt x="5311" y="27499"/>
                    </a:lnTo>
                    <a:lnTo>
                      <a:pt x="0" y="27499"/>
                    </a:lnTo>
                    <a:close/>
                  </a:path>
                </a:pathLst>
              </a:custGeom>
              <a:solidFill>
                <a:srgbClr val="FFFFFF"/>
              </a:solidFill>
              <a:ln w="1817" cap="flat">
                <a:noFill/>
                <a:prstDash val="solid"/>
                <a:miter/>
              </a:ln>
            </p:spPr>
            <p:txBody>
              <a:bodyPr rtlCol="0" anchor="ctr"/>
              <a:lstStyle/>
              <a:p>
                <a:endParaRPr lang="en-US"/>
              </a:p>
            </p:txBody>
          </p:sp>
          <p:sp>
            <p:nvSpPr>
              <p:cNvPr id="108" name="Freeform: Shape 139">
                <a:extLst>
                  <a:ext uri="{FF2B5EF4-FFF2-40B4-BE49-F238E27FC236}">
                    <a16:creationId xmlns:a16="http://schemas.microsoft.com/office/drawing/2014/main" id="{C70E4C47-AF98-41A0-8C69-38BA01BE007B}"/>
                  </a:ext>
                </a:extLst>
              </p:cNvPr>
              <p:cNvSpPr/>
              <p:nvPr/>
            </p:nvSpPr>
            <p:spPr>
              <a:xfrm>
                <a:off x="9345029" y="2610835"/>
                <a:ext cx="24752" cy="38775"/>
              </a:xfrm>
              <a:custGeom>
                <a:avLst/>
                <a:gdLst>
                  <a:gd name="connsiteX0" fmla="*/ 0 w 24752"/>
                  <a:gd name="connsiteY0" fmla="*/ 19406 h 38775"/>
                  <a:gd name="connsiteX1" fmla="*/ 1382 w 24752"/>
                  <a:gd name="connsiteY1" fmla="*/ 8566 h 38775"/>
                  <a:gd name="connsiteX2" fmla="*/ 5493 w 24752"/>
                  <a:gd name="connsiteY2" fmla="*/ 2237 h 38775"/>
                  <a:gd name="connsiteX3" fmla="*/ 12367 w 24752"/>
                  <a:gd name="connsiteY3" fmla="*/ 0 h 38775"/>
                  <a:gd name="connsiteX4" fmla="*/ 17733 w 24752"/>
                  <a:gd name="connsiteY4" fmla="*/ 1237 h 38775"/>
                  <a:gd name="connsiteX5" fmla="*/ 21534 w 24752"/>
                  <a:gd name="connsiteY5" fmla="*/ 4783 h 38775"/>
                  <a:gd name="connsiteX6" fmla="*/ 23898 w 24752"/>
                  <a:gd name="connsiteY6" fmla="*/ 10421 h 38775"/>
                  <a:gd name="connsiteX7" fmla="*/ 24753 w 24752"/>
                  <a:gd name="connsiteY7" fmla="*/ 19406 h 38775"/>
                  <a:gd name="connsiteX8" fmla="*/ 23389 w 24752"/>
                  <a:gd name="connsiteY8" fmla="*/ 30191 h 38775"/>
                  <a:gd name="connsiteX9" fmla="*/ 19278 w 24752"/>
                  <a:gd name="connsiteY9" fmla="*/ 36538 h 38775"/>
                  <a:gd name="connsiteX10" fmla="*/ 12367 w 24752"/>
                  <a:gd name="connsiteY10" fmla="*/ 38775 h 38775"/>
                  <a:gd name="connsiteX11" fmla="*/ 3747 w 24752"/>
                  <a:gd name="connsiteY11" fmla="*/ 34847 h 38775"/>
                  <a:gd name="connsiteX12" fmla="*/ 0 w 24752"/>
                  <a:gd name="connsiteY12" fmla="*/ 19406 h 38775"/>
                  <a:gd name="connsiteX13" fmla="*/ 4801 w 24752"/>
                  <a:gd name="connsiteY13" fmla="*/ 19406 h 38775"/>
                  <a:gd name="connsiteX14" fmla="*/ 6984 w 24752"/>
                  <a:gd name="connsiteY14" fmla="*/ 31846 h 38775"/>
                  <a:gd name="connsiteX15" fmla="*/ 12386 w 24752"/>
                  <a:gd name="connsiteY15" fmla="*/ 34938 h 38775"/>
                  <a:gd name="connsiteX16" fmla="*/ 17787 w 24752"/>
                  <a:gd name="connsiteY16" fmla="*/ 31828 h 38775"/>
                  <a:gd name="connsiteX17" fmla="*/ 19970 w 24752"/>
                  <a:gd name="connsiteY17" fmla="*/ 19387 h 38775"/>
                  <a:gd name="connsiteX18" fmla="*/ 17787 w 24752"/>
                  <a:gd name="connsiteY18" fmla="*/ 6929 h 38775"/>
                  <a:gd name="connsiteX19" fmla="*/ 12331 w 24752"/>
                  <a:gd name="connsiteY19" fmla="*/ 3856 h 38775"/>
                  <a:gd name="connsiteX20" fmla="*/ 7202 w 24752"/>
                  <a:gd name="connsiteY20" fmla="*/ 6584 h 38775"/>
                  <a:gd name="connsiteX21" fmla="*/ 4801 w 24752"/>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2" h="38775">
                    <a:moveTo>
                      <a:pt x="0" y="19406"/>
                    </a:moveTo>
                    <a:cubicBezTo>
                      <a:pt x="0" y="14913"/>
                      <a:pt x="455" y="11294"/>
                      <a:pt x="1382" y="8566"/>
                    </a:cubicBezTo>
                    <a:cubicBezTo>
                      <a:pt x="2310" y="5838"/>
                      <a:pt x="3674" y="3710"/>
                      <a:pt x="5493" y="2237"/>
                    </a:cubicBezTo>
                    <a:cubicBezTo>
                      <a:pt x="7311" y="746"/>
                      <a:pt x="9603" y="0"/>
                      <a:pt x="12367" y="0"/>
                    </a:cubicBezTo>
                    <a:cubicBezTo>
                      <a:pt x="14404" y="0"/>
                      <a:pt x="16187" y="418"/>
                      <a:pt x="17733" y="1237"/>
                    </a:cubicBezTo>
                    <a:cubicBezTo>
                      <a:pt x="19261" y="2055"/>
                      <a:pt x="20534" y="3237"/>
                      <a:pt x="21534" y="4783"/>
                    </a:cubicBezTo>
                    <a:cubicBezTo>
                      <a:pt x="22534" y="6329"/>
                      <a:pt x="23316" y="8202"/>
                      <a:pt x="23898" y="10421"/>
                    </a:cubicBezTo>
                    <a:cubicBezTo>
                      <a:pt x="24480" y="12640"/>
                      <a:pt x="24753" y="15641"/>
                      <a:pt x="24753" y="19406"/>
                    </a:cubicBezTo>
                    <a:cubicBezTo>
                      <a:pt x="24753" y="23862"/>
                      <a:pt x="24298" y="27463"/>
                      <a:pt x="23389" y="30191"/>
                    </a:cubicBezTo>
                    <a:cubicBezTo>
                      <a:pt x="22479" y="32919"/>
                      <a:pt x="21097" y="35047"/>
                      <a:pt x="19278" y="36538"/>
                    </a:cubicBezTo>
                    <a:cubicBezTo>
                      <a:pt x="17460" y="38029"/>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7"/>
                    </a:cubicBezTo>
                    <a:cubicBezTo>
                      <a:pt x="19970" y="13131"/>
                      <a:pt x="19242" y="8984"/>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sp>
            <p:nvSpPr>
              <p:cNvPr id="109" name="Freeform: Shape 140">
                <a:extLst>
                  <a:ext uri="{FF2B5EF4-FFF2-40B4-BE49-F238E27FC236}">
                    <a16:creationId xmlns:a16="http://schemas.microsoft.com/office/drawing/2014/main" id="{19CF378F-783E-4B1F-88F8-FC97A3092540}"/>
                  </a:ext>
                </a:extLst>
              </p:cNvPr>
              <p:cNvSpPr/>
              <p:nvPr/>
            </p:nvSpPr>
            <p:spPr>
              <a:xfrm>
                <a:off x="9374529" y="2610835"/>
                <a:ext cx="24753" cy="38775"/>
              </a:xfrm>
              <a:custGeom>
                <a:avLst/>
                <a:gdLst>
                  <a:gd name="connsiteX0" fmla="*/ 0 w 24753"/>
                  <a:gd name="connsiteY0" fmla="*/ 19406 h 38775"/>
                  <a:gd name="connsiteX1" fmla="*/ 1382 w 24753"/>
                  <a:gd name="connsiteY1" fmla="*/ 8566 h 38775"/>
                  <a:gd name="connsiteX2" fmla="*/ 5493 w 24753"/>
                  <a:gd name="connsiteY2" fmla="*/ 2237 h 38775"/>
                  <a:gd name="connsiteX3" fmla="*/ 12367 w 24753"/>
                  <a:gd name="connsiteY3" fmla="*/ 0 h 38775"/>
                  <a:gd name="connsiteX4" fmla="*/ 17733 w 24753"/>
                  <a:gd name="connsiteY4" fmla="*/ 1237 h 38775"/>
                  <a:gd name="connsiteX5" fmla="*/ 21534 w 24753"/>
                  <a:gd name="connsiteY5" fmla="*/ 4783 h 38775"/>
                  <a:gd name="connsiteX6" fmla="*/ 23898 w 24753"/>
                  <a:gd name="connsiteY6" fmla="*/ 10421 h 38775"/>
                  <a:gd name="connsiteX7" fmla="*/ 24753 w 24753"/>
                  <a:gd name="connsiteY7" fmla="*/ 19406 h 38775"/>
                  <a:gd name="connsiteX8" fmla="*/ 23389 w 24753"/>
                  <a:gd name="connsiteY8" fmla="*/ 30191 h 38775"/>
                  <a:gd name="connsiteX9" fmla="*/ 19279 w 24753"/>
                  <a:gd name="connsiteY9" fmla="*/ 36538 h 38775"/>
                  <a:gd name="connsiteX10" fmla="*/ 12367 w 24753"/>
                  <a:gd name="connsiteY10" fmla="*/ 38775 h 38775"/>
                  <a:gd name="connsiteX11" fmla="*/ 3747 w 24753"/>
                  <a:gd name="connsiteY11" fmla="*/ 34847 h 38775"/>
                  <a:gd name="connsiteX12" fmla="*/ 0 w 24753"/>
                  <a:gd name="connsiteY12" fmla="*/ 19406 h 38775"/>
                  <a:gd name="connsiteX13" fmla="*/ 4801 w 24753"/>
                  <a:gd name="connsiteY13" fmla="*/ 19406 h 38775"/>
                  <a:gd name="connsiteX14" fmla="*/ 6984 w 24753"/>
                  <a:gd name="connsiteY14" fmla="*/ 31846 h 38775"/>
                  <a:gd name="connsiteX15" fmla="*/ 12386 w 24753"/>
                  <a:gd name="connsiteY15" fmla="*/ 34938 h 38775"/>
                  <a:gd name="connsiteX16" fmla="*/ 17787 w 24753"/>
                  <a:gd name="connsiteY16" fmla="*/ 31828 h 38775"/>
                  <a:gd name="connsiteX17" fmla="*/ 19970 w 24753"/>
                  <a:gd name="connsiteY17" fmla="*/ 19387 h 38775"/>
                  <a:gd name="connsiteX18" fmla="*/ 17787 w 24753"/>
                  <a:gd name="connsiteY18" fmla="*/ 6929 h 38775"/>
                  <a:gd name="connsiteX19" fmla="*/ 12331 w 24753"/>
                  <a:gd name="connsiteY19" fmla="*/ 3856 h 38775"/>
                  <a:gd name="connsiteX20" fmla="*/ 7202 w 24753"/>
                  <a:gd name="connsiteY20" fmla="*/ 6584 h 38775"/>
                  <a:gd name="connsiteX21" fmla="*/ 4801 w 24753"/>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3" h="38775">
                    <a:moveTo>
                      <a:pt x="0" y="19406"/>
                    </a:moveTo>
                    <a:cubicBezTo>
                      <a:pt x="0" y="14913"/>
                      <a:pt x="455" y="11294"/>
                      <a:pt x="1382" y="8566"/>
                    </a:cubicBezTo>
                    <a:cubicBezTo>
                      <a:pt x="2310" y="5838"/>
                      <a:pt x="3674" y="3710"/>
                      <a:pt x="5493" y="2237"/>
                    </a:cubicBezTo>
                    <a:cubicBezTo>
                      <a:pt x="7311" y="746"/>
                      <a:pt x="9603" y="0"/>
                      <a:pt x="12367" y="0"/>
                    </a:cubicBezTo>
                    <a:cubicBezTo>
                      <a:pt x="14404" y="0"/>
                      <a:pt x="16187" y="418"/>
                      <a:pt x="17733" y="1237"/>
                    </a:cubicBezTo>
                    <a:cubicBezTo>
                      <a:pt x="19261" y="2055"/>
                      <a:pt x="20534" y="3237"/>
                      <a:pt x="21534" y="4783"/>
                    </a:cubicBezTo>
                    <a:cubicBezTo>
                      <a:pt x="22534" y="6329"/>
                      <a:pt x="23316" y="8202"/>
                      <a:pt x="23898" y="10421"/>
                    </a:cubicBezTo>
                    <a:cubicBezTo>
                      <a:pt x="24480" y="12640"/>
                      <a:pt x="24753" y="15641"/>
                      <a:pt x="24753" y="19406"/>
                    </a:cubicBezTo>
                    <a:cubicBezTo>
                      <a:pt x="24753" y="23862"/>
                      <a:pt x="24298" y="27463"/>
                      <a:pt x="23389" y="30191"/>
                    </a:cubicBezTo>
                    <a:cubicBezTo>
                      <a:pt x="22480" y="32919"/>
                      <a:pt x="21097" y="35047"/>
                      <a:pt x="19279" y="36538"/>
                    </a:cubicBezTo>
                    <a:cubicBezTo>
                      <a:pt x="17460" y="38029"/>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7"/>
                    </a:cubicBezTo>
                    <a:cubicBezTo>
                      <a:pt x="19970" y="13131"/>
                      <a:pt x="19242" y="8984"/>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grpSp>
        <p:grpSp>
          <p:nvGrpSpPr>
            <p:cNvPr id="60" name="Graphic 5">
              <a:extLst>
                <a:ext uri="{FF2B5EF4-FFF2-40B4-BE49-F238E27FC236}">
                  <a16:creationId xmlns:a16="http://schemas.microsoft.com/office/drawing/2014/main" id="{61786E10-FC39-4EFE-A168-0082C9D8E759}"/>
                </a:ext>
              </a:extLst>
            </p:cNvPr>
            <p:cNvGrpSpPr/>
            <p:nvPr/>
          </p:nvGrpSpPr>
          <p:grpSpPr>
            <a:xfrm>
              <a:off x="11633219" y="4984956"/>
              <a:ext cx="133471" cy="52229"/>
              <a:chOff x="9300193" y="3732718"/>
              <a:chExt cx="99089" cy="38775"/>
            </a:xfrm>
            <a:solidFill>
              <a:srgbClr val="FFFFFF"/>
            </a:solidFill>
          </p:grpSpPr>
          <p:sp>
            <p:nvSpPr>
              <p:cNvPr id="102" name="Freeform: Shape 142">
                <a:extLst>
                  <a:ext uri="{FF2B5EF4-FFF2-40B4-BE49-F238E27FC236}">
                    <a16:creationId xmlns:a16="http://schemas.microsoft.com/office/drawing/2014/main" id="{8734EAEF-E2FD-4759-9BAA-68048D4A0BDE}"/>
                  </a:ext>
                </a:extLst>
              </p:cNvPr>
              <p:cNvSpPr/>
              <p:nvPr/>
            </p:nvSpPr>
            <p:spPr>
              <a:xfrm>
                <a:off x="9300193" y="3732718"/>
                <a:ext cx="25103" cy="38120"/>
              </a:xfrm>
              <a:custGeom>
                <a:avLst/>
                <a:gdLst>
                  <a:gd name="connsiteX0" fmla="*/ 25103 w 25103"/>
                  <a:gd name="connsiteY0" fmla="*/ 33646 h 38120"/>
                  <a:gd name="connsiteX1" fmla="*/ 25103 w 25103"/>
                  <a:gd name="connsiteY1" fmla="*/ 38120 h 38120"/>
                  <a:gd name="connsiteX2" fmla="*/ 4 w 25103"/>
                  <a:gd name="connsiteY2" fmla="*/ 38120 h 38120"/>
                  <a:gd name="connsiteX3" fmla="*/ 550 w 25103"/>
                  <a:gd name="connsiteY3" fmla="*/ 34883 h 38120"/>
                  <a:gd name="connsiteX4" fmla="*/ 3624 w 25103"/>
                  <a:gd name="connsiteY4" fmla="*/ 29827 h 38120"/>
                  <a:gd name="connsiteX5" fmla="*/ 9717 w 25103"/>
                  <a:gd name="connsiteY5" fmla="*/ 24080 h 38120"/>
                  <a:gd name="connsiteX6" fmla="*/ 18083 w 25103"/>
                  <a:gd name="connsiteY6" fmla="*/ 16041 h 38120"/>
                  <a:gd name="connsiteX7" fmla="*/ 20265 w 25103"/>
                  <a:gd name="connsiteY7" fmla="*/ 10439 h 38120"/>
                  <a:gd name="connsiteX8" fmla="*/ 18283 w 25103"/>
                  <a:gd name="connsiteY8" fmla="*/ 5765 h 38120"/>
                  <a:gd name="connsiteX9" fmla="*/ 13118 w 25103"/>
                  <a:gd name="connsiteY9" fmla="*/ 3856 h 38120"/>
                  <a:gd name="connsiteX10" fmla="*/ 7734 w 25103"/>
                  <a:gd name="connsiteY10" fmla="*/ 5874 h 38120"/>
                  <a:gd name="connsiteX11" fmla="*/ 5679 w 25103"/>
                  <a:gd name="connsiteY11" fmla="*/ 11476 h 38120"/>
                  <a:gd name="connsiteX12" fmla="*/ 896 w 25103"/>
                  <a:gd name="connsiteY12" fmla="*/ 10985 h 38120"/>
                  <a:gd name="connsiteX13" fmla="*/ 4606 w 25103"/>
                  <a:gd name="connsiteY13" fmla="*/ 2819 h 38120"/>
                  <a:gd name="connsiteX14" fmla="*/ 13227 w 25103"/>
                  <a:gd name="connsiteY14" fmla="*/ 0 h 38120"/>
                  <a:gd name="connsiteX15" fmla="*/ 21884 w 25103"/>
                  <a:gd name="connsiteY15" fmla="*/ 3037 h 38120"/>
                  <a:gd name="connsiteX16" fmla="*/ 25067 w 25103"/>
                  <a:gd name="connsiteY16" fmla="*/ 10548 h 38120"/>
                  <a:gd name="connsiteX17" fmla="*/ 24139 w 25103"/>
                  <a:gd name="connsiteY17" fmla="*/ 15023 h 38120"/>
                  <a:gd name="connsiteX18" fmla="*/ 21047 w 25103"/>
                  <a:gd name="connsiteY18" fmla="*/ 19660 h 38120"/>
                  <a:gd name="connsiteX19" fmla="*/ 13863 w 25103"/>
                  <a:gd name="connsiteY19" fmla="*/ 26335 h 38120"/>
                  <a:gd name="connsiteX20" fmla="*/ 8480 w 25103"/>
                  <a:gd name="connsiteY20" fmla="*/ 31118 h 38120"/>
                  <a:gd name="connsiteX21" fmla="*/ 6516 w 25103"/>
                  <a:gd name="connsiteY21" fmla="*/ 33646 h 38120"/>
                  <a:gd name="connsiteX22" fmla="*/ 25103 w 25103"/>
                  <a:gd name="connsiteY22" fmla="*/ 33646 h 3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103" h="38120">
                    <a:moveTo>
                      <a:pt x="25103" y="33646"/>
                    </a:moveTo>
                    <a:lnTo>
                      <a:pt x="25103" y="38120"/>
                    </a:lnTo>
                    <a:lnTo>
                      <a:pt x="4" y="38120"/>
                    </a:lnTo>
                    <a:cubicBezTo>
                      <a:pt x="-32" y="36993"/>
                      <a:pt x="150" y="35920"/>
                      <a:pt x="550" y="34883"/>
                    </a:cubicBezTo>
                    <a:cubicBezTo>
                      <a:pt x="1187" y="33174"/>
                      <a:pt x="2205" y="31482"/>
                      <a:pt x="3624" y="29827"/>
                    </a:cubicBezTo>
                    <a:cubicBezTo>
                      <a:pt x="5024" y="28172"/>
                      <a:pt x="7061" y="26244"/>
                      <a:pt x="9717" y="24080"/>
                    </a:cubicBezTo>
                    <a:cubicBezTo>
                      <a:pt x="13845" y="20697"/>
                      <a:pt x="16628" y="18024"/>
                      <a:pt x="18083" y="16041"/>
                    </a:cubicBezTo>
                    <a:cubicBezTo>
                      <a:pt x="19538" y="14059"/>
                      <a:pt x="20265" y="12204"/>
                      <a:pt x="20265" y="10439"/>
                    </a:cubicBezTo>
                    <a:cubicBezTo>
                      <a:pt x="20265" y="8584"/>
                      <a:pt x="19610" y="7038"/>
                      <a:pt x="18283" y="5765"/>
                    </a:cubicBezTo>
                    <a:cubicBezTo>
                      <a:pt x="16955" y="4492"/>
                      <a:pt x="15246" y="3856"/>
                      <a:pt x="13118" y="3856"/>
                    </a:cubicBezTo>
                    <a:cubicBezTo>
                      <a:pt x="10881" y="3856"/>
                      <a:pt x="9080" y="4529"/>
                      <a:pt x="7734" y="5874"/>
                    </a:cubicBezTo>
                    <a:cubicBezTo>
                      <a:pt x="6388" y="7220"/>
                      <a:pt x="5697" y="9094"/>
                      <a:pt x="5679" y="11476"/>
                    </a:cubicBezTo>
                    <a:lnTo>
                      <a:pt x="896" y="10985"/>
                    </a:lnTo>
                    <a:cubicBezTo>
                      <a:pt x="1223" y="7402"/>
                      <a:pt x="2460" y="4692"/>
                      <a:pt x="4606" y="2819"/>
                    </a:cubicBezTo>
                    <a:cubicBezTo>
                      <a:pt x="6752" y="946"/>
                      <a:pt x="9626" y="0"/>
                      <a:pt x="13227" y="0"/>
                    </a:cubicBezTo>
                    <a:cubicBezTo>
                      <a:pt x="16864" y="0"/>
                      <a:pt x="19756" y="1018"/>
                      <a:pt x="21884" y="3037"/>
                    </a:cubicBezTo>
                    <a:cubicBezTo>
                      <a:pt x="24012" y="5056"/>
                      <a:pt x="25067" y="7566"/>
                      <a:pt x="25067" y="10548"/>
                    </a:cubicBezTo>
                    <a:cubicBezTo>
                      <a:pt x="25067" y="12076"/>
                      <a:pt x="24758" y="13568"/>
                      <a:pt x="24139" y="15023"/>
                    </a:cubicBezTo>
                    <a:cubicBezTo>
                      <a:pt x="23521" y="16496"/>
                      <a:pt x="22484" y="18042"/>
                      <a:pt x="21047" y="19660"/>
                    </a:cubicBezTo>
                    <a:cubicBezTo>
                      <a:pt x="19610" y="21279"/>
                      <a:pt x="17210" y="23516"/>
                      <a:pt x="13863" y="26335"/>
                    </a:cubicBezTo>
                    <a:cubicBezTo>
                      <a:pt x="11062" y="28681"/>
                      <a:pt x="9262" y="30282"/>
                      <a:pt x="8480" y="31118"/>
                    </a:cubicBezTo>
                    <a:cubicBezTo>
                      <a:pt x="7680" y="31955"/>
                      <a:pt x="7025" y="32792"/>
                      <a:pt x="6516" y="33646"/>
                    </a:cubicBezTo>
                    <a:lnTo>
                      <a:pt x="25103" y="33646"/>
                    </a:lnTo>
                    <a:close/>
                  </a:path>
                </a:pathLst>
              </a:custGeom>
              <a:solidFill>
                <a:srgbClr val="FFFFFF"/>
              </a:solidFill>
              <a:ln w="1817" cap="flat">
                <a:noFill/>
                <a:prstDash val="solid"/>
                <a:miter/>
              </a:ln>
            </p:spPr>
            <p:txBody>
              <a:bodyPr rtlCol="0" anchor="ctr"/>
              <a:lstStyle/>
              <a:p>
                <a:endParaRPr lang="en-US"/>
              </a:p>
            </p:txBody>
          </p:sp>
          <p:sp>
            <p:nvSpPr>
              <p:cNvPr id="103" name="Freeform: Shape 143">
                <a:extLst>
                  <a:ext uri="{FF2B5EF4-FFF2-40B4-BE49-F238E27FC236}">
                    <a16:creationId xmlns:a16="http://schemas.microsoft.com/office/drawing/2014/main" id="{0F008492-B62E-4DC7-9992-7CDC0A99526B}"/>
                  </a:ext>
                </a:extLst>
              </p:cNvPr>
              <p:cNvSpPr/>
              <p:nvPr/>
            </p:nvSpPr>
            <p:spPr>
              <a:xfrm>
                <a:off x="9332880" y="3743340"/>
                <a:ext cx="5310" cy="27517"/>
              </a:xfrm>
              <a:custGeom>
                <a:avLst/>
                <a:gdLst>
                  <a:gd name="connsiteX0" fmla="*/ 0 w 5310"/>
                  <a:gd name="connsiteY0" fmla="*/ 5311 h 27517"/>
                  <a:gd name="connsiteX1" fmla="*/ 0 w 5310"/>
                  <a:gd name="connsiteY1" fmla="*/ 0 h 27517"/>
                  <a:gd name="connsiteX2" fmla="*/ 5311 w 5310"/>
                  <a:gd name="connsiteY2" fmla="*/ 0 h 27517"/>
                  <a:gd name="connsiteX3" fmla="*/ 5311 w 5310"/>
                  <a:gd name="connsiteY3" fmla="*/ 5311 h 27517"/>
                  <a:gd name="connsiteX4" fmla="*/ 0 w 5310"/>
                  <a:gd name="connsiteY4" fmla="*/ 5311 h 27517"/>
                  <a:gd name="connsiteX5" fmla="*/ 0 w 5310"/>
                  <a:gd name="connsiteY5" fmla="*/ 27517 h 27517"/>
                  <a:gd name="connsiteX6" fmla="*/ 0 w 5310"/>
                  <a:gd name="connsiteY6" fmla="*/ 22207 h 27517"/>
                  <a:gd name="connsiteX7" fmla="*/ 5311 w 5310"/>
                  <a:gd name="connsiteY7" fmla="*/ 22207 h 27517"/>
                  <a:gd name="connsiteX8" fmla="*/ 5311 w 5310"/>
                  <a:gd name="connsiteY8" fmla="*/ 27517 h 27517"/>
                  <a:gd name="connsiteX9" fmla="*/ 0 w 5310"/>
                  <a:gd name="connsiteY9" fmla="*/ 27517 h 27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0" h="27517">
                    <a:moveTo>
                      <a:pt x="0" y="5311"/>
                    </a:moveTo>
                    <a:lnTo>
                      <a:pt x="0" y="0"/>
                    </a:lnTo>
                    <a:lnTo>
                      <a:pt x="5311" y="0"/>
                    </a:lnTo>
                    <a:lnTo>
                      <a:pt x="5311" y="5311"/>
                    </a:lnTo>
                    <a:lnTo>
                      <a:pt x="0" y="5311"/>
                    </a:lnTo>
                    <a:close/>
                    <a:moveTo>
                      <a:pt x="0" y="27517"/>
                    </a:moveTo>
                    <a:lnTo>
                      <a:pt x="0" y="22207"/>
                    </a:lnTo>
                    <a:lnTo>
                      <a:pt x="5311" y="22207"/>
                    </a:lnTo>
                    <a:lnTo>
                      <a:pt x="5311" y="27517"/>
                    </a:lnTo>
                    <a:lnTo>
                      <a:pt x="0" y="27517"/>
                    </a:lnTo>
                    <a:close/>
                  </a:path>
                </a:pathLst>
              </a:custGeom>
              <a:solidFill>
                <a:srgbClr val="FFFFFF"/>
              </a:solidFill>
              <a:ln w="1817" cap="flat">
                <a:noFill/>
                <a:prstDash val="solid"/>
                <a:miter/>
              </a:ln>
            </p:spPr>
            <p:txBody>
              <a:bodyPr rtlCol="0" anchor="ctr"/>
              <a:lstStyle/>
              <a:p>
                <a:endParaRPr lang="en-US"/>
              </a:p>
            </p:txBody>
          </p:sp>
          <p:sp>
            <p:nvSpPr>
              <p:cNvPr id="104" name="Freeform: Shape 144">
                <a:extLst>
                  <a:ext uri="{FF2B5EF4-FFF2-40B4-BE49-F238E27FC236}">
                    <a16:creationId xmlns:a16="http://schemas.microsoft.com/office/drawing/2014/main" id="{036EFE3F-B12C-4AE5-B98B-E4931DA2E61C}"/>
                  </a:ext>
                </a:extLst>
              </p:cNvPr>
              <p:cNvSpPr/>
              <p:nvPr/>
            </p:nvSpPr>
            <p:spPr>
              <a:xfrm>
                <a:off x="9345029" y="3732718"/>
                <a:ext cx="24752" cy="38775"/>
              </a:xfrm>
              <a:custGeom>
                <a:avLst/>
                <a:gdLst>
                  <a:gd name="connsiteX0" fmla="*/ 0 w 24752"/>
                  <a:gd name="connsiteY0" fmla="*/ 19406 h 38775"/>
                  <a:gd name="connsiteX1" fmla="*/ 1382 w 24752"/>
                  <a:gd name="connsiteY1" fmla="*/ 8566 h 38775"/>
                  <a:gd name="connsiteX2" fmla="*/ 5493 w 24752"/>
                  <a:gd name="connsiteY2" fmla="*/ 2237 h 38775"/>
                  <a:gd name="connsiteX3" fmla="*/ 12367 w 24752"/>
                  <a:gd name="connsiteY3" fmla="*/ 0 h 38775"/>
                  <a:gd name="connsiteX4" fmla="*/ 17733 w 24752"/>
                  <a:gd name="connsiteY4" fmla="*/ 1237 h 38775"/>
                  <a:gd name="connsiteX5" fmla="*/ 21534 w 24752"/>
                  <a:gd name="connsiteY5" fmla="*/ 4783 h 38775"/>
                  <a:gd name="connsiteX6" fmla="*/ 23898 w 24752"/>
                  <a:gd name="connsiteY6" fmla="*/ 10421 h 38775"/>
                  <a:gd name="connsiteX7" fmla="*/ 24753 w 24752"/>
                  <a:gd name="connsiteY7" fmla="*/ 19406 h 38775"/>
                  <a:gd name="connsiteX8" fmla="*/ 23389 w 24752"/>
                  <a:gd name="connsiteY8" fmla="*/ 30191 h 38775"/>
                  <a:gd name="connsiteX9" fmla="*/ 19278 w 24752"/>
                  <a:gd name="connsiteY9" fmla="*/ 36538 h 38775"/>
                  <a:gd name="connsiteX10" fmla="*/ 12367 w 24752"/>
                  <a:gd name="connsiteY10" fmla="*/ 38775 h 38775"/>
                  <a:gd name="connsiteX11" fmla="*/ 3747 w 24752"/>
                  <a:gd name="connsiteY11" fmla="*/ 34847 h 38775"/>
                  <a:gd name="connsiteX12" fmla="*/ 0 w 24752"/>
                  <a:gd name="connsiteY12" fmla="*/ 19406 h 38775"/>
                  <a:gd name="connsiteX13" fmla="*/ 4801 w 24752"/>
                  <a:gd name="connsiteY13" fmla="*/ 19406 h 38775"/>
                  <a:gd name="connsiteX14" fmla="*/ 6984 w 24752"/>
                  <a:gd name="connsiteY14" fmla="*/ 31846 h 38775"/>
                  <a:gd name="connsiteX15" fmla="*/ 12386 w 24752"/>
                  <a:gd name="connsiteY15" fmla="*/ 34938 h 38775"/>
                  <a:gd name="connsiteX16" fmla="*/ 17787 w 24752"/>
                  <a:gd name="connsiteY16" fmla="*/ 31828 h 38775"/>
                  <a:gd name="connsiteX17" fmla="*/ 19970 w 24752"/>
                  <a:gd name="connsiteY17" fmla="*/ 19388 h 38775"/>
                  <a:gd name="connsiteX18" fmla="*/ 17787 w 24752"/>
                  <a:gd name="connsiteY18" fmla="*/ 6929 h 38775"/>
                  <a:gd name="connsiteX19" fmla="*/ 12331 w 24752"/>
                  <a:gd name="connsiteY19" fmla="*/ 3856 h 38775"/>
                  <a:gd name="connsiteX20" fmla="*/ 7202 w 24752"/>
                  <a:gd name="connsiteY20" fmla="*/ 6584 h 38775"/>
                  <a:gd name="connsiteX21" fmla="*/ 4801 w 24752"/>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2" h="38775">
                    <a:moveTo>
                      <a:pt x="0" y="19406"/>
                    </a:moveTo>
                    <a:cubicBezTo>
                      <a:pt x="0" y="14913"/>
                      <a:pt x="455" y="11294"/>
                      <a:pt x="1382" y="8566"/>
                    </a:cubicBezTo>
                    <a:cubicBezTo>
                      <a:pt x="2310" y="5838"/>
                      <a:pt x="3674" y="3710"/>
                      <a:pt x="5493" y="2237"/>
                    </a:cubicBezTo>
                    <a:cubicBezTo>
                      <a:pt x="7311" y="746"/>
                      <a:pt x="9603" y="0"/>
                      <a:pt x="12367" y="0"/>
                    </a:cubicBezTo>
                    <a:cubicBezTo>
                      <a:pt x="14404" y="0"/>
                      <a:pt x="16187" y="418"/>
                      <a:pt x="17733" y="1237"/>
                    </a:cubicBezTo>
                    <a:cubicBezTo>
                      <a:pt x="19278" y="2055"/>
                      <a:pt x="20534" y="3237"/>
                      <a:pt x="21534" y="4783"/>
                    </a:cubicBezTo>
                    <a:cubicBezTo>
                      <a:pt x="22534" y="6329"/>
                      <a:pt x="23316" y="8202"/>
                      <a:pt x="23898" y="10421"/>
                    </a:cubicBezTo>
                    <a:cubicBezTo>
                      <a:pt x="24462" y="12640"/>
                      <a:pt x="24753" y="15641"/>
                      <a:pt x="24753" y="19406"/>
                    </a:cubicBezTo>
                    <a:cubicBezTo>
                      <a:pt x="24753" y="23862"/>
                      <a:pt x="24298" y="27463"/>
                      <a:pt x="23389" y="30191"/>
                    </a:cubicBezTo>
                    <a:cubicBezTo>
                      <a:pt x="22479" y="32937"/>
                      <a:pt x="21097" y="35047"/>
                      <a:pt x="19278" y="36538"/>
                    </a:cubicBezTo>
                    <a:cubicBezTo>
                      <a:pt x="17460" y="38030"/>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8"/>
                    </a:cubicBezTo>
                    <a:cubicBezTo>
                      <a:pt x="19970" y="13131"/>
                      <a:pt x="19242" y="8984"/>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sp>
            <p:nvSpPr>
              <p:cNvPr id="105" name="Freeform: Shape 145">
                <a:extLst>
                  <a:ext uri="{FF2B5EF4-FFF2-40B4-BE49-F238E27FC236}">
                    <a16:creationId xmlns:a16="http://schemas.microsoft.com/office/drawing/2014/main" id="{75EBF7A7-37FE-49BF-B6BE-7246C375B0BD}"/>
                  </a:ext>
                </a:extLst>
              </p:cNvPr>
              <p:cNvSpPr/>
              <p:nvPr/>
            </p:nvSpPr>
            <p:spPr>
              <a:xfrm>
                <a:off x="9374529" y="3732718"/>
                <a:ext cx="24753" cy="38775"/>
              </a:xfrm>
              <a:custGeom>
                <a:avLst/>
                <a:gdLst>
                  <a:gd name="connsiteX0" fmla="*/ 0 w 24753"/>
                  <a:gd name="connsiteY0" fmla="*/ 19406 h 38775"/>
                  <a:gd name="connsiteX1" fmla="*/ 1382 w 24753"/>
                  <a:gd name="connsiteY1" fmla="*/ 8566 h 38775"/>
                  <a:gd name="connsiteX2" fmla="*/ 5493 w 24753"/>
                  <a:gd name="connsiteY2" fmla="*/ 2237 h 38775"/>
                  <a:gd name="connsiteX3" fmla="*/ 12367 w 24753"/>
                  <a:gd name="connsiteY3" fmla="*/ 0 h 38775"/>
                  <a:gd name="connsiteX4" fmla="*/ 17733 w 24753"/>
                  <a:gd name="connsiteY4" fmla="*/ 1237 h 38775"/>
                  <a:gd name="connsiteX5" fmla="*/ 21534 w 24753"/>
                  <a:gd name="connsiteY5" fmla="*/ 4783 h 38775"/>
                  <a:gd name="connsiteX6" fmla="*/ 23898 w 24753"/>
                  <a:gd name="connsiteY6" fmla="*/ 10421 h 38775"/>
                  <a:gd name="connsiteX7" fmla="*/ 24753 w 24753"/>
                  <a:gd name="connsiteY7" fmla="*/ 19406 h 38775"/>
                  <a:gd name="connsiteX8" fmla="*/ 23389 w 24753"/>
                  <a:gd name="connsiteY8" fmla="*/ 30191 h 38775"/>
                  <a:gd name="connsiteX9" fmla="*/ 19279 w 24753"/>
                  <a:gd name="connsiteY9" fmla="*/ 36538 h 38775"/>
                  <a:gd name="connsiteX10" fmla="*/ 12367 w 24753"/>
                  <a:gd name="connsiteY10" fmla="*/ 38775 h 38775"/>
                  <a:gd name="connsiteX11" fmla="*/ 3747 w 24753"/>
                  <a:gd name="connsiteY11" fmla="*/ 34847 h 38775"/>
                  <a:gd name="connsiteX12" fmla="*/ 0 w 24753"/>
                  <a:gd name="connsiteY12" fmla="*/ 19406 h 38775"/>
                  <a:gd name="connsiteX13" fmla="*/ 4801 w 24753"/>
                  <a:gd name="connsiteY13" fmla="*/ 19406 h 38775"/>
                  <a:gd name="connsiteX14" fmla="*/ 6984 w 24753"/>
                  <a:gd name="connsiteY14" fmla="*/ 31846 h 38775"/>
                  <a:gd name="connsiteX15" fmla="*/ 12386 w 24753"/>
                  <a:gd name="connsiteY15" fmla="*/ 34938 h 38775"/>
                  <a:gd name="connsiteX16" fmla="*/ 17787 w 24753"/>
                  <a:gd name="connsiteY16" fmla="*/ 31828 h 38775"/>
                  <a:gd name="connsiteX17" fmla="*/ 19970 w 24753"/>
                  <a:gd name="connsiteY17" fmla="*/ 19388 h 38775"/>
                  <a:gd name="connsiteX18" fmla="*/ 17787 w 24753"/>
                  <a:gd name="connsiteY18" fmla="*/ 6929 h 38775"/>
                  <a:gd name="connsiteX19" fmla="*/ 12331 w 24753"/>
                  <a:gd name="connsiteY19" fmla="*/ 3856 h 38775"/>
                  <a:gd name="connsiteX20" fmla="*/ 7202 w 24753"/>
                  <a:gd name="connsiteY20" fmla="*/ 6584 h 38775"/>
                  <a:gd name="connsiteX21" fmla="*/ 4801 w 24753"/>
                  <a:gd name="connsiteY21" fmla="*/ 19406 h 3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53" h="38775">
                    <a:moveTo>
                      <a:pt x="0" y="19406"/>
                    </a:moveTo>
                    <a:cubicBezTo>
                      <a:pt x="0" y="14913"/>
                      <a:pt x="455" y="11294"/>
                      <a:pt x="1382" y="8566"/>
                    </a:cubicBezTo>
                    <a:cubicBezTo>
                      <a:pt x="2310" y="5838"/>
                      <a:pt x="3674" y="3710"/>
                      <a:pt x="5493" y="2237"/>
                    </a:cubicBezTo>
                    <a:cubicBezTo>
                      <a:pt x="7311" y="746"/>
                      <a:pt x="9603" y="0"/>
                      <a:pt x="12367" y="0"/>
                    </a:cubicBezTo>
                    <a:cubicBezTo>
                      <a:pt x="14404" y="0"/>
                      <a:pt x="16187" y="418"/>
                      <a:pt x="17733" y="1237"/>
                    </a:cubicBezTo>
                    <a:cubicBezTo>
                      <a:pt x="19279" y="2055"/>
                      <a:pt x="20534" y="3237"/>
                      <a:pt x="21534" y="4783"/>
                    </a:cubicBezTo>
                    <a:cubicBezTo>
                      <a:pt x="22534" y="6329"/>
                      <a:pt x="23316" y="8202"/>
                      <a:pt x="23898" y="10421"/>
                    </a:cubicBezTo>
                    <a:cubicBezTo>
                      <a:pt x="24462" y="12640"/>
                      <a:pt x="24753" y="15641"/>
                      <a:pt x="24753" y="19406"/>
                    </a:cubicBezTo>
                    <a:cubicBezTo>
                      <a:pt x="24753" y="23862"/>
                      <a:pt x="24298" y="27463"/>
                      <a:pt x="23389" y="30191"/>
                    </a:cubicBezTo>
                    <a:cubicBezTo>
                      <a:pt x="22480" y="32937"/>
                      <a:pt x="21097" y="35047"/>
                      <a:pt x="19279" y="36538"/>
                    </a:cubicBezTo>
                    <a:cubicBezTo>
                      <a:pt x="17460" y="38030"/>
                      <a:pt x="15150" y="38775"/>
                      <a:pt x="12367" y="38775"/>
                    </a:cubicBezTo>
                    <a:cubicBezTo>
                      <a:pt x="8712" y="38775"/>
                      <a:pt x="5838" y="37466"/>
                      <a:pt x="3747" y="34847"/>
                    </a:cubicBezTo>
                    <a:cubicBezTo>
                      <a:pt x="1255" y="31682"/>
                      <a:pt x="0" y="26535"/>
                      <a:pt x="0" y="19406"/>
                    </a:cubicBezTo>
                    <a:close/>
                    <a:moveTo>
                      <a:pt x="4801" y="19406"/>
                    </a:moveTo>
                    <a:cubicBezTo>
                      <a:pt x="4801" y="25644"/>
                      <a:pt x="5529" y="29791"/>
                      <a:pt x="6984" y="31846"/>
                    </a:cubicBezTo>
                    <a:cubicBezTo>
                      <a:pt x="8439" y="33901"/>
                      <a:pt x="10239" y="34938"/>
                      <a:pt x="12386" y="34938"/>
                    </a:cubicBezTo>
                    <a:cubicBezTo>
                      <a:pt x="14532" y="34938"/>
                      <a:pt x="16332" y="33901"/>
                      <a:pt x="17787" y="31828"/>
                    </a:cubicBezTo>
                    <a:cubicBezTo>
                      <a:pt x="19242" y="29754"/>
                      <a:pt x="19970" y="25608"/>
                      <a:pt x="19970" y="19388"/>
                    </a:cubicBezTo>
                    <a:cubicBezTo>
                      <a:pt x="19970" y="13131"/>
                      <a:pt x="19242" y="8984"/>
                      <a:pt x="17787" y="6929"/>
                    </a:cubicBezTo>
                    <a:cubicBezTo>
                      <a:pt x="16332" y="4874"/>
                      <a:pt x="14513" y="3856"/>
                      <a:pt x="12331" y="3856"/>
                    </a:cubicBezTo>
                    <a:cubicBezTo>
                      <a:pt x="10185" y="3856"/>
                      <a:pt x="8475" y="4765"/>
                      <a:pt x="7202" y="6584"/>
                    </a:cubicBezTo>
                    <a:cubicBezTo>
                      <a:pt x="5602" y="8894"/>
                      <a:pt x="4801" y="13168"/>
                      <a:pt x="4801" y="19406"/>
                    </a:cubicBezTo>
                    <a:close/>
                  </a:path>
                </a:pathLst>
              </a:custGeom>
              <a:solidFill>
                <a:srgbClr val="FFFFFF"/>
              </a:solidFill>
              <a:ln w="1817" cap="flat">
                <a:noFill/>
                <a:prstDash val="solid"/>
                <a:miter/>
              </a:ln>
            </p:spPr>
            <p:txBody>
              <a:bodyPr rtlCol="0" anchor="ctr"/>
              <a:lstStyle/>
              <a:p>
                <a:endParaRPr lang="en-US"/>
              </a:p>
            </p:txBody>
          </p:sp>
        </p:grpSp>
        <p:sp>
          <p:nvSpPr>
            <p:cNvPr id="61" name="Freeform: Shape 146">
              <a:extLst>
                <a:ext uri="{FF2B5EF4-FFF2-40B4-BE49-F238E27FC236}">
                  <a16:creationId xmlns:a16="http://schemas.microsoft.com/office/drawing/2014/main" id="{2AE6641C-1DBC-40AA-8458-8BEB652168FF}"/>
                </a:ext>
              </a:extLst>
            </p:cNvPr>
            <p:cNvSpPr/>
            <p:nvPr/>
          </p:nvSpPr>
          <p:spPr>
            <a:xfrm>
              <a:off x="10141050" y="5626118"/>
              <a:ext cx="1722578" cy="349023"/>
            </a:xfrm>
            <a:custGeom>
              <a:avLst/>
              <a:gdLst>
                <a:gd name="connsiteX0" fmla="*/ 1278839 w 1278839"/>
                <a:gd name="connsiteY0" fmla="*/ 259114 h 259114"/>
                <a:gd name="connsiteX1" fmla="*/ 1278839 w 1278839"/>
                <a:gd name="connsiteY1" fmla="*/ 54562 h 259114"/>
                <a:gd name="connsiteX2" fmla="*/ 1224278 w 1278839"/>
                <a:gd name="connsiteY2" fmla="*/ 0 h 259114"/>
                <a:gd name="connsiteX3" fmla="*/ 54562 w 1278839"/>
                <a:gd name="connsiteY3" fmla="*/ 0 h 259114"/>
                <a:gd name="connsiteX4" fmla="*/ 0 w 1278839"/>
                <a:gd name="connsiteY4" fmla="*/ 54562 h 259114"/>
                <a:gd name="connsiteX5" fmla="*/ 0 w 1278839"/>
                <a:gd name="connsiteY5" fmla="*/ 259114 h 259114"/>
                <a:gd name="connsiteX6" fmla="*/ 1278839 w 1278839"/>
                <a:gd name="connsiteY6" fmla="*/ 259114 h 25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8839" h="259114">
                  <a:moveTo>
                    <a:pt x="1278839" y="259114"/>
                  </a:moveTo>
                  <a:lnTo>
                    <a:pt x="1278839" y="54562"/>
                  </a:lnTo>
                  <a:cubicBezTo>
                    <a:pt x="1278839" y="24425"/>
                    <a:pt x="1254414" y="0"/>
                    <a:pt x="1224278" y="0"/>
                  </a:cubicBezTo>
                  <a:lnTo>
                    <a:pt x="54562" y="0"/>
                  </a:lnTo>
                  <a:cubicBezTo>
                    <a:pt x="24425" y="0"/>
                    <a:pt x="0" y="24425"/>
                    <a:pt x="0" y="54562"/>
                  </a:cubicBezTo>
                  <a:lnTo>
                    <a:pt x="0" y="259114"/>
                  </a:lnTo>
                  <a:lnTo>
                    <a:pt x="1278839" y="259114"/>
                  </a:lnTo>
                  <a:close/>
                </a:path>
              </a:pathLst>
            </a:custGeom>
            <a:solidFill>
              <a:srgbClr val="1A1A1A"/>
            </a:solidFill>
            <a:ln w="1817" cap="flat">
              <a:noFill/>
              <a:prstDash val="solid"/>
              <a:miter/>
            </a:ln>
          </p:spPr>
          <p:txBody>
            <a:bodyPr rtlCol="0" anchor="ctr"/>
            <a:lstStyle/>
            <a:p>
              <a:endParaRPr lang="en-US"/>
            </a:p>
          </p:txBody>
        </p:sp>
        <p:sp>
          <p:nvSpPr>
            <p:cNvPr id="62" name="Freeform: Shape 147">
              <a:extLst>
                <a:ext uri="{FF2B5EF4-FFF2-40B4-BE49-F238E27FC236}">
                  <a16:creationId xmlns:a16="http://schemas.microsoft.com/office/drawing/2014/main" id="{49963C61-E65D-47BF-89B7-BFAF421756F3}"/>
                </a:ext>
              </a:extLst>
            </p:cNvPr>
            <p:cNvSpPr/>
            <p:nvPr/>
          </p:nvSpPr>
          <p:spPr>
            <a:xfrm>
              <a:off x="11382193" y="484252"/>
              <a:ext cx="78393" cy="78393"/>
            </a:xfrm>
            <a:custGeom>
              <a:avLst/>
              <a:gdLst>
                <a:gd name="connsiteX0" fmla="*/ 58199 w 58199"/>
                <a:gd name="connsiteY0" fmla="*/ 29100 h 58199"/>
                <a:gd name="connsiteX1" fmla="*/ 29100 w 58199"/>
                <a:gd name="connsiteY1" fmla="*/ 58199 h 58199"/>
                <a:gd name="connsiteX2" fmla="*/ 0 w 58199"/>
                <a:gd name="connsiteY2" fmla="*/ 29100 h 58199"/>
                <a:gd name="connsiteX3" fmla="*/ 29100 w 58199"/>
                <a:gd name="connsiteY3" fmla="*/ 0 h 58199"/>
                <a:gd name="connsiteX4" fmla="*/ 58199 w 58199"/>
                <a:gd name="connsiteY4" fmla="*/ 29100 h 58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99" h="58199">
                  <a:moveTo>
                    <a:pt x="58199" y="29100"/>
                  </a:moveTo>
                  <a:cubicBezTo>
                    <a:pt x="58199" y="45171"/>
                    <a:pt x="45171" y="58199"/>
                    <a:pt x="29100" y="58199"/>
                  </a:cubicBezTo>
                  <a:cubicBezTo>
                    <a:pt x="13028" y="58199"/>
                    <a:pt x="0" y="45171"/>
                    <a:pt x="0" y="29100"/>
                  </a:cubicBezTo>
                  <a:cubicBezTo>
                    <a:pt x="0" y="13028"/>
                    <a:pt x="13028" y="0"/>
                    <a:pt x="29100" y="0"/>
                  </a:cubicBezTo>
                  <a:cubicBezTo>
                    <a:pt x="45171" y="0"/>
                    <a:pt x="58199" y="13028"/>
                    <a:pt x="58199" y="29100"/>
                  </a:cubicBezTo>
                  <a:close/>
                </a:path>
              </a:pathLst>
            </a:custGeom>
            <a:solidFill>
              <a:srgbClr val="FF0000"/>
            </a:solidFill>
            <a:ln w="1817" cap="flat">
              <a:noFill/>
              <a:prstDash val="solid"/>
              <a:miter/>
            </a:ln>
          </p:spPr>
          <p:txBody>
            <a:bodyPr rtlCol="0" anchor="ctr"/>
            <a:lstStyle/>
            <a:p>
              <a:endParaRPr lang="en-US"/>
            </a:p>
          </p:txBody>
        </p:sp>
        <p:sp>
          <p:nvSpPr>
            <p:cNvPr id="63" name="Freeform: Shape 148">
              <a:extLst>
                <a:ext uri="{FF2B5EF4-FFF2-40B4-BE49-F238E27FC236}">
                  <a16:creationId xmlns:a16="http://schemas.microsoft.com/office/drawing/2014/main" id="{8415BAE2-6AFE-4145-B9D2-3E3352C52131}"/>
                </a:ext>
              </a:extLst>
            </p:cNvPr>
            <p:cNvSpPr/>
            <p:nvPr/>
          </p:nvSpPr>
          <p:spPr>
            <a:xfrm>
              <a:off x="11736876" y="896480"/>
              <a:ext cx="110240" cy="110240"/>
            </a:xfrm>
            <a:custGeom>
              <a:avLst/>
              <a:gdLst>
                <a:gd name="connsiteX0" fmla="*/ 81843 w 81842"/>
                <a:gd name="connsiteY0" fmla="*/ 40921 h 81842"/>
                <a:gd name="connsiteX1" fmla="*/ 40921 w 81842"/>
                <a:gd name="connsiteY1" fmla="*/ 81843 h 81842"/>
                <a:gd name="connsiteX2" fmla="*/ 0 w 81842"/>
                <a:gd name="connsiteY2" fmla="*/ 40921 h 81842"/>
                <a:gd name="connsiteX3" fmla="*/ 40921 w 81842"/>
                <a:gd name="connsiteY3" fmla="*/ 0 h 81842"/>
                <a:gd name="connsiteX4" fmla="*/ 81843 w 81842"/>
                <a:gd name="connsiteY4" fmla="*/ 40921 h 81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42" h="81842">
                  <a:moveTo>
                    <a:pt x="81843" y="40921"/>
                  </a:moveTo>
                  <a:cubicBezTo>
                    <a:pt x="81843" y="63522"/>
                    <a:pt x="63522" y="81843"/>
                    <a:pt x="40921" y="81843"/>
                  </a:cubicBezTo>
                  <a:cubicBezTo>
                    <a:pt x="18321" y="81843"/>
                    <a:pt x="0" y="63522"/>
                    <a:pt x="0" y="40921"/>
                  </a:cubicBezTo>
                  <a:cubicBezTo>
                    <a:pt x="0" y="18321"/>
                    <a:pt x="18321" y="0"/>
                    <a:pt x="40921" y="0"/>
                  </a:cubicBezTo>
                  <a:cubicBezTo>
                    <a:pt x="63522" y="0"/>
                    <a:pt x="81843" y="18321"/>
                    <a:pt x="81843" y="40921"/>
                  </a:cubicBezTo>
                  <a:close/>
                </a:path>
              </a:pathLst>
            </a:custGeom>
            <a:solidFill>
              <a:srgbClr val="1F95F1"/>
            </a:solidFill>
            <a:ln w="1817" cap="flat">
              <a:noFill/>
              <a:prstDash val="solid"/>
              <a:miter/>
            </a:ln>
          </p:spPr>
          <p:txBody>
            <a:bodyPr rtlCol="0" anchor="ctr"/>
            <a:lstStyle/>
            <a:p>
              <a:endParaRPr lang="en-US"/>
            </a:p>
          </p:txBody>
        </p:sp>
        <p:grpSp>
          <p:nvGrpSpPr>
            <p:cNvPr id="64" name="Graphic 5">
              <a:extLst>
                <a:ext uri="{FF2B5EF4-FFF2-40B4-BE49-F238E27FC236}">
                  <a16:creationId xmlns:a16="http://schemas.microsoft.com/office/drawing/2014/main" id="{61786E10-FC39-4EFE-A168-0082C9D8E759}"/>
                </a:ext>
              </a:extLst>
            </p:cNvPr>
            <p:cNvGrpSpPr/>
            <p:nvPr/>
          </p:nvGrpSpPr>
          <p:grpSpPr>
            <a:xfrm>
              <a:off x="10866093" y="1497760"/>
              <a:ext cx="272467" cy="272467"/>
              <a:chOff x="8730680" y="1143830"/>
              <a:chExt cx="202279" cy="202279"/>
            </a:xfrm>
          </p:grpSpPr>
          <p:sp>
            <p:nvSpPr>
              <p:cNvPr id="100" name="Freeform: Shape 153">
                <a:extLst>
                  <a:ext uri="{FF2B5EF4-FFF2-40B4-BE49-F238E27FC236}">
                    <a16:creationId xmlns:a16="http://schemas.microsoft.com/office/drawing/2014/main" id="{4969776E-8AAC-4DC8-8FBB-DB8B99FDED7B}"/>
                  </a:ext>
                </a:extLst>
              </p:cNvPr>
              <p:cNvSpPr/>
              <p:nvPr/>
            </p:nvSpPr>
            <p:spPr>
              <a:xfrm>
                <a:off x="8730680" y="1143830"/>
                <a:ext cx="202279" cy="202279"/>
              </a:xfrm>
              <a:custGeom>
                <a:avLst/>
                <a:gdLst>
                  <a:gd name="connsiteX0" fmla="*/ 194077 w 202279"/>
                  <a:gd name="connsiteY0" fmla="*/ 202279 h 202279"/>
                  <a:gd name="connsiteX1" fmla="*/ 8202 w 202279"/>
                  <a:gd name="connsiteY1" fmla="*/ 202279 h 202279"/>
                  <a:gd name="connsiteX2" fmla="*/ 0 w 202279"/>
                  <a:gd name="connsiteY2" fmla="*/ 194077 h 202279"/>
                  <a:gd name="connsiteX3" fmla="*/ 0 w 202279"/>
                  <a:gd name="connsiteY3" fmla="*/ 8202 h 202279"/>
                  <a:gd name="connsiteX4" fmla="*/ 8202 w 202279"/>
                  <a:gd name="connsiteY4" fmla="*/ 0 h 202279"/>
                  <a:gd name="connsiteX5" fmla="*/ 194077 w 202279"/>
                  <a:gd name="connsiteY5" fmla="*/ 0 h 202279"/>
                  <a:gd name="connsiteX6" fmla="*/ 202279 w 202279"/>
                  <a:gd name="connsiteY6" fmla="*/ 8202 h 202279"/>
                  <a:gd name="connsiteX7" fmla="*/ 202279 w 202279"/>
                  <a:gd name="connsiteY7" fmla="*/ 194077 h 202279"/>
                  <a:gd name="connsiteX8" fmla="*/ 194077 w 202279"/>
                  <a:gd name="connsiteY8" fmla="*/ 202279 h 20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79" h="202279">
                    <a:moveTo>
                      <a:pt x="194077" y="202279"/>
                    </a:moveTo>
                    <a:lnTo>
                      <a:pt x="8202" y="202279"/>
                    </a:lnTo>
                    <a:cubicBezTo>
                      <a:pt x="3674" y="202279"/>
                      <a:pt x="0" y="198605"/>
                      <a:pt x="0" y="194077"/>
                    </a:cubicBezTo>
                    <a:lnTo>
                      <a:pt x="0" y="8202"/>
                    </a:lnTo>
                    <a:cubicBezTo>
                      <a:pt x="0" y="3674"/>
                      <a:pt x="3674" y="0"/>
                      <a:pt x="8202" y="0"/>
                    </a:cubicBezTo>
                    <a:lnTo>
                      <a:pt x="194077" y="0"/>
                    </a:lnTo>
                    <a:cubicBezTo>
                      <a:pt x="198605" y="0"/>
                      <a:pt x="202279" y="3674"/>
                      <a:pt x="202279" y="8202"/>
                    </a:cubicBezTo>
                    <a:lnTo>
                      <a:pt x="202279" y="194077"/>
                    </a:lnTo>
                    <a:cubicBezTo>
                      <a:pt x="202279" y="198605"/>
                      <a:pt x="198605" y="202279"/>
                      <a:pt x="194077" y="202279"/>
                    </a:cubicBezTo>
                    <a:close/>
                  </a:path>
                </a:pathLst>
              </a:custGeom>
              <a:solidFill>
                <a:srgbClr val="000000">
                  <a:alpha val="20000"/>
                </a:srgbClr>
              </a:solidFill>
              <a:ln w="1817" cap="flat">
                <a:noFill/>
                <a:prstDash val="solid"/>
                <a:miter/>
              </a:ln>
            </p:spPr>
            <p:txBody>
              <a:bodyPr rtlCol="0" anchor="ctr"/>
              <a:lstStyle/>
              <a:p>
                <a:endParaRPr lang="en-US"/>
              </a:p>
            </p:txBody>
          </p:sp>
          <p:sp>
            <p:nvSpPr>
              <p:cNvPr id="101" name="Freeform: Shape 154">
                <a:extLst>
                  <a:ext uri="{FF2B5EF4-FFF2-40B4-BE49-F238E27FC236}">
                    <a16:creationId xmlns:a16="http://schemas.microsoft.com/office/drawing/2014/main" id="{C54BA6CE-30B9-446A-9E94-4D45814E19AE}"/>
                  </a:ext>
                </a:extLst>
              </p:cNvPr>
              <p:cNvSpPr/>
              <p:nvPr/>
            </p:nvSpPr>
            <p:spPr>
              <a:xfrm>
                <a:off x="8811741" y="1220198"/>
                <a:ext cx="51943" cy="49560"/>
              </a:xfrm>
              <a:custGeom>
                <a:avLst/>
                <a:gdLst>
                  <a:gd name="connsiteX0" fmla="*/ 0 w 51943"/>
                  <a:gd name="connsiteY0" fmla="*/ 0 h 49560"/>
                  <a:gd name="connsiteX1" fmla="*/ 0 w 51943"/>
                  <a:gd name="connsiteY1" fmla="*/ 49560 h 49560"/>
                  <a:gd name="connsiteX2" fmla="*/ 51943 w 51943"/>
                  <a:gd name="connsiteY2" fmla="*/ 24771 h 49560"/>
                </a:gdLst>
                <a:ahLst/>
                <a:cxnLst>
                  <a:cxn ang="0">
                    <a:pos x="connsiteX0" y="connsiteY0"/>
                  </a:cxn>
                  <a:cxn ang="0">
                    <a:pos x="connsiteX1" y="connsiteY1"/>
                  </a:cxn>
                  <a:cxn ang="0">
                    <a:pos x="connsiteX2" y="connsiteY2"/>
                  </a:cxn>
                </a:cxnLst>
                <a:rect l="l" t="t" r="r" b="b"/>
                <a:pathLst>
                  <a:path w="51943" h="49560">
                    <a:moveTo>
                      <a:pt x="0" y="0"/>
                    </a:moveTo>
                    <a:lnTo>
                      <a:pt x="0" y="49560"/>
                    </a:lnTo>
                    <a:lnTo>
                      <a:pt x="51943" y="24771"/>
                    </a:lnTo>
                    <a:close/>
                  </a:path>
                </a:pathLst>
              </a:custGeom>
              <a:solidFill>
                <a:srgbClr val="FFFFFF"/>
              </a:solidFill>
              <a:ln w="1817" cap="flat">
                <a:noFill/>
                <a:prstDash val="solid"/>
                <a:miter/>
              </a:ln>
            </p:spPr>
            <p:txBody>
              <a:bodyPr rtlCol="0" anchor="ctr"/>
              <a:lstStyle/>
              <a:p>
                <a:endParaRPr lang="en-US"/>
              </a:p>
            </p:txBody>
          </p:sp>
        </p:grpSp>
        <p:grpSp>
          <p:nvGrpSpPr>
            <p:cNvPr id="65" name="Graphic 5">
              <a:extLst>
                <a:ext uri="{FF2B5EF4-FFF2-40B4-BE49-F238E27FC236}">
                  <a16:creationId xmlns:a16="http://schemas.microsoft.com/office/drawing/2014/main" id="{61786E10-FC39-4EFE-A168-0082C9D8E759}"/>
                </a:ext>
              </a:extLst>
            </p:cNvPr>
            <p:cNvGrpSpPr/>
            <p:nvPr/>
          </p:nvGrpSpPr>
          <p:grpSpPr>
            <a:xfrm>
              <a:off x="10866093" y="2972640"/>
              <a:ext cx="272467" cy="272467"/>
              <a:chOff x="8730680" y="2238778"/>
              <a:chExt cx="202279" cy="202279"/>
            </a:xfrm>
          </p:grpSpPr>
          <p:sp>
            <p:nvSpPr>
              <p:cNvPr id="98" name="Freeform: Shape 156">
                <a:extLst>
                  <a:ext uri="{FF2B5EF4-FFF2-40B4-BE49-F238E27FC236}">
                    <a16:creationId xmlns:a16="http://schemas.microsoft.com/office/drawing/2014/main" id="{315923A5-A4F4-4C2A-8CC9-7D4128A7BFD9}"/>
                  </a:ext>
                </a:extLst>
              </p:cNvPr>
              <p:cNvSpPr/>
              <p:nvPr/>
            </p:nvSpPr>
            <p:spPr>
              <a:xfrm>
                <a:off x="8730680" y="2238778"/>
                <a:ext cx="202279" cy="202279"/>
              </a:xfrm>
              <a:custGeom>
                <a:avLst/>
                <a:gdLst>
                  <a:gd name="connsiteX0" fmla="*/ 194077 w 202279"/>
                  <a:gd name="connsiteY0" fmla="*/ 202279 h 202279"/>
                  <a:gd name="connsiteX1" fmla="*/ 8202 w 202279"/>
                  <a:gd name="connsiteY1" fmla="*/ 202279 h 202279"/>
                  <a:gd name="connsiteX2" fmla="*/ 0 w 202279"/>
                  <a:gd name="connsiteY2" fmla="*/ 194077 h 202279"/>
                  <a:gd name="connsiteX3" fmla="*/ 0 w 202279"/>
                  <a:gd name="connsiteY3" fmla="*/ 8202 h 202279"/>
                  <a:gd name="connsiteX4" fmla="*/ 8202 w 202279"/>
                  <a:gd name="connsiteY4" fmla="*/ 0 h 202279"/>
                  <a:gd name="connsiteX5" fmla="*/ 194077 w 202279"/>
                  <a:gd name="connsiteY5" fmla="*/ 0 h 202279"/>
                  <a:gd name="connsiteX6" fmla="*/ 202279 w 202279"/>
                  <a:gd name="connsiteY6" fmla="*/ 8202 h 202279"/>
                  <a:gd name="connsiteX7" fmla="*/ 202279 w 202279"/>
                  <a:gd name="connsiteY7" fmla="*/ 194077 h 202279"/>
                  <a:gd name="connsiteX8" fmla="*/ 194077 w 202279"/>
                  <a:gd name="connsiteY8" fmla="*/ 202279 h 20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79" h="202279">
                    <a:moveTo>
                      <a:pt x="194077" y="202279"/>
                    </a:moveTo>
                    <a:lnTo>
                      <a:pt x="8202" y="202279"/>
                    </a:lnTo>
                    <a:cubicBezTo>
                      <a:pt x="3674" y="202279"/>
                      <a:pt x="0" y="198605"/>
                      <a:pt x="0" y="194077"/>
                    </a:cubicBezTo>
                    <a:lnTo>
                      <a:pt x="0" y="8202"/>
                    </a:lnTo>
                    <a:cubicBezTo>
                      <a:pt x="0" y="3674"/>
                      <a:pt x="3674" y="0"/>
                      <a:pt x="8202" y="0"/>
                    </a:cubicBezTo>
                    <a:lnTo>
                      <a:pt x="194077" y="0"/>
                    </a:lnTo>
                    <a:cubicBezTo>
                      <a:pt x="198605" y="0"/>
                      <a:pt x="202279" y="3674"/>
                      <a:pt x="202279" y="8202"/>
                    </a:cubicBezTo>
                    <a:lnTo>
                      <a:pt x="202279" y="194077"/>
                    </a:lnTo>
                    <a:cubicBezTo>
                      <a:pt x="202279" y="198605"/>
                      <a:pt x="198605" y="202279"/>
                      <a:pt x="194077" y="202279"/>
                    </a:cubicBezTo>
                    <a:close/>
                  </a:path>
                </a:pathLst>
              </a:custGeom>
              <a:solidFill>
                <a:srgbClr val="000000">
                  <a:alpha val="20000"/>
                </a:srgbClr>
              </a:solidFill>
              <a:ln w="1817" cap="flat">
                <a:noFill/>
                <a:prstDash val="solid"/>
                <a:miter/>
              </a:ln>
            </p:spPr>
            <p:txBody>
              <a:bodyPr rtlCol="0" anchor="ctr"/>
              <a:lstStyle/>
              <a:p>
                <a:endParaRPr lang="en-US"/>
              </a:p>
            </p:txBody>
          </p:sp>
          <p:sp>
            <p:nvSpPr>
              <p:cNvPr id="99" name="Freeform: Shape 157">
                <a:extLst>
                  <a:ext uri="{FF2B5EF4-FFF2-40B4-BE49-F238E27FC236}">
                    <a16:creationId xmlns:a16="http://schemas.microsoft.com/office/drawing/2014/main" id="{8C3B6256-9C28-4878-957A-DAC0F94272E4}"/>
                  </a:ext>
                </a:extLst>
              </p:cNvPr>
              <p:cNvSpPr/>
              <p:nvPr/>
            </p:nvSpPr>
            <p:spPr>
              <a:xfrm>
                <a:off x="8811741" y="2315146"/>
                <a:ext cx="51943" cy="49560"/>
              </a:xfrm>
              <a:custGeom>
                <a:avLst/>
                <a:gdLst>
                  <a:gd name="connsiteX0" fmla="*/ 0 w 51943"/>
                  <a:gd name="connsiteY0" fmla="*/ 0 h 49560"/>
                  <a:gd name="connsiteX1" fmla="*/ 0 w 51943"/>
                  <a:gd name="connsiteY1" fmla="*/ 49560 h 49560"/>
                  <a:gd name="connsiteX2" fmla="*/ 51943 w 51943"/>
                  <a:gd name="connsiteY2" fmla="*/ 24771 h 49560"/>
                </a:gdLst>
                <a:ahLst/>
                <a:cxnLst>
                  <a:cxn ang="0">
                    <a:pos x="connsiteX0" y="connsiteY0"/>
                  </a:cxn>
                  <a:cxn ang="0">
                    <a:pos x="connsiteX1" y="connsiteY1"/>
                  </a:cxn>
                  <a:cxn ang="0">
                    <a:pos x="connsiteX2" y="connsiteY2"/>
                  </a:cxn>
                </a:cxnLst>
                <a:rect l="l" t="t" r="r" b="b"/>
                <a:pathLst>
                  <a:path w="51943" h="49560">
                    <a:moveTo>
                      <a:pt x="0" y="0"/>
                    </a:moveTo>
                    <a:lnTo>
                      <a:pt x="0" y="49560"/>
                    </a:lnTo>
                    <a:lnTo>
                      <a:pt x="51943" y="24771"/>
                    </a:lnTo>
                    <a:close/>
                  </a:path>
                </a:pathLst>
              </a:custGeom>
              <a:solidFill>
                <a:srgbClr val="FFFFFF"/>
              </a:solidFill>
              <a:ln w="1817" cap="flat">
                <a:noFill/>
                <a:prstDash val="solid"/>
                <a:miter/>
              </a:ln>
            </p:spPr>
            <p:txBody>
              <a:bodyPr rtlCol="0" anchor="ctr"/>
              <a:lstStyle/>
              <a:p>
                <a:endParaRPr lang="en-US"/>
              </a:p>
            </p:txBody>
          </p:sp>
        </p:grpSp>
        <p:grpSp>
          <p:nvGrpSpPr>
            <p:cNvPr id="66" name="Graphic 5">
              <a:extLst>
                <a:ext uri="{FF2B5EF4-FFF2-40B4-BE49-F238E27FC236}">
                  <a16:creationId xmlns:a16="http://schemas.microsoft.com/office/drawing/2014/main" id="{61786E10-FC39-4EFE-A168-0082C9D8E759}"/>
                </a:ext>
              </a:extLst>
            </p:cNvPr>
            <p:cNvGrpSpPr/>
            <p:nvPr/>
          </p:nvGrpSpPr>
          <p:grpSpPr>
            <a:xfrm>
              <a:off x="10866093" y="4473804"/>
              <a:ext cx="272467" cy="272467"/>
              <a:chOff x="8730680" y="3353240"/>
              <a:chExt cx="202279" cy="202279"/>
            </a:xfrm>
          </p:grpSpPr>
          <p:sp>
            <p:nvSpPr>
              <p:cNvPr id="96" name="Freeform: Shape 159">
                <a:extLst>
                  <a:ext uri="{FF2B5EF4-FFF2-40B4-BE49-F238E27FC236}">
                    <a16:creationId xmlns:a16="http://schemas.microsoft.com/office/drawing/2014/main" id="{7585FF0C-C510-4CD2-9EAD-A79F5559B129}"/>
                  </a:ext>
                </a:extLst>
              </p:cNvPr>
              <p:cNvSpPr/>
              <p:nvPr/>
            </p:nvSpPr>
            <p:spPr>
              <a:xfrm>
                <a:off x="8730680" y="3353240"/>
                <a:ext cx="202279" cy="202279"/>
              </a:xfrm>
              <a:custGeom>
                <a:avLst/>
                <a:gdLst>
                  <a:gd name="connsiteX0" fmla="*/ 194077 w 202279"/>
                  <a:gd name="connsiteY0" fmla="*/ 202279 h 202279"/>
                  <a:gd name="connsiteX1" fmla="*/ 8202 w 202279"/>
                  <a:gd name="connsiteY1" fmla="*/ 202279 h 202279"/>
                  <a:gd name="connsiteX2" fmla="*/ 0 w 202279"/>
                  <a:gd name="connsiteY2" fmla="*/ 194077 h 202279"/>
                  <a:gd name="connsiteX3" fmla="*/ 0 w 202279"/>
                  <a:gd name="connsiteY3" fmla="*/ 8202 h 202279"/>
                  <a:gd name="connsiteX4" fmla="*/ 8202 w 202279"/>
                  <a:gd name="connsiteY4" fmla="*/ 0 h 202279"/>
                  <a:gd name="connsiteX5" fmla="*/ 194077 w 202279"/>
                  <a:gd name="connsiteY5" fmla="*/ 0 h 202279"/>
                  <a:gd name="connsiteX6" fmla="*/ 202279 w 202279"/>
                  <a:gd name="connsiteY6" fmla="*/ 8202 h 202279"/>
                  <a:gd name="connsiteX7" fmla="*/ 202279 w 202279"/>
                  <a:gd name="connsiteY7" fmla="*/ 194077 h 202279"/>
                  <a:gd name="connsiteX8" fmla="*/ 194077 w 202279"/>
                  <a:gd name="connsiteY8" fmla="*/ 202279 h 20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79" h="202279">
                    <a:moveTo>
                      <a:pt x="194077" y="202279"/>
                    </a:moveTo>
                    <a:lnTo>
                      <a:pt x="8202" y="202279"/>
                    </a:lnTo>
                    <a:cubicBezTo>
                      <a:pt x="3674" y="202279"/>
                      <a:pt x="0" y="198605"/>
                      <a:pt x="0" y="194077"/>
                    </a:cubicBezTo>
                    <a:lnTo>
                      <a:pt x="0" y="8202"/>
                    </a:lnTo>
                    <a:cubicBezTo>
                      <a:pt x="0" y="3674"/>
                      <a:pt x="3674" y="0"/>
                      <a:pt x="8202" y="0"/>
                    </a:cubicBezTo>
                    <a:lnTo>
                      <a:pt x="194077" y="0"/>
                    </a:lnTo>
                    <a:cubicBezTo>
                      <a:pt x="198605" y="0"/>
                      <a:pt x="202279" y="3674"/>
                      <a:pt x="202279" y="8202"/>
                    </a:cubicBezTo>
                    <a:lnTo>
                      <a:pt x="202279" y="194077"/>
                    </a:lnTo>
                    <a:cubicBezTo>
                      <a:pt x="202279" y="198605"/>
                      <a:pt x="198605" y="202279"/>
                      <a:pt x="194077" y="202279"/>
                    </a:cubicBezTo>
                    <a:close/>
                  </a:path>
                </a:pathLst>
              </a:custGeom>
              <a:solidFill>
                <a:srgbClr val="000000">
                  <a:alpha val="20000"/>
                </a:srgbClr>
              </a:solidFill>
              <a:ln w="1817" cap="flat">
                <a:noFill/>
                <a:prstDash val="solid"/>
                <a:miter/>
              </a:ln>
            </p:spPr>
            <p:txBody>
              <a:bodyPr rtlCol="0" anchor="ctr"/>
              <a:lstStyle/>
              <a:p>
                <a:endParaRPr lang="en-US"/>
              </a:p>
            </p:txBody>
          </p:sp>
          <p:sp>
            <p:nvSpPr>
              <p:cNvPr id="97" name="Freeform: Shape 160">
                <a:extLst>
                  <a:ext uri="{FF2B5EF4-FFF2-40B4-BE49-F238E27FC236}">
                    <a16:creationId xmlns:a16="http://schemas.microsoft.com/office/drawing/2014/main" id="{72FC19AE-734B-4F0A-BCEC-E49EC3108725}"/>
                  </a:ext>
                </a:extLst>
              </p:cNvPr>
              <p:cNvSpPr/>
              <p:nvPr/>
            </p:nvSpPr>
            <p:spPr>
              <a:xfrm>
                <a:off x="8811741" y="3429591"/>
                <a:ext cx="51943" cy="49560"/>
              </a:xfrm>
              <a:custGeom>
                <a:avLst/>
                <a:gdLst>
                  <a:gd name="connsiteX0" fmla="*/ 0 w 51943"/>
                  <a:gd name="connsiteY0" fmla="*/ 0 h 49560"/>
                  <a:gd name="connsiteX1" fmla="*/ 0 w 51943"/>
                  <a:gd name="connsiteY1" fmla="*/ 49560 h 49560"/>
                  <a:gd name="connsiteX2" fmla="*/ 51943 w 51943"/>
                  <a:gd name="connsiteY2" fmla="*/ 24789 h 49560"/>
                </a:gdLst>
                <a:ahLst/>
                <a:cxnLst>
                  <a:cxn ang="0">
                    <a:pos x="connsiteX0" y="connsiteY0"/>
                  </a:cxn>
                  <a:cxn ang="0">
                    <a:pos x="connsiteX1" y="connsiteY1"/>
                  </a:cxn>
                  <a:cxn ang="0">
                    <a:pos x="connsiteX2" y="connsiteY2"/>
                  </a:cxn>
                </a:cxnLst>
                <a:rect l="l" t="t" r="r" b="b"/>
                <a:pathLst>
                  <a:path w="51943" h="49560">
                    <a:moveTo>
                      <a:pt x="0" y="0"/>
                    </a:moveTo>
                    <a:lnTo>
                      <a:pt x="0" y="49560"/>
                    </a:lnTo>
                    <a:lnTo>
                      <a:pt x="51943" y="24789"/>
                    </a:lnTo>
                    <a:close/>
                  </a:path>
                </a:pathLst>
              </a:custGeom>
              <a:solidFill>
                <a:srgbClr val="FFFFFF"/>
              </a:solidFill>
              <a:ln w="1817"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9BB731FB-5B37-4AD0-BFAE-7EA85A071E61}"/>
                </a:ext>
              </a:extLst>
            </p:cNvPr>
            <p:cNvGrpSpPr/>
            <p:nvPr/>
          </p:nvGrpSpPr>
          <p:grpSpPr>
            <a:xfrm>
              <a:off x="3756466" y="3497366"/>
              <a:ext cx="6062314" cy="458509"/>
              <a:chOff x="3452505" y="2628334"/>
              <a:chExt cx="4500652" cy="340396"/>
            </a:xfrm>
          </p:grpSpPr>
          <p:sp>
            <p:nvSpPr>
              <p:cNvPr id="68" name="Freeform: Shape 15">
                <a:extLst>
                  <a:ext uri="{FF2B5EF4-FFF2-40B4-BE49-F238E27FC236}">
                    <a16:creationId xmlns:a16="http://schemas.microsoft.com/office/drawing/2014/main" id="{B95D450B-10EA-4554-906E-74B484A3131F}"/>
                  </a:ext>
                </a:extLst>
              </p:cNvPr>
              <p:cNvSpPr/>
              <p:nvPr/>
            </p:nvSpPr>
            <p:spPr>
              <a:xfrm>
                <a:off x="3452505" y="2770189"/>
                <a:ext cx="4500652" cy="40014"/>
              </a:xfrm>
              <a:custGeom>
                <a:avLst/>
                <a:gdLst>
                  <a:gd name="connsiteX0" fmla="*/ 4480645 w 4500652"/>
                  <a:gd name="connsiteY0" fmla="*/ 40014 h 40014"/>
                  <a:gd name="connsiteX1" fmla="*/ 20007 w 4500652"/>
                  <a:gd name="connsiteY1" fmla="*/ 40014 h 40014"/>
                  <a:gd name="connsiteX2" fmla="*/ 0 w 4500652"/>
                  <a:gd name="connsiteY2" fmla="*/ 20007 h 40014"/>
                  <a:gd name="connsiteX3" fmla="*/ 0 w 4500652"/>
                  <a:gd name="connsiteY3" fmla="*/ 20007 h 40014"/>
                  <a:gd name="connsiteX4" fmla="*/ 20007 w 4500652"/>
                  <a:gd name="connsiteY4" fmla="*/ 0 h 40014"/>
                  <a:gd name="connsiteX5" fmla="*/ 4480645 w 4500652"/>
                  <a:gd name="connsiteY5" fmla="*/ 0 h 40014"/>
                  <a:gd name="connsiteX6" fmla="*/ 4500653 w 4500652"/>
                  <a:gd name="connsiteY6" fmla="*/ 20007 h 40014"/>
                  <a:gd name="connsiteX7" fmla="*/ 4500653 w 4500652"/>
                  <a:gd name="connsiteY7" fmla="*/ 20007 h 40014"/>
                  <a:gd name="connsiteX8" fmla="*/ 4480645 w 4500652"/>
                  <a:gd name="connsiteY8" fmla="*/ 40014 h 4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0652" h="40014">
                    <a:moveTo>
                      <a:pt x="4480645" y="40014"/>
                    </a:moveTo>
                    <a:lnTo>
                      <a:pt x="20007" y="40014"/>
                    </a:lnTo>
                    <a:cubicBezTo>
                      <a:pt x="8965" y="40014"/>
                      <a:pt x="0" y="31049"/>
                      <a:pt x="0" y="20007"/>
                    </a:cubicBezTo>
                    <a:lnTo>
                      <a:pt x="0" y="20007"/>
                    </a:lnTo>
                    <a:cubicBezTo>
                      <a:pt x="0" y="8965"/>
                      <a:pt x="8965" y="0"/>
                      <a:pt x="20007" y="0"/>
                    </a:cubicBezTo>
                    <a:lnTo>
                      <a:pt x="4480645" y="0"/>
                    </a:lnTo>
                    <a:cubicBezTo>
                      <a:pt x="4491687" y="0"/>
                      <a:pt x="4500653" y="8965"/>
                      <a:pt x="4500653" y="20007"/>
                    </a:cubicBezTo>
                    <a:lnTo>
                      <a:pt x="4500653" y="20007"/>
                    </a:lnTo>
                    <a:cubicBezTo>
                      <a:pt x="4500653" y="31049"/>
                      <a:pt x="4491687" y="40014"/>
                      <a:pt x="4480645" y="40014"/>
                    </a:cubicBezTo>
                    <a:close/>
                  </a:path>
                </a:pathLst>
              </a:custGeom>
              <a:solidFill>
                <a:srgbClr val="FFFFFF">
                  <a:alpha val="35000"/>
                </a:srgbClr>
              </a:solidFill>
              <a:ln w="1822" cap="flat">
                <a:noFill/>
                <a:prstDash val="solid"/>
                <a:miter/>
              </a:ln>
            </p:spPr>
            <p:txBody>
              <a:bodyPr rtlCol="0" anchor="ctr"/>
              <a:lstStyle/>
              <a:p>
                <a:endParaRPr lang="en-US"/>
              </a:p>
            </p:txBody>
          </p:sp>
          <p:sp>
            <p:nvSpPr>
              <p:cNvPr id="69" name="Freeform: Shape 16">
                <a:extLst>
                  <a:ext uri="{FF2B5EF4-FFF2-40B4-BE49-F238E27FC236}">
                    <a16:creationId xmlns:a16="http://schemas.microsoft.com/office/drawing/2014/main" id="{26BED786-FBAF-471E-BE02-8AAACB00DBD1}"/>
                  </a:ext>
                </a:extLst>
              </p:cNvPr>
              <p:cNvSpPr/>
              <p:nvPr/>
            </p:nvSpPr>
            <p:spPr>
              <a:xfrm>
                <a:off x="3452505" y="2770189"/>
                <a:ext cx="1189138" cy="40014"/>
              </a:xfrm>
              <a:custGeom>
                <a:avLst/>
                <a:gdLst>
                  <a:gd name="connsiteX0" fmla="*/ 1169132 w 1189138"/>
                  <a:gd name="connsiteY0" fmla="*/ 40014 h 40014"/>
                  <a:gd name="connsiteX1" fmla="*/ 20007 w 1189138"/>
                  <a:gd name="connsiteY1" fmla="*/ 40014 h 40014"/>
                  <a:gd name="connsiteX2" fmla="*/ 0 w 1189138"/>
                  <a:gd name="connsiteY2" fmla="*/ 20007 h 40014"/>
                  <a:gd name="connsiteX3" fmla="*/ 0 w 1189138"/>
                  <a:gd name="connsiteY3" fmla="*/ 20007 h 40014"/>
                  <a:gd name="connsiteX4" fmla="*/ 20007 w 1189138"/>
                  <a:gd name="connsiteY4" fmla="*/ 0 h 40014"/>
                  <a:gd name="connsiteX5" fmla="*/ 1169132 w 1189138"/>
                  <a:gd name="connsiteY5" fmla="*/ 0 h 40014"/>
                  <a:gd name="connsiteX6" fmla="*/ 1189139 w 1189138"/>
                  <a:gd name="connsiteY6" fmla="*/ 20007 h 40014"/>
                  <a:gd name="connsiteX7" fmla="*/ 1189139 w 1189138"/>
                  <a:gd name="connsiteY7" fmla="*/ 20007 h 40014"/>
                  <a:gd name="connsiteX8" fmla="*/ 1169132 w 1189138"/>
                  <a:gd name="connsiteY8" fmla="*/ 40014 h 4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9138" h="40014">
                    <a:moveTo>
                      <a:pt x="1169132" y="40014"/>
                    </a:moveTo>
                    <a:lnTo>
                      <a:pt x="20007" y="40014"/>
                    </a:lnTo>
                    <a:cubicBezTo>
                      <a:pt x="8965" y="40014"/>
                      <a:pt x="0" y="31049"/>
                      <a:pt x="0" y="20007"/>
                    </a:cubicBezTo>
                    <a:lnTo>
                      <a:pt x="0" y="20007"/>
                    </a:lnTo>
                    <a:cubicBezTo>
                      <a:pt x="0" y="8965"/>
                      <a:pt x="8965" y="0"/>
                      <a:pt x="20007" y="0"/>
                    </a:cubicBezTo>
                    <a:lnTo>
                      <a:pt x="1169132" y="0"/>
                    </a:lnTo>
                    <a:cubicBezTo>
                      <a:pt x="1180174" y="0"/>
                      <a:pt x="1189139" y="8965"/>
                      <a:pt x="1189139" y="20007"/>
                    </a:cubicBezTo>
                    <a:lnTo>
                      <a:pt x="1189139" y="20007"/>
                    </a:lnTo>
                    <a:cubicBezTo>
                      <a:pt x="1189139" y="31049"/>
                      <a:pt x="1180174" y="40014"/>
                      <a:pt x="1169132" y="40014"/>
                    </a:cubicBezTo>
                    <a:close/>
                  </a:path>
                </a:pathLst>
              </a:custGeom>
              <a:solidFill>
                <a:srgbClr val="FF0000"/>
              </a:solidFill>
              <a:ln w="1822" cap="flat">
                <a:noFill/>
                <a:prstDash val="solid"/>
                <a:miter/>
              </a:ln>
            </p:spPr>
            <p:txBody>
              <a:bodyPr rtlCol="0" anchor="ctr"/>
              <a:lstStyle/>
              <a:p>
                <a:endParaRPr lang="en-US"/>
              </a:p>
            </p:txBody>
          </p:sp>
          <p:sp>
            <p:nvSpPr>
              <p:cNvPr id="70" name="Freeform: Shape 17">
                <a:extLst>
                  <a:ext uri="{FF2B5EF4-FFF2-40B4-BE49-F238E27FC236}">
                    <a16:creationId xmlns:a16="http://schemas.microsoft.com/office/drawing/2014/main" id="{50202616-32C4-4916-8CC9-80E0884D2DA3}"/>
                  </a:ext>
                </a:extLst>
              </p:cNvPr>
              <p:cNvSpPr/>
              <p:nvPr/>
            </p:nvSpPr>
            <p:spPr>
              <a:xfrm>
                <a:off x="7617407" y="2880138"/>
                <a:ext cx="108545" cy="79391"/>
              </a:xfrm>
              <a:custGeom>
                <a:avLst/>
                <a:gdLst>
                  <a:gd name="connsiteX0" fmla="*/ 0 w 108545"/>
                  <a:gd name="connsiteY0" fmla="*/ 0 h 79391"/>
                  <a:gd name="connsiteX1" fmla="*/ 0 w 108545"/>
                  <a:gd name="connsiteY1" fmla="*/ 79391 h 79391"/>
                  <a:gd name="connsiteX2" fmla="*/ 108546 w 108545"/>
                  <a:gd name="connsiteY2" fmla="*/ 79391 h 79391"/>
                  <a:gd name="connsiteX3" fmla="*/ 108546 w 108545"/>
                  <a:gd name="connsiteY3" fmla="*/ 0 h 79391"/>
                  <a:gd name="connsiteX4" fmla="*/ 0 w 108545"/>
                  <a:gd name="connsiteY4" fmla="*/ 0 h 79391"/>
                  <a:gd name="connsiteX5" fmla="*/ 90889 w 108545"/>
                  <a:gd name="connsiteY5" fmla="*/ 59858 h 79391"/>
                  <a:gd name="connsiteX6" fmla="*/ 17693 w 108545"/>
                  <a:gd name="connsiteY6" fmla="*/ 59858 h 79391"/>
                  <a:gd name="connsiteX7" fmla="*/ 17693 w 108545"/>
                  <a:gd name="connsiteY7" fmla="*/ 19533 h 79391"/>
                  <a:gd name="connsiteX8" fmla="*/ 90889 w 108545"/>
                  <a:gd name="connsiteY8" fmla="*/ 19533 h 79391"/>
                  <a:gd name="connsiteX9" fmla="*/ 90889 w 108545"/>
                  <a:gd name="connsiteY9" fmla="*/ 59858 h 7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545" h="79391">
                    <a:moveTo>
                      <a:pt x="0" y="0"/>
                    </a:moveTo>
                    <a:lnTo>
                      <a:pt x="0" y="79391"/>
                    </a:lnTo>
                    <a:lnTo>
                      <a:pt x="108546" y="79391"/>
                    </a:lnTo>
                    <a:lnTo>
                      <a:pt x="108546" y="0"/>
                    </a:lnTo>
                    <a:lnTo>
                      <a:pt x="0" y="0"/>
                    </a:lnTo>
                    <a:close/>
                    <a:moveTo>
                      <a:pt x="90889" y="59858"/>
                    </a:moveTo>
                    <a:lnTo>
                      <a:pt x="17693" y="59858"/>
                    </a:lnTo>
                    <a:lnTo>
                      <a:pt x="17693" y="19533"/>
                    </a:lnTo>
                    <a:lnTo>
                      <a:pt x="90889" y="19533"/>
                    </a:lnTo>
                    <a:lnTo>
                      <a:pt x="90889" y="59858"/>
                    </a:lnTo>
                    <a:close/>
                  </a:path>
                </a:pathLst>
              </a:custGeom>
              <a:solidFill>
                <a:srgbClr val="FFFFFF">
                  <a:alpha val="35000"/>
                </a:srgbClr>
              </a:solidFill>
              <a:ln w="1822" cap="flat">
                <a:noFill/>
                <a:prstDash val="solid"/>
                <a:miter/>
              </a:ln>
            </p:spPr>
            <p:txBody>
              <a:bodyPr rtlCol="0" anchor="ctr"/>
              <a:lstStyle/>
              <a:p>
                <a:endParaRPr lang="en-US"/>
              </a:p>
            </p:txBody>
          </p:sp>
          <p:sp>
            <p:nvSpPr>
              <p:cNvPr id="71" name="Freeform: Shape 18">
                <a:extLst>
                  <a:ext uri="{FF2B5EF4-FFF2-40B4-BE49-F238E27FC236}">
                    <a16:creationId xmlns:a16="http://schemas.microsoft.com/office/drawing/2014/main" id="{A5F97885-68D5-4DFC-A3B2-C18A6068711A}"/>
                  </a:ext>
                </a:extLst>
              </p:cNvPr>
              <p:cNvSpPr/>
              <p:nvPr/>
            </p:nvSpPr>
            <p:spPr>
              <a:xfrm>
                <a:off x="7800880" y="2880138"/>
                <a:ext cx="33491" cy="32106"/>
              </a:xfrm>
              <a:custGeom>
                <a:avLst/>
                <a:gdLst>
                  <a:gd name="connsiteX0" fmla="*/ 0 w 33491"/>
                  <a:gd name="connsiteY0" fmla="*/ 32106 h 32106"/>
                  <a:gd name="connsiteX1" fmla="*/ 19224 w 33491"/>
                  <a:gd name="connsiteY1" fmla="*/ 32106 h 32106"/>
                  <a:gd name="connsiteX2" fmla="*/ 19224 w 33491"/>
                  <a:gd name="connsiteY2" fmla="*/ 19533 h 32106"/>
                  <a:gd name="connsiteX3" fmla="*/ 33491 w 33491"/>
                  <a:gd name="connsiteY3" fmla="*/ 19533 h 32106"/>
                  <a:gd name="connsiteX4" fmla="*/ 33491 w 33491"/>
                  <a:gd name="connsiteY4" fmla="*/ 0 h 32106"/>
                  <a:gd name="connsiteX5" fmla="*/ 0 w 33491"/>
                  <a:gd name="connsiteY5" fmla="*/ 0 h 3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91" h="32106">
                    <a:moveTo>
                      <a:pt x="0" y="32106"/>
                    </a:moveTo>
                    <a:lnTo>
                      <a:pt x="19224" y="32106"/>
                    </a:lnTo>
                    <a:lnTo>
                      <a:pt x="19224" y="19533"/>
                    </a:lnTo>
                    <a:lnTo>
                      <a:pt x="33491" y="19533"/>
                    </a:lnTo>
                    <a:lnTo>
                      <a:pt x="33491" y="0"/>
                    </a:lnTo>
                    <a:lnTo>
                      <a:pt x="0" y="0"/>
                    </a:lnTo>
                    <a:close/>
                  </a:path>
                </a:pathLst>
              </a:custGeom>
              <a:solidFill>
                <a:srgbClr val="FFFFFF">
                  <a:alpha val="35000"/>
                </a:srgbClr>
              </a:solidFill>
              <a:ln w="1822" cap="flat">
                <a:noFill/>
                <a:prstDash val="solid"/>
                <a:miter/>
              </a:ln>
            </p:spPr>
            <p:txBody>
              <a:bodyPr rtlCol="0" anchor="ctr"/>
              <a:lstStyle/>
              <a:p>
                <a:endParaRPr lang="en-US"/>
              </a:p>
            </p:txBody>
          </p:sp>
          <p:sp>
            <p:nvSpPr>
              <p:cNvPr id="72" name="Freeform: Shape 19">
                <a:extLst>
                  <a:ext uri="{FF2B5EF4-FFF2-40B4-BE49-F238E27FC236}">
                    <a16:creationId xmlns:a16="http://schemas.microsoft.com/office/drawing/2014/main" id="{EF3D497B-353D-4BD4-B8B7-284E25D60B43}"/>
                  </a:ext>
                </a:extLst>
              </p:cNvPr>
              <p:cNvSpPr/>
              <p:nvPr/>
            </p:nvSpPr>
            <p:spPr>
              <a:xfrm>
                <a:off x="7801572" y="2931085"/>
                <a:ext cx="32106" cy="33491"/>
              </a:xfrm>
              <a:custGeom>
                <a:avLst/>
                <a:gdLst>
                  <a:gd name="connsiteX0" fmla="*/ 32107 w 32106"/>
                  <a:gd name="connsiteY0" fmla="*/ 33491 h 33491"/>
                  <a:gd name="connsiteX1" fmla="*/ 32107 w 32106"/>
                  <a:gd name="connsiteY1" fmla="*/ 14267 h 33491"/>
                  <a:gd name="connsiteX2" fmla="*/ 19534 w 32106"/>
                  <a:gd name="connsiteY2" fmla="*/ 14267 h 33491"/>
                  <a:gd name="connsiteX3" fmla="*/ 19534 w 32106"/>
                  <a:gd name="connsiteY3" fmla="*/ 0 h 33491"/>
                  <a:gd name="connsiteX4" fmla="*/ 0 w 32106"/>
                  <a:gd name="connsiteY4" fmla="*/ 0 h 33491"/>
                  <a:gd name="connsiteX5" fmla="*/ 0 w 32106"/>
                  <a:gd name="connsiteY5" fmla="*/ 33491 h 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06" h="33491">
                    <a:moveTo>
                      <a:pt x="32107" y="33491"/>
                    </a:moveTo>
                    <a:lnTo>
                      <a:pt x="32107" y="14267"/>
                    </a:lnTo>
                    <a:lnTo>
                      <a:pt x="19534" y="14267"/>
                    </a:lnTo>
                    <a:lnTo>
                      <a:pt x="19534" y="0"/>
                    </a:lnTo>
                    <a:lnTo>
                      <a:pt x="0" y="0"/>
                    </a:lnTo>
                    <a:lnTo>
                      <a:pt x="0" y="33491"/>
                    </a:lnTo>
                    <a:close/>
                  </a:path>
                </a:pathLst>
              </a:custGeom>
              <a:solidFill>
                <a:srgbClr val="FFFFFF">
                  <a:alpha val="35000"/>
                </a:srgbClr>
              </a:solidFill>
              <a:ln w="1822" cap="flat">
                <a:noFill/>
                <a:prstDash val="solid"/>
                <a:miter/>
              </a:ln>
            </p:spPr>
            <p:txBody>
              <a:bodyPr rtlCol="0" anchor="ctr"/>
              <a:lstStyle/>
              <a:p>
                <a:endParaRPr lang="en-US"/>
              </a:p>
            </p:txBody>
          </p:sp>
          <p:sp>
            <p:nvSpPr>
              <p:cNvPr id="73" name="Freeform: Shape 20">
                <a:extLst>
                  <a:ext uri="{FF2B5EF4-FFF2-40B4-BE49-F238E27FC236}">
                    <a16:creationId xmlns:a16="http://schemas.microsoft.com/office/drawing/2014/main" id="{0A320363-B3A6-40F2-B0C9-A6D2A723BA4C}"/>
                  </a:ext>
                </a:extLst>
              </p:cNvPr>
              <p:cNvSpPr/>
              <p:nvPr/>
            </p:nvSpPr>
            <p:spPr>
              <a:xfrm>
                <a:off x="7885846" y="2880138"/>
                <a:ext cx="33509" cy="32106"/>
              </a:xfrm>
              <a:custGeom>
                <a:avLst/>
                <a:gdLst>
                  <a:gd name="connsiteX0" fmla="*/ 33510 w 33509"/>
                  <a:gd name="connsiteY0" fmla="*/ 32106 h 32106"/>
                  <a:gd name="connsiteX1" fmla="*/ 14268 w 33509"/>
                  <a:gd name="connsiteY1" fmla="*/ 32106 h 32106"/>
                  <a:gd name="connsiteX2" fmla="*/ 14268 w 33509"/>
                  <a:gd name="connsiteY2" fmla="*/ 19533 h 32106"/>
                  <a:gd name="connsiteX3" fmla="*/ 0 w 33509"/>
                  <a:gd name="connsiteY3" fmla="*/ 19533 h 32106"/>
                  <a:gd name="connsiteX4" fmla="*/ 0 w 33509"/>
                  <a:gd name="connsiteY4" fmla="*/ 0 h 32106"/>
                  <a:gd name="connsiteX5" fmla="*/ 33510 w 33509"/>
                  <a:gd name="connsiteY5" fmla="*/ 0 h 3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09" h="32106">
                    <a:moveTo>
                      <a:pt x="33510" y="32106"/>
                    </a:moveTo>
                    <a:lnTo>
                      <a:pt x="14268" y="32106"/>
                    </a:lnTo>
                    <a:lnTo>
                      <a:pt x="14268" y="19533"/>
                    </a:lnTo>
                    <a:lnTo>
                      <a:pt x="0" y="19533"/>
                    </a:lnTo>
                    <a:lnTo>
                      <a:pt x="0" y="0"/>
                    </a:lnTo>
                    <a:lnTo>
                      <a:pt x="33510" y="0"/>
                    </a:lnTo>
                    <a:close/>
                  </a:path>
                </a:pathLst>
              </a:custGeom>
              <a:solidFill>
                <a:srgbClr val="FFFFFF">
                  <a:alpha val="35000"/>
                </a:srgbClr>
              </a:solidFill>
              <a:ln w="1822" cap="flat">
                <a:noFill/>
                <a:prstDash val="solid"/>
                <a:miter/>
              </a:ln>
            </p:spPr>
            <p:txBody>
              <a:bodyPr rtlCol="0" anchor="ctr"/>
              <a:lstStyle/>
              <a:p>
                <a:endParaRPr lang="en-US"/>
              </a:p>
            </p:txBody>
          </p:sp>
          <p:sp>
            <p:nvSpPr>
              <p:cNvPr id="74" name="Freeform: Shape 21">
                <a:extLst>
                  <a:ext uri="{FF2B5EF4-FFF2-40B4-BE49-F238E27FC236}">
                    <a16:creationId xmlns:a16="http://schemas.microsoft.com/office/drawing/2014/main" id="{4C8B6BB5-A948-4661-985C-1D84D5F4ABD9}"/>
                  </a:ext>
                </a:extLst>
              </p:cNvPr>
              <p:cNvSpPr/>
              <p:nvPr/>
            </p:nvSpPr>
            <p:spPr>
              <a:xfrm>
                <a:off x="7886557" y="2931085"/>
                <a:ext cx="32087" cy="33491"/>
              </a:xfrm>
              <a:custGeom>
                <a:avLst/>
                <a:gdLst>
                  <a:gd name="connsiteX0" fmla="*/ 0 w 32087"/>
                  <a:gd name="connsiteY0" fmla="*/ 33491 h 33491"/>
                  <a:gd name="connsiteX1" fmla="*/ 0 w 32087"/>
                  <a:gd name="connsiteY1" fmla="*/ 14267 h 33491"/>
                  <a:gd name="connsiteX2" fmla="*/ 12554 w 32087"/>
                  <a:gd name="connsiteY2" fmla="*/ 14267 h 33491"/>
                  <a:gd name="connsiteX3" fmla="*/ 12554 w 32087"/>
                  <a:gd name="connsiteY3" fmla="*/ 0 h 33491"/>
                  <a:gd name="connsiteX4" fmla="*/ 32088 w 32087"/>
                  <a:gd name="connsiteY4" fmla="*/ 0 h 33491"/>
                  <a:gd name="connsiteX5" fmla="*/ 32088 w 32087"/>
                  <a:gd name="connsiteY5" fmla="*/ 33491 h 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87" h="33491">
                    <a:moveTo>
                      <a:pt x="0" y="33491"/>
                    </a:moveTo>
                    <a:lnTo>
                      <a:pt x="0" y="14267"/>
                    </a:lnTo>
                    <a:lnTo>
                      <a:pt x="12554" y="14267"/>
                    </a:lnTo>
                    <a:lnTo>
                      <a:pt x="12554" y="0"/>
                    </a:lnTo>
                    <a:lnTo>
                      <a:pt x="32088" y="0"/>
                    </a:lnTo>
                    <a:lnTo>
                      <a:pt x="32088" y="33491"/>
                    </a:lnTo>
                    <a:close/>
                  </a:path>
                </a:pathLst>
              </a:custGeom>
              <a:solidFill>
                <a:srgbClr val="FFFFFF">
                  <a:alpha val="35000"/>
                </a:srgbClr>
              </a:solidFill>
              <a:ln w="1822" cap="flat">
                <a:noFill/>
                <a:prstDash val="solid"/>
                <a:miter/>
              </a:ln>
            </p:spPr>
            <p:txBody>
              <a:bodyPr rtlCol="0" anchor="ctr"/>
              <a:lstStyle/>
              <a:p>
                <a:endParaRPr lang="en-US"/>
              </a:p>
            </p:txBody>
          </p:sp>
          <p:sp>
            <p:nvSpPr>
              <p:cNvPr id="75" name="Freeform: Shape 22">
                <a:extLst>
                  <a:ext uri="{FF2B5EF4-FFF2-40B4-BE49-F238E27FC236}">
                    <a16:creationId xmlns:a16="http://schemas.microsoft.com/office/drawing/2014/main" id="{4226BC70-21EA-4670-B70A-03E8D80D8B4B}"/>
                  </a:ext>
                </a:extLst>
              </p:cNvPr>
              <p:cNvSpPr/>
              <p:nvPr/>
            </p:nvSpPr>
            <p:spPr>
              <a:xfrm>
                <a:off x="3486014" y="2876257"/>
                <a:ext cx="32561" cy="89322"/>
              </a:xfrm>
              <a:custGeom>
                <a:avLst/>
                <a:gdLst>
                  <a:gd name="connsiteX0" fmla="*/ 0 w 32561"/>
                  <a:gd name="connsiteY0" fmla="*/ 0 h 89322"/>
                  <a:gd name="connsiteX1" fmla="*/ 32562 w 32561"/>
                  <a:gd name="connsiteY1" fmla="*/ 0 h 89322"/>
                  <a:gd name="connsiteX2" fmla="*/ 32562 w 32561"/>
                  <a:gd name="connsiteY2" fmla="*/ 89322 h 89322"/>
                  <a:gd name="connsiteX3" fmla="*/ 0 w 32561"/>
                  <a:gd name="connsiteY3" fmla="*/ 89322 h 89322"/>
                </a:gdLst>
                <a:ahLst/>
                <a:cxnLst>
                  <a:cxn ang="0">
                    <a:pos x="connsiteX0" y="connsiteY0"/>
                  </a:cxn>
                  <a:cxn ang="0">
                    <a:pos x="connsiteX1" y="connsiteY1"/>
                  </a:cxn>
                  <a:cxn ang="0">
                    <a:pos x="connsiteX2" y="connsiteY2"/>
                  </a:cxn>
                  <a:cxn ang="0">
                    <a:pos x="connsiteX3" y="connsiteY3"/>
                  </a:cxn>
                </a:cxnLst>
                <a:rect l="l" t="t" r="r" b="b"/>
                <a:pathLst>
                  <a:path w="32561" h="89322">
                    <a:moveTo>
                      <a:pt x="0" y="0"/>
                    </a:moveTo>
                    <a:lnTo>
                      <a:pt x="32562" y="0"/>
                    </a:lnTo>
                    <a:lnTo>
                      <a:pt x="32562" y="89322"/>
                    </a:lnTo>
                    <a:lnTo>
                      <a:pt x="0" y="89322"/>
                    </a:lnTo>
                    <a:close/>
                  </a:path>
                </a:pathLst>
              </a:custGeom>
              <a:solidFill>
                <a:srgbClr val="FFFFFF"/>
              </a:solidFill>
              <a:ln w="1822" cap="flat">
                <a:noFill/>
                <a:prstDash val="solid"/>
                <a:miter/>
              </a:ln>
            </p:spPr>
            <p:txBody>
              <a:bodyPr rtlCol="0" anchor="ctr"/>
              <a:lstStyle/>
              <a:p>
                <a:endParaRPr lang="en-US"/>
              </a:p>
            </p:txBody>
          </p:sp>
          <p:sp>
            <p:nvSpPr>
              <p:cNvPr id="76" name="Freeform: Shape 23">
                <a:extLst>
                  <a:ext uri="{FF2B5EF4-FFF2-40B4-BE49-F238E27FC236}">
                    <a16:creationId xmlns:a16="http://schemas.microsoft.com/office/drawing/2014/main" id="{DFD1F18E-BBFC-46B8-9E70-22B1D092FF93}"/>
                  </a:ext>
                </a:extLst>
              </p:cNvPr>
              <p:cNvSpPr/>
              <p:nvPr/>
            </p:nvSpPr>
            <p:spPr>
              <a:xfrm>
                <a:off x="3530675" y="2876257"/>
                <a:ext cx="32561" cy="89322"/>
              </a:xfrm>
              <a:custGeom>
                <a:avLst/>
                <a:gdLst>
                  <a:gd name="connsiteX0" fmla="*/ 0 w 32561"/>
                  <a:gd name="connsiteY0" fmla="*/ 0 h 89322"/>
                  <a:gd name="connsiteX1" fmla="*/ 32562 w 32561"/>
                  <a:gd name="connsiteY1" fmla="*/ 0 h 89322"/>
                  <a:gd name="connsiteX2" fmla="*/ 32562 w 32561"/>
                  <a:gd name="connsiteY2" fmla="*/ 89322 h 89322"/>
                  <a:gd name="connsiteX3" fmla="*/ 0 w 32561"/>
                  <a:gd name="connsiteY3" fmla="*/ 89322 h 89322"/>
                </a:gdLst>
                <a:ahLst/>
                <a:cxnLst>
                  <a:cxn ang="0">
                    <a:pos x="connsiteX0" y="connsiteY0"/>
                  </a:cxn>
                  <a:cxn ang="0">
                    <a:pos x="connsiteX1" y="connsiteY1"/>
                  </a:cxn>
                  <a:cxn ang="0">
                    <a:pos x="connsiteX2" y="connsiteY2"/>
                  </a:cxn>
                  <a:cxn ang="0">
                    <a:pos x="connsiteX3" y="connsiteY3"/>
                  </a:cxn>
                </a:cxnLst>
                <a:rect l="l" t="t" r="r" b="b"/>
                <a:pathLst>
                  <a:path w="32561" h="89322">
                    <a:moveTo>
                      <a:pt x="0" y="0"/>
                    </a:moveTo>
                    <a:lnTo>
                      <a:pt x="32562" y="0"/>
                    </a:lnTo>
                    <a:lnTo>
                      <a:pt x="32562" y="89322"/>
                    </a:lnTo>
                    <a:lnTo>
                      <a:pt x="0" y="89322"/>
                    </a:lnTo>
                    <a:close/>
                  </a:path>
                </a:pathLst>
              </a:custGeom>
              <a:solidFill>
                <a:srgbClr val="FFFFFF"/>
              </a:solidFill>
              <a:ln w="1822" cap="flat">
                <a:noFill/>
                <a:prstDash val="solid"/>
                <a:miter/>
              </a:ln>
            </p:spPr>
            <p:txBody>
              <a:bodyPr rtlCol="0" anchor="ctr"/>
              <a:lstStyle/>
              <a:p>
                <a:endParaRPr lang="en-US"/>
              </a:p>
            </p:txBody>
          </p:sp>
          <p:sp>
            <p:nvSpPr>
              <p:cNvPr id="77" name="Freeform: Shape 24">
                <a:extLst>
                  <a:ext uri="{FF2B5EF4-FFF2-40B4-BE49-F238E27FC236}">
                    <a16:creationId xmlns:a16="http://schemas.microsoft.com/office/drawing/2014/main" id="{DAD63227-2D8D-4B53-A416-B6D7FC198104}"/>
                  </a:ext>
                </a:extLst>
              </p:cNvPr>
              <p:cNvSpPr/>
              <p:nvPr/>
            </p:nvSpPr>
            <p:spPr>
              <a:xfrm>
                <a:off x="3782516" y="2895480"/>
                <a:ext cx="16126" cy="62026"/>
              </a:xfrm>
              <a:custGeom>
                <a:avLst/>
                <a:gdLst>
                  <a:gd name="connsiteX0" fmla="*/ 0 w 16126"/>
                  <a:gd name="connsiteY0" fmla="*/ 0 h 62026"/>
                  <a:gd name="connsiteX1" fmla="*/ 16126 w 16126"/>
                  <a:gd name="connsiteY1" fmla="*/ 0 h 62026"/>
                  <a:gd name="connsiteX2" fmla="*/ 16126 w 16126"/>
                  <a:gd name="connsiteY2" fmla="*/ 62026 h 62026"/>
                  <a:gd name="connsiteX3" fmla="*/ 0 w 16126"/>
                  <a:gd name="connsiteY3" fmla="*/ 62026 h 62026"/>
                </a:gdLst>
                <a:ahLst/>
                <a:cxnLst>
                  <a:cxn ang="0">
                    <a:pos x="connsiteX0" y="connsiteY0"/>
                  </a:cxn>
                  <a:cxn ang="0">
                    <a:pos x="connsiteX1" y="connsiteY1"/>
                  </a:cxn>
                  <a:cxn ang="0">
                    <a:pos x="connsiteX2" y="connsiteY2"/>
                  </a:cxn>
                  <a:cxn ang="0">
                    <a:pos x="connsiteX3" y="connsiteY3"/>
                  </a:cxn>
                </a:cxnLst>
                <a:rect l="l" t="t" r="r" b="b"/>
                <a:pathLst>
                  <a:path w="16126" h="62026">
                    <a:moveTo>
                      <a:pt x="0" y="0"/>
                    </a:moveTo>
                    <a:lnTo>
                      <a:pt x="16126" y="0"/>
                    </a:lnTo>
                    <a:lnTo>
                      <a:pt x="16126" y="62026"/>
                    </a:lnTo>
                    <a:lnTo>
                      <a:pt x="0" y="62026"/>
                    </a:lnTo>
                    <a:close/>
                  </a:path>
                </a:pathLst>
              </a:custGeom>
              <a:solidFill>
                <a:srgbClr val="FFFFFF"/>
              </a:solidFill>
              <a:ln w="1822" cap="flat">
                <a:noFill/>
                <a:prstDash val="solid"/>
                <a:miter/>
              </a:ln>
            </p:spPr>
            <p:txBody>
              <a:bodyPr rtlCol="0" anchor="ctr"/>
              <a:lstStyle/>
              <a:p>
                <a:endParaRPr lang="en-US"/>
              </a:p>
            </p:txBody>
          </p:sp>
          <p:sp>
            <p:nvSpPr>
              <p:cNvPr id="78" name="Freeform: Shape 25">
                <a:extLst>
                  <a:ext uri="{FF2B5EF4-FFF2-40B4-BE49-F238E27FC236}">
                    <a16:creationId xmlns:a16="http://schemas.microsoft.com/office/drawing/2014/main" id="{33A06F45-6DA4-40CB-BE48-C70ADB27E04B}"/>
                  </a:ext>
                </a:extLst>
              </p:cNvPr>
              <p:cNvSpPr/>
              <p:nvPr/>
            </p:nvSpPr>
            <p:spPr>
              <a:xfrm>
                <a:off x="3700008" y="2895480"/>
                <a:ext cx="86552" cy="58928"/>
              </a:xfrm>
              <a:custGeom>
                <a:avLst/>
                <a:gdLst>
                  <a:gd name="connsiteX0" fmla="*/ 86552 w 86552"/>
                  <a:gd name="connsiteY0" fmla="*/ 31031 h 58928"/>
                  <a:gd name="connsiteX1" fmla="*/ 38174 w 86552"/>
                  <a:gd name="connsiteY1" fmla="*/ 0 h 58928"/>
                  <a:gd name="connsiteX2" fmla="*/ 38174 w 86552"/>
                  <a:gd name="connsiteY2" fmla="*/ 24472 h 58928"/>
                  <a:gd name="connsiteX3" fmla="*/ 0 w 86552"/>
                  <a:gd name="connsiteY3" fmla="*/ 0 h 58928"/>
                  <a:gd name="connsiteX4" fmla="*/ 0 w 86552"/>
                  <a:gd name="connsiteY4" fmla="*/ 58929 h 58928"/>
                  <a:gd name="connsiteX5" fmla="*/ 38174 w 86552"/>
                  <a:gd name="connsiteY5" fmla="*/ 36917 h 58928"/>
                  <a:gd name="connsiteX6" fmla="*/ 38174 w 86552"/>
                  <a:gd name="connsiteY6" fmla="*/ 58929 h 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52" h="58928">
                    <a:moveTo>
                      <a:pt x="86552" y="31031"/>
                    </a:moveTo>
                    <a:lnTo>
                      <a:pt x="38174" y="0"/>
                    </a:lnTo>
                    <a:lnTo>
                      <a:pt x="38174" y="24472"/>
                    </a:lnTo>
                    <a:lnTo>
                      <a:pt x="0" y="0"/>
                    </a:lnTo>
                    <a:lnTo>
                      <a:pt x="0" y="58929"/>
                    </a:lnTo>
                    <a:lnTo>
                      <a:pt x="38174" y="36917"/>
                    </a:lnTo>
                    <a:lnTo>
                      <a:pt x="38174" y="58929"/>
                    </a:lnTo>
                    <a:close/>
                  </a:path>
                </a:pathLst>
              </a:custGeom>
              <a:solidFill>
                <a:srgbClr val="FFFFFF"/>
              </a:solidFill>
              <a:ln w="1822" cap="flat">
                <a:noFill/>
                <a:prstDash val="solid"/>
                <a:miter/>
              </a:ln>
            </p:spPr>
            <p:txBody>
              <a:bodyPr rtlCol="0" anchor="ctr"/>
              <a:lstStyle/>
              <a:p>
                <a:endParaRPr lang="en-US"/>
              </a:p>
            </p:txBody>
          </p:sp>
          <p:sp>
            <p:nvSpPr>
              <p:cNvPr id="79" name="Freeform: Shape 26">
                <a:extLst>
                  <a:ext uri="{FF2B5EF4-FFF2-40B4-BE49-F238E27FC236}">
                    <a16:creationId xmlns:a16="http://schemas.microsoft.com/office/drawing/2014/main" id="{7E4DE6B7-6853-4400-92AD-51DE03BEAE1B}"/>
                  </a:ext>
                </a:extLst>
              </p:cNvPr>
              <p:cNvSpPr/>
              <p:nvPr/>
            </p:nvSpPr>
            <p:spPr>
              <a:xfrm>
                <a:off x="4084611" y="2906031"/>
                <a:ext cx="302714" cy="32871"/>
              </a:xfrm>
              <a:custGeom>
                <a:avLst/>
                <a:gdLst>
                  <a:gd name="connsiteX0" fmla="*/ 286261 w 302714"/>
                  <a:gd name="connsiteY0" fmla="*/ 32872 h 32871"/>
                  <a:gd name="connsiteX1" fmla="*/ 16436 w 302714"/>
                  <a:gd name="connsiteY1" fmla="*/ 32872 h 32871"/>
                  <a:gd name="connsiteX2" fmla="*/ 0 w 302714"/>
                  <a:gd name="connsiteY2" fmla="*/ 16436 h 32871"/>
                  <a:gd name="connsiteX3" fmla="*/ 0 w 302714"/>
                  <a:gd name="connsiteY3" fmla="*/ 16436 h 32871"/>
                  <a:gd name="connsiteX4" fmla="*/ 16436 w 302714"/>
                  <a:gd name="connsiteY4" fmla="*/ 0 h 32871"/>
                  <a:gd name="connsiteX5" fmla="*/ 286279 w 302714"/>
                  <a:gd name="connsiteY5" fmla="*/ 0 h 32871"/>
                  <a:gd name="connsiteX6" fmla="*/ 302715 w 302714"/>
                  <a:gd name="connsiteY6" fmla="*/ 16436 h 32871"/>
                  <a:gd name="connsiteX7" fmla="*/ 302715 w 302714"/>
                  <a:gd name="connsiteY7" fmla="*/ 16436 h 32871"/>
                  <a:gd name="connsiteX8" fmla="*/ 286261 w 302714"/>
                  <a:gd name="connsiteY8" fmla="*/ 32872 h 3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714" h="32871">
                    <a:moveTo>
                      <a:pt x="286261" y="32872"/>
                    </a:moveTo>
                    <a:lnTo>
                      <a:pt x="16436" y="32872"/>
                    </a:lnTo>
                    <a:cubicBezTo>
                      <a:pt x="7362" y="32872"/>
                      <a:pt x="0" y="25510"/>
                      <a:pt x="0" y="16436"/>
                    </a:cubicBezTo>
                    <a:lnTo>
                      <a:pt x="0" y="16436"/>
                    </a:lnTo>
                    <a:cubicBezTo>
                      <a:pt x="0" y="7362"/>
                      <a:pt x="7362" y="0"/>
                      <a:pt x="16436" y="0"/>
                    </a:cubicBezTo>
                    <a:lnTo>
                      <a:pt x="286279" y="0"/>
                    </a:lnTo>
                    <a:cubicBezTo>
                      <a:pt x="295353" y="0"/>
                      <a:pt x="302715" y="7362"/>
                      <a:pt x="302715" y="16436"/>
                    </a:cubicBezTo>
                    <a:lnTo>
                      <a:pt x="302715" y="16436"/>
                    </a:lnTo>
                    <a:cubicBezTo>
                      <a:pt x="302697" y="25528"/>
                      <a:pt x="295335" y="32872"/>
                      <a:pt x="286261" y="32872"/>
                    </a:cubicBezTo>
                    <a:close/>
                  </a:path>
                </a:pathLst>
              </a:custGeom>
              <a:solidFill>
                <a:srgbClr val="FFFFFF">
                  <a:alpha val="35000"/>
                </a:srgbClr>
              </a:solidFill>
              <a:ln w="1822" cap="flat">
                <a:noFill/>
                <a:prstDash val="solid"/>
                <a:miter/>
              </a:ln>
            </p:spPr>
            <p:txBody>
              <a:bodyPr rtlCol="0" anchor="ctr"/>
              <a:lstStyle/>
              <a:p>
                <a:endParaRPr lang="en-US"/>
              </a:p>
            </p:txBody>
          </p:sp>
          <p:sp>
            <p:nvSpPr>
              <p:cNvPr id="80" name="Freeform: Shape 27">
                <a:extLst>
                  <a:ext uri="{FF2B5EF4-FFF2-40B4-BE49-F238E27FC236}">
                    <a16:creationId xmlns:a16="http://schemas.microsoft.com/office/drawing/2014/main" id="{CACB985C-1F97-4575-9176-5AB1D171033B}"/>
                  </a:ext>
                </a:extLst>
              </p:cNvPr>
              <p:cNvSpPr/>
              <p:nvPr/>
            </p:nvSpPr>
            <p:spPr>
              <a:xfrm>
                <a:off x="4084593" y="2906031"/>
                <a:ext cx="129646" cy="32871"/>
              </a:xfrm>
              <a:custGeom>
                <a:avLst/>
                <a:gdLst>
                  <a:gd name="connsiteX0" fmla="*/ 113211 w 129646"/>
                  <a:gd name="connsiteY0" fmla="*/ 32872 h 32871"/>
                  <a:gd name="connsiteX1" fmla="*/ 16436 w 129646"/>
                  <a:gd name="connsiteY1" fmla="*/ 32872 h 32871"/>
                  <a:gd name="connsiteX2" fmla="*/ 0 w 129646"/>
                  <a:gd name="connsiteY2" fmla="*/ 16436 h 32871"/>
                  <a:gd name="connsiteX3" fmla="*/ 0 w 129646"/>
                  <a:gd name="connsiteY3" fmla="*/ 16436 h 32871"/>
                  <a:gd name="connsiteX4" fmla="*/ 16436 w 129646"/>
                  <a:gd name="connsiteY4" fmla="*/ 0 h 32871"/>
                  <a:gd name="connsiteX5" fmla="*/ 113211 w 129646"/>
                  <a:gd name="connsiteY5" fmla="*/ 0 h 32871"/>
                  <a:gd name="connsiteX6" fmla="*/ 129646 w 129646"/>
                  <a:gd name="connsiteY6" fmla="*/ 16436 h 32871"/>
                  <a:gd name="connsiteX7" fmla="*/ 129646 w 129646"/>
                  <a:gd name="connsiteY7" fmla="*/ 16436 h 32871"/>
                  <a:gd name="connsiteX8" fmla="*/ 113211 w 129646"/>
                  <a:gd name="connsiteY8" fmla="*/ 32872 h 3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46" h="32871">
                    <a:moveTo>
                      <a:pt x="113211" y="32872"/>
                    </a:moveTo>
                    <a:lnTo>
                      <a:pt x="16436" y="32872"/>
                    </a:lnTo>
                    <a:cubicBezTo>
                      <a:pt x="7361" y="32872"/>
                      <a:pt x="0" y="25510"/>
                      <a:pt x="0" y="16436"/>
                    </a:cubicBezTo>
                    <a:lnTo>
                      <a:pt x="0" y="16436"/>
                    </a:lnTo>
                    <a:cubicBezTo>
                      <a:pt x="0" y="7362"/>
                      <a:pt x="7361" y="0"/>
                      <a:pt x="16436" y="0"/>
                    </a:cubicBezTo>
                    <a:lnTo>
                      <a:pt x="113211" y="0"/>
                    </a:lnTo>
                    <a:cubicBezTo>
                      <a:pt x="122285" y="0"/>
                      <a:pt x="129646" y="7362"/>
                      <a:pt x="129646" y="16436"/>
                    </a:cubicBezTo>
                    <a:lnTo>
                      <a:pt x="129646" y="16436"/>
                    </a:lnTo>
                    <a:cubicBezTo>
                      <a:pt x="129646" y="25528"/>
                      <a:pt x="122303" y="32872"/>
                      <a:pt x="113211" y="32872"/>
                    </a:cubicBezTo>
                    <a:close/>
                  </a:path>
                </a:pathLst>
              </a:custGeom>
              <a:solidFill>
                <a:srgbClr val="FF0000"/>
              </a:solidFill>
              <a:ln w="1822" cap="flat">
                <a:noFill/>
                <a:prstDash val="solid"/>
                <a:miter/>
              </a:ln>
            </p:spPr>
            <p:txBody>
              <a:bodyPr rtlCol="0" anchor="ctr"/>
              <a:lstStyle/>
              <a:p>
                <a:endParaRPr lang="en-US"/>
              </a:p>
            </p:txBody>
          </p:sp>
          <p:sp>
            <p:nvSpPr>
              <p:cNvPr id="81" name="Freeform: Shape 28">
                <a:extLst>
                  <a:ext uri="{FF2B5EF4-FFF2-40B4-BE49-F238E27FC236}">
                    <a16:creationId xmlns:a16="http://schemas.microsoft.com/office/drawing/2014/main" id="{FD2341FA-F57E-4B63-A4DD-2CBA4CFE0D85}"/>
                  </a:ext>
                </a:extLst>
              </p:cNvPr>
              <p:cNvSpPr/>
              <p:nvPr/>
            </p:nvSpPr>
            <p:spPr>
              <a:xfrm>
                <a:off x="3932625" y="2880593"/>
                <a:ext cx="39704" cy="82507"/>
              </a:xfrm>
              <a:custGeom>
                <a:avLst/>
                <a:gdLst>
                  <a:gd name="connsiteX0" fmla="*/ 39705 w 39704"/>
                  <a:gd name="connsiteY0" fmla="*/ 0 h 82507"/>
                  <a:gd name="connsiteX1" fmla="*/ 8983 w 39704"/>
                  <a:gd name="connsiteY1" fmla="*/ 25437 h 82507"/>
                  <a:gd name="connsiteX2" fmla="*/ 0 w 39704"/>
                  <a:gd name="connsiteY2" fmla="*/ 25437 h 82507"/>
                  <a:gd name="connsiteX3" fmla="*/ 0 w 39704"/>
                  <a:gd name="connsiteY3" fmla="*/ 32890 h 82507"/>
                  <a:gd name="connsiteX4" fmla="*/ 0 w 39704"/>
                  <a:gd name="connsiteY4" fmla="*/ 45918 h 82507"/>
                  <a:gd name="connsiteX5" fmla="*/ 0 w 39704"/>
                  <a:gd name="connsiteY5" fmla="*/ 55521 h 82507"/>
                  <a:gd name="connsiteX6" fmla="*/ 10441 w 39704"/>
                  <a:gd name="connsiteY6" fmla="*/ 55521 h 82507"/>
                  <a:gd name="connsiteX7" fmla="*/ 39705 w 39704"/>
                  <a:gd name="connsiteY7" fmla="*/ 82507 h 8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04" h="82507">
                    <a:moveTo>
                      <a:pt x="39705" y="0"/>
                    </a:moveTo>
                    <a:lnTo>
                      <a:pt x="8983" y="25437"/>
                    </a:lnTo>
                    <a:lnTo>
                      <a:pt x="0" y="25437"/>
                    </a:lnTo>
                    <a:lnTo>
                      <a:pt x="0" y="32890"/>
                    </a:lnTo>
                    <a:lnTo>
                      <a:pt x="0" y="45918"/>
                    </a:lnTo>
                    <a:lnTo>
                      <a:pt x="0" y="55521"/>
                    </a:lnTo>
                    <a:lnTo>
                      <a:pt x="10441" y="55521"/>
                    </a:lnTo>
                    <a:lnTo>
                      <a:pt x="39705" y="82507"/>
                    </a:lnTo>
                    <a:close/>
                  </a:path>
                </a:pathLst>
              </a:custGeom>
              <a:solidFill>
                <a:srgbClr val="FFFFFF"/>
              </a:solidFill>
              <a:ln w="1822" cap="flat">
                <a:noFill/>
                <a:prstDash val="solid"/>
                <a:miter/>
              </a:ln>
            </p:spPr>
            <p:txBody>
              <a:bodyPr rtlCol="0" anchor="ctr"/>
              <a:lstStyle/>
              <a:p>
                <a:endParaRPr lang="en-US"/>
              </a:p>
            </p:txBody>
          </p:sp>
          <p:sp>
            <p:nvSpPr>
              <p:cNvPr id="82" name="Freeform: Shape 29">
                <a:extLst>
                  <a:ext uri="{FF2B5EF4-FFF2-40B4-BE49-F238E27FC236}">
                    <a16:creationId xmlns:a16="http://schemas.microsoft.com/office/drawing/2014/main" id="{A2B74222-5527-4244-9411-87A25EE79447}"/>
                  </a:ext>
                </a:extLst>
              </p:cNvPr>
              <p:cNvSpPr/>
              <p:nvPr/>
            </p:nvSpPr>
            <p:spPr>
              <a:xfrm>
                <a:off x="3980402" y="2906031"/>
                <a:ext cx="21082" cy="32871"/>
              </a:xfrm>
              <a:custGeom>
                <a:avLst/>
                <a:gdLst>
                  <a:gd name="connsiteX0" fmla="*/ 4647 w 21082"/>
                  <a:gd name="connsiteY0" fmla="*/ 0 h 32871"/>
                  <a:gd name="connsiteX1" fmla="*/ 0 w 21082"/>
                  <a:gd name="connsiteY1" fmla="*/ 674 h 32871"/>
                  <a:gd name="connsiteX2" fmla="*/ 0 w 21082"/>
                  <a:gd name="connsiteY2" fmla="*/ 32198 h 32871"/>
                  <a:gd name="connsiteX3" fmla="*/ 4647 w 21082"/>
                  <a:gd name="connsiteY3" fmla="*/ 32872 h 32871"/>
                  <a:gd name="connsiteX4" fmla="*/ 21082 w 21082"/>
                  <a:gd name="connsiteY4" fmla="*/ 16436 h 32871"/>
                  <a:gd name="connsiteX5" fmla="*/ 4647 w 21082"/>
                  <a:gd name="connsiteY5" fmla="*/ 0 h 3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 h="32871">
                    <a:moveTo>
                      <a:pt x="4647" y="0"/>
                    </a:moveTo>
                    <a:cubicBezTo>
                      <a:pt x="3025" y="0"/>
                      <a:pt x="1476" y="237"/>
                      <a:pt x="0" y="674"/>
                    </a:cubicBezTo>
                    <a:lnTo>
                      <a:pt x="0" y="32198"/>
                    </a:lnTo>
                    <a:cubicBezTo>
                      <a:pt x="1476" y="32635"/>
                      <a:pt x="3043" y="32872"/>
                      <a:pt x="4647" y="32872"/>
                    </a:cubicBezTo>
                    <a:cubicBezTo>
                      <a:pt x="13721" y="32872"/>
                      <a:pt x="21082" y="25510"/>
                      <a:pt x="21082" y="16436"/>
                    </a:cubicBezTo>
                    <a:cubicBezTo>
                      <a:pt x="21082" y="7362"/>
                      <a:pt x="13721" y="0"/>
                      <a:pt x="4647" y="0"/>
                    </a:cubicBezTo>
                    <a:close/>
                  </a:path>
                </a:pathLst>
              </a:custGeom>
              <a:solidFill>
                <a:srgbClr val="FFFFFF"/>
              </a:solidFill>
              <a:ln w="1822" cap="flat">
                <a:noFill/>
                <a:prstDash val="solid"/>
                <a:miter/>
              </a:ln>
            </p:spPr>
            <p:txBody>
              <a:bodyPr rtlCol="0" anchor="ctr"/>
              <a:lstStyle/>
              <a:p>
                <a:endParaRPr lang="en-US"/>
              </a:p>
            </p:txBody>
          </p:sp>
          <p:sp>
            <p:nvSpPr>
              <p:cNvPr id="83" name="Freeform: Shape 30">
                <a:extLst>
                  <a:ext uri="{FF2B5EF4-FFF2-40B4-BE49-F238E27FC236}">
                    <a16:creationId xmlns:a16="http://schemas.microsoft.com/office/drawing/2014/main" id="{79F27739-E2E4-4057-A28D-C41AD9616C7F}"/>
                  </a:ext>
                </a:extLst>
              </p:cNvPr>
              <p:cNvSpPr/>
              <p:nvPr/>
            </p:nvSpPr>
            <p:spPr>
              <a:xfrm>
                <a:off x="3980274" y="2879445"/>
                <a:ext cx="40652" cy="82944"/>
              </a:xfrm>
              <a:custGeom>
                <a:avLst/>
                <a:gdLst>
                  <a:gd name="connsiteX0" fmla="*/ 237 w 40652"/>
                  <a:gd name="connsiteY0" fmla="*/ 82945 h 82944"/>
                  <a:gd name="connsiteX1" fmla="*/ 0 w 40652"/>
                  <a:gd name="connsiteY1" fmla="*/ 73834 h 82944"/>
                  <a:gd name="connsiteX2" fmla="*/ 31542 w 40652"/>
                  <a:gd name="connsiteY2" fmla="*/ 41472 h 82944"/>
                  <a:gd name="connsiteX3" fmla="*/ 0 w 40652"/>
                  <a:gd name="connsiteY3" fmla="*/ 9111 h 82944"/>
                  <a:gd name="connsiteX4" fmla="*/ 237 w 40652"/>
                  <a:gd name="connsiteY4" fmla="*/ 0 h 82944"/>
                  <a:gd name="connsiteX5" fmla="*/ 40652 w 40652"/>
                  <a:gd name="connsiteY5" fmla="*/ 41472 h 82944"/>
                  <a:gd name="connsiteX6" fmla="*/ 237 w 40652"/>
                  <a:gd name="connsiteY6" fmla="*/ 82945 h 8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52" h="82944">
                    <a:moveTo>
                      <a:pt x="237" y="82945"/>
                    </a:moveTo>
                    <a:lnTo>
                      <a:pt x="0" y="73834"/>
                    </a:lnTo>
                    <a:cubicBezTo>
                      <a:pt x="17693" y="73378"/>
                      <a:pt x="31542" y="59165"/>
                      <a:pt x="31542" y="41472"/>
                    </a:cubicBezTo>
                    <a:cubicBezTo>
                      <a:pt x="31542" y="23779"/>
                      <a:pt x="17693" y="9566"/>
                      <a:pt x="0" y="9111"/>
                    </a:cubicBezTo>
                    <a:lnTo>
                      <a:pt x="237" y="0"/>
                    </a:lnTo>
                    <a:cubicBezTo>
                      <a:pt x="22904" y="583"/>
                      <a:pt x="40652" y="18805"/>
                      <a:pt x="40652" y="41472"/>
                    </a:cubicBezTo>
                    <a:cubicBezTo>
                      <a:pt x="40652" y="64140"/>
                      <a:pt x="22904" y="82361"/>
                      <a:pt x="237" y="82945"/>
                    </a:cubicBezTo>
                    <a:close/>
                  </a:path>
                </a:pathLst>
              </a:custGeom>
              <a:solidFill>
                <a:srgbClr val="FFFFFF"/>
              </a:solidFill>
              <a:ln w="1822" cap="flat">
                <a:noFill/>
                <a:prstDash val="solid"/>
                <a:miter/>
              </a:ln>
            </p:spPr>
            <p:txBody>
              <a:bodyPr rtlCol="0" anchor="ctr"/>
              <a:lstStyle/>
              <a:p>
                <a:endParaRPr lang="en-US"/>
              </a:p>
            </p:txBody>
          </p:sp>
          <p:grpSp>
            <p:nvGrpSpPr>
              <p:cNvPr id="84" name="Graphic 12">
                <a:extLst>
                  <a:ext uri="{FF2B5EF4-FFF2-40B4-BE49-F238E27FC236}">
                    <a16:creationId xmlns:a16="http://schemas.microsoft.com/office/drawing/2014/main" id="{BC5C90DE-66D3-4329-BA2A-D0EA7A2B42E0}"/>
                  </a:ext>
                </a:extLst>
              </p:cNvPr>
              <p:cNvGrpSpPr/>
              <p:nvPr/>
            </p:nvGrpSpPr>
            <p:grpSpPr>
              <a:xfrm>
                <a:off x="7758908" y="2628334"/>
                <a:ext cx="184099" cy="55557"/>
                <a:chOff x="7758908" y="2628334"/>
                <a:chExt cx="184099" cy="55557"/>
              </a:xfrm>
              <a:solidFill>
                <a:srgbClr val="FFFFFF"/>
              </a:solidFill>
            </p:grpSpPr>
            <p:sp>
              <p:nvSpPr>
                <p:cNvPr id="91" name="Freeform: Shape 32">
                  <a:extLst>
                    <a:ext uri="{FF2B5EF4-FFF2-40B4-BE49-F238E27FC236}">
                      <a16:creationId xmlns:a16="http://schemas.microsoft.com/office/drawing/2014/main" id="{7B7D90D9-206A-461A-B3B5-715848FA9B45}"/>
                    </a:ext>
                  </a:extLst>
                </p:cNvPr>
                <p:cNvSpPr/>
                <p:nvPr/>
              </p:nvSpPr>
              <p:spPr>
                <a:xfrm>
                  <a:off x="7758908" y="2628334"/>
                  <a:ext cx="35939" cy="54610"/>
                </a:xfrm>
                <a:custGeom>
                  <a:avLst/>
                  <a:gdLst>
                    <a:gd name="connsiteX0" fmla="*/ 35940 w 35939"/>
                    <a:gd name="connsiteY0" fmla="*/ 48196 h 54610"/>
                    <a:gd name="connsiteX1" fmla="*/ 35940 w 35939"/>
                    <a:gd name="connsiteY1" fmla="*/ 54610 h 54610"/>
                    <a:gd name="connsiteX2" fmla="*/ 7 w 35939"/>
                    <a:gd name="connsiteY2" fmla="*/ 54610 h 54610"/>
                    <a:gd name="connsiteX3" fmla="*/ 790 w 35939"/>
                    <a:gd name="connsiteY3" fmla="*/ 49982 h 54610"/>
                    <a:gd name="connsiteX4" fmla="*/ 5182 w 35939"/>
                    <a:gd name="connsiteY4" fmla="*/ 42748 h 54610"/>
                    <a:gd name="connsiteX5" fmla="*/ 13910 w 35939"/>
                    <a:gd name="connsiteY5" fmla="*/ 34512 h 54610"/>
                    <a:gd name="connsiteX6" fmla="*/ 25881 w 35939"/>
                    <a:gd name="connsiteY6" fmla="*/ 22996 h 54610"/>
                    <a:gd name="connsiteX7" fmla="*/ 28997 w 35939"/>
                    <a:gd name="connsiteY7" fmla="*/ 14960 h 54610"/>
                    <a:gd name="connsiteX8" fmla="*/ 26155 w 35939"/>
                    <a:gd name="connsiteY8" fmla="*/ 8273 h 54610"/>
                    <a:gd name="connsiteX9" fmla="*/ 18757 w 35939"/>
                    <a:gd name="connsiteY9" fmla="*/ 5539 h 54610"/>
                    <a:gd name="connsiteX10" fmla="*/ 11049 w 35939"/>
                    <a:gd name="connsiteY10" fmla="*/ 8437 h 54610"/>
                    <a:gd name="connsiteX11" fmla="*/ 8115 w 35939"/>
                    <a:gd name="connsiteY11" fmla="*/ 16436 h 54610"/>
                    <a:gd name="connsiteX12" fmla="*/ 1264 w 35939"/>
                    <a:gd name="connsiteY12" fmla="*/ 15725 h 54610"/>
                    <a:gd name="connsiteX13" fmla="*/ 6567 w 35939"/>
                    <a:gd name="connsiteY13" fmla="*/ 4027 h 54610"/>
                    <a:gd name="connsiteX14" fmla="*/ 18921 w 35939"/>
                    <a:gd name="connsiteY14" fmla="*/ 0 h 54610"/>
                    <a:gd name="connsiteX15" fmla="*/ 31311 w 35939"/>
                    <a:gd name="connsiteY15" fmla="*/ 4337 h 54610"/>
                    <a:gd name="connsiteX16" fmla="*/ 35867 w 35939"/>
                    <a:gd name="connsiteY16" fmla="*/ 15088 h 54610"/>
                    <a:gd name="connsiteX17" fmla="*/ 34537 w 35939"/>
                    <a:gd name="connsiteY17" fmla="*/ 21502 h 54610"/>
                    <a:gd name="connsiteX18" fmla="*/ 30109 w 35939"/>
                    <a:gd name="connsiteY18" fmla="*/ 28134 h 54610"/>
                    <a:gd name="connsiteX19" fmla="*/ 19814 w 35939"/>
                    <a:gd name="connsiteY19" fmla="*/ 37701 h 54610"/>
                    <a:gd name="connsiteX20" fmla="*/ 12106 w 35939"/>
                    <a:gd name="connsiteY20" fmla="*/ 44534 h 54610"/>
                    <a:gd name="connsiteX21" fmla="*/ 9282 w 35939"/>
                    <a:gd name="connsiteY21" fmla="*/ 48141 h 54610"/>
                    <a:gd name="connsiteX22" fmla="*/ 35940 w 35939"/>
                    <a:gd name="connsiteY22" fmla="*/ 48141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939" h="54610">
                      <a:moveTo>
                        <a:pt x="35940" y="48196"/>
                      </a:moveTo>
                      <a:lnTo>
                        <a:pt x="35940" y="54610"/>
                      </a:lnTo>
                      <a:lnTo>
                        <a:pt x="7" y="54610"/>
                      </a:lnTo>
                      <a:cubicBezTo>
                        <a:pt x="-48" y="53007"/>
                        <a:pt x="226" y="51458"/>
                        <a:pt x="790" y="49982"/>
                      </a:cubicBezTo>
                      <a:cubicBezTo>
                        <a:pt x="1701" y="47540"/>
                        <a:pt x="3177" y="45117"/>
                        <a:pt x="5182" y="42748"/>
                      </a:cubicBezTo>
                      <a:cubicBezTo>
                        <a:pt x="7204" y="40379"/>
                        <a:pt x="10102" y="37628"/>
                        <a:pt x="13910" y="34512"/>
                      </a:cubicBezTo>
                      <a:cubicBezTo>
                        <a:pt x="19814" y="29665"/>
                        <a:pt x="23804" y="25838"/>
                        <a:pt x="25881" y="22996"/>
                      </a:cubicBezTo>
                      <a:cubicBezTo>
                        <a:pt x="27959" y="20153"/>
                        <a:pt x="28997" y="17493"/>
                        <a:pt x="28997" y="14960"/>
                      </a:cubicBezTo>
                      <a:cubicBezTo>
                        <a:pt x="28997" y="12318"/>
                        <a:pt x="28050" y="10077"/>
                        <a:pt x="26155" y="8273"/>
                      </a:cubicBezTo>
                      <a:cubicBezTo>
                        <a:pt x="24260" y="6469"/>
                        <a:pt x="21800" y="5539"/>
                        <a:pt x="18757" y="5539"/>
                      </a:cubicBezTo>
                      <a:cubicBezTo>
                        <a:pt x="15550" y="5539"/>
                        <a:pt x="12981" y="6505"/>
                        <a:pt x="11049" y="8437"/>
                      </a:cubicBezTo>
                      <a:cubicBezTo>
                        <a:pt x="9118" y="10368"/>
                        <a:pt x="8152" y="13028"/>
                        <a:pt x="8115" y="16436"/>
                      </a:cubicBezTo>
                      <a:lnTo>
                        <a:pt x="1264" y="15725"/>
                      </a:lnTo>
                      <a:cubicBezTo>
                        <a:pt x="1738" y="10605"/>
                        <a:pt x="3505" y="6706"/>
                        <a:pt x="6567" y="4027"/>
                      </a:cubicBezTo>
                      <a:cubicBezTo>
                        <a:pt x="9628" y="1348"/>
                        <a:pt x="13746" y="0"/>
                        <a:pt x="18921" y="0"/>
                      </a:cubicBezTo>
                      <a:cubicBezTo>
                        <a:pt x="24132" y="0"/>
                        <a:pt x="28269" y="1440"/>
                        <a:pt x="31311" y="4337"/>
                      </a:cubicBezTo>
                      <a:cubicBezTo>
                        <a:pt x="34355" y="7234"/>
                        <a:pt x="35867" y="10805"/>
                        <a:pt x="35867" y="15088"/>
                      </a:cubicBezTo>
                      <a:cubicBezTo>
                        <a:pt x="35867" y="17256"/>
                        <a:pt x="35429" y="19406"/>
                        <a:pt x="34537" y="21502"/>
                      </a:cubicBezTo>
                      <a:cubicBezTo>
                        <a:pt x="33644" y="23597"/>
                        <a:pt x="32168" y="25820"/>
                        <a:pt x="30109" y="28134"/>
                      </a:cubicBezTo>
                      <a:cubicBezTo>
                        <a:pt x="28050" y="30448"/>
                        <a:pt x="24606" y="33637"/>
                        <a:pt x="19814" y="37701"/>
                      </a:cubicBezTo>
                      <a:cubicBezTo>
                        <a:pt x="15805" y="41071"/>
                        <a:pt x="13236" y="43349"/>
                        <a:pt x="12106" y="44534"/>
                      </a:cubicBezTo>
                      <a:cubicBezTo>
                        <a:pt x="10958" y="45736"/>
                        <a:pt x="10029" y="46939"/>
                        <a:pt x="9282" y="48141"/>
                      </a:cubicBezTo>
                      <a:lnTo>
                        <a:pt x="35940" y="48141"/>
                      </a:lnTo>
                      <a:close/>
                    </a:path>
                  </a:pathLst>
                </a:custGeom>
                <a:solidFill>
                  <a:srgbClr val="FFFFFF"/>
                </a:solidFill>
                <a:ln w="1822" cap="flat">
                  <a:noFill/>
                  <a:prstDash val="solid"/>
                  <a:miter/>
                </a:ln>
              </p:spPr>
              <p:txBody>
                <a:bodyPr rtlCol="0" anchor="ctr"/>
                <a:lstStyle/>
                <a:p>
                  <a:endParaRPr lang="en-US"/>
                </a:p>
              </p:txBody>
            </p:sp>
            <p:sp>
              <p:nvSpPr>
                <p:cNvPr id="92" name="Freeform: Shape 33">
                  <a:extLst>
                    <a:ext uri="{FF2B5EF4-FFF2-40B4-BE49-F238E27FC236}">
                      <a16:creationId xmlns:a16="http://schemas.microsoft.com/office/drawing/2014/main" id="{C9408780-FB79-4CDD-8596-070F6A186AC4}"/>
                    </a:ext>
                  </a:extLst>
                </p:cNvPr>
                <p:cNvSpPr/>
                <p:nvPr/>
              </p:nvSpPr>
              <p:spPr>
                <a:xfrm>
                  <a:off x="7802009" y="2628352"/>
                  <a:ext cx="35441" cy="55539"/>
                </a:xfrm>
                <a:custGeom>
                  <a:avLst/>
                  <a:gdLst>
                    <a:gd name="connsiteX0" fmla="*/ 0 w 35441"/>
                    <a:gd name="connsiteY0" fmla="*/ 27770 h 55539"/>
                    <a:gd name="connsiteX1" fmla="*/ 1986 w 35441"/>
                    <a:gd name="connsiteY1" fmla="*/ 12245 h 55539"/>
                    <a:gd name="connsiteX2" fmla="*/ 7890 w 35441"/>
                    <a:gd name="connsiteY2" fmla="*/ 3189 h 55539"/>
                    <a:gd name="connsiteX3" fmla="*/ 17730 w 35441"/>
                    <a:gd name="connsiteY3" fmla="*/ 0 h 55539"/>
                    <a:gd name="connsiteX4" fmla="*/ 25401 w 35441"/>
                    <a:gd name="connsiteY4" fmla="*/ 1767 h 55539"/>
                    <a:gd name="connsiteX5" fmla="*/ 30849 w 35441"/>
                    <a:gd name="connsiteY5" fmla="*/ 6851 h 55539"/>
                    <a:gd name="connsiteX6" fmla="*/ 34220 w 35441"/>
                    <a:gd name="connsiteY6" fmla="*/ 14942 h 55539"/>
                    <a:gd name="connsiteX7" fmla="*/ 35441 w 35441"/>
                    <a:gd name="connsiteY7" fmla="*/ 27788 h 55539"/>
                    <a:gd name="connsiteX8" fmla="*/ 33473 w 35441"/>
                    <a:gd name="connsiteY8" fmla="*/ 43240 h 55539"/>
                    <a:gd name="connsiteX9" fmla="*/ 27606 w 35441"/>
                    <a:gd name="connsiteY9" fmla="*/ 52332 h 55539"/>
                    <a:gd name="connsiteX10" fmla="*/ 17730 w 35441"/>
                    <a:gd name="connsiteY10" fmla="*/ 55539 h 55539"/>
                    <a:gd name="connsiteX11" fmla="*/ 5376 w 35441"/>
                    <a:gd name="connsiteY11" fmla="*/ 49909 h 55539"/>
                    <a:gd name="connsiteX12" fmla="*/ 0 w 35441"/>
                    <a:gd name="connsiteY12" fmla="*/ 27770 h 55539"/>
                    <a:gd name="connsiteX13" fmla="*/ 6851 w 35441"/>
                    <a:gd name="connsiteY13" fmla="*/ 27770 h 55539"/>
                    <a:gd name="connsiteX14" fmla="*/ 9986 w 35441"/>
                    <a:gd name="connsiteY14" fmla="*/ 45590 h 55539"/>
                    <a:gd name="connsiteX15" fmla="*/ 17712 w 35441"/>
                    <a:gd name="connsiteY15" fmla="*/ 50018 h 55539"/>
                    <a:gd name="connsiteX16" fmla="*/ 25438 w 35441"/>
                    <a:gd name="connsiteY16" fmla="*/ 45572 h 55539"/>
                    <a:gd name="connsiteX17" fmla="*/ 28572 w 35441"/>
                    <a:gd name="connsiteY17" fmla="*/ 27770 h 55539"/>
                    <a:gd name="connsiteX18" fmla="*/ 25438 w 35441"/>
                    <a:gd name="connsiteY18" fmla="*/ 9931 h 55539"/>
                    <a:gd name="connsiteX19" fmla="*/ 17639 w 35441"/>
                    <a:gd name="connsiteY19" fmla="*/ 5521 h 55539"/>
                    <a:gd name="connsiteX20" fmla="*/ 10295 w 35441"/>
                    <a:gd name="connsiteY20" fmla="*/ 9421 h 55539"/>
                    <a:gd name="connsiteX21" fmla="*/ 6851 w 35441"/>
                    <a:gd name="connsiteY21" fmla="*/ 27770 h 5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441" h="55539">
                      <a:moveTo>
                        <a:pt x="0" y="27770"/>
                      </a:moveTo>
                      <a:cubicBezTo>
                        <a:pt x="0" y="21338"/>
                        <a:pt x="656" y="16163"/>
                        <a:pt x="1986" y="12245"/>
                      </a:cubicBezTo>
                      <a:cubicBezTo>
                        <a:pt x="3316" y="8327"/>
                        <a:pt x="5266" y="5303"/>
                        <a:pt x="7890" y="3189"/>
                      </a:cubicBezTo>
                      <a:cubicBezTo>
                        <a:pt x="10496" y="1057"/>
                        <a:pt x="13776" y="0"/>
                        <a:pt x="17730" y="0"/>
                      </a:cubicBezTo>
                      <a:cubicBezTo>
                        <a:pt x="20645" y="0"/>
                        <a:pt x="23196" y="583"/>
                        <a:pt x="25401" y="1767"/>
                      </a:cubicBezTo>
                      <a:cubicBezTo>
                        <a:pt x="27606" y="2934"/>
                        <a:pt x="29410" y="4628"/>
                        <a:pt x="30849" y="6851"/>
                      </a:cubicBezTo>
                      <a:cubicBezTo>
                        <a:pt x="32289" y="9074"/>
                        <a:pt x="33400" y="11753"/>
                        <a:pt x="34220" y="14942"/>
                      </a:cubicBezTo>
                      <a:cubicBezTo>
                        <a:pt x="35040" y="18112"/>
                        <a:pt x="35441" y="22394"/>
                        <a:pt x="35441" y="27788"/>
                      </a:cubicBezTo>
                      <a:cubicBezTo>
                        <a:pt x="35441" y="34165"/>
                        <a:pt x="34785" y="39322"/>
                        <a:pt x="33473" y="43240"/>
                      </a:cubicBezTo>
                      <a:cubicBezTo>
                        <a:pt x="32161" y="47157"/>
                        <a:pt x="30211" y="50182"/>
                        <a:pt x="27606" y="52332"/>
                      </a:cubicBezTo>
                      <a:cubicBezTo>
                        <a:pt x="25000" y="54464"/>
                        <a:pt x="21702" y="55539"/>
                        <a:pt x="17730" y="55539"/>
                      </a:cubicBezTo>
                      <a:cubicBezTo>
                        <a:pt x="12482" y="55539"/>
                        <a:pt x="8382" y="53663"/>
                        <a:pt x="5376" y="49909"/>
                      </a:cubicBezTo>
                      <a:cubicBezTo>
                        <a:pt x="1786" y="45353"/>
                        <a:pt x="0" y="37992"/>
                        <a:pt x="0" y="27770"/>
                      </a:cubicBezTo>
                      <a:close/>
                      <a:moveTo>
                        <a:pt x="6851" y="27770"/>
                      </a:moveTo>
                      <a:cubicBezTo>
                        <a:pt x="6851" y="36698"/>
                        <a:pt x="7890" y="42638"/>
                        <a:pt x="9986" y="45590"/>
                      </a:cubicBezTo>
                      <a:cubicBezTo>
                        <a:pt x="12081" y="48542"/>
                        <a:pt x="14650" y="50018"/>
                        <a:pt x="17712" y="50018"/>
                      </a:cubicBezTo>
                      <a:cubicBezTo>
                        <a:pt x="20773" y="50018"/>
                        <a:pt x="23360" y="48542"/>
                        <a:pt x="25438" y="45572"/>
                      </a:cubicBezTo>
                      <a:cubicBezTo>
                        <a:pt x="27533" y="42602"/>
                        <a:pt x="28572" y="36680"/>
                        <a:pt x="28572" y="27770"/>
                      </a:cubicBezTo>
                      <a:cubicBezTo>
                        <a:pt x="28572" y="18823"/>
                        <a:pt x="27533" y="12883"/>
                        <a:pt x="25438" y="9931"/>
                      </a:cubicBezTo>
                      <a:cubicBezTo>
                        <a:pt x="23342" y="6997"/>
                        <a:pt x="20755" y="5521"/>
                        <a:pt x="17639" y="5521"/>
                      </a:cubicBezTo>
                      <a:cubicBezTo>
                        <a:pt x="14577" y="5521"/>
                        <a:pt x="12118" y="6815"/>
                        <a:pt x="10295" y="9421"/>
                      </a:cubicBezTo>
                      <a:cubicBezTo>
                        <a:pt x="8000" y="12737"/>
                        <a:pt x="6851" y="18859"/>
                        <a:pt x="6851" y="27770"/>
                      </a:cubicBezTo>
                      <a:close/>
                    </a:path>
                  </a:pathLst>
                </a:custGeom>
                <a:solidFill>
                  <a:srgbClr val="FFFFFF"/>
                </a:solidFill>
                <a:ln w="1822" cap="flat">
                  <a:noFill/>
                  <a:prstDash val="solid"/>
                  <a:miter/>
                </a:ln>
              </p:spPr>
              <p:txBody>
                <a:bodyPr rtlCol="0" anchor="ctr"/>
                <a:lstStyle/>
                <a:p>
                  <a:endParaRPr lang="en-US"/>
                </a:p>
              </p:txBody>
            </p:sp>
            <p:sp>
              <p:nvSpPr>
                <p:cNvPr id="93" name="Freeform: Shape 34">
                  <a:extLst>
                    <a:ext uri="{FF2B5EF4-FFF2-40B4-BE49-F238E27FC236}">
                      <a16:creationId xmlns:a16="http://schemas.microsoft.com/office/drawing/2014/main" id="{F78D452D-906C-48E8-BEBB-E265D7828DAE}"/>
                    </a:ext>
                  </a:extLst>
                </p:cNvPr>
                <p:cNvSpPr/>
                <p:nvPr/>
              </p:nvSpPr>
              <p:spPr>
                <a:xfrm>
                  <a:off x="7847946" y="2643567"/>
                  <a:ext cx="7598" cy="39376"/>
                </a:xfrm>
                <a:custGeom>
                  <a:avLst/>
                  <a:gdLst>
                    <a:gd name="connsiteX0" fmla="*/ 0 w 7598"/>
                    <a:gd name="connsiteY0" fmla="*/ 7598 h 39376"/>
                    <a:gd name="connsiteX1" fmla="*/ 0 w 7598"/>
                    <a:gd name="connsiteY1" fmla="*/ 0 h 39376"/>
                    <a:gd name="connsiteX2" fmla="*/ 7598 w 7598"/>
                    <a:gd name="connsiteY2" fmla="*/ 0 h 39376"/>
                    <a:gd name="connsiteX3" fmla="*/ 7598 w 7598"/>
                    <a:gd name="connsiteY3" fmla="*/ 7598 h 39376"/>
                    <a:gd name="connsiteX4" fmla="*/ 0 w 7598"/>
                    <a:gd name="connsiteY4" fmla="*/ 7598 h 39376"/>
                    <a:gd name="connsiteX5" fmla="*/ 0 w 7598"/>
                    <a:gd name="connsiteY5" fmla="*/ 39377 h 39376"/>
                    <a:gd name="connsiteX6" fmla="*/ 0 w 7598"/>
                    <a:gd name="connsiteY6" fmla="*/ 31779 h 39376"/>
                    <a:gd name="connsiteX7" fmla="*/ 7598 w 7598"/>
                    <a:gd name="connsiteY7" fmla="*/ 31779 h 39376"/>
                    <a:gd name="connsiteX8" fmla="*/ 7598 w 7598"/>
                    <a:gd name="connsiteY8" fmla="*/ 39377 h 39376"/>
                    <a:gd name="connsiteX9" fmla="*/ 0 w 7598"/>
                    <a:gd name="connsiteY9" fmla="*/ 39377 h 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98" h="39376">
                      <a:moveTo>
                        <a:pt x="0" y="7598"/>
                      </a:moveTo>
                      <a:lnTo>
                        <a:pt x="0" y="0"/>
                      </a:lnTo>
                      <a:lnTo>
                        <a:pt x="7598" y="0"/>
                      </a:lnTo>
                      <a:lnTo>
                        <a:pt x="7598" y="7598"/>
                      </a:lnTo>
                      <a:lnTo>
                        <a:pt x="0" y="7598"/>
                      </a:lnTo>
                      <a:close/>
                      <a:moveTo>
                        <a:pt x="0" y="39377"/>
                      </a:moveTo>
                      <a:lnTo>
                        <a:pt x="0" y="31779"/>
                      </a:lnTo>
                      <a:lnTo>
                        <a:pt x="7598" y="31779"/>
                      </a:lnTo>
                      <a:lnTo>
                        <a:pt x="7598" y="39377"/>
                      </a:lnTo>
                      <a:lnTo>
                        <a:pt x="0" y="39377"/>
                      </a:lnTo>
                      <a:close/>
                    </a:path>
                  </a:pathLst>
                </a:custGeom>
                <a:solidFill>
                  <a:srgbClr val="FFFFFF"/>
                </a:solidFill>
                <a:ln w="1822" cap="flat">
                  <a:noFill/>
                  <a:prstDash val="solid"/>
                  <a:miter/>
                </a:ln>
              </p:spPr>
              <p:txBody>
                <a:bodyPr rtlCol="0" anchor="ctr"/>
                <a:lstStyle/>
                <a:p>
                  <a:endParaRPr lang="en-US"/>
                </a:p>
              </p:txBody>
            </p:sp>
            <p:sp>
              <p:nvSpPr>
                <p:cNvPr id="94" name="Freeform: Shape 35">
                  <a:extLst>
                    <a:ext uri="{FF2B5EF4-FFF2-40B4-BE49-F238E27FC236}">
                      <a16:creationId xmlns:a16="http://schemas.microsoft.com/office/drawing/2014/main" id="{FE2AB7A6-B868-40B8-BCA1-7676A120DDE7}"/>
                    </a:ext>
                  </a:extLst>
                </p:cNvPr>
                <p:cNvSpPr/>
                <p:nvPr/>
              </p:nvSpPr>
              <p:spPr>
                <a:xfrm>
                  <a:off x="7865329" y="2628352"/>
                  <a:ext cx="35441" cy="55539"/>
                </a:xfrm>
                <a:custGeom>
                  <a:avLst/>
                  <a:gdLst>
                    <a:gd name="connsiteX0" fmla="*/ 0 w 35441"/>
                    <a:gd name="connsiteY0" fmla="*/ 27770 h 55539"/>
                    <a:gd name="connsiteX1" fmla="*/ 1986 w 35441"/>
                    <a:gd name="connsiteY1" fmla="*/ 12245 h 55539"/>
                    <a:gd name="connsiteX2" fmla="*/ 7890 w 35441"/>
                    <a:gd name="connsiteY2" fmla="*/ 3189 h 55539"/>
                    <a:gd name="connsiteX3" fmla="*/ 17730 w 35441"/>
                    <a:gd name="connsiteY3" fmla="*/ 0 h 55539"/>
                    <a:gd name="connsiteX4" fmla="*/ 25401 w 35441"/>
                    <a:gd name="connsiteY4" fmla="*/ 1767 h 55539"/>
                    <a:gd name="connsiteX5" fmla="*/ 30849 w 35441"/>
                    <a:gd name="connsiteY5" fmla="*/ 6851 h 55539"/>
                    <a:gd name="connsiteX6" fmla="*/ 34220 w 35441"/>
                    <a:gd name="connsiteY6" fmla="*/ 14942 h 55539"/>
                    <a:gd name="connsiteX7" fmla="*/ 35441 w 35441"/>
                    <a:gd name="connsiteY7" fmla="*/ 27788 h 55539"/>
                    <a:gd name="connsiteX8" fmla="*/ 33473 w 35441"/>
                    <a:gd name="connsiteY8" fmla="*/ 43240 h 55539"/>
                    <a:gd name="connsiteX9" fmla="*/ 27606 w 35441"/>
                    <a:gd name="connsiteY9" fmla="*/ 52332 h 55539"/>
                    <a:gd name="connsiteX10" fmla="*/ 17730 w 35441"/>
                    <a:gd name="connsiteY10" fmla="*/ 55539 h 55539"/>
                    <a:gd name="connsiteX11" fmla="*/ 5376 w 35441"/>
                    <a:gd name="connsiteY11" fmla="*/ 49909 h 55539"/>
                    <a:gd name="connsiteX12" fmla="*/ 0 w 35441"/>
                    <a:gd name="connsiteY12" fmla="*/ 27770 h 55539"/>
                    <a:gd name="connsiteX13" fmla="*/ 6870 w 35441"/>
                    <a:gd name="connsiteY13" fmla="*/ 27770 h 55539"/>
                    <a:gd name="connsiteX14" fmla="*/ 10004 w 35441"/>
                    <a:gd name="connsiteY14" fmla="*/ 45590 h 55539"/>
                    <a:gd name="connsiteX15" fmla="*/ 17730 w 35441"/>
                    <a:gd name="connsiteY15" fmla="*/ 50018 h 55539"/>
                    <a:gd name="connsiteX16" fmla="*/ 25456 w 35441"/>
                    <a:gd name="connsiteY16" fmla="*/ 45572 h 55539"/>
                    <a:gd name="connsiteX17" fmla="*/ 28590 w 35441"/>
                    <a:gd name="connsiteY17" fmla="*/ 27770 h 55539"/>
                    <a:gd name="connsiteX18" fmla="*/ 25456 w 35441"/>
                    <a:gd name="connsiteY18" fmla="*/ 9931 h 55539"/>
                    <a:gd name="connsiteX19" fmla="*/ 17657 w 35441"/>
                    <a:gd name="connsiteY19" fmla="*/ 5521 h 55539"/>
                    <a:gd name="connsiteX20" fmla="*/ 10314 w 35441"/>
                    <a:gd name="connsiteY20" fmla="*/ 9421 h 55539"/>
                    <a:gd name="connsiteX21" fmla="*/ 6870 w 35441"/>
                    <a:gd name="connsiteY21" fmla="*/ 27770 h 5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441" h="55539">
                      <a:moveTo>
                        <a:pt x="0" y="27770"/>
                      </a:moveTo>
                      <a:cubicBezTo>
                        <a:pt x="0" y="21338"/>
                        <a:pt x="656" y="16163"/>
                        <a:pt x="1986" y="12245"/>
                      </a:cubicBezTo>
                      <a:cubicBezTo>
                        <a:pt x="3316" y="8327"/>
                        <a:pt x="5266" y="5303"/>
                        <a:pt x="7890" y="3189"/>
                      </a:cubicBezTo>
                      <a:cubicBezTo>
                        <a:pt x="10496" y="1057"/>
                        <a:pt x="13776" y="0"/>
                        <a:pt x="17730" y="0"/>
                      </a:cubicBezTo>
                      <a:cubicBezTo>
                        <a:pt x="20645" y="0"/>
                        <a:pt x="23196" y="583"/>
                        <a:pt x="25401" y="1767"/>
                      </a:cubicBezTo>
                      <a:cubicBezTo>
                        <a:pt x="27606" y="2934"/>
                        <a:pt x="29410" y="4628"/>
                        <a:pt x="30849" y="6851"/>
                      </a:cubicBezTo>
                      <a:cubicBezTo>
                        <a:pt x="32289" y="9074"/>
                        <a:pt x="33400" y="11753"/>
                        <a:pt x="34220" y="14942"/>
                      </a:cubicBezTo>
                      <a:cubicBezTo>
                        <a:pt x="35040" y="18112"/>
                        <a:pt x="35441" y="22394"/>
                        <a:pt x="35441" y="27788"/>
                      </a:cubicBezTo>
                      <a:cubicBezTo>
                        <a:pt x="35441" y="34165"/>
                        <a:pt x="34785" y="39322"/>
                        <a:pt x="33473" y="43240"/>
                      </a:cubicBezTo>
                      <a:cubicBezTo>
                        <a:pt x="32161" y="47157"/>
                        <a:pt x="30211" y="50182"/>
                        <a:pt x="27606" y="52332"/>
                      </a:cubicBezTo>
                      <a:cubicBezTo>
                        <a:pt x="25000" y="54464"/>
                        <a:pt x="21702" y="55539"/>
                        <a:pt x="17730" y="55539"/>
                      </a:cubicBezTo>
                      <a:cubicBezTo>
                        <a:pt x="12482" y="55539"/>
                        <a:pt x="8382" y="53663"/>
                        <a:pt x="5376" y="49909"/>
                      </a:cubicBezTo>
                      <a:cubicBezTo>
                        <a:pt x="1786" y="45353"/>
                        <a:pt x="0" y="37992"/>
                        <a:pt x="0" y="27770"/>
                      </a:cubicBezTo>
                      <a:close/>
                      <a:moveTo>
                        <a:pt x="6870" y="27770"/>
                      </a:moveTo>
                      <a:cubicBezTo>
                        <a:pt x="6870" y="36698"/>
                        <a:pt x="7908" y="42638"/>
                        <a:pt x="10004" y="45590"/>
                      </a:cubicBezTo>
                      <a:cubicBezTo>
                        <a:pt x="12099" y="48542"/>
                        <a:pt x="14668" y="50018"/>
                        <a:pt x="17730" y="50018"/>
                      </a:cubicBezTo>
                      <a:cubicBezTo>
                        <a:pt x="20791" y="50018"/>
                        <a:pt x="23378" y="48542"/>
                        <a:pt x="25456" y="45572"/>
                      </a:cubicBezTo>
                      <a:cubicBezTo>
                        <a:pt x="27551" y="42602"/>
                        <a:pt x="28590" y="36680"/>
                        <a:pt x="28590" y="27770"/>
                      </a:cubicBezTo>
                      <a:cubicBezTo>
                        <a:pt x="28590" y="18823"/>
                        <a:pt x="27551" y="12883"/>
                        <a:pt x="25456" y="9931"/>
                      </a:cubicBezTo>
                      <a:cubicBezTo>
                        <a:pt x="23360" y="6997"/>
                        <a:pt x="20773" y="5521"/>
                        <a:pt x="17657" y="5521"/>
                      </a:cubicBezTo>
                      <a:cubicBezTo>
                        <a:pt x="14595" y="5521"/>
                        <a:pt x="12136" y="6815"/>
                        <a:pt x="10314" y="9421"/>
                      </a:cubicBezTo>
                      <a:cubicBezTo>
                        <a:pt x="8018" y="12737"/>
                        <a:pt x="6870" y="18859"/>
                        <a:pt x="6870" y="27770"/>
                      </a:cubicBezTo>
                      <a:close/>
                    </a:path>
                  </a:pathLst>
                </a:custGeom>
                <a:solidFill>
                  <a:srgbClr val="FFFFFF"/>
                </a:solidFill>
                <a:ln w="1822" cap="flat">
                  <a:noFill/>
                  <a:prstDash val="solid"/>
                  <a:miter/>
                </a:ln>
              </p:spPr>
              <p:txBody>
                <a:bodyPr rtlCol="0" anchor="ctr"/>
                <a:lstStyle/>
                <a:p>
                  <a:endParaRPr lang="en-US"/>
                </a:p>
              </p:txBody>
            </p:sp>
            <p:sp>
              <p:nvSpPr>
                <p:cNvPr id="95" name="Freeform: Shape 36">
                  <a:extLst>
                    <a:ext uri="{FF2B5EF4-FFF2-40B4-BE49-F238E27FC236}">
                      <a16:creationId xmlns:a16="http://schemas.microsoft.com/office/drawing/2014/main" id="{3AAA23AB-7B29-4D89-BB17-4D3FD03E76C1}"/>
                    </a:ext>
                  </a:extLst>
                </p:cNvPr>
                <p:cNvSpPr/>
                <p:nvPr/>
              </p:nvSpPr>
              <p:spPr>
                <a:xfrm>
                  <a:off x="7907567" y="2628352"/>
                  <a:ext cx="35440" cy="55539"/>
                </a:xfrm>
                <a:custGeom>
                  <a:avLst/>
                  <a:gdLst>
                    <a:gd name="connsiteX0" fmla="*/ 0 w 35440"/>
                    <a:gd name="connsiteY0" fmla="*/ 27770 h 55539"/>
                    <a:gd name="connsiteX1" fmla="*/ 1986 w 35440"/>
                    <a:gd name="connsiteY1" fmla="*/ 12245 h 55539"/>
                    <a:gd name="connsiteX2" fmla="*/ 7890 w 35440"/>
                    <a:gd name="connsiteY2" fmla="*/ 3189 h 55539"/>
                    <a:gd name="connsiteX3" fmla="*/ 17730 w 35440"/>
                    <a:gd name="connsiteY3" fmla="*/ 0 h 55539"/>
                    <a:gd name="connsiteX4" fmla="*/ 25401 w 35440"/>
                    <a:gd name="connsiteY4" fmla="*/ 1767 h 55539"/>
                    <a:gd name="connsiteX5" fmla="*/ 30849 w 35440"/>
                    <a:gd name="connsiteY5" fmla="*/ 6851 h 55539"/>
                    <a:gd name="connsiteX6" fmla="*/ 34220 w 35440"/>
                    <a:gd name="connsiteY6" fmla="*/ 14942 h 55539"/>
                    <a:gd name="connsiteX7" fmla="*/ 35441 w 35440"/>
                    <a:gd name="connsiteY7" fmla="*/ 27788 h 55539"/>
                    <a:gd name="connsiteX8" fmla="*/ 33473 w 35440"/>
                    <a:gd name="connsiteY8" fmla="*/ 43240 h 55539"/>
                    <a:gd name="connsiteX9" fmla="*/ 27605 w 35440"/>
                    <a:gd name="connsiteY9" fmla="*/ 52332 h 55539"/>
                    <a:gd name="connsiteX10" fmla="*/ 17730 w 35440"/>
                    <a:gd name="connsiteY10" fmla="*/ 55539 h 55539"/>
                    <a:gd name="connsiteX11" fmla="*/ 5375 w 35440"/>
                    <a:gd name="connsiteY11" fmla="*/ 49909 h 55539"/>
                    <a:gd name="connsiteX12" fmla="*/ 0 w 35440"/>
                    <a:gd name="connsiteY12" fmla="*/ 27770 h 55539"/>
                    <a:gd name="connsiteX13" fmla="*/ 6851 w 35440"/>
                    <a:gd name="connsiteY13" fmla="*/ 27770 h 55539"/>
                    <a:gd name="connsiteX14" fmla="*/ 9985 w 35440"/>
                    <a:gd name="connsiteY14" fmla="*/ 45590 h 55539"/>
                    <a:gd name="connsiteX15" fmla="*/ 17711 w 35440"/>
                    <a:gd name="connsiteY15" fmla="*/ 50018 h 55539"/>
                    <a:gd name="connsiteX16" fmla="*/ 25437 w 35440"/>
                    <a:gd name="connsiteY16" fmla="*/ 45572 h 55539"/>
                    <a:gd name="connsiteX17" fmla="*/ 28571 w 35440"/>
                    <a:gd name="connsiteY17" fmla="*/ 27770 h 55539"/>
                    <a:gd name="connsiteX18" fmla="*/ 25437 w 35440"/>
                    <a:gd name="connsiteY18" fmla="*/ 9931 h 55539"/>
                    <a:gd name="connsiteX19" fmla="*/ 17638 w 35440"/>
                    <a:gd name="connsiteY19" fmla="*/ 5521 h 55539"/>
                    <a:gd name="connsiteX20" fmla="*/ 10295 w 35440"/>
                    <a:gd name="connsiteY20" fmla="*/ 9421 h 55539"/>
                    <a:gd name="connsiteX21" fmla="*/ 6851 w 35440"/>
                    <a:gd name="connsiteY21" fmla="*/ 27770 h 5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440" h="55539">
                      <a:moveTo>
                        <a:pt x="0" y="27770"/>
                      </a:moveTo>
                      <a:cubicBezTo>
                        <a:pt x="0" y="21338"/>
                        <a:pt x="656" y="16163"/>
                        <a:pt x="1986" y="12245"/>
                      </a:cubicBezTo>
                      <a:cubicBezTo>
                        <a:pt x="3316" y="8327"/>
                        <a:pt x="5266" y="5303"/>
                        <a:pt x="7890" y="3189"/>
                      </a:cubicBezTo>
                      <a:cubicBezTo>
                        <a:pt x="10496" y="1057"/>
                        <a:pt x="13776" y="0"/>
                        <a:pt x="17730" y="0"/>
                      </a:cubicBezTo>
                      <a:cubicBezTo>
                        <a:pt x="20645" y="0"/>
                        <a:pt x="23196" y="583"/>
                        <a:pt x="25401" y="1767"/>
                      </a:cubicBezTo>
                      <a:cubicBezTo>
                        <a:pt x="27605" y="2934"/>
                        <a:pt x="29409" y="4628"/>
                        <a:pt x="30849" y="6851"/>
                      </a:cubicBezTo>
                      <a:cubicBezTo>
                        <a:pt x="32289" y="9074"/>
                        <a:pt x="33400" y="11753"/>
                        <a:pt x="34220" y="14942"/>
                      </a:cubicBezTo>
                      <a:cubicBezTo>
                        <a:pt x="35040" y="18112"/>
                        <a:pt x="35441" y="22394"/>
                        <a:pt x="35441" y="27788"/>
                      </a:cubicBezTo>
                      <a:cubicBezTo>
                        <a:pt x="35441" y="34165"/>
                        <a:pt x="34785" y="39322"/>
                        <a:pt x="33473" y="43240"/>
                      </a:cubicBezTo>
                      <a:cubicBezTo>
                        <a:pt x="32161" y="47157"/>
                        <a:pt x="30211" y="50182"/>
                        <a:pt x="27605" y="52332"/>
                      </a:cubicBezTo>
                      <a:cubicBezTo>
                        <a:pt x="25000" y="54464"/>
                        <a:pt x="21702" y="55539"/>
                        <a:pt x="17730" y="55539"/>
                      </a:cubicBezTo>
                      <a:cubicBezTo>
                        <a:pt x="12482" y="55539"/>
                        <a:pt x="8382" y="53663"/>
                        <a:pt x="5375" y="49909"/>
                      </a:cubicBezTo>
                      <a:cubicBezTo>
                        <a:pt x="1786" y="45353"/>
                        <a:pt x="0" y="37992"/>
                        <a:pt x="0" y="27770"/>
                      </a:cubicBezTo>
                      <a:close/>
                      <a:moveTo>
                        <a:pt x="6851" y="27770"/>
                      </a:moveTo>
                      <a:cubicBezTo>
                        <a:pt x="6851" y="36698"/>
                        <a:pt x="7890" y="42638"/>
                        <a:pt x="9985" y="45590"/>
                      </a:cubicBezTo>
                      <a:cubicBezTo>
                        <a:pt x="12081" y="48542"/>
                        <a:pt x="14650" y="50018"/>
                        <a:pt x="17711" y="50018"/>
                      </a:cubicBezTo>
                      <a:cubicBezTo>
                        <a:pt x="20772" y="50018"/>
                        <a:pt x="23360" y="48542"/>
                        <a:pt x="25437" y="45572"/>
                      </a:cubicBezTo>
                      <a:cubicBezTo>
                        <a:pt x="27533" y="42602"/>
                        <a:pt x="28571" y="36680"/>
                        <a:pt x="28571" y="27770"/>
                      </a:cubicBezTo>
                      <a:cubicBezTo>
                        <a:pt x="28571" y="18823"/>
                        <a:pt x="27533" y="12883"/>
                        <a:pt x="25437" y="9931"/>
                      </a:cubicBezTo>
                      <a:cubicBezTo>
                        <a:pt x="23342" y="6997"/>
                        <a:pt x="20754" y="5521"/>
                        <a:pt x="17638" y="5521"/>
                      </a:cubicBezTo>
                      <a:cubicBezTo>
                        <a:pt x="14577" y="5521"/>
                        <a:pt x="12117" y="6815"/>
                        <a:pt x="10295" y="9421"/>
                      </a:cubicBezTo>
                      <a:cubicBezTo>
                        <a:pt x="7999" y="12737"/>
                        <a:pt x="6851" y="18859"/>
                        <a:pt x="6851" y="27770"/>
                      </a:cubicBezTo>
                      <a:close/>
                    </a:path>
                  </a:pathLst>
                </a:custGeom>
                <a:solidFill>
                  <a:srgbClr val="FFFFFF"/>
                </a:solidFill>
                <a:ln w="1822" cap="flat">
                  <a:noFill/>
                  <a:prstDash val="solid"/>
                  <a:miter/>
                </a:ln>
              </p:spPr>
              <p:txBody>
                <a:bodyPr rtlCol="0" anchor="ctr"/>
                <a:lstStyle/>
                <a:p>
                  <a:endParaRPr lang="en-US"/>
                </a:p>
              </p:txBody>
            </p:sp>
          </p:grpSp>
          <p:grpSp>
            <p:nvGrpSpPr>
              <p:cNvPr id="85" name="Graphic 12">
                <a:extLst>
                  <a:ext uri="{FF2B5EF4-FFF2-40B4-BE49-F238E27FC236}">
                    <a16:creationId xmlns:a16="http://schemas.microsoft.com/office/drawing/2014/main" id="{BC5C90DE-66D3-4329-BA2A-D0EA7A2B42E0}"/>
                  </a:ext>
                </a:extLst>
              </p:cNvPr>
              <p:cNvGrpSpPr/>
              <p:nvPr/>
            </p:nvGrpSpPr>
            <p:grpSpPr>
              <a:xfrm>
                <a:off x="3458985" y="2628334"/>
                <a:ext cx="131566" cy="54610"/>
                <a:chOff x="3458985" y="2628334"/>
                <a:chExt cx="131566" cy="54610"/>
              </a:xfrm>
              <a:solidFill>
                <a:srgbClr val="FFFFFF"/>
              </a:solidFill>
            </p:grpSpPr>
            <p:sp>
              <p:nvSpPr>
                <p:cNvPr id="87" name="Freeform: Shape 38">
                  <a:extLst>
                    <a:ext uri="{FF2B5EF4-FFF2-40B4-BE49-F238E27FC236}">
                      <a16:creationId xmlns:a16="http://schemas.microsoft.com/office/drawing/2014/main" id="{E6BC61DC-75E3-4B14-A17E-DBE4CFDF52C4}"/>
                    </a:ext>
                  </a:extLst>
                </p:cNvPr>
                <p:cNvSpPr/>
                <p:nvPr/>
              </p:nvSpPr>
              <p:spPr>
                <a:xfrm>
                  <a:off x="3458985" y="2628334"/>
                  <a:ext cx="35939" cy="54610"/>
                </a:xfrm>
                <a:custGeom>
                  <a:avLst/>
                  <a:gdLst>
                    <a:gd name="connsiteX0" fmla="*/ 35940 w 35939"/>
                    <a:gd name="connsiteY0" fmla="*/ 48196 h 54610"/>
                    <a:gd name="connsiteX1" fmla="*/ 35940 w 35939"/>
                    <a:gd name="connsiteY1" fmla="*/ 54610 h 54610"/>
                    <a:gd name="connsiteX2" fmla="*/ 7 w 35939"/>
                    <a:gd name="connsiteY2" fmla="*/ 54610 h 54610"/>
                    <a:gd name="connsiteX3" fmla="*/ 790 w 35939"/>
                    <a:gd name="connsiteY3" fmla="*/ 49982 h 54610"/>
                    <a:gd name="connsiteX4" fmla="*/ 5182 w 35939"/>
                    <a:gd name="connsiteY4" fmla="*/ 42748 h 54610"/>
                    <a:gd name="connsiteX5" fmla="*/ 13910 w 35939"/>
                    <a:gd name="connsiteY5" fmla="*/ 34512 h 54610"/>
                    <a:gd name="connsiteX6" fmla="*/ 25881 w 35939"/>
                    <a:gd name="connsiteY6" fmla="*/ 22996 h 54610"/>
                    <a:gd name="connsiteX7" fmla="*/ 28997 w 35939"/>
                    <a:gd name="connsiteY7" fmla="*/ 14960 h 54610"/>
                    <a:gd name="connsiteX8" fmla="*/ 26155 w 35939"/>
                    <a:gd name="connsiteY8" fmla="*/ 8273 h 54610"/>
                    <a:gd name="connsiteX9" fmla="*/ 18757 w 35939"/>
                    <a:gd name="connsiteY9" fmla="*/ 5539 h 54610"/>
                    <a:gd name="connsiteX10" fmla="*/ 11049 w 35939"/>
                    <a:gd name="connsiteY10" fmla="*/ 8437 h 54610"/>
                    <a:gd name="connsiteX11" fmla="*/ 8115 w 35939"/>
                    <a:gd name="connsiteY11" fmla="*/ 16436 h 54610"/>
                    <a:gd name="connsiteX12" fmla="*/ 1264 w 35939"/>
                    <a:gd name="connsiteY12" fmla="*/ 15725 h 54610"/>
                    <a:gd name="connsiteX13" fmla="*/ 6567 w 35939"/>
                    <a:gd name="connsiteY13" fmla="*/ 4027 h 54610"/>
                    <a:gd name="connsiteX14" fmla="*/ 18921 w 35939"/>
                    <a:gd name="connsiteY14" fmla="*/ 0 h 54610"/>
                    <a:gd name="connsiteX15" fmla="*/ 31311 w 35939"/>
                    <a:gd name="connsiteY15" fmla="*/ 4337 h 54610"/>
                    <a:gd name="connsiteX16" fmla="*/ 35867 w 35939"/>
                    <a:gd name="connsiteY16" fmla="*/ 15088 h 54610"/>
                    <a:gd name="connsiteX17" fmla="*/ 34537 w 35939"/>
                    <a:gd name="connsiteY17" fmla="*/ 21502 h 54610"/>
                    <a:gd name="connsiteX18" fmla="*/ 30109 w 35939"/>
                    <a:gd name="connsiteY18" fmla="*/ 28134 h 54610"/>
                    <a:gd name="connsiteX19" fmla="*/ 19814 w 35939"/>
                    <a:gd name="connsiteY19" fmla="*/ 37701 h 54610"/>
                    <a:gd name="connsiteX20" fmla="*/ 12106 w 35939"/>
                    <a:gd name="connsiteY20" fmla="*/ 44534 h 54610"/>
                    <a:gd name="connsiteX21" fmla="*/ 9282 w 35939"/>
                    <a:gd name="connsiteY21" fmla="*/ 48141 h 54610"/>
                    <a:gd name="connsiteX22" fmla="*/ 35940 w 35939"/>
                    <a:gd name="connsiteY22" fmla="*/ 48141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939" h="54610">
                      <a:moveTo>
                        <a:pt x="35940" y="48196"/>
                      </a:moveTo>
                      <a:lnTo>
                        <a:pt x="35940" y="54610"/>
                      </a:lnTo>
                      <a:lnTo>
                        <a:pt x="7" y="54610"/>
                      </a:lnTo>
                      <a:cubicBezTo>
                        <a:pt x="-48" y="53007"/>
                        <a:pt x="226" y="51458"/>
                        <a:pt x="790" y="49982"/>
                      </a:cubicBezTo>
                      <a:cubicBezTo>
                        <a:pt x="1701" y="47540"/>
                        <a:pt x="3177" y="45117"/>
                        <a:pt x="5182" y="42748"/>
                      </a:cubicBezTo>
                      <a:cubicBezTo>
                        <a:pt x="7204" y="40379"/>
                        <a:pt x="10102" y="37628"/>
                        <a:pt x="13910" y="34512"/>
                      </a:cubicBezTo>
                      <a:cubicBezTo>
                        <a:pt x="19814" y="29665"/>
                        <a:pt x="23804" y="25838"/>
                        <a:pt x="25881" y="22996"/>
                      </a:cubicBezTo>
                      <a:cubicBezTo>
                        <a:pt x="27959" y="20171"/>
                        <a:pt x="28997" y="17493"/>
                        <a:pt x="28997" y="14960"/>
                      </a:cubicBezTo>
                      <a:cubicBezTo>
                        <a:pt x="28997" y="12318"/>
                        <a:pt x="28050" y="10077"/>
                        <a:pt x="26155" y="8273"/>
                      </a:cubicBezTo>
                      <a:cubicBezTo>
                        <a:pt x="24260" y="6451"/>
                        <a:pt x="21800" y="5539"/>
                        <a:pt x="18757" y="5539"/>
                      </a:cubicBezTo>
                      <a:cubicBezTo>
                        <a:pt x="15550" y="5539"/>
                        <a:pt x="12981" y="6505"/>
                        <a:pt x="11049" y="8437"/>
                      </a:cubicBezTo>
                      <a:cubicBezTo>
                        <a:pt x="9118" y="10368"/>
                        <a:pt x="8152" y="13028"/>
                        <a:pt x="8115" y="16436"/>
                      </a:cubicBezTo>
                      <a:lnTo>
                        <a:pt x="1264" y="15725"/>
                      </a:lnTo>
                      <a:cubicBezTo>
                        <a:pt x="1738" y="10605"/>
                        <a:pt x="3505" y="6706"/>
                        <a:pt x="6567" y="4027"/>
                      </a:cubicBezTo>
                      <a:cubicBezTo>
                        <a:pt x="9628" y="1348"/>
                        <a:pt x="13746" y="0"/>
                        <a:pt x="18921" y="0"/>
                      </a:cubicBezTo>
                      <a:cubicBezTo>
                        <a:pt x="24132" y="0"/>
                        <a:pt x="28268" y="1440"/>
                        <a:pt x="31311" y="4337"/>
                      </a:cubicBezTo>
                      <a:cubicBezTo>
                        <a:pt x="34354" y="7234"/>
                        <a:pt x="35867" y="10805"/>
                        <a:pt x="35867" y="15088"/>
                      </a:cubicBezTo>
                      <a:cubicBezTo>
                        <a:pt x="35867" y="17256"/>
                        <a:pt x="35430" y="19406"/>
                        <a:pt x="34537" y="21502"/>
                      </a:cubicBezTo>
                      <a:cubicBezTo>
                        <a:pt x="33644" y="23597"/>
                        <a:pt x="32168" y="25820"/>
                        <a:pt x="30109" y="28134"/>
                      </a:cubicBezTo>
                      <a:cubicBezTo>
                        <a:pt x="28050" y="30448"/>
                        <a:pt x="24606" y="33637"/>
                        <a:pt x="19814" y="37701"/>
                      </a:cubicBezTo>
                      <a:cubicBezTo>
                        <a:pt x="15805" y="41071"/>
                        <a:pt x="13236" y="43349"/>
                        <a:pt x="12106" y="44534"/>
                      </a:cubicBezTo>
                      <a:cubicBezTo>
                        <a:pt x="10958" y="45736"/>
                        <a:pt x="10029" y="46939"/>
                        <a:pt x="9282" y="48141"/>
                      </a:cubicBezTo>
                      <a:lnTo>
                        <a:pt x="35940" y="48141"/>
                      </a:lnTo>
                      <a:close/>
                    </a:path>
                  </a:pathLst>
                </a:custGeom>
                <a:solidFill>
                  <a:srgbClr val="FFFFFF"/>
                </a:solidFill>
                <a:ln w="1822" cap="flat">
                  <a:noFill/>
                  <a:prstDash val="solid"/>
                  <a:miter/>
                </a:ln>
              </p:spPr>
              <p:txBody>
                <a:bodyPr rtlCol="0" anchor="ctr"/>
                <a:lstStyle/>
                <a:p>
                  <a:endParaRPr lang="en-US"/>
                </a:p>
              </p:txBody>
            </p:sp>
            <p:sp>
              <p:nvSpPr>
                <p:cNvPr id="88" name="Freeform: Shape 39">
                  <a:extLst>
                    <a:ext uri="{FF2B5EF4-FFF2-40B4-BE49-F238E27FC236}">
                      <a16:creationId xmlns:a16="http://schemas.microsoft.com/office/drawing/2014/main" id="{5D435C2A-EF00-4195-988B-2FEBBB75FE0C}"/>
                    </a:ext>
                  </a:extLst>
                </p:cNvPr>
                <p:cNvSpPr/>
                <p:nvPr/>
              </p:nvSpPr>
              <p:spPr>
                <a:xfrm>
                  <a:off x="3505785" y="2643567"/>
                  <a:ext cx="7598" cy="39376"/>
                </a:xfrm>
                <a:custGeom>
                  <a:avLst/>
                  <a:gdLst>
                    <a:gd name="connsiteX0" fmla="*/ 0 w 7598"/>
                    <a:gd name="connsiteY0" fmla="*/ 7598 h 39376"/>
                    <a:gd name="connsiteX1" fmla="*/ 0 w 7598"/>
                    <a:gd name="connsiteY1" fmla="*/ 0 h 39376"/>
                    <a:gd name="connsiteX2" fmla="*/ 7598 w 7598"/>
                    <a:gd name="connsiteY2" fmla="*/ 0 h 39376"/>
                    <a:gd name="connsiteX3" fmla="*/ 7598 w 7598"/>
                    <a:gd name="connsiteY3" fmla="*/ 7598 h 39376"/>
                    <a:gd name="connsiteX4" fmla="*/ 0 w 7598"/>
                    <a:gd name="connsiteY4" fmla="*/ 7598 h 39376"/>
                    <a:gd name="connsiteX5" fmla="*/ 0 w 7598"/>
                    <a:gd name="connsiteY5" fmla="*/ 39377 h 39376"/>
                    <a:gd name="connsiteX6" fmla="*/ 0 w 7598"/>
                    <a:gd name="connsiteY6" fmla="*/ 31779 h 39376"/>
                    <a:gd name="connsiteX7" fmla="*/ 7598 w 7598"/>
                    <a:gd name="connsiteY7" fmla="*/ 31779 h 39376"/>
                    <a:gd name="connsiteX8" fmla="*/ 7598 w 7598"/>
                    <a:gd name="connsiteY8" fmla="*/ 39377 h 39376"/>
                    <a:gd name="connsiteX9" fmla="*/ 0 w 7598"/>
                    <a:gd name="connsiteY9" fmla="*/ 39377 h 3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98" h="39376">
                      <a:moveTo>
                        <a:pt x="0" y="7598"/>
                      </a:moveTo>
                      <a:lnTo>
                        <a:pt x="0" y="0"/>
                      </a:lnTo>
                      <a:lnTo>
                        <a:pt x="7598" y="0"/>
                      </a:lnTo>
                      <a:lnTo>
                        <a:pt x="7598" y="7598"/>
                      </a:lnTo>
                      <a:lnTo>
                        <a:pt x="0" y="7598"/>
                      </a:lnTo>
                      <a:close/>
                      <a:moveTo>
                        <a:pt x="0" y="39377"/>
                      </a:moveTo>
                      <a:lnTo>
                        <a:pt x="0" y="31779"/>
                      </a:lnTo>
                      <a:lnTo>
                        <a:pt x="7598" y="31779"/>
                      </a:lnTo>
                      <a:lnTo>
                        <a:pt x="7598" y="39377"/>
                      </a:lnTo>
                      <a:lnTo>
                        <a:pt x="0" y="39377"/>
                      </a:lnTo>
                      <a:close/>
                    </a:path>
                  </a:pathLst>
                </a:custGeom>
                <a:solidFill>
                  <a:srgbClr val="FFFFFF"/>
                </a:solidFill>
                <a:ln w="1822" cap="flat">
                  <a:noFill/>
                  <a:prstDash val="solid"/>
                  <a:miter/>
                </a:ln>
              </p:spPr>
              <p:txBody>
                <a:bodyPr rtlCol="0" anchor="ctr"/>
                <a:lstStyle/>
                <a:p>
                  <a:endParaRPr lang="en-US"/>
                </a:p>
              </p:txBody>
            </p:sp>
            <p:sp>
              <p:nvSpPr>
                <p:cNvPr id="89" name="Freeform: Shape 40">
                  <a:extLst>
                    <a:ext uri="{FF2B5EF4-FFF2-40B4-BE49-F238E27FC236}">
                      <a16:creationId xmlns:a16="http://schemas.microsoft.com/office/drawing/2014/main" id="{8225AFCF-23C2-4AE3-A7F0-04225A578E66}"/>
                    </a:ext>
                  </a:extLst>
                </p:cNvPr>
                <p:cNvSpPr/>
                <p:nvPr/>
              </p:nvSpPr>
              <p:spPr>
                <a:xfrm>
                  <a:off x="3522305" y="2628334"/>
                  <a:ext cx="35939" cy="54610"/>
                </a:xfrm>
                <a:custGeom>
                  <a:avLst/>
                  <a:gdLst>
                    <a:gd name="connsiteX0" fmla="*/ 35940 w 35939"/>
                    <a:gd name="connsiteY0" fmla="*/ 48196 h 54610"/>
                    <a:gd name="connsiteX1" fmla="*/ 35940 w 35939"/>
                    <a:gd name="connsiteY1" fmla="*/ 54610 h 54610"/>
                    <a:gd name="connsiteX2" fmla="*/ 7 w 35939"/>
                    <a:gd name="connsiteY2" fmla="*/ 54610 h 54610"/>
                    <a:gd name="connsiteX3" fmla="*/ 790 w 35939"/>
                    <a:gd name="connsiteY3" fmla="*/ 49982 h 54610"/>
                    <a:gd name="connsiteX4" fmla="*/ 5182 w 35939"/>
                    <a:gd name="connsiteY4" fmla="*/ 42748 h 54610"/>
                    <a:gd name="connsiteX5" fmla="*/ 13910 w 35939"/>
                    <a:gd name="connsiteY5" fmla="*/ 34512 h 54610"/>
                    <a:gd name="connsiteX6" fmla="*/ 25881 w 35939"/>
                    <a:gd name="connsiteY6" fmla="*/ 22996 h 54610"/>
                    <a:gd name="connsiteX7" fmla="*/ 28997 w 35939"/>
                    <a:gd name="connsiteY7" fmla="*/ 14960 h 54610"/>
                    <a:gd name="connsiteX8" fmla="*/ 26155 w 35939"/>
                    <a:gd name="connsiteY8" fmla="*/ 8273 h 54610"/>
                    <a:gd name="connsiteX9" fmla="*/ 18757 w 35939"/>
                    <a:gd name="connsiteY9" fmla="*/ 5539 h 54610"/>
                    <a:gd name="connsiteX10" fmla="*/ 11049 w 35939"/>
                    <a:gd name="connsiteY10" fmla="*/ 8437 h 54610"/>
                    <a:gd name="connsiteX11" fmla="*/ 8115 w 35939"/>
                    <a:gd name="connsiteY11" fmla="*/ 16436 h 54610"/>
                    <a:gd name="connsiteX12" fmla="*/ 1264 w 35939"/>
                    <a:gd name="connsiteY12" fmla="*/ 15725 h 54610"/>
                    <a:gd name="connsiteX13" fmla="*/ 6567 w 35939"/>
                    <a:gd name="connsiteY13" fmla="*/ 4027 h 54610"/>
                    <a:gd name="connsiteX14" fmla="*/ 18921 w 35939"/>
                    <a:gd name="connsiteY14" fmla="*/ 0 h 54610"/>
                    <a:gd name="connsiteX15" fmla="*/ 31311 w 35939"/>
                    <a:gd name="connsiteY15" fmla="*/ 4337 h 54610"/>
                    <a:gd name="connsiteX16" fmla="*/ 35867 w 35939"/>
                    <a:gd name="connsiteY16" fmla="*/ 15088 h 54610"/>
                    <a:gd name="connsiteX17" fmla="*/ 34537 w 35939"/>
                    <a:gd name="connsiteY17" fmla="*/ 21502 h 54610"/>
                    <a:gd name="connsiteX18" fmla="*/ 30109 w 35939"/>
                    <a:gd name="connsiteY18" fmla="*/ 28134 h 54610"/>
                    <a:gd name="connsiteX19" fmla="*/ 19814 w 35939"/>
                    <a:gd name="connsiteY19" fmla="*/ 37701 h 54610"/>
                    <a:gd name="connsiteX20" fmla="*/ 12106 w 35939"/>
                    <a:gd name="connsiteY20" fmla="*/ 44534 h 54610"/>
                    <a:gd name="connsiteX21" fmla="*/ 9282 w 35939"/>
                    <a:gd name="connsiteY21" fmla="*/ 48141 h 54610"/>
                    <a:gd name="connsiteX22" fmla="*/ 35940 w 35939"/>
                    <a:gd name="connsiteY22" fmla="*/ 48141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939" h="54610">
                      <a:moveTo>
                        <a:pt x="35940" y="48196"/>
                      </a:moveTo>
                      <a:lnTo>
                        <a:pt x="35940" y="54610"/>
                      </a:lnTo>
                      <a:lnTo>
                        <a:pt x="7" y="54610"/>
                      </a:lnTo>
                      <a:cubicBezTo>
                        <a:pt x="-48" y="53007"/>
                        <a:pt x="226" y="51458"/>
                        <a:pt x="790" y="49982"/>
                      </a:cubicBezTo>
                      <a:cubicBezTo>
                        <a:pt x="1701" y="47540"/>
                        <a:pt x="3177" y="45117"/>
                        <a:pt x="5182" y="42748"/>
                      </a:cubicBezTo>
                      <a:cubicBezTo>
                        <a:pt x="7204" y="40379"/>
                        <a:pt x="10102" y="37628"/>
                        <a:pt x="13910" y="34512"/>
                      </a:cubicBezTo>
                      <a:cubicBezTo>
                        <a:pt x="19814" y="29665"/>
                        <a:pt x="23804" y="25838"/>
                        <a:pt x="25881" y="22996"/>
                      </a:cubicBezTo>
                      <a:cubicBezTo>
                        <a:pt x="27959" y="20171"/>
                        <a:pt x="28997" y="17493"/>
                        <a:pt x="28997" y="14960"/>
                      </a:cubicBezTo>
                      <a:cubicBezTo>
                        <a:pt x="28997" y="12318"/>
                        <a:pt x="28050" y="10077"/>
                        <a:pt x="26155" y="8273"/>
                      </a:cubicBezTo>
                      <a:cubicBezTo>
                        <a:pt x="24260" y="6451"/>
                        <a:pt x="21800" y="5539"/>
                        <a:pt x="18757" y="5539"/>
                      </a:cubicBezTo>
                      <a:cubicBezTo>
                        <a:pt x="15550" y="5539"/>
                        <a:pt x="12981" y="6505"/>
                        <a:pt x="11049" y="8437"/>
                      </a:cubicBezTo>
                      <a:cubicBezTo>
                        <a:pt x="9118" y="10368"/>
                        <a:pt x="8152" y="13028"/>
                        <a:pt x="8115" y="16436"/>
                      </a:cubicBezTo>
                      <a:lnTo>
                        <a:pt x="1264" y="15725"/>
                      </a:lnTo>
                      <a:cubicBezTo>
                        <a:pt x="1738" y="10605"/>
                        <a:pt x="3505" y="6706"/>
                        <a:pt x="6567" y="4027"/>
                      </a:cubicBezTo>
                      <a:cubicBezTo>
                        <a:pt x="9628" y="1348"/>
                        <a:pt x="13746" y="0"/>
                        <a:pt x="18921" y="0"/>
                      </a:cubicBezTo>
                      <a:cubicBezTo>
                        <a:pt x="24132" y="0"/>
                        <a:pt x="28268" y="1440"/>
                        <a:pt x="31311" y="4337"/>
                      </a:cubicBezTo>
                      <a:cubicBezTo>
                        <a:pt x="34354" y="7234"/>
                        <a:pt x="35867" y="10805"/>
                        <a:pt x="35867" y="15088"/>
                      </a:cubicBezTo>
                      <a:cubicBezTo>
                        <a:pt x="35867" y="17256"/>
                        <a:pt x="35430" y="19406"/>
                        <a:pt x="34537" y="21502"/>
                      </a:cubicBezTo>
                      <a:cubicBezTo>
                        <a:pt x="33644" y="23597"/>
                        <a:pt x="32168" y="25820"/>
                        <a:pt x="30109" y="28134"/>
                      </a:cubicBezTo>
                      <a:cubicBezTo>
                        <a:pt x="28050" y="30448"/>
                        <a:pt x="24606" y="33637"/>
                        <a:pt x="19814" y="37701"/>
                      </a:cubicBezTo>
                      <a:cubicBezTo>
                        <a:pt x="15805" y="41071"/>
                        <a:pt x="13236" y="43349"/>
                        <a:pt x="12106" y="44534"/>
                      </a:cubicBezTo>
                      <a:cubicBezTo>
                        <a:pt x="10958" y="45736"/>
                        <a:pt x="10029" y="46939"/>
                        <a:pt x="9282" y="48141"/>
                      </a:cubicBezTo>
                      <a:lnTo>
                        <a:pt x="35940" y="48141"/>
                      </a:lnTo>
                      <a:close/>
                    </a:path>
                  </a:pathLst>
                </a:custGeom>
                <a:solidFill>
                  <a:srgbClr val="FFFFFF"/>
                </a:solidFill>
                <a:ln w="1822" cap="flat">
                  <a:noFill/>
                  <a:prstDash val="solid"/>
                  <a:miter/>
                </a:ln>
              </p:spPr>
              <p:txBody>
                <a:bodyPr rtlCol="0" anchor="ctr"/>
                <a:lstStyle/>
                <a:p>
                  <a:endParaRPr lang="en-US"/>
                </a:p>
              </p:txBody>
            </p:sp>
            <p:sp>
              <p:nvSpPr>
                <p:cNvPr id="90" name="Freeform: Shape 41">
                  <a:extLst>
                    <a:ext uri="{FF2B5EF4-FFF2-40B4-BE49-F238E27FC236}">
                      <a16:creationId xmlns:a16="http://schemas.microsoft.com/office/drawing/2014/main" id="{3361E741-1BEA-4A4F-BC89-C74711658061}"/>
                    </a:ext>
                  </a:extLst>
                </p:cNvPr>
                <p:cNvSpPr/>
                <p:nvPr/>
              </p:nvSpPr>
              <p:spPr>
                <a:xfrm>
                  <a:off x="3570526" y="2628352"/>
                  <a:ext cx="20025" cy="54591"/>
                </a:xfrm>
                <a:custGeom>
                  <a:avLst/>
                  <a:gdLst>
                    <a:gd name="connsiteX0" fmla="*/ 20026 w 20025"/>
                    <a:gd name="connsiteY0" fmla="*/ 54592 h 54591"/>
                    <a:gd name="connsiteX1" fmla="*/ 13356 w 20025"/>
                    <a:gd name="connsiteY1" fmla="*/ 54592 h 54591"/>
                    <a:gd name="connsiteX2" fmla="*/ 13356 w 20025"/>
                    <a:gd name="connsiteY2" fmla="*/ 12063 h 54591"/>
                    <a:gd name="connsiteX3" fmla="*/ 7034 w 20025"/>
                    <a:gd name="connsiteY3" fmla="*/ 16655 h 54591"/>
                    <a:gd name="connsiteX4" fmla="*/ 0 w 20025"/>
                    <a:gd name="connsiteY4" fmla="*/ 20098 h 54591"/>
                    <a:gd name="connsiteX5" fmla="*/ 0 w 20025"/>
                    <a:gd name="connsiteY5" fmla="*/ 13648 h 54591"/>
                    <a:gd name="connsiteX6" fmla="*/ 9785 w 20025"/>
                    <a:gd name="connsiteY6" fmla="*/ 7270 h 54591"/>
                    <a:gd name="connsiteX7" fmla="*/ 15725 w 20025"/>
                    <a:gd name="connsiteY7" fmla="*/ 0 h 54591"/>
                    <a:gd name="connsiteX8" fmla="*/ 20026 w 20025"/>
                    <a:gd name="connsiteY8" fmla="*/ 0 h 54591"/>
                    <a:gd name="connsiteX9" fmla="*/ 20026 w 20025"/>
                    <a:gd name="connsiteY9" fmla="*/ 54592 h 5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25" h="54591">
                      <a:moveTo>
                        <a:pt x="20026" y="54592"/>
                      </a:moveTo>
                      <a:lnTo>
                        <a:pt x="13356" y="54592"/>
                      </a:lnTo>
                      <a:lnTo>
                        <a:pt x="13356" y="12063"/>
                      </a:lnTo>
                      <a:cubicBezTo>
                        <a:pt x="11753" y="13593"/>
                        <a:pt x="9639" y="15124"/>
                        <a:pt x="7034" y="16655"/>
                      </a:cubicBezTo>
                      <a:cubicBezTo>
                        <a:pt x="4428" y="18185"/>
                        <a:pt x="2077" y="19333"/>
                        <a:pt x="0" y="20098"/>
                      </a:cubicBezTo>
                      <a:lnTo>
                        <a:pt x="0" y="13648"/>
                      </a:lnTo>
                      <a:cubicBezTo>
                        <a:pt x="3735" y="11899"/>
                        <a:pt x="6997" y="9767"/>
                        <a:pt x="9785" y="7270"/>
                      </a:cubicBezTo>
                      <a:cubicBezTo>
                        <a:pt x="12573" y="4774"/>
                        <a:pt x="14559" y="2351"/>
                        <a:pt x="15725" y="0"/>
                      </a:cubicBezTo>
                      <a:lnTo>
                        <a:pt x="20026" y="0"/>
                      </a:lnTo>
                      <a:lnTo>
                        <a:pt x="20026" y="54592"/>
                      </a:lnTo>
                      <a:close/>
                    </a:path>
                  </a:pathLst>
                </a:custGeom>
                <a:solidFill>
                  <a:srgbClr val="FFFFFF"/>
                </a:solidFill>
                <a:ln w="1822" cap="flat">
                  <a:noFill/>
                  <a:prstDash val="solid"/>
                  <a:miter/>
                </a:ln>
              </p:spPr>
              <p:txBody>
                <a:bodyPr rtlCol="0" anchor="ctr"/>
                <a:lstStyle/>
                <a:p>
                  <a:endParaRPr lang="en-US"/>
                </a:p>
              </p:txBody>
            </p:sp>
          </p:grpSp>
          <p:sp>
            <p:nvSpPr>
              <p:cNvPr id="86" name="Freeform: Shape 42">
                <a:extLst>
                  <a:ext uri="{FF2B5EF4-FFF2-40B4-BE49-F238E27FC236}">
                    <a16:creationId xmlns:a16="http://schemas.microsoft.com/office/drawing/2014/main" id="{43F9D10D-5B45-4733-9845-82D1444659D1}"/>
                  </a:ext>
                </a:extLst>
              </p:cNvPr>
              <p:cNvSpPr/>
              <p:nvPr/>
            </p:nvSpPr>
            <p:spPr>
              <a:xfrm>
                <a:off x="7437050" y="2871938"/>
                <a:ext cx="96774" cy="96792"/>
              </a:xfrm>
              <a:custGeom>
                <a:avLst/>
                <a:gdLst>
                  <a:gd name="connsiteX0" fmla="*/ 96774 w 96774"/>
                  <a:gd name="connsiteY0" fmla="*/ 56742 h 96792"/>
                  <a:gd name="connsiteX1" fmla="*/ 96774 w 96774"/>
                  <a:gd name="connsiteY1" fmla="*/ 39996 h 96792"/>
                  <a:gd name="connsiteX2" fmla="*/ 79956 w 96774"/>
                  <a:gd name="connsiteY2" fmla="*/ 39996 h 96792"/>
                  <a:gd name="connsiteX3" fmla="*/ 77332 w 96774"/>
                  <a:gd name="connsiteY3" fmla="*/ 33017 h 96792"/>
                  <a:gd name="connsiteX4" fmla="*/ 89595 w 96774"/>
                  <a:gd name="connsiteY4" fmla="*/ 21684 h 96792"/>
                  <a:gd name="connsiteX5" fmla="*/ 78225 w 96774"/>
                  <a:gd name="connsiteY5" fmla="*/ 9384 h 96792"/>
                  <a:gd name="connsiteX6" fmla="*/ 66108 w 96774"/>
                  <a:gd name="connsiteY6" fmla="*/ 20590 h 96792"/>
                  <a:gd name="connsiteX7" fmla="*/ 56760 w 96774"/>
                  <a:gd name="connsiteY7" fmla="*/ 16454 h 96792"/>
                  <a:gd name="connsiteX8" fmla="*/ 56760 w 96774"/>
                  <a:gd name="connsiteY8" fmla="*/ 0 h 96792"/>
                  <a:gd name="connsiteX9" fmla="*/ 40014 w 96774"/>
                  <a:gd name="connsiteY9" fmla="*/ 0 h 96792"/>
                  <a:gd name="connsiteX10" fmla="*/ 40014 w 96774"/>
                  <a:gd name="connsiteY10" fmla="*/ 16436 h 96792"/>
                  <a:gd name="connsiteX11" fmla="*/ 30648 w 96774"/>
                  <a:gd name="connsiteY11" fmla="*/ 20572 h 96792"/>
                  <a:gd name="connsiteX12" fmla="*/ 18549 w 96774"/>
                  <a:gd name="connsiteY12" fmla="*/ 9384 h 96792"/>
                  <a:gd name="connsiteX13" fmla="*/ 7179 w 96774"/>
                  <a:gd name="connsiteY13" fmla="*/ 21684 h 96792"/>
                  <a:gd name="connsiteX14" fmla="*/ 19388 w 96774"/>
                  <a:gd name="connsiteY14" fmla="*/ 32981 h 96792"/>
                  <a:gd name="connsiteX15" fmla="*/ 16746 w 96774"/>
                  <a:gd name="connsiteY15" fmla="*/ 40014 h 96792"/>
                  <a:gd name="connsiteX16" fmla="*/ 0 w 96774"/>
                  <a:gd name="connsiteY16" fmla="*/ 40014 h 96792"/>
                  <a:gd name="connsiteX17" fmla="*/ 0 w 96774"/>
                  <a:gd name="connsiteY17" fmla="*/ 56760 h 96792"/>
                  <a:gd name="connsiteX18" fmla="*/ 16982 w 96774"/>
                  <a:gd name="connsiteY18" fmla="*/ 56760 h 96792"/>
                  <a:gd name="connsiteX19" fmla="*/ 19697 w 96774"/>
                  <a:gd name="connsiteY19" fmla="*/ 63502 h 96792"/>
                  <a:gd name="connsiteX20" fmla="*/ 7179 w 96774"/>
                  <a:gd name="connsiteY20" fmla="*/ 75091 h 96792"/>
                  <a:gd name="connsiteX21" fmla="*/ 18549 w 96774"/>
                  <a:gd name="connsiteY21" fmla="*/ 87391 h 96792"/>
                  <a:gd name="connsiteX22" fmla="*/ 31250 w 96774"/>
                  <a:gd name="connsiteY22" fmla="*/ 75656 h 96792"/>
                  <a:gd name="connsiteX23" fmla="*/ 40014 w 96774"/>
                  <a:gd name="connsiteY23" fmla="*/ 79428 h 96792"/>
                  <a:gd name="connsiteX24" fmla="*/ 40014 w 96774"/>
                  <a:gd name="connsiteY24" fmla="*/ 96793 h 96792"/>
                  <a:gd name="connsiteX25" fmla="*/ 56760 w 96774"/>
                  <a:gd name="connsiteY25" fmla="*/ 96793 h 96792"/>
                  <a:gd name="connsiteX26" fmla="*/ 56760 w 96774"/>
                  <a:gd name="connsiteY26" fmla="*/ 79409 h 96792"/>
                  <a:gd name="connsiteX27" fmla="*/ 65488 w 96774"/>
                  <a:gd name="connsiteY27" fmla="*/ 75638 h 96792"/>
                  <a:gd name="connsiteX28" fmla="*/ 78225 w 96774"/>
                  <a:gd name="connsiteY28" fmla="*/ 87409 h 96792"/>
                  <a:gd name="connsiteX29" fmla="*/ 89595 w 96774"/>
                  <a:gd name="connsiteY29" fmla="*/ 75109 h 96792"/>
                  <a:gd name="connsiteX30" fmla="*/ 77023 w 96774"/>
                  <a:gd name="connsiteY30" fmla="*/ 63484 h 96792"/>
                  <a:gd name="connsiteX31" fmla="*/ 79701 w 96774"/>
                  <a:gd name="connsiteY31" fmla="*/ 56778 h 96792"/>
                  <a:gd name="connsiteX32" fmla="*/ 96774 w 96774"/>
                  <a:gd name="connsiteY32" fmla="*/ 56778 h 96792"/>
                  <a:gd name="connsiteX33" fmla="*/ 48360 w 96774"/>
                  <a:gd name="connsiteY33" fmla="*/ 67511 h 96792"/>
                  <a:gd name="connsiteX34" fmla="*/ 28316 w 96774"/>
                  <a:gd name="connsiteY34" fmla="*/ 47467 h 96792"/>
                  <a:gd name="connsiteX35" fmla="*/ 48360 w 96774"/>
                  <a:gd name="connsiteY35" fmla="*/ 27423 h 96792"/>
                  <a:gd name="connsiteX36" fmla="*/ 68403 w 96774"/>
                  <a:gd name="connsiteY36" fmla="*/ 47467 h 96792"/>
                  <a:gd name="connsiteX37" fmla="*/ 48360 w 96774"/>
                  <a:gd name="connsiteY37" fmla="*/ 67511 h 9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6774" h="96792">
                    <a:moveTo>
                      <a:pt x="96774" y="56742"/>
                    </a:moveTo>
                    <a:lnTo>
                      <a:pt x="96774" y="39996"/>
                    </a:lnTo>
                    <a:lnTo>
                      <a:pt x="79956" y="39996"/>
                    </a:lnTo>
                    <a:cubicBezTo>
                      <a:pt x="79336" y="37555"/>
                      <a:pt x="78462" y="35204"/>
                      <a:pt x="77332" y="33017"/>
                    </a:cubicBezTo>
                    <a:lnTo>
                      <a:pt x="89595" y="21684"/>
                    </a:lnTo>
                    <a:lnTo>
                      <a:pt x="78225" y="9384"/>
                    </a:lnTo>
                    <a:lnTo>
                      <a:pt x="66108" y="20590"/>
                    </a:lnTo>
                    <a:cubicBezTo>
                      <a:pt x="63265" y="18750"/>
                      <a:pt x="60131" y="17347"/>
                      <a:pt x="56760" y="16454"/>
                    </a:cubicBezTo>
                    <a:lnTo>
                      <a:pt x="56760" y="0"/>
                    </a:lnTo>
                    <a:lnTo>
                      <a:pt x="40014" y="0"/>
                    </a:lnTo>
                    <a:lnTo>
                      <a:pt x="40014" y="16436"/>
                    </a:lnTo>
                    <a:cubicBezTo>
                      <a:pt x="36643" y="17329"/>
                      <a:pt x="33491" y="18732"/>
                      <a:pt x="30648" y="20572"/>
                    </a:cubicBezTo>
                    <a:lnTo>
                      <a:pt x="18549" y="9384"/>
                    </a:lnTo>
                    <a:lnTo>
                      <a:pt x="7179" y="21684"/>
                    </a:lnTo>
                    <a:lnTo>
                      <a:pt x="19388" y="32981"/>
                    </a:lnTo>
                    <a:cubicBezTo>
                      <a:pt x="18240" y="35186"/>
                      <a:pt x="17365" y="37555"/>
                      <a:pt x="16746" y="40014"/>
                    </a:cubicBezTo>
                    <a:lnTo>
                      <a:pt x="0" y="40014"/>
                    </a:lnTo>
                    <a:lnTo>
                      <a:pt x="0" y="56760"/>
                    </a:lnTo>
                    <a:lnTo>
                      <a:pt x="16982" y="56760"/>
                    </a:lnTo>
                    <a:cubicBezTo>
                      <a:pt x="17657" y="59129"/>
                      <a:pt x="18549" y="61388"/>
                      <a:pt x="19697" y="63502"/>
                    </a:cubicBezTo>
                    <a:lnTo>
                      <a:pt x="7179" y="75091"/>
                    </a:lnTo>
                    <a:lnTo>
                      <a:pt x="18549" y="87391"/>
                    </a:lnTo>
                    <a:lnTo>
                      <a:pt x="31250" y="75656"/>
                    </a:lnTo>
                    <a:cubicBezTo>
                      <a:pt x="33947" y="77314"/>
                      <a:pt x="36880" y="78590"/>
                      <a:pt x="40014" y="79428"/>
                    </a:cubicBezTo>
                    <a:lnTo>
                      <a:pt x="40014" y="96793"/>
                    </a:lnTo>
                    <a:lnTo>
                      <a:pt x="56760" y="96793"/>
                    </a:lnTo>
                    <a:lnTo>
                      <a:pt x="56760" y="79409"/>
                    </a:lnTo>
                    <a:cubicBezTo>
                      <a:pt x="59876" y="78571"/>
                      <a:pt x="62810" y="77296"/>
                      <a:pt x="65488" y="75638"/>
                    </a:cubicBezTo>
                    <a:lnTo>
                      <a:pt x="78225" y="87409"/>
                    </a:lnTo>
                    <a:lnTo>
                      <a:pt x="89595" y="75109"/>
                    </a:lnTo>
                    <a:lnTo>
                      <a:pt x="77023" y="63484"/>
                    </a:lnTo>
                    <a:cubicBezTo>
                      <a:pt x="78170" y="61388"/>
                      <a:pt x="79045" y="59129"/>
                      <a:pt x="79701" y="56778"/>
                    </a:cubicBezTo>
                    <a:lnTo>
                      <a:pt x="96774" y="56778"/>
                    </a:lnTo>
                    <a:close/>
                    <a:moveTo>
                      <a:pt x="48360" y="67511"/>
                    </a:moveTo>
                    <a:cubicBezTo>
                      <a:pt x="37281" y="67511"/>
                      <a:pt x="28316" y="58546"/>
                      <a:pt x="28316" y="47467"/>
                    </a:cubicBezTo>
                    <a:cubicBezTo>
                      <a:pt x="28316" y="36388"/>
                      <a:pt x="37281" y="27423"/>
                      <a:pt x="48360" y="27423"/>
                    </a:cubicBezTo>
                    <a:cubicBezTo>
                      <a:pt x="59438" y="27423"/>
                      <a:pt x="68403" y="36388"/>
                      <a:pt x="68403" y="47467"/>
                    </a:cubicBezTo>
                    <a:cubicBezTo>
                      <a:pt x="68403" y="58546"/>
                      <a:pt x="59420" y="67511"/>
                      <a:pt x="48360" y="67511"/>
                    </a:cubicBezTo>
                    <a:close/>
                  </a:path>
                </a:pathLst>
              </a:custGeom>
              <a:solidFill>
                <a:srgbClr val="FFFFFF">
                  <a:alpha val="35000"/>
                </a:srgbClr>
              </a:solidFill>
              <a:ln w="1822" cap="flat">
                <a:noFill/>
                <a:prstDash val="solid"/>
                <a:miter/>
              </a:ln>
            </p:spPr>
            <p:txBody>
              <a:bodyPr rtlCol="0" anchor="ctr"/>
              <a:lstStyle/>
              <a:p>
                <a:endParaRPr lang="en-US"/>
              </a:p>
            </p:txBody>
          </p:sp>
        </p:grpSp>
      </p:grpSp>
      <p:sp>
        <p:nvSpPr>
          <p:cNvPr id="114" name="Title 1">
            <a:extLst>
              <a:ext uri="{FF2B5EF4-FFF2-40B4-BE49-F238E27FC236}">
                <a16:creationId xmlns:a16="http://schemas.microsoft.com/office/drawing/2014/main" id="{8CCD038F-78B3-4933-A2B4-F8CE82CBD252}"/>
              </a:ext>
            </a:extLst>
          </p:cNvPr>
          <p:cNvSpPr>
            <a:spLocks noGrp="1"/>
          </p:cNvSpPr>
          <p:nvPr>
            <p:ph type="title"/>
          </p:nvPr>
        </p:nvSpPr>
        <p:spPr>
          <a:xfrm>
            <a:off x="291060" y="312661"/>
            <a:ext cx="11498704" cy="646710"/>
          </a:xfrm>
        </p:spPr>
        <p:txBody>
          <a:bodyPr>
            <a:normAutofit fontScale="90000"/>
          </a:bodyPr>
          <a:lstStyle/>
          <a:p>
            <a:r>
              <a:rPr lang="en-US" dirty="0"/>
              <a:t>Overview</a:t>
            </a:r>
          </a:p>
        </p:txBody>
      </p:sp>
      <p:sp>
        <p:nvSpPr>
          <p:cNvPr id="115" name="Content Placeholder 2">
            <a:extLst>
              <a:ext uri="{FF2B5EF4-FFF2-40B4-BE49-F238E27FC236}">
                <a16:creationId xmlns:a16="http://schemas.microsoft.com/office/drawing/2014/main" id="{B2DFB324-E15C-4A7D-9B5F-985DA6B9FBF9}"/>
              </a:ext>
            </a:extLst>
          </p:cNvPr>
          <p:cNvSpPr txBox="1">
            <a:spLocks/>
          </p:cNvSpPr>
          <p:nvPr/>
        </p:nvSpPr>
        <p:spPr>
          <a:xfrm>
            <a:off x="342899" y="1948014"/>
            <a:ext cx="2581853" cy="2523768"/>
          </a:xfrm>
          <a:prstGeom prst="rect">
            <a:avLst/>
          </a:prstGeom>
        </p:spPr>
        <p:txBody>
          <a:bodyPr wrap="square" lIns="0" tIns="0" rIns="0" bIns="0">
            <a:spAutoFit/>
          </a:bodyPr>
          <a:lstStyle>
            <a:lvl1pPr marL="228600" indent="-228600" algn="l" defTabSz="914400" rtl="0" eaLnBrk="1" latinLnBrk="0" hangingPunct="1">
              <a:lnSpc>
                <a:spcPct val="100000"/>
              </a:lnSpc>
              <a:spcBef>
                <a:spcPts val="1800"/>
              </a:spcBef>
              <a:buSzPct val="70000"/>
              <a:buFont typeface="Arial" panose="020B0604020202020204" pitchFamily="34" charset="0"/>
              <a:buChar char="•"/>
              <a:defRPr sz="2200" b="0" i="0" kern="1200">
                <a:solidFill>
                  <a:schemeClr val="tx1"/>
                </a:solidFill>
                <a:latin typeface="Adobe Clean SemiLight" panose="020B0403020404020204" pitchFamily="34" charset="0"/>
                <a:ea typeface="+mn-ea"/>
                <a:cs typeface="+mn-cs"/>
              </a:defRPr>
            </a:lvl1pPr>
            <a:lvl2pPr marL="685800" indent="-228600" algn="l" defTabSz="914400" rtl="0" eaLnBrk="1" latinLnBrk="0" hangingPunct="1">
              <a:lnSpc>
                <a:spcPct val="100000"/>
              </a:lnSpc>
              <a:spcBef>
                <a:spcPts val="1800"/>
              </a:spcBef>
              <a:buSzPct val="70000"/>
              <a:buFont typeface="Arial" panose="020B0604020202020204" pitchFamily="34" charset="0"/>
              <a:buChar char="•"/>
              <a:defRPr sz="2000" b="0" i="0" kern="1200">
                <a:solidFill>
                  <a:schemeClr val="tx1"/>
                </a:solidFill>
                <a:latin typeface="Adobe Clean SemiLight" panose="020B0403020404020204" pitchFamily="34" charset="0"/>
                <a:ea typeface="+mn-ea"/>
                <a:cs typeface="+mn-cs"/>
              </a:defRPr>
            </a:lvl2pPr>
            <a:lvl3pPr marL="1143000" indent="-228600" algn="l" defTabSz="914400" rtl="0" eaLnBrk="1" latinLnBrk="0" hangingPunct="1">
              <a:lnSpc>
                <a:spcPct val="100000"/>
              </a:lnSpc>
              <a:spcBef>
                <a:spcPts val="1800"/>
              </a:spcBef>
              <a:buSzPct val="70000"/>
              <a:buFont typeface="Arial" panose="020B0604020202020204" pitchFamily="34" charset="0"/>
              <a:buChar char="•"/>
              <a:defRPr sz="1800" b="0" i="0" kern="1200">
                <a:solidFill>
                  <a:schemeClr val="tx1"/>
                </a:solidFill>
                <a:latin typeface="Adobe Clean SemiLight" panose="020B0403020404020204" pitchFamily="34" charset="0"/>
                <a:ea typeface="+mn-ea"/>
                <a:cs typeface="+mn-cs"/>
              </a:defRPr>
            </a:lvl3pPr>
            <a:lvl4pPr marL="1600200" indent="-228600" algn="l" defTabSz="914400" rtl="0" eaLnBrk="1" latinLnBrk="0" hangingPunct="1">
              <a:lnSpc>
                <a:spcPct val="100000"/>
              </a:lnSpc>
              <a:spcBef>
                <a:spcPts val="1800"/>
              </a:spcBef>
              <a:buSzPct val="70000"/>
              <a:buFont typeface="Arial" panose="020B0604020202020204" pitchFamily="34" charset="0"/>
              <a:buChar char="•"/>
              <a:defRPr sz="1600" b="0" i="0" kern="1200">
                <a:solidFill>
                  <a:schemeClr val="tx1"/>
                </a:solidFill>
                <a:latin typeface="Adobe Clean SemiLight" panose="020B0403020404020204" pitchFamily="34" charset="0"/>
                <a:ea typeface="+mn-ea"/>
                <a:cs typeface="+mn-cs"/>
              </a:defRPr>
            </a:lvl4pPr>
            <a:lvl5pPr marL="2057400" indent="-228600" algn="l" defTabSz="914400" rtl="0" eaLnBrk="1" latinLnBrk="0" hangingPunct="1">
              <a:lnSpc>
                <a:spcPct val="100000"/>
              </a:lnSpc>
              <a:spcBef>
                <a:spcPts val="1800"/>
              </a:spcBef>
              <a:buSzPct val="70000"/>
              <a:buFont typeface="Arial" panose="020B0604020202020204" pitchFamily="34" charset="0"/>
              <a:buChar char="•"/>
              <a:defRPr sz="1400" b="0" i="0" kern="1200">
                <a:solidFill>
                  <a:schemeClr val="tx1"/>
                </a:solidFill>
                <a:latin typeface="Adobe Clean SemiLight" panose="020B04030204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solidFill>
                <a:latin typeface="Adobe Clean ExtraBold" panose="020B0903020404020204" pitchFamily="34" charset="0"/>
              </a:rPr>
              <a:t>Smart Dimensions</a:t>
            </a:r>
            <a:br>
              <a:rPr lang="en-US" sz="2000" dirty="0">
                <a:solidFill>
                  <a:schemeClr val="bg1"/>
                </a:solidFill>
                <a:latin typeface="Adobe Clean ExtraBold" panose="020B0903020404020204" pitchFamily="34" charset="0"/>
              </a:rPr>
            </a:br>
            <a:r>
              <a:rPr lang="en-US" sz="2000" dirty="0">
                <a:solidFill>
                  <a:schemeClr val="bg1"/>
                </a:solidFill>
                <a:latin typeface="Adobe Clean Light" panose="020B0303020404020204" pitchFamily="34" charset="0"/>
              </a:rPr>
              <a:t>is an innovative solution that enables marketers to target its audience with real-time contextual advertising without interrupting their online video viewing experience.</a:t>
            </a:r>
            <a:endParaRPr lang="en-US" sz="2000" dirty="0">
              <a:solidFill>
                <a:schemeClr val="bg1"/>
              </a:solidFill>
              <a:latin typeface="Adobe Clean" panose="020B0503020404020204" pitchFamily="34" charset="0"/>
            </a:endParaRPr>
          </a:p>
        </p:txBody>
      </p:sp>
      <p:pic>
        <p:nvPicPr>
          <p:cNvPr id="116" name="Picture 115" descr="A person standing in a room&#10;&#10;Description automatically generated">
            <a:extLst>
              <a:ext uri="{FF2B5EF4-FFF2-40B4-BE49-F238E27FC236}">
                <a16:creationId xmlns:a16="http://schemas.microsoft.com/office/drawing/2014/main" id="{6C204428-B533-4CCD-8181-15316988688F}"/>
              </a:ext>
            </a:extLst>
          </p:cNvPr>
          <p:cNvPicPr>
            <a:picLocks/>
          </p:cNvPicPr>
          <p:nvPr/>
        </p:nvPicPr>
        <p:blipFill rotWithShape="1">
          <a:blip r:embed="rId2" cstate="print">
            <a:extLst>
              <a:ext uri="{28A0092B-C50C-407E-A947-70E740481C1C}">
                <a14:useLocalDpi xmlns:a14="http://schemas.microsoft.com/office/drawing/2010/main" val="0"/>
              </a:ext>
            </a:extLst>
          </a:blip>
          <a:srcRect t="7835" r="31922" b="29124"/>
          <a:stretch/>
        </p:blipFill>
        <p:spPr>
          <a:xfrm>
            <a:off x="3594794" y="824604"/>
            <a:ext cx="6370541" cy="3279102"/>
          </a:xfrm>
          <a:prstGeom prst="roundRect">
            <a:avLst>
              <a:gd name="adj" fmla="val 1525"/>
            </a:avLst>
          </a:prstGeom>
          <a:solidFill>
            <a:srgbClr val="FFFFFF">
              <a:shade val="85000"/>
            </a:srgbClr>
          </a:solidFill>
          <a:ln>
            <a:noFill/>
          </a:ln>
          <a:effectLst/>
        </p:spPr>
      </p:pic>
      <p:grpSp>
        <p:nvGrpSpPr>
          <p:cNvPr id="117" name="Graphic 5">
            <a:extLst>
              <a:ext uri="{FF2B5EF4-FFF2-40B4-BE49-F238E27FC236}">
                <a16:creationId xmlns:a16="http://schemas.microsoft.com/office/drawing/2014/main" id="{61786E10-FC39-4EFE-A168-0082C9D8E759}"/>
              </a:ext>
            </a:extLst>
          </p:cNvPr>
          <p:cNvGrpSpPr/>
          <p:nvPr/>
        </p:nvGrpSpPr>
        <p:grpSpPr>
          <a:xfrm>
            <a:off x="6505371" y="2184489"/>
            <a:ext cx="544910" cy="544934"/>
            <a:chOff x="5493287" y="1653656"/>
            <a:chExt cx="404540" cy="404558"/>
          </a:xfrm>
        </p:grpSpPr>
        <p:sp>
          <p:nvSpPr>
            <p:cNvPr id="118" name="Freeform: Shape 150">
              <a:extLst>
                <a:ext uri="{FF2B5EF4-FFF2-40B4-BE49-F238E27FC236}">
                  <a16:creationId xmlns:a16="http://schemas.microsoft.com/office/drawing/2014/main" id="{33FBC35A-2802-4A07-B433-6663BC662645}"/>
                </a:ext>
              </a:extLst>
            </p:cNvPr>
            <p:cNvSpPr/>
            <p:nvPr/>
          </p:nvSpPr>
          <p:spPr>
            <a:xfrm>
              <a:off x="5493287" y="1653656"/>
              <a:ext cx="404540" cy="404558"/>
            </a:xfrm>
            <a:custGeom>
              <a:avLst/>
              <a:gdLst>
                <a:gd name="connsiteX0" fmla="*/ 396338 w 404540"/>
                <a:gd name="connsiteY0" fmla="*/ 404558 h 404558"/>
                <a:gd name="connsiteX1" fmla="*/ 8202 w 404540"/>
                <a:gd name="connsiteY1" fmla="*/ 404558 h 404558"/>
                <a:gd name="connsiteX2" fmla="*/ 0 w 404540"/>
                <a:gd name="connsiteY2" fmla="*/ 396356 h 404558"/>
                <a:gd name="connsiteX3" fmla="*/ 0 w 404540"/>
                <a:gd name="connsiteY3" fmla="*/ 8202 h 404558"/>
                <a:gd name="connsiteX4" fmla="*/ 8202 w 404540"/>
                <a:gd name="connsiteY4" fmla="*/ 0 h 404558"/>
                <a:gd name="connsiteX5" fmla="*/ 396338 w 404540"/>
                <a:gd name="connsiteY5" fmla="*/ 0 h 404558"/>
                <a:gd name="connsiteX6" fmla="*/ 404540 w 404540"/>
                <a:gd name="connsiteY6" fmla="*/ 8202 h 404558"/>
                <a:gd name="connsiteX7" fmla="*/ 404540 w 404540"/>
                <a:gd name="connsiteY7" fmla="*/ 396337 h 404558"/>
                <a:gd name="connsiteX8" fmla="*/ 396338 w 404540"/>
                <a:gd name="connsiteY8" fmla="*/ 404558 h 40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540" h="404558">
                  <a:moveTo>
                    <a:pt x="396338" y="404558"/>
                  </a:moveTo>
                  <a:lnTo>
                    <a:pt x="8202" y="404558"/>
                  </a:lnTo>
                  <a:cubicBezTo>
                    <a:pt x="3674" y="404558"/>
                    <a:pt x="0" y="400884"/>
                    <a:pt x="0" y="396356"/>
                  </a:cubicBezTo>
                  <a:lnTo>
                    <a:pt x="0" y="8202"/>
                  </a:lnTo>
                  <a:cubicBezTo>
                    <a:pt x="0" y="3674"/>
                    <a:pt x="3674" y="0"/>
                    <a:pt x="8202" y="0"/>
                  </a:cubicBezTo>
                  <a:lnTo>
                    <a:pt x="396338" y="0"/>
                  </a:lnTo>
                  <a:cubicBezTo>
                    <a:pt x="400866" y="0"/>
                    <a:pt x="404540" y="3674"/>
                    <a:pt x="404540" y="8202"/>
                  </a:cubicBezTo>
                  <a:lnTo>
                    <a:pt x="404540" y="396337"/>
                  </a:lnTo>
                  <a:cubicBezTo>
                    <a:pt x="404540" y="400884"/>
                    <a:pt x="400866" y="404558"/>
                    <a:pt x="396338" y="404558"/>
                  </a:cubicBezTo>
                  <a:close/>
                </a:path>
              </a:pathLst>
            </a:custGeom>
            <a:solidFill>
              <a:srgbClr val="000000">
                <a:alpha val="20000"/>
              </a:srgbClr>
            </a:solidFill>
            <a:ln w="1817" cap="flat">
              <a:noFill/>
              <a:prstDash val="solid"/>
              <a:miter/>
            </a:ln>
          </p:spPr>
          <p:txBody>
            <a:bodyPr rtlCol="0" anchor="ctr"/>
            <a:lstStyle/>
            <a:p>
              <a:endParaRPr lang="en-US"/>
            </a:p>
          </p:txBody>
        </p:sp>
        <p:sp>
          <p:nvSpPr>
            <p:cNvPr id="119" name="Freeform: Shape 151">
              <a:extLst>
                <a:ext uri="{FF2B5EF4-FFF2-40B4-BE49-F238E27FC236}">
                  <a16:creationId xmlns:a16="http://schemas.microsoft.com/office/drawing/2014/main" id="{5E92077C-5AE5-496A-87D2-66B91B25215D}"/>
                </a:ext>
              </a:extLst>
            </p:cNvPr>
            <p:cNvSpPr/>
            <p:nvPr/>
          </p:nvSpPr>
          <p:spPr>
            <a:xfrm>
              <a:off x="5655409" y="1806375"/>
              <a:ext cx="103867" cy="99120"/>
            </a:xfrm>
            <a:custGeom>
              <a:avLst/>
              <a:gdLst>
                <a:gd name="connsiteX0" fmla="*/ 0 w 103867"/>
                <a:gd name="connsiteY0" fmla="*/ 0 h 99120"/>
                <a:gd name="connsiteX1" fmla="*/ 0 w 103867"/>
                <a:gd name="connsiteY1" fmla="*/ 99121 h 99120"/>
                <a:gd name="connsiteX2" fmla="*/ 103868 w 103867"/>
                <a:gd name="connsiteY2" fmla="*/ 49560 h 99120"/>
              </a:gdLst>
              <a:ahLst/>
              <a:cxnLst>
                <a:cxn ang="0">
                  <a:pos x="connsiteX0" y="connsiteY0"/>
                </a:cxn>
                <a:cxn ang="0">
                  <a:pos x="connsiteX1" y="connsiteY1"/>
                </a:cxn>
                <a:cxn ang="0">
                  <a:pos x="connsiteX2" y="connsiteY2"/>
                </a:cxn>
              </a:cxnLst>
              <a:rect l="l" t="t" r="r" b="b"/>
              <a:pathLst>
                <a:path w="103867" h="99120">
                  <a:moveTo>
                    <a:pt x="0" y="0"/>
                  </a:moveTo>
                  <a:lnTo>
                    <a:pt x="0" y="99121"/>
                  </a:lnTo>
                  <a:lnTo>
                    <a:pt x="103868" y="49560"/>
                  </a:lnTo>
                  <a:close/>
                </a:path>
              </a:pathLst>
            </a:custGeom>
            <a:solidFill>
              <a:srgbClr val="FFFFFF"/>
            </a:solidFill>
            <a:ln w="1817" cap="flat">
              <a:noFill/>
              <a:prstDash val="solid"/>
              <a:miter/>
            </a:ln>
          </p:spPr>
          <p:txBody>
            <a:bodyPr rtlCol="0" anchor="ctr"/>
            <a:lstStyle/>
            <a:p>
              <a:endParaRPr lang="en-US"/>
            </a:p>
          </p:txBody>
        </p:sp>
      </p:grpSp>
      <p:sp>
        <p:nvSpPr>
          <p:cNvPr id="120" name="Rectangle 119">
            <a:extLst>
              <a:ext uri="{FF2B5EF4-FFF2-40B4-BE49-F238E27FC236}">
                <a16:creationId xmlns:a16="http://schemas.microsoft.com/office/drawing/2014/main" id="{F99FCB9D-3D94-4359-9782-9A4AB76A6A0C}"/>
              </a:ext>
            </a:extLst>
          </p:cNvPr>
          <p:cNvSpPr/>
          <p:nvPr/>
        </p:nvSpPr>
        <p:spPr>
          <a:xfrm>
            <a:off x="5518964" y="0"/>
            <a:ext cx="6673036" cy="6432638"/>
          </a:xfrm>
          <a:prstGeom prst="rect">
            <a:avLst/>
          </a:prstGeom>
          <a:gradFill flip="none" rotWithShape="1">
            <a:gsLst>
              <a:gs pos="48000">
                <a:srgbClr val="4A4A4A">
                  <a:alpha val="68000"/>
                </a:srgbClr>
              </a:gs>
              <a:gs pos="0">
                <a:srgbClr val="2C2C2C">
                  <a:alpha val="72000"/>
                </a:srgbClr>
              </a:gs>
              <a:gs pos="100000">
                <a:schemeClr val="bg1">
                  <a:lumMod val="7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descr="A cat sitting on a chair&#10;&#10;Description automatically generated">
            <a:extLst>
              <a:ext uri="{FF2B5EF4-FFF2-40B4-BE49-F238E27FC236}">
                <a16:creationId xmlns:a16="http://schemas.microsoft.com/office/drawing/2014/main" id="{D7CE8C77-8BC4-47D9-B7E7-51F26DC4AC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241" t="1880" r="32988" b="60414"/>
          <a:stretch/>
        </p:blipFill>
        <p:spPr>
          <a:xfrm>
            <a:off x="11635759" y="425362"/>
            <a:ext cx="320040" cy="338442"/>
          </a:xfrm>
          <a:prstGeom prst="ellipse">
            <a:avLst/>
          </a:prstGeom>
          <a:ln w="19050" cap="rnd">
            <a:noFill/>
          </a:ln>
          <a:effectLst/>
        </p:spPr>
      </p:pic>
      <p:grpSp>
        <p:nvGrpSpPr>
          <p:cNvPr id="122" name="Group 121">
            <a:extLst>
              <a:ext uri="{FF2B5EF4-FFF2-40B4-BE49-F238E27FC236}">
                <a16:creationId xmlns:a16="http://schemas.microsoft.com/office/drawing/2014/main" id="{DEEE4234-6361-4E5F-916E-A5F71AA2315B}"/>
              </a:ext>
            </a:extLst>
          </p:cNvPr>
          <p:cNvGrpSpPr/>
          <p:nvPr/>
        </p:nvGrpSpPr>
        <p:grpSpPr>
          <a:xfrm>
            <a:off x="3472405" y="1572109"/>
            <a:ext cx="3634451" cy="2004468"/>
            <a:chOff x="3472405" y="1572109"/>
            <a:chExt cx="3634451" cy="2004468"/>
          </a:xfrm>
        </p:grpSpPr>
        <p:sp>
          <p:nvSpPr>
            <p:cNvPr id="123" name="Oval 122">
              <a:extLst>
                <a:ext uri="{FF2B5EF4-FFF2-40B4-BE49-F238E27FC236}">
                  <a16:creationId xmlns:a16="http://schemas.microsoft.com/office/drawing/2014/main" id="{D65181D7-EC3A-4B8C-8D3E-013D4BB951C2}"/>
                </a:ext>
              </a:extLst>
            </p:cNvPr>
            <p:cNvSpPr/>
            <p:nvPr/>
          </p:nvSpPr>
          <p:spPr>
            <a:xfrm>
              <a:off x="4861367" y="2141316"/>
              <a:ext cx="2245489" cy="1435261"/>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ontent Placeholder 2">
              <a:extLst>
                <a:ext uri="{FF2B5EF4-FFF2-40B4-BE49-F238E27FC236}">
                  <a16:creationId xmlns:a16="http://schemas.microsoft.com/office/drawing/2014/main" id="{F3E5EC93-EDBA-41D5-809B-26CC51000770}"/>
                </a:ext>
              </a:extLst>
            </p:cNvPr>
            <p:cNvSpPr txBox="1">
              <a:spLocks/>
            </p:cNvSpPr>
            <p:nvPr/>
          </p:nvSpPr>
          <p:spPr>
            <a:xfrm>
              <a:off x="3472405" y="1572109"/>
              <a:ext cx="1556060" cy="633214"/>
            </a:xfrm>
            <a:prstGeom prst="roundRect">
              <a:avLst>
                <a:gd name="adj" fmla="val 10088"/>
              </a:avLst>
            </a:prstGeom>
            <a:solidFill>
              <a:schemeClr val="accent6"/>
            </a:solidFill>
          </p:spPr>
          <p:txBody>
            <a:bodyPr vert="horz" lIns="54610" tIns="54610" rIns="54610" bIns="54610" numCol="1" spcCol="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bg1"/>
                  </a:solidFill>
                  <a:latin typeface="Adobe Clean" panose="020B0503020404020204" pitchFamily="34" charset="0"/>
                </a:rPr>
                <a:t>In-video </a:t>
              </a:r>
              <a:br>
                <a:rPr lang="en-US" sz="1400" dirty="0">
                  <a:solidFill>
                    <a:schemeClr val="bg1"/>
                  </a:solidFill>
                  <a:latin typeface="Adobe Clean" panose="020B0503020404020204" pitchFamily="34" charset="0"/>
                </a:rPr>
              </a:br>
              <a:r>
                <a:rPr lang="en-US" sz="1400" dirty="0">
                  <a:solidFill>
                    <a:schemeClr val="bg1"/>
                  </a:solidFill>
                  <a:latin typeface="Adobe Clean" panose="020B0503020404020204" pitchFamily="34" charset="0"/>
                </a:rPr>
                <a:t>object recognition</a:t>
              </a:r>
            </a:p>
          </p:txBody>
        </p:sp>
        <p:cxnSp>
          <p:nvCxnSpPr>
            <p:cNvPr id="125" name="Straight Connector 172">
              <a:extLst>
                <a:ext uri="{FF2B5EF4-FFF2-40B4-BE49-F238E27FC236}">
                  <a16:creationId xmlns:a16="http://schemas.microsoft.com/office/drawing/2014/main" id="{99102D68-F0AF-4CDF-A856-912105C01C4B}"/>
                </a:ext>
              </a:extLst>
            </p:cNvPr>
            <p:cNvCxnSpPr>
              <a:stCxn id="124" idx="2"/>
              <a:endCxn id="123" idx="2"/>
            </p:cNvCxnSpPr>
            <p:nvPr/>
          </p:nvCxnSpPr>
          <p:spPr>
            <a:xfrm rot="16200000" flipH="1">
              <a:off x="4229089" y="2226669"/>
              <a:ext cx="653624" cy="610932"/>
            </a:xfrm>
            <a:prstGeom prst="bentConnector2">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6" name="Graphic 5">
            <a:extLst>
              <a:ext uri="{FF2B5EF4-FFF2-40B4-BE49-F238E27FC236}">
                <a16:creationId xmlns:a16="http://schemas.microsoft.com/office/drawing/2014/main" id="{61786E10-FC39-4EFE-A168-0082C9D8E759}"/>
              </a:ext>
            </a:extLst>
          </p:cNvPr>
          <p:cNvGrpSpPr/>
          <p:nvPr/>
        </p:nvGrpSpPr>
        <p:grpSpPr>
          <a:xfrm>
            <a:off x="3755492" y="3488424"/>
            <a:ext cx="6050913" cy="457647"/>
            <a:chOff x="3451782" y="2621693"/>
            <a:chExt cx="4492188" cy="339756"/>
          </a:xfrm>
        </p:grpSpPr>
        <p:sp>
          <p:nvSpPr>
            <p:cNvPr id="127" name="Freeform: Shape 103">
              <a:extLst>
                <a:ext uri="{FF2B5EF4-FFF2-40B4-BE49-F238E27FC236}">
                  <a16:creationId xmlns:a16="http://schemas.microsoft.com/office/drawing/2014/main" id="{BCA56261-AF63-4EA6-9260-A5EF3B3B9EE4}"/>
                </a:ext>
              </a:extLst>
            </p:cNvPr>
            <p:cNvSpPr/>
            <p:nvPr/>
          </p:nvSpPr>
          <p:spPr>
            <a:xfrm>
              <a:off x="3451782" y="2763281"/>
              <a:ext cx="4492188" cy="39939"/>
            </a:xfrm>
            <a:custGeom>
              <a:avLst/>
              <a:gdLst>
                <a:gd name="connsiteX0" fmla="*/ 4472219 w 4492188"/>
                <a:gd name="connsiteY0" fmla="*/ 39939 h 39939"/>
                <a:gd name="connsiteX1" fmla="*/ 19970 w 4492188"/>
                <a:gd name="connsiteY1" fmla="*/ 39939 h 39939"/>
                <a:gd name="connsiteX2" fmla="*/ 0 w 4492188"/>
                <a:gd name="connsiteY2" fmla="*/ 19970 h 39939"/>
                <a:gd name="connsiteX3" fmla="*/ 0 w 4492188"/>
                <a:gd name="connsiteY3" fmla="*/ 19970 h 39939"/>
                <a:gd name="connsiteX4" fmla="*/ 19970 w 4492188"/>
                <a:gd name="connsiteY4" fmla="*/ 0 h 39939"/>
                <a:gd name="connsiteX5" fmla="*/ 4472219 w 4492188"/>
                <a:gd name="connsiteY5" fmla="*/ 0 h 39939"/>
                <a:gd name="connsiteX6" fmla="*/ 4492189 w 4492188"/>
                <a:gd name="connsiteY6" fmla="*/ 19970 h 39939"/>
                <a:gd name="connsiteX7" fmla="*/ 4492189 w 4492188"/>
                <a:gd name="connsiteY7" fmla="*/ 19970 h 39939"/>
                <a:gd name="connsiteX8" fmla="*/ 4472219 w 4492188"/>
                <a:gd name="connsiteY8" fmla="*/ 39939 h 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2188" h="39939">
                  <a:moveTo>
                    <a:pt x="4472219" y="39939"/>
                  </a:moveTo>
                  <a:lnTo>
                    <a:pt x="19970" y="39939"/>
                  </a:lnTo>
                  <a:cubicBezTo>
                    <a:pt x="8948" y="39939"/>
                    <a:pt x="0" y="30991"/>
                    <a:pt x="0" y="19970"/>
                  </a:cubicBezTo>
                  <a:lnTo>
                    <a:pt x="0" y="19970"/>
                  </a:lnTo>
                  <a:cubicBezTo>
                    <a:pt x="0" y="8948"/>
                    <a:pt x="8948" y="0"/>
                    <a:pt x="19970" y="0"/>
                  </a:cubicBezTo>
                  <a:lnTo>
                    <a:pt x="4472219" y="0"/>
                  </a:lnTo>
                  <a:cubicBezTo>
                    <a:pt x="4483241" y="0"/>
                    <a:pt x="4492189" y="8948"/>
                    <a:pt x="4492189" y="19970"/>
                  </a:cubicBezTo>
                  <a:lnTo>
                    <a:pt x="4492189" y="19970"/>
                  </a:lnTo>
                  <a:cubicBezTo>
                    <a:pt x="4492189" y="31009"/>
                    <a:pt x="4483259" y="39939"/>
                    <a:pt x="4472219" y="39939"/>
                  </a:cubicBezTo>
                  <a:close/>
                </a:path>
              </a:pathLst>
            </a:custGeom>
            <a:solidFill>
              <a:srgbClr val="FFFFFF">
                <a:alpha val="35000"/>
              </a:srgbClr>
            </a:solidFill>
            <a:ln w="1817" cap="flat">
              <a:noFill/>
              <a:prstDash val="solid"/>
              <a:miter/>
            </a:ln>
          </p:spPr>
          <p:txBody>
            <a:bodyPr rtlCol="0" anchor="ctr"/>
            <a:lstStyle/>
            <a:p>
              <a:endParaRPr lang="en-US"/>
            </a:p>
          </p:txBody>
        </p:sp>
        <p:sp>
          <p:nvSpPr>
            <p:cNvPr id="128" name="Freeform: Shape 104">
              <a:extLst>
                <a:ext uri="{FF2B5EF4-FFF2-40B4-BE49-F238E27FC236}">
                  <a16:creationId xmlns:a16="http://schemas.microsoft.com/office/drawing/2014/main" id="{30AB76C3-6D49-43E3-9BC3-990F1967AC44}"/>
                </a:ext>
              </a:extLst>
            </p:cNvPr>
            <p:cNvSpPr/>
            <p:nvPr/>
          </p:nvSpPr>
          <p:spPr>
            <a:xfrm>
              <a:off x="3451782" y="2763281"/>
              <a:ext cx="1186902" cy="39939"/>
            </a:xfrm>
            <a:custGeom>
              <a:avLst/>
              <a:gdLst>
                <a:gd name="connsiteX0" fmla="*/ 1166933 w 1186902"/>
                <a:gd name="connsiteY0" fmla="*/ 39939 h 39939"/>
                <a:gd name="connsiteX1" fmla="*/ 19970 w 1186902"/>
                <a:gd name="connsiteY1" fmla="*/ 39939 h 39939"/>
                <a:gd name="connsiteX2" fmla="*/ 0 w 1186902"/>
                <a:gd name="connsiteY2" fmla="*/ 19970 h 39939"/>
                <a:gd name="connsiteX3" fmla="*/ 0 w 1186902"/>
                <a:gd name="connsiteY3" fmla="*/ 19970 h 39939"/>
                <a:gd name="connsiteX4" fmla="*/ 19970 w 1186902"/>
                <a:gd name="connsiteY4" fmla="*/ 0 h 39939"/>
                <a:gd name="connsiteX5" fmla="*/ 1166933 w 1186902"/>
                <a:gd name="connsiteY5" fmla="*/ 0 h 39939"/>
                <a:gd name="connsiteX6" fmla="*/ 1186903 w 1186902"/>
                <a:gd name="connsiteY6" fmla="*/ 19970 h 39939"/>
                <a:gd name="connsiteX7" fmla="*/ 1186903 w 1186902"/>
                <a:gd name="connsiteY7" fmla="*/ 19970 h 39939"/>
                <a:gd name="connsiteX8" fmla="*/ 1166933 w 1186902"/>
                <a:gd name="connsiteY8" fmla="*/ 39939 h 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902" h="39939">
                  <a:moveTo>
                    <a:pt x="1166933" y="39939"/>
                  </a:moveTo>
                  <a:lnTo>
                    <a:pt x="19970" y="39939"/>
                  </a:lnTo>
                  <a:cubicBezTo>
                    <a:pt x="8948" y="39939"/>
                    <a:pt x="0" y="30991"/>
                    <a:pt x="0" y="19970"/>
                  </a:cubicBezTo>
                  <a:lnTo>
                    <a:pt x="0" y="19970"/>
                  </a:lnTo>
                  <a:cubicBezTo>
                    <a:pt x="0" y="8948"/>
                    <a:pt x="8948" y="0"/>
                    <a:pt x="19970" y="0"/>
                  </a:cubicBezTo>
                  <a:lnTo>
                    <a:pt x="1166933" y="0"/>
                  </a:lnTo>
                  <a:cubicBezTo>
                    <a:pt x="1177955" y="0"/>
                    <a:pt x="1186903" y="8948"/>
                    <a:pt x="1186903" y="19970"/>
                  </a:cubicBezTo>
                  <a:lnTo>
                    <a:pt x="1186903" y="19970"/>
                  </a:lnTo>
                  <a:cubicBezTo>
                    <a:pt x="1186903" y="31009"/>
                    <a:pt x="1177955" y="39939"/>
                    <a:pt x="1166933" y="39939"/>
                  </a:cubicBezTo>
                  <a:close/>
                </a:path>
              </a:pathLst>
            </a:custGeom>
            <a:solidFill>
              <a:schemeClr val="accent5"/>
            </a:solidFill>
            <a:ln w="1817" cap="flat">
              <a:noFill/>
              <a:prstDash val="solid"/>
              <a:miter/>
            </a:ln>
          </p:spPr>
          <p:txBody>
            <a:bodyPr rtlCol="0" anchor="ctr"/>
            <a:lstStyle/>
            <a:p>
              <a:endParaRPr lang="en-US"/>
            </a:p>
          </p:txBody>
        </p:sp>
        <p:sp>
          <p:nvSpPr>
            <p:cNvPr id="129" name="Freeform: Shape 105">
              <a:extLst>
                <a:ext uri="{FF2B5EF4-FFF2-40B4-BE49-F238E27FC236}">
                  <a16:creationId xmlns:a16="http://schemas.microsoft.com/office/drawing/2014/main" id="{4B4C7867-78AC-4D13-AC38-F1CF17C71EB4}"/>
                </a:ext>
              </a:extLst>
            </p:cNvPr>
            <p:cNvSpPr/>
            <p:nvPr/>
          </p:nvSpPr>
          <p:spPr>
            <a:xfrm>
              <a:off x="7608870" y="2873041"/>
              <a:ext cx="108341" cy="79242"/>
            </a:xfrm>
            <a:custGeom>
              <a:avLst/>
              <a:gdLst>
                <a:gd name="connsiteX0" fmla="*/ 0 w 108341"/>
                <a:gd name="connsiteY0" fmla="*/ 0 h 79242"/>
                <a:gd name="connsiteX1" fmla="*/ 0 w 108341"/>
                <a:gd name="connsiteY1" fmla="*/ 79242 h 79242"/>
                <a:gd name="connsiteX2" fmla="*/ 108342 w 108341"/>
                <a:gd name="connsiteY2" fmla="*/ 79242 h 79242"/>
                <a:gd name="connsiteX3" fmla="*/ 108342 w 108341"/>
                <a:gd name="connsiteY3" fmla="*/ 0 h 79242"/>
                <a:gd name="connsiteX4" fmla="*/ 0 w 108341"/>
                <a:gd name="connsiteY4" fmla="*/ 0 h 79242"/>
                <a:gd name="connsiteX5" fmla="*/ 90700 w 108341"/>
                <a:gd name="connsiteY5" fmla="*/ 59745 h 79242"/>
                <a:gd name="connsiteX6" fmla="*/ 17642 w 108341"/>
                <a:gd name="connsiteY6" fmla="*/ 59745 h 79242"/>
                <a:gd name="connsiteX7" fmla="*/ 17642 w 108341"/>
                <a:gd name="connsiteY7" fmla="*/ 19497 h 79242"/>
                <a:gd name="connsiteX8" fmla="*/ 90700 w 108341"/>
                <a:gd name="connsiteY8" fmla="*/ 19497 h 79242"/>
                <a:gd name="connsiteX9" fmla="*/ 90700 w 108341"/>
                <a:gd name="connsiteY9" fmla="*/ 59745 h 7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341" h="79242">
                  <a:moveTo>
                    <a:pt x="0" y="0"/>
                  </a:moveTo>
                  <a:lnTo>
                    <a:pt x="0" y="79242"/>
                  </a:lnTo>
                  <a:lnTo>
                    <a:pt x="108342" y="79242"/>
                  </a:lnTo>
                  <a:lnTo>
                    <a:pt x="108342" y="0"/>
                  </a:lnTo>
                  <a:lnTo>
                    <a:pt x="0" y="0"/>
                  </a:lnTo>
                  <a:close/>
                  <a:moveTo>
                    <a:pt x="90700" y="59745"/>
                  </a:moveTo>
                  <a:lnTo>
                    <a:pt x="17642" y="59745"/>
                  </a:lnTo>
                  <a:lnTo>
                    <a:pt x="17642" y="19497"/>
                  </a:lnTo>
                  <a:lnTo>
                    <a:pt x="90700" y="19497"/>
                  </a:lnTo>
                  <a:lnTo>
                    <a:pt x="90700" y="59745"/>
                  </a:lnTo>
                  <a:close/>
                </a:path>
              </a:pathLst>
            </a:custGeom>
            <a:solidFill>
              <a:srgbClr val="FFFFFF">
                <a:alpha val="35000"/>
              </a:srgbClr>
            </a:solidFill>
            <a:ln w="1817" cap="flat">
              <a:noFill/>
              <a:prstDash val="solid"/>
              <a:miter/>
            </a:ln>
          </p:spPr>
          <p:txBody>
            <a:bodyPr rtlCol="0" anchor="ctr"/>
            <a:lstStyle/>
            <a:p>
              <a:endParaRPr lang="en-US"/>
            </a:p>
          </p:txBody>
        </p:sp>
        <p:sp>
          <p:nvSpPr>
            <p:cNvPr id="130" name="Freeform: Shape 106">
              <a:extLst>
                <a:ext uri="{FF2B5EF4-FFF2-40B4-BE49-F238E27FC236}">
                  <a16:creationId xmlns:a16="http://schemas.microsoft.com/office/drawing/2014/main" id="{BD17A9F4-FE6F-4DDE-BDFA-B8914B52BEEC}"/>
                </a:ext>
              </a:extLst>
            </p:cNvPr>
            <p:cNvSpPr/>
            <p:nvPr/>
          </p:nvSpPr>
          <p:spPr>
            <a:xfrm>
              <a:off x="7791980" y="2873041"/>
              <a:ext cx="33428" cy="32027"/>
            </a:xfrm>
            <a:custGeom>
              <a:avLst/>
              <a:gdLst>
                <a:gd name="connsiteX0" fmla="*/ 0 w 33428"/>
                <a:gd name="connsiteY0" fmla="*/ 32028 h 32027"/>
                <a:gd name="connsiteX1" fmla="*/ 19187 w 33428"/>
                <a:gd name="connsiteY1" fmla="*/ 32028 h 32027"/>
                <a:gd name="connsiteX2" fmla="*/ 19187 w 33428"/>
                <a:gd name="connsiteY2" fmla="*/ 19497 h 32027"/>
                <a:gd name="connsiteX3" fmla="*/ 33428 w 33428"/>
                <a:gd name="connsiteY3" fmla="*/ 19497 h 32027"/>
                <a:gd name="connsiteX4" fmla="*/ 33428 w 33428"/>
                <a:gd name="connsiteY4" fmla="*/ 0 h 32027"/>
                <a:gd name="connsiteX5" fmla="*/ 0 w 33428"/>
                <a:gd name="connsiteY5" fmla="*/ 0 h 3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28" h="32027">
                  <a:moveTo>
                    <a:pt x="0" y="32028"/>
                  </a:moveTo>
                  <a:lnTo>
                    <a:pt x="19187" y="32028"/>
                  </a:lnTo>
                  <a:lnTo>
                    <a:pt x="19187" y="19497"/>
                  </a:lnTo>
                  <a:lnTo>
                    <a:pt x="33428" y="19497"/>
                  </a:lnTo>
                  <a:lnTo>
                    <a:pt x="33428" y="0"/>
                  </a:lnTo>
                  <a:lnTo>
                    <a:pt x="0" y="0"/>
                  </a:lnTo>
                  <a:close/>
                </a:path>
              </a:pathLst>
            </a:custGeom>
            <a:solidFill>
              <a:srgbClr val="FFFFFF">
                <a:alpha val="35000"/>
              </a:srgbClr>
            </a:solidFill>
            <a:ln w="1817" cap="flat">
              <a:noFill/>
              <a:prstDash val="solid"/>
              <a:miter/>
            </a:ln>
          </p:spPr>
          <p:txBody>
            <a:bodyPr rtlCol="0" anchor="ctr"/>
            <a:lstStyle/>
            <a:p>
              <a:endParaRPr lang="en-US"/>
            </a:p>
          </p:txBody>
        </p:sp>
        <p:sp>
          <p:nvSpPr>
            <p:cNvPr id="131" name="Freeform: Shape 107">
              <a:extLst>
                <a:ext uri="{FF2B5EF4-FFF2-40B4-BE49-F238E27FC236}">
                  <a16:creationId xmlns:a16="http://schemas.microsoft.com/office/drawing/2014/main" id="{32C5C375-1455-4512-9BB2-3549B20858DA}"/>
                </a:ext>
              </a:extLst>
            </p:cNvPr>
            <p:cNvSpPr/>
            <p:nvPr/>
          </p:nvSpPr>
          <p:spPr>
            <a:xfrm>
              <a:off x="7792671" y="2923875"/>
              <a:ext cx="32046" cy="33446"/>
            </a:xfrm>
            <a:custGeom>
              <a:avLst/>
              <a:gdLst>
                <a:gd name="connsiteX0" fmla="*/ 32046 w 32046"/>
                <a:gd name="connsiteY0" fmla="*/ 33446 h 33446"/>
                <a:gd name="connsiteX1" fmla="*/ 32046 w 32046"/>
                <a:gd name="connsiteY1" fmla="*/ 14241 h 33446"/>
                <a:gd name="connsiteX2" fmla="*/ 19497 w 32046"/>
                <a:gd name="connsiteY2" fmla="*/ 14241 h 33446"/>
                <a:gd name="connsiteX3" fmla="*/ 19497 w 32046"/>
                <a:gd name="connsiteY3" fmla="*/ 0 h 33446"/>
                <a:gd name="connsiteX4" fmla="*/ 0 w 32046"/>
                <a:gd name="connsiteY4" fmla="*/ 0 h 33446"/>
                <a:gd name="connsiteX5" fmla="*/ 0 w 32046"/>
                <a:gd name="connsiteY5" fmla="*/ 33446 h 3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6" h="33446">
                  <a:moveTo>
                    <a:pt x="32046" y="33446"/>
                  </a:moveTo>
                  <a:lnTo>
                    <a:pt x="32046" y="14241"/>
                  </a:lnTo>
                  <a:lnTo>
                    <a:pt x="19497" y="14241"/>
                  </a:lnTo>
                  <a:lnTo>
                    <a:pt x="19497" y="0"/>
                  </a:lnTo>
                  <a:lnTo>
                    <a:pt x="0" y="0"/>
                  </a:lnTo>
                  <a:lnTo>
                    <a:pt x="0" y="33446"/>
                  </a:lnTo>
                  <a:close/>
                </a:path>
              </a:pathLst>
            </a:custGeom>
            <a:solidFill>
              <a:srgbClr val="FFFFFF">
                <a:alpha val="35000"/>
              </a:srgbClr>
            </a:solidFill>
            <a:ln w="1817" cap="flat">
              <a:noFill/>
              <a:prstDash val="solid"/>
              <a:miter/>
            </a:ln>
          </p:spPr>
          <p:txBody>
            <a:bodyPr rtlCol="0" anchor="ctr"/>
            <a:lstStyle/>
            <a:p>
              <a:endParaRPr lang="en-US"/>
            </a:p>
          </p:txBody>
        </p:sp>
        <p:sp>
          <p:nvSpPr>
            <p:cNvPr id="132" name="Freeform: Shape 108">
              <a:extLst>
                <a:ext uri="{FF2B5EF4-FFF2-40B4-BE49-F238E27FC236}">
                  <a16:creationId xmlns:a16="http://schemas.microsoft.com/office/drawing/2014/main" id="{B43BED77-6819-454E-96E3-BF168604528E}"/>
                </a:ext>
              </a:extLst>
            </p:cNvPr>
            <p:cNvSpPr/>
            <p:nvPr/>
          </p:nvSpPr>
          <p:spPr>
            <a:xfrm>
              <a:off x="7876787" y="2873041"/>
              <a:ext cx="33446" cy="32027"/>
            </a:xfrm>
            <a:custGeom>
              <a:avLst/>
              <a:gdLst>
                <a:gd name="connsiteX0" fmla="*/ 33446 w 33446"/>
                <a:gd name="connsiteY0" fmla="*/ 32028 h 32027"/>
                <a:gd name="connsiteX1" fmla="*/ 14241 w 33446"/>
                <a:gd name="connsiteY1" fmla="*/ 32028 h 32027"/>
                <a:gd name="connsiteX2" fmla="*/ 14241 w 33446"/>
                <a:gd name="connsiteY2" fmla="*/ 19497 h 32027"/>
                <a:gd name="connsiteX3" fmla="*/ 0 w 33446"/>
                <a:gd name="connsiteY3" fmla="*/ 19497 h 32027"/>
                <a:gd name="connsiteX4" fmla="*/ 0 w 33446"/>
                <a:gd name="connsiteY4" fmla="*/ 0 h 32027"/>
                <a:gd name="connsiteX5" fmla="*/ 33446 w 33446"/>
                <a:gd name="connsiteY5" fmla="*/ 0 h 3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46" h="32027">
                  <a:moveTo>
                    <a:pt x="33446" y="32028"/>
                  </a:moveTo>
                  <a:lnTo>
                    <a:pt x="14241" y="32028"/>
                  </a:lnTo>
                  <a:lnTo>
                    <a:pt x="14241" y="19497"/>
                  </a:lnTo>
                  <a:lnTo>
                    <a:pt x="0" y="19497"/>
                  </a:lnTo>
                  <a:lnTo>
                    <a:pt x="0" y="0"/>
                  </a:lnTo>
                  <a:lnTo>
                    <a:pt x="33446" y="0"/>
                  </a:lnTo>
                  <a:close/>
                </a:path>
              </a:pathLst>
            </a:custGeom>
            <a:solidFill>
              <a:srgbClr val="FFFFFF">
                <a:alpha val="35000"/>
              </a:srgbClr>
            </a:solidFill>
            <a:ln w="1817" cap="flat">
              <a:noFill/>
              <a:prstDash val="solid"/>
              <a:miter/>
            </a:ln>
          </p:spPr>
          <p:txBody>
            <a:bodyPr rtlCol="0" anchor="ctr"/>
            <a:lstStyle/>
            <a:p>
              <a:endParaRPr lang="en-US"/>
            </a:p>
          </p:txBody>
        </p:sp>
        <p:sp>
          <p:nvSpPr>
            <p:cNvPr id="133" name="Freeform: Shape 109">
              <a:extLst>
                <a:ext uri="{FF2B5EF4-FFF2-40B4-BE49-F238E27FC236}">
                  <a16:creationId xmlns:a16="http://schemas.microsoft.com/office/drawing/2014/main" id="{9B47B054-D43C-491F-ADB7-61E17B803F9E}"/>
                </a:ext>
              </a:extLst>
            </p:cNvPr>
            <p:cNvSpPr/>
            <p:nvPr/>
          </p:nvSpPr>
          <p:spPr>
            <a:xfrm>
              <a:off x="7877496" y="2923875"/>
              <a:ext cx="32028" cy="33446"/>
            </a:xfrm>
            <a:custGeom>
              <a:avLst/>
              <a:gdLst>
                <a:gd name="connsiteX0" fmla="*/ 0 w 32028"/>
                <a:gd name="connsiteY0" fmla="*/ 33446 h 33446"/>
                <a:gd name="connsiteX1" fmla="*/ 0 w 32028"/>
                <a:gd name="connsiteY1" fmla="*/ 14241 h 33446"/>
                <a:gd name="connsiteX2" fmla="*/ 12531 w 32028"/>
                <a:gd name="connsiteY2" fmla="*/ 14241 h 33446"/>
                <a:gd name="connsiteX3" fmla="*/ 12531 w 32028"/>
                <a:gd name="connsiteY3" fmla="*/ 0 h 33446"/>
                <a:gd name="connsiteX4" fmla="*/ 32028 w 32028"/>
                <a:gd name="connsiteY4" fmla="*/ 0 h 33446"/>
                <a:gd name="connsiteX5" fmla="*/ 32028 w 32028"/>
                <a:gd name="connsiteY5" fmla="*/ 33446 h 3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8" h="33446">
                  <a:moveTo>
                    <a:pt x="0" y="33446"/>
                  </a:moveTo>
                  <a:lnTo>
                    <a:pt x="0" y="14241"/>
                  </a:lnTo>
                  <a:lnTo>
                    <a:pt x="12531" y="14241"/>
                  </a:lnTo>
                  <a:lnTo>
                    <a:pt x="12531" y="0"/>
                  </a:lnTo>
                  <a:lnTo>
                    <a:pt x="32028" y="0"/>
                  </a:lnTo>
                  <a:lnTo>
                    <a:pt x="32028" y="33446"/>
                  </a:lnTo>
                  <a:close/>
                </a:path>
              </a:pathLst>
            </a:custGeom>
            <a:solidFill>
              <a:srgbClr val="FFFFFF">
                <a:alpha val="35000"/>
              </a:srgbClr>
            </a:solidFill>
            <a:ln w="1817" cap="flat">
              <a:noFill/>
              <a:prstDash val="solid"/>
              <a:miter/>
            </a:ln>
          </p:spPr>
          <p:txBody>
            <a:bodyPr rtlCol="0" anchor="ctr"/>
            <a:lstStyle/>
            <a:p>
              <a:endParaRPr lang="en-US"/>
            </a:p>
          </p:txBody>
        </p:sp>
        <p:sp>
          <p:nvSpPr>
            <p:cNvPr id="134" name="Freeform: Shape 110">
              <a:extLst>
                <a:ext uri="{FF2B5EF4-FFF2-40B4-BE49-F238E27FC236}">
                  <a16:creationId xmlns:a16="http://schemas.microsoft.com/office/drawing/2014/main" id="{C700D415-067E-49B8-AFDC-97961959ECD8}"/>
                </a:ext>
              </a:extLst>
            </p:cNvPr>
            <p:cNvSpPr/>
            <p:nvPr/>
          </p:nvSpPr>
          <p:spPr>
            <a:xfrm>
              <a:off x="3485228" y="2869167"/>
              <a:ext cx="32500" cy="89154"/>
            </a:xfrm>
            <a:custGeom>
              <a:avLst/>
              <a:gdLst>
                <a:gd name="connsiteX0" fmla="*/ 0 w 32500"/>
                <a:gd name="connsiteY0" fmla="*/ 0 h 89154"/>
                <a:gd name="connsiteX1" fmla="*/ 32501 w 32500"/>
                <a:gd name="connsiteY1" fmla="*/ 0 h 89154"/>
                <a:gd name="connsiteX2" fmla="*/ 32501 w 32500"/>
                <a:gd name="connsiteY2" fmla="*/ 89154 h 89154"/>
                <a:gd name="connsiteX3" fmla="*/ 0 w 32500"/>
                <a:gd name="connsiteY3" fmla="*/ 89154 h 89154"/>
              </a:gdLst>
              <a:ahLst/>
              <a:cxnLst>
                <a:cxn ang="0">
                  <a:pos x="connsiteX0" y="connsiteY0"/>
                </a:cxn>
                <a:cxn ang="0">
                  <a:pos x="connsiteX1" y="connsiteY1"/>
                </a:cxn>
                <a:cxn ang="0">
                  <a:pos x="connsiteX2" y="connsiteY2"/>
                </a:cxn>
                <a:cxn ang="0">
                  <a:pos x="connsiteX3" y="connsiteY3"/>
                </a:cxn>
              </a:cxnLst>
              <a:rect l="l" t="t" r="r" b="b"/>
              <a:pathLst>
                <a:path w="32500" h="89154">
                  <a:moveTo>
                    <a:pt x="0" y="0"/>
                  </a:moveTo>
                  <a:lnTo>
                    <a:pt x="32501" y="0"/>
                  </a:lnTo>
                  <a:lnTo>
                    <a:pt x="32501" y="89154"/>
                  </a:lnTo>
                  <a:lnTo>
                    <a:pt x="0" y="89154"/>
                  </a:lnTo>
                  <a:close/>
                </a:path>
              </a:pathLst>
            </a:custGeom>
            <a:solidFill>
              <a:srgbClr val="FFFFFF"/>
            </a:solidFill>
            <a:ln w="1817" cap="flat">
              <a:noFill/>
              <a:prstDash val="solid"/>
              <a:miter/>
            </a:ln>
          </p:spPr>
          <p:txBody>
            <a:bodyPr rtlCol="0" anchor="ctr"/>
            <a:lstStyle/>
            <a:p>
              <a:endParaRPr lang="en-US"/>
            </a:p>
          </p:txBody>
        </p:sp>
        <p:sp>
          <p:nvSpPr>
            <p:cNvPr id="135" name="Freeform: Shape 111">
              <a:extLst>
                <a:ext uri="{FF2B5EF4-FFF2-40B4-BE49-F238E27FC236}">
                  <a16:creationId xmlns:a16="http://schemas.microsoft.com/office/drawing/2014/main" id="{A861C391-D4ED-489A-8D92-82F5242AAEAD}"/>
                </a:ext>
              </a:extLst>
            </p:cNvPr>
            <p:cNvSpPr/>
            <p:nvPr/>
          </p:nvSpPr>
          <p:spPr>
            <a:xfrm>
              <a:off x="3529805" y="2869167"/>
              <a:ext cx="32500" cy="89154"/>
            </a:xfrm>
            <a:custGeom>
              <a:avLst/>
              <a:gdLst>
                <a:gd name="connsiteX0" fmla="*/ 0 w 32500"/>
                <a:gd name="connsiteY0" fmla="*/ 0 h 89154"/>
                <a:gd name="connsiteX1" fmla="*/ 32501 w 32500"/>
                <a:gd name="connsiteY1" fmla="*/ 0 h 89154"/>
                <a:gd name="connsiteX2" fmla="*/ 32501 w 32500"/>
                <a:gd name="connsiteY2" fmla="*/ 89154 h 89154"/>
                <a:gd name="connsiteX3" fmla="*/ 0 w 32500"/>
                <a:gd name="connsiteY3" fmla="*/ 89154 h 89154"/>
              </a:gdLst>
              <a:ahLst/>
              <a:cxnLst>
                <a:cxn ang="0">
                  <a:pos x="connsiteX0" y="connsiteY0"/>
                </a:cxn>
                <a:cxn ang="0">
                  <a:pos x="connsiteX1" y="connsiteY1"/>
                </a:cxn>
                <a:cxn ang="0">
                  <a:pos x="connsiteX2" y="connsiteY2"/>
                </a:cxn>
                <a:cxn ang="0">
                  <a:pos x="connsiteX3" y="connsiteY3"/>
                </a:cxn>
              </a:cxnLst>
              <a:rect l="l" t="t" r="r" b="b"/>
              <a:pathLst>
                <a:path w="32500" h="89154">
                  <a:moveTo>
                    <a:pt x="0" y="0"/>
                  </a:moveTo>
                  <a:lnTo>
                    <a:pt x="32501" y="0"/>
                  </a:lnTo>
                  <a:lnTo>
                    <a:pt x="32501" y="89154"/>
                  </a:lnTo>
                  <a:lnTo>
                    <a:pt x="0" y="89154"/>
                  </a:lnTo>
                  <a:close/>
                </a:path>
              </a:pathLst>
            </a:custGeom>
            <a:solidFill>
              <a:srgbClr val="FFFFFF"/>
            </a:solidFill>
            <a:ln w="1817" cap="flat">
              <a:noFill/>
              <a:prstDash val="solid"/>
              <a:miter/>
            </a:ln>
          </p:spPr>
          <p:txBody>
            <a:bodyPr rtlCol="0" anchor="ctr"/>
            <a:lstStyle/>
            <a:p>
              <a:endParaRPr lang="en-US"/>
            </a:p>
          </p:txBody>
        </p:sp>
        <p:sp>
          <p:nvSpPr>
            <p:cNvPr id="136" name="Freeform: Shape 112">
              <a:extLst>
                <a:ext uri="{FF2B5EF4-FFF2-40B4-BE49-F238E27FC236}">
                  <a16:creationId xmlns:a16="http://schemas.microsoft.com/office/drawing/2014/main" id="{9F22900A-5D70-4AAD-86CF-2BE2F1F3076C}"/>
                </a:ext>
              </a:extLst>
            </p:cNvPr>
            <p:cNvSpPr/>
            <p:nvPr/>
          </p:nvSpPr>
          <p:spPr>
            <a:xfrm>
              <a:off x="3781172" y="2888355"/>
              <a:ext cx="16095" cy="61909"/>
            </a:xfrm>
            <a:custGeom>
              <a:avLst/>
              <a:gdLst>
                <a:gd name="connsiteX0" fmla="*/ 0 w 16095"/>
                <a:gd name="connsiteY0" fmla="*/ 0 h 61909"/>
                <a:gd name="connsiteX1" fmla="*/ 16096 w 16095"/>
                <a:gd name="connsiteY1" fmla="*/ 0 h 61909"/>
                <a:gd name="connsiteX2" fmla="*/ 16096 w 16095"/>
                <a:gd name="connsiteY2" fmla="*/ 61910 h 61909"/>
                <a:gd name="connsiteX3" fmla="*/ 0 w 16095"/>
                <a:gd name="connsiteY3" fmla="*/ 61910 h 61909"/>
              </a:gdLst>
              <a:ahLst/>
              <a:cxnLst>
                <a:cxn ang="0">
                  <a:pos x="connsiteX0" y="connsiteY0"/>
                </a:cxn>
                <a:cxn ang="0">
                  <a:pos x="connsiteX1" y="connsiteY1"/>
                </a:cxn>
                <a:cxn ang="0">
                  <a:pos x="connsiteX2" y="connsiteY2"/>
                </a:cxn>
                <a:cxn ang="0">
                  <a:pos x="connsiteX3" y="connsiteY3"/>
                </a:cxn>
              </a:cxnLst>
              <a:rect l="l" t="t" r="r" b="b"/>
              <a:pathLst>
                <a:path w="16095" h="61909">
                  <a:moveTo>
                    <a:pt x="0" y="0"/>
                  </a:moveTo>
                  <a:lnTo>
                    <a:pt x="16096" y="0"/>
                  </a:lnTo>
                  <a:lnTo>
                    <a:pt x="16096" y="61910"/>
                  </a:lnTo>
                  <a:lnTo>
                    <a:pt x="0" y="61910"/>
                  </a:lnTo>
                  <a:close/>
                </a:path>
              </a:pathLst>
            </a:custGeom>
            <a:solidFill>
              <a:srgbClr val="FFFFFF"/>
            </a:solidFill>
            <a:ln w="1817" cap="flat">
              <a:noFill/>
              <a:prstDash val="solid"/>
              <a:miter/>
            </a:ln>
          </p:spPr>
          <p:txBody>
            <a:bodyPr rtlCol="0" anchor="ctr"/>
            <a:lstStyle/>
            <a:p>
              <a:endParaRPr lang="en-US"/>
            </a:p>
          </p:txBody>
        </p:sp>
        <p:sp>
          <p:nvSpPr>
            <p:cNvPr id="137" name="Freeform: Shape 113">
              <a:extLst>
                <a:ext uri="{FF2B5EF4-FFF2-40B4-BE49-F238E27FC236}">
                  <a16:creationId xmlns:a16="http://schemas.microsoft.com/office/drawing/2014/main" id="{57254EB8-E92E-47E9-BF57-5F6CAC82FB0C}"/>
                </a:ext>
              </a:extLst>
            </p:cNvPr>
            <p:cNvSpPr/>
            <p:nvPr/>
          </p:nvSpPr>
          <p:spPr>
            <a:xfrm>
              <a:off x="3698820" y="2888355"/>
              <a:ext cx="86389" cy="58817"/>
            </a:xfrm>
            <a:custGeom>
              <a:avLst/>
              <a:gdLst>
                <a:gd name="connsiteX0" fmla="*/ 86390 w 86389"/>
                <a:gd name="connsiteY0" fmla="*/ 30955 h 58817"/>
                <a:gd name="connsiteX1" fmla="*/ 38102 w 86389"/>
                <a:gd name="connsiteY1" fmla="*/ 0 h 58817"/>
                <a:gd name="connsiteX2" fmla="*/ 38102 w 86389"/>
                <a:gd name="connsiteY2" fmla="*/ 24425 h 58817"/>
                <a:gd name="connsiteX3" fmla="*/ 0 w 86389"/>
                <a:gd name="connsiteY3" fmla="*/ 0 h 58817"/>
                <a:gd name="connsiteX4" fmla="*/ 0 w 86389"/>
                <a:gd name="connsiteY4" fmla="*/ 58818 h 58817"/>
                <a:gd name="connsiteX5" fmla="*/ 38102 w 86389"/>
                <a:gd name="connsiteY5" fmla="*/ 36847 h 58817"/>
                <a:gd name="connsiteX6" fmla="*/ 38102 w 86389"/>
                <a:gd name="connsiteY6" fmla="*/ 58818 h 5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89" h="58817">
                  <a:moveTo>
                    <a:pt x="86390" y="30955"/>
                  </a:moveTo>
                  <a:lnTo>
                    <a:pt x="38102" y="0"/>
                  </a:lnTo>
                  <a:lnTo>
                    <a:pt x="38102" y="24425"/>
                  </a:lnTo>
                  <a:lnTo>
                    <a:pt x="0" y="0"/>
                  </a:lnTo>
                  <a:lnTo>
                    <a:pt x="0" y="58818"/>
                  </a:lnTo>
                  <a:lnTo>
                    <a:pt x="38102" y="36847"/>
                  </a:lnTo>
                  <a:lnTo>
                    <a:pt x="38102" y="58818"/>
                  </a:lnTo>
                  <a:close/>
                </a:path>
              </a:pathLst>
            </a:custGeom>
            <a:solidFill>
              <a:srgbClr val="FFFFFF"/>
            </a:solidFill>
            <a:ln w="1817" cap="flat">
              <a:noFill/>
              <a:prstDash val="solid"/>
              <a:miter/>
            </a:ln>
          </p:spPr>
          <p:txBody>
            <a:bodyPr rtlCol="0" anchor="ctr"/>
            <a:lstStyle/>
            <a:p>
              <a:endParaRPr lang="en-US"/>
            </a:p>
          </p:txBody>
        </p:sp>
        <p:sp>
          <p:nvSpPr>
            <p:cNvPr id="138" name="Freeform: Shape 114">
              <a:extLst>
                <a:ext uri="{FF2B5EF4-FFF2-40B4-BE49-F238E27FC236}">
                  <a16:creationId xmlns:a16="http://schemas.microsoft.com/office/drawing/2014/main" id="{96829052-6877-4BE3-95CF-D92B561CFBA7}"/>
                </a:ext>
              </a:extLst>
            </p:cNvPr>
            <p:cNvSpPr/>
            <p:nvPr/>
          </p:nvSpPr>
          <p:spPr>
            <a:xfrm>
              <a:off x="4082699" y="2898886"/>
              <a:ext cx="302145" cy="32809"/>
            </a:xfrm>
            <a:custGeom>
              <a:avLst/>
              <a:gdLst>
                <a:gd name="connsiteX0" fmla="*/ 285722 w 302145"/>
                <a:gd name="connsiteY0" fmla="*/ 32810 h 32809"/>
                <a:gd name="connsiteX1" fmla="*/ 16405 w 302145"/>
                <a:gd name="connsiteY1" fmla="*/ 32810 h 32809"/>
                <a:gd name="connsiteX2" fmla="*/ 0 w 302145"/>
                <a:gd name="connsiteY2" fmla="*/ 16405 h 32809"/>
                <a:gd name="connsiteX3" fmla="*/ 0 w 302145"/>
                <a:gd name="connsiteY3" fmla="*/ 16405 h 32809"/>
                <a:gd name="connsiteX4" fmla="*/ 16405 w 302145"/>
                <a:gd name="connsiteY4" fmla="*/ 0 h 32809"/>
                <a:gd name="connsiteX5" fmla="*/ 285741 w 302145"/>
                <a:gd name="connsiteY5" fmla="*/ 0 h 32809"/>
                <a:gd name="connsiteX6" fmla="*/ 302146 w 302145"/>
                <a:gd name="connsiteY6" fmla="*/ 16405 h 32809"/>
                <a:gd name="connsiteX7" fmla="*/ 302146 w 302145"/>
                <a:gd name="connsiteY7" fmla="*/ 16405 h 32809"/>
                <a:gd name="connsiteX8" fmla="*/ 285722 w 302145"/>
                <a:gd name="connsiteY8" fmla="*/ 32810 h 3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145" h="32809">
                  <a:moveTo>
                    <a:pt x="285722" y="32810"/>
                  </a:moveTo>
                  <a:lnTo>
                    <a:pt x="16405" y="32810"/>
                  </a:lnTo>
                  <a:cubicBezTo>
                    <a:pt x="7348" y="32810"/>
                    <a:pt x="0" y="25462"/>
                    <a:pt x="0" y="16405"/>
                  </a:cubicBezTo>
                  <a:lnTo>
                    <a:pt x="0" y="16405"/>
                  </a:lnTo>
                  <a:cubicBezTo>
                    <a:pt x="0" y="7348"/>
                    <a:pt x="7348" y="0"/>
                    <a:pt x="16405" y="0"/>
                  </a:cubicBezTo>
                  <a:lnTo>
                    <a:pt x="285741" y="0"/>
                  </a:lnTo>
                  <a:cubicBezTo>
                    <a:pt x="294798" y="0"/>
                    <a:pt x="302146" y="7348"/>
                    <a:pt x="302146" y="16405"/>
                  </a:cubicBezTo>
                  <a:lnTo>
                    <a:pt x="302146" y="16405"/>
                  </a:lnTo>
                  <a:cubicBezTo>
                    <a:pt x="302127" y="25462"/>
                    <a:pt x="294798" y="32810"/>
                    <a:pt x="285722" y="32810"/>
                  </a:cubicBezTo>
                  <a:close/>
                </a:path>
              </a:pathLst>
            </a:custGeom>
            <a:solidFill>
              <a:srgbClr val="FFFFFF">
                <a:alpha val="35000"/>
              </a:srgbClr>
            </a:solidFill>
            <a:ln w="1817" cap="flat">
              <a:noFill/>
              <a:prstDash val="solid"/>
              <a:miter/>
            </a:ln>
          </p:spPr>
          <p:txBody>
            <a:bodyPr rtlCol="0" anchor="ctr"/>
            <a:lstStyle/>
            <a:p>
              <a:endParaRPr lang="en-US"/>
            </a:p>
          </p:txBody>
        </p:sp>
        <p:sp>
          <p:nvSpPr>
            <p:cNvPr id="139" name="Freeform: Shape 115">
              <a:extLst>
                <a:ext uri="{FF2B5EF4-FFF2-40B4-BE49-F238E27FC236}">
                  <a16:creationId xmlns:a16="http://schemas.microsoft.com/office/drawing/2014/main" id="{5F374588-B84C-4302-8B2C-982E1420A0BB}"/>
                </a:ext>
              </a:extLst>
            </p:cNvPr>
            <p:cNvSpPr/>
            <p:nvPr/>
          </p:nvSpPr>
          <p:spPr>
            <a:xfrm>
              <a:off x="4082681" y="2898886"/>
              <a:ext cx="129402" cy="32809"/>
            </a:xfrm>
            <a:custGeom>
              <a:avLst/>
              <a:gdLst>
                <a:gd name="connsiteX0" fmla="*/ 112998 w 129402"/>
                <a:gd name="connsiteY0" fmla="*/ 32810 h 32809"/>
                <a:gd name="connsiteX1" fmla="*/ 16405 w 129402"/>
                <a:gd name="connsiteY1" fmla="*/ 32810 h 32809"/>
                <a:gd name="connsiteX2" fmla="*/ 0 w 129402"/>
                <a:gd name="connsiteY2" fmla="*/ 16405 h 32809"/>
                <a:gd name="connsiteX3" fmla="*/ 0 w 129402"/>
                <a:gd name="connsiteY3" fmla="*/ 16405 h 32809"/>
                <a:gd name="connsiteX4" fmla="*/ 16405 w 129402"/>
                <a:gd name="connsiteY4" fmla="*/ 0 h 32809"/>
                <a:gd name="connsiteX5" fmla="*/ 112998 w 129402"/>
                <a:gd name="connsiteY5" fmla="*/ 0 h 32809"/>
                <a:gd name="connsiteX6" fmla="*/ 129403 w 129402"/>
                <a:gd name="connsiteY6" fmla="*/ 16405 h 32809"/>
                <a:gd name="connsiteX7" fmla="*/ 129403 w 129402"/>
                <a:gd name="connsiteY7" fmla="*/ 16405 h 32809"/>
                <a:gd name="connsiteX8" fmla="*/ 112998 w 129402"/>
                <a:gd name="connsiteY8" fmla="*/ 32810 h 3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402" h="32809">
                  <a:moveTo>
                    <a:pt x="112998" y="32810"/>
                  </a:moveTo>
                  <a:lnTo>
                    <a:pt x="16405" y="32810"/>
                  </a:lnTo>
                  <a:cubicBezTo>
                    <a:pt x="7348" y="32810"/>
                    <a:pt x="0" y="25462"/>
                    <a:pt x="0" y="16405"/>
                  </a:cubicBezTo>
                  <a:lnTo>
                    <a:pt x="0" y="16405"/>
                  </a:lnTo>
                  <a:cubicBezTo>
                    <a:pt x="0" y="7348"/>
                    <a:pt x="7348" y="0"/>
                    <a:pt x="16405" y="0"/>
                  </a:cubicBezTo>
                  <a:lnTo>
                    <a:pt x="112998" y="0"/>
                  </a:lnTo>
                  <a:cubicBezTo>
                    <a:pt x="122055" y="0"/>
                    <a:pt x="129403" y="7348"/>
                    <a:pt x="129403" y="16405"/>
                  </a:cubicBezTo>
                  <a:lnTo>
                    <a:pt x="129403" y="16405"/>
                  </a:lnTo>
                  <a:cubicBezTo>
                    <a:pt x="129421" y="25462"/>
                    <a:pt x="122073" y="32810"/>
                    <a:pt x="112998" y="32810"/>
                  </a:cubicBezTo>
                  <a:close/>
                </a:path>
              </a:pathLst>
            </a:custGeom>
            <a:solidFill>
              <a:schemeClr val="accent5"/>
            </a:solidFill>
            <a:ln w="1817" cap="flat">
              <a:noFill/>
              <a:prstDash val="solid"/>
              <a:miter/>
            </a:ln>
          </p:spPr>
          <p:txBody>
            <a:bodyPr rtlCol="0" anchor="ctr"/>
            <a:lstStyle/>
            <a:p>
              <a:endParaRPr lang="en-US"/>
            </a:p>
          </p:txBody>
        </p:sp>
        <p:sp>
          <p:nvSpPr>
            <p:cNvPr id="140" name="Freeform: Shape 116">
              <a:extLst>
                <a:ext uri="{FF2B5EF4-FFF2-40B4-BE49-F238E27FC236}">
                  <a16:creationId xmlns:a16="http://schemas.microsoft.com/office/drawing/2014/main" id="{7D93DE05-B5E6-4554-885B-2352F1901B0E}"/>
                </a:ext>
              </a:extLst>
            </p:cNvPr>
            <p:cNvSpPr/>
            <p:nvPr/>
          </p:nvSpPr>
          <p:spPr>
            <a:xfrm>
              <a:off x="3930999" y="2873496"/>
              <a:ext cx="39630" cy="82352"/>
            </a:xfrm>
            <a:custGeom>
              <a:avLst/>
              <a:gdLst>
                <a:gd name="connsiteX0" fmla="*/ 39630 w 39630"/>
                <a:gd name="connsiteY0" fmla="*/ 0 h 82352"/>
                <a:gd name="connsiteX1" fmla="*/ 8985 w 39630"/>
                <a:gd name="connsiteY1" fmla="*/ 25390 h 82352"/>
                <a:gd name="connsiteX2" fmla="*/ 0 w 39630"/>
                <a:gd name="connsiteY2" fmla="*/ 25390 h 82352"/>
                <a:gd name="connsiteX3" fmla="*/ 0 w 39630"/>
                <a:gd name="connsiteY3" fmla="*/ 32810 h 82352"/>
                <a:gd name="connsiteX4" fmla="*/ 0 w 39630"/>
                <a:gd name="connsiteY4" fmla="*/ 45814 h 82352"/>
                <a:gd name="connsiteX5" fmla="*/ 0 w 39630"/>
                <a:gd name="connsiteY5" fmla="*/ 55417 h 82352"/>
                <a:gd name="connsiteX6" fmla="*/ 10421 w 39630"/>
                <a:gd name="connsiteY6" fmla="*/ 55417 h 82352"/>
                <a:gd name="connsiteX7" fmla="*/ 39630 w 39630"/>
                <a:gd name="connsiteY7" fmla="*/ 82352 h 8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30" h="82352">
                  <a:moveTo>
                    <a:pt x="39630" y="0"/>
                  </a:moveTo>
                  <a:lnTo>
                    <a:pt x="8985" y="25390"/>
                  </a:lnTo>
                  <a:lnTo>
                    <a:pt x="0" y="25390"/>
                  </a:lnTo>
                  <a:lnTo>
                    <a:pt x="0" y="32810"/>
                  </a:lnTo>
                  <a:lnTo>
                    <a:pt x="0" y="45814"/>
                  </a:lnTo>
                  <a:lnTo>
                    <a:pt x="0" y="55417"/>
                  </a:lnTo>
                  <a:lnTo>
                    <a:pt x="10421" y="55417"/>
                  </a:lnTo>
                  <a:lnTo>
                    <a:pt x="39630" y="82352"/>
                  </a:lnTo>
                  <a:close/>
                </a:path>
              </a:pathLst>
            </a:custGeom>
            <a:solidFill>
              <a:srgbClr val="FFFFFF"/>
            </a:solidFill>
            <a:ln w="1817" cap="flat">
              <a:noFill/>
              <a:prstDash val="solid"/>
              <a:miter/>
            </a:ln>
          </p:spPr>
          <p:txBody>
            <a:bodyPr rtlCol="0" anchor="ctr"/>
            <a:lstStyle/>
            <a:p>
              <a:endParaRPr lang="en-US"/>
            </a:p>
          </p:txBody>
        </p:sp>
        <p:sp>
          <p:nvSpPr>
            <p:cNvPr id="141" name="Freeform: Shape 117">
              <a:extLst>
                <a:ext uri="{FF2B5EF4-FFF2-40B4-BE49-F238E27FC236}">
                  <a16:creationId xmlns:a16="http://schemas.microsoft.com/office/drawing/2014/main" id="{5FFADFB6-AC31-40E9-9A8C-2BC4CBFECF08}"/>
                </a:ext>
              </a:extLst>
            </p:cNvPr>
            <p:cNvSpPr/>
            <p:nvPr/>
          </p:nvSpPr>
          <p:spPr>
            <a:xfrm>
              <a:off x="3978686" y="2898886"/>
              <a:ext cx="21042" cy="32809"/>
            </a:xfrm>
            <a:custGeom>
              <a:avLst/>
              <a:gdLst>
                <a:gd name="connsiteX0" fmla="*/ 4638 w 21042"/>
                <a:gd name="connsiteY0" fmla="*/ 0 h 32809"/>
                <a:gd name="connsiteX1" fmla="*/ 0 w 21042"/>
                <a:gd name="connsiteY1" fmla="*/ 673 h 32809"/>
                <a:gd name="connsiteX2" fmla="*/ 0 w 21042"/>
                <a:gd name="connsiteY2" fmla="*/ 32137 h 32809"/>
                <a:gd name="connsiteX3" fmla="*/ 4638 w 21042"/>
                <a:gd name="connsiteY3" fmla="*/ 32810 h 32809"/>
                <a:gd name="connsiteX4" fmla="*/ 21043 w 21042"/>
                <a:gd name="connsiteY4" fmla="*/ 16405 h 32809"/>
                <a:gd name="connsiteX5" fmla="*/ 4638 w 21042"/>
                <a:gd name="connsiteY5" fmla="*/ 0 h 3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42" h="32809">
                  <a:moveTo>
                    <a:pt x="4638" y="0"/>
                  </a:moveTo>
                  <a:cubicBezTo>
                    <a:pt x="3019" y="0"/>
                    <a:pt x="1473" y="236"/>
                    <a:pt x="0" y="673"/>
                  </a:cubicBezTo>
                  <a:lnTo>
                    <a:pt x="0" y="32137"/>
                  </a:lnTo>
                  <a:cubicBezTo>
                    <a:pt x="1473" y="32573"/>
                    <a:pt x="3037" y="32810"/>
                    <a:pt x="4638" y="32810"/>
                  </a:cubicBezTo>
                  <a:cubicBezTo>
                    <a:pt x="13695" y="32810"/>
                    <a:pt x="21043" y="25462"/>
                    <a:pt x="21043" y="16405"/>
                  </a:cubicBezTo>
                  <a:cubicBezTo>
                    <a:pt x="21043" y="7348"/>
                    <a:pt x="13695" y="0"/>
                    <a:pt x="4638" y="0"/>
                  </a:cubicBezTo>
                  <a:close/>
                </a:path>
              </a:pathLst>
            </a:custGeom>
            <a:solidFill>
              <a:srgbClr val="FFFFFF"/>
            </a:solidFill>
            <a:ln w="1817" cap="flat">
              <a:noFill/>
              <a:prstDash val="solid"/>
              <a:miter/>
            </a:ln>
          </p:spPr>
          <p:txBody>
            <a:bodyPr rtlCol="0" anchor="ctr"/>
            <a:lstStyle/>
            <a:p>
              <a:endParaRPr lang="en-US"/>
            </a:p>
          </p:txBody>
        </p:sp>
        <p:sp>
          <p:nvSpPr>
            <p:cNvPr id="142" name="Freeform: Shape 118">
              <a:extLst>
                <a:ext uri="{FF2B5EF4-FFF2-40B4-BE49-F238E27FC236}">
                  <a16:creationId xmlns:a16="http://schemas.microsoft.com/office/drawing/2014/main" id="{ADD5CA69-61AF-491F-AB8F-F3A5739CD315}"/>
                </a:ext>
              </a:extLst>
            </p:cNvPr>
            <p:cNvSpPr/>
            <p:nvPr/>
          </p:nvSpPr>
          <p:spPr>
            <a:xfrm>
              <a:off x="3978559" y="2872350"/>
              <a:ext cx="40575" cy="82788"/>
            </a:xfrm>
            <a:custGeom>
              <a:avLst/>
              <a:gdLst>
                <a:gd name="connsiteX0" fmla="*/ 236 w 40575"/>
                <a:gd name="connsiteY0" fmla="*/ 82789 h 82788"/>
                <a:gd name="connsiteX1" fmla="*/ 0 w 40575"/>
                <a:gd name="connsiteY1" fmla="*/ 73695 h 82788"/>
                <a:gd name="connsiteX2" fmla="*/ 31482 w 40575"/>
                <a:gd name="connsiteY2" fmla="*/ 41394 h 82788"/>
                <a:gd name="connsiteX3" fmla="*/ 0 w 40575"/>
                <a:gd name="connsiteY3" fmla="*/ 9094 h 82788"/>
                <a:gd name="connsiteX4" fmla="*/ 236 w 40575"/>
                <a:gd name="connsiteY4" fmla="*/ 0 h 82788"/>
                <a:gd name="connsiteX5" fmla="*/ 40576 w 40575"/>
                <a:gd name="connsiteY5" fmla="*/ 41394 h 82788"/>
                <a:gd name="connsiteX6" fmla="*/ 236 w 40575"/>
                <a:gd name="connsiteY6" fmla="*/ 82789 h 8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75" h="82788">
                  <a:moveTo>
                    <a:pt x="236" y="82789"/>
                  </a:moveTo>
                  <a:lnTo>
                    <a:pt x="0" y="73695"/>
                  </a:lnTo>
                  <a:cubicBezTo>
                    <a:pt x="17660" y="73240"/>
                    <a:pt x="31482" y="59054"/>
                    <a:pt x="31482" y="41394"/>
                  </a:cubicBezTo>
                  <a:cubicBezTo>
                    <a:pt x="31482" y="23735"/>
                    <a:pt x="17660" y="9548"/>
                    <a:pt x="0" y="9094"/>
                  </a:cubicBezTo>
                  <a:lnTo>
                    <a:pt x="236" y="0"/>
                  </a:lnTo>
                  <a:cubicBezTo>
                    <a:pt x="22861" y="582"/>
                    <a:pt x="40576" y="18769"/>
                    <a:pt x="40576" y="41394"/>
                  </a:cubicBezTo>
                  <a:cubicBezTo>
                    <a:pt x="40576" y="64019"/>
                    <a:pt x="22861" y="82207"/>
                    <a:pt x="236" y="82789"/>
                  </a:cubicBezTo>
                  <a:close/>
                </a:path>
              </a:pathLst>
            </a:custGeom>
            <a:solidFill>
              <a:srgbClr val="FFFFFF"/>
            </a:solidFill>
            <a:ln w="1817" cap="flat">
              <a:noFill/>
              <a:prstDash val="solid"/>
              <a:miter/>
            </a:ln>
          </p:spPr>
          <p:txBody>
            <a:bodyPr rtlCol="0" anchor="ctr"/>
            <a:lstStyle/>
            <a:p>
              <a:endParaRPr lang="en-US"/>
            </a:p>
          </p:txBody>
        </p:sp>
        <p:grpSp>
          <p:nvGrpSpPr>
            <p:cNvPr id="143" name="Graphic 5">
              <a:extLst>
                <a:ext uri="{FF2B5EF4-FFF2-40B4-BE49-F238E27FC236}">
                  <a16:creationId xmlns:a16="http://schemas.microsoft.com/office/drawing/2014/main" id="{61786E10-FC39-4EFE-A168-0082C9D8E759}"/>
                </a:ext>
              </a:extLst>
            </p:cNvPr>
            <p:cNvGrpSpPr/>
            <p:nvPr/>
          </p:nvGrpSpPr>
          <p:grpSpPr>
            <a:xfrm>
              <a:off x="7750088" y="2621693"/>
              <a:ext cx="183753" cy="55471"/>
              <a:chOff x="7750088" y="2621693"/>
              <a:chExt cx="183753" cy="55471"/>
            </a:xfrm>
            <a:solidFill>
              <a:srgbClr val="FFFFFF"/>
            </a:solidFill>
          </p:grpSpPr>
          <p:sp>
            <p:nvSpPr>
              <p:cNvPr id="150" name="Freeform: Shape 120">
                <a:extLst>
                  <a:ext uri="{FF2B5EF4-FFF2-40B4-BE49-F238E27FC236}">
                    <a16:creationId xmlns:a16="http://schemas.microsoft.com/office/drawing/2014/main" id="{E4F6CD97-5033-458F-91F3-40BBA3E288B0}"/>
                  </a:ext>
                </a:extLst>
              </p:cNvPr>
              <p:cNvSpPr/>
              <p:nvPr/>
            </p:nvSpPr>
            <p:spPr>
              <a:xfrm>
                <a:off x="7750088" y="2621693"/>
                <a:ext cx="35872" cy="54507"/>
              </a:xfrm>
              <a:custGeom>
                <a:avLst/>
                <a:gdLst>
                  <a:gd name="connsiteX0" fmla="*/ 35872 w 35872"/>
                  <a:gd name="connsiteY0" fmla="*/ 48105 h 54507"/>
                  <a:gd name="connsiteX1" fmla="*/ 35872 w 35872"/>
                  <a:gd name="connsiteY1" fmla="*/ 54507 h 54507"/>
                  <a:gd name="connsiteX2" fmla="*/ 7 w 35872"/>
                  <a:gd name="connsiteY2" fmla="*/ 54507 h 54507"/>
                  <a:gd name="connsiteX3" fmla="*/ 789 w 35872"/>
                  <a:gd name="connsiteY3" fmla="*/ 49888 h 54507"/>
                  <a:gd name="connsiteX4" fmla="*/ 5172 w 35872"/>
                  <a:gd name="connsiteY4" fmla="*/ 42667 h 54507"/>
                  <a:gd name="connsiteX5" fmla="*/ 13884 w 35872"/>
                  <a:gd name="connsiteY5" fmla="*/ 34447 h 54507"/>
                  <a:gd name="connsiteX6" fmla="*/ 25833 w 35872"/>
                  <a:gd name="connsiteY6" fmla="*/ 22952 h 54507"/>
                  <a:gd name="connsiteX7" fmla="*/ 28943 w 35872"/>
                  <a:gd name="connsiteY7" fmla="*/ 14932 h 54507"/>
                  <a:gd name="connsiteX8" fmla="*/ 26105 w 35872"/>
                  <a:gd name="connsiteY8" fmla="*/ 8257 h 54507"/>
                  <a:gd name="connsiteX9" fmla="*/ 18722 w 35872"/>
                  <a:gd name="connsiteY9" fmla="*/ 5529 h 54507"/>
                  <a:gd name="connsiteX10" fmla="*/ 11028 w 35872"/>
                  <a:gd name="connsiteY10" fmla="*/ 8421 h 54507"/>
                  <a:gd name="connsiteX11" fmla="*/ 8100 w 35872"/>
                  <a:gd name="connsiteY11" fmla="*/ 16405 h 54507"/>
                  <a:gd name="connsiteX12" fmla="*/ 1262 w 35872"/>
                  <a:gd name="connsiteY12" fmla="*/ 15696 h 54507"/>
                  <a:gd name="connsiteX13" fmla="*/ 6554 w 35872"/>
                  <a:gd name="connsiteY13" fmla="*/ 4019 h 54507"/>
                  <a:gd name="connsiteX14" fmla="*/ 18885 w 35872"/>
                  <a:gd name="connsiteY14" fmla="*/ 0 h 54507"/>
                  <a:gd name="connsiteX15" fmla="*/ 31253 w 35872"/>
                  <a:gd name="connsiteY15" fmla="*/ 4329 h 54507"/>
                  <a:gd name="connsiteX16" fmla="*/ 35799 w 35872"/>
                  <a:gd name="connsiteY16" fmla="*/ 15059 h 54507"/>
                  <a:gd name="connsiteX17" fmla="*/ 34472 w 35872"/>
                  <a:gd name="connsiteY17" fmla="*/ 21461 h 54507"/>
                  <a:gd name="connsiteX18" fmla="*/ 30052 w 35872"/>
                  <a:gd name="connsiteY18" fmla="*/ 28081 h 54507"/>
                  <a:gd name="connsiteX19" fmla="*/ 19776 w 35872"/>
                  <a:gd name="connsiteY19" fmla="*/ 37629 h 54507"/>
                  <a:gd name="connsiteX20" fmla="*/ 12083 w 35872"/>
                  <a:gd name="connsiteY20" fmla="*/ 44450 h 54507"/>
                  <a:gd name="connsiteX21" fmla="*/ 9264 w 35872"/>
                  <a:gd name="connsiteY21" fmla="*/ 48051 h 54507"/>
                  <a:gd name="connsiteX22" fmla="*/ 35872 w 35872"/>
                  <a:gd name="connsiteY22" fmla="*/ 48051 h 5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 h="54507">
                    <a:moveTo>
                      <a:pt x="35872" y="48105"/>
                    </a:moveTo>
                    <a:lnTo>
                      <a:pt x="35872" y="54507"/>
                    </a:lnTo>
                    <a:lnTo>
                      <a:pt x="7" y="54507"/>
                    </a:lnTo>
                    <a:cubicBezTo>
                      <a:pt x="-48" y="52907"/>
                      <a:pt x="225" y="51361"/>
                      <a:pt x="789" y="49888"/>
                    </a:cubicBezTo>
                    <a:cubicBezTo>
                      <a:pt x="1698" y="47451"/>
                      <a:pt x="3171" y="45032"/>
                      <a:pt x="5172" y="42667"/>
                    </a:cubicBezTo>
                    <a:cubicBezTo>
                      <a:pt x="7191" y="40303"/>
                      <a:pt x="10083" y="37557"/>
                      <a:pt x="13884" y="34447"/>
                    </a:cubicBezTo>
                    <a:cubicBezTo>
                      <a:pt x="19776" y="29609"/>
                      <a:pt x="23759" y="25789"/>
                      <a:pt x="25833" y="22952"/>
                    </a:cubicBezTo>
                    <a:cubicBezTo>
                      <a:pt x="27906" y="20115"/>
                      <a:pt x="28943" y="17460"/>
                      <a:pt x="28943" y="14932"/>
                    </a:cubicBezTo>
                    <a:cubicBezTo>
                      <a:pt x="28943" y="12295"/>
                      <a:pt x="27997" y="10058"/>
                      <a:pt x="26105" y="8257"/>
                    </a:cubicBezTo>
                    <a:cubicBezTo>
                      <a:pt x="24214" y="6456"/>
                      <a:pt x="21759" y="5529"/>
                      <a:pt x="18722" y="5529"/>
                    </a:cubicBezTo>
                    <a:cubicBezTo>
                      <a:pt x="15521" y="5529"/>
                      <a:pt x="12956" y="6493"/>
                      <a:pt x="11028" y="8421"/>
                    </a:cubicBezTo>
                    <a:cubicBezTo>
                      <a:pt x="9101" y="10348"/>
                      <a:pt x="8137" y="13004"/>
                      <a:pt x="8100" y="16405"/>
                    </a:cubicBezTo>
                    <a:lnTo>
                      <a:pt x="1262" y="15696"/>
                    </a:lnTo>
                    <a:cubicBezTo>
                      <a:pt x="1735" y="10585"/>
                      <a:pt x="3499" y="6693"/>
                      <a:pt x="6554" y="4019"/>
                    </a:cubicBezTo>
                    <a:cubicBezTo>
                      <a:pt x="9610" y="1346"/>
                      <a:pt x="13720" y="0"/>
                      <a:pt x="18885" y="0"/>
                    </a:cubicBezTo>
                    <a:cubicBezTo>
                      <a:pt x="24087" y="0"/>
                      <a:pt x="28215" y="1437"/>
                      <a:pt x="31253" y="4329"/>
                    </a:cubicBezTo>
                    <a:cubicBezTo>
                      <a:pt x="34290" y="7220"/>
                      <a:pt x="35799" y="10785"/>
                      <a:pt x="35799" y="15059"/>
                    </a:cubicBezTo>
                    <a:cubicBezTo>
                      <a:pt x="35799" y="17223"/>
                      <a:pt x="35363" y="19370"/>
                      <a:pt x="34472" y="21461"/>
                    </a:cubicBezTo>
                    <a:cubicBezTo>
                      <a:pt x="33581" y="23552"/>
                      <a:pt x="32107" y="25771"/>
                      <a:pt x="30052" y="28081"/>
                    </a:cubicBezTo>
                    <a:cubicBezTo>
                      <a:pt x="27997" y="30391"/>
                      <a:pt x="24560" y="33574"/>
                      <a:pt x="19776" y="37629"/>
                    </a:cubicBezTo>
                    <a:cubicBezTo>
                      <a:pt x="15775" y="40994"/>
                      <a:pt x="13211" y="43268"/>
                      <a:pt x="12083" y="44450"/>
                    </a:cubicBezTo>
                    <a:cubicBezTo>
                      <a:pt x="10937" y="45650"/>
                      <a:pt x="10010" y="46850"/>
                      <a:pt x="9264" y="48051"/>
                    </a:cubicBezTo>
                    <a:lnTo>
                      <a:pt x="35872" y="48051"/>
                    </a:lnTo>
                    <a:close/>
                  </a:path>
                </a:pathLst>
              </a:custGeom>
              <a:solidFill>
                <a:srgbClr val="FFFFFF"/>
              </a:solidFill>
              <a:ln w="1817" cap="flat">
                <a:noFill/>
                <a:prstDash val="solid"/>
                <a:miter/>
              </a:ln>
            </p:spPr>
            <p:txBody>
              <a:bodyPr rtlCol="0" anchor="ctr"/>
              <a:lstStyle/>
              <a:p>
                <a:endParaRPr lang="en-US"/>
              </a:p>
            </p:txBody>
          </p:sp>
          <p:sp>
            <p:nvSpPr>
              <p:cNvPr id="151" name="Freeform: Shape 121">
                <a:extLst>
                  <a:ext uri="{FF2B5EF4-FFF2-40B4-BE49-F238E27FC236}">
                    <a16:creationId xmlns:a16="http://schemas.microsoft.com/office/drawing/2014/main" id="{AC1518D2-5025-43BF-A121-4E5631AA9575}"/>
                  </a:ext>
                </a:extLst>
              </p:cNvPr>
              <p:cNvSpPr/>
              <p:nvPr/>
            </p:nvSpPr>
            <p:spPr>
              <a:xfrm>
                <a:off x="7793107" y="2621729"/>
                <a:ext cx="35374" cy="55434"/>
              </a:xfrm>
              <a:custGeom>
                <a:avLst/>
                <a:gdLst>
                  <a:gd name="connsiteX0" fmla="*/ 0 w 35374"/>
                  <a:gd name="connsiteY0" fmla="*/ 27717 h 55434"/>
                  <a:gd name="connsiteX1" fmla="*/ 1983 w 35374"/>
                  <a:gd name="connsiteY1" fmla="*/ 12222 h 55434"/>
                  <a:gd name="connsiteX2" fmla="*/ 7875 w 35374"/>
                  <a:gd name="connsiteY2" fmla="*/ 3183 h 55434"/>
                  <a:gd name="connsiteX3" fmla="*/ 17696 w 35374"/>
                  <a:gd name="connsiteY3" fmla="*/ 0 h 55434"/>
                  <a:gd name="connsiteX4" fmla="*/ 25353 w 35374"/>
                  <a:gd name="connsiteY4" fmla="*/ 1764 h 55434"/>
                  <a:gd name="connsiteX5" fmla="*/ 30791 w 35374"/>
                  <a:gd name="connsiteY5" fmla="*/ 6838 h 55434"/>
                  <a:gd name="connsiteX6" fmla="*/ 34156 w 35374"/>
                  <a:gd name="connsiteY6" fmla="*/ 14913 h 55434"/>
                  <a:gd name="connsiteX7" fmla="*/ 35374 w 35374"/>
                  <a:gd name="connsiteY7" fmla="*/ 27736 h 55434"/>
                  <a:gd name="connsiteX8" fmla="*/ 33410 w 35374"/>
                  <a:gd name="connsiteY8" fmla="*/ 43158 h 55434"/>
                  <a:gd name="connsiteX9" fmla="*/ 27554 w 35374"/>
                  <a:gd name="connsiteY9" fmla="*/ 52234 h 55434"/>
                  <a:gd name="connsiteX10" fmla="*/ 17696 w 35374"/>
                  <a:gd name="connsiteY10" fmla="*/ 55435 h 55434"/>
                  <a:gd name="connsiteX11" fmla="*/ 5365 w 35374"/>
                  <a:gd name="connsiteY11" fmla="*/ 49815 h 55434"/>
                  <a:gd name="connsiteX12" fmla="*/ 0 w 35374"/>
                  <a:gd name="connsiteY12" fmla="*/ 27717 h 55434"/>
                  <a:gd name="connsiteX13" fmla="*/ 6838 w 35374"/>
                  <a:gd name="connsiteY13" fmla="*/ 27717 h 55434"/>
                  <a:gd name="connsiteX14" fmla="*/ 9967 w 35374"/>
                  <a:gd name="connsiteY14" fmla="*/ 45505 h 55434"/>
                  <a:gd name="connsiteX15" fmla="*/ 17678 w 35374"/>
                  <a:gd name="connsiteY15" fmla="*/ 49924 h 55434"/>
                  <a:gd name="connsiteX16" fmla="*/ 25389 w 35374"/>
                  <a:gd name="connsiteY16" fmla="*/ 45486 h 55434"/>
                  <a:gd name="connsiteX17" fmla="*/ 28518 w 35374"/>
                  <a:gd name="connsiteY17" fmla="*/ 27717 h 55434"/>
                  <a:gd name="connsiteX18" fmla="*/ 25389 w 35374"/>
                  <a:gd name="connsiteY18" fmla="*/ 9912 h 55434"/>
                  <a:gd name="connsiteX19" fmla="*/ 17605 w 35374"/>
                  <a:gd name="connsiteY19" fmla="*/ 5511 h 55434"/>
                  <a:gd name="connsiteX20" fmla="*/ 10276 w 35374"/>
                  <a:gd name="connsiteY20" fmla="*/ 9403 h 55434"/>
                  <a:gd name="connsiteX21" fmla="*/ 6838 w 35374"/>
                  <a:gd name="connsiteY21" fmla="*/ 27717 h 5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374" h="55434">
                    <a:moveTo>
                      <a:pt x="0" y="27717"/>
                    </a:moveTo>
                    <a:cubicBezTo>
                      <a:pt x="0" y="21297"/>
                      <a:pt x="655" y="16132"/>
                      <a:pt x="1983" y="12222"/>
                    </a:cubicBezTo>
                    <a:cubicBezTo>
                      <a:pt x="3310" y="8311"/>
                      <a:pt x="5256" y="5292"/>
                      <a:pt x="7875" y="3183"/>
                    </a:cubicBezTo>
                    <a:cubicBezTo>
                      <a:pt x="10476" y="1055"/>
                      <a:pt x="13750" y="0"/>
                      <a:pt x="17696" y="0"/>
                    </a:cubicBezTo>
                    <a:cubicBezTo>
                      <a:pt x="20606" y="0"/>
                      <a:pt x="23152" y="582"/>
                      <a:pt x="25353" y="1764"/>
                    </a:cubicBezTo>
                    <a:cubicBezTo>
                      <a:pt x="27554" y="2928"/>
                      <a:pt x="29355" y="4619"/>
                      <a:pt x="30791" y="6838"/>
                    </a:cubicBezTo>
                    <a:cubicBezTo>
                      <a:pt x="32228" y="9057"/>
                      <a:pt x="33337" y="11731"/>
                      <a:pt x="34156" y="14913"/>
                    </a:cubicBezTo>
                    <a:cubicBezTo>
                      <a:pt x="34974" y="18078"/>
                      <a:pt x="35374" y="22352"/>
                      <a:pt x="35374" y="27736"/>
                    </a:cubicBezTo>
                    <a:cubicBezTo>
                      <a:pt x="35374" y="34101"/>
                      <a:pt x="34720" y="39248"/>
                      <a:pt x="33410" y="43158"/>
                    </a:cubicBezTo>
                    <a:cubicBezTo>
                      <a:pt x="32100" y="47069"/>
                      <a:pt x="30155" y="50088"/>
                      <a:pt x="27554" y="52234"/>
                    </a:cubicBezTo>
                    <a:cubicBezTo>
                      <a:pt x="24953" y="54362"/>
                      <a:pt x="21661" y="55435"/>
                      <a:pt x="17696" y="55435"/>
                    </a:cubicBezTo>
                    <a:cubicBezTo>
                      <a:pt x="12458" y="55435"/>
                      <a:pt x="8366" y="53561"/>
                      <a:pt x="5365" y="49815"/>
                    </a:cubicBezTo>
                    <a:cubicBezTo>
                      <a:pt x="1782" y="45268"/>
                      <a:pt x="0" y="37902"/>
                      <a:pt x="0" y="27717"/>
                    </a:cubicBezTo>
                    <a:close/>
                    <a:moveTo>
                      <a:pt x="6838" y="27717"/>
                    </a:moveTo>
                    <a:cubicBezTo>
                      <a:pt x="6838" y="36629"/>
                      <a:pt x="7875" y="42558"/>
                      <a:pt x="9967" y="45505"/>
                    </a:cubicBezTo>
                    <a:cubicBezTo>
                      <a:pt x="12058" y="48451"/>
                      <a:pt x="14623" y="49924"/>
                      <a:pt x="17678" y="49924"/>
                    </a:cubicBezTo>
                    <a:cubicBezTo>
                      <a:pt x="20733" y="49924"/>
                      <a:pt x="23316" y="48451"/>
                      <a:pt x="25389" y="45486"/>
                    </a:cubicBezTo>
                    <a:cubicBezTo>
                      <a:pt x="27481" y="42522"/>
                      <a:pt x="28518" y="36611"/>
                      <a:pt x="28518" y="27717"/>
                    </a:cubicBezTo>
                    <a:cubicBezTo>
                      <a:pt x="28518" y="18787"/>
                      <a:pt x="27481" y="12858"/>
                      <a:pt x="25389" y="9912"/>
                    </a:cubicBezTo>
                    <a:cubicBezTo>
                      <a:pt x="23298" y="6984"/>
                      <a:pt x="20716" y="5511"/>
                      <a:pt x="17605" y="5511"/>
                    </a:cubicBezTo>
                    <a:cubicBezTo>
                      <a:pt x="14550" y="5511"/>
                      <a:pt x="12094" y="6802"/>
                      <a:pt x="10276" y="9403"/>
                    </a:cubicBezTo>
                    <a:cubicBezTo>
                      <a:pt x="7984" y="12713"/>
                      <a:pt x="6838" y="18806"/>
                      <a:pt x="6838" y="27717"/>
                    </a:cubicBezTo>
                    <a:close/>
                  </a:path>
                </a:pathLst>
              </a:custGeom>
              <a:solidFill>
                <a:srgbClr val="FFFFFF"/>
              </a:solidFill>
              <a:ln w="1817" cap="flat">
                <a:noFill/>
                <a:prstDash val="solid"/>
                <a:miter/>
              </a:ln>
            </p:spPr>
            <p:txBody>
              <a:bodyPr rtlCol="0" anchor="ctr"/>
              <a:lstStyle/>
              <a:p>
                <a:endParaRPr lang="en-US"/>
              </a:p>
            </p:txBody>
          </p:sp>
          <p:sp>
            <p:nvSpPr>
              <p:cNvPr id="152" name="Freeform: Shape 122">
                <a:extLst>
                  <a:ext uri="{FF2B5EF4-FFF2-40B4-BE49-F238E27FC236}">
                    <a16:creationId xmlns:a16="http://schemas.microsoft.com/office/drawing/2014/main" id="{DE0953C1-CF1E-4976-9848-94D63F637833}"/>
                  </a:ext>
                </a:extLst>
              </p:cNvPr>
              <p:cNvSpPr/>
              <p:nvPr/>
            </p:nvSpPr>
            <p:spPr>
              <a:xfrm>
                <a:off x="7838957" y="2636898"/>
                <a:ext cx="7584" cy="39302"/>
              </a:xfrm>
              <a:custGeom>
                <a:avLst/>
                <a:gdLst>
                  <a:gd name="connsiteX0" fmla="*/ 0 w 7584"/>
                  <a:gd name="connsiteY0" fmla="*/ 7584 h 39302"/>
                  <a:gd name="connsiteX1" fmla="*/ 0 w 7584"/>
                  <a:gd name="connsiteY1" fmla="*/ 0 h 39302"/>
                  <a:gd name="connsiteX2" fmla="*/ 7584 w 7584"/>
                  <a:gd name="connsiteY2" fmla="*/ 0 h 39302"/>
                  <a:gd name="connsiteX3" fmla="*/ 7584 w 7584"/>
                  <a:gd name="connsiteY3" fmla="*/ 7584 h 39302"/>
                  <a:gd name="connsiteX4" fmla="*/ 0 w 7584"/>
                  <a:gd name="connsiteY4" fmla="*/ 7584 h 39302"/>
                  <a:gd name="connsiteX5" fmla="*/ 0 w 7584"/>
                  <a:gd name="connsiteY5" fmla="*/ 39303 h 39302"/>
                  <a:gd name="connsiteX6" fmla="*/ 0 w 7584"/>
                  <a:gd name="connsiteY6" fmla="*/ 31719 h 39302"/>
                  <a:gd name="connsiteX7" fmla="*/ 7584 w 7584"/>
                  <a:gd name="connsiteY7" fmla="*/ 31719 h 39302"/>
                  <a:gd name="connsiteX8" fmla="*/ 7584 w 7584"/>
                  <a:gd name="connsiteY8" fmla="*/ 39303 h 39302"/>
                  <a:gd name="connsiteX9" fmla="*/ 0 w 7584"/>
                  <a:gd name="connsiteY9" fmla="*/ 39303 h 3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4" h="39302">
                    <a:moveTo>
                      <a:pt x="0" y="7584"/>
                    </a:moveTo>
                    <a:lnTo>
                      <a:pt x="0" y="0"/>
                    </a:lnTo>
                    <a:lnTo>
                      <a:pt x="7584" y="0"/>
                    </a:lnTo>
                    <a:lnTo>
                      <a:pt x="7584" y="7584"/>
                    </a:lnTo>
                    <a:lnTo>
                      <a:pt x="0" y="7584"/>
                    </a:lnTo>
                    <a:close/>
                    <a:moveTo>
                      <a:pt x="0" y="39303"/>
                    </a:moveTo>
                    <a:lnTo>
                      <a:pt x="0" y="31719"/>
                    </a:lnTo>
                    <a:lnTo>
                      <a:pt x="7584" y="31719"/>
                    </a:lnTo>
                    <a:lnTo>
                      <a:pt x="7584" y="39303"/>
                    </a:lnTo>
                    <a:lnTo>
                      <a:pt x="0" y="39303"/>
                    </a:lnTo>
                    <a:close/>
                  </a:path>
                </a:pathLst>
              </a:custGeom>
              <a:solidFill>
                <a:srgbClr val="FFFFFF"/>
              </a:solidFill>
              <a:ln w="1817" cap="flat">
                <a:noFill/>
                <a:prstDash val="solid"/>
                <a:miter/>
              </a:ln>
            </p:spPr>
            <p:txBody>
              <a:bodyPr rtlCol="0" anchor="ctr"/>
              <a:lstStyle/>
              <a:p>
                <a:endParaRPr lang="en-US"/>
              </a:p>
            </p:txBody>
          </p:sp>
          <p:sp>
            <p:nvSpPr>
              <p:cNvPr id="153" name="Freeform: Shape 123">
                <a:extLst>
                  <a:ext uri="{FF2B5EF4-FFF2-40B4-BE49-F238E27FC236}">
                    <a16:creationId xmlns:a16="http://schemas.microsoft.com/office/drawing/2014/main" id="{60F7F738-263A-4656-8BB2-DCF3A1366826}"/>
                  </a:ext>
                </a:extLst>
              </p:cNvPr>
              <p:cNvSpPr/>
              <p:nvPr/>
            </p:nvSpPr>
            <p:spPr>
              <a:xfrm>
                <a:off x="7856308" y="2621729"/>
                <a:ext cx="35374" cy="55434"/>
              </a:xfrm>
              <a:custGeom>
                <a:avLst/>
                <a:gdLst>
                  <a:gd name="connsiteX0" fmla="*/ 0 w 35374"/>
                  <a:gd name="connsiteY0" fmla="*/ 27717 h 55434"/>
                  <a:gd name="connsiteX1" fmla="*/ 1983 w 35374"/>
                  <a:gd name="connsiteY1" fmla="*/ 12222 h 55434"/>
                  <a:gd name="connsiteX2" fmla="*/ 7875 w 35374"/>
                  <a:gd name="connsiteY2" fmla="*/ 3183 h 55434"/>
                  <a:gd name="connsiteX3" fmla="*/ 17696 w 35374"/>
                  <a:gd name="connsiteY3" fmla="*/ 0 h 55434"/>
                  <a:gd name="connsiteX4" fmla="*/ 25353 w 35374"/>
                  <a:gd name="connsiteY4" fmla="*/ 1764 h 55434"/>
                  <a:gd name="connsiteX5" fmla="*/ 30791 w 35374"/>
                  <a:gd name="connsiteY5" fmla="*/ 6838 h 55434"/>
                  <a:gd name="connsiteX6" fmla="*/ 34156 w 35374"/>
                  <a:gd name="connsiteY6" fmla="*/ 14913 h 55434"/>
                  <a:gd name="connsiteX7" fmla="*/ 35374 w 35374"/>
                  <a:gd name="connsiteY7" fmla="*/ 27736 h 55434"/>
                  <a:gd name="connsiteX8" fmla="*/ 33410 w 35374"/>
                  <a:gd name="connsiteY8" fmla="*/ 43158 h 55434"/>
                  <a:gd name="connsiteX9" fmla="*/ 27554 w 35374"/>
                  <a:gd name="connsiteY9" fmla="*/ 52234 h 55434"/>
                  <a:gd name="connsiteX10" fmla="*/ 17696 w 35374"/>
                  <a:gd name="connsiteY10" fmla="*/ 55435 h 55434"/>
                  <a:gd name="connsiteX11" fmla="*/ 5365 w 35374"/>
                  <a:gd name="connsiteY11" fmla="*/ 49815 h 55434"/>
                  <a:gd name="connsiteX12" fmla="*/ 0 w 35374"/>
                  <a:gd name="connsiteY12" fmla="*/ 27717 h 55434"/>
                  <a:gd name="connsiteX13" fmla="*/ 6857 w 35374"/>
                  <a:gd name="connsiteY13" fmla="*/ 27717 h 55434"/>
                  <a:gd name="connsiteX14" fmla="*/ 9985 w 35374"/>
                  <a:gd name="connsiteY14" fmla="*/ 45505 h 55434"/>
                  <a:gd name="connsiteX15" fmla="*/ 17696 w 35374"/>
                  <a:gd name="connsiteY15" fmla="*/ 49924 h 55434"/>
                  <a:gd name="connsiteX16" fmla="*/ 25408 w 35374"/>
                  <a:gd name="connsiteY16" fmla="*/ 45486 h 55434"/>
                  <a:gd name="connsiteX17" fmla="*/ 28536 w 35374"/>
                  <a:gd name="connsiteY17" fmla="*/ 27717 h 55434"/>
                  <a:gd name="connsiteX18" fmla="*/ 25408 w 35374"/>
                  <a:gd name="connsiteY18" fmla="*/ 9912 h 55434"/>
                  <a:gd name="connsiteX19" fmla="*/ 17623 w 35374"/>
                  <a:gd name="connsiteY19" fmla="*/ 5511 h 55434"/>
                  <a:gd name="connsiteX20" fmla="*/ 10294 w 35374"/>
                  <a:gd name="connsiteY20" fmla="*/ 9403 h 55434"/>
                  <a:gd name="connsiteX21" fmla="*/ 6857 w 35374"/>
                  <a:gd name="connsiteY21" fmla="*/ 27717 h 5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374" h="55434">
                    <a:moveTo>
                      <a:pt x="0" y="27717"/>
                    </a:moveTo>
                    <a:cubicBezTo>
                      <a:pt x="0" y="21297"/>
                      <a:pt x="655" y="16132"/>
                      <a:pt x="1983" y="12222"/>
                    </a:cubicBezTo>
                    <a:cubicBezTo>
                      <a:pt x="3310" y="8311"/>
                      <a:pt x="5256" y="5292"/>
                      <a:pt x="7875" y="3183"/>
                    </a:cubicBezTo>
                    <a:cubicBezTo>
                      <a:pt x="10476" y="1055"/>
                      <a:pt x="13750" y="0"/>
                      <a:pt x="17696" y="0"/>
                    </a:cubicBezTo>
                    <a:cubicBezTo>
                      <a:pt x="20606" y="0"/>
                      <a:pt x="23152" y="582"/>
                      <a:pt x="25353" y="1764"/>
                    </a:cubicBezTo>
                    <a:cubicBezTo>
                      <a:pt x="27554" y="2928"/>
                      <a:pt x="29355" y="4619"/>
                      <a:pt x="30791" y="6838"/>
                    </a:cubicBezTo>
                    <a:cubicBezTo>
                      <a:pt x="32228" y="9057"/>
                      <a:pt x="33337" y="11731"/>
                      <a:pt x="34156" y="14913"/>
                    </a:cubicBezTo>
                    <a:cubicBezTo>
                      <a:pt x="34974" y="18078"/>
                      <a:pt x="35374" y="22352"/>
                      <a:pt x="35374" y="27736"/>
                    </a:cubicBezTo>
                    <a:cubicBezTo>
                      <a:pt x="35374" y="34101"/>
                      <a:pt x="34720" y="39248"/>
                      <a:pt x="33410" y="43158"/>
                    </a:cubicBezTo>
                    <a:cubicBezTo>
                      <a:pt x="32100" y="47069"/>
                      <a:pt x="30155" y="50088"/>
                      <a:pt x="27554" y="52234"/>
                    </a:cubicBezTo>
                    <a:cubicBezTo>
                      <a:pt x="24953" y="54362"/>
                      <a:pt x="21661" y="55435"/>
                      <a:pt x="17696" y="55435"/>
                    </a:cubicBezTo>
                    <a:cubicBezTo>
                      <a:pt x="12458" y="55435"/>
                      <a:pt x="8366" y="53561"/>
                      <a:pt x="5365" y="49815"/>
                    </a:cubicBezTo>
                    <a:cubicBezTo>
                      <a:pt x="1801" y="45268"/>
                      <a:pt x="0" y="37902"/>
                      <a:pt x="0" y="27717"/>
                    </a:cubicBezTo>
                    <a:close/>
                    <a:moveTo>
                      <a:pt x="6857" y="27717"/>
                    </a:moveTo>
                    <a:cubicBezTo>
                      <a:pt x="6857" y="36629"/>
                      <a:pt x="7893" y="42558"/>
                      <a:pt x="9985" y="45505"/>
                    </a:cubicBezTo>
                    <a:cubicBezTo>
                      <a:pt x="12077" y="48451"/>
                      <a:pt x="14641" y="49924"/>
                      <a:pt x="17696" y="49924"/>
                    </a:cubicBezTo>
                    <a:cubicBezTo>
                      <a:pt x="20752" y="49924"/>
                      <a:pt x="23334" y="48451"/>
                      <a:pt x="25408" y="45486"/>
                    </a:cubicBezTo>
                    <a:cubicBezTo>
                      <a:pt x="27499" y="42522"/>
                      <a:pt x="28536" y="36611"/>
                      <a:pt x="28536" y="27717"/>
                    </a:cubicBezTo>
                    <a:cubicBezTo>
                      <a:pt x="28536" y="18787"/>
                      <a:pt x="27499" y="12858"/>
                      <a:pt x="25408" y="9912"/>
                    </a:cubicBezTo>
                    <a:cubicBezTo>
                      <a:pt x="23316" y="6984"/>
                      <a:pt x="20733" y="5511"/>
                      <a:pt x="17623" y="5511"/>
                    </a:cubicBezTo>
                    <a:cubicBezTo>
                      <a:pt x="14568" y="5511"/>
                      <a:pt x="12113" y="6802"/>
                      <a:pt x="10294" y="9403"/>
                    </a:cubicBezTo>
                    <a:cubicBezTo>
                      <a:pt x="8002" y="12713"/>
                      <a:pt x="6857" y="18806"/>
                      <a:pt x="6857" y="27717"/>
                    </a:cubicBezTo>
                    <a:close/>
                  </a:path>
                </a:pathLst>
              </a:custGeom>
              <a:solidFill>
                <a:srgbClr val="FFFFFF"/>
              </a:solidFill>
              <a:ln w="1817" cap="flat">
                <a:noFill/>
                <a:prstDash val="solid"/>
                <a:miter/>
              </a:ln>
            </p:spPr>
            <p:txBody>
              <a:bodyPr rtlCol="0" anchor="ctr"/>
              <a:lstStyle/>
              <a:p>
                <a:endParaRPr lang="en-US"/>
              </a:p>
            </p:txBody>
          </p:sp>
          <p:sp>
            <p:nvSpPr>
              <p:cNvPr id="154" name="Freeform: Shape 124">
                <a:extLst>
                  <a:ext uri="{FF2B5EF4-FFF2-40B4-BE49-F238E27FC236}">
                    <a16:creationId xmlns:a16="http://schemas.microsoft.com/office/drawing/2014/main" id="{9583384D-B444-4B19-9EB1-4422CE021489}"/>
                  </a:ext>
                </a:extLst>
              </p:cNvPr>
              <p:cNvSpPr/>
              <p:nvPr/>
            </p:nvSpPr>
            <p:spPr>
              <a:xfrm>
                <a:off x="7898466" y="2621729"/>
                <a:ext cx="35374" cy="55434"/>
              </a:xfrm>
              <a:custGeom>
                <a:avLst/>
                <a:gdLst>
                  <a:gd name="connsiteX0" fmla="*/ 0 w 35374"/>
                  <a:gd name="connsiteY0" fmla="*/ 27717 h 55434"/>
                  <a:gd name="connsiteX1" fmla="*/ 1983 w 35374"/>
                  <a:gd name="connsiteY1" fmla="*/ 12222 h 55434"/>
                  <a:gd name="connsiteX2" fmla="*/ 7875 w 35374"/>
                  <a:gd name="connsiteY2" fmla="*/ 3183 h 55434"/>
                  <a:gd name="connsiteX3" fmla="*/ 17696 w 35374"/>
                  <a:gd name="connsiteY3" fmla="*/ 0 h 55434"/>
                  <a:gd name="connsiteX4" fmla="*/ 25353 w 35374"/>
                  <a:gd name="connsiteY4" fmla="*/ 1764 h 55434"/>
                  <a:gd name="connsiteX5" fmla="*/ 30791 w 35374"/>
                  <a:gd name="connsiteY5" fmla="*/ 6838 h 55434"/>
                  <a:gd name="connsiteX6" fmla="*/ 34156 w 35374"/>
                  <a:gd name="connsiteY6" fmla="*/ 14913 h 55434"/>
                  <a:gd name="connsiteX7" fmla="*/ 35375 w 35374"/>
                  <a:gd name="connsiteY7" fmla="*/ 27736 h 55434"/>
                  <a:gd name="connsiteX8" fmla="*/ 33410 w 35374"/>
                  <a:gd name="connsiteY8" fmla="*/ 43158 h 55434"/>
                  <a:gd name="connsiteX9" fmla="*/ 27554 w 35374"/>
                  <a:gd name="connsiteY9" fmla="*/ 52234 h 55434"/>
                  <a:gd name="connsiteX10" fmla="*/ 17696 w 35374"/>
                  <a:gd name="connsiteY10" fmla="*/ 55435 h 55434"/>
                  <a:gd name="connsiteX11" fmla="*/ 5366 w 35374"/>
                  <a:gd name="connsiteY11" fmla="*/ 49815 h 55434"/>
                  <a:gd name="connsiteX12" fmla="*/ 0 w 35374"/>
                  <a:gd name="connsiteY12" fmla="*/ 27717 h 55434"/>
                  <a:gd name="connsiteX13" fmla="*/ 6838 w 35374"/>
                  <a:gd name="connsiteY13" fmla="*/ 27717 h 55434"/>
                  <a:gd name="connsiteX14" fmla="*/ 9967 w 35374"/>
                  <a:gd name="connsiteY14" fmla="*/ 45505 h 55434"/>
                  <a:gd name="connsiteX15" fmla="*/ 17678 w 35374"/>
                  <a:gd name="connsiteY15" fmla="*/ 49924 h 55434"/>
                  <a:gd name="connsiteX16" fmla="*/ 25390 w 35374"/>
                  <a:gd name="connsiteY16" fmla="*/ 45486 h 55434"/>
                  <a:gd name="connsiteX17" fmla="*/ 28518 w 35374"/>
                  <a:gd name="connsiteY17" fmla="*/ 27717 h 55434"/>
                  <a:gd name="connsiteX18" fmla="*/ 25390 w 35374"/>
                  <a:gd name="connsiteY18" fmla="*/ 9912 h 55434"/>
                  <a:gd name="connsiteX19" fmla="*/ 17606 w 35374"/>
                  <a:gd name="connsiteY19" fmla="*/ 5511 h 55434"/>
                  <a:gd name="connsiteX20" fmla="*/ 10276 w 35374"/>
                  <a:gd name="connsiteY20" fmla="*/ 9403 h 55434"/>
                  <a:gd name="connsiteX21" fmla="*/ 6838 w 35374"/>
                  <a:gd name="connsiteY21" fmla="*/ 27717 h 5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374" h="55434">
                    <a:moveTo>
                      <a:pt x="0" y="27717"/>
                    </a:moveTo>
                    <a:cubicBezTo>
                      <a:pt x="0" y="21297"/>
                      <a:pt x="655" y="16132"/>
                      <a:pt x="1983" y="12222"/>
                    </a:cubicBezTo>
                    <a:cubicBezTo>
                      <a:pt x="3310" y="8311"/>
                      <a:pt x="5256" y="5292"/>
                      <a:pt x="7875" y="3183"/>
                    </a:cubicBezTo>
                    <a:cubicBezTo>
                      <a:pt x="10476" y="1055"/>
                      <a:pt x="13750" y="0"/>
                      <a:pt x="17696" y="0"/>
                    </a:cubicBezTo>
                    <a:cubicBezTo>
                      <a:pt x="20606" y="0"/>
                      <a:pt x="23152" y="582"/>
                      <a:pt x="25353" y="1764"/>
                    </a:cubicBezTo>
                    <a:cubicBezTo>
                      <a:pt x="27554" y="2928"/>
                      <a:pt x="29355" y="4619"/>
                      <a:pt x="30791" y="6838"/>
                    </a:cubicBezTo>
                    <a:cubicBezTo>
                      <a:pt x="32228" y="9057"/>
                      <a:pt x="33337" y="11731"/>
                      <a:pt x="34156" y="14913"/>
                    </a:cubicBezTo>
                    <a:cubicBezTo>
                      <a:pt x="34974" y="18078"/>
                      <a:pt x="35375" y="22352"/>
                      <a:pt x="35375" y="27736"/>
                    </a:cubicBezTo>
                    <a:cubicBezTo>
                      <a:pt x="35375" y="34101"/>
                      <a:pt x="34720" y="39248"/>
                      <a:pt x="33410" y="43158"/>
                    </a:cubicBezTo>
                    <a:cubicBezTo>
                      <a:pt x="32101" y="47069"/>
                      <a:pt x="30155" y="50088"/>
                      <a:pt x="27554" y="52234"/>
                    </a:cubicBezTo>
                    <a:cubicBezTo>
                      <a:pt x="24953" y="54362"/>
                      <a:pt x="21661" y="55435"/>
                      <a:pt x="17696" y="55435"/>
                    </a:cubicBezTo>
                    <a:cubicBezTo>
                      <a:pt x="12458" y="55435"/>
                      <a:pt x="8366" y="53561"/>
                      <a:pt x="5366" y="49815"/>
                    </a:cubicBezTo>
                    <a:cubicBezTo>
                      <a:pt x="1782" y="45268"/>
                      <a:pt x="0" y="37902"/>
                      <a:pt x="0" y="27717"/>
                    </a:cubicBezTo>
                    <a:close/>
                    <a:moveTo>
                      <a:pt x="6838" y="27717"/>
                    </a:moveTo>
                    <a:cubicBezTo>
                      <a:pt x="6838" y="36629"/>
                      <a:pt x="7875" y="42558"/>
                      <a:pt x="9967" y="45505"/>
                    </a:cubicBezTo>
                    <a:cubicBezTo>
                      <a:pt x="12058" y="48451"/>
                      <a:pt x="14623" y="49924"/>
                      <a:pt x="17678" y="49924"/>
                    </a:cubicBezTo>
                    <a:cubicBezTo>
                      <a:pt x="20734" y="49924"/>
                      <a:pt x="23316" y="48451"/>
                      <a:pt x="25390" y="45486"/>
                    </a:cubicBezTo>
                    <a:cubicBezTo>
                      <a:pt x="27481" y="42522"/>
                      <a:pt x="28518" y="36611"/>
                      <a:pt x="28518" y="27717"/>
                    </a:cubicBezTo>
                    <a:cubicBezTo>
                      <a:pt x="28518" y="18787"/>
                      <a:pt x="27481" y="12858"/>
                      <a:pt x="25390" y="9912"/>
                    </a:cubicBezTo>
                    <a:cubicBezTo>
                      <a:pt x="23298" y="6984"/>
                      <a:pt x="20716" y="5511"/>
                      <a:pt x="17606" y="5511"/>
                    </a:cubicBezTo>
                    <a:cubicBezTo>
                      <a:pt x="14550" y="5511"/>
                      <a:pt x="12095" y="6802"/>
                      <a:pt x="10276" y="9403"/>
                    </a:cubicBezTo>
                    <a:cubicBezTo>
                      <a:pt x="7984" y="12713"/>
                      <a:pt x="6838" y="18806"/>
                      <a:pt x="6838" y="27717"/>
                    </a:cubicBezTo>
                    <a:close/>
                  </a:path>
                </a:pathLst>
              </a:custGeom>
              <a:solidFill>
                <a:srgbClr val="FFFFFF"/>
              </a:solidFill>
              <a:ln w="1817" cap="flat">
                <a:noFill/>
                <a:prstDash val="solid"/>
                <a:miter/>
              </a:ln>
            </p:spPr>
            <p:txBody>
              <a:bodyPr rtlCol="0" anchor="ctr"/>
              <a:lstStyle/>
              <a:p>
                <a:endParaRPr lang="en-US"/>
              </a:p>
            </p:txBody>
          </p:sp>
        </p:grpSp>
        <p:grpSp>
          <p:nvGrpSpPr>
            <p:cNvPr id="144" name="Graphic 5">
              <a:extLst>
                <a:ext uri="{FF2B5EF4-FFF2-40B4-BE49-F238E27FC236}">
                  <a16:creationId xmlns:a16="http://schemas.microsoft.com/office/drawing/2014/main" id="{61786E10-FC39-4EFE-A168-0082C9D8E759}"/>
                </a:ext>
              </a:extLst>
            </p:cNvPr>
            <p:cNvGrpSpPr/>
            <p:nvPr/>
          </p:nvGrpSpPr>
          <p:grpSpPr>
            <a:xfrm>
              <a:off x="3458250" y="2621693"/>
              <a:ext cx="131319" cy="54507"/>
              <a:chOff x="3458250" y="2621693"/>
              <a:chExt cx="131319" cy="54507"/>
            </a:xfrm>
            <a:solidFill>
              <a:srgbClr val="FFFFFF"/>
            </a:solidFill>
          </p:grpSpPr>
          <p:sp>
            <p:nvSpPr>
              <p:cNvPr id="146" name="Freeform: Shape 126">
                <a:extLst>
                  <a:ext uri="{FF2B5EF4-FFF2-40B4-BE49-F238E27FC236}">
                    <a16:creationId xmlns:a16="http://schemas.microsoft.com/office/drawing/2014/main" id="{5DE8F264-A4E1-44E5-9BEB-A7EB317320C6}"/>
                  </a:ext>
                </a:extLst>
              </p:cNvPr>
              <p:cNvSpPr/>
              <p:nvPr/>
            </p:nvSpPr>
            <p:spPr>
              <a:xfrm>
                <a:off x="3458250" y="2621693"/>
                <a:ext cx="35872" cy="54507"/>
              </a:xfrm>
              <a:custGeom>
                <a:avLst/>
                <a:gdLst>
                  <a:gd name="connsiteX0" fmla="*/ 35872 w 35872"/>
                  <a:gd name="connsiteY0" fmla="*/ 48105 h 54507"/>
                  <a:gd name="connsiteX1" fmla="*/ 35872 w 35872"/>
                  <a:gd name="connsiteY1" fmla="*/ 54507 h 54507"/>
                  <a:gd name="connsiteX2" fmla="*/ 7 w 35872"/>
                  <a:gd name="connsiteY2" fmla="*/ 54507 h 54507"/>
                  <a:gd name="connsiteX3" fmla="*/ 789 w 35872"/>
                  <a:gd name="connsiteY3" fmla="*/ 49888 h 54507"/>
                  <a:gd name="connsiteX4" fmla="*/ 5172 w 35872"/>
                  <a:gd name="connsiteY4" fmla="*/ 42667 h 54507"/>
                  <a:gd name="connsiteX5" fmla="*/ 13884 w 35872"/>
                  <a:gd name="connsiteY5" fmla="*/ 34447 h 54507"/>
                  <a:gd name="connsiteX6" fmla="*/ 25833 w 35872"/>
                  <a:gd name="connsiteY6" fmla="*/ 22952 h 54507"/>
                  <a:gd name="connsiteX7" fmla="*/ 28943 w 35872"/>
                  <a:gd name="connsiteY7" fmla="*/ 14932 h 54507"/>
                  <a:gd name="connsiteX8" fmla="*/ 26106 w 35872"/>
                  <a:gd name="connsiteY8" fmla="*/ 8257 h 54507"/>
                  <a:gd name="connsiteX9" fmla="*/ 18722 w 35872"/>
                  <a:gd name="connsiteY9" fmla="*/ 5529 h 54507"/>
                  <a:gd name="connsiteX10" fmla="*/ 11028 w 35872"/>
                  <a:gd name="connsiteY10" fmla="*/ 8421 h 54507"/>
                  <a:gd name="connsiteX11" fmla="*/ 8100 w 35872"/>
                  <a:gd name="connsiteY11" fmla="*/ 16405 h 54507"/>
                  <a:gd name="connsiteX12" fmla="*/ 1262 w 35872"/>
                  <a:gd name="connsiteY12" fmla="*/ 15696 h 54507"/>
                  <a:gd name="connsiteX13" fmla="*/ 6554 w 35872"/>
                  <a:gd name="connsiteY13" fmla="*/ 4019 h 54507"/>
                  <a:gd name="connsiteX14" fmla="*/ 18885 w 35872"/>
                  <a:gd name="connsiteY14" fmla="*/ 0 h 54507"/>
                  <a:gd name="connsiteX15" fmla="*/ 31253 w 35872"/>
                  <a:gd name="connsiteY15" fmla="*/ 4329 h 54507"/>
                  <a:gd name="connsiteX16" fmla="*/ 35799 w 35872"/>
                  <a:gd name="connsiteY16" fmla="*/ 15059 h 54507"/>
                  <a:gd name="connsiteX17" fmla="*/ 34472 w 35872"/>
                  <a:gd name="connsiteY17" fmla="*/ 21461 h 54507"/>
                  <a:gd name="connsiteX18" fmla="*/ 30052 w 35872"/>
                  <a:gd name="connsiteY18" fmla="*/ 28081 h 54507"/>
                  <a:gd name="connsiteX19" fmla="*/ 19776 w 35872"/>
                  <a:gd name="connsiteY19" fmla="*/ 37629 h 54507"/>
                  <a:gd name="connsiteX20" fmla="*/ 12083 w 35872"/>
                  <a:gd name="connsiteY20" fmla="*/ 44450 h 54507"/>
                  <a:gd name="connsiteX21" fmla="*/ 9264 w 35872"/>
                  <a:gd name="connsiteY21" fmla="*/ 48051 h 54507"/>
                  <a:gd name="connsiteX22" fmla="*/ 35872 w 35872"/>
                  <a:gd name="connsiteY22" fmla="*/ 48051 h 5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 h="54507">
                    <a:moveTo>
                      <a:pt x="35872" y="48105"/>
                    </a:moveTo>
                    <a:lnTo>
                      <a:pt x="35872" y="54507"/>
                    </a:lnTo>
                    <a:lnTo>
                      <a:pt x="7" y="54507"/>
                    </a:lnTo>
                    <a:cubicBezTo>
                      <a:pt x="-48" y="52907"/>
                      <a:pt x="225" y="51361"/>
                      <a:pt x="789" y="49888"/>
                    </a:cubicBezTo>
                    <a:cubicBezTo>
                      <a:pt x="1698" y="47451"/>
                      <a:pt x="3171" y="45032"/>
                      <a:pt x="5172" y="42667"/>
                    </a:cubicBezTo>
                    <a:cubicBezTo>
                      <a:pt x="7191" y="40303"/>
                      <a:pt x="10083" y="37557"/>
                      <a:pt x="13884" y="34447"/>
                    </a:cubicBezTo>
                    <a:cubicBezTo>
                      <a:pt x="19776" y="29609"/>
                      <a:pt x="23759" y="25789"/>
                      <a:pt x="25833" y="22952"/>
                    </a:cubicBezTo>
                    <a:cubicBezTo>
                      <a:pt x="27906" y="20133"/>
                      <a:pt x="28943" y="17460"/>
                      <a:pt x="28943" y="14932"/>
                    </a:cubicBezTo>
                    <a:cubicBezTo>
                      <a:pt x="28943" y="12295"/>
                      <a:pt x="27997" y="10058"/>
                      <a:pt x="26106" y="8257"/>
                    </a:cubicBezTo>
                    <a:cubicBezTo>
                      <a:pt x="24214" y="6438"/>
                      <a:pt x="21759" y="5529"/>
                      <a:pt x="18722" y="5529"/>
                    </a:cubicBezTo>
                    <a:cubicBezTo>
                      <a:pt x="15521" y="5529"/>
                      <a:pt x="12956" y="6493"/>
                      <a:pt x="11028" y="8421"/>
                    </a:cubicBezTo>
                    <a:cubicBezTo>
                      <a:pt x="9100" y="10348"/>
                      <a:pt x="8137" y="13004"/>
                      <a:pt x="8100" y="16405"/>
                    </a:cubicBezTo>
                    <a:lnTo>
                      <a:pt x="1262" y="15696"/>
                    </a:lnTo>
                    <a:cubicBezTo>
                      <a:pt x="1735" y="10585"/>
                      <a:pt x="3499" y="6693"/>
                      <a:pt x="6554" y="4019"/>
                    </a:cubicBezTo>
                    <a:cubicBezTo>
                      <a:pt x="9610" y="1346"/>
                      <a:pt x="13720" y="0"/>
                      <a:pt x="18885" y="0"/>
                    </a:cubicBezTo>
                    <a:cubicBezTo>
                      <a:pt x="24087" y="0"/>
                      <a:pt x="28215" y="1437"/>
                      <a:pt x="31253" y="4329"/>
                    </a:cubicBezTo>
                    <a:cubicBezTo>
                      <a:pt x="34290" y="7220"/>
                      <a:pt x="35799" y="10785"/>
                      <a:pt x="35799" y="15059"/>
                    </a:cubicBezTo>
                    <a:cubicBezTo>
                      <a:pt x="35799" y="17223"/>
                      <a:pt x="35363" y="19370"/>
                      <a:pt x="34472" y="21461"/>
                    </a:cubicBezTo>
                    <a:cubicBezTo>
                      <a:pt x="33581" y="23552"/>
                      <a:pt x="32107" y="25771"/>
                      <a:pt x="30052" y="28081"/>
                    </a:cubicBezTo>
                    <a:cubicBezTo>
                      <a:pt x="27997" y="30391"/>
                      <a:pt x="24560" y="33574"/>
                      <a:pt x="19776" y="37629"/>
                    </a:cubicBezTo>
                    <a:cubicBezTo>
                      <a:pt x="15775" y="40994"/>
                      <a:pt x="13211" y="43268"/>
                      <a:pt x="12083" y="44450"/>
                    </a:cubicBezTo>
                    <a:cubicBezTo>
                      <a:pt x="10937" y="45650"/>
                      <a:pt x="10010" y="46850"/>
                      <a:pt x="9264" y="48051"/>
                    </a:cubicBezTo>
                    <a:lnTo>
                      <a:pt x="35872" y="48051"/>
                    </a:lnTo>
                    <a:close/>
                  </a:path>
                </a:pathLst>
              </a:custGeom>
              <a:solidFill>
                <a:srgbClr val="FFFFFF"/>
              </a:solidFill>
              <a:ln w="1817" cap="flat">
                <a:noFill/>
                <a:prstDash val="solid"/>
                <a:miter/>
              </a:ln>
            </p:spPr>
            <p:txBody>
              <a:bodyPr rtlCol="0" anchor="ctr"/>
              <a:lstStyle/>
              <a:p>
                <a:endParaRPr lang="en-US"/>
              </a:p>
            </p:txBody>
          </p:sp>
          <p:sp>
            <p:nvSpPr>
              <p:cNvPr id="147" name="Freeform: Shape 127">
                <a:extLst>
                  <a:ext uri="{FF2B5EF4-FFF2-40B4-BE49-F238E27FC236}">
                    <a16:creationId xmlns:a16="http://schemas.microsoft.com/office/drawing/2014/main" id="{DB5A0E77-DC91-4ACC-B6E7-E2AFF7C2CD1F}"/>
                  </a:ext>
                </a:extLst>
              </p:cNvPr>
              <p:cNvSpPr/>
              <p:nvPr/>
            </p:nvSpPr>
            <p:spPr>
              <a:xfrm>
                <a:off x="3504962" y="2636898"/>
                <a:ext cx="7584" cy="39302"/>
              </a:xfrm>
              <a:custGeom>
                <a:avLst/>
                <a:gdLst>
                  <a:gd name="connsiteX0" fmla="*/ 0 w 7584"/>
                  <a:gd name="connsiteY0" fmla="*/ 7584 h 39302"/>
                  <a:gd name="connsiteX1" fmla="*/ 0 w 7584"/>
                  <a:gd name="connsiteY1" fmla="*/ 0 h 39302"/>
                  <a:gd name="connsiteX2" fmla="*/ 7584 w 7584"/>
                  <a:gd name="connsiteY2" fmla="*/ 0 h 39302"/>
                  <a:gd name="connsiteX3" fmla="*/ 7584 w 7584"/>
                  <a:gd name="connsiteY3" fmla="*/ 7584 h 39302"/>
                  <a:gd name="connsiteX4" fmla="*/ 0 w 7584"/>
                  <a:gd name="connsiteY4" fmla="*/ 7584 h 39302"/>
                  <a:gd name="connsiteX5" fmla="*/ 0 w 7584"/>
                  <a:gd name="connsiteY5" fmla="*/ 39303 h 39302"/>
                  <a:gd name="connsiteX6" fmla="*/ 0 w 7584"/>
                  <a:gd name="connsiteY6" fmla="*/ 31719 h 39302"/>
                  <a:gd name="connsiteX7" fmla="*/ 7584 w 7584"/>
                  <a:gd name="connsiteY7" fmla="*/ 31719 h 39302"/>
                  <a:gd name="connsiteX8" fmla="*/ 7584 w 7584"/>
                  <a:gd name="connsiteY8" fmla="*/ 39303 h 39302"/>
                  <a:gd name="connsiteX9" fmla="*/ 0 w 7584"/>
                  <a:gd name="connsiteY9" fmla="*/ 39303 h 3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4" h="39302">
                    <a:moveTo>
                      <a:pt x="0" y="7584"/>
                    </a:moveTo>
                    <a:lnTo>
                      <a:pt x="0" y="0"/>
                    </a:lnTo>
                    <a:lnTo>
                      <a:pt x="7584" y="0"/>
                    </a:lnTo>
                    <a:lnTo>
                      <a:pt x="7584" y="7584"/>
                    </a:lnTo>
                    <a:lnTo>
                      <a:pt x="0" y="7584"/>
                    </a:lnTo>
                    <a:close/>
                    <a:moveTo>
                      <a:pt x="0" y="39303"/>
                    </a:moveTo>
                    <a:lnTo>
                      <a:pt x="0" y="31719"/>
                    </a:lnTo>
                    <a:lnTo>
                      <a:pt x="7584" y="31719"/>
                    </a:lnTo>
                    <a:lnTo>
                      <a:pt x="7584" y="39303"/>
                    </a:lnTo>
                    <a:lnTo>
                      <a:pt x="0" y="39303"/>
                    </a:lnTo>
                    <a:close/>
                  </a:path>
                </a:pathLst>
              </a:custGeom>
              <a:solidFill>
                <a:srgbClr val="FFFFFF"/>
              </a:solidFill>
              <a:ln w="1817" cap="flat">
                <a:noFill/>
                <a:prstDash val="solid"/>
                <a:miter/>
              </a:ln>
            </p:spPr>
            <p:txBody>
              <a:bodyPr rtlCol="0" anchor="ctr"/>
              <a:lstStyle/>
              <a:p>
                <a:endParaRPr lang="en-US"/>
              </a:p>
            </p:txBody>
          </p:sp>
          <p:sp>
            <p:nvSpPr>
              <p:cNvPr id="148" name="Freeform: Shape 128">
                <a:extLst>
                  <a:ext uri="{FF2B5EF4-FFF2-40B4-BE49-F238E27FC236}">
                    <a16:creationId xmlns:a16="http://schemas.microsoft.com/office/drawing/2014/main" id="{9381A594-D56A-414A-80B4-BEE80B743F4C}"/>
                  </a:ext>
                </a:extLst>
              </p:cNvPr>
              <p:cNvSpPr/>
              <p:nvPr/>
            </p:nvSpPr>
            <p:spPr>
              <a:xfrm>
                <a:off x="3521469" y="2621693"/>
                <a:ext cx="35872" cy="54507"/>
              </a:xfrm>
              <a:custGeom>
                <a:avLst/>
                <a:gdLst>
                  <a:gd name="connsiteX0" fmla="*/ 35872 w 35872"/>
                  <a:gd name="connsiteY0" fmla="*/ 48105 h 54507"/>
                  <a:gd name="connsiteX1" fmla="*/ 35872 w 35872"/>
                  <a:gd name="connsiteY1" fmla="*/ 54507 h 54507"/>
                  <a:gd name="connsiteX2" fmla="*/ 7 w 35872"/>
                  <a:gd name="connsiteY2" fmla="*/ 54507 h 54507"/>
                  <a:gd name="connsiteX3" fmla="*/ 789 w 35872"/>
                  <a:gd name="connsiteY3" fmla="*/ 49888 h 54507"/>
                  <a:gd name="connsiteX4" fmla="*/ 5172 w 35872"/>
                  <a:gd name="connsiteY4" fmla="*/ 42667 h 54507"/>
                  <a:gd name="connsiteX5" fmla="*/ 13884 w 35872"/>
                  <a:gd name="connsiteY5" fmla="*/ 34447 h 54507"/>
                  <a:gd name="connsiteX6" fmla="*/ 25833 w 35872"/>
                  <a:gd name="connsiteY6" fmla="*/ 22952 h 54507"/>
                  <a:gd name="connsiteX7" fmla="*/ 28943 w 35872"/>
                  <a:gd name="connsiteY7" fmla="*/ 14932 h 54507"/>
                  <a:gd name="connsiteX8" fmla="*/ 26106 w 35872"/>
                  <a:gd name="connsiteY8" fmla="*/ 8257 h 54507"/>
                  <a:gd name="connsiteX9" fmla="*/ 18722 w 35872"/>
                  <a:gd name="connsiteY9" fmla="*/ 5529 h 54507"/>
                  <a:gd name="connsiteX10" fmla="*/ 11028 w 35872"/>
                  <a:gd name="connsiteY10" fmla="*/ 8421 h 54507"/>
                  <a:gd name="connsiteX11" fmla="*/ 8100 w 35872"/>
                  <a:gd name="connsiteY11" fmla="*/ 16405 h 54507"/>
                  <a:gd name="connsiteX12" fmla="*/ 1262 w 35872"/>
                  <a:gd name="connsiteY12" fmla="*/ 15696 h 54507"/>
                  <a:gd name="connsiteX13" fmla="*/ 6554 w 35872"/>
                  <a:gd name="connsiteY13" fmla="*/ 4019 h 54507"/>
                  <a:gd name="connsiteX14" fmla="*/ 18885 w 35872"/>
                  <a:gd name="connsiteY14" fmla="*/ 0 h 54507"/>
                  <a:gd name="connsiteX15" fmla="*/ 31253 w 35872"/>
                  <a:gd name="connsiteY15" fmla="*/ 4329 h 54507"/>
                  <a:gd name="connsiteX16" fmla="*/ 35799 w 35872"/>
                  <a:gd name="connsiteY16" fmla="*/ 15059 h 54507"/>
                  <a:gd name="connsiteX17" fmla="*/ 34472 w 35872"/>
                  <a:gd name="connsiteY17" fmla="*/ 21461 h 54507"/>
                  <a:gd name="connsiteX18" fmla="*/ 30052 w 35872"/>
                  <a:gd name="connsiteY18" fmla="*/ 28081 h 54507"/>
                  <a:gd name="connsiteX19" fmla="*/ 19776 w 35872"/>
                  <a:gd name="connsiteY19" fmla="*/ 37629 h 54507"/>
                  <a:gd name="connsiteX20" fmla="*/ 12083 w 35872"/>
                  <a:gd name="connsiteY20" fmla="*/ 44450 h 54507"/>
                  <a:gd name="connsiteX21" fmla="*/ 9264 w 35872"/>
                  <a:gd name="connsiteY21" fmla="*/ 48051 h 54507"/>
                  <a:gd name="connsiteX22" fmla="*/ 35872 w 35872"/>
                  <a:gd name="connsiteY22" fmla="*/ 48051 h 5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 h="54507">
                    <a:moveTo>
                      <a:pt x="35872" y="48105"/>
                    </a:moveTo>
                    <a:lnTo>
                      <a:pt x="35872" y="54507"/>
                    </a:lnTo>
                    <a:lnTo>
                      <a:pt x="7" y="54507"/>
                    </a:lnTo>
                    <a:cubicBezTo>
                      <a:pt x="-48" y="52907"/>
                      <a:pt x="225" y="51361"/>
                      <a:pt x="789" y="49888"/>
                    </a:cubicBezTo>
                    <a:cubicBezTo>
                      <a:pt x="1698" y="47451"/>
                      <a:pt x="3171" y="45032"/>
                      <a:pt x="5172" y="42667"/>
                    </a:cubicBezTo>
                    <a:cubicBezTo>
                      <a:pt x="7191" y="40303"/>
                      <a:pt x="10083" y="37557"/>
                      <a:pt x="13884" y="34447"/>
                    </a:cubicBezTo>
                    <a:cubicBezTo>
                      <a:pt x="19776" y="29609"/>
                      <a:pt x="23759" y="25789"/>
                      <a:pt x="25833" y="22952"/>
                    </a:cubicBezTo>
                    <a:cubicBezTo>
                      <a:pt x="27906" y="20133"/>
                      <a:pt x="28943" y="17460"/>
                      <a:pt x="28943" y="14932"/>
                    </a:cubicBezTo>
                    <a:cubicBezTo>
                      <a:pt x="28943" y="12295"/>
                      <a:pt x="27997" y="10058"/>
                      <a:pt x="26106" y="8257"/>
                    </a:cubicBezTo>
                    <a:cubicBezTo>
                      <a:pt x="24214" y="6438"/>
                      <a:pt x="21759" y="5529"/>
                      <a:pt x="18722" y="5529"/>
                    </a:cubicBezTo>
                    <a:cubicBezTo>
                      <a:pt x="15521" y="5529"/>
                      <a:pt x="12956" y="6493"/>
                      <a:pt x="11028" y="8421"/>
                    </a:cubicBezTo>
                    <a:cubicBezTo>
                      <a:pt x="9100" y="10348"/>
                      <a:pt x="8137" y="13004"/>
                      <a:pt x="8100" y="16405"/>
                    </a:cubicBezTo>
                    <a:lnTo>
                      <a:pt x="1262" y="15696"/>
                    </a:lnTo>
                    <a:cubicBezTo>
                      <a:pt x="1735" y="10585"/>
                      <a:pt x="3499" y="6693"/>
                      <a:pt x="6554" y="4019"/>
                    </a:cubicBezTo>
                    <a:cubicBezTo>
                      <a:pt x="9610" y="1346"/>
                      <a:pt x="13720" y="0"/>
                      <a:pt x="18885" y="0"/>
                    </a:cubicBezTo>
                    <a:cubicBezTo>
                      <a:pt x="24087" y="0"/>
                      <a:pt x="28215" y="1437"/>
                      <a:pt x="31253" y="4329"/>
                    </a:cubicBezTo>
                    <a:cubicBezTo>
                      <a:pt x="34290" y="7220"/>
                      <a:pt x="35799" y="10785"/>
                      <a:pt x="35799" y="15059"/>
                    </a:cubicBezTo>
                    <a:cubicBezTo>
                      <a:pt x="35799" y="17223"/>
                      <a:pt x="35363" y="19370"/>
                      <a:pt x="34472" y="21461"/>
                    </a:cubicBezTo>
                    <a:cubicBezTo>
                      <a:pt x="33581" y="23552"/>
                      <a:pt x="32107" y="25771"/>
                      <a:pt x="30052" y="28081"/>
                    </a:cubicBezTo>
                    <a:cubicBezTo>
                      <a:pt x="27997" y="30391"/>
                      <a:pt x="24560" y="33574"/>
                      <a:pt x="19776" y="37629"/>
                    </a:cubicBezTo>
                    <a:cubicBezTo>
                      <a:pt x="15775" y="40994"/>
                      <a:pt x="13211" y="43268"/>
                      <a:pt x="12083" y="44450"/>
                    </a:cubicBezTo>
                    <a:cubicBezTo>
                      <a:pt x="10937" y="45650"/>
                      <a:pt x="10010" y="46850"/>
                      <a:pt x="9264" y="48051"/>
                    </a:cubicBezTo>
                    <a:lnTo>
                      <a:pt x="35872" y="48051"/>
                    </a:lnTo>
                    <a:close/>
                  </a:path>
                </a:pathLst>
              </a:custGeom>
              <a:solidFill>
                <a:srgbClr val="FFFFFF"/>
              </a:solidFill>
              <a:ln w="1817" cap="flat">
                <a:noFill/>
                <a:prstDash val="solid"/>
                <a:miter/>
              </a:ln>
            </p:spPr>
            <p:txBody>
              <a:bodyPr rtlCol="0" anchor="ctr"/>
              <a:lstStyle/>
              <a:p>
                <a:endParaRPr lang="en-US"/>
              </a:p>
            </p:txBody>
          </p:sp>
          <p:sp>
            <p:nvSpPr>
              <p:cNvPr id="149" name="Freeform: Shape 129">
                <a:extLst>
                  <a:ext uri="{FF2B5EF4-FFF2-40B4-BE49-F238E27FC236}">
                    <a16:creationId xmlns:a16="http://schemas.microsoft.com/office/drawing/2014/main" id="{ED47F4C2-2E74-45C4-B2C1-AE3DD27C48C9}"/>
                  </a:ext>
                </a:extLst>
              </p:cNvPr>
              <p:cNvSpPr/>
              <p:nvPr/>
            </p:nvSpPr>
            <p:spPr>
              <a:xfrm>
                <a:off x="3569581" y="2621711"/>
                <a:ext cx="19987" cy="54489"/>
              </a:xfrm>
              <a:custGeom>
                <a:avLst/>
                <a:gdLst>
                  <a:gd name="connsiteX0" fmla="*/ 19988 w 19987"/>
                  <a:gd name="connsiteY0" fmla="*/ 54489 h 54489"/>
                  <a:gd name="connsiteX1" fmla="*/ 13331 w 19987"/>
                  <a:gd name="connsiteY1" fmla="*/ 54489 h 54489"/>
                  <a:gd name="connsiteX2" fmla="*/ 13331 w 19987"/>
                  <a:gd name="connsiteY2" fmla="*/ 12040 h 54489"/>
                  <a:gd name="connsiteX3" fmla="*/ 7020 w 19987"/>
                  <a:gd name="connsiteY3" fmla="*/ 16623 h 54489"/>
                  <a:gd name="connsiteX4" fmla="*/ 0 w 19987"/>
                  <a:gd name="connsiteY4" fmla="*/ 20061 h 54489"/>
                  <a:gd name="connsiteX5" fmla="*/ 0 w 19987"/>
                  <a:gd name="connsiteY5" fmla="*/ 13622 h 54489"/>
                  <a:gd name="connsiteX6" fmla="*/ 9767 w 19987"/>
                  <a:gd name="connsiteY6" fmla="*/ 7257 h 54489"/>
                  <a:gd name="connsiteX7" fmla="*/ 15696 w 19987"/>
                  <a:gd name="connsiteY7" fmla="*/ 0 h 54489"/>
                  <a:gd name="connsiteX8" fmla="*/ 19988 w 19987"/>
                  <a:gd name="connsiteY8" fmla="*/ 0 h 54489"/>
                  <a:gd name="connsiteX9" fmla="*/ 19988 w 19987"/>
                  <a:gd name="connsiteY9" fmla="*/ 54489 h 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87" h="54489">
                    <a:moveTo>
                      <a:pt x="19988" y="54489"/>
                    </a:moveTo>
                    <a:lnTo>
                      <a:pt x="13331" y="54489"/>
                    </a:lnTo>
                    <a:lnTo>
                      <a:pt x="13331" y="12040"/>
                    </a:lnTo>
                    <a:cubicBezTo>
                      <a:pt x="11731" y="13568"/>
                      <a:pt x="9621" y="15095"/>
                      <a:pt x="7020" y="16623"/>
                    </a:cubicBezTo>
                    <a:cubicBezTo>
                      <a:pt x="4420" y="18151"/>
                      <a:pt x="2073" y="19297"/>
                      <a:pt x="0" y="20061"/>
                    </a:cubicBezTo>
                    <a:lnTo>
                      <a:pt x="0" y="13622"/>
                    </a:lnTo>
                    <a:cubicBezTo>
                      <a:pt x="3728" y="11876"/>
                      <a:pt x="6984" y="9748"/>
                      <a:pt x="9767" y="7257"/>
                    </a:cubicBezTo>
                    <a:cubicBezTo>
                      <a:pt x="12549" y="4765"/>
                      <a:pt x="14532" y="2346"/>
                      <a:pt x="15696" y="0"/>
                    </a:cubicBezTo>
                    <a:lnTo>
                      <a:pt x="19988" y="0"/>
                    </a:lnTo>
                    <a:lnTo>
                      <a:pt x="19988" y="54489"/>
                    </a:lnTo>
                    <a:close/>
                  </a:path>
                </a:pathLst>
              </a:custGeom>
              <a:solidFill>
                <a:srgbClr val="FFFFFF"/>
              </a:solidFill>
              <a:ln w="1817" cap="flat">
                <a:noFill/>
                <a:prstDash val="solid"/>
                <a:miter/>
              </a:ln>
            </p:spPr>
            <p:txBody>
              <a:bodyPr rtlCol="0" anchor="ctr"/>
              <a:lstStyle/>
              <a:p>
                <a:endParaRPr lang="en-US"/>
              </a:p>
            </p:txBody>
          </p:sp>
        </p:grpSp>
        <p:sp>
          <p:nvSpPr>
            <p:cNvPr id="145" name="Freeform: Shape 130">
              <a:extLst>
                <a:ext uri="{FF2B5EF4-FFF2-40B4-BE49-F238E27FC236}">
                  <a16:creationId xmlns:a16="http://schemas.microsoft.com/office/drawing/2014/main" id="{572EF288-842E-4356-9F82-8CDD466EA01F}"/>
                </a:ext>
              </a:extLst>
            </p:cNvPr>
            <p:cNvSpPr/>
            <p:nvPr/>
          </p:nvSpPr>
          <p:spPr>
            <a:xfrm>
              <a:off x="7428834" y="2864839"/>
              <a:ext cx="96592" cy="96610"/>
            </a:xfrm>
            <a:custGeom>
              <a:avLst/>
              <a:gdLst>
                <a:gd name="connsiteX0" fmla="*/ 96593 w 96592"/>
                <a:gd name="connsiteY0" fmla="*/ 56635 h 96610"/>
                <a:gd name="connsiteX1" fmla="*/ 96593 w 96592"/>
                <a:gd name="connsiteY1" fmla="*/ 39921 h 96610"/>
                <a:gd name="connsiteX2" fmla="*/ 79806 w 96592"/>
                <a:gd name="connsiteY2" fmla="*/ 39921 h 96610"/>
                <a:gd name="connsiteX3" fmla="*/ 77187 w 96592"/>
                <a:gd name="connsiteY3" fmla="*/ 32955 h 96610"/>
                <a:gd name="connsiteX4" fmla="*/ 89427 w 96592"/>
                <a:gd name="connsiteY4" fmla="*/ 21643 h 96610"/>
                <a:gd name="connsiteX5" fmla="*/ 78078 w 96592"/>
                <a:gd name="connsiteY5" fmla="*/ 9367 h 96610"/>
                <a:gd name="connsiteX6" fmla="*/ 65984 w 96592"/>
                <a:gd name="connsiteY6" fmla="*/ 20552 h 96610"/>
                <a:gd name="connsiteX7" fmla="*/ 56654 w 96592"/>
                <a:gd name="connsiteY7" fmla="*/ 16423 h 96610"/>
                <a:gd name="connsiteX8" fmla="*/ 56654 w 96592"/>
                <a:gd name="connsiteY8" fmla="*/ 0 h 96610"/>
                <a:gd name="connsiteX9" fmla="*/ 39939 w 96592"/>
                <a:gd name="connsiteY9" fmla="*/ 0 h 96610"/>
                <a:gd name="connsiteX10" fmla="*/ 39939 w 96592"/>
                <a:gd name="connsiteY10" fmla="*/ 16405 h 96610"/>
                <a:gd name="connsiteX11" fmla="*/ 30591 w 96592"/>
                <a:gd name="connsiteY11" fmla="*/ 20534 h 96610"/>
                <a:gd name="connsiteX12" fmla="*/ 18515 w 96592"/>
                <a:gd name="connsiteY12" fmla="*/ 9367 h 96610"/>
                <a:gd name="connsiteX13" fmla="*/ 7166 w 96592"/>
                <a:gd name="connsiteY13" fmla="*/ 21643 h 96610"/>
                <a:gd name="connsiteX14" fmla="*/ 19352 w 96592"/>
                <a:gd name="connsiteY14" fmla="*/ 32919 h 96610"/>
                <a:gd name="connsiteX15" fmla="*/ 16714 w 96592"/>
                <a:gd name="connsiteY15" fmla="*/ 39939 h 96610"/>
                <a:gd name="connsiteX16" fmla="*/ 0 w 96592"/>
                <a:gd name="connsiteY16" fmla="*/ 39939 h 96610"/>
                <a:gd name="connsiteX17" fmla="*/ 0 w 96592"/>
                <a:gd name="connsiteY17" fmla="*/ 56653 h 96610"/>
                <a:gd name="connsiteX18" fmla="*/ 16951 w 96592"/>
                <a:gd name="connsiteY18" fmla="*/ 56653 h 96610"/>
                <a:gd name="connsiteX19" fmla="*/ 19661 w 96592"/>
                <a:gd name="connsiteY19" fmla="*/ 63383 h 96610"/>
                <a:gd name="connsiteX20" fmla="*/ 7166 w 96592"/>
                <a:gd name="connsiteY20" fmla="*/ 74950 h 96610"/>
                <a:gd name="connsiteX21" fmla="*/ 18515 w 96592"/>
                <a:gd name="connsiteY21" fmla="*/ 87226 h 96610"/>
                <a:gd name="connsiteX22" fmla="*/ 31191 w 96592"/>
                <a:gd name="connsiteY22" fmla="*/ 75514 h 96610"/>
                <a:gd name="connsiteX23" fmla="*/ 39939 w 96592"/>
                <a:gd name="connsiteY23" fmla="*/ 79279 h 96610"/>
                <a:gd name="connsiteX24" fmla="*/ 39939 w 96592"/>
                <a:gd name="connsiteY24" fmla="*/ 96611 h 96610"/>
                <a:gd name="connsiteX25" fmla="*/ 56654 w 96592"/>
                <a:gd name="connsiteY25" fmla="*/ 96611 h 96610"/>
                <a:gd name="connsiteX26" fmla="*/ 56654 w 96592"/>
                <a:gd name="connsiteY26" fmla="*/ 79260 h 96610"/>
                <a:gd name="connsiteX27" fmla="*/ 65365 w 96592"/>
                <a:gd name="connsiteY27" fmla="*/ 75495 h 96610"/>
                <a:gd name="connsiteX28" fmla="*/ 78078 w 96592"/>
                <a:gd name="connsiteY28" fmla="*/ 87245 h 96610"/>
                <a:gd name="connsiteX29" fmla="*/ 89427 w 96592"/>
                <a:gd name="connsiteY29" fmla="*/ 74968 h 96610"/>
                <a:gd name="connsiteX30" fmla="*/ 76878 w 96592"/>
                <a:gd name="connsiteY30" fmla="*/ 63365 h 96610"/>
                <a:gd name="connsiteX31" fmla="*/ 79551 w 96592"/>
                <a:gd name="connsiteY31" fmla="*/ 56672 h 96610"/>
                <a:gd name="connsiteX32" fmla="*/ 96593 w 96592"/>
                <a:gd name="connsiteY32" fmla="*/ 56672 h 96610"/>
                <a:gd name="connsiteX33" fmla="*/ 48269 w 96592"/>
                <a:gd name="connsiteY33" fmla="*/ 67402 h 96610"/>
                <a:gd name="connsiteX34" fmla="*/ 28263 w 96592"/>
                <a:gd name="connsiteY34" fmla="*/ 47396 h 96610"/>
                <a:gd name="connsiteX35" fmla="*/ 48269 w 96592"/>
                <a:gd name="connsiteY35" fmla="*/ 27390 h 96610"/>
                <a:gd name="connsiteX36" fmla="*/ 68275 w 96592"/>
                <a:gd name="connsiteY36" fmla="*/ 47396 h 96610"/>
                <a:gd name="connsiteX37" fmla="*/ 48269 w 96592"/>
                <a:gd name="connsiteY37" fmla="*/ 67402 h 9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6592" h="96610">
                  <a:moveTo>
                    <a:pt x="96593" y="56635"/>
                  </a:moveTo>
                  <a:lnTo>
                    <a:pt x="96593" y="39921"/>
                  </a:lnTo>
                  <a:lnTo>
                    <a:pt x="79806" y="39921"/>
                  </a:lnTo>
                  <a:cubicBezTo>
                    <a:pt x="79188" y="37484"/>
                    <a:pt x="78315" y="35138"/>
                    <a:pt x="77187" y="32955"/>
                  </a:cubicBezTo>
                  <a:lnTo>
                    <a:pt x="89427" y="21643"/>
                  </a:lnTo>
                  <a:lnTo>
                    <a:pt x="78078" y="9367"/>
                  </a:lnTo>
                  <a:lnTo>
                    <a:pt x="65984" y="20552"/>
                  </a:lnTo>
                  <a:cubicBezTo>
                    <a:pt x="63146" y="18715"/>
                    <a:pt x="60018" y="17314"/>
                    <a:pt x="56654" y="16423"/>
                  </a:cubicBezTo>
                  <a:lnTo>
                    <a:pt x="56654" y="0"/>
                  </a:lnTo>
                  <a:lnTo>
                    <a:pt x="39939" y="0"/>
                  </a:lnTo>
                  <a:lnTo>
                    <a:pt x="39939" y="16405"/>
                  </a:lnTo>
                  <a:cubicBezTo>
                    <a:pt x="36575" y="17296"/>
                    <a:pt x="33428" y="18697"/>
                    <a:pt x="30591" y="20534"/>
                  </a:cubicBezTo>
                  <a:lnTo>
                    <a:pt x="18515" y="9367"/>
                  </a:lnTo>
                  <a:lnTo>
                    <a:pt x="7166" y="21643"/>
                  </a:lnTo>
                  <a:lnTo>
                    <a:pt x="19352" y="32919"/>
                  </a:lnTo>
                  <a:cubicBezTo>
                    <a:pt x="18205" y="35120"/>
                    <a:pt x="17333" y="37484"/>
                    <a:pt x="16714" y="39939"/>
                  </a:cubicBezTo>
                  <a:lnTo>
                    <a:pt x="0" y="39939"/>
                  </a:lnTo>
                  <a:lnTo>
                    <a:pt x="0" y="56653"/>
                  </a:lnTo>
                  <a:lnTo>
                    <a:pt x="16951" y="56653"/>
                  </a:lnTo>
                  <a:cubicBezTo>
                    <a:pt x="17623" y="59018"/>
                    <a:pt x="18515" y="61273"/>
                    <a:pt x="19661" y="63383"/>
                  </a:cubicBezTo>
                  <a:lnTo>
                    <a:pt x="7166" y="74950"/>
                  </a:lnTo>
                  <a:lnTo>
                    <a:pt x="18515" y="87226"/>
                  </a:lnTo>
                  <a:lnTo>
                    <a:pt x="31191" y="75514"/>
                  </a:lnTo>
                  <a:cubicBezTo>
                    <a:pt x="33883" y="77169"/>
                    <a:pt x="36811" y="78442"/>
                    <a:pt x="39939" y="79279"/>
                  </a:cubicBezTo>
                  <a:lnTo>
                    <a:pt x="39939" y="96611"/>
                  </a:lnTo>
                  <a:lnTo>
                    <a:pt x="56654" y="96611"/>
                  </a:lnTo>
                  <a:lnTo>
                    <a:pt x="56654" y="79260"/>
                  </a:lnTo>
                  <a:cubicBezTo>
                    <a:pt x="59764" y="78424"/>
                    <a:pt x="62692" y="77151"/>
                    <a:pt x="65365" y="75495"/>
                  </a:cubicBezTo>
                  <a:lnTo>
                    <a:pt x="78078" y="87245"/>
                  </a:lnTo>
                  <a:lnTo>
                    <a:pt x="89427" y="74968"/>
                  </a:lnTo>
                  <a:lnTo>
                    <a:pt x="76878" y="63365"/>
                  </a:lnTo>
                  <a:cubicBezTo>
                    <a:pt x="78024" y="61273"/>
                    <a:pt x="78897" y="59018"/>
                    <a:pt x="79551" y="56672"/>
                  </a:cubicBezTo>
                  <a:lnTo>
                    <a:pt x="96593" y="56672"/>
                  </a:lnTo>
                  <a:close/>
                  <a:moveTo>
                    <a:pt x="48269" y="67402"/>
                  </a:moveTo>
                  <a:cubicBezTo>
                    <a:pt x="37211" y="67402"/>
                    <a:pt x="28263" y="58454"/>
                    <a:pt x="28263" y="47396"/>
                  </a:cubicBezTo>
                  <a:cubicBezTo>
                    <a:pt x="28263" y="36356"/>
                    <a:pt x="37211" y="27390"/>
                    <a:pt x="48269" y="27390"/>
                  </a:cubicBezTo>
                  <a:cubicBezTo>
                    <a:pt x="59327" y="27390"/>
                    <a:pt x="68275" y="36356"/>
                    <a:pt x="68275" y="47396"/>
                  </a:cubicBezTo>
                  <a:cubicBezTo>
                    <a:pt x="68275" y="58436"/>
                    <a:pt x="59309" y="67402"/>
                    <a:pt x="48269" y="67402"/>
                  </a:cubicBezTo>
                  <a:close/>
                </a:path>
              </a:pathLst>
            </a:custGeom>
            <a:solidFill>
              <a:srgbClr val="FFFFFF">
                <a:alpha val="35000"/>
              </a:srgbClr>
            </a:solidFill>
            <a:ln w="1817" cap="flat">
              <a:noFill/>
              <a:prstDash val="solid"/>
              <a:miter/>
            </a:ln>
          </p:spPr>
          <p:txBody>
            <a:bodyPr rtlCol="0" anchor="ctr"/>
            <a:lstStyle/>
            <a:p>
              <a:endParaRPr lang="en-US"/>
            </a:p>
          </p:txBody>
        </p:sp>
      </p:grpSp>
      <p:grpSp>
        <p:nvGrpSpPr>
          <p:cNvPr id="155" name="Group 154">
            <a:extLst>
              <a:ext uri="{FF2B5EF4-FFF2-40B4-BE49-F238E27FC236}">
                <a16:creationId xmlns:a16="http://schemas.microsoft.com/office/drawing/2014/main" id="{243BAC13-E6DA-436D-A68A-E14459CEBA3E}"/>
              </a:ext>
            </a:extLst>
          </p:cNvPr>
          <p:cNvGrpSpPr/>
          <p:nvPr/>
        </p:nvGrpSpPr>
        <p:grpSpPr>
          <a:xfrm>
            <a:off x="7959922" y="754381"/>
            <a:ext cx="2018934" cy="4235414"/>
            <a:chOff x="7959922" y="754381"/>
            <a:chExt cx="2018934" cy="4235414"/>
          </a:xfrm>
        </p:grpSpPr>
        <p:grpSp>
          <p:nvGrpSpPr>
            <p:cNvPr id="156" name="Group 155">
              <a:extLst>
                <a:ext uri="{FF2B5EF4-FFF2-40B4-BE49-F238E27FC236}">
                  <a16:creationId xmlns:a16="http://schemas.microsoft.com/office/drawing/2014/main" id="{FD26730B-C3E3-4734-82CA-B55ED9562C29}"/>
                </a:ext>
              </a:extLst>
            </p:cNvPr>
            <p:cNvGrpSpPr/>
            <p:nvPr/>
          </p:nvGrpSpPr>
          <p:grpSpPr>
            <a:xfrm>
              <a:off x="7959922" y="754381"/>
              <a:ext cx="2018934" cy="3023062"/>
              <a:chOff x="7959922" y="754381"/>
              <a:chExt cx="2018934" cy="3023062"/>
            </a:xfrm>
          </p:grpSpPr>
          <p:sp>
            <p:nvSpPr>
              <p:cNvPr id="159" name="Rectangle 158">
                <a:extLst>
                  <a:ext uri="{FF2B5EF4-FFF2-40B4-BE49-F238E27FC236}">
                    <a16:creationId xmlns:a16="http://schemas.microsoft.com/office/drawing/2014/main" id="{F29B6DE1-A889-4B8D-8F0F-169D0D9F9BFF}"/>
                  </a:ext>
                </a:extLst>
              </p:cNvPr>
              <p:cNvSpPr/>
              <p:nvPr/>
            </p:nvSpPr>
            <p:spPr>
              <a:xfrm>
                <a:off x="8023134" y="824530"/>
                <a:ext cx="1939455" cy="29352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159" descr="A pair of feet wearing blue and red shoes&#10;&#10;Description automatically generated">
                <a:extLst>
                  <a:ext uri="{FF2B5EF4-FFF2-40B4-BE49-F238E27FC236}">
                    <a16:creationId xmlns:a16="http://schemas.microsoft.com/office/drawing/2014/main" id="{D5188695-E90F-4321-AFD0-BA7AF32E515A}"/>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8104614" y="1128861"/>
                <a:ext cx="1795002" cy="1197265"/>
              </a:xfrm>
              <a:prstGeom prst="rect">
                <a:avLst/>
              </a:prstGeom>
            </p:spPr>
          </p:pic>
          <p:sp>
            <p:nvSpPr>
              <p:cNvPr id="161" name="TextBox 160">
                <a:extLst>
                  <a:ext uri="{FF2B5EF4-FFF2-40B4-BE49-F238E27FC236}">
                    <a16:creationId xmlns:a16="http://schemas.microsoft.com/office/drawing/2014/main" id="{1D155568-71F7-4CE9-9747-94F880CD6A97}"/>
                  </a:ext>
                </a:extLst>
              </p:cNvPr>
              <p:cNvSpPr txBox="1"/>
              <p:nvPr/>
            </p:nvSpPr>
            <p:spPr>
              <a:xfrm>
                <a:off x="8026478" y="892335"/>
                <a:ext cx="851515" cy="215444"/>
              </a:xfrm>
              <a:prstGeom prst="rect">
                <a:avLst/>
              </a:prstGeom>
              <a:noFill/>
            </p:spPr>
            <p:txBody>
              <a:bodyPr wrap="none" rtlCol="0">
                <a:spAutoFit/>
              </a:bodyPr>
              <a:lstStyle/>
              <a:p>
                <a:r>
                  <a:rPr lang="en-US" sz="800" dirty="0">
                    <a:solidFill>
                      <a:schemeClr val="bg1">
                        <a:lumMod val="65000"/>
                      </a:schemeClr>
                    </a:solidFill>
                    <a:latin typeface="Adobe Clean Light" panose="020B0303020404020204" pitchFamily="34" charset="0"/>
                  </a:rPr>
                  <a:t>Related products</a:t>
                </a:r>
              </a:p>
            </p:txBody>
          </p:sp>
          <p:sp>
            <p:nvSpPr>
              <p:cNvPr id="162" name="Rectangle: Rounded Corners 188">
                <a:extLst>
                  <a:ext uri="{FF2B5EF4-FFF2-40B4-BE49-F238E27FC236}">
                    <a16:creationId xmlns:a16="http://schemas.microsoft.com/office/drawing/2014/main" id="{8ADC592D-8EAD-4530-9200-CADCE616D09C}"/>
                  </a:ext>
                </a:extLst>
              </p:cNvPr>
              <p:cNvSpPr/>
              <p:nvPr/>
            </p:nvSpPr>
            <p:spPr>
              <a:xfrm>
                <a:off x="7959922" y="754381"/>
                <a:ext cx="2018934" cy="3023062"/>
              </a:xfrm>
              <a:prstGeom prst="roundRect">
                <a:avLst>
                  <a:gd name="adj" fmla="val 2325"/>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162" descr="A picture containing necklace, underwear&#10;&#10;Description automatically generated">
                <a:extLst>
                  <a:ext uri="{FF2B5EF4-FFF2-40B4-BE49-F238E27FC236}">
                    <a16:creationId xmlns:a16="http://schemas.microsoft.com/office/drawing/2014/main" id="{65742F40-4E70-4F5D-96E4-9ADC8086612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8116940" y="2391869"/>
                <a:ext cx="1782676" cy="1188559"/>
              </a:xfrm>
              <a:prstGeom prst="rect">
                <a:avLst/>
              </a:prstGeom>
            </p:spPr>
          </p:pic>
          <p:sp>
            <p:nvSpPr>
              <p:cNvPr id="164" name="Rectangle 163">
                <a:extLst>
                  <a:ext uri="{FF2B5EF4-FFF2-40B4-BE49-F238E27FC236}">
                    <a16:creationId xmlns:a16="http://schemas.microsoft.com/office/drawing/2014/main" id="{54A9FA00-EF96-4534-A1E1-5960B1FFA73B}"/>
                  </a:ext>
                </a:extLst>
              </p:cNvPr>
              <p:cNvSpPr/>
              <p:nvPr/>
            </p:nvSpPr>
            <p:spPr>
              <a:xfrm>
                <a:off x="8869680" y="2522833"/>
                <a:ext cx="960608" cy="239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75000"/>
                  </a:lnSpc>
                </a:pPr>
                <a:r>
                  <a:rPr lang="en-US" sz="800" b="1" dirty="0">
                    <a:solidFill>
                      <a:srgbClr val="C43371"/>
                    </a:solidFill>
                    <a:latin typeface="Adobe Clean" panose="020B0503020404020204" pitchFamily="34" charset="0"/>
                  </a:rPr>
                  <a:t>THE</a:t>
                </a:r>
                <a:br>
                  <a:rPr lang="en-US" sz="800" b="1" dirty="0">
                    <a:solidFill>
                      <a:srgbClr val="C43371"/>
                    </a:solidFill>
                    <a:latin typeface="Adobe Clean" panose="020B0503020404020204" pitchFamily="34" charset="0"/>
                  </a:rPr>
                </a:br>
                <a:r>
                  <a:rPr lang="en-US" sz="1200" dirty="0">
                    <a:solidFill>
                      <a:srgbClr val="C43371"/>
                    </a:solidFill>
                    <a:latin typeface="Adobe Clean ExtraBold" panose="020B0903020404020204" pitchFamily="34" charset="0"/>
                  </a:rPr>
                  <a:t>ULTIMATE </a:t>
                </a:r>
                <a:r>
                  <a:rPr lang="en-US" sz="800" b="1" dirty="0">
                    <a:solidFill>
                      <a:srgbClr val="C43371"/>
                    </a:solidFill>
                    <a:latin typeface="Adobe Clean" panose="020B0503020404020204" pitchFamily="34" charset="0"/>
                  </a:rPr>
                  <a:t>RUN</a:t>
                </a:r>
              </a:p>
            </p:txBody>
          </p:sp>
          <p:pic>
            <p:nvPicPr>
              <p:cNvPr id="165" name="Picture 164" descr="A picture containing drawing&#10;&#10;Description automatically generated">
                <a:extLst>
                  <a:ext uri="{FF2B5EF4-FFF2-40B4-BE49-F238E27FC236}">
                    <a16:creationId xmlns:a16="http://schemas.microsoft.com/office/drawing/2014/main" id="{98F64A64-3E40-45E3-B11B-7B9AD52CD906}"/>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59496" y="2444497"/>
                <a:ext cx="239649" cy="143790"/>
              </a:xfrm>
              <a:prstGeom prst="rect">
                <a:avLst/>
              </a:prstGeom>
            </p:spPr>
          </p:pic>
          <p:sp>
            <p:nvSpPr>
              <p:cNvPr id="166" name="Rectangle 165">
                <a:extLst>
                  <a:ext uri="{FF2B5EF4-FFF2-40B4-BE49-F238E27FC236}">
                    <a16:creationId xmlns:a16="http://schemas.microsoft.com/office/drawing/2014/main" id="{35DBE70A-4BA4-4702-AEF2-666D798D2334}"/>
                  </a:ext>
                </a:extLst>
              </p:cNvPr>
              <p:cNvSpPr/>
              <p:nvPr/>
            </p:nvSpPr>
            <p:spPr>
              <a:xfrm>
                <a:off x="9292590" y="2766673"/>
                <a:ext cx="537698" cy="70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75000"/>
                  </a:lnSpc>
                </a:pPr>
                <a:r>
                  <a:rPr lang="en-US" sz="400" dirty="0">
                    <a:solidFill>
                      <a:schemeClr val="tx1">
                        <a:lumMod val="75000"/>
                        <a:lumOff val="25000"/>
                      </a:schemeClr>
                    </a:solidFill>
                    <a:latin typeface="Adobe Clean" panose="020B0503020404020204" pitchFamily="34" charset="0"/>
                  </a:rPr>
                  <a:t>SPECIAL EDITION</a:t>
                </a:r>
              </a:p>
            </p:txBody>
          </p:sp>
          <p:sp>
            <p:nvSpPr>
              <p:cNvPr id="167" name="Rectangle 166">
                <a:extLst>
                  <a:ext uri="{FF2B5EF4-FFF2-40B4-BE49-F238E27FC236}">
                    <a16:creationId xmlns:a16="http://schemas.microsoft.com/office/drawing/2014/main" id="{8ED97C20-9F98-4ED6-ABD3-C3906BC0DB39}"/>
                  </a:ext>
                </a:extLst>
              </p:cNvPr>
              <p:cNvSpPr/>
              <p:nvPr/>
            </p:nvSpPr>
            <p:spPr>
              <a:xfrm>
                <a:off x="8191499" y="1258377"/>
                <a:ext cx="777889" cy="473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b="1" spc="200" dirty="0">
                    <a:solidFill>
                      <a:schemeClr val="accent3">
                        <a:lumMod val="20000"/>
                        <a:lumOff val="80000"/>
                      </a:schemeClr>
                    </a:solidFill>
                    <a:latin typeface="Adobe Clean" panose="020B0503020404020204" pitchFamily="34" charset="0"/>
                  </a:rPr>
                  <a:t>Run Long</a:t>
                </a:r>
                <a:br>
                  <a:rPr lang="en-US" sz="800" b="1" dirty="0">
                    <a:solidFill>
                      <a:schemeClr val="accent3">
                        <a:lumMod val="20000"/>
                        <a:lumOff val="80000"/>
                      </a:schemeClr>
                    </a:solidFill>
                    <a:latin typeface="Adobe Clean" panose="020B0503020404020204" pitchFamily="34" charset="0"/>
                  </a:rPr>
                </a:br>
                <a:r>
                  <a:rPr lang="en-US" sz="800" b="1" dirty="0">
                    <a:solidFill>
                      <a:schemeClr val="accent3">
                        <a:lumMod val="20000"/>
                        <a:lumOff val="80000"/>
                      </a:schemeClr>
                    </a:solidFill>
                    <a:latin typeface="Adobe Clean Light" panose="020B0303020404020204" pitchFamily="34" charset="0"/>
                  </a:rPr>
                  <a:t>Run Light</a:t>
                </a:r>
              </a:p>
              <a:p>
                <a:r>
                  <a:rPr lang="en-US" sz="1200" b="1" dirty="0">
                    <a:solidFill>
                      <a:schemeClr val="accent3">
                        <a:lumMod val="20000"/>
                        <a:lumOff val="80000"/>
                      </a:schemeClr>
                    </a:solidFill>
                    <a:latin typeface="Adobe Clean ExtraBold" panose="020B0903020404020204" pitchFamily="34" charset="0"/>
                  </a:rPr>
                  <a:t>RUN</a:t>
                </a:r>
              </a:p>
            </p:txBody>
          </p:sp>
          <p:sp>
            <p:nvSpPr>
              <p:cNvPr id="168" name="Rectangle: Rounded Corners 236">
                <a:extLst>
                  <a:ext uri="{FF2B5EF4-FFF2-40B4-BE49-F238E27FC236}">
                    <a16:creationId xmlns:a16="http://schemas.microsoft.com/office/drawing/2014/main" id="{01BA9FDE-4AA0-457A-9504-64D4CBA034C9}"/>
                  </a:ext>
                </a:extLst>
              </p:cNvPr>
              <p:cNvSpPr/>
              <p:nvPr/>
            </p:nvSpPr>
            <p:spPr>
              <a:xfrm>
                <a:off x="8208713" y="2002586"/>
                <a:ext cx="603504" cy="2103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lumMod val="75000"/>
                        <a:lumOff val="25000"/>
                      </a:schemeClr>
                    </a:solidFill>
                    <a:latin typeface="Adobe Clean" panose="020B0503020404020204" pitchFamily="34" charset="0"/>
                  </a:rPr>
                  <a:t>BUY NOW</a:t>
                </a:r>
              </a:p>
            </p:txBody>
          </p:sp>
          <p:sp>
            <p:nvSpPr>
              <p:cNvPr id="169" name="Rectangle: Rounded Corners 237">
                <a:extLst>
                  <a:ext uri="{FF2B5EF4-FFF2-40B4-BE49-F238E27FC236}">
                    <a16:creationId xmlns:a16="http://schemas.microsoft.com/office/drawing/2014/main" id="{202AE3EF-F0D3-4111-9767-0ADB603649AD}"/>
                  </a:ext>
                </a:extLst>
              </p:cNvPr>
              <p:cNvSpPr/>
              <p:nvPr/>
            </p:nvSpPr>
            <p:spPr>
              <a:xfrm>
                <a:off x="9105900" y="3181218"/>
                <a:ext cx="740664" cy="182880"/>
              </a:xfrm>
              <a:prstGeom prst="roundRect">
                <a:avLst>
                  <a:gd name="adj" fmla="val 50000"/>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rgbClr val="C43371"/>
                    </a:solidFill>
                    <a:latin typeface="Adobe Clean" panose="020B0503020404020204" pitchFamily="34" charset="0"/>
                  </a:rPr>
                  <a:t>BUY NOW</a:t>
                </a:r>
              </a:p>
            </p:txBody>
          </p:sp>
        </p:grpSp>
        <p:sp>
          <p:nvSpPr>
            <p:cNvPr id="157" name="Content Placeholder 2">
              <a:extLst>
                <a:ext uri="{FF2B5EF4-FFF2-40B4-BE49-F238E27FC236}">
                  <a16:creationId xmlns:a16="http://schemas.microsoft.com/office/drawing/2014/main" id="{4516C0AD-545A-4FD0-817F-40ACD746D7B0}"/>
                </a:ext>
              </a:extLst>
            </p:cNvPr>
            <p:cNvSpPr txBox="1">
              <a:spLocks/>
            </p:cNvSpPr>
            <p:nvPr/>
          </p:nvSpPr>
          <p:spPr>
            <a:xfrm>
              <a:off x="8191359" y="4356581"/>
              <a:ext cx="1556060" cy="633214"/>
            </a:xfrm>
            <a:prstGeom prst="roundRect">
              <a:avLst/>
            </a:prstGeom>
            <a:solidFill>
              <a:schemeClr val="accent6"/>
            </a:solidFill>
          </p:spPr>
          <p:txBody>
            <a:bodyPr vert="horz" lIns="54610" tIns="54610" rIns="54610" bIns="54610" numCol="1" spcCol="0" rtlCol="0" anchor="ctr">
              <a:noAutofit/>
            </a:bodyPr>
            <a:lstStyle>
              <a:defPPr>
                <a:defRPr lang="en-US"/>
              </a:defPPr>
              <a:lvl1pPr indent="0" algn="ctr">
                <a:lnSpc>
                  <a:spcPct val="90000"/>
                </a:lnSpc>
                <a:spcBef>
                  <a:spcPts val="1000"/>
                </a:spcBef>
                <a:buFont typeface="Arial" panose="020B0604020202020204" pitchFamily="34" charset="0"/>
                <a:buNone/>
                <a:defRPr sz="1400">
                  <a:solidFill>
                    <a:schemeClr val="bg1"/>
                  </a:solidFill>
                  <a:latin typeface="Adobe Clean" panose="020B0503020404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Contextual </a:t>
              </a:r>
              <a:br>
                <a:rPr lang="en-US" dirty="0"/>
              </a:br>
              <a:r>
                <a:rPr lang="en-US" dirty="0"/>
                <a:t>targeting</a:t>
              </a:r>
            </a:p>
          </p:txBody>
        </p:sp>
        <p:cxnSp>
          <p:nvCxnSpPr>
            <p:cNvPr id="158" name="Straight Connector 172">
              <a:extLst>
                <a:ext uri="{FF2B5EF4-FFF2-40B4-BE49-F238E27FC236}">
                  <a16:creationId xmlns:a16="http://schemas.microsoft.com/office/drawing/2014/main" id="{DC759D1C-E3C1-434E-8791-7E593032DD90}"/>
                </a:ext>
              </a:extLst>
            </p:cNvPr>
            <p:cNvCxnSpPr>
              <a:cxnSpLocks/>
              <a:stCxn id="162" idx="2"/>
              <a:endCxn id="157" idx="0"/>
            </p:cNvCxnSpPr>
            <p:nvPr/>
          </p:nvCxnSpPr>
          <p:spPr>
            <a:xfrm>
              <a:off x="8969389" y="3777443"/>
              <a:ext cx="0" cy="579138"/>
            </a:xfrm>
            <a:prstGeom prst="straightConnector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0" name="Group 169">
            <a:extLst>
              <a:ext uri="{FF2B5EF4-FFF2-40B4-BE49-F238E27FC236}">
                <a16:creationId xmlns:a16="http://schemas.microsoft.com/office/drawing/2014/main" id="{951C5D2A-2E95-412F-BD27-2190BCA4BD32}"/>
              </a:ext>
            </a:extLst>
          </p:cNvPr>
          <p:cNvGrpSpPr/>
          <p:nvPr/>
        </p:nvGrpSpPr>
        <p:grpSpPr>
          <a:xfrm>
            <a:off x="10087724" y="274320"/>
            <a:ext cx="1978560" cy="1650826"/>
            <a:chOff x="10087724" y="274320"/>
            <a:chExt cx="1978560" cy="1650826"/>
          </a:xfrm>
        </p:grpSpPr>
        <p:sp>
          <p:nvSpPr>
            <p:cNvPr id="171" name="Content Placeholder 2">
              <a:extLst>
                <a:ext uri="{FF2B5EF4-FFF2-40B4-BE49-F238E27FC236}">
                  <a16:creationId xmlns:a16="http://schemas.microsoft.com/office/drawing/2014/main" id="{D8AD9FCD-65B9-412C-9032-63E474295414}"/>
                </a:ext>
              </a:extLst>
            </p:cNvPr>
            <p:cNvSpPr txBox="1">
              <a:spLocks/>
            </p:cNvSpPr>
            <p:nvPr/>
          </p:nvSpPr>
          <p:spPr>
            <a:xfrm>
              <a:off x="10087724" y="1291932"/>
              <a:ext cx="1556060" cy="633214"/>
            </a:xfrm>
            <a:prstGeom prst="roundRect">
              <a:avLst/>
            </a:prstGeom>
            <a:solidFill>
              <a:schemeClr val="accent6"/>
            </a:solidFill>
          </p:spPr>
          <p:txBody>
            <a:bodyPr vert="horz" lIns="54610" tIns="54610" rIns="54610" bIns="54610" numCol="1" spcCol="0" rtlCol="0" anchor="ctr">
              <a:noAutofit/>
            </a:bodyPr>
            <a:lstStyle>
              <a:defPPr>
                <a:defRPr lang="en-US"/>
              </a:defPPr>
              <a:lvl1pPr indent="0" algn="ctr">
                <a:lnSpc>
                  <a:spcPct val="90000"/>
                </a:lnSpc>
                <a:spcBef>
                  <a:spcPts val="1000"/>
                </a:spcBef>
                <a:buFont typeface="Arial" panose="020B0604020202020204" pitchFamily="34" charset="0"/>
                <a:buNone/>
                <a:defRPr sz="1400">
                  <a:solidFill>
                    <a:schemeClr val="bg1"/>
                  </a:solidFill>
                  <a:latin typeface="Adobe Clean" panose="020B0503020404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Real-time </a:t>
              </a:r>
              <a:br>
                <a:rPr lang="en-US" dirty="0"/>
              </a:br>
              <a:r>
                <a:rPr lang="en-US" dirty="0"/>
                <a:t>profile enrichment</a:t>
              </a:r>
            </a:p>
          </p:txBody>
        </p:sp>
        <p:pic>
          <p:nvPicPr>
            <p:cNvPr id="172" name="Picture 171" descr="A cat sitting on a chair&#10;&#10;Description automatically generated">
              <a:extLst>
                <a:ext uri="{FF2B5EF4-FFF2-40B4-BE49-F238E27FC236}">
                  <a16:creationId xmlns:a16="http://schemas.microsoft.com/office/drawing/2014/main" id="{6D1FB25F-379D-4778-B6B8-97C32EB4B28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3241" t="1880" r="32988" b="60414"/>
            <a:stretch/>
          </p:blipFill>
          <p:spPr>
            <a:xfrm>
              <a:off x="11460586" y="274320"/>
              <a:ext cx="605698" cy="640526"/>
            </a:xfrm>
            <a:prstGeom prst="ellipse">
              <a:avLst/>
            </a:prstGeom>
            <a:ln w="38100" cap="rnd">
              <a:solidFill>
                <a:schemeClr val="accent6"/>
              </a:solidFill>
            </a:ln>
            <a:effectLst/>
          </p:spPr>
        </p:pic>
        <p:cxnSp>
          <p:nvCxnSpPr>
            <p:cNvPr id="173" name="Straight Connector 172">
              <a:extLst>
                <a:ext uri="{FF2B5EF4-FFF2-40B4-BE49-F238E27FC236}">
                  <a16:creationId xmlns:a16="http://schemas.microsoft.com/office/drawing/2014/main" id="{CFEBA97A-7838-4B03-9030-297CF01C735D}"/>
                </a:ext>
              </a:extLst>
            </p:cNvPr>
            <p:cNvCxnSpPr>
              <a:cxnSpLocks/>
              <a:stCxn id="171" idx="0"/>
              <a:endCxn id="172" idx="2"/>
            </p:cNvCxnSpPr>
            <p:nvPr/>
          </p:nvCxnSpPr>
          <p:spPr>
            <a:xfrm rot="5400000" flipH="1" flipV="1">
              <a:off x="10814496" y="645842"/>
              <a:ext cx="697349" cy="594832"/>
            </a:xfrm>
            <a:prstGeom prst="bentConnector2">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4" name="Group 173">
            <a:extLst>
              <a:ext uri="{FF2B5EF4-FFF2-40B4-BE49-F238E27FC236}">
                <a16:creationId xmlns:a16="http://schemas.microsoft.com/office/drawing/2014/main" id="{A6A6DBF0-FC48-429D-B974-9A2069742B26}"/>
              </a:ext>
            </a:extLst>
          </p:cNvPr>
          <p:cNvGrpSpPr/>
          <p:nvPr/>
        </p:nvGrpSpPr>
        <p:grpSpPr>
          <a:xfrm>
            <a:off x="8125968" y="1946245"/>
            <a:ext cx="3473746" cy="1467515"/>
            <a:chOff x="8125968" y="1946245"/>
            <a:chExt cx="3473746" cy="1467515"/>
          </a:xfrm>
        </p:grpSpPr>
        <p:sp>
          <p:nvSpPr>
            <p:cNvPr id="175" name="Rectangle: Rounded Corners 200">
              <a:extLst>
                <a:ext uri="{FF2B5EF4-FFF2-40B4-BE49-F238E27FC236}">
                  <a16:creationId xmlns:a16="http://schemas.microsoft.com/office/drawing/2014/main" id="{79035E0D-5C8E-456B-8FB7-C5DFD01A9AEF}"/>
                </a:ext>
              </a:extLst>
            </p:cNvPr>
            <p:cNvSpPr/>
            <p:nvPr/>
          </p:nvSpPr>
          <p:spPr>
            <a:xfrm>
              <a:off x="8210335" y="2004673"/>
              <a:ext cx="601882" cy="20787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spc="-50" dirty="0">
                  <a:solidFill>
                    <a:schemeClr val="tx1">
                      <a:lumMod val="75000"/>
                      <a:lumOff val="25000"/>
                    </a:schemeClr>
                  </a:solidFill>
                  <a:latin typeface="Adobe Clean" panose="020B0503020404020204" pitchFamily="34" charset="0"/>
                </a:rPr>
                <a:t>ADD TO CART</a:t>
              </a:r>
            </a:p>
          </p:txBody>
        </p:sp>
        <p:sp>
          <p:nvSpPr>
            <p:cNvPr id="176" name="Rectangle: Rounded Corners 201">
              <a:extLst>
                <a:ext uri="{FF2B5EF4-FFF2-40B4-BE49-F238E27FC236}">
                  <a16:creationId xmlns:a16="http://schemas.microsoft.com/office/drawing/2014/main" id="{AD6E0427-424E-483F-A639-4D8F80BD2D3D}"/>
                </a:ext>
              </a:extLst>
            </p:cNvPr>
            <p:cNvSpPr/>
            <p:nvPr/>
          </p:nvSpPr>
          <p:spPr>
            <a:xfrm>
              <a:off x="9105900" y="3182620"/>
              <a:ext cx="740290" cy="17845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bg1"/>
                  </a:solidFill>
                  <a:latin typeface="Adobe Clean" panose="020B0503020404020204" pitchFamily="34" charset="0"/>
                </a:rPr>
                <a:t>ADD TO CART</a:t>
              </a:r>
            </a:p>
          </p:txBody>
        </p:sp>
        <p:sp>
          <p:nvSpPr>
            <p:cNvPr id="177" name="Rectangle: Rounded Corners 202">
              <a:extLst>
                <a:ext uri="{FF2B5EF4-FFF2-40B4-BE49-F238E27FC236}">
                  <a16:creationId xmlns:a16="http://schemas.microsoft.com/office/drawing/2014/main" id="{70369CC6-DABA-474C-851D-2021E8DEC6C1}"/>
                </a:ext>
              </a:extLst>
            </p:cNvPr>
            <p:cNvSpPr/>
            <p:nvPr/>
          </p:nvSpPr>
          <p:spPr>
            <a:xfrm>
              <a:off x="8125968" y="1946245"/>
              <a:ext cx="762000" cy="33366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212">
              <a:extLst>
                <a:ext uri="{FF2B5EF4-FFF2-40B4-BE49-F238E27FC236}">
                  <a16:creationId xmlns:a16="http://schemas.microsoft.com/office/drawing/2014/main" id="{86A016EA-185A-4544-BB75-11D65C4C45B3}"/>
                </a:ext>
              </a:extLst>
            </p:cNvPr>
            <p:cNvSpPr/>
            <p:nvPr/>
          </p:nvSpPr>
          <p:spPr>
            <a:xfrm>
              <a:off x="9064752" y="3121151"/>
              <a:ext cx="822960" cy="29260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Content Placeholder 2">
              <a:extLst>
                <a:ext uri="{FF2B5EF4-FFF2-40B4-BE49-F238E27FC236}">
                  <a16:creationId xmlns:a16="http://schemas.microsoft.com/office/drawing/2014/main" id="{43F555AF-F48A-45D1-8029-E80082B5554D}"/>
                </a:ext>
              </a:extLst>
            </p:cNvPr>
            <p:cNvSpPr txBox="1">
              <a:spLocks/>
            </p:cNvSpPr>
            <p:nvPr/>
          </p:nvSpPr>
          <p:spPr>
            <a:xfrm>
              <a:off x="10079642" y="2487211"/>
              <a:ext cx="1520072" cy="746065"/>
            </a:xfrm>
            <a:prstGeom prst="roundRect">
              <a:avLst/>
            </a:prstGeom>
            <a:solidFill>
              <a:schemeClr val="accent6"/>
            </a:solidFill>
          </p:spPr>
          <p:txBody>
            <a:bodyPr vert="horz" lIns="54610" tIns="54610" rIns="54610" bIns="54610" numCol="1" spcCol="0" rtlCol="0" anchor="ctr">
              <a:noAutofit/>
            </a:bodyPr>
            <a:lstStyle>
              <a:defPPr>
                <a:defRPr lang="en-US"/>
              </a:defPPr>
              <a:lvl1pPr indent="0" algn="ctr">
                <a:lnSpc>
                  <a:spcPct val="90000"/>
                </a:lnSpc>
                <a:spcBef>
                  <a:spcPts val="1000"/>
                </a:spcBef>
                <a:buFont typeface="Arial" panose="020B0604020202020204" pitchFamily="34" charset="0"/>
                <a:buNone/>
                <a:defRPr sz="1400">
                  <a:solidFill>
                    <a:schemeClr val="bg1"/>
                  </a:solidFill>
                  <a:latin typeface="Adobe Clean" panose="020B0503020404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Integrated shopping cart experience</a:t>
              </a:r>
            </a:p>
          </p:txBody>
        </p:sp>
        <p:cxnSp>
          <p:nvCxnSpPr>
            <p:cNvPr id="180" name="Straight Connector 172">
              <a:extLst>
                <a:ext uri="{FF2B5EF4-FFF2-40B4-BE49-F238E27FC236}">
                  <a16:creationId xmlns:a16="http://schemas.microsoft.com/office/drawing/2014/main" id="{C68400B9-88DC-4F84-A3DF-DAF3D5389DDE}"/>
                </a:ext>
              </a:extLst>
            </p:cNvPr>
            <p:cNvCxnSpPr>
              <a:cxnSpLocks/>
              <a:stCxn id="177" idx="2"/>
            </p:cNvCxnSpPr>
            <p:nvPr/>
          </p:nvCxnSpPr>
          <p:spPr>
            <a:xfrm rot="16200000" flipH="1">
              <a:off x="9138060" y="1648813"/>
              <a:ext cx="371901" cy="1634084"/>
            </a:xfrm>
            <a:prstGeom prst="bentConnector2">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72">
              <a:extLst>
                <a:ext uri="{FF2B5EF4-FFF2-40B4-BE49-F238E27FC236}">
                  <a16:creationId xmlns:a16="http://schemas.microsoft.com/office/drawing/2014/main" id="{F6C583FC-79E5-47B2-98B6-5D3DBEB88131}"/>
                </a:ext>
              </a:extLst>
            </p:cNvPr>
            <p:cNvCxnSpPr>
              <a:cxnSpLocks/>
              <a:stCxn id="178" idx="0"/>
              <a:endCxn id="179" idx="1"/>
            </p:cNvCxnSpPr>
            <p:nvPr/>
          </p:nvCxnSpPr>
          <p:spPr>
            <a:xfrm rot="5400000" flipH="1" flipV="1">
              <a:off x="9647484" y="2688993"/>
              <a:ext cx="260907" cy="603410"/>
            </a:xfrm>
            <a:prstGeom prst="bentConnector2">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5313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fade">
                                      <p:cBhvr>
                                        <p:cTn id="11" dur="500"/>
                                        <p:tgtEl>
                                          <p:spTgt spid="1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fade">
                                      <p:cBhvr>
                                        <p:cTn id="16" dur="500"/>
                                        <p:tgtEl>
                                          <p:spTgt spid="1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fade">
                                      <p:cBhvr>
                                        <p:cTn id="26"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Light" panose="020F0302020204030204" pitchFamily="34" charset="0"/>
                <a:cs typeface="Calibri Light" panose="020F0302020204030204" pitchFamily="34" charset="0"/>
              </a:rPr>
              <a:t>Analytics use cases – Insights using clickstream</a:t>
            </a:r>
            <a:endParaRPr lang="en-IN"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1093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Freepik | Www icon vector for free"/>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r="2559" b="10301"/>
          <a:stretch/>
        </p:blipFill>
        <p:spPr bwMode="auto">
          <a:xfrm>
            <a:off x="468382" y="1226188"/>
            <a:ext cx="826934" cy="76123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35">
            <a:extLst>
              <a:ext uri="{FF2B5EF4-FFF2-40B4-BE49-F238E27FC236}">
                <a16:creationId xmlns:a16="http://schemas.microsoft.com/office/drawing/2014/main" id="{320990CB-041D-4F0E-94BA-23C8F68AA747}"/>
              </a:ext>
            </a:extLst>
          </p:cNvPr>
          <p:cNvSpPr>
            <a:spLocks noChangeArrowheads="1"/>
          </p:cNvSpPr>
          <p:nvPr/>
        </p:nvSpPr>
        <p:spPr bwMode="auto">
          <a:xfrm rot="16200000">
            <a:off x="-882274" y="3652094"/>
            <a:ext cx="2286304" cy="408954"/>
          </a:xfrm>
          <a:prstGeom prst="rect">
            <a:avLst/>
          </a:prstGeom>
          <a:solidFill>
            <a:schemeClr val="bg1">
              <a:lumMod val="50000"/>
            </a:schemeClr>
          </a:solidFill>
          <a:ln w="3175" algn="ctr">
            <a:solidFill>
              <a:srgbClr val="7F7F7F"/>
            </a:solidFill>
            <a:miter lim="800000"/>
            <a:headEnd/>
            <a:tailEnd/>
          </a:ln>
        </p:spPr>
        <p:txBody>
          <a:bodyPr wrap="square" lIns="101901" tIns="48142" rIns="101901" bIns="48142" anchor="ctr">
            <a:noAutofit/>
          </a:bodyPr>
          <a:lstStyle/>
          <a:p>
            <a:pPr marL="0" marR="0" lvl="0" indent="0" algn="ctr" defTabSz="1019175" rtl="0" eaLnBrk="1" fontAlgn="auto" latinLnBrk="0" hangingPunct="1">
              <a:lnSpc>
                <a:spcPct val="90000"/>
              </a:lnSpc>
              <a:spcBef>
                <a:spcPct val="10000"/>
              </a:spcBef>
              <a:spcAft>
                <a:spcPts val="0"/>
              </a:spcAft>
              <a:buClr>
                <a:srgbClr val="86BC25"/>
              </a:buClr>
              <a:buSzPct val="90000"/>
              <a:buFontTx/>
              <a:buNone/>
              <a:tabLst/>
              <a:defRPr/>
            </a:pPr>
            <a:r>
              <a:rPr kumimoji="0" lang="en-US" sz="1400" b="0"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sym typeface="Frutiger Next Pro Light" panose="020B0303040204020203" pitchFamily="34" charset="0"/>
              </a:rPr>
              <a:t>Approach</a:t>
            </a:r>
          </a:p>
        </p:txBody>
      </p:sp>
      <p:sp>
        <p:nvSpPr>
          <p:cNvPr id="25" name="Rectangle 35">
            <a:extLst>
              <a:ext uri="{FF2B5EF4-FFF2-40B4-BE49-F238E27FC236}">
                <a16:creationId xmlns:a16="http://schemas.microsoft.com/office/drawing/2014/main" id="{110687A7-40CE-4C41-94E3-0161225EDFD1}"/>
              </a:ext>
            </a:extLst>
          </p:cNvPr>
          <p:cNvSpPr>
            <a:spLocks noChangeArrowheads="1"/>
          </p:cNvSpPr>
          <p:nvPr/>
        </p:nvSpPr>
        <p:spPr bwMode="auto">
          <a:xfrm rot="16200000">
            <a:off x="-341437" y="1628581"/>
            <a:ext cx="1212216" cy="407427"/>
          </a:xfrm>
          <a:prstGeom prst="rect">
            <a:avLst/>
          </a:prstGeom>
          <a:solidFill>
            <a:schemeClr val="bg1">
              <a:lumMod val="50000"/>
            </a:schemeClr>
          </a:solidFill>
          <a:ln w="3175" algn="ctr">
            <a:solidFill>
              <a:srgbClr val="7F7F7F"/>
            </a:solidFill>
            <a:miter lim="800000"/>
            <a:headEnd/>
            <a:tailEnd/>
          </a:ln>
        </p:spPr>
        <p:txBody>
          <a:bodyPr wrap="square" lIns="101901" tIns="48142" rIns="101901" bIns="48142" anchor="ctr">
            <a:noAutofit/>
          </a:bodyPr>
          <a:lstStyle/>
          <a:p>
            <a:pPr marL="0" marR="0" lvl="0" indent="0" algn="ctr" defTabSz="1019175" rtl="0" eaLnBrk="1" fontAlgn="auto" latinLnBrk="0" hangingPunct="1">
              <a:lnSpc>
                <a:spcPct val="90000"/>
              </a:lnSpc>
              <a:spcBef>
                <a:spcPct val="10000"/>
              </a:spcBef>
              <a:spcAft>
                <a:spcPts val="0"/>
              </a:spcAft>
              <a:buClr>
                <a:srgbClr val="86BC25"/>
              </a:buClr>
              <a:buSzPct val="90000"/>
              <a:buFontTx/>
              <a:buNone/>
              <a:tabLst/>
              <a:defRPr/>
            </a:pPr>
            <a:r>
              <a:rPr kumimoji="0" lang="en-US" sz="1400" b="0"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sym typeface="Frutiger Next Pro Light" panose="020B0303040204020203" pitchFamily="34" charset="0"/>
              </a:rPr>
              <a:t>Objective</a:t>
            </a:r>
          </a:p>
        </p:txBody>
      </p:sp>
      <p:sp>
        <p:nvSpPr>
          <p:cNvPr id="27" name="Text Placeholder 2">
            <a:extLst>
              <a:ext uri="{FF2B5EF4-FFF2-40B4-BE49-F238E27FC236}">
                <a16:creationId xmlns:a16="http://schemas.microsoft.com/office/drawing/2014/main" id="{29D58113-8EA8-4F12-8EFD-2E85BCD7EFF9}"/>
              </a:ext>
            </a:extLst>
          </p:cNvPr>
          <p:cNvSpPr txBox="1">
            <a:spLocks/>
          </p:cNvSpPr>
          <p:nvPr/>
        </p:nvSpPr>
        <p:spPr>
          <a:xfrm>
            <a:off x="221625" y="590145"/>
            <a:ext cx="11829600" cy="592882"/>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lvl="0" algn="ctr" defTabSz="914253">
              <a:defRPr/>
            </a:pPr>
            <a:r>
              <a:rPr lang="en-IN" sz="1100" b="1" dirty="0"/>
              <a:t>Understand how the pandemic is reshaping consumer behaviour: Explore evolving trends, patterns, preferences and the paradigm shift in consumer behaviour to realign marketing strategy, campaigns, content and consumer targeting</a:t>
            </a:r>
            <a:endParaRPr lang="en-GB" sz="1100" b="1" dirty="0">
              <a:ea typeface="Open Sans Light" panose="020B0306030504020204" pitchFamily="34" charset="0"/>
              <a:cs typeface="Open Sans Light" panose="020B0306030504020204" pitchFamily="34" charset="0"/>
            </a:endParaRPr>
          </a:p>
        </p:txBody>
      </p:sp>
      <p:sp>
        <p:nvSpPr>
          <p:cNvPr id="28" name="TextBox 27">
            <a:extLst>
              <a:ext uri="{FF2B5EF4-FFF2-40B4-BE49-F238E27FC236}">
                <a16:creationId xmlns:a16="http://schemas.microsoft.com/office/drawing/2014/main" id="{63F5CBD1-D3B9-490D-BC52-FCF9D07CF365}"/>
              </a:ext>
            </a:extLst>
          </p:cNvPr>
          <p:cNvSpPr txBox="1"/>
          <p:nvPr/>
        </p:nvSpPr>
        <p:spPr>
          <a:xfrm>
            <a:off x="1154834" y="1756105"/>
            <a:ext cx="3258988" cy="507831"/>
          </a:xfrm>
          <a:prstGeom prst="rect">
            <a:avLst/>
          </a:prstGeom>
          <a:noFill/>
        </p:spPr>
        <p:txBody>
          <a:bodyPr wrap="square" lIns="0" tIns="0" rIns="0" bIns="0" rtlCol="0">
            <a:spAutoFit/>
          </a:bodyPr>
          <a:lstStyle/>
          <a:p>
            <a:pPr defTabSz="609570"/>
            <a:r>
              <a:rPr lang="en-GB" sz="1100" dirty="0">
                <a:cs typeface="Calibri Light" panose="020F0302020204030204" pitchFamily="34" charset="0"/>
              </a:rPr>
              <a:t>What </a:t>
            </a:r>
            <a:r>
              <a:rPr lang="en-GB" sz="1100" b="1" dirty="0">
                <a:solidFill>
                  <a:schemeClr val="accent1">
                    <a:lumMod val="75000"/>
                  </a:schemeClr>
                </a:solidFill>
                <a:cs typeface="Calibri Light" panose="020F0302020204030204" pitchFamily="34" charset="0"/>
              </a:rPr>
              <a:t>pages, categories and type of content perform best </a:t>
            </a:r>
            <a:r>
              <a:rPr lang="en-GB" sz="1100" dirty="0">
                <a:cs typeface="Calibri Light" panose="020F0302020204030204" pitchFamily="34" charset="0"/>
              </a:rPr>
              <a:t>pre and during Covid-19 period? </a:t>
            </a:r>
          </a:p>
        </p:txBody>
      </p:sp>
      <p:sp>
        <p:nvSpPr>
          <p:cNvPr id="29" name="TextBox 28">
            <a:extLst>
              <a:ext uri="{FF2B5EF4-FFF2-40B4-BE49-F238E27FC236}">
                <a16:creationId xmlns:a16="http://schemas.microsoft.com/office/drawing/2014/main" id="{AA81F6DA-F1B8-431B-8444-B3C3F0155BFA}"/>
              </a:ext>
            </a:extLst>
          </p:cNvPr>
          <p:cNvSpPr txBox="1"/>
          <p:nvPr/>
        </p:nvSpPr>
        <p:spPr>
          <a:xfrm>
            <a:off x="5220975" y="1706747"/>
            <a:ext cx="3154458" cy="846386"/>
          </a:xfrm>
          <a:prstGeom prst="rect">
            <a:avLst/>
          </a:prstGeom>
          <a:noFill/>
        </p:spPr>
        <p:txBody>
          <a:bodyPr wrap="square" lIns="0" tIns="0" rIns="0" bIns="0" rtlCol="0">
            <a:spAutoFit/>
          </a:bodyPr>
          <a:lstStyle/>
          <a:p>
            <a:pPr defTabSz="609570"/>
            <a:r>
              <a:rPr lang="en-GB" sz="1100" dirty="0">
                <a:cs typeface="Calibri Light" panose="020F0302020204030204" pitchFamily="34" charset="0"/>
              </a:rPr>
              <a:t>What is the </a:t>
            </a:r>
            <a:r>
              <a:rPr lang="en-GB" sz="1100" b="1" dirty="0">
                <a:solidFill>
                  <a:schemeClr val="accent1">
                    <a:lumMod val="75000"/>
                  </a:schemeClr>
                </a:solidFill>
                <a:cs typeface="Calibri Light" panose="020F0302020204030204" pitchFamily="34" charset="0"/>
              </a:rPr>
              <a:t>profile and key characteristics </a:t>
            </a:r>
            <a:r>
              <a:rPr lang="en-GB" sz="1100" dirty="0">
                <a:cs typeface="Calibri Light" panose="020F0302020204030204" pitchFamily="34" charset="0"/>
              </a:rPr>
              <a:t>of consumers visiting brand.com during the Covid-19 period and </a:t>
            </a:r>
            <a:r>
              <a:rPr lang="en-GB" sz="1100" b="1" dirty="0">
                <a:solidFill>
                  <a:schemeClr val="accent1">
                    <a:lumMod val="75000"/>
                  </a:schemeClr>
                </a:solidFill>
                <a:cs typeface="Calibri Light" panose="020F0302020204030204" pitchFamily="34" charset="0"/>
              </a:rPr>
              <a:t>how do they compare to pre Covid-19 web visitors</a:t>
            </a:r>
            <a:r>
              <a:rPr lang="en-GB" sz="1100" dirty="0">
                <a:solidFill>
                  <a:schemeClr val="accent1">
                    <a:lumMod val="75000"/>
                  </a:schemeClr>
                </a:solidFill>
                <a:cs typeface="Calibri Light" panose="020F0302020204030204" pitchFamily="34" charset="0"/>
              </a:rPr>
              <a:t>? </a:t>
            </a:r>
          </a:p>
        </p:txBody>
      </p:sp>
      <p:sp>
        <p:nvSpPr>
          <p:cNvPr id="32" name="Rectangle 35">
            <a:extLst>
              <a:ext uri="{FF2B5EF4-FFF2-40B4-BE49-F238E27FC236}">
                <a16:creationId xmlns:a16="http://schemas.microsoft.com/office/drawing/2014/main" id="{8AAD9952-5343-41ED-82EA-D683681313B8}"/>
              </a:ext>
            </a:extLst>
          </p:cNvPr>
          <p:cNvSpPr>
            <a:spLocks noChangeArrowheads="1"/>
          </p:cNvSpPr>
          <p:nvPr/>
        </p:nvSpPr>
        <p:spPr bwMode="auto">
          <a:xfrm rot="16200000">
            <a:off x="-427267" y="5824411"/>
            <a:ext cx="1377817" cy="407427"/>
          </a:xfrm>
          <a:prstGeom prst="rect">
            <a:avLst/>
          </a:prstGeom>
          <a:solidFill>
            <a:schemeClr val="bg1">
              <a:lumMod val="50000"/>
            </a:schemeClr>
          </a:solidFill>
          <a:ln w="3175" algn="ctr">
            <a:solidFill>
              <a:srgbClr val="7F7F7F"/>
            </a:solidFill>
            <a:miter lim="800000"/>
            <a:headEnd/>
            <a:tailEnd/>
          </a:ln>
        </p:spPr>
        <p:txBody>
          <a:bodyPr wrap="square" lIns="101901" tIns="48142" rIns="101901" bIns="48142" anchor="ctr">
            <a:noAutofit/>
          </a:bodyPr>
          <a:lstStyle/>
          <a:p>
            <a:pPr marL="0" marR="0" lvl="0" indent="0" algn="ctr" defTabSz="1019175" rtl="0" eaLnBrk="1" fontAlgn="auto" latinLnBrk="0" hangingPunct="1">
              <a:lnSpc>
                <a:spcPct val="90000"/>
              </a:lnSpc>
              <a:spcBef>
                <a:spcPct val="10000"/>
              </a:spcBef>
              <a:spcAft>
                <a:spcPts val="0"/>
              </a:spcAft>
              <a:buClr>
                <a:srgbClr val="86BC25"/>
              </a:buClr>
              <a:buSzPct val="90000"/>
              <a:buFontTx/>
              <a:buNone/>
              <a:tabLst/>
              <a:defRPr/>
            </a:pPr>
            <a:r>
              <a:rPr kumimoji="0" lang="en-US" sz="1400" b="0"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sym typeface="Frutiger Next Pro Light" panose="020B0303040204020203" pitchFamily="34" charset="0"/>
              </a:rPr>
              <a:t>Impact</a:t>
            </a:r>
          </a:p>
        </p:txBody>
      </p:sp>
      <p:sp>
        <p:nvSpPr>
          <p:cNvPr id="37" name="Rectangle 36">
            <a:extLst>
              <a:ext uri="{FF2B5EF4-FFF2-40B4-BE49-F238E27FC236}">
                <a16:creationId xmlns:a16="http://schemas.microsoft.com/office/drawing/2014/main" id="{1D848301-E977-42D5-ADB3-A10736028D2F}"/>
              </a:ext>
            </a:extLst>
          </p:cNvPr>
          <p:cNvSpPr/>
          <p:nvPr/>
        </p:nvSpPr>
        <p:spPr>
          <a:xfrm>
            <a:off x="1120247" y="2784875"/>
            <a:ext cx="2450290" cy="2143393"/>
          </a:xfrm>
          <a:prstGeom prst="rect">
            <a:avLst/>
          </a:prstGeom>
          <a:noFill/>
          <a:ln>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36000" rtlCol="0" anchor="t"/>
          <a:lstStyle/>
          <a:p>
            <a:pPr algn="ctr" defTabSz="914253">
              <a:defRPr/>
            </a:pPr>
            <a:r>
              <a:rPr lang="en-GB" sz="1100" b="1" u="sng" dirty="0">
                <a:solidFill>
                  <a:schemeClr val="tx1"/>
                </a:solidFill>
                <a:cs typeface="Unilever DIN Offc Pro" pitchFamily="34" charset="0"/>
              </a:rPr>
              <a:t>Audience creation</a:t>
            </a:r>
          </a:p>
          <a:p>
            <a:pPr algn="ctr" defTabSz="914253">
              <a:defRPr/>
            </a:pPr>
            <a:endParaRPr lang="en-GB" sz="1100" dirty="0">
              <a:solidFill>
                <a:schemeClr val="tx1"/>
              </a:solidFill>
              <a:cs typeface="Unilever DIN Offc Pro" pitchFamily="34" charset="0"/>
            </a:endParaRPr>
          </a:p>
          <a:p>
            <a:pPr algn="ctr" defTabSz="914253">
              <a:defRPr/>
            </a:pPr>
            <a:endParaRPr lang="en-GB" sz="1100" dirty="0">
              <a:solidFill>
                <a:schemeClr val="tx1"/>
              </a:solidFill>
              <a:cs typeface="Unilever DIN Offc Pro" pitchFamily="34" charset="0"/>
            </a:endParaRPr>
          </a:p>
          <a:p>
            <a:pPr algn="ctr" defTabSz="914253">
              <a:defRPr/>
            </a:pPr>
            <a:endParaRPr lang="en-GB" sz="1100" dirty="0">
              <a:solidFill>
                <a:schemeClr val="tx1"/>
              </a:solidFill>
              <a:cs typeface="Unilever DIN Offc Pro" pitchFamily="34" charset="0"/>
            </a:endParaRPr>
          </a:p>
          <a:p>
            <a:pPr algn="ctr" defTabSz="914253">
              <a:defRPr/>
            </a:pPr>
            <a:endParaRPr lang="en-GB" sz="1100" dirty="0">
              <a:solidFill>
                <a:schemeClr val="tx1"/>
              </a:solidFill>
              <a:cs typeface="Unilever DIN Offc Pro" pitchFamily="34" charset="0"/>
            </a:endParaRPr>
          </a:p>
          <a:p>
            <a:pPr algn="ctr" defTabSz="914253">
              <a:defRPr/>
            </a:pPr>
            <a:r>
              <a:rPr lang="en-GB" sz="1100" dirty="0">
                <a:solidFill>
                  <a:schemeClr val="tx1"/>
                </a:solidFill>
                <a:cs typeface="Unilever DIN Offc Pro" pitchFamily="34" charset="0"/>
              </a:rPr>
              <a:t>Study was done basis </a:t>
            </a:r>
            <a:r>
              <a:rPr lang="en-GB" sz="1100" b="1" dirty="0">
                <a:solidFill>
                  <a:schemeClr val="tx1"/>
                </a:solidFill>
                <a:cs typeface="Unilever DIN Offc Pro" pitchFamily="34" charset="0"/>
              </a:rPr>
              <a:t>Unique Visitors</a:t>
            </a:r>
            <a:r>
              <a:rPr lang="en-GB" sz="1100" dirty="0">
                <a:solidFill>
                  <a:schemeClr val="tx1"/>
                </a:solidFill>
                <a:cs typeface="Unilever DIN Offc Pro" pitchFamily="34" charset="0"/>
              </a:rPr>
              <a:t>, </a:t>
            </a:r>
            <a:r>
              <a:rPr lang="en-GB" sz="1100" b="1" dirty="0">
                <a:solidFill>
                  <a:schemeClr val="tx1"/>
                </a:solidFill>
                <a:cs typeface="Unilever DIN Offc Pro" pitchFamily="34" charset="0"/>
              </a:rPr>
              <a:t>Average time spent</a:t>
            </a:r>
            <a:r>
              <a:rPr lang="en-GB" sz="1100" dirty="0">
                <a:solidFill>
                  <a:schemeClr val="tx1"/>
                </a:solidFill>
                <a:cs typeface="Unilever DIN Offc Pro" pitchFamily="34" charset="0"/>
              </a:rPr>
              <a:t> and </a:t>
            </a:r>
            <a:r>
              <a:rPr lang="en-GB" sz="1100" b="1" dirty="0">
                <a:solidFill>
                  <a:schemeClr val="tx1"/>
                </a:solidFill>
                <a:cs typeface="Unilever DIN Offc Pro" pitchFamily="34" charset="0"/>
              </a:rPr>
              <a:t>Bounce rate</a:t>
            </a:r>
          </a:p>
          <a:p>
            <a:pPr algn="ctr" defTabSz="914253">
              <a:defRPr/>
            </a:pPr>
            <a:endParaRPr lang="en-GB" sz="1100" b="1" dirty="0">
              <a:solidFill>
                <a:schemeClr val="tx1"/>
              </a:solidFill>
              <a:cs typeface="Unilever DIN Offc Pro" pitchFamily="34" charset="0"/>
            </a:endParaRPr>
          </a:p>
          <a:p>
            <a:pPr algn="ctr" defTabSz="914253">
              <a:defRPr/>
            </a:pPr>
            <a:r>
              <a:rPr lang="en-GB" sz="1100" b="1" dirty="0">
                <a:solidFill>
                  <a:schemeClr val="tx1"/>
                </a:solidFill>
                <a:cs typeface="Unilever DIN Offc Pro" pitchFamily="34" charset="0"/>
              </a:rPr>
              <a:t>Index was calculated to understand popular content and shift in interest </a:t>
            </a:r>
          </a:p>
          <a:p>
            <a:pPr lvl="0" algn="ctr" defTabSz="914253">
              <a:defRPr/>
            </a:pPr>
            <a:endParaRPr lang="en-IN" sz="1100" u="sng" dirty="0">
              <a:solidFill>
                <a:schemeClr val="tx1"/>
              </a:solidFill>
              <a:ea typeface="Open Sans Light" panose="020B0306030504020204" pitchFamily="34" charset="0"/>
              <a:cs typeface="Open Sans Light" panose="020B0306030504020204" pitchFamily="34" charset="0"/>
            </a:endParaRPr>
          </a:p>
        </p:txBody>
      </p:sp>
      <p:sp>
        <p:nvSpPr>
          <p:cNvPr id="47" name="Down Arrow 46"/>
          <p:cNvSpPr/>
          <p:nvPr/>
        </p:nvSpPr>
        <p:spPr bwMode="gray">
          <a:xfrm>
            <a:off x="2173004" y="5142218"/>
            <a:ext cx="444137" cy="278083"/>
          </a:xfrm>
          <a:prstGeom prst="downArrow">
            <a:avLst/>
          </a:prstGeom>
          <a:solidFill>
            <a:srgbClr val="0076A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sp>
        <p:nvSpPr>
          <p:cNvPr id="51" name="Down Arrow 50"/>
          <p:cNvSpPr/>
          <p:nvPr/>
        </p:nvSpPr>
        <p:spPr bwMode="gray">
          <a:xfrm>
            <a:off x="6184021" y="5152046"/>
            <a:ext cx="444137" cy="278083"/>
          </a:xfrm>
          <a:prstGeom prst="downArrow">
            <a:avLst/>
          </a:prstGeom>
          <a:solidFill>
            <a:srgbClr val="0076A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sp>
        <p:nvSpPr>
          <p:cNvPr id="53" name="TextBox 52">
            <a:extLst>
              <a:ext uri="{FF2B5EF4-FFF2-40B4-BE49-F238E27FC236}">
                <a16:creationId xmlns:a16="http://schemas.microsoft.com/office/drawing/2014/main" id="{9FCD7518-8814-45DA-BE81-806817C7FAD5}"/>
              </a:ext>
            </a:extLst>
          </p:cNvPr>
          <p:cNvSpPr txBox="1"/>
          <p:nvPr/>
        </p:nvSpPr>
        <p:spPr>
          <a:xfrm>
            <a:off x="9061883" y="1703431"/>
            <a:ext cx="3060308" cy="507831"/>
          </a:xfrm>
          <a:prstGeom prst="rect">
            <a:avLst/>
          </a:prstGeom>
          <a:noFill/>
        </p:spPr>
        <p:txBody>
          <a:bodyPr wrap="square" lIns="0" tIns="0" rIns="0" bIns="0" rtlCol="0">
            <a:spAutoFit/>
          </a:bodyPr>
          <a:lstStyle/>
          <a:p>
            <a:pPr defTabSz="609570"/>
            <a:r>
              <a:rPr lang="en-GB" sz="1100" dirty="0">
                <a:cs typeface="Calibri Light" panose="020F0302020204030204" pitchFamily="34" charset="0"/>
              </a:rPr>
              <a:t>What additional </a:t>
            </a:r>
            <a:r>
              <a:rPr lang="en-GB" sz="1100" b="1" dirty="0">
                <a:solidFill>
                  <a:schemeClr val="accent1">
                    <a:lumMod val="75000"/>
                  </a:schemeClr>
                </a:solidFill>
                <a:cs typeface="Calibri Light" panose="020F0302020204030204" pitchFamily="34" charset="0"/>
              </a:rPr>
              <a:t>insights can we get from digital assets and campaigns</a:t>
            </a:r>
            <a:r>
              <a:rPr lang="en-GB" sz="1100" b="1" dirty="0">
                <a:cs typeface="Calibri Light" panose="020F0302020204030204" pitchFamily="34" charset="0"/>
              </a:rPr>
              <a:t> </a:t>
            </a:r>
            <a:r>
              <a:rPr lang="en-GB" sz="1100" dirty="0">
                <a:cs typeface="Calibri Light" panose="020F0302020204030204" pitchFamily="34" charset="0"/>
              </a:rPr>
              <a:t>produced during COVID-19 period?</a:t>
            </a:r>
          </a:p>
        </p:txBody>
      </p:sp>
      <p:sp>
        <p:nvSpPr>
          <p:cNvPr id="56" name="Down Arrow 55"/>
          <p:cNvSpPr/>
          <p:nvPr/>
        </p:nvSpPr>
        <p:spPr bwMode="gray">
          <a:xfrm>
            <a:off x="10147900" y="5152046"/>
            <a:ext cx="444137" cy="278083"/>
          </a:xfrm>
          <a:prstGeom prst="downArrow">
            <a:avLst/>
          </a:prstGeom>
          <a:solidFill>
            <a:srgbClr val="0076A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dirty="0">
              <a:solidFill>
                <a:schemeClr val="bg1"/>
              </a:solidFill>
            </a:endParaRPr>
          </a:p>
        </p:txBody>
      </p:sp>
      <p:pic>
        <p:nvPicPr>
          <p:cNvPr id="23" name="Picture 6" descr="Account, human, person, profile, user icon"/>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595468" y="1339508"/>
            <a:ext cx="513930" cy="5139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Campaign Icon #126197 - Free Icons Library"/>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6767" y="1430646"/>
            <a:ext cx="447977" cy="44797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5DEE372B-93F8-407C-848E-D8754AD743B5}"/>
              </a:ext>
            </a:extLst>
          </p:cNvPr>
          <p:cNvSpPr/>
          <p:nvPr/>
        </p:nvSpPr>
        <p:spPr bwMode="gray">
          <a:xfrm>
            <a:off x="0" y="-29965"/>
            <a:ext cx="12192000" cy="558062"/>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sz="2000" b="1" dirty="0" err="1">
                <a:solidFill>
                  <a:prstClr val="white"/>
                </a:solidFill>
              </a:rPr>
              <a:t>Covid</a:t>
            </a:r>
            <a:r>
              <a:rPr lang="en-US" sz="2000" b="1" dirty="0">
                <a:solidFill>
                  <a:prstClr val="white"/>
                </a:solidFill>
              </a:rPr>
              <a:t> -19 Impact assessment </a:t>
            </a:r>
            <a:endParaRPr kumimoji="0" lang="en-IN" sz="2000" b="1" i="0" u="none" strike="noStrike" kern="1200" cap="none" spc="0" normalizeH="0" baseline="0" noProof="0" dirty="0">
              <a:ln>
                <a:noFill/>
              </a:ln>
              <a:solidFill>
                <a:prstClr val="white"/>
              </a:solidFill>
              <a:effectLst/>
              <a:uLnTx/>
              <a:uFillTx/>
            </a:endParaRPr>
          </a:p>
        </p:txBody>
      </p:sp>
      <p:sp>
        <p:nvSpPr>
          <p:cNvPr id="68" name="TextBox 67">
            <a:extLst>
              <a:ext uri="{FF2B5EF4-FFF2-40B4-BE49-F238E27FC236}">
                <a16:creationId xmlns:a16="http://schemas.microsoft.com/office/drawing/2014/main" id="{C31F14AF-24E7-432A-A716-3DFF57100DAA}"/>
              </a:ext>
            </a:extLst>
          </p:cNvPr>
          <p:cNvSpPr txBox="1"/>
          <p:nvPr/>
        </p:nvSpPr>
        <p:spPr>
          <a:xfrm>
            <a:off x="5985424" y="2903858"/>
            <a:ext cx="1002222" cy="307777"/>
          </a:xfrm>
          <a:prstGeom prst="rect">
            <a:avLst/>
          </a:prstGeom>
          <a:noFill/>
        </p:spPr>
        <p:txBody>
          <a:bodyPr wrap="square" rtlCol="0">
            <a:spAutoFit/>
          </a:bodyPr>
          <a:lstStyle/>
          <a:p>
            <a:pPr defTabSz="609570">
              <a:defRPr/>
            </a:pPr>
            <a:r>
              <a:rPr lang="en-GB" sz="1400" u="sng" dirty="0">
                <a:cs typeface="Unilever DIN Offc Pro" pitchFamily="34" charset="0"/>
              </a:rPr>
              <a:t>Enrich</a:t>
            </a:r>
          </a:p>
        </p:txBody>
      </p:sp>
      <p:sp>
        <p:nvSpPr>
          <p:cNvPr id="69" name="TextBox 68">
            <a:extLst>
              <a:ext uri="{FF2B5EF4-FFF2-40B4-BE49-F238E27FC236}">
                <a16:creationId xmlns:a16="http://schemas.microsoft.com/office/drawing/2014/main" id="{C31F14AF-24E7-432A-A716-3DFF57100DAA}"/>
              </a:ext>
            </a:extLst>
          </p:cNvPr>
          <p:cNvSpPr txBox="1"/>
          <p:nvPr/>
        </p:nvSpPr>
        <p:spPr>
          <a:xfrm>
            <a:off x="7261417" y="2903858"/>
            <a:ext cx="944933" cy="307777"/>
          </a:xfrm>
          <a:prstGeom prst="rect">
            <a:avLst/>
          </a:prstGeom>
          <a:noFill/>
        </p:spPr>
        <p:txBody>
          <a:bodyPr wrap="square" rtlCol="0">
            <a:spAutoFit/>
          </a:bodyPr>
          <a:lstStyle/>
          <a:p>
            <a:pPr defTabSz="609570">
              <a:defRPr/>
            </a:pPr>
            <a:r>
              <a:rPr lang="en-GB" sz="1400" u="sng" dirty="0">
                <a:cs typeface="Unilever DIN Offc Pro" pitchFamily="34" charset="0"/>
              </a:rPr>
              <a:t>Validate</a:t>
            </a:r>
          </a:p>
        </p:txBody>
      </p:sp>
      <p:sp>
        <p:nvSpPr>
          <p:cNvPr id="70" name="TextBox 69">
            <a:extLst>
              <a:ext uri="{FF2B5EF4-FFF2-40B4-BE49-F238E27FC236}">
                <a16:creationId xmlns:a16="http://schemas.microsoft.com/office/drawing/2014/main" id="{C31F14AF-24E7-432A-A716-3DFF57100DAA}"/>
              </a:ext>
            </a:extLst>
          </p:cNvPr>
          <p:cNvSpPr txBox="1"/>
          <p:nvPr/>
        </p:nvSpPr>
        <p:spPr>
          <a:xfrm>
            <a:off x="4147452" y="2903858"/>
            <a:ext cx="1816707" cy="307777"/>
          </a:xfrm>
          <a:prstGeom prst="rect">
            <a:avLst/>
          </a:prstGeom>
          <a:noFill/>
        </p:spPr>
        <p:txBody>
          <a:bodyPr wrap="square" rtlCol="0">
            <a:spAutoFit/>
          </a:bodyPr>
          <a:lstStyle/>
          <a:p>
            <a:pPr defTabSz="609570">
              <a:defRPr/>
            </a:pPr>
            <a:r>
              <a:rPr lang="en-GB" sz="1400" u="sng" dirty="0">
                <a:cs typeface="Unilever DIN Offc Pro" pitchFamily="34" charset="0"/>
              </a:rPr>
              <a:t>Create Audience</a:t>
            </a:r>
          </a:p>
        </p:txBody>
      </p:sp>
      <p:sp>
        <p:nvSpPr>
          <p:cNvPr id="71" name="TextBox 70">
            <a:extLst>
              <a:ext uri="{FF2B5EF4-FFF2-40B4-BE49-F238E27FC236}">
                <a16:creationId xmlns:a16="http://schemas.microsoft.com/office/drawing/2014/main" id="{C31F14AF-24E7-432A-A716-3DFF57100DAA}"/>
              </a:ext>
            </a:extLst>
          </p:cNvPr>
          <p:cNvSpPr txBox="1"/>
          <p:nvPr/>
        </p:nvSpPr>
        <p:spPr>
          <a:xfrm>
            <a:off x="8701592" y="2903858"/>
            <a:ext cx="1260213" cy="307777"/>
          </a:xfrm>
          <a:prstGeom prst="rect">
            <a:avLst/>
          </a:prstGeom>
          <a:noFill/>
        </p:spPr>
        <p:txBody>
          <a:bodyPr wrap="square" rtlCol="0">
            <a:spAutoFit/>
          </a:bodyPr>
          <a:lstStyle/>
          <a:p>
            <a:pPr defTabSz="609570">
              <a:defRPr/>
            </a:pPr>
            <a:r>
              <a:rPr lang="en-GB" sz="1400" u="sng" dirty="0">
                <a:cs typeface="Unilever DIN Offc Pro" pitchFamily="34" charset="0"/>
              </a:rPr>
              <a:t>Compare</a:t>
            </a:r>
          </a:p>
        </p:txBody>
      </p:sp>
      <p:sp>
        <p:nvSpPr>
          <p:cNvPr id="72" name="TextBox 71">
            <a:extLst>
              <a:ext uri="{FF2B5EF4-FFF2-40B4-BE49-F238E27FC236}">
                <a16:creationId xmlns:a16="http://schemas.microsoft.com/office/drawing/2014/main" id="{C31F14AF-24E7-432A-A716-3DFF57100DAA}"/>
              </a:ext>
            </a:extLst>
          </p:cNvPr>
          <p:cNvSpPr txBox="1"/>
          <p:nvPr/>
        </p:nvSpPr>
        <p:spPr>
          <a:xfrm>
            <a:off x="10147900" y="2903858"/>
            <a:ext cx="1848810" cy="307777"/>
          </a:xfrm>
          <a:prstGeom prst="rect">
            <a:avLst/>
          </a:prstGeom>
          <a:noFill/>
        </p:spPr>
        <p:txBody>
          <a:bodyPr wrap="square" rtlCol="0">
            <a:spAutoFit/>
          </a:bodyPr>
          <a:lstStyle/>
          <a:p>
            <a:pPr defTabSz="609570">
              <a:defRPr/>
            </a:pPr>
            <a:r>
              <a:rPr lang="en-GB" sz="1400" u="sng" dirty="0">
                <a:cs typeface="Unilever DIN Offc Pro" pitchFamily="34" charset="0"/>
              </a:rPr>
              <a:t>Recommendations</a:t>
            </a:r>
          </a:p>
        </p:txBody>
      </p:sp>
      <p:pic>
        <p:nvPicPr>
          <p:cNvPr id="73" name="Picture 4" descr="insights-icon - GeoPoll"/>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11899" y="3161952"/>
            <a:ext cx="614151" cy="61415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Audience, person, target, use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9828" y="3197456"/>
            <a:ext cx="552481" cy="55248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ome2 — Indar Weir Travel Cent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33865" y="3248085"/>
            <a:ext cx="508002" cy="45268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Overlap Icons - Download Free Vector Icons | Noun Project"/>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0114" y="3203771"/>
            <a:ext cx="548044" cy="5480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0" descr="Calculation Icons - Download Free Vector Icons | Noun Project"/>
          <p:cNvPicPr>
            <a:picLocks noChangeAspect="1" noChangeArrowheads="1"/>
          </p:cNvPicPr>
          <p:nvPr/>
        </p:nvPicPr>
        <p:blipFill>
          <a:blip r:embed="rId9" cstate="print">
            <a:duotone>
              <a:srgbClr val="5B9BD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520739" y="3234183"/>
            <a:ext cx="500886" cy="5008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41659" y="3805009"/>
            <a:ext cx="1365355" cy="938719"/>
          </a:xfrm>
          <a:prstGeom prst="rect">
            <a:avLst/>
          </a:prstGeom>
        </p:spPr>
        <p:txBody>
          <a:bodyPr wrap="square">
            <a:spAutoFit/>
          </a:bodyPr>
          <a:lstStyle/>
          <a:p>
            <a:pPr algn="ctr"/>
            <a:r>
              <a:rPr lang="en-GB" sz="1100" dirty="0">
                <a:solidFill>
                  <a:srgbClr val="B8C0C0">
                    <a:lumMod val="50000"/>
                  </a:srgbClr>
                </a:solidFill>
                <a:cs typeface="Unilever DIN Offc Pro" pitchFamily="34" charset="0"/>
              </a:rPr>
              <a:t>Built the required audience using multiple data sources</a:t>
            </a:r>
            <a:endParaRPr lang="en-IN" sz="1100" dirty="0"/>
          </a:p>
        </p:txBody>
      </p:sp>
      <p:sp>
        <p:nvSpPr>
          <p:cNvPr id="78" name="Rectangle 77"/>
          <p:cNvSpPr/>
          <p:nvPr/>
        </p:nvSpPr>
        <p:spPr>
          <a:xfrm>
            <a:off x="5607014" y="3784713"/>
            <a:ext cx="1494244" cy="938719"/>
          </a:xfrm>
          <a:prstGeom prst="rect">
            <a:avLst/>
          </a:prstGeom>
        </p:spPr>
        <p:txBody>
          <a:bodyPr wrap="square">
            <a:spAutoFit/>
          </a:bodyPr>
          <a:lstStyle/>
          <a:p>
            <a:pPr algn="ctr"/>
            <a:r>
              <a:rPr lang="en-US" sz="1100" dirty="0">
                <a:solidFill>
                  <a:srgbClr val="B8C0C0">
                    <a:lumMod val="50000"/>
                  </a:srgbClr>
                </a:solidFill>
                <a:cs typeface="Unilever DIN Offc Pro" pitchFamily="34" charset="0"/>
              </a:rPr>
              <a:t>Calculate overlap% between website visitors(1st party) and 3rd party </a:t>
            </a:r>
            <a:endParaRPr lang="en-IN" sz="1100" dirty="0"/>
          </a:p>
        </p:txBody>
      </p:sp>
      <p:sp>
        <p:nvSpPr>
          <p:cNvPr id="79" name="Rectangle 78"/>
          <p:cNvSpPr/>
          <p:nvPr/>
        </p:nvSpPr>
        <p:spPr>
          <a:xfrm>
            <a:off x="7063728" y="3764417"/>
            <a:ext cx="1494244" cy="769441"/>
          </a:xfrm>
          <a:prstGeom prst="rect">
            <a:avLst/>
          </a:prstGeom>
        </p:spPr>
        <p:txBody>
          <a:bodyPr wrap="square">
            <a:spAutoFit/>
          </a:bodyPr>
          <a:lstStyle/>
          <a:p>
            <a:pPr algn="ctr"/>
            <a:r>
              <a:rPr lang="en-GB" sz="1100" dirty="0">
                <a:cs typeface="Unilever DIN Offc Pro" pitchFamily="34" charset="0"/>
              </a:rPr>
              <a:t>indexing to understand how important each characteristic is</a:t>
            </a:r>
            <a:endParaRPr lang="en-IN" sz="1100" dirty="0"/>
          </a:p>
        </p:txBody>
      </p:sp>
      <p:sp>
        <p:nvSpPr>
          <p:cNvPr id="3" name="Rectangle 2"/>
          <p:cNvSpPr/>
          <p:nvPr/>
        </p:nvSpPr>
        <p:spPr>
          <a:xfrm>
            <a:off x="8313016" y="3784713"/>
            <a:ext cx="2089308" cy="938719"/>
          </a:xfrm>
          <a:prstGeom prst="rect">
            <a:avLst/>
          </a:prstGeom>
        </p:spPr>
        <p:txBody>
          <a:bodyPr wrap="square">
            <a:spAutoFit/>
          </a:bodyPr>
          <a:lstStyle/>
          <a:p>
            <a:pPr algn="ctr" defTabSz="609570">
              <a:defRPr/>
            </a:pPr>
            <a:r>
              <a:rPr lang="en-GB" sz="1100" dirty="0">
                <a:solidFill>
                  <a:srgbClr val="B8C0C0">
                    <a:lumMod val="50000"/>
                  </a:srgbClr>
                </a:solidFill>
                <a:cs typeface="Unilever DIN Offc Pro" pitchFamily="34" charset="0"/>
              </a:rPr>
              <a:t>Profiled this audience to understand their key characteristics, and </a:t>
            </a:r>
            <a:r>
              <a:rPr lang="en-GB" sz="1100" b="1" dirty="0">
                <a:solidFill>
                  <a:srgbClr val="B8C0C0">
                    <a:lumMod val="50000"/>
                  </a:srgbClr>
                </a:solidFill>
                <a:cs typeface="Unilever DIN Offc Pro" pitchFamily="34" charset="0"/>
              </a:rPr>
              <a:t>compared pre and during COVID-19</a:t>
            </a:r>
          </a:p>
        </p:txBody>
      </p:sp>
      <p:sp>
        <p:nvSpPr>
          <p:cNvPr id="4" name="Rectangle 3"/>
          <p:cNvSpPr/>
          <p:nvPr/>
        </p:nvSpPr>
        <p:spPr>
          <a:xfrm>
            <a:off x="10183884" y="3791408"/>
            <a:ext cx="1867341" cy="938719"/>
          </a:xfrm>
          <a:prstGeom prst="rect">
            <a:avLst/>
          </a:prstGeom>
        </p:spPr>
        <p:txBody>
          <a:bodyPr wrap="square">
            <a:spAutoFit/>
          </a:bodyPr>
          <a:lstStyle/>
          <a:p>
            <a:pPr algn="ctr" defTabSz="609570">
              <a:defRPr/>
            </a:pPr>
            <a:r>
              <a:rPr lang="en-GB" sz="1100" dirty="0">
                <a:solidFill>
                  <a:srgbClr val="B8C0C0">
                    <a:lumMod val="50000"/>
                  </a:srgbClr>
                </a:solidFill>
                <a:cs typeface="Unilever DIN Offc Pro" pitchFamily="34" charset="0"/>
              </a:rPr>
              <a:t>Derive Insights and recommendations for follow up/next steps and embed this into future campaigns</a:t>
            </a:r>
          </a:p>
        </p:txBody>
      </p:sp>
      <p:sp>
        <p:nvSpPr>
          <p:cNvPr id="81" name="Rectangle 80">
            <a:extLst>
              <a:ext uri="{FF2B5EF4-FFF2-40B4-BE49-F238E27FC236}">
                <a16:creationId xmlns:a16="http://schemas.microsoft.com/office/drawing/2014/main" id="{1D848301-E977-42D5-ADB3-A10736028D2F}"/>
              </a:ext>
            </a:extLst>
          </p:cNvPr>
          <p:cNvSpPr/>
          <p:nvPr/>
        </p:nvSpPr>
        <p:spPr>
          <a:xfrm>
            <a:off x="4093068" y="2784875"/>
            <a:ext cx="7903642" cy="2143393"/>
          </a:xfrm>
          <a:prstGeom prst="rect">
            <a:avLst/>
          </a:prstGeom>
          <a:noFill/>
          <a:ln>
            <a:solidFill>
              <a:srgbClr val="86BC25"/>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36000" rtlCol="0" anchor="t"/>
          <a:lstStyle/>
          <a:p>
            <a:pPr algn="ctr" defTabSz="914253">
              <a:defRPr/>
            </a:pPr>
            <a:r>
              <a:rPr lang="en-GB" sz="1100" dirty="0">
                <a:solidFill>
                  <a:schemeClr val="tx1"/>
                </a:solidFill>
                <a:cs typeface="Unilever DIN Offc Pro" pitchFamily="34" charset="0"/>
              </a:rPr>
              <a:t>\</a:t>
            </a:r>
          </a:p>
          <a:p>
            <a:pPr lvl="0" algn="ctr" defTabSz="914253">
              <a:defRPr/>
            </a:pPr>
            <a:endParaRPr lang="en-IN" sz="1100" u="sng" dirty="0">
              <a:solidFill>
                <a:schemeClr val="tx1"/>
              </a:solidFill>
              <a:ea typeface="Open Sans Light" panose="020B0306030504020204" pitchFamily="34" charset="0"/>
              <a:cs typeface="Open Sans Light" panose="020B0306030504020204" pitchFamily="34" charset="0"/>
            </a:endParaRPr>
          </a:p>
        </p:txBody>
      </p:sp>
      <p:pic>
        <p:nvPicPr>
          <p:cNvPr id="83" name="Picture 2" descr="jive Integration + Automation | Tray.i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15745" y="3183060"/>
            <a:ext cx="376141" cy="3761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0" descr="Cmotions | Dataiku: meeting “the visionaries” according to Gartner's Magic  Quadrant 2017"/>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4366" t="30694" r="27289" b="30783"/>
          <a:stretch/>
        </p:blipFill>
        <p:spPr bwMode="auto">
          <a:xfrm>
            <a:off x="2173004" y="3196779"/>
            <a:ext cx="1002201" cy="339391"/>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136">
            <a:extLst>
              <a:ext uri="{FF2B5EF4-FFF2-40B4-BE49-F238E27FC236}">
                <a16:creationId xmlns:a16="http://schemas.microsoft.com/office/drawing/2014/main" id="{0D41B645-A4B7-47A1-A623-EA906D625D08}"/>
              </a:ext>
            </a:extLst>
          </p:cNvPr>
          <p:cNvSpPr/>
          <p:nvPr/>
        </p:nvSpPr>
        <p:spPr bwMode="gray">
          <a:xfrm>
            <a:off x="1191556" y="1317924"/>
            <a:ext cx="2576980" cy="231301"/>
          </a:xfrm>
          <a:prstGeom prst="roundRect">
            <a:avLst/>
          </a:prstGeom>
          <a:solidFill>
            <a:srgbClr val="0076A8"/>
          </a:solidFill>
          <a:ln w="19050" algn="ctr">
            <a:noFill/>
            <a:miter lim="800000"/>
            <a:headEnd/>
            <a:tailEnd/>
          </a:ln>
        </p:spPr>
        <p:txBody>
          <a:bodyPr wrap="square" lIns="88900" tIns="88900" rIns="88900" bIns="88900" rtlCol="0" anchor="ctr"/>
          <a:lstStyle/>
          <a:p>
            <a:pPr lvl="0" algn="ctr">
              <a:defRPr/>
            </a:pPr>
            <a:r>
              <a:rPr lang="en-US" sz="1200" b="1" dirty="0">
                <a:solidFill>
                  <a:schemeClr val="bg1"/>
                </a:solidFill>
                <a:ea typeface="Open Sans" panose="020B0606030504020204" pitchFamily="34" charset="0"/>
                <a:cs typeface="Open Sans" panose="020B0606030504020204" pitchFamily="34" charset="0"/>
              </a:rPr>
              <a:t>Website Analysis</a:t>
            </a:r>
          </a:p>
        </p:txBody>
      </p:sp>
      <p:sp>
        <p:nvSpPr>
          <p:cNvPr id="39" name="Rounded Rectangle 136">
            <a:extLst>
              <a:ext uri="{FF2B5EF4-FFF2-40B4-BE49-F238E27FC236}">
                <a16:creationId xmlns:a16="http://schemas.microsoft.com/office/drawing/2014/main" id="{0D41B645-A4B7-47A1-A623-EA906D625D08}"/>
              </a:ext>
            </a:extLst>
          </p:cNvPr>
          <p:cNvSpPr/>
          <p:nvPr/>
        </p:nvSpPr>
        <p:spPr bwMode="gray">
          <a:xfrm>
            <a:off x="5222309" y="1298395"/>
            <a:ext cx="2576980" cy="231301"/>
          </a:xfrm>
          <a:prstGeom prst="roundRect">
            <a:avLst/>
          </a:prstGeom>
          <a:solidFill>
            <a:srgbClr val="0076A8"/>
          </a:solidFill>
          <a:ln w="19050" algn="ctr">
            <a:noFill/>
            <a:miter lim="800000"/>
            <a:headEnd/>
            <a:tailEnd/>
          </a:ln>
        </p:spPr>
        <p:txBody>
          <a:bodyPr wrap="square" lIns="88900" tIns="88900" rIns="88900" bIns="88900" rtlCol="0" anchor="ctr"/>
          <a:lstStyle/>
          <a:p>
            <a:pPr lvl="0" algn="ctr">
              <a:defRPr/>
            </a:pPr>
            <a:r>
              <a:rPr lang="en-US" sz="1200" b="1" dirty="0">
                <a:solidFill>
                  <a:schemeClr val="bg1"/>
                </a:solidFill>
                <a:ea typeface="Open Sans" panose="020B0606030504020204" pitchFamily="34" charset="0"/>
                <a:cs typeface="Open Sans" panose="020B0606030504020204" pitchFamily="34" charset="0"/>
              </a:rPr>
              <a:t>Visitors Profiling</a:t>
            </a:r>
          </a:p>
        </p:txBody>
      </p:sp>
      <p:sp>
        <p:nvSpPr>
          <p:cNvPr id="40" name="Rounded Rectangle 136">
            <a:extLst>
              <a:ext uri="{FF2B5EF4-FFF2-40B4-BE49-F238E27FC236}">
                <a16:creationId xmlns:a16="http://schemas.microsoft.com/office/drawing/2014/main" id="{0D41B645-A4B7-47A1-A623-EA906D625D08}"/>
              </a:ext>
            </a:extLst>
          </p:cNvPr>
          <p:cNvSpPr/>
          <p:nvPr/>
        </p:nvSpPr>
        <p:spPr bwMode="gray">
          <a:xfrm>
            <a:off x="8996737" y="1310295"/>
            <a:ext cx="2576980" cy="231301"/>
          </a:xfrm>
          <a:prstGeom prst="roundRect">
            <a:avLst/>
          </a:prstGeom>
          <a:solidFill>
            <a:srgbClr val="0076A8"/>
          </a:solidFill>
          <a:ln w="19050" algn="ctr">
            <a:noFill/>
            <a:miter lim="800000"/>
            <a:headEnd/>
            <a:tailEnd/>
          </a:ln>
        </p:spPr>
        <p:txBody>
          <a:bodyPr wrap="square" lIns="88900" tIns="88900" rIns="88900" bIns="88900" rtlCol="0" anchor="ctr"/>
          <a:lstStyle/>
          <a:p>
            <a:pPr lvl="0" algn="ctr">
              <a:defRPr/>
            </a:pPr>
            <a:r>
              <a:rPr lang="en-US" sz="1200" b="1" dirty="0">
                <a:solidFill>
                  <a:schemeClr val="bg1"/>
                </a:solidFill>
                <a:ea typeface="Open Sans" panose="020B0606030504020204" pitchFamily="34" charset="0"/>
                <a:cs typeface="Open Sans" panose="020B0606030504020204" pitchFamily="34" charset="0"/>
              </a:rPr>
              <a:t>Campaign Analysis</a:t>
            </a:r>
          </a:p>
        </p:txBody>
      </p:sp>
      <p:cxnSp>
        <p:nvCxnSpPr>
          <p:cNvPr id="6" name="Straight Arrow Connector 5"/>
          <p:cNvCxnSpPr/>
          <p:nvPr/>
        </p:nvCxnSpPr>
        <p:spPr>
          <a:xfrm>
            <a:off x="5429250" y="3700771"/>
            <a:ext cx="4191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939333" y="3700771"/>
            <a:ext cx="4191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375433" y="3667742"/>
            <a:ext cx="4191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950868" y="3667742"/>
            <a:ext cx="4191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072305" y="867514"/>
            <a:ext cx="756444" cy="215444"/>
          </a:xfrm>
          <a:prstGeom prst="rect">
            <a:avLst/>
          </a:prstGeom>
          <a:noFill/>
        </p:spPr>
        <p:txBody>
          <a:bodyPr wrap="square" lIns="0" tIns="0" rIns="0" bIns="0" rtlCol="0">
            <a:spAutoFit/>
          </a:bodyPr>
          <a:lstStyle/>
          <a:p>
            <a:pPr>
              <a:spcBef>
                <a:spcPts val="600"/>
              </a:spcBef>
              <a:buSzPct val="100000"/>
            </a:pPr>
            <a:r>
              <a:rPr lang="en-US" sz="1400" dirty="0">
                <a:solidFill>
                  <a:srgbClr val="86BC25"/>
                </a:solidFill>
                <a:hlinkClick r:id="" action="ppaction://noaction"/>
              </a:rPr>
              <a:t>Output</a:t>
            </a:r>
            <a:endParaRPr lang="en-IN" sz="1400" dirty="0">
              <a:solidFill>
                <a:srgbClr val="86BC25"/>
              </a:solidFill>
            </a:endParaRPr>
          </a:p>
        </p:txBody>
      </p:sp>
      <p:sp>
        <p:nvSpPr>
          <p:cNvPr id="5" name="Rectangle 4"/>
          <p:cNvSpPr/>
          <p:nvPr/>
        </p:nvSpPr>
        <p:spPr>
          <a:xfrm>
            <a:off x="1295316" y="5525443"/>
            <a:ext cx="2722379" cy="1446550"/>
          </a:xfrm>
          <a:prstGeom prst="rect">
            <a:avLst/>
          </a:prstGeom>
        </p:spPr>
        <p:txBody>
          <a:bodyPr wrap="square">
            <a:spAutoFit/>
          </a:bodyPr>
          <a:lstStyle/>
          <a:p>
            <a:pPr marL="171450" indent="-171450">
              <a:buFont typeface="Arial" panose="020B0604020202020204" pitchFamily="34" charset="0"/>
              <a:buChar char="•"/>
            </a:pPr>
            <a:r>
              <a:rPr lang="en-US" sz="1100" dirty="0">
                <a:solidFill>
                  <a:srgbClr val="00ABAB"/>
                </a:solidFill>
              </a:rPr>
              <a:t>Revamp popular pages</a:t>
            </a:r>
          </a:p>
          <a:p>
            <a:pPr marL="171450" indent="-171450">
              <a:buFont typeface="Arial" panose="020B0604020202020204" pitchFamily="34" charset="0"/>
              <a:buChar char="•"/>
            </a:pPr>
            <a:endParaRPr lang="en-US" sz="1100" dirty="0">
              <a:solidFill>
                <a:srgbClr val="00ABAB"/>
              </a:solidFill>
            </a:endParaRPr>
          </a:p>
          <a:p>
            <a:pPr marL="171450" indent="-171450">
              <a:buFont typeface="Arial" panose="020B0604020202020204" pitchFamily="34" charset="0"/>
              <a:buChar char="•"/>
            </a:pPr>
            <a:r>
              <a:rPr lang="en-US" sz="1100" dirty="0">
                <a:solidFill>
                  <a:srgbClr val="00ABAB"/>
                </a:solidFill>
              </a:rPr>
              <a:t>Design new content for Brand.com page</a:t>
            </a:r>
          </a:p>
          <a:p>
            <a:pPr marL="171450" indent="-171450">
              <a:buFont typeface="Arial" panose="020B0604020202020204" pitchFamily="34" charset="0"/>
              <a:buChar char="•"/>
            </a:pPr>
            <a:endParaRPr lang="en-US" sz="1100" dirty="0">
              <a:solidFill>
                <a:srgbClr val="00ABAB"/>
              </a:solidFill>
            </a:endParaRPr>
          </a:p>
          <a:p>
            <a:pPr marL="171450" indent="-171450">
              <a:buFont typeface="Arial" panose="020B0604020202020204" pitchFamily="34" charset="0"/>
              <a:buChar char="•"/>
            </a:pPr>
            <a:r>
              <a:rPr lang="en-US" sz="1100" dirty="0">
                <a:solidFill>
                  <a:srgbClr val="00ABAB"/>
                </a:solidFill>
              </a:rPr>
              <a:t>Design campaigns </a:t>
            </a:r>
          </a:p>
          <a:p>
            <a:endParaRPr lang="en-US" sz="1100" dirty="0">
              <a:solidFill>
                <a:srgbClr val="00ABAB"/>
              </a:solidFill>
            </a:endParaRPr>
          </a:p>
          <a:p>
            <a:endParaRPr lang="en-IN" sz="1100" dirty="0">
              <a:solidFill>
                <a:srgbClr val="00ABAB"/>
              </a:solidFill>
            </a:endParaRPr>
          </a:p>
        </p:txBody>
      </p:sp>
      <p:sp>
        <p:nvSpPr>
          <p:cNvPr id="48" name="Rectangle 47"/>
          <p:cNvSpPr/>
          <p:nvPr/>
        </p:nvSpPr>
        <p:spPr>
          <a:xfrm>
            <a:off x="5109398" y="5533696"/>
            <a:ext cx="2722379" cy="1107996"/>
          </a:xfrm>
          <a:prstGeom prst="rect">
            <a:avLst/>
          </a:prstGeom>
        </p:spPr>
        <p:txBody>
          <a:bodyPr wrap="square">
            <a:spAutoFit/>
          </a:bodyPr>
          <a:lstStyle/>
          <a:p>
            <a:pPr marL="171450" indent="-171450">
              <a:buFont typeface="Arial" panose="020B0604020202020204" pitchFamily="34" charset="0"/>
              <a:buChar char="•"/>
            </a:pPr>
            <a:r>
              <a:rPr lang="en-US" sz="1100" dirty="0">
                <a:solidFill>
                  <a:srgbClr val="00ABAB"/>
                </a:solidFill>
              </a:rPr>
              <a:t>Decide New target Audience</a:t>
            </a:r>
          </a:p>
          <a:p>
            <a:pPr marL="171450" indent="-171450">
              <a:buFont typeface="Arial" panose="020B0604020202020204" pitchFamily="34" charset="0"/>
              <a:buChar char="•"/>
            </a:pPr>
            <a:endParaRPr lang="en-US" sz="1100" dirty="0">
              <a:solidFill>
                <a:srgbClr val="00ABAB"/>
              </a:solidFill>
            </a:endParaRPr>
          </a:p>
          <a:p>
            <a:pPr marL="171450" indent="-171450">
              <a:buFont typeface="Arial" panose="020B0604020202020204" pitchFamily="34" charset="0"/>
              <a:buChar char="•"/>
            </a:pPr>
            <a:r>
              <a:rPr lang="en-US" sz="1100" dirty="0">
                <a:solidFill>
                  <a:srgbClr val="00ABAB"/>
                </a:solidFill>
              </a:rPr>
              <a:t>Design Content according to new preferences of consumer</a:t>
            </a:r>
          </a:p>
          <a:p>
            <a:endParaRPr lang="en-US" sz="1100" dirty="0">
              <a:solidFill>
                <a:srgbClr val="00ABAB"/>
              </a:solidFill>
            </a:endParaRPr>
          </a:p>
          <a:p>
            <a:endParaRPr lang="en-IN" sz="1100" dirty="0">
              <a:solidFill>
                <a:srgbClr val="00ABAB"/>
              </a:solidFill>
            </a:endParaRPr>
          </a:p>
        </p:txBody>
      </p:sp>
      <p:sp>
        <p:nvSpPr>
          <p:cNvPr id="49" name="Rectangle 48"/>
          <p:cNvSpPr/>
          <p:nvPr/>
        </p:nvSpPr>
        <p:spPr>
          <a:xfrm>
            <a:off x="9287866" y="5525443"/>
            <a:ext cx="2722379" cy="938719"/>
          </a:xfrm>
          <a:prstGeom prst="rect">
            <a:avLst/>
          </a:prstGeom>
        </p:spPr>
        <p:txBody>
          <a:bodyPr wrap="square">
            <a:spAutoFit/>
          </a:bodyPr>
          <a:lstStyle/>
          <a:p>
            <a:pPr marL="171450" indent="-171450">
              <a:buFont typeface="Arial" panose="020B0604020202020204" pitchFamily="34" charset="0"/>
              <a:buChar char="•"/>
            </a:pPr>
            <a:r>
              <a:rPr lang="en-US" sz="1100" dirty="0">
                <a:solidFill>
                  <a:srgbClr val="00ABAB"/>
                </a:solidFill>
              </a:rPr>
              <a:t>Optimize media channels</a:t>
            </a:r>
          </a:p>
          <a:p>
            <a:pPr marL="171450" indent="-171450">
              <a:buFont typeface="Arial" panose="020B0604020202020204" pitchFamily="34" charset="0"/>
              <a:buChar char="•"/>
            </a:pPr>
            <a:endParaRPr lang="en-US" sz="1100" dirty="0">
              <a:solidFill>
                <a:srgbClr val="00ABAB"/>
              </a:solidFill>
            </a:endParaRPr>
          </a:p>
          <a:p>
            <a:pPr marL="171450" indent="-171450">
              <a:buFont typeface="Arial" panose="020B0604020202020204" pitchFamily="34" charset="0"/>
              <a:buChar char="•"/>
            </a:pPr>
            <a:r>
              <a:rPr lang="en-US" sz="1100" dirty="0">
                <a:solidFill>
                  <a:srgbClr val="00ABAB"/>
                </a:solidFill>
              </a:rPr>
              <a:t>Budget media spend</a:t>
            </a:r>
          </a:p>
          <a:p>
            <a:endParaRPr lang="en-US" sz="1100" dirty="0">
              <a:solidFill>
                <a:srgbClr val="00ABAB"/>
              </a:solidFill>
            </a:endParaRPr>
          </a:p>
          <a:p>
            <a:endParaRPr lang="en-IN" sz="1100" dirty="0">
              <a:solidFill>
                <a:srgbClr val="00ABAB"/>
              </a:solidFill>
            </a:endParaRPr>
          </a:p>
        </p:txBody>
      </p:sp>
    </p:spTree>
    <p:extLst>
      <p:ext uri="{BB962C8B-B14F-4D97-AF65-F5344CB8AC3E}">
        <p14:creationId xmlns:p14="http://schemas.microsoft.com/office/powerpoint/2010/main" val="7156101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21371" y="142071"/>
            <a:ext cx="11481731" cy="6467180"/>
            <a:chOff x="421371" y="142071"/>
            <a:chExt cx="11481731" cy="6467180"/>
          </a:xfrm>
        </p:grpSpPr>
        <p:pic>
          <p:nvPicPr>
            <p:cNvPr id="5" name="Picture 4"/>
            <p:cNvPicPr>
              <a:picLocks noChangeAspect="1"/>
            </p:cNvPicPr>
            <p:nvPr/>
          </p:nvPicPr>
          <p:blipFill rotWithShape="1">
            <a:blip r:embed="rId2"/>
            <a:srcRect l="20965" t="16401" r="3114" b="7575"/>
            <a:stretch/>
          </p:blipFill>
          <p:spPr>
            <a:xfrm>
              <a:off x="421371" y="142071"/>
              <a:ext cx="11481731" cy="6467180"/>
            </a:xfrm>
            <a:prstGeom prst="rect">
              <a:avLst/>
            </a:prstGeom>
            <a:ln>
              <a:noFill/>
            </a:ln>
            <a:effectLst>
              <a:outerShdw blurRad="292100" dist="139700" dir="2700000" algn="tl" rotWithShape="0">
                <a:srgbClr val="333333">
                  <a:alpha val="65000"/>
                </a:srgbClr>
              </a:outerShdw>
            </a:effectLst>
          </p:spPr>
        </p:pic>
        <p:grpSp>
          <p:nvGrpSpPr>
            <p:cNvPr id="3" name="Group 2"/>
            <p:cNvGrpSpPr/>
            <p:nvPr/>
          </p:nvGrpSpPr>
          <p:grpSpPr>
            <a:xfrm>
              <a:off x="507076" y="2247208"/>
              <a:ext cx="8880769" cy="1776152"/>
              <a:chOff x="507076" y="2247208"/>
              <a:chExt cx="8880769" cy="1776152"/>
            </a:xfrm>
          </p:grpSpPr>
          <p:sp>
            <p:nvSpPr>
              <p:cNvPr id="2" name="Rectangle 1"/>
              <p:cNvSpPr/>
              <p:nvPr/>
            </p:nvSpPr>
            <p:spPr>
              <a:xfrm>
                <a:off x="507076" y="3408218"/>
                <a:ext cx="365760" cy="307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125883" y="3715789"/>
                <a:ext cx="365760" cy="307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992879" y="2920538"/>
                <a:ext cx="365760" cy="3075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438996" y="2247208"/>
                <a:ext cx="324200" cy="2549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38995" y="2640675"/>
                <a:ext cx="290948" cy="2549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71216" y="3477492"/>
                <a:ext cx="324200" cy="2549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060874" y="2352501"/>
                <a:ext cx="326971" cy="1413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8980514" y="2759824"/>
                <a:ext cx="407331" cy="135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7575159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6491" t="21657" r="26930" b="18772"/>
          <a:stretch/>
        </p:blipFill>
        <p:spPr>
          <a:xfrm>
            <a:off x="807634" y="302148"/>
            <a:ext cx="10176624" cy="60270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739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20526" t="16511" r="4649" b="10663"/>
          <a:stretch/>
        </p:blipFill>
        <p:spPr>
          <a:xfrm>
            <a:off x="811033" y="468075"/>
            <a:ext cx="10279502" cy="5627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6018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66066" y="87464"/>
            <a:ext cx="1057524" cy="276999"/>
          </a:xfrm>
          <a:prstGeom prst="rect">
            <a:avLst/>
          </a:prstGeom>
          <a:noFill/>
        </p:spPr>
        <p:txBody>
          <a:bodyPr wrap="square" lIns="0" tIns="0" rIns="0" bIns="0" rtlCol="0">
            <a:spAutoFit/>
          </a:bodyPr>
          <a:lstStyle/>
          <a:p>
            <a:pPr>
              <a:spcBef>
                <a:spcPts val="600"/>
              </a:spcBef>
              <a:buSzPct val="100000"/>
            </a:pPr>
            <a:r>
              <a:rPr lang="en-US" dirty="0">
                <a:solidFill>
                  <a:srgbClr val="313131"/>
                </a:solidFill>
                <a:hlinkClick r:id="rId2" action="ppaction://hlinksldjump"/>
              </a:rPr>
              <a:t>Back</a:t>
            </a:r>
            <a:endParaRPr lang="en-IN" dirty="0">
              <a:solidFill>
                <a:srgbClr val="313131"/>
              </a:solidFill>
            </a:endParaRPr>
          </a:p>
        </p:txBody>
      </p:sp>
      <p:pic>
        <p:nvPicPr>
          <p:cNvPr id="2" name="Picture 1"/>
          <p:cNvPicPr>
            <a:picLocks noChangeAspect="1"/>
          </p:cNvPicPr>
          <p:nvPr/>
        </p:nvPicPr>
        <p:blipFill rotWithShape="1">
          <a:blip r:embed="rId3"/>
          <a:srcRect l="21069" t="15738" r="3111" b="15140"/>
          <a:stretch/>
        </p:blipFill>
        <p:spPr>
          <a:xfrm>
            <a:off x="888581" y="791570"/>
            <a:ext cx="10406247" cy="5336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26797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DEE372B-93F8-407C-848E-D8754AD743B5}"/>
              </a:ext>
            </a:extLst>
          </p:cNvPr>
          <p:cNvSpPr/>
          <p:nvPr/>
        </p:nvSpPr>
        <p:spPr bwMode="gray">
          <a:xfrm>
            <a:off x="0" y="-29965"/>
            <a:ext cx="12192000" cy="558062"/>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sz="2000" b="1" dirty="0">
                <a:solidFill>
                  <a:prstClr val="white"/>
                </a:solidFill>
              </a:rPr>
              <a:t>The Birth of Digital Marketing</a:t>
            </a:r>
            <a:endParaRPr kumimoji="0" lang="en-IN" sz="2000" b="1" i="0" u="none" strike="noStrike" kern="1200" cap="none" spc="0" normalizeH="0" baseline="0" noProof="0" dirty="0">
              <a:ln>
                <a:noFill/>
              </a:ln>
              <a:solidFill>
                <a:prstClr val="white"/>
              </a:solidFill>
              <a:effectLst/>
              <a:uLnTx/>
              <a:uFillTx/>
            </a:endParaRPr>
          </a:p>
        </p:txBody>
      </p:sp>
      <p:sp>
        <p:nvSpPr>
          <p:cNvPr id="7"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3033347" y="1184227"/>
            <a:ext cx="7904283" cy="738664"/>
          </a:xfrm>
          <a:prstGeom prst="rect">
            <a:avLst/>
          </a:prstGeom>
        </p:spPr>
        <p:txBody>
          <a:bodyPr wrap="square">
            <a:spAutoFit/>
          </a:bodyPr>
          <a:lstStyle/>
          <a:p>
            <a:r>
              <a:rPr lang="en-US" sz="1400" dirty="0"/>
              <a:t>The digital age as we now know it </a:t>
            </a:r>
            <a:r>
              <a:rPr lang="en-US" sz="1400" b="1" dirty="0"/>
              <a:t>began with the Internet and the Web 1.0 platforms of the early 1990s</a:t>
            </a:r>
            <a:r>
              <a:rPr lang="en-US" sz="1400" dirty="0"/>
              <a:t>. This was a rather </a:t>
            </a:r>
            <a:r>
              <a:rPr lang="en-US" sz="1400" b="1" dirty="0"/>
              <a:t>static world</a:t>
            </a:r>
            <a:r>
              <a:rPr lang="en-US" sz="1400" dirty="0"/>
              <a:t> in which users could get the information they desired but it could not be shared on the web. There was no such thing as interaction, as the only activity was reading of content.</a:t>
            </a:r>
            <a:endParaRPr lang="en-IN" sz="1400" dirty="0"/>
          </a:p>
        </p:txBody>
      </p:sp>
      <p:sp>
        <p:nvSpPr>
          <p:cNvPr id="6" name="Rectangle 5"/>
          <p:cNvSpPr/>
          <p:nvPr/>
        </p:nvSpPr>
        <p:spPr>
          <a:xfrm>
            <a:off x="4185139" y="2712062"/>
            <a:ext cx="7297614" cy="1169551"/>
          </a:xfrm>
          <a:prstGeom prst="rect">
            <a:avLst/>
          </a:prstGeom>
        </p:spPr>
        <p:txBody>
          <a:bodyPr wrap="square">
            <a:spAutoFit/>
          </a:bodyPr>
          <a:lstStyle/>
          <a:p>
            <a:pPr lvl="0" eaLnBrk="0" fontAlgn="base" hangingPunct="0">
              <a:spcBef>
                <a:spcPct val="0"/>
              </a:spcBef>
              <a:spcAft>
                <a:spcPct val="0"/>
              </a:spcAft>
            </a:pPr>
            <a:r>
              <a:rPr lang="en-US" sz="1400" b="1" dirty="0"/>
              <a:t>Then came Web 2.0, where people became more active participants rather than remain passive users</a:t>
            </a:r>
            <a:r>
              <a:rPr lang="en-US" sz="1400" dirty="0"/>
              <a:t>. Web 2.0 allowed users to interact with other users and businesses. </a:t>
            </a:r>
            <a:r>
              <a:rPr lang="en-US" altLang="en-US" sz="1400" dirty="0"/>
              <a:t>The development of Web 2.0 changed the way people used the internet, which caused marketers to change how they market—it became less about overtly advertising to someone and became more about creating an experience people wanted to be a part of.</a:t>
            </a:r>
            <a:endParaRPr lang="en-IN" sz="1400" dirty="0"/>
          </a:p>
        </p:txBody>
      </p:sp>
      <p:pic>
        <p:nvPicPr>
          <p:cNvPr id="2052" name="Picture 4" descr="WEB 2.0 - What is it ? How it works and its advantages? - IntenseCli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522" y="2600097"/>
            <a:ext cx="2870325" cy="17287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632939" y="4744899"/>
            <a:ext cx="5527429" cy="1169551"/>
          </a:xfrm>
          <a:prstGeom prst="rect">
            <a:avLst/>
          </a:prstGeom>
        </p:spPr>
        <p:txBody>
          <a:bodyPr wrap="square">
            <a:spAutoFit/>
          </a:bodyPr>
          <a:lstStyle/>
          <a:p>
            <a:r>
              <a:rPr lang="en-US" sz="1400" dirty="0"/>
              <a:t>The </a:t>
            </a:r>
            <a:r>
              <a:rPr lang="en-US" sz="1400" b="1" dirty="0"/>
              <a:t>cookie was another important milestone </a:t>
            </a:r>
            <a:r>
              <a:rPr lang="en-US" sz="1400" dirty="0"/>
              <a:t>in the digital marketing industry. Advertisers had begun to look for other ways to capitalize on the fledgling technology. One such technique was to track common browsing habits and usage patterns of frequent users of the internet so as to tailor promotions and marketing collateral to their tastes</a:t>
            </a:r>
            <a:endParaRPr lang="en-IN" sz="1400" dirty="0"/>
          </a:p>
        </p:txBody>
      </p:sp>
      <p:pic>
        <p:nvPicPr>
          <p:cNvPr id="2056" name="Picture 8" descr="Browser cookie diet - Annal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4608" y="4744899"/>
            <a:ext cx="3361837" cy="189006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3490546" y="2431674"/>
            <a:ext cx="0" cy="1967518"/>
          </a:xfrm>
          <a:prstGeom prst="line">
            <a:avLst/>
          </a:prstGeom>
          <a:ln w="19050">
            <a:solidFill>
              <a:srgbClr val="92D050"/>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25522" y="2431674"/>
            <a:ext cx="2965024" cy="3756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90546" y="4372813"/>
            <a:ext cx="1814146" cy="2637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98830" y="4372813"/>
            <a:ext cx="5862" cy="2262151"/>
          </a:xfrm>
          <a:prstGeom prst="line">
            <a:avLst/>
          </a:prstGeom>
          <a:ln w="19050">
            <a:solidFill>
              <a:srgbClr val="92D050"/>
            </a:solidFill>
          </a:ln>
        </p:spPr>
        <p:style>
          <a:lnRef idx="1">
            <a:schemeClr val="dk1"/>
          </a:lnRef>
          <a:fillRef idx="0">
            <a:schemeClr val="dk1"/>
          </a:fillRef>
          <a:effectRef idx="0">
            <a:schemeClr val="dk1"/>
          </a:effectRef>
          <a:fontRef idx="minor">
            <a:schemeClr val="tx1"/>
          </a:fontRef>
        </p:style>
      </p:cxnSp>
      <p:pic>
        <p:nvPicPr>
          <p:cNvPr id="2058" name="Picture 10" descr="Web 1.0 – The Business of Soc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516" y="795091"/>
            <a:ext cx="1909309" cy="1458325"/>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p:cNvCxnSpPr/>
          <p:nvPr/>
        </p:nvCxnSpPr>
        <p:spPr>
          <a:xfrm>
            <a:off x="510868" y="686582"/>
            <a:ext cx="14654" cy="1782654"/>
          </a:xfrm>
          <a:prstGeom prst="line">
            <a:avLst/>
          </a:prstGeom>
          <a:ln w="19050">
            <a:solidFill>
              <a:srgbClr val="92D05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70469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DEE372B-93F8-407C-848E-D8754AD743B5}"/>
              </a:ext>
            </a:extLst>
          </p:cNvPr>
          <p:cNvSpPr/>
          <p:nvPr/>
        </p:nvSpPr>
        <p:spPr bwMode="gray">
          <a:xfrm>
            <a:off x="0" y="-29965"/>
            <a:ext cx="12192000" cy="558062"/>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defRPr/>
            </a:pPr>
            <a:r>
              <a:rPr lang="en-US" sz="2000" b="1" dirty="0">
                <a:solidFill>
                  <a:prstClr val="white"/>
                </a:solidFill>
              </a:rPr>
              <a:t>Cookies, Pixels and DMPs – What goes on behind the scenes (1 of 2)</a:t>
            </a:r>
          </a:p>
        </p:txBody>
      </p:sp>
      <p:sp>
        <p:nvSpPr>
          <p:cNvPr id="2" name="Rectangle 1"/>
          <p:cNvSpPr/>
          <p:nvPr/>
        </p:nvSpPr>
        <p:spPr>
          <a:xfrm>
            <a:off x="227157" y="3336751"/>
            <a:ext cx="5687868" cy="3231654"/>
          </a:xfrm>
          <a:prstGeom prst="rect">
            <a:avLst/>
          </a:prstGeom>
        </p:spPr>
        <p:txBody>
          <a:bodyPr wrap="square">
            <a:spAutoFit/>
          </a:bodyPr>
          <a:lstStyle/>
          <a:p>
            <a:r>
              <a:rPr lang="en-US" sz="1400" dirty="0"/>
              <a:t>Cookies </a:t>
            </a:r>
            <a:r>
              <a:rPr lang="en-US" sz="1400" b="1" dirty="0"/>
              <a:t>aren’t programs, they are small text files </a:t>
            </a:r>
            <a:r>
              <a:rPr lang="en-US" sz="1400" dirty="0"/>
              <a:t>that are placed on a visitor’s machine through websites they browse. </a:t>
            </a:r>
          </a:p>
          <a:p>
            <a:endParaRPr lang="en-US" sz="1400" dirty="0"/>
          </a:p>
          <a:p>
            <a:r>
              <a:rPr lang="en-US" sz="1400" dirty="0"/>
              <a:t>For instance, a lot of sites use cookies to save ID and passwords. Others use them to refill the checkout cart when the visitor returns. These are </a:t>
            </a:r>
            <a:r>
              <a:rPr lang="en-US" sz="1400" b="1" dirty="0"/>
              <a:t>primarily first-party cookies.</a:t>
            </a:r>
          </a:p>
          <a:p>
            <a:endParaRPr lang="en-US" sz="1400" b="1" dirty="0"/>
          </a:p>
          <a:p>
            <a:r>
              <a:rPr lang="en-US" sz="1400" dirty="0"/>
              <a:t>Services like </a:t>
            </a:r>
            <a:r>
              <a:rPr lang="en-US" sz="1400" b="1" dirty="0"/>
              <a:t>DoubleClick, </a:t>
            </a:r>
            <a:r>
              <a:rPr lang="en-US" sz="1400" b="1" dirty="0" err="1"/>
              <a:t>LiveRamp</a:t>
            </a:r>
            <a:r>
              <a:rPr lang="en-US" sz="1400" b="1" dirty="0"/>
              <a:t>, etc. place a 3rd party cookie </a:t>
            </a:r>
            <a:r>
              <a:rPr lang="en-US" sz="1400" dirty="0"/>
              <a:t>that they use to track user activity across the web space. An important thing to note here is that you can only read those cookies that </a:t>
            </a:r>
            <a:r>
              <a:rPr lang="en-US" sz="1400" i="1" dirty="0"/>
              <a:t>you</a:t>
            </a:r>
            <a:r>
              <a:rPr lang="en-US" sz="1400" dirty="0"/>
              <a:t> have placed, because all cookies have unique properties. For example, Amazon cannot read a cookie that Wells Fargo has placed in a visitor’s browser.</a:t>
            </a:r>
          </a:p>
          <a:p>
            <a:endParaRPr lang="en-US" sz="1200" b="1" dirty="0"/>
          </a:p>
          <a:p>
            <a:endParaRPr lang="en-US" sz="1200" dirty="0"/>
          </a:p>
          <a:p>
            <a:endParaRPr lang="en-US" sz="1200" dirty="0"/>
          </a:p>
        </p:txBody>
      </p:sp>
      <p:sp>
        <p:nvSpPr>
          <p:cNvPr id="7"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What are website cookies? Why are they used? - Market Business News"/>
          <p:cNvPicPr>
            <a:picLocks noChangeAspect="1" noChangeArrowheads="1"/>
          </p:cNvPicPr>
          <p:nvPr/>
        </p:nvPicPr>
        <p:blipFill rotWithShape="1">
          <a:blip r:embed="rId3">
            <a:extLst>
              <a:ext uri="{28A0092B-C50C-407E-A947-70E740481C1C}">
                <a14:useLocalDpi xmlns:a14="http://schemas.microsoft.com/office/drawing/2010/main" val="0"/>
              </a:ext>
            </a:extLst>
          </a:blip>
          <a:srcRect l="1" r="540" b="15051"/>
          <a:stretch/>
        </p:blipFill>
        <p:spPr bwMode="auto">
          <a:xfrm>
            <a:off x="1515699" y="941752"/>
            <a:ext cx="3236093" cy="212457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401531" y="3336751"/>
            <a:ext cx="5457094" cy="2462213"/>
          </a:xfrm>
          <a:prstGeom prst="rect">
            <a:avLst/>
          </a:prstGeom>
        </p:spPr>
        <p:txBody>
          <a:bodyPr wrap="square">
            <a:spAutoFit/>
          </a:bodyPr>
          <a:lstStyle/>
          <a:p>
            <a:r>
              <a:rPr lang="en-US" sz="1400" b="1" dirty="0">
                <a:solidFill>
                  <a:srgbClr val="222222"/>
                </a:solidFill>
              </a:rPr>
              <a:t>Pixels</a:t>
            </a:r>
            <a:r>
              <a:rPr lang="en-US" sz="1400" dirty="0">
                <a:solidFill>
                  <a:srgbClr val="222222"/>
                </a:solidFill>
              </a:rPr>
              <a:t> are different tools used to get a better understanding of the users on your website. They are used to help identify, collect, and transfer data from a given site to software catering to analytics and advertising services.</a:t>
            </a:r>
          </a:p>
          <a:p>
            <a:endParaRPr lang="en-US" sz="1400" dirty="0">
              <a:solidFill>
                <a:srgbClr val="222222"/>
              </a:solidFill>
            </a:endParaRPr>
          </a:p>
          <a:p>
            <a:r>
              <a:rPr lang="en-US" sz="1400" dirty="0"/>
              <a:t>Pixels (tags) are typically an invisible single pixel. These pixels fire, or a JAVA code executes (both mean the same thing), when the webpage is loaded and capture important information about the visitor. Pixels can also place a new cookie in a visitor’s browser or check if there is an existing cookie already there.</a:t>
            </a:r>
          </a:p>
          <a:p>
            <a:endParaRPr lang="en-IN" sz="1400" dirty="0"/>
          </a:p>
        </p:txBody>
      </p:sp>
      <p:pic>
        <p:nvPicPr>
          <p:cNvPr id="13" name="Picture 12"/>
          <p:cNvPicPr>
            <a:picLocks noChangeAspect="1"/>
          </p:cNvPicPr>
          <p:nvPr/>
        </p:nvPicPr>
        <p:blipFill>
          <a:blip r:embed="rId4"/>
          <a:stretch>
            <a:fillRect/>
          </a:stretch>
        </p:blipFill>
        <p:spPr>
          <a:xfrm>
            <a:off x="7416755" y="1026334"/>
            <a:ext cx="3346395" cy="1651821"/>
          </a:xfrm>
          <a:prstGeom prst="rect">
            <a:avLst/>
          </a:prstGeom>
        </p:spPr>
      </p:pic>
      <p:sp>
        <p:nvSpPr>
          <p:cNvPr id="16" name="Rectangle 15"/>
          <p:cNvSpPr/>
          <p:nvPr/>
        </p:nvSpPr>
        <p:spPr>
          <a:xfrm>
            <a:off x="183218" y="671330"/>
            <a:ext cx="5798482" cy="5653269"/>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219825" y="657400"/>
            <a:ext cx="5751635" cy="5667199"/>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39073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DEE372B-93F8-407C-848E-D8754AD743B5}"/>
              </a:ext>
            </a:extLst>
          </p:cNvPr>
          <p:cNvSpPr/>
          <p:nvPr/>
        </p:nvSpPr>
        <p:spPr bwMode="gray">
          <a:xfrm>
            <a:off x="0" y="-29965"/>
            <a:ext cx="12192000" cy="558062"/>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defRPr/>
            </a:pPr>
            <a:r>
              <a:rPr lang="en-US" sz="2000" b="1" dirty="0">
                <a:solidFill>
                  <a:prstClr val="white"/>
                </a:solidFill>
              </a:rPr>
              <a:t>Cookies, Pixels and DMPs – What goes on behind the scenes (2 of 2)</a:t>
            </a:r>
          </a:p>
        </p:txBody>
      </p:sp>
      <p:sp>
        <p:nvSpPr>
          <p:cNvPr id="7"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621092" y="980437"/>
            <a:ext cx="7313733" cy="2462213"/>
          </a:xfrm>
          <a:prstGeom prst="rect">
            <a:avLst/>
          </a:prstGeom>
        </p:spPr>
        <p:txBody>
          <a:bodyPr wrap="square">
            <a:spAutoFit/>
          </a:bodyPr>
          <a:lstStyle/>
          <a:p>
            <a:r>
              <a:rPr lang="en-US" sz="1400" b="1" dirty="0">
                <a:solidFill>
                  <a:srgbClr val="92D050"/>
                </a:solidFill>
              </a:rPr>
              <a:t>Data Management Platform</a:t>
            </a:r>
          </a:p>
          <a:p>
            <a:r>
              <a:rPr lang="en-US" sz="1400" dirty="0"/>
              <a:t>A data management platform (DMP) is a platform to collect, organize and </a:t>
            </a:r>
            <a:r>
              <a:rPr lang="en-US" sz="1400" b="1" dirty="0"/>
              <a:t>activate first-, second- and third-party audience data from any source, including online, offline, mobile, and beyond.</a:t>
            </a:r>
          </a:p>
          <a:p>
            <a:endParaRPr lang="en-US" sz="1400" dirty="0"/>
          </a:p>
          <a:p>
            <a:r>
              <a:rPr lang="en-US" sz="1400" dirty="0"/>
              <a:t>Data storage is the key-word.</a:t>
            </a:r>
          </a:p>
          <a:p>
            <a:endParaRPr lang="en-US" sz="1400" dirty="0"/>
          </a:p>
          <a:p>
            <a:r>
              <a:rPr lang="en-US" sz="1400" b="1" dirty="0">
                <a:solidFill>
                  <a:srgbClr val="92D050"/>
                </a:solidFill>
              </a:rPr>
              <a:t>Customer Data Platform</a:t>
            </a:r>
          </a:p>
          <a:p>
            <a:r>
              <a:rPr lang="en-US" sz="1400" dirty="0"/>
              <a:t>It a system that </a:t>
            </a:r>
            <a:r>
              <a:rPr lang="en-US" sz="1400" b="1" dirty="0"/>
              <a:t>ingests, consolidates and normalizes customer data from multiple online and offline sources</a:t>
            </a:r>
            <a:r>
              <a:rPr lang="en-US" sz="1400" dirty="0"/>
              <a:t>, regardless of the data's structure or identifier (email, cookie, </a:t>
            </a:r>
            <a:r>
              <a:rPr lang="en-US" sz="1400" dirty="0" err="1"/>
              <a:t>etc</a:t>
            </a:r>
            <a:r>
              <a:rPr lang="en-US" sz="1400" dirty="0"/>
              <a:t>). The data is centralized, wrangled and enriched so other systems (usually 3rd party tools) can understand and utilize them for custom analytics, marketing campaigns, and other data-related business needs.</a:t>
            </a:r>
            <a:endParaRPr lang="en-US" sz="1400" b="1" i="1" dirty="0"/>
          </a:p>
        </p:txBody>
      </p:sp>
      <p:sp>
        <p:nvSpPr>
          <p:cNvPr id="4" name="Rectangle 3"/>
          <p:cNvSpPr/>
          <p:nvPr/>
        </p:nvSpPr>
        <p:spPr>
          <a:xfrm>
            <a:off x="156834" y="3971025"/>
            <a:ext cx="5091441" cy="2246769"/>
          </a:xfrm>
          <a:prstGeom prst="rect">
            <a:avLst/>
          </a:prstGeom>
        </p:spPr>
        <p:txBody>
          <a:bodyPr wrap="square">
            <a:spAutoFit/>
          </a:bodyPr>
          <a:lstStyle/>
          <a:p>
            <a:pPr fontAlgn="base"/>
            <a:r>
              <a:rPr lang="en-US" sz="1400" b="1" dirty="0">
                <a:solidFill>
                  <a:srgbClr val="92D050"/>
                </a:solidFill>
              </a:rPr>
              <a:t>Demand-Side Platform (DSP)</a:t>
            </a:r>
          </a:p>
          <a:p>
            <a:pPr fontAlgn="base"/>
            <a:r>
              <a:rPr lang="en-US" sz="1400" dirty="0">
                <a:solidFill>
                  <a:srgbClr val="000000"/>
                </a:solidFill>
              </a:rPr>
              <a:t>A </a:t>
            </a:r>
            <a:r>
              <a:rPr lang="en-US" sz="1400" b="1" dirty="0">
                <a:solidFill>
                  <a:srgbClr val="000000"/>
                </a:solidFill>
              </a:rPr>
              <a:t>demand-side platform (DSP)</a:t>
            </a:r>
            <a:r>
              <a:rPr lang="en-US" sz="1400" dirty="0">
                <a:solidFill>
                  <a:srgbClr val="000000"/>
                </a:solidFill>
              </a:rPr>
              <a:t> is a system for advertisers to purchase and manage ad inventories from multiple ad sources through a single interface. This is normally done using intelligent software which bids on the inventories using an auction process. This makes the buying and selling of ads cheaper and more reliable.</a:t>
            </a:r>
          </a:p>
          <a:p>
            <a:pPr fontAlgn="base"/>
            <a:endParaRPr lang="en-US" sz="1400" dirty="0">
              <a:solidFill>
                <a:srgbClr val="000000"/>
              </a:solidFill>
            </a:endParaRPr>
          </a:p>
          <a:p>
            <a:pPr fontAlgn="base"/>
            <a:r>
              <a:rPr lang="en-US" sz="1400" dirty="0">
                <a:solidFill>
                  <a:srgbClr val="000000"/>
                </a:solidFill>
              </a:rPr>
              <a:t>This whole setup is termed as </a:t>
            </a:r>
            <a:r>
              <a:rPr lang="en-US" sz="1400" b="1" dirty="0">
                <a:solidFill>
                  <a:srgbClr val="000000"/>
                </a:solidFill>
              </a:rPr>
              <a:t>“programmatic advertising”</a:t>
            </a:r>
            <a:r>
              <a:rPr lang="en-US" sz="1400" dirty="0">
                <a:solidFill>
                  <a:srgbClr val="000000"/>
                </a:solidFill>
              </a:rPr>
              <a:t> and the bidding process by which ad placements are auctioned within micro-seconds is called “real-time bidding (RTB)”.</a:t>
            </a:r>
            <a:endParaRPr lang="en-US" sz="1400" b="0" i="0" dirty="0">
              <a:solidFill>
                <a:srgbClr val="000000"/>
              </a:solidFill>
              <a:effectLst/>
            </a:endParaRPr>
          </a:p>
        </p:txBody>
      </p:sp>
      <p:pic>
        <p:nvPicPr>
          <p:cNvPr id="8194" name="Picture 2" descr="Basics Of A Demand Side Platform (DSP) – BPRISE, by Euler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034" y="4042710"/>
            <a:ext cx="5540527" cy="209868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What Is Difference Between a DMP and CDP, and Do I Need 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334" y="1180011"/>
            <a:ext cx="3943311" cy="18213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4286" y="980437"/>
            <a:ext cx="4100145" cy="2442074"/>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728190" y="3972928"/>
            <a:ext cx="5855675" cy="2244866"/>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175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DEE372B-93F8-407C-848E-D8754AD743B5}"/>
              </a:ext>
            </a:extLst>
          </p:cNvPr>
          <p:cNvSpPr/>
          <p:nvPr/>
        </p:nvSpPr>
        <p:spPr bwMode="gray">
          <a:xfrm>
            <a:off x="0" y="-29965"/>
            <a:ext cx="12192000" cy="558062"/>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sz="2000" b="1" dirty="0">
                <a:solidFill>
                  <a:prstClr val="white"/>
                </a:solidFill>
              </a:rPr>
              <a:t>Digital Marketing Jargon buster</a:t>
            </a:r>
            <a:endParaRPr kumimoji="0" lang="en-IN" sz="2000" b="1" i="0" u="none" strike="noStrike" kern="1200" cap="none" spc="0" normalizeH="0" baseline="0" noProof="0" dirty="0">
              <a:ln>
                <a:noFill/>
              </a:ln>
              <a:solidFill>
                <a:prstClr val="white"/>
              </a:solidFill>
              <a:effectLst/>
              <a:uLnTx/>
              <a:uFillTx/>
            </a:endParaRPr>
          </a:p>
        </p:txBody>
      </p:sp>
      <p:grpSp>
        <p:nvGrpSpPr>
          <p:cNvPr id="62" name="Group 61"/>
          <p:cNvGrpSpPr/>
          <p:nvPr/>
        </p:nvGrpSpPr>
        <p:grpSpPr>
          <a:xfrm>
            <a:off x="164809" y="958060"/>
            <a:ext cx="3704692" cy="1287323"/>
            <a:chOff x="76200" y="582232"/>
            <a:chExt cx="9864403" cy="1278694"/>
          </a:xfrm>
        </p:grpSpPr>
        <p:grpSp>
          <p:nvGrpSpPr>
            <p:cNvPr id="63" name="Group 62"/>
            <p:cNvGrpSpPr/>
            <p:nvPr/>
          </p:nvGrpSpPr>
          <p:grpSpPr>
            <a:xfrm>
              <a:off x="76200" y="582232"/>
              <a:ext cx="9741437" cy="1278694"/>
              <a:chOff x="76200" y="582232"/>
              <a:chExt cx="9741437" cy="1278694"/>
            </a:xfrm>
          </p:grpSpPr>
          <p:sp>
            <p:nvSpPr>
              <p:cNvPr id="65" name="Round Same Side Corner Rectangle 64"/>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pPr lvl="0" algn="ctr"/>
                <a:r>
                  <a:rPr lang="en-IN" sz="1500" b="1" dirty="0"/>
                  <a:t>Banner Ad</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66" name="Group 65"/>
              <p:cNvGrpSpPr/>
              <p:nvPr/>
            </p:nvGrpSpPr>
            <p:grpSpPr>
              <a:xfrm>
                <a:off x="76200" y="1219201"/>
                <a:ext cx="9741437" cy="641725"/>
                <a:chOff x="76200" y="1219201"/>
                <a:chExt cx="9741437" cy="641725"/>
              </a:xfrm>
            </p:grpSpPr>
            <p:sp>
              <p:nvSpPr>
                <p:cNvPr id="67" name="Rectangle 66"/>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0" name="Rectangle 79"/>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2" name="Rectangle 81"/>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5" name="Rectangle 84"/>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64" name="Rectangle 63"/>
            <p:cNvSpPr/>
            <p:nvPr/>
          </p:nvSpPr>
          <p:spPr>
            <a:xfrm>
              <a:off x="2949552" y="662613"/>
              <a:ext cx="6991051" cy="641999"/>
            </a:xfrm>
            <a:prstGeom prst="rect">
              <a:avLst/>
            </a:prstGeom>
          </p:spPr>
          <p:txBody>
            <a:bodyPr wrap="square">
              <a:spAutoFit/>
            </a:bodyPr>
            <a:lstStyle/>
            <a:p>
              <a:r>
                <a:rPr lang="en-US" sz="1200" dirty="0"/>
                <a:t>form of advert found on web pages and mobile applications, usually in image </a:t>
              </a:r>
              <a:r>
                <a:rPr lang="en-IN" sz="1200" dirty="0"/>
                <a:t>format.</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86" name="Group 85"/>
          <p:cNvGrpSpPr/>
          <p:nvPr/>
        </p:nvGrpSpPr>
        <p:grpSpPr>
          <a:xfrm>
            <a:off x="4042509" y="917475"/>
            <a:ext cx="3718827" cy="1322183"/>
            <a:chOff x="76200" y="547606"/>
            <a:chExt cx="9902040" cy="1313320"/>
          </a:xfrm>
        </p:grpSpPr>
        <p:grpSp>
          <p:nvGrpSpPr>
            <p:cNvPr id="87" name="Group 86"/>
            <p:cNvGrpSpPr/>
            <p:nvPr/>
          </p:nvGrpSpPr>
          <p:grpSpPr>
            <a:xfrm>
              <a:off x="76200" y="582232"/>
              <a:ext cx="9741437" cy="1278694"/>
              <a:chOff x="76200" y="582232"/>
              <a:chExt cx="9741437" cy="1278694"/>
            </a:xfrm>
          </p:grpSpPr>
          <p:sp>
            <p:nvSpPr>
              <p:cNvPr id="89" name="Round Same Side Corner Rectangle 88"/>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Click Through</a:t>
                </a:r>
              </a:p>
              <a:p>
                <a:r>
                  <a:rPr lang="en-US" sz="1500" b="1" noProof="0" dirty="0"/>
                  <a:t>Rate</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90" name="Group 89"/>
              <p:cNvGrpSpPr/>
              <p:nvPr/>
            </p:nvGrpSpPr>
            <p:grpSpPr>
              <a:xfrm>
                <a:off x="76200" y="1219201"/>
                <a:ext cx="9741437" cy="641725"/>
                <a:chOff x="76200" y="1219201"/>
                <a:chExt cx="9741437" cy="641725"/>
              </a:xfrm>
            </p:grpSpPr>
            <p:sp>
              <p:nvSpPr>
                <p:cNvPr id="91" name="Rectangle 90"/>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 name="Rectangle 91"/>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 name="Rectangle 92"/>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 name="Rectangle 93"/>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88" name="Rectangle 87"/>
            <p:cNvSpPr/>
            <p:nvPr/>
          </p:nvSpPr>
          <p:spPr>
            <a:xfrm>
              <a:off x="2987189" y="547606"/>
              <a:ext cx="6991051" cy="825427"/>
            </a:xfrm>
            <a:prstGeom prst="rect">
              <a:avLst/>
            </a:prstGeom>
          </p:spPr>
          <p:txBody>
            <a:bodyPr wrap="square">
              <a:spAutoFit/>
            </a:bodyPr>
            <a:lstStyle/>
            <a:p>
              <a:r>
                <a:rPr lang="en-IN" sz="1200" dirty="0"/>
                <a:t>The </a:t>
              </a:r>
              <a:r>
                <a:rPr lang="en-US" sz="1200" dirty="0"/>
                <a:t>number of times people click on an item of interest, like an</a:t>
              </a:r>
            </a:p>
            <a:p>
              <a:r>
                <a:rPr lang="en-US" sz="1200" dirty="0"/>
                <a:t>advert, in comparison to the number of times users are exposed to that item.</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95" name="Group 94"/>
          <p:cNvGrpSpPr/>
          <p:nvPr/>
        </p:nvGrpSpPr>
        <p:grpSpPr>
          <a:xfrm>
            <a:off x="7940257" y="962239"/>
            <a:ext cx="3718827" cy="1287324"/>
            <a:chOff x="76200" y="582232"/>
            <a:chExt cx="9902040" cy="1278694"/>
          </a:xfrm>
        </p:grpSpPr>
        <p:grpSp>
          <p:nvGrpSpPr>
            <p:cNvPr id="96" name="Group 95"/>
            <p:cNvGrpSpPr/>
            <p:nvPr/>
          </p:nvGrpSpPr>
          <p:grpSpPr>
            <a:xfrm>
              <a:off x="76200" y="582232"/>
              <a:ext cx="9741437" cy="1278694"/>
              <a:chOff x="76200" y="582232"/>
              <a:chExt cx="9741437" cy="1278694"/>
            </a:xfrm>
          </p:grpSpPr>
          <p:sp>
            <p:nvSpPr>
              <p:cNvPr id="98" name="Round Same Side Corner Rectangle 97"/>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Cost per Click</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99" name="Group 98"/>
              <p:cNvGrpSpPr/>
              <p:nvPr/>
            </p:nvGrpSpPr>
            <p:grpSpPr>
              <a:xfrm>
                <a:off x="76200" y="1219201"/>
                <a:ext cx="9741437" cy="641725"/>
                <a:chOff x="76200" y="1219201"/>
                <a:chExt cx="9741437" cy="641725"/>
              </a:xfrm>
            </p:grpSpPr>
            <p:sp>
              <p:nvSpPr>
                <p:cNvPr id="100" name="Rectangle 99"/>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1" name="Rectangle 100"/>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2" name="Rectangle 101"/>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 name="Rectangle 102"/>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97" name="Rectangle 96"/>
            <p:cNvSpPr/>
            <p:nvPr/>
          </p:nvSpPr>
          <p:spPr>
            <a:xfrm>
              <a:off x="2987189" y="638435"/>
              <a:ext cx="6991051" cy="641998"/>
            </a:xfrm>
            <a:prstGeom prst="rect">
              <a:avLst/>
            </a:prstGeom>
          </p:spPr>
          <p:txBody>
            <a:bodyPr wrap="square">
              <a:spAutoFit/>
            </a:bodyPr>
            <a:lstStyle/>
            <a:p>
              <a:r>
                <a:rPr lang="en-IN" sz="1200" dirty="0"/>
                <a:t>The </a:t>
              </a:r>
              <a:r>
                <a:rPr lang="en-US" sz="1200" dirty="0"/>
                <a:t>amount of money required to produce a single click on a digital</a:t>
              </a:r>
            </a:p>
            <a:p>
              <a:r>
                <a:rPr lang="en-IN" sz="1200" dirty="0"/>
                <a:t>advertisement.</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04" name="Group 103"/>
          <p:cNvGrpSpPr/>
          <p:nvPr/>
        </p:nvGrpSpPr>
        <p:grpSpPr>
          <a:xfrm>
            <a:off x="164809" y="2279867"/>
            <a:ext cx="3704692" cy="1316128"/>
            <a:chOff x="76200" y="553620"/>
            <a:chExt cx="9864403" cy="1307306"/>
          </a:xfrm>
        </p:grpSpPr>
        <p:grpSp>
          <p:nvGrpSpPr>
            <p:cNvPr id="105" name="Group 104"/>
            <p:cNvGrpSpPr/>
            <p:nvPr/>
          </p:nvGrpSpPr>
          <p:grpSpPr>
            <a:xfrm>
              <a:off x="76200" y="582232"/>
              <a:ext cx="9741437" cy="1278694"/>
              <a:chOff x="76200" y="582232"/>
              <a:chExt cx="9741437" cy="1278694"/>
            </a:xfrm>
          </p:grpSpPr>
          <p:sp>
            <p:nvSpPr>
              <p:cNvPr id="107" name="Round Same Side Corner Rectangle 106"/>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pPr lvl="0" algn="ctr"/>
                <a:r>
                  <a:rPr lang="en-IN" sz="1500" b="1" dirty="0"/>
                  <a:t>Crawler </a:t>
                </a:r>
                <a:r>
                  <a:rPr lang="en-IN" sz="1500" dirty="0"/>
                  <a:t>or </a:t>
                </a:r>
                <a:r>
                  <a:rPr lang="en-IN" sz="1500" b="1" dirty="0"/>
                  <a:t>Spider</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08" name="Group 107"/>
              <p:cNvGrpSpPr/>
              <p:nvPr/>
            </p:nvGrpSpPr>
            <p:grpSpPr>
              <a:xfrm>
                <a:off x="76200" y="1219201"/>
                <a:ext cx="9741437" cy="641725"/>
                <a:chOff x="76200" y="1219201"/>
                <a:chExt cx="9741437" cy="641725"/>
              </a:xfrm>
            </p:grpSpPr>
            <p:sp>
              <p:nvSpPr>
                <p:cNvPr id="109" name="Rectangle 108"/>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0" name="Rectangle 109"/>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1" name="Rectangle 110"/>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 name="Rectangle 111"/>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06" name="Rectangle 105"/>
            <p:cNvSpPr/>
            <p:nvPr/>
          </p:nvSpPr>
          <p:spPr>
            <a:xfrm>
              <a:off x="2949552" y="553620"/>
              <a:ext cx="6991051" cy="825427"/>
            </a:xfrm>
            <a:prstGeom prst="rect">
              <a:avLst/>
            </a:prstGeom>
          </p:spPr>
          <p:txBody>
            <a:bodyPr wrap="square">
              <a:spAutoFit/>
            </a:bodyPr>
            <a:lstStyle/>
            <a:p>
              <a:r>
                <a:rPr lang="en-IN" sz="1200" dirty="0"/>
                <a:t>A </a:t>
              </a:r>
              <a:r>
                <a:rPr lang="en-US" sz="1200" dirty="0"/>
                <a:t>program designed to systematically browse content on the Internet and collect information about it to help searchers find what they’re looking for.</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13" name="Group 112"/>
          <p:cNvGrpSpPr/>
          <p:nvPr/>
        </p:nvGrpSpPr>
        <p:grpSpPr>
          <a:xfrm>
            <a:off x="4099744" y="2306277"/>
            <a:ext cx="3747971" cy="1287323"/>
            <a:chOff x="76200" y="582232"/>
            <a:chExt cx="9979641" cy="1278694"/>
          </a:xfrm>
        </p:grpSpPr>
        <p:grpSp>
          <p:nvGrpSpPr>
            <p:cNvPr id="114" name="Group 113"/>
            <p:cNvGrpSpPr/>
            <p:nvPr/>
          </p:nvGrpSpPr>
          <p:grpSpPr>
            <a:xfrm>
              <a:off x="76200" y="582232"/>
              <a:ext cx="9741437" cy="1278694"/>
              <a:chOff x="76200" y="582232"/>
              <a:chExt cx="9741437" cy="1278694"/>
            </a:xfrm>
          </p:grpSpPr>
          <p:sp>
            <p:nvSpPr>
              <p:cNvPr id="116" name="Round Same Side Corner Rectangle 115"/>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Impressions</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17" name="Group 116"/>
              <p:cNvGrpSpPr/>
              <p:nvPr/>
            </p:nvGrpSpPr>
            <p:grpSpPr>
              <a:xfrm>
                <a:off x="76200" y="1219201"/>
                <a:ext cx="9741437" cy="641725"/>
                <a:chOff x="76200" y="1219201"/>
                <a:chExt cx="9741437" cy="641725"/>
              </a:xfrm>
            </p:grpSpPr>
            <p:sp>
              <p:nvSpPr>
                <p:cNvPr id="118" name="Rectangle 117"/>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 name="Rectangle 118"/>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 name="Rectangle 119"/>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1" name="Rectangle 120"/>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15" name="Rectangle 114"/>
            <p:cNvSpPr/>
            <p:nvPr/>
          </p:nvSpPr>
          <p:spPr>
            <a:xfrm>
              <a:off x="3064790" y="720323"/>
              <a:ext cx="6991051" cy="458570"/>
            </a:xfrm>
            <a:prstGeom prst="rect">
              <a:avLst/>
            </a:prstGeom>
          </p:spPr>
          <p:txBody>
            <a:bodyPr wrap="square">
              <a:spAutoFit/>
            </a:bodyPr>
            <a:lstStyle/>
            <a:p>
              <a:r>
                <a:rPr lang="en-IN" sz="1200" dirty="0"/>
                <a:t>The </a:t>
              </a:r>
              <a:r>
                <a:rPr lang="en-US" sz="1200" dirty="0"/>
                <a:t>number of times an advert is displayed.</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22" name="Group 121"/>
          <p:cNvGrpSpPr/>
          <p:nvPr/>
        </p:nvGrpSpPr>
        <p:grpSpPr>
          <a:xfrm>
            <a:off x="7940257" y="2409692"/>
            <a:ext cx="3718827" cy="1287324"/>
            <a:chOff x="76200" y="582232"/>
            <a:chExt cx="9902040" cy="1278694"/>
          </a:xfrm>
        </p:grpSpPr>
        <p:grpSp>
          <p:nvGrpSpPr>
            <p:cNvPr id="123" name="Group 122"/>
            <p:cNvGrpSpPr/>
            <p:nvPr/>
          </p:nvGrpSpPr>
          <p:grpSpPr>
            <a:xfrm>
              <a:off x="76200" y="582232"/>
              <a:ext cx="9741437" cy="1278694"/>
              <a:chOff x="76200" y="582232"/>
              <a:chExt cx="9741437" cy="1278694"/>
            </a:xfrm>
          </p:grpSpPr>
          <p:sp>
            <p:nvSpPr>
              <p:cNvPr id="125" name="Round Same Side Corner Rectangle 124"/>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Landing Page</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26" name="Group 125"/>
              <p:cNvGrpSpPr/>
              <p:nvPr/>
            </p:nvGrpSpPr>
            <p:grpSpPr>
              <a:xfrm>
                <a:off x="76200" y="1219201"/>
                <a:ext cx="9741437" cy="641725"/>
                <a:chOff x="76200" y="1219201"/>
                <a:chExt cx="9741437" cy="641725"/>
              </a:xfrm>
            </p:grpSpPr>
            <p:sp>
              <p:nvSpPr>
                <p:cNvPr id="127" name="Rectangle 126"/>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 name="Rectangle 127"/>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 name="Rectangle 128"/>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0" name="Rectangle 129"/>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24" name="Rectangle 123"/>
            <p:cNvSpPr/>
            <p:nvPr/>
          </p:nvSpPr>
          <p:spPr>
            <a:xfrm>
              <a:off x="2987189" y="638435"/>
              <a:ext cx="6991051" cy="641998"/>
            </a:xfrm>
            <a:prstGeom prst="rect">
              <a:avLst/>
            </a:prstGeom>
          </p:spPr>
          <p:txBody>
            <a:bodyPr wrap="square">
              <a:spAutoFit/>
            </a:bodyPr>
            <a:lstStyle/>
            <a:p>
              <a:r>
                <a:rPr lang="en-IN" sz="1200" dirty="0"/>
                <a:t>The </a:t>
              </a:r>
              <a:r>
                <a:rPr lang="en-US" sz="1200" dirty="0"/>
                <a:t>first page on a website that a person usually sees—not necessarily the home page of that website.</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31" name="Group 130"/>
          <p:cNvGrpSpPr/>
          <p:nvPr/>
        </p:nvGrpSpPr>
        <p:grpSpPr>
          <a:xfrm>
            <a:off x="164809" y="3761967"/>
            <a:ext cx="3697950" cy="1287323"/>
            <a:chOff x="76200" y="582232"/>
            <a:chExt cx="9846451" cy="1278694"/>
          </a:xfrm>
        </p:grpSpPr>
        <p:grpSp>
          <p:nvGrpSpPr>
            <p:cNvPr id="132" name="Group 131"/>
            <p:cNvGrpSpPr/>
            <p:nvPr/>
          </p:nvGrpSpPr>
          <p:grpSpPr>
            <a:xfrm>
              <a:off x="76200" y="582232"/>
              <a:ext cx="9741437" cy="1278694"/>
              <a:chOff x="76200" y="582232"/>
              <a:chExt cx="9741437" cy="1278694"/>
            </a:xfrm>
          </p:grpSpPr>
          <p:sp>
            <p:nvSpPr>
              <p:cNvPr id="134" name="Round Same Side Corner Rectangle 133"/>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pPr lvl="0" algn="ctr"/>
                <a:r>
                  <a:rPr lang="en-IN" sz="1500" b="1" dirty="0"/>
                  <a:t>Organic Listing</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35" name="Group 134"/>
              <p:cNvGrpSpPr/>
              <p:nvPr/>
            </p:nvGrpSpPr>
            <p:grpSpPr>
              <a:xfrm>
                <a:off x="76200" y="1219201"/>
                <a:ext cx="9741437" cy="641725"/>
                <a:chOff x="76200" y="1219201"/>
                <a:chExt cx="9741437" cy="641725"/>
              </a:xfrm>
            </p:grpSpPr>
            <p:sp>
              <p:nvSpPr>
                <p:cNvPr id="136" name="Rectangle 135"/>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 name="Rectangle 136"/>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 name="Rectangle 137"/>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9" name="Rectangle 138"/>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33" name="Rectangle 132"/>
            <p:cNvSpPr/>
            <p:nvPr/>
          </p:nvSpPr>
          <p:spPr>
            <a:xfrm>
              <a:off x="2931600" y="718596"/>
              <a:ext cx="6991051" cy="458570"/>
            </a:xfrm>
            <a:prstGeom prst="rect">
              <a:avLst/>
            </a:prstGeom>
          </p:spPr>
          <p:txBody>
            <a:bodyPr wrap="square">
              <a:spAutoFit/>
            </a:bodyPr>
            <a:lstStyle/>
            <a:p>
              <a:r>
                <a:rPr lang="en-IN" sz="1200" dirty="0"/>
                <a:t>Results </a:t>
              </a:r>
              <a:r>
                <a:rPr lang="en-US" sz="1200" dirty="0"/>
                <a:t>from a search engine that are </a:t>
              </a:r>
              <a:r>
                <a:rPr lang="en-US" sz="1200" b="1" dirty="0"/>
                <a:t>not </a:t>
              </a:r>
              <a:r>
                <a:rPr lang="en-US" sz="1200" dirty="0"/>
                <a:t>paid adverts.</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40" name="Group 139"/>
          <p:cNvGrpSpPr/>
          <p:nvPr/>
        </p:nvGrpSpPr>
        <p:grpSpPr>
          <a:xfrm>
            <a:off x="4099744" y="3767880"/>
            <a:ext cx="3747971" cy="1287323"/>
            <a:chOff x="76200" y="582232"/>
            <a:chExt cx="9979641" cy="1278694"/>
          </a:xfrm>
        </p:grpSpPr>
        <p:grpSp>
          <p:nvGrpSpPr>
            <p:cNvPr id="141" name="Group 140"/>
            <p:cNvGrpSpPr/>
            <p:nvPr/>
          </p:nvGrpSpPr>
          <p:grpSpPr>
            <a:xfrm>
              <a:off x="76200" y="582232"/>
              <a:ext cx="9741437" cy="1278694"/>
              <a:chOff x="76200" y="582232"/>
              <a:chExt cx="9741437" cy="1278694"/>
            </a:xfrm>
          </p:grpSpPr>
          <p:sp>
            <p:nvSpPr>
              <p:cNvPr id="143" name="Round Same Side Corner Rectangle 142"/>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err="1"/>
                  <a:t>PayPerClick</a:t>
                </a:r>
                <a:endParaRPr lang="en-IN" sz="1500" b="1" dirty="0"/>
              </a:p>
              <a:p>
                <a:r>
                  <a:rPr lang="en-IN" sz="1500" b="1" dirty="0"/>
                  <a:t>(PPC)</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44" name="Group 143"/>
              <p:cNvGrpSpPr/>
              <p:nvPr/>
            </p:nvGrpSpPr>
            <p:grpSpPr>
              <a:xfrm>
                <a:off x="76200" y="1219201"/>
                <a:ext cx="9741437" cy="641725"/>
                <a:chOff x="76200" y="1219201"/>
                <a:chExt cx="9741437" cy="641725"/>
              </a:xfrm>
            </p:grpSpPr>
            <p:sp>
              <p:nvSpPr>
                <p:cNvPr id="145" name="Rectangle 144"/>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46" name="Rectangle 145"/>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47" name="Rectangle 146"/>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48" name="Rectangle 147"/>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42" name="Rectangle 141"/>
            <p:cNvSpPr/>
            <p:nvPr/>
          </p:nvSpPr>
          <p:spPr>
            <a:xfrm>
              <a:off x="3064790" y="629563"/>
              <a:ext cx="6991051" cy="641999"/>
            </a:xfrm>
            <a:prstGeom prst="rect">
              <a:avLst/>
            </a:prstGeom>
          </p:spPr>
          <p:txBody>
            <a:bodyPr wrap="square">
              <a:spAutoFit/>
            </a:bodyPr>
            <a:lstStyle/>
            <a:p>
              <a:r>
                <a:rPr lang="en-US" sz="1200" dirty="0"/>
                <a:t>Advertising system in which advertisers pay for users to click on their</a:t>
              </a:r>
            </a:p>
            <a:p>
              <a:r>
                <a:rPr lang="en-IN" sz="1200" dirty="0"/>
                <a:t>advertisements.</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49" name="Group 148"/>
          <p:cNvGrpSpPr/>
          <p:nvPr/>
        </p:nvGrpSpPr>
        <p:grpSpPr>
          <a:xfrm>
            <a:off x="7991583" y="3704165"/>
            <a:ext cx="3718827" cy="1343908"/>
            <a:chOff x="76200" y="526027"/>
            <a:chExt cx="9902040" cy="1334899"/>
          </a:xfrm>
        </p:grpSpPr>
        <p:grpSp>
          <p:nvGrpSpPr>
            <p:cNvPr id="150" name="Group 149"/>
            <p:cNvGrpSpPr/>
            <p:nvPr/>
          </p:nvGrpSpPr>
          <p:grpSpPr>
            <a:xfrm>
              <a:off x="76200" y="582232"/>
              <a:ext cx="9741437" cy="1278694"/>
              <a:chOff x="76200" y="582232"/>
              <a:chExt cx="9741437" cy="1278694"/>
            </a:xfrm>
          </p:grpSpPr>
          <p:sp>
            <p:nvSpPr>
              <p:cNvPr id="152" name="Round Same Side Corner Rectangle 151"/>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SEO</a:t>
                </a:r>
                <a:endParaRPr lang="en-US" sz="1500" kern="0" dirty="0">
                  <a:solidFill>
                    <a:prstClr val="black"/>
                  </a:solidFill>
                  <a:latin typeface="Verdana"/>
                </a:endParaRPr>
              </a:p>
            </p:txBody>
          </p:sp>
          <p:grpSp>
            <p:nvGrpSpPr>
              <p:cNvPr id="153" name="Group 152"/>
              <p:cNvGrpSpPr/>
              <p:nvPr/>
            </p:nvGrpSpPr>
            <p:grpSpPr>
              <a:xfrm>
                <a:off x="76200" y="1219201"/>
                <a:ext cx="9741437" cy="641725"/>
                <a:chOff x="76200" y="1219201"/>
                <a:chExt cx="9741437" cy="641725"/>
              </a:xfrm>
            </p:grpSpPr>
            <p:sp>
              <p:nvSpPr>
                <p:cNvPr id="154" name="Rectangle 153"/>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5" name="Rectangle 154"/>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6" name="Rectangle 155"/>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7" name="Rectangle 156"/>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51" name="Rectangle 150"/>
            <p:cNvSpPr/>
            <p:nvPr/>
          </p:nvSpPr>
          <p:spPr>
            <a:xfrm>
              <a:off x="2987189" y="526027"/>
              <a:ext cx="6991051" cy="825426"/>
            </a:xfrm>
            <a:prstGeom prst="rect">
              <a:avLst/>
            </a:prstGeom>
          </p:spPr>
          <p:txBody>
            <a:bodyPr wrap="square">
              <a:spAutoFit/>
            </a:bodyPr>
            <a:lstStyle/>
            <a:p>
              <a:r>
                <a:rPr lang="en-IN" sz="1200" dirty="0"/>
                <a:t>The </a:t>
              </a:r>
              <a:r>
                <a:rPr lang="en-US" sz="1200" dirty="0"/>
                <a:t>practice of making changes to web pages, content, and the promotion of that content to improve visibility in the organic search engine </a:t>
              </a:r>
              <a:r>
                <a:rPr lang="en-IN" sz="1200" dirty="0"/>
                <a:t>results.</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58" name="Group 157"/>
          <p:cNvGrpSpPr/>
          <p:nvPr/>
        </p:nvGrpSpPr>
        <p:grpSpPr>
          <a:xfrm>
            <a:off x="164809" y="5044444"/>
            <a:ext cx="3697950" cy="1311964"/>
            <a:chOff x="76200" y="557756"/>
            <a:chExt cx="9846451" cy="1303170"/>
          </a:xfrm>
        </p:grpSpPr>
        <p:grpSp>
          <p:nvGrpSpPr>
            <p:cNvPr id="159" name="Group 158"/>
            <p:cNvGrpSpPr/>
            <p:nvPr/>
          </p:nvGrpSpPr>
          <p:grpSpPr>
            <a:xfrm>
              <a:off x="76200" y="582232"/>
              <a:ext cx="9741437" cy="1278694"/>
              <a:chOff x="76200" y="582232"/>
              <a:chExt cx="9741437" cy="1278694"/>
            </a:xfrm>
          </p:grpSpPr>
          <p:sp>
            <p:nvSpPr>
              <p:cNvPr id="161" name="Round Same Side Corner Rectangle 160"/>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pPr algn="ctr"/>
                <a:r>
                  <a:rPr lang="en-US" sz="1500" b="1" dirty="0"/>
                  <a:t>Bounce</a:t>
                </a:r>
              </a:p>
            </p:txBody>
          </p:sp>
          <p:grpSp>
            <p:nvGrpSpPr>
              <p:cNvPr id="162" name="Group 161"/>
              <p:cNvGrpSpPr/>
              <p:nvPr/>
            </p:nvGrpSpPr>
            <p:grpSpPr>
              <a:xfrm>
                <a:off x="76200" y="1219201"/>
                <a:ext cx="9741437" cy="641725"/>
                <a:chOff x="76200" y="1219201"/>
                <a:chExt cx="9741437" cy="641725"/>
              </a:xfrm>
            </p:grpSpPr>
            <p:sp>
              <p:nvSpPr>
                <p:cNvPr id="163" name="Rectangle 162"/>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64" name="Rectangle 163"/>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65" name="Rectangle 164"/>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66" name="Rectangle 165"/>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60" name="Rectangle 159"/>
            <p:cNvSpPr/>
            <p:nvPr/>
          </p:nvSpPr>
          <p:spPr>
            <a:xfrm>
              <a:off x="2931600" y="557756"/>
              <a:ext cx="6991051" cy="825427"/>
            </a:xfrm>
            <a:prstGeom prst="rect">
              <a:avLst/>
            </a:prstGeom>
          </p:spPr>
          <p:txBody>
            <a:bodyPr wrap="square">
              <a:spAutoFit/>
            </a:bodyPr>
            <a:lstStyle/>
            <a:p>
              <a:r>
                <a:rPr lang="en-US" sz="1200" dirty="0"/>
                <a:t>Percentage of visitors who enter the site and then leave rather than continuing to view other pages within the same site.</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67" name="Group 166"/>
          <p:cNvGrpSpPr/>
          <p:nvPr/>
        </p:nvGrpSpPr>
        <p:grpSpPr>
          <a:xfrm>
            <a:off x="4096674" y="5084831"/>
            <a:ext cx="3747971" cy="1287323"/>
            <a:chOff x="76200" y="582232"/>
            <a:chExt cx="9979641" cy="1278694"/>
          </a:xfrm>
        </p:grpSpPr>
        <p:grpSp>
          <p:nvGrpSpPr>
            <p:cNvPr id="168" name="Group 167"/>
            <p:cNvGrpSpPr/>
            <p:nvPr/>
          </p:nvGrpSpPr>
          <p:grpSpPr>
            <a:xfrm>
              <a:off x="76200" y="582232"/>
              <a:ext cx="9741437" cy="1278694"/>
              <a:chOff x="76200" y="582232"/>
              <a:chExt cx="9741437" cy="1278694"/>
            </a:xfrm>
          </p:grpSpPr>
          <p:sp>
            <p:nvSpPr>
              <p:cNvPr id="170" name="Round Same Side Corner Rectangle 169"/>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600" b="1" dirty="0"/>
                  <a:t>Session </a:t>
                </a:r>
                <a:r>
                  <a:rPr lang="en-IN" sz="1600" dirty="0"/>
                  <a:t>or </a:t>
                </a:r>
                <a:r>
                  <a:rPr lang="en-IN" sz="1600" b="1" dirty="0"/>
                  <a:t>Visit</a:t>
                </a:r>
                <a:endParaRPr kumimoji="0" lang="en-US" sz="1500" b="0" i="0" u="none" strike="noStrike" kern="0" cap="none" spc="0" normalizeH="0" baseline="0" noProof="0" dirty="0">
                  <a:ln>
                    <a:noFill/>
                  </a:ln>
                  <a:solidFill>
                    <a:prstClr val="black"/>
                  </a:solidFill>
                  <a:effectLst/>
                  <a:uLnTx/>
                  <a:uFillTx/>
                  <a:latin typeface="Verdana"/>
                </a:endParaRPr>
              </a:p>
            </p:txBody>
          </p:sp>
          <p:grpSp>
            <p:nvGrpSpPr>
              <p:cNvPr id="171" name="Group 170"/>
              <p:cNvGrpSpPr/>
              <p:nvPr/>
            </p:nvGrpSpPr>
            <p:grpSpPr>
              <a:xfrm>
                <a:off x="76200" y="1219201"/>
                <a:ext cx="9741437" cy="641725"/>
                <a:chOff x="76200" y="1219201"/>
                <a:chExt cx="9741437" cy="641725"/>
              </a:xfrm>
            </p:grpSpPr>
            <p:sp>
              <p:nvSpPr>
                <p:cNvPr id="172" name="Rectangle 171"/>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 name="Rectangle 172"/>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4" name="Rectangle 173"/>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5" name="Rectangle 174"/>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69" name="Rectangle 168"/>
            <p:cNvSpPr/>
            <p:nvPr/>
          </p:nvSpPr>
          <p:spPr>
            <a:xfrm>
              <a:off x="3064790" y="629563"/>
              <a:ext cx="6991051" cy="641999"/>
            </a:xfrm>
            <a:prstGeom prst="rect">
              <a:avLst/>
            </a:prstGeom>
          </p:spPr>
          <p:txBody>
            <a:bodyPr wrap="square">
              <a:spAutoFit/>
            </a:bodyPr>
            <a:lstStyle/>
            <a:p>
              <a:r>
                <a:rPr lang="en-IN" sz="1200" dirty="0"/>
                <a:t>A </a:t>
              </a:r>
              <a:r>
                <a:rPr lang="en-US" sz="1200" dirty="0"/>
                <a:t>group of interactions that take place on your website within a given time</a:t>
              </a:r>
            </a:p>
            <a:p>
              <a:r>
                <a:rPr lang="en-IN" sz="1200" dirty="0"/>
                <a:t>frame.</a:t>
              </a:r>
              <a:endParaRPr kumimoji="0" lang="en-US" sz="1200" b="0" i="0" u="none" strike="noStrike" kern="0" cap="none" spc="0" normalizeH="0" baseline="0" noProof="0" dirty="0">
                <a:ln>
                  <a:noFill/>
                </a:ln>
                <a:solidFill>
                  <a:prstClr val="black"/>
                </a:solidFill>
                <a:effectLst/>
                <a:uLnTx/>
                <a:uFillTx/>
                <a:latin typeface="Verdana"/>
              </a:endParaRPr>
            </a:p>
          </p:txBody>
        </p:sp>
      </p:grpSp>
      <p:grpSp>
        <p:nvGrpSpPr>
          <p:cNvPr id="176" name="Group 175"/>
          <p:cNvGrpSpPr/>
          <p:nvPr/>
        </p:nvGrpSpPr>
        <p:grpSpPr>
          <a:xfrm>
            <a:off x="7991583" y="5067210"/>
            <a:ext cx="3718827" cy="1287325"/>
            <a:chOff x="76200" y="582232"/>
            <a:chExt cx="9902040" cy="1278694"/>
          </a:xfrm>
        </p:grpSpPr>
        <p:grpSp>
          <p:nvGrpSpPr>
            <p:cNvPr id="177" name="Group 176"/>
            <p:cNvGrpSpPr/>
            <p:nvPr/>
          </p:nvGrpSpPr>
          <p:grpSpPr>
            <a:xfrm>
              <a:off x="76200" y="582232"/>
              <a:ext cx="9741437" cy="1278694"/>
              <a:chOff x="76200" y="582232"/>
              <a:chExt cx="9741437" cy="1278694"/>
            </a:xfrm>
          </p:grpSpPr>
          <p:sp>
            <p:nvSpPr>
              <p:cNvPr id="179" name="Round Same Side Corner Rectangle 178"/>
              <p:cNvSpPr/>
              <p:nvPr/>
            </p:nvSpPr>
            <p:spPr>
              <a:xfrm>
                <a:off x="492946" y="582232"/>
                <a:ext cx="2458496" cy="760791"/>
              </a:xfrm>
              <a:prstGeom prst="round2SameRect">
                <a:avLst/>
              </a:prstGeom>
              <a:solidFill>
                <a:srgbClr val="86BC25">
                  <a:lumMod val="60000"/>
                  <a:lumOff val="40000"/>
                </a:srgbClr>
              </a:solidFill>
              <a:ln w="25400" cap="flat" cmpd="sng" algn="ctr">
                <a:noFill/>
                <a:prstDash val="solid"/>
              </a:ln>
              <a:effectLst>
                <a:outerShdw blurRad="127000" dist="38100" dir="16200000" rotWithShape="0">
                  <a:prstClr val="black">
                    <a:alpha val="22000"/>
                  </a:prstClr>
                </a:outerShdw>
              </a:effectLst>
            </p:spPr>
            <p:txBody>
              <a:bodyPr rtlCol="0" anchor="ctr"/>
              <a:lstStyle/>
              <a:p>
                <a:r>
                  <a:rPr lang="en-IN" sz="1500" b="1" dirty="0"/>
                  <a:t>Traffic Acquisition</a:t>
                </a:r>
                <a:endParaRPr lang="en-US" sz="1500" kern="0" dirty="0">
                  <a:solidFill>
                    <a:prstClr val="black"/>
                  </a:solidFill>
                  <a:latin typeface="Verdana"/>
                </a:endParaRPr>
              </a:p>
            </p:txBody>
          </p:sp>
          <p:grpSp>
            <p:nvGrpSpPr>
              <p:cNvPr id="180" name="Group 179"/>
              <p:cNvGrpSpPr/>
              <p:nvPr/>
            </p:nvGrpSpPr>
            <p:grpSpPr>
              <a:xfrm>
                <a:off x="76200" y="1219201"/>
                <a:ext cx="9741437" cy="641725"/>
                <a:chOff x="76200" y="1219201"/>
                <a:chExt cx="9741437" cy="641725"/>
              </a:xfrm>
            </p:grpSpPr>
            <p:sp>
              <p:nvSpPr>
                <p:cNvPr id="181" name="Rectangle 180"/>
                <p:cNvSpPr/>
                <p:nvPr/>
              </p:nvSpPr>
              <p:spPr>
                <a:xfrm>
                  <a:off x="228598" y="1343025"/>
                  <a:ext cx="9428447" cy="475866"/>
                </a:xfrm>
                <a:prstGeom prst="rect">
                  <a:avLst/>
                </a:prstGeom>
                <a:solidFill>
                  <a:sysClr val="window" lastClr="FFFFFF"/>
                </a:solidFill>
                <a:ln w="25400" cap="flat" cmpd="sng" algn="ctr">
                  <a:noFill/>
                  <a:prstDash val="solid"/>
                </a:ln>
                <a:effectLst>
                  <a:outerShdw blurRad="165100" dist="38100" dir="16200000"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 name="Rectangle 181"/>
                <p:cNvSpPr/>
                <p:nvPr/>
              </p:nvSpPr>
              <p:spPr>
                <a:xfrm>
                  <a:off x="76200" y="1219201"/>
                  <a:ext cx="381000" cy="533400"/>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3" name="Rectangle 182"/>
                <p:cNvSpPr/>
                <p:nvPr/>
              </p:nvSpPr>
              <p:spPr>
                <a:xfrm flipH="1">
                  <a:off x="9470200" y="1219201"/>
                  <a:ext cx="347437" cy="533399"/>
                </a:xfrm>
                <a:prstGeom prst="rect">
                  <a:avLst/>
                </a:prstGeom>
                <a:gradFill flip="none" rotWithShape="1">
                  <a:gsLst>
                    <a:gs pos="54000">
                      <a:sysClr val="window" lastClr="FFFFFF"/>
                    </a:gs>
                    <a:gs pos="100000">
                      <a:sysClr val="window" lastClr="FFFFFF">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 name="Rectangle 183"/>
                <p:cNvSpPr/>
                <p:nvPr/>
              </p:nvSpPr>
              <p:spPr>
                <a:xfrm>
                  <a:off x="228601" y="1614488"/>
                  <a:ext cx="9428442" cy="246438"/>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sp>
          <p:nvSpPr>
            <p:cNvPr id="178" name="Rectangle 177"/>
            <p:cNvSpPr/>
            <p:nvPr/>
          </p:nvSpPr>
          <p:spPr>
            <a:xfrm>
              <a:off x="2987189" y="662270"/>
              <a:ext cx="6991051" cy="641998"/>
            </a:xfrm>
            <a:prstGeom prst="rect">
              <a:avLst/>
            </a:prstGeom>
          </p:spPr>
          <p:txBody>
            <a:bodyPr wrap="square">
              <a:spAutoFit/>
            </a:bodyPr>
            <a:lstStyle/>
            <a:p>
              <a:r>
                <a:rPr lang="en-IN" sz="1200" dirty="0"/>
                <a:t>The </a:t>
              </a:r>
              <a:r>
                <a:rPr lang="en-US" sz="1200" dirty="0"/>
                <a:t>process of attracting visitors often referred to as </a:t>
              </a:r>
              <a:r>
                <a:rPr lang="en-US" sz="1200" b="1" dirty="0"/>
                <a:t>traffic </a:t>
              </a:r>
              <a:r>
                <a:rPr lang="en-US" sz="1200" dirty="0"/>
                <a:t>to websites, mobile apps and other digital assets.</a:t>
              </a:r>
              <a:endParaRPr kumimoji="0" lang="en-US" sz="1200" b="0" i="0" u="none" strike="noStrike" kern="0" cap="none" spc="0" normalizeH="0" baseline="0" noProof="0" dirty="0">
                <a:ln>
                  <a:noFill/>
                </a:ln>
                <a:solidFill>
                  <a:prstClr val="black"/>
                </a:solidFill>
                <a:effectLst/>
                <a:uLnTx/>
                <a:uFillTx/>
                <a:latin typeface="Verdana"/>
              </a:endParaRPr>
            </a:p>
          </p:txBody>
        </p:sp>
      </p:grpSp>
    </p:spTree>
    <p:extLst>
      <p:ext uri="{BB962C8B-B14F-4D97-AF65-F5344CB8AC3E}">
        <p14:creationId xmlns:p14="http://schemas.microsoft.com/office/powerpoint/2010/main" val="40561124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for Digital Marketing</a:t>
            </a:r>
            <a:endParaRPr lang="en-IN" dirty="0"/>
          </a:p>
        </p:txBody>
      </p:sp>
      <p:sp>
        <p:nvSpPr>
          <p:cNvPr id="3" name="Text Placeholder 2"/>
          <p:cNvSpPr>
            <a:spLocks noGrp="1"/>
          </p:cNvSpPr>
          <p:nvPr>
            <p:ph type="body" idx="1"/>
          </p:nvPr>
        </p:nvSpPr>
        <p:spPr/>
        <p:txBody>
          <a:bodyPr/>
          <a:lstStyle/>
          <a:p>
            <a:r>
              <a:rPr lang="en-US" dirty="0"/>
              <a:t>Adobe Marketing Cloud Platform</a:t>
            </a:r>
            <a:endParaRPr lang="en-IN" dirty="0"/>
          </a:p>
        </p:txBody>
      </p:sp>
    </p:spTree>
    <p:extLst>
      <p:ext uri="{BB962C8B-B14F-4D97-AF65-F5344CB8AC3E}">
        <p14:creationId xmlns:p14="http://schemas.microsoft.com/office/powerpoint/2010/main" val="20333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7C5612-BF6B-1C4B-BD14-2B1D6D9B4E3B}"/>
              </a:ext>
            </a:extLst>
          </p:cNvPr>
          <p:cNvSpPr>
            <a:spLocks noGrp="1"/>
          </p:cNvSpPr>
          <p:nvPr>
            <p:ph type="title"/>
          </p:nvPr>
        </p:nvSpPr>
        <p:spPr>
          <a:xfrm>
            <a:off x="306309" y="287508"/>
            <a:ext cx="11579384" cy="593725"/>
          </a:xfrm>
        </p:spPr>
        <p:txBody>
          <a:bodyPr>
            <a:normAutofit fontScale="90000"/>
          </a:bodyPr>
          <a:lstStyle/>
          <a:p>
            <a:r>
              <a:rPr lang="en-US" dirty="0"/>
              <a:t>Sample Workflow</a:t>
            </a:r>
          </a:p>
        </p:txBody>
      </p:sp>
      <p:sp>
        <p:nvSpPr>
          <p:cNvPr id="4" name="Slide Number Placeholder 3">
            <a:extLst>
              <a:ext uri="{FF2B5EF4-FFF2-40B4-BE49-F238E27FC236}">
                <a16:creationId xmlns:a16="http://schemas.microsoft.com/office/drawing/2014/main" id="{DE886F23-6989-1A41-87A2-C272CA8DB3C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0156F56-D5AE-4C6F-B826-C69D1BC521BB}" type="slidenum">
              <a:rPr kumimoji="0" lang="en-US" sz="800" b="0" i="0" u="none" strike="noStrike" kern="1200" cap="none" spc="0" normalizeH="0" baseline="0" noProof="0" smtClean="0">
                <a:ln>
                  <a:noFill/>
                </a:ln>
                <a:solidFill>
                  <a:srgbClr val="FFFFFF"/>
                </a:solidFill>
                <a:effectLst/>
                <a:uLnTx/>
                <a:uFillTx/>
                <a:latin typeface="Adobe Clean" panose="020B0503020404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FFFFFF"/>
              </a:solidFill>
              <a:effectLst/>
              <a:uLnTx/>
              <a:uFillTx/>
              <a:latin typeface="Adobe Clean" panose="020B0503020404020204" pitchFamily="34" charset="0"/>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BCDEF972-BC3E-F947-99C6-951468CABB78}"/>
              </a:ext>
            </a:extLst>
          </p:cNvPr>
          <p:cNvPicPr>
            <a:picLocks noChangeAspect="1"/>
          </p:cNvPicPr>
          <p:nvPr/>
        </p:nvPicPr>
        <p:blipFill rotWithShape="1">
          <a:blip r:embed="rId2"/>
          <a:srcRect l="1579" t="210" r="-1579" b="210"/>
          <a:stretch/>
        </p:blipFill>
        <p:spPr>
          <a:xfrm>
            <a:off x="641669" y="1417053"/>
            <a:ext cx="11245357" cy="4826000"/>
          </a:xfrm>
          <a:prstGeom prst="rect">
            <a:avLst/>
          </a:prstGeom>
        </p:spPr>
      </p:pic>
      <p:sp>
        <p:nvSpPr>
          <p:cNvPr id="7" name="Title 1">
            <a:extLst>
              <a:ext uri="{FF2B5EF4-FFF2-40B4-BE49-F238E27FC236}">
                <a16:creationId xmlns:a16="http://schemas.microsoft.com/office/drawing/2014/main" id="{AB526F36-E985-420A-84EF-0BB6DE8E1E12}"/>
              </a:ext>
            </a:extLst>
          </p:cNvPr>
          <p:cNvSpPr txBox="1">
            <a:spLocks/>
          </p:cNvSpPr>
          <p:nvPr/>
        </p:nvSpPr>
        <p:spPr>
          <a:xfrm>
            <a:off x="304801" y="287508"/>
            <a:ext cx="9405729" cy="5937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Sample workflow</a:t>
            </a:r>
            <a:endParaRPr lang="en-US" sz="2400" dirty="0">
              <a:solidFill>
                <a:schemeClr val="bg1"/>
              </a:solidFill>
            </a:endParaRPr>
          </a:p>
        </p:txBody>
      </p:sp>
    </p:spTree>
    <p:extLst>
      <p:ext uri="{BB962C8B-B14F-4D97-AF65-F5344CB8AC3E}">
        <p14:creationId xmlns:p14="http://schemas.microsoft.com/office/powerpoint/2010/main" val="3585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F36-E985-420A-84EF-0BB6DE8E1E12}"/>
              </a:ext>
            </a:extLst>
          </p:cNvPr>
          <p:cNvSpPr>
            <a:spLocks noGrp="1"/>
          </p:cNvSpPr>
          <p:nvPr>
            <p:ph type="title"/>
          </p:nvPr>
        </p:nvSpPr>
        <p:spPr>
          <a:xfrm>
            <a:off x="304801" y="287508"/>
            <a:ext cx="9405729" cy="593725"/>
          </a:xfrm>
        </p:spPr>
        <p:txBody>
          <a:bodyPr>
            <a:normAutofit fontScale="90000"/>
          </a:bodyPr>
          <a:lstStyle/>
          <a:p>
            <a:r>
              <a:rPr lang="en-US" dirty="0"/>
              <a:t>Attribution Analysis</a:t>
            </a:r>
            <a:br>
              <a:rPr lang="en-US" dirty="0"/>
            </a:br>
            <a:r>
              <a:rPr lang="en-US" sz="2400" dirty="0"/>
              <a:t>Quantify marketing impact of each individual marketing touchpoint across customer journeys </a:t>
            </a:r>
            <a:r>
              <a:rPr lang="en-US" sz="2400" dirty="0">
                <a:solidFill>
                  <a:schemeClr val="accent4"/>
                </a:solidFill>
                <a:latin typeface="+mn-lt"/>
              </a:rPr>
              <a:t>at every level of granularity</a:t>
            </a:r>
            <a:r>
              <a:rPr lang="en-US" sz="2400" dirty="0">
                <a:latin typeface="+mn-lt"/>
              </a:rPr>
              <a:t> </a:t>
            </a:r>
            <a:br>
              <a:rPr lang="en-US" sz="2400" b="1" dirty="0"/>
            </a:br>
            <a:endParaRPr lang="en-US" sz="2400" dirty="0"/>
          </a:p>
        </p:txBody>
      </p:sp>
      <p:sp>
        <p:nvSpPr>
          <p:cNvPr id="7" name="TextBox 6">
            <a:extLst>
              <a:ext uri="{FF2B5EF4-FFF2-40B4-BE49-F238E27FC236}">
                <a16:creationId xmlns:a16="http://schemas.microsoft.com/office/drawing/2014/main" id="{9117A912-5469-8143-A872-28E6C19E5D92}"/>
              </a:ext>
            </a:extLst>
          </p:cNvPr>
          <p:cNvSpPr txBox="1"/>
          <p:nvPr/>
        </p:nvSpPr>
        <p:spPr>
          <a:xfrm>
            <a:off x="2285380" y="2567554"/>
            <a:ext cx="1646071" cy="800219"/>
          </a:xfrm>
          <a:prstGeom prst="rect">
            <a:avLst/>
          </a:prstGeom>
          <a:noFill/>
        </p:spPr>
        <p:txBody>
          <a:bodyPr wrap="square"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Paid Search Click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Branded Keyword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$20</a:t>
            </a:r>
          </a:p>
        </p:txBody>
      </p:sp>
      <p:sp>
        <p:nvSpPr>
          <p:cNvPr id="8" name="TextBox 7">
            <a:extLst>
              <a:ext uri="{FF2B5EF4-FFF2-40B4-BE49-F238E27FC236}">
                <a16:creationId xmlns:a16="http://schemas.microsoft.com/office/drawing/2014/main" id="{F816F9BA-94AE-A140-9E4F-519A287D93B2}"/>
              </a:ext>
            </a:extLst>
          </p:cNvPr>
          <p:cNvSpPr txBox="1"/>
          <p:nvPr/>
        </p:nvSpPr>
        <p:spPr>
          <a:xfrm>
            <a:off x="3729522" y="2567554"/>
            <a:ext cx="1362970" cy="800219"/>
          </a:xfrm>
          <a:prstGeom prst="rect">
            <a:avLst/>
          </a:prstGeom>
          <a:noFill/>
        </p:spPr>
        <p:txBody>
          <a:bodyPr wrap="square"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Free </a:t>
            </a:r>
            <a:br>
              <a:rPr kumimoji="0" lang="en-US" sz="1400" b="0" i="0" u="none" strike="noStrike" kern="1200" cap="none" spc="0" normalizeH="0" baseline="0" noProof="0">
                <a:ln>
                  <a:noFill/>
                </a:ln>
                <a:solidFill>
                  <a:prstClr val="white"/>
                </a:solidFill>
                <a:effectLst/>
                <a:uLnTx/>
                <a:uFillTx/>
                <a:latin typeface="Adobe Clean"/>
                <a:ea typeface="+mn-ea"/>
                <a:cs typeface="+mn-cs"/>
              </a:rPr>
            </a:br>
            <a:r>
              <a:rPr kumimoji="0" lang="en-US" sz="1400" b="0" i="0" u="none" strike="noStrike" kern="1200" cap="none" spc="0" normalizeH="0" baseline="0" noProof="0">
                <a:ln>
                  <a:noFill/>
                </a:ln>
                <a:solidFill>
                  <a:prstClr val="white"/>
                </a:solidFill>
                <a:effectLst/>
                <a:uLnTx/>
                <a:uFillTx/>
                <a:latin typeface="Adobe Clean"/>
                <a:ea typeface="+mn-ea"/>
                <a:cs typeface="+mn-cs"/>
              </a:rPr>
              <a:t>sign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$50</a:t>
            </a:r>
          </a:p>
        </p:txBody>
      </p:sp>
      <p:sp>
        <p:nvSpPr>
          <p:cNvPr id="9" name="TextBox 8">
            <a:extLst>
              <a:ext uri="{FF2B5EF4-FFF2-40B4-BE49-F238E27FC236}">
                <a16:creationId xmlns:a16="http://schemas.microsoft.com/office/drawing/2014/main" id="{8438EECC-43C1-A749-931C-343398436EB2}"/>
              </a:ext>
            </a:extLst>
          </p:cNvPr>
          <p:cNvSpPr txBox="1"/>
          <p:nvPr/>
        </p:nvSpPr>
        <p:spPr>
          <a:xfrm>
            <a:off x="10190615" y="4369592"/>
            <a:ext cx="1463040" cy="584775"/>
          </a:xfrm>
          <a:prstGeom prst="rect">
            <a:avLst/>
          </a:prstGeom>
          <a:noFill/>
        </p:spPr>
        <p:txBody>
          <a:bodyPr wrap="square" rtlCol="0">
            <a:spAutoFit/>
          </a:bodyPr>
          <a:lstStyle>
            <a:defPPr>
              <a:defRPr lang="en-US"/>
            </a:defPPr>
            <a:lvl1pPr lvl="0" algn="ctr">
              <a:defRPr sz="1400" b="1">
                <a:solidFill>
                  <a:schemeClr val="bg1"/>
                </a:solidFill>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00" normalizeH="0" baseline="0" noProof="0">
                <a:ln>
                  <a:noFill/>
                </a:ln>
                <a:solidFill>
                  <a:prstClr val="white"/>
                </a:solidFill>
                <a:effectLst/>
                <a:uLnTx/>
                <a:uFillTx/>
                <a:latin typeface="Adobe Clean"/>
                <a:ea typeface="+mn-ea"/>
                <a:cs typeface="+mn-cs"/>
              </a:rPr>
              <a:t>$500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dobe Clean"/>
                <a:ea typeface="+mn-ea"/>
                <a:cs typeface="+mn-cs"/>
              </a:rPr>
              <a:t>PURCHASE</a:t>
            </a:r>
          </a:p>
        </p:txBody>
      </p:sp>
      <p:sp>
        <p:nvSpPr>
          <p:cNvPr id="10" name="TextBox 9">
            <a:extLst>
              <a:ext uri="{FF2B5EF4-FFF2-40B4-BE49-F238E27FC236}">
                <a16:creationId xmlns:a16="http://schemas.microsoft.com/office/drawing/2014/main" id="{49EE9055-2DA8-9D47-A4CF-8B9D37C92888}"/>
              </a:ext>
            </a:extLst>
          </p:cNvPr>
          <p:cNvSpPr txBox="1"/>
          <p:nvPr/>
        </p:nvSpPr>
        <p:spPr>
          <a:xfrm>
            <a:off x="1984464" y="4957225"/>
            <a:ext cx="1463040" cy="800219"/>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Display Impression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$30</a:t>
            </a:r>
          </a:p>
        </p:txBody>
      </p:sp>
      <p:sp>
        <p:nvSpPr>
          <p:cNvPr id="11" name="TextBox 10">
            <a:extLst>
              <a:ext uri="{FF2B5EF4-FFF2-40B4-BE49-F238E27FC236}">
                <a16:creationId xmlns:a16="http://schemas.microsoft.com/office/drawing/2014/main" id="{64606853-00F7-1942-ABD5-86A1D9CAE001}"/>
              </a:ext>
            </a:extLst>
          </p:cNvPr>
          <p:cNvSpPr txBox="1"/>
          <p:nvPr/>
        </p:nvSpPr>
        <p:spPr>
          <a:xfrm>
            <a:off x="439851" y="1873286"/>
            <a:ext cx="14607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dobe Clean"/>
                <a:ea typeface="+mn-ea"/>
                <a:cs typeface="+mn-cs"/>
              </a:rPr>
              <a:t>ACTIVE TOUCHPOINTS</a:t>
            </a:r>
          </a:p>
        </p:txBody>
      </p:sp>
      <p:sp>
        <p:nvSpPr>
          <p:cNvPr id="12" name="TextBox 11">
            <a:extLst>
              <a:ext uri="{FF2B5EF4-FFF2-40B4-BE49-F238E27FC236}">
                <a16:creationId xmlns:a16="http://schemas.microsoft.com/office/drawing/2014/main" id="{28B6419C-4408-5B4A-965E-D2CA2FB3B224}"/>
              </a:ext>
            </a:extLst>
          </p:cNvPr>
          <p:cNvSpPr txBox="1"/>
          <p:nvPr/>
        </p:nvSpPr>
        <p:spPr>
          <a:xfrm>
            <a:off x="350399" y="5506637"/>
            <a:ext cx="16672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dobe Clean"/>
                <a:ea typeface="+mn-ea"/>
                <a:cs typeface="+mn-cs"/>
              </a:rPr>
              <a:t>PASSIVE TOUCHPOINTS</a:t>
            </a:r>
          </a:p>
        </p:txBody>
      </p:sp>
      <p:cxnSp>
        <p:nvCxnSpPr>
          <p:cNvPr id="13" name="Straight Connector 12">
            <a:extLst>
              <a:ext uri="{FF2B5EF4-FFF2-40B4-BE49-F238E27FC236}">
                <a16:creationId xmlns:a16="http://schemas.microsoft.com/office/drawing/2014/main" id="{71269984-2CBA-8C41-AF96-97D296F2BC9C}"/>
              </a:ext>
            </a:extLst>
          </p:cNvPr>
          <p:cNvCxnSpPr>
            <a:cxnSpLocks/>
          </p:cNvCxnSpPr>
          <p:nvPr/>
        </p:nvCxnSpPr>
        <p:spPr>
          <a:xfrm>
            <a:off x="1258066" y="3844287"/>
            <a:ext cx="923224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083A57E3-E429-2A42-AB7A-C04D0BC7A0AC}"/>
              </a:ext>
            </a:extLst>
          </p:cNvPr>
          <p:cNvGrpSpPr/>
          <p:nvPr/>
        </p:nvGrpSpPr>
        <p:grpSpPr>
          <a:xfrm rot="16200000">
            <a:off x="2448883" y="3931966"/>
            <a:ext cx="534202" cy="182880"/>
            <a:chOff x="3379769" y="4140418"/>
            <a:chExt cx="534202" cy="182880"/>
          </a:xfrm>
        </p:grpSpPr>
        <p:cxnSp>
          <p:nvCxnSpPr>
            <p:cNvPr id="15" name="Straight Connector 14">
              <a:extLst>
                <a:ext uri="{FF2B5EF4-FFF2-40B4-BE49-F238E27FC236}">
                  <a16:creationId xmlns:a16="http://schemas.microsoft.com/office/drawing/2014/main" id="{E4F3F692-919E-1B4F-B87E-148648F4E972}"/>
                </a:ext>
              </a:extLst>
            </p:cNvPr>
            <p:cNvCxnSpPr/>
            <p:nvPr/>
          </p:nvCxnSpPr>
          <p:spPr>
            <a:xfrm>
              <a:off x="3379769" y="4222809"/>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912D835-28A2-A047-B699-8924B6D6637D}"/>
                </a:ext>
              </a:extLst>
            </p:cNvPr>
            <p:cNvGrpSpPr/>
            <p:nvPr/>
          </p:nvGrpSpPr>
          <p:grpSpPr>
            <a:xfrm>
              <a:off x="3731091" y="4140418"/>
              <a:ext cx="182880" cy="182880"/>
              <a:chOff x="3731091" y="4140418"/>
              <a:chExt cx="182880" cy="182880"/>
            </a:xfrm>
          </p:grpSpPr>
          <p:sp>
            <p:nvSpPr>
              <p:cNvPr id="17" name="Oval 16">
                <a:extLst>
                  <a:ext uri="{FF2B5EF4-FFF2-40B4-BE49-F238E27FC236}">
                    <a16:creationId xmlns:a16="http://schemas.microsoft.com/office/drawing/2014/main" id="{7FB549F8-3014-B642-81AB-686B3127AAF1}"/>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18" name="Oval 17">
                <a:extLst>
                  <a:ext uri="{FF2B5EF4-FFF2-40B4-BE49-F238E27FC236}">
                    <a16:creationId xmlns:a16="http://schemas.microsoft.com/office/drawing/2014/main" id="{54B193C9-E814-034A-B28E-10C1A6FD2296}"/>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pic>
        <p:nvPicPr>
          <p:cNvPr id="19" name="Picture 18">
            <a:extLst>
              <a:ext uri="{FF2B5EF4-FFF2-40B4-BE49-F238E27FC236}">
                <a16:creationId xmlns:a16="http://schemas.microsoft.com/office/drawing/2014/main" id="{16642D86-BC43-D541-A3CE-07BB46707B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0719" y="4385180"/>
            <a:ext cx="550531" cy="552223"/>
          </a:xfrm>
          <a:prstGeom prst="rect">
            <a:avLst/>
          </a:prstGeom>
        </p:spPr>
      </p:pic>
      <p:sp>
        <p:nvSpPr>
          <p:cNvPr id="20" name="TextBox 19">
            <a:extLst>
              <a:ext uri="{FF2B5EF4-FFF2-40B4-BE49-F238E27FC236}">
                <a16:creationId xmlns:a16="http://schemas.microsoft.com/office/drawing/2014/main" id="{BCAB64D4-1C70-A748-9DFB-ABCE9784CA2A}"/>
              </a:ext>
            </a:extLst>
          </p:cNvPr>
          <p:cNvSpPr txBox="1"/>
          <p:nvPr/>
        </p:nvSpPr>
        <p:spPr>
          <a:xfrm>
            <a:off x="4977762" y="4957225"/>
            <a:ext cx="14630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Email Sent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$30</a:t>
            </a:r>
          </a:p>
        </p:txBody>
      </p:sp>
      <p:pic>
        <p:nvPicPr>
          <p:cNvPr id="21" name="Picture 20">
            <a:extLst>
              <a:ext uri="{FF2B5EF4-FFF2-40B4-BE49-F238E27FC236}">
                <a16:creationId xmlns:a16="http://schemas.microsoft.com/office/drawing/2014/main" id="{A7DDD666-AE7A-A24E-8653-1764D7E18B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4017" y="4385180"/>
            <a:ext cx="550531" cy="552223"/>
          </a:xfrm>
          <a:prstGeom prst="rect">
            <a:avLst/>
          </a:prstGeom>
        </p:spPr>
      </p:pic>
      <p:grpSp>
        <p:nvGrpSpPr>
          <p:cNvPr id="22" name="Group 21">
            <a:extLst>
              <a:ext uri="{FF2B5EF4-FFF2-40B4-BE49-F238E27FC236}">
                <a16:creationId xmlns:a16="http://schemas.microsoft.com/office/drawing/2014/main" id="{4D6B2CE2-E8BD-4F40-8EDB-32194BEECC2B}"/>
              </a:ext>
            </a:extLst>
          </p:cNvPr>
          <p:cNvGrpSpPr/>
          <p:nvPr/>
        </p:nvGrpSpPr>
        <p:grpSpPr>
          <a:xfrm rot="16200000">
            <a:off x="5442181" y="3931966"/>
            <a:ext cx="534202" cy="182880"/>
            <a:chOff x="3379769" y="4140418"/>
            <a:chExt cx="534202" cy="182880"/>
          </a:xfrm>
        </p:grpSpPr>
        <p:cxnSp>
          <p:nvCxnSpPr>
            <p:cNvPr id="23" name="Straight Connector 22">
              <a:extLst>
                <a:ext uri="{FF2B5EF4-FFF2-40B4-BE49-F238E27FC236}">
                  <a16:creationId xmlns:a16="http://schemas.microsoft.com/office/drawing/2014/main" id="{03A6BD7C-AA01-0D4E-B2B1-A48D67FCFE7E}"/>
                </a:ext>
              </a:extLst>
            </p:cNvPr>
            <p:cNvCxnSpPr/>
            <p:nvPr/>
          </p:nvCxnSpPr>
          <p:spPr>
            <a:xfrm>
              <a:off x="3379769" y="4222809"/>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290F76E5-6AFB-5C44-997C-FED7FC4FDB84}"/>
                </a:ext>
              </a:extLst>
            </p:cNvPr>
            <p:cNvGrpSpPr/>
            <p:nvPr/>
          </p:nvGrpSpPr>
          <p:grpSpPr>
            <a:xfrm>
              <a:off x="3731091" y="4140418"/>
              <a:ext cx="182880" cy="182880"/>
              <a:chOff x="3731091" y="4140418"/>
              <a:chExt cx="182880" cy="182880"/>
            </a:xfrm>
          </p:grpSpPr>
          <p:sp>
            <p:nvSpPr>
              <p:cNvPr id="25" name="Oval 24">
                <a:extLst>
                  <a:ext uri="{FF2B5EF4-FFF2-40B4-BE49-F238E27FC236}">
                    <a16:creationId xmlns:a16="http://schemas.microsoft.com/office/drawing/2014/main" id="{17C8A092-9F7F-A849-8A96-CECDDC5596BE}"/>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26" name="Oval 25">
                <a:extLst>
                  <a:ext uri="{FF2B5EF4-FFF2-40B4-BE49-F238E27FC236}">
                    <a16:creationId xmlns:a16="http://schemas.microsoft.com/office/drawing/2014/main" id="{D139447A-2B23-EE43-B91D-582D477B179E}"/>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sp>
        <p:nvSpPr>
          <p:cNvPr id="27" name="TextBox 26">
            <a:extLst>
              <a:ext uri="{FF2B5EF4-FFF2-40B4-BE49-F238E27FC236}">
                <a16:creationId xmlns:a16="http://schemas.microsoft.com/office/drawing/2014/main" id="{E08F5BE1-5653-F943-A69A-D9C19DFE9F6A}"/>
              </a:ext>
            </a:extLst>
          </p:cNvPr>
          <p:cNvSpPr txBox="1"/>
          <p:nvPr/>
        </p:nvSpPr>
        <p:spPr>
          <a:xfrm>
            <a:off x="6717607" y="4957225"/>
            <a:ext cx="14630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Email Open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$20</a:t>
            </a:r>
          </a:p>
        </p:txBody>
      </p:sp>
      <p:pic>
        <p:nvPicPr>
          <p:cNvPr id="28" name="Picture 27">
            <a:extLst>
              <a:ext uri="{FF2B5EF4-FFF2-40B4-BE49-F238E27FC236}">
                <a16:creationId xmlns:a16="http://schemas.microsoft.com/office/drawing/2014/main" id="{54449F6A-77E2-AD45-9458-AED2106BD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3862" y="4385180"/>
            <a:ext cx="550531" cy="552223"/>
          </a:xfrm>
          <a:prstGeom prst="rect">
            <a:avLst/>
          </a:prstGeom>
        </p:spPr>
      </p:pic>
      <p:grpSp>
        <p:nvGrpSpPr>
          <p:cNvPr id="29" name="Group 28">
            <a:extLst>
              <a:ext uri="{FF2B5EF4-FFF2-40B4-BE49-F238E27FC236}">
                <a16:creationId xmlns:a16="http://schemas.microsoft.com/office/drawing/2014/main" id="{DB591DBA-6C70-784B-9F89-CAA1E8EFC70D}"/>
              </a:ext>
            </a:extLst>
          </p:cNvPr>
          <p:cNvGrpSpPr/>
          <p:nvPr/>
        </p:nvGrpSpPr>
        <p:grpSpPr>
          <a:xfrm rot="16200000">
            <a:off x="7182026" y="3931966"/>
            <a:ext cx="534202" cy="182880"/>
            <a:chOff x="3379769" y="4140418"/>
            <a:chExt cx="534202" cy="182880"/>
          </a:xfrm>
        </p:grpSpPr>
        <p:cxnSp>
          <p:nvCxnSpPr>
            <p:cNvPr id="30" name="Straight Connector 29">
              <a:extLst>
                <a:ext uri="{FF2B5EF4-FFF2-40B4-BE49-F238E27FC236}">
                  <a16:creationId xmlns:a16="http://schemas.microsoft.com/office/drawing/2014/main" id="{C3733469-FB90-C64E-BFDC-1D9CEA8400A2}"/>
                </a:ext>
              </a:extLst>
            </p:cNvPr>
            <p:cNvCxnSpPr/>
            <p:nvPr/>
          </p:nvCxnSpPr>
          <p:spPr>
            <a:xfrm>
              <a:off x="3379769" y="4222809"/>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DF9FBDF-76D9-5349-86B0-8F36EE1BC958}"/>
                </a:ext>
              </a:extLst>
            </p:cNvPr>
            <p:cNvGrpSpPr/>
            <p:nvPr/>
          </p:nvGrpSpPr>
          <p:grpSpPr>
            <a:xfrm>
              <a:off x="3731091" y="4140418"/>
              <a:ext cx="182880" cy="182880"/>
              <a:chOff x="3731091" y="4140418"/>
              <a:chExt cx="182880" cy="182880"/>
            </a:xfrm>
          </p:grpSpPr>
          <p:sp>
            <p:nvSpPr>
              <p:cNvPr id="32" name="Oval 31">
                <a:extLst>
                  <a:ext uri="{FF2B5EF4-FFF2-40B4-BE49-F238E27FC236}">
                    <a16:creationId xmlns:a16="http://schemas.microsoft.com/office/drawing/2014/main" id="{B0F909D2-6DAE-8A41-89FA-8DD3E9A67713}"/>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33" name="Oval 32">
                <a:extLst>
                  <a:ext uri="{FF2B5EF4-FFF2-40B4-BE49-F238E27FC236}">
                    <a16:creationId xmlns:a16="http://schemas.microsoft.com/office/drawing/2014/main" id="{0B2C598A-AF46-7D45-B6C3-4020ABE15D2E}"/>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grpSp>
        <p:nvGrpSpPr>
          <p:cNvPr id="34" name="Group 33">
            <a:extLst>
              <a:ext uri="{FF2B5EF4-FFF2-40B4-BE49-F238E27FC236}">
                <a16:creationId xmlns:a16="http://schemas.microsoft.com/office/drawing/2014/main" id="{9E6762F3-1102-F745-AD2A-D307193C508D}"/>
              </a:ext>
            </a:extLst>
          </p:cNvPr>
          <p:cNvGrpSpPr/>
          <p:nvPr/>
        </p:nvGrpSpPr>
        <p:grpSpPr>
          <a:xfrm>
            <a:off x="2911928" y="3415207"/>
            <a:ext cx="182880" cy="534202"/>
            <a:chOff x="2036609" y="3419071"/>
            <a:chExt cx="182880" cy="534202"/>
          </a:xfrm>
        </p:grpSpPr>
        <p:cxnSp>
          <p:nvCxnSpPr>
            <p:cNvPr id="35" name="Straight Connector 34">
              <a:extLst>
                <a:ext uri="{FF2B5EF4-FFF2-40B4-BE49-F238E27FC236}">
                  <a16:creationId xmlns:a16="http://schemas.microsoft.com/office/drawing/2014/main" id="{AA687C50-799A-4849-9BFA-5D656A58066B}"/>
                </a:ext>
              </a:extLst>
            </p:cNvPr>
            <p:cNvCxnSpPr/>
            <p:nvPr/>
          </p:nvCxnSpPr>
          <p:spPr>
            <a:xfrm rot="5400000">
              <a:off x="1899449" y="3647671"/>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FC69A01-8760-284C-89CF-156C58248AC8}"/>
                </a:ext>
              </a:extLst>
            </p:cNvPr>
            <p:cNvGrpSpPr/>
            <p:nvPr/>
          </p:nvGrpSpPr>
          <p:grpSpPr>
            <a:xfrm rot="5400000">
              <a:off x="2036609" y="3770393"/>
              <a:ext cx="182880" cy="182880"/>
              <a:chOff x="3731091" y="4140418"/>
              <a:chExt cx="182880" cy="182880"/>
            </a:xfrm>
          </p:grpSpPr>
          <p:sp>
            <p:nvSpPr>
              <p:cNvPr id="37" name="Oval 36">
                <a:extLst>
                  <a:ext uri="{FF2B5EF4-FFF2-40B4-BE49-F238E27FC236}">
                    <a16:creationId xmlns:a16="http://schemas.microsoft.com/office/drawing/2014/main" id="{324FDCB5-8896-8E45-B74A-3F25833A6218}"/>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38" name="Oval 37">
                <a:extLst>
                  <a:ext uri="{FF2B5EF4-FFF2-40B4-BE49-F238E27FC236}">
                    <a16:creationId xmlns:a16="http://schemas.microsoft.com/office/drawing/2014/main" id="{80EDE2D9-C60C-4444-BD59-96953037E632}"/>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pic>
        <p:nvPicPr>
          <p:cNvPr id="39" name="Picture 38">
            <a:extLst>
              <a:ext uri="{FF2B5EF4-FFF2-40B4-BE49-F238E27FC236}">
                <a16:creationId xmlns:a16="http://schemas.microsoft.com/office/drawing/2014/main" id="{79CD2982-E9BA-C242-8C80-7B83782747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885" y="2699298"/>
            <a:ext cx="910714" cy="2697274"/>
          </a:xfrm>
          <a:prstGeom prst="rect">
            <a:avLst/>
          </a:prstGeom>
        </p:spPr>
      </p:pic>
      <p:pic>
        <p:nvPicPr>
          <p:cNvPr id="40" name="Picture 39">
            <a:extLst>
              <a:ext uri="{FF2B5EF4-FFF2-40B4-BE49-F238E27FC236}">
                <a16:creationId xmlns:a16="http://schemas.microsoft.com/office/drawing/2014/main" id="{D24697E7-1884-6043-9234-45226C23AC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3281" y="1923614"/>
            <a:ext cx="550531" cy="552222"/>
          </a:xfrm>
          <a:prstGeom prst="rect">
            <a:avLst/>
          </a:prstGeom>
        </p:spPr>
      </p:pic>
      <p:grpSp>
        <p:nvGrpSpPr>
          <p:cNvPr id="41" name="Group 40">
            <a:extLst>
              <a:ext uri="{FF2B5EF4-FFF2-40B4-BE49-F238E27FC236}">
                <a16:creationId xmlns:a16="http://schemas.microsoft.com/office/drawing/2014/main" id="{54AE85AC-0CBF-E54E-9988-B0027399FFEC}"/>
              </a:ext>
            </a:extLst>
          </p:cNvPr>
          <p:cNvGrpSpPr/>
          <p:nvPr/>
        </p:nvGrpSpPr>
        <p:grpSpPr>
          <a:xfrm>
            <a:off x="4312637" y="3415207"/>
            <a:ext cx="182880" cy="534202"/>
            <a:chOff x="2036609" y="3419071"/>
            <a:chExt cx="182880" cy="534202"/>
          </a:xfrm>
        </p:grpSpPr>
        <p:cxnSp>
          <p:nvCxnSpPr>
            <p:cNvPr id="42" name="Straight Connector 41">
              <a:extLst>
                <a:ext uri="{FF2B5EF4-FFF2-40B4-BE49-F238E27FC236}">
                  <a16:creationId xmlns:a16="http://schemas.microsoft.com/office/drawing/2014/main" id="{DE606A68-7187-A544-8812-5A1F0FE590FE}"/>
                </a:ext>
              </a:extLst>
            </p:cNvPr>
            <p:cNvCxnSpPr/>
            <p:nvPr/>
          </p:nvCxnSpPr>
          <p:spPr>
            <a:xfrm rot="5400000">
              <a:off x="1899449" y="3647671"/>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F81FB7D-7933-4142-A379-A7EEBD004370}"/>
                </a:ext>
              </a:extLst>
            </p:cNvPr>
            <p:cNvGrpSpPr/>
            <p:nvPr/>
          </p:nvGrpSpPr>
          <p:grpSpPr>
            <a:xfrm rot="5400000">
              <a:off x="2036609" y="3770393"/>
              <a:ext cx="182880" cy="182880"/>
              <a:chOff x="3731091" y="4140418"/>
              <a:chExt cx="182880" cy="182880"/>
            </a:xfrm>
          </p:grpSpPr>
          <p:sp>
            <p:nvSpPr>
              <p:cNvPr id="44" name="Oval 43">
                <a:extLst>
                  <a:ext uri="{FF2B5EF4-FFF2-40B4-BE49-F238E27FC236}">
                    <a16:creationId xmlns:a16="http://schemas.microsoft.com/office/drawing/2014/main" id="{022F9160-40C4-9049-AA49-51420A5BC667}"/>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45" name="Oval 44">
                <a:extLst>
                  <a:ext uri="{FF2B5EF4-FFF2-40B4-BE49-F238E27FC236}">
                    <a16:creationId xmlns:a16="http://schemas.microsoft.com/office/drawing/2014/main" id="{6C11ACD9-6C92-E040-BB78-43E36FBAC178}"/>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sp>
        <p:nvSpPr>
          <p:cNvPr id="46" name="TextBox 45">
            <a:extLst>
              <a:ext uri="{FF2B5EF4-FFF2-40B4-BE49-F238E27FC236}">
                <a16:creationId xmlns:a16="http://schemas.microsoft.com/office/drawing/2014/main" id="{B2232BB6-BC58-8942-8415-6935A6BCCC2E}"/>
              </a:ext>
            </a:extLst>
          </p:cNvPr>
          <p:cNvSpPr txBox="1"/>
          <p:nvPr/>
        </p:nvSpPr>
        <p:spPr>
          <a:xfrm>
            <a:off x="5270864" y="2782998"/>
            <a:ext cx="1463040" cy="584775"/>
          </a:xfrm>
          <a:prstGeom prst="rect">
            <a:avLst/>
          </a:prstGeom>
          <a:noFill/>
        </p:spPr>
        <p:txBody>
          <a:bodyPr wrap="square"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Email Sent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$25</a:t>
            </a:r>
          </a:p>
        </p:txBody>
      </p:sp>
      <p:pic>
        <p:nvPicPr>
          <p:cNvPr id="47" name="Picture 46">
            <a:extLst>
              <a:ext uri="{FF2B5EF4-FFF2-40B4-BE49-F238E27FC236}">
                <a16:creationId xmlns:a16="http://schemas.microsoft.com/office/drawing/2014/main" id="{CE9CE798-03B5-A746-92C4-61DE55ADAF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897" y="1923614"/>
            <a:ext cx="550531" cy="552223"/>
          </a:xfrm>
          <a:prstGeom prst="rect">
            <a:avLst/>
          </a:prstGeom>
        </p:spPr>
      </p:pic>
      <p:grpSp>
        <p:nvGrpSpPr>
          <p:cNvPr id="48" name="Group 47">
            <a:extLst>
              <a:ext uri="{FF2B5EF4-FFF2-40B4-BE49-F238E27FC236}">
                <a16:creationId xmlns:a16="http://schemas.microsoft.com/office/drawing/2014/main" id="{D877DACC-C7A2-9B46-9030-2196B41E1D4B}"/>
              </a:ext>
            </a:extLst>
          </p:cNvPr>
          <p:cNvGrpSpPr/>
          <p:nvPr/>
        </p:nvGrpSpPr>
        <p:grpSpPr>
          <a:xfrm>
            <a:off x="5907025" y="3396735"/>
            <a:ext cx="182880" cy="534202"/>
            <a:chOff x="2036609" y="3419071"/>
            <a:chExt cx="182880" cy="534202"/>
          </a:xfrm>
        </p:grpSpPr>
        <p:cxnSp>
          <p:nvCxnSpPr>
            <p:cNvPr id="49" name="Straight Connector 48">
              <a:extLst>
                <a:ext uri="{FF2B5EF4-FFF2-40B4-BE49-F238E27FC236}">
                  <a16:creationId xmlns:a16="http://schemas.microsoft.com/office/drawing/2014/main" id="{C1C97DDB-A75C-514E-AA90-0530BD9F8CE1}"/>
                </a:ext>
              </a:extLst>
            </p:cNvPr>
            <p:cNvCxnSpPr/>
            <p:nvPr/>
          </p:nvCxnSpPr>
          <p:spPr>
            <a:xfrm rot="5400000">
              <a:off x="1899449" y="3647671"/>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90CE579-652D-284D-9513-76F7ACAE50EE}"/>
                </a:ext>
              </a:extLst>
            </p:cNvPr>
            <p:cNvGrpSpPr/>
            <p:nvPr/>
          </p:nvGrpSpPr>
          <p:grpSpPr>
            <a:xfrm rot="5400000">
              <a:off x="2036609" y="3770393"/>
              <a:ext cx="182880" cy="182880"/>
              <a:chOff x="3731091" y="4140418"/>
              <a:chExt cx="182880" cy="182880"/>
            </a:xfrm>
          </p:grpSpPr>
          <p:sp>
            <p:nvSpPr>
              <p:cNvPr id="51" name="Oval 50">
                <a:extLst>
                  <a:ext uri="{FF2B5EF4-FFF2-40B4-BE49-F238E27FC236}">
                    <a16:creationId xmlns:a16="http://schemas.microsoft.com/office/drawing/2014/main" id="{0E7C90A4-CB8F-4F40-8079-877BA1F8E509}"/>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52" name="Oval 51">
                <a:extLst>
                  <a:ext uri="{FF2B5EF4-FFF2-40B4-BE49-F238E27FC236}">
                    <a16:creationId xmlns:a16="http://schemas.microsoft.com/office/drawing/2014/main" id="{846F9F8D-3C75-AA48-A1F7-718BB9890751}"/>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sp>
        <p:nvSpPr>
          <p:cNvPr id="53" name="TextBox 52">
            <a:extLst>
              <a:ext uri="{FF2B5EF4-FFF2-40B4-BE49-F238E27FC236}">
                <a16:creationId xmlns:a16="http://schemas.microsoft.com/office/drawing/2014/main" id="{A183A5BE-59B1-C54A-8BED-445EBE809930}"/>
              </a:ext>
            </a:extLst>
          </p:cNvPr>
          <p:cNvSpPr txBox="1"/>
          <p:nvPr/>
        </p:nvSpPr>
        <p:spPr>
          <a:xfrm>
            <a:off x="7061529" y="2782998"/>
            <a:ext cx="1463040" cy="584775"/>
          </a:xfrm>
          <a:prstGeom prst="rect">
            <a:avLst/>
          </a:prstGeom>
          <a:noFill/>
        </p:spPr>
        <p:txBody>
          <a:bodyPr wrap="square"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Email Click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$25</a:t>
            </a:r>
          </a:p>
        </p:txBody>
      </p:sp>
      <p:pic>
        <p:nvPicPr>
          <p:cNvPr id="54" name="Picture 53">
            <a:extLst>
              <a:ext uri="{FF2B5EF4-FFF2-40B4-BE49-F238E27FC236}">
                <a16:creationId xmlns:a16="http://schemas.microsoft.com/office/drawing/2014/main" id="{D7367E7E-422C-2D4A-A7A1-006730590C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2452" y="1923614"/>
            <a:ext cx="550531" cy="552223"/>
          </a:xfrm>
          <a:prstGeom prst="rect">
            <a:avLst/>
          </a:prstGeom>
        </p:spPr>
      </p:pic>
      <p:grpSp>
        <p:nvGrpSpPr>
          <p:cNvPr id="55" name="Group 54">
            <a:extLst>
              <a:ext uri="{FF2B5EF4-FFF2-40B4-BE49-F238E27FC236}">
                <a16:creationId xmlns:a16="http://schemas.microsoft.com/office/drawing/2014/main" id="{DF6D5A55-6921-104F-A012-92BCCDB99110}"/>
              </a:ext>
            </a:extLst>
          </p:cNvPr>
          <p:cNvGrpSpPr/>
          <p:nvPr/>
        </p:nvGrpSpPr>
        <p:grpSpPr>
          <a:xfrm>
            <a:off x="7699112" y="3382900"/>
            <a:ext cx="182880" cy="534202"/>
            <a:chOff x="2036609" y="3419071"/>
            <a:chExt cx="182880" cy="534202"/>
          </a:xfrm>
        </p:grpSpPr>
        <p:cxnSp>
          <p:nvCxnSpPr>
            <p:cNvPr id="56" name="Straight Connector 55">
              <a:extLst>
                <a:ext uri="{FF2B5EF4-FFF2-40B4-BE49-F238E27FC236}">
                  <a16:creationId xmlns:a16="http://schemas.microsoft.com/office/drawing/2014/main" id="{8E79AE83-BD0A-E242-9C4E-6030185EB991}"/>
                </a:ext>
              </a:extLst>
            </p:cNvPr>
            <p:cNvCxnSpPr/>
            <p:nvPr/>
          </p:nvCxnSpPr>
          <p:spPr>
            <a:xfrm rot="5400000">
              <a:off x="1899449" y="3647671"/>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292E3EDD-17E9-E245-A0BB-BF5B1392A86D}"/>
                </a:ext>
              </a:extLst>
            </p:cNvPr>
            <p:cNvGrpSpPr/>
            <p:nvPr/>
          </p:nvGrpSpPr>
          <p:grpSpPr>
            <a:xfrm rot="5400000">
              <a:off x="2036609" y="3770393"/>
              <a:ext cx="182880" cy="182880"/>
              <a:chOff x="3731091" y="4140418"/>
              <a:chExt cx="182880" cy="182880"/>
            </a:xfrm>
          </p:grpSpPr>
          <p:sp>
            <p:nvSpPr>
              <p:cNvPr id="58" name="Oval 57">
                <a:extLst>
                  <a:ext uri="{FF2B5EF4-FFF2-40B4-BE49-F238E27FC236}">
                    <a16:creationId xmlns:a16="http://schemas.microsoft.com/office/drawing/2014/main" id="{5D6B1E39-B93C-E540-9624-B74D31343815}"/>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59" name="Oval 58">
                <a:extLst>
                  <a:ext uri="{FF2B5EF4-FFF2-40B4-BE49-F238E27FC236}">
                    <a16:creationId xmlns:a16="http://schemas.microsoft.com/office/drawing/2014/main" id="{2AEFE09B-0FFF-EF47-8F7D-9226B6478ADC}"/>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sp>
        <p:nvSpPr>
          <p:cNvPr id="60" name="TextBox 59">
            <a:extLst>
              <a:ext uri="{FF2B5EF4-FFF2-40B4-BE49-F238E27FC236}">
                <a16:creationId xmlns:a16="http://schemas.microsoft.com/office/drawing/2014/main" id="{1DF0A93C-96C7-9F49-8493-57711AF4D8F6}"/>
              </a:ext>
            </a:extLst>
          </p:cNvPr>
          <p:cNvSpPr txBox="1"/>
          <p:nvPr/>
        </p:nvSpPr>
        <p:spPr>
          <a:xfrm>
            <a:off x="8432977" y="2567554"/>
            <a:ext cx="1734480" cy="800219"/>
          </a:xfrm>
          <a:prstGeom prst="rect">
            <a:avLst/>
          </a:prstGeom>
          <a:noFill/>
        </p:spPr>
        <p:txBody>
          <a:bodyPr wrap="square"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dobe Clean"/>
                <a:ea typeface="+mn-ea"/>
                <a:cs typeface="+mn-cs"/>
              </a:rPr>
              <a:t>Paid Search Click Branded Keyword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$50</a:t>
            </a:r>
          </a:p>
        </p:txBody>
      </p:sp>
      <p:grpSp>
        <p:nvGrpSpPr>
          <p:cNvPr id="61" name="Group 60">
            <a:extLst>
              <a:ext uri="{FF2B5EF4-FFF2-40B4-BE49-F238E27FC236}">
                <a16:creationId xmlns:a16="http://schemas.microsoft.com/office/drawing/2014/main" id="{64CBFCDC-D953-EC42-AAA1-7E439FC43F7E}"/>
              </a:ext>
            </a:extLst>
          </p:cNvPr>
          <p:cNvGrpSpPr/>
          <p:nvPr/>
        </p:nvGrpSpPr>
        <p:grpSpPr>
          <a:xfrm>
            <a:off x="9231755" y="3415207"/>
            <a:ext cx="182880" cy="534202"/>
            <a:chOff x="2036609" y="3419071"/>
            <a:chExt cx="182880" cy="534202"/>
          </a:xfrm>
        </p:grpSpPr>
        <p:cxnSp>
          <p:nvCxnSpPr>
            <p:cNvPr id="62" name="Straight Connector 61">
              <a:extLst>
                <a:ext uri="{FF2B5EF4-FFF2-40B4-BE49-F238E27FC236}">
                  <a16:creationId xmlns:a16="http://schemas.microsoft.com/office/drawing/2014/main" id="{6E3C4AD9-55C9-0846-8003-4747991B0FFE}"/>
                </a:ext>
              </a:extLst>
            </p:cNvPr>
            <p:cNvCxnSpPr/>
            <p:nvPr/>
          </p:nvCxnSpPr>
          <p:spPr>
            <a:xfrm rot="5400000">
              <a:off x="1899449" y="3647671"/>
              <a:ext cx="45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7E34F4F0-8805-2442-9476-65E2A13E3009}"/>
                </a:ext>
              </a:extLst>
            </p:cNvPr>
            <p:cNvGrpSpPr/>
            <p:nvPr/>
          </p:nvGrpSpPr>
          <p:grpSpPr>
            <a:xfrm rot="5400000">
              <a:off x="2036609" y="3770393"/>
              <a:ext cx="182880" cy="182880"/>
              <a:chOff x="3731091" y="4140418"/>
              <a:chExt cx="182880" cy="182880"/>
            </a:xfrm>
          </p:grpSpPr>
          <p:sp>
            <p:nvSpPr>
              <p:cNvPr id="64" name="Oval 63">
                <a:extLst>
                  <a:ext uri="{FF2B5EF4-FFF2-40B4-BE49-F238E27FC236}">
                    <a16:creationId xmlns:a16="http://schemas.microsoft.com/office/drawing/2014/main" id="{D64AB2F0-6C9F-BA4A-A8D0-0CF32E3162E2}"/>
                  </a:ext>
                </a:extLst>
              </p:cNvPr>
              <p:cNvSpPr/>
              <p:nvPr/>
            </p:nvSpPr>
            <p:spPr>
              <a:xfrm>
                <a:off x="3731091" y="4140418"/>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65" name="Oval 64">
                <a:extLst>
                  <a:ext uri="{FF2B5EF4-FFF2-40B4-BE49-F238E27FC236}">
                    <a16:creationId xmlns:a16="http://schemas.microsoft.com/office/drawing/2014/main" id="{6BDF4EF7-9207-5849-8FC8-9D286C0161A1}"/>
                  </a:ext>
                </a:extLst>
              </p:cNvPr>
              <p:cNvSpPr/>
              <p:nvPr/>
            </p:nvSpPr>
            <p:spPr>
              <a:xfrm>
                <a:off x="3776811" y="4186138"/>
                <a:ext cx="91440" cy="91440"/>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grpSp>
      </p:grpSp>
      <p:pic>
        <p:nvPicPr>
          <p:cNvPr id="66" name="Picture 65">
            <a:extLst>
              <a:ext uri="{FF2B5EF4-FFF2-40B4-BE49-F238E27FC236}">
                <a16:creationId xmlns:a16="http://schemas.microsoft.com/office/drawing/2014/main" id="{E0084249-FA5E-0E46-BC5D-10BFF00528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8035" y="3348652"/>
            <a:ext cx="940292" cy="943182"/>
          </a:xfrm>
          <a:prstGeom prst="rect">
            <a:avLst/>
          </a:prstGeom>
        </p:spPr>
      </p:pic>
      <p:pic>
        <p:nvPicPr>
          <p:cNvPr id="67" name="Picture 66">
            <a:extLst>
              <a:ext uri="{FF2B5EF4-FFF2-40B4-BE49-F238E27FC236}">
                <a16:creationId xmlns:a16="http://schemas.microsoft.com/office/drawing/2014/main" id="{3856AC73-BC89-5F42-9300-A589B11A8F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71205" y="1923614"/>
            <a:ext cx="550531" cy="552222"/>
          </a:xfrm>
          <a:prstGeom prst="rect">
            <a:avLst/>
          </a:prstGeom>
        </p:spPr>
      </p:pic>
      <p:sp>
        <p:nvSpPr>
          <p:cNvPr id="68" name="TextBox 67">
            <a:extLst>
              <a:ext uri="{FF2B5EF4-FFF2-40B4-BE49-F238E27FC236}">
                <a16:creationId xmlns:a16="http://schemas.microsoft.com/office/drawing/2014/main" id="{198D0603-631C-454F-91C7-BD57396AB155}"/>
              </a:ext>
            </a:extLst>
          </p:cNvPr>
          <p:cNvSpPr txBox="1"/>
          <p:nvPr/>
        </p:nvSpPr>
        <p:spPr>
          <a:xfrm>
            <a:off x="9978942" y="5250166"/>
            <a:ext cx="1901102" cy="584775"/>
          </a:xfrm>
          <a:prstGeom prst="rect">
            <a:avLst/>
          </a:prstGeom>
          <a:noFill/>
          <a:ln>
            <a:noFill/>
          </a:ln>
        </p:spPr>
        <p:txBody>
          <a:bodyPr wrap="square" rtlCol="0" anchor="t">
            <a:noAutofit/>
          </a:bodyPr>
          <a:lstStyle>
            <a:defPPr>
              <a:defRPr lang="en-US"/>
            </a:defPPr>
            <a:lvl1pPr algn="ctr">
              <a:defRPr sz="1400">
                <a:solidFill>
                  <a:schemeClr val="bg1"/>
                </a:solidFill>
                <a:latin typeface="Adobe Clean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00" normalizeH="0" baseline="0" noProof="0">
                <a:ln>
                  <a:noFill/>
                </a:ln>
                <a:solidFill>
                  <a:srgbClr val="FBB034"/>
                </a:solidFill>
                <a:effectLst/>
                <a:uLnTx/>
                <a:uFillTx/>
                <a:latin typeface="Adobe Clean"/>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BB034"/>
                </a:solidFill>
                <a:effectLst/>
                <a:uLnTx/>
                <a:uFillTx/>
                <a:latin typeface="Adobe Clean" panose="020B0503020404020204" pitchFamily="34" charset="0"/>
                <a:ea typeface="+mn-ea"/>
                <a:cs typeface="+mn-cs"/>
              </a:rPr>
              <a:t>Incremental </a:t>
            </a:r>
            <a:br>
              <a:rPr kumimoji="0" lang="en-US" sz="1600" b="1" i="0" u="none" strike="noStrike" kern="1200" cap="none" spc="0" normalizeH="0" baseline="0" noProof="0">
                <a:ln>
                  <a:noFill/>
                </a:ln>
                <a:solidFill>
                  <a:srgbClr val="FBB034"/>
                </a:solidFill>
                <a:effectLst/>
                <a:uLnTx/>
                <a:uFillTx/>
                <a:latin typeface="Adobe Clean" panose="020B0503020404020204" pitchFamily="34" charset="0"/>
                <a:ea typeface="+mn-ea"/>
                <a:cs typeface="+mn-cs"/>
              </a:rPr>
            </a:br>
            <a:r>
              <a:rPr kumimoji="0" lang="en-US" sz="1600" b="1" i="0" u="none" strike="noStrike" kern="1200" cap="none" spc="0" normalizeH="0" baseline="0" noProof="0">
                <a:ln>
                  <a:noFill/>
                </a:ln>
                <a:solidFill>
                  <a:srgbClr val="FBB034"/>
                </a:solidFill>
                <a:effectLst/>
                <a:uLnTx/>
                <a:uFillTx/>
                <a:latin typeface="Adobe Clean" panose="020B0503020404020204" pitchFamily="34" charset="0"/>
                <a:ea typeface="+mn-ea"/>
                <a:cs typeface="+mn-cs"/>
              </a:rPr>
              <a:t>Impact</a:t>
            </a:r>
          </a:p>
        </p:txBody>
      </p:sp>
      <p:cxnSp>
        <p:nvCxnSpPr>
          <p:cNvPr id="69" name="Straight Connector 68">
            <a:extLst>
              <a:ext uri="{FF2B5EF4-FFF2-40B4-BE49-F238E27FC236}">
                <a16:creationId xmlns:a16="http://schemas.microsoft.com/office/drawing/2014/main" id="{9708F543-1BC8-BE4C-A1B0-53289F2B467B}"/>
              </a:ext>
            </a:extLst>
          </p:cNvPr>
          <p:cNvCxnSpPr/>
          <p:nvPr/>
        </p:nvCxnSpPr>
        <p:spPr>
          <a:xfrm>
            <a:off x="10532666" y="5098812"/>
            <a:ext cx="791029" cy="0"/>
          </a:xfrm>
          <a:prstGeom prst="line">
            <a:avLst/>
          </a:prstGeom>
          <a:ln w="15875">
            <a:solidFill>
              <a:schemeClr val="accent4">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0" name="Graphic 69">
            <a:extLst>
              <a:ext uri="{FF2B5EF4-FFF2-40B4-BE49-F238E27FC236}">
                <a16:creationId xmlns:a16="http://schemas.microsoft.com/office/drawing/2014/main" id="{ABB7D16E-2A7D-5347-8A45-D011635BEE81}"/>
              </a:ext>
            </a:extLst>
          </p:cNvPr>
          <p:cNvPicPr>
            <a:picLocks noChangeAspect="1"/>
          </p:cNvPicPr>
          <p:nvPr/>
        </p:nvPicPr>
        <p:blipFill>
          <a:blip/>
          <a:stretch>
            <a:fillRect/>
          </a:stretch>
        </p:blipFill>
        <p:spPr>
          <a:xfrm>
            <a:off x="4222034" y="1961600"/>
            <a:ext cx="476250" cy="476250"/>
          </a:xfrm>
          <a:prstGeom prst="rect">
            <a:avLst/>
          </a:prstGeom>
        </p:spPr>
      </p:pic>
    </p:spTree>
    <p:extLst>
      <p:ext uri="{BB962C8B-B14F-4D97-AF65-F5344CB8AC3E}">
        <p14:creationId xmlns:p14="http://schemas.microsoft.com/office/powerpoint/2010/main" val="176659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2">
            <a:extLst>
              <a:ext uri="{FF2B5EF4-FFF2-40B4-BE49-F238E27FC236}">
                <a16:creationId xmlns:a16="http://schemas.microsoft.com/office/drawing/2014/main" id="{F170F113-90D4-FD46-9F6D-187ACB966C47}"/>
              </a:ext>
            </a:extLst>
          </p:cNvPr>
          <p:cNvSpPr>
            <a:spLocks noGrp="1"/>
          </p:cNvSpPr>
          <p:nvPr>
            <p:ph type="title"/>
          </p:nvPr>
        </p:nvSpPr>
        <p:spPr/>
        <p:txBody>
          <a:bodyPr>
            <a:normAutofit fontScale="90000"/>
          </a:bodyPr>
          <a:lstStyle/>
          <a:p>
            <a:r>
              <a:rPr lang="en-US" dirty="0"/>
              <a:t>Customer Analytics</a:t>
            </a:r>
            <a:br>
              <a:rPr lang="en-US" dirty="0"/>
            </a:br>
            <a:r>
              <a:rPr lang="en-US" sz="2400" dirty="0"/>
              <a:t>Hyper-personalize customer experiences intelligently</a:t>
            </a:r>
            <a:br>
              <a:rPr lang="en-US" sz="2400" dirty="0"/>
            </a:br>
            <a:endParaRPr lang="en-US" sz="2400" dirty="0"/>
          </a:p>
        </p:txBody>
      </p:sp>
      <p:sp>
        <p:nvSpPr>
          <p:cNvPr id="48" name="TextBox 47">
            <a:extLst>
              <a:ext uri="{FF2B5EF4-FFF2-40B4-BE49-F238E27FC236}">
                <a16:creationId xmlns:a16="http://schemas.microsoft.com/office/drawing/2014/main" id="{C660A9B1-AAB0-0343-8D42-7781CCDFAB2F}"/>
              </a:ext>
            </a:extLst>
          </p:cNvPr>
          <p:cNvSpPr txBox="1"/>
          <p:nvPr/>
        </p:nvSpPr>
        <p:spPr>
          <a:xfrm>
            <a:off x="7972252" y="1101953"/>
            <a:ext cx="191548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a:ln>
                  <a:noFill/>
                </a:ln>
                <a:solidFill>
                  <a:prstClr val="white"/>
                </a:solidFill>
                <a:effectLst/>
                <a:uLnTx/>
                <a:uFillTx/>
                <a:latin typeface="Adobe Clean"/>
                <a:ea typeface="+mn-ea"/>
                <a:cs typeface="+mn-cs"/>
              </a:rPr>
              <a:t>4</a:t>
            </a:r>
            <a:r>
              <a:rPr kumimoji="0" lang="en-US" sz="5400" b="0" i="0" u="none" strike="noStrike" kern="1200" cap="none" spc="0" normalizeH="0" baseline="0" noProof="0">
                <a:ln>
                  <a:noFill/>
                </a:ln>
                <a:solidFill>
                  <a:srgbClr val="FBB034"/>
                </a:solidFill>
                <a:effectLst/>
                <a:uLnTx/>
                <a:uFillTx/>
                <a:latin typeface="Adobe Clean"/>
                <a:ea typeface="+mn-ea"/>
                <a:cs typeface="+mn-cs"/>
              </a:rPr>
              <a:t>x</a:t>
            </a:r>
            <a:endParaRPr kumimoji="0" lang="en-US" sz="6000" b="0" i="0" u="none" strike="noStrike" kern="1200" cap="none" spc="0" normalizeH="0" baseline="0" noProof="0">
              <a:ln>
                <a:noFill/>
              </a:ln>
              <a:solidFill>
                <a:srgbClr val="FBB034"/>
              </a:solidFill>
              <a:effectLst/>
              <a:uLnTx/>
              <a:uFillTx/>
              <a:latin typeface="Adobe Clean"/>
              <a:ea typeface="+mn-ea"/>
              <a:cs typeface="+mn-cs"/>
            </a:endParaRPr>
          </a:p>
        </p:txBody>
      </p:sp>
      <p:sp>
        <p:nvSpPr>
          <p:cNvPr id="49" name="TextBox 48">
            <a:extLst>
              <a:ext uri="{FF2B5EF4-FFF2-40B4-BE49-F238E27FC236}">
                <a16:creationId xmlns:a16="http://schemas.microsoft.com/office/drawing/2014/main" id="{49E8E415-9558-8D4D-A598-2EBCB07EC9E6}"/>
              </a:ext>
            </a:extLst>
          </p:cNvPr>
          <p:cNvSpPr txBox="1"/>
          <p:nvPr/>
        </p:nvSpPr>
        <p:spPr>
          <a:xfrm>
            <a:off x="6241265" y="1390047"/>
            <a:ext cx="2155034" cy="1089529"/>
          </a:xfrm>
          <a:prstGeom prst="rect">
            <a:avLst/>
          </a:prstGeom>
          <a:noFill/>
        </p:spPr>
        <p:txBody>
          <a:bodyPr wrap="square" rtlCol="0" anchor="t">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dobe Clean"/>
                <a:ea typeface="+mn-ea"/>
                <a:cs typeface="+mn-cs"/>
              </a:rPr>
              <a:t>propensity scores generated in real time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DA2126"/>
              </a:solidFill>
              <a:effectLst/>
              <a:uLnTx/>
              <a:uFillTx/>
              <a:latin typeface="Adobe Clean"/>
              <a:ea typeface="+mn-ea"/>
              <a:cs typeface="+mn-cs"/>
            </a:endParaRPr>
          </a:p>
        </p:txBody>
      </p:sp>
      <p:sp>
        <p:nvSpPr>
          <p:cNvPr id="51" name="TextBox 50">
            <a:extLst>
              <a:ext uri="{FF2B5EF4-FFF2-40B4-BE49-F238E27FC236}">
                <a16:creationId xmlns:a16="http://schemas.microsoft.com/office/drawing/2014/main" id="{B0D99384-5AF3-B447-ABFA-13BDE9A3519A}"/>
              </a:ext>
            </a:extLst>
          </p:cNvPr>
          <p:cNvSpPr txBox="1"/>
          <p:nvPr/>
        </p:nvSpPr>
        <p:spPr>
          <a:xfrm>
            <a:off x="9421348" y="1390047"/>
            <a:ext cx="2760653" cy="7571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dobe Clean"/>
                <a:ea typeface="+mn-ea"/>
                <a:cs typeface="+mn-cs"/>
              </a:rPr>
              <a:t>more valuable audience segment identified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200" b="0" i="1" u="none" strike="noStrike" kern="1200" cap="none" spc="0" normalizeH="0" baseline="0" noProof="0">
                <a:ln>
                  <a:noFill/>
                </a:ln>
                <a:solidFill>
                  <a:srgbClr val="FBB034"/>
                </a:solidFill>
                <a:effectLst/>
                <a:uLnTx/>
                <a:uFillTx/>
                <a:latin typeface="Adobe Clean"/>
                <a:ea typeface="+mn-ea"/>
                <a:cs typeface="+mn-cs"/>
              </a:rPr>
              <a:t>Private Preview Customer</a:t>
            </a:r>
          </a:p>
        </p:txBody>
      </p:sp>
      <p:sp>
        <p:nvSpPr>
          <p:cNvPr id="52" name="Rectangle 51">
            <a:extLst>
              <a:ext uri="{FF2B5EF4-FFF2-40B4-BE49-F238E27FC236}">
                <a16:creationId xmlns:a16="http://schemas.microsoft.com/office/drawing/2014/main" id="{4402D1A5-1586-6F48-A54E-44BF2A842305}"/>
              </a:ext>
            </a:extLst>
          </p:cNvPr>
          <p:cNvSpPr/>
          <p:nvPr/>
        </p:nvSpPr>
        <p:spPr>
          <a:xfrm>
            <a:off x="0" y="2250594"/>
            <a:ext cx="12192000" cy="3807306"/>
          </a:xfrm>
          <a:prstGeom prst="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5944" tIns="107972" rIns="215944" bIns="10797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dobe Clean"/>
              <a:ea typeface="+mn-ea"/>
              <a:cs typeface="+mn-cs"/>
            </a:endParaRPr>
          </a:p>
        </p:txBody>
      </p:sp>
      <p:sp>
        <p:nvSpPr>
          <p:cNvPr id="53" name="Rectangle 52">
            <a:extLst>
              <a:ext uri="{FF2B5EF4-FFF2-40B4-BE49-F238E27FC236}">
                <a16:creationId xmlns:a16="http://schemas.microsoft.com/office/drawing/2014/main" id="{665769BE-5A65-6348-A62C-2D284DAAC695}"/>
              </a:ext>
            </a:extLst>
          </p:cNvPr>
          <p:cNvSpPr/>
          <p:nvPr/>
        </p:nvSpPr>
        <p:spPr>
          <a:xfrm>
            <a:off x="7656517" y="2324663"/>
            <a:ext cx="4294792" cy="3724096"/>
          </a:xfrm>
          <a:prstGeom prst="rect">
            <a:avLst/>
          </a:prstGeom>
        </p:spPr>
        <p:txBody>
          <a:bodyPr wrap="square" anchor="t">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sz="2400" b="1" i="0" u="none" strike="noStrike" kern="1200" cap="none" spc="0" normalizeH="0" baseline="0" noProof="0">
                <a:ln>
                  <a:noFill/>
                </a:ln>
                <a:solidFill>
                  <a:prstClr val="white"/>
                </a:solidFill>
                <a:effectLst/>
                <a:uLnTx/>
                <a:uFillTx/>
                <a:latin typeface="Adobe Clean"/>
                <a:ea typeface="+mn-ea"/>
                <a:cs typeface="+mn-cs"/>
              </a:rPr>
              <a:t>BENEFITS</a:t>
            </a:r>
          </a:p>
          <a:p>
            <a:pPr marL="461645" marR="0" lvl="0" indent="0" algn="l" defTabSz="914400" rtl="0" eaLnBrk="1" fontAlgn="base"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prstClr val="white"/>
                </a:solidFill>
                <a:effectLst/>
                <a:uLnTx/>
                <a:uFillTx/>
                <a:latin typeface="Adobe Clean"/>
                <a:ea typeface="+mn-ea"/>
                <a:cs typeface="+mn-cs"/>
              </a:rPr>
              <a:t>Deliver advanced insights across defined outcomes to enable stronger audience  segmentation and targeting </a:t>
            </a:r>
          </a:p>
          <a:p>
            <a:pPr marL="461645" marR="0" lvl="0" indent="0" algn="l" defTabSz="914400" rtl="0" eaLnBrk="1" fontAlgn="base"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prstClr val="white"/>
                </a:solidFill>
                <a:effectLst/>
                <a:uLnTx/>
                <a:uFillTx/>
                <a:latin typeface="Adobe Clean"/>
                <a:ea typeface="+mn-ea"/>
                <a:cs typeface="+mn-cs"/>
              </a:rPr>
              <a:t>Enable segment-based behavioral modeling to understand the rationale and likelihood of a user taking a specific action</a:t>
            </a:r>
          </a:p>
          <a:p>
            <a:pPr marL="461645" marR="0" lvl="0" indent="0" algn="l" defTabSz="914400" rtl="0" eaLnBrk="1" fontAlgn="base"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a:ln>
                  <a:noFill/>
                </a:ln>
                <a:solidFill>
                  <a:prstClr val="white"/>
                </a:solidFill>
                <a:effectLst/>
                <a:uLnTx/>
                <a:uFillTx/>
                <a:latin typeface="Adobe Clean"/>
                <a:ea typeface="+mn-ea"/>
                <a:cs typeface="+mn-cs"/>
              </a:rPr>
              <a:t>Simple configuration mechanism to customize for each company’s unique use cases and data assets</a:t>
            </a:r>
          </a:p>
          <a:p>
            <a:pPr marL="461645" marR="0" lvl="0" indent="0" algn="l" defTabSz="914400" rtl="0" eaLnBrk="1" fontAlgn="base" latinLnBrk="0" hangingPunct="1">
              <a:lnSpc>
                <a:spcPct val="100000"/>
              </a:lnSpc>
              <a:spcBef>
                <a:spcPts val="0"/>
              </a:spcBef>
              <a:spcAft>
                <a:spcPts val="120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dobe Clean"/>
              <a:ea typeface="+mn-ea"/>
              <a:cs typeface="+mn-cs"/>
            </a:endParaRPr>
          </a:p>
        </p:txBody>
      </p:sp>
      <p:sp>
        <p:nvSpPr>
          <p:cNvPr id="54" name="Oval 53">
            <a:extLst>
              <a:ext uri="{FF2B5EF4-FFF2-40B4-BE49-F238E27FC236}">
                <a16:creationId xmlns:a16="http://schemas.microsoft.com/office/drawing/2014/main" id="{B76A69E1-12E9-5849-A234-7351B662FA5A}"/>
              </a:ext>
            </a:extLst>
          </p:cNvPr>
          <p:cNvSpPr/>
          <p:nvPr/>
        </p:nvSpPr>
        <p:spPr>
          <a:xfrm>
            <a:off x="7671143" y="3129124"/>
            <a:ext cx="322621" cy="318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D22133"/>
                    </a:gs>
                    <a:gs pos="100000">
                      <a:srgbClr val="5C2159"/>
                    </a:gs>
                  </a:gsLst>
                  <a:lin ang="0" scaled="0"/>
                </a:gradFill>
                <a:effectLst/>
                <a:uLnTx/>
                <a:uFillTx/>
                <a:latin typeface="Adobe Clean Black" panose="020B0A03020404020204" pitchFamily="34" charset="0"/>
                <a:ea typeface="+mn-ea"/>
                <a:cs typeface="+mn-cs"/>
              </a:rPr>
              <a:t>1</a:t>
            </a:r>
          </a:p>
        </p:txBody>
      </p:sp>
      <p:sp>
        <p:nvSpPr>
          <p:cNvPr id="55" name="Oval 54">
            <a:extLst>
              <a:ext uri="{FF2B5EF4-FFF2-40B4-BE49-F238E27FC236}">
                <a16:creationId xmlns:a16="http://schemas.microsoft.com/office/drawing/2014/main" id="{FE2D3047-D972-1847-93C6-F4C398B45D2C}"/>
              </a:ext>
            </a:extLst>
          </p:cNvPr>
          <p:cNvSpPr/>
          <p:nvPr/>
        </p:nvSpPr>
        <p:spPr>
          <a:xfrm>
            <a:off x="7659320" y="3979913"/>
            <a:ext cx="322621" cy="3180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D22133"/>
                    </a:gs>
                    <a:gs pos="100000">
                      <a:srgbClr val="5C2159"/>
                    </a:gs>
                  </a:gsLst>
                  <a:lin ang="0" scaled="0"/>
                </a:gradFill>
                <a:effectLst/>
                <a:uLnTx/>
                <a:uFillTx/>
                <a:latin typeface="Adobe Clean Black" panose="020B0A03020404020204" pitchFamily="34" charset="0"/>
                <a:ea typeface="+mn-ea"/>
                <a:cs typeface="+mn-cs"/>
              </a:rPr>
              <a:t>2</a:t>
            </a:r>
          </a:p>
        </p:txBody>
      </p:sp>
      <p:sp>
        <p:nvSpPr>
          <p:cNvPr id="56" name="Oval 55">
            <a:extLst>
              <a:ext uri="{FF2B5EF4-FFF2-40B4-BE49-F238E27FC236}">
                <a16:creationId xmlns:a16="http://schemas.microsoft.com/office/drawing/2014/main" id="{93AE80D2-2C20-1747-A22E-EED4CAF34B5E}"/>
              </a:ext>
            </a:extLst>
          </p:cNvPr>
          <p:cNvSpPr/>
          <p:nvPr/>
        </p:nvSpPr>
        <p:spPr>
          <a:xfrm>
            <a:off x="7649631" y="4874754"/>
            <a:ext cx="322621" cy="3226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D22133"/>
                    </a:gs>
                    <a:gs pos="100000">
                      <a:srgbClr val="5C2159"/>
                    </a:gs>
                  </a:gsLst>
                  <a:lin ang="0" scaled="0"/>
                </a:gradFill>
                <a:effectLst/>
                <a:uLnTx/>
                <a:uFillTx/>
                <a:latin typeface="Adobe Clean Black" panose="020B0A03020404020204" pitchFamily="34" charset="0"/>
                <a:ea typeface="+mn-ea"/>
                <a:cs typeface="+mn-cs"/>
              </a:rPr>
              <a:t>3</a:t>
            </a:r>
          </a:p>
        </p:txBody>
      </p:sp>
      <p:sp>
        <p:nvSpPr>
          <p:cNvPr id="57" name="Rectangle 56">
            <a:extLst>
              <a:ext uri="{FF2B5EF4-FFF2-40B4-BE49-F238E27FC236}">
                <a16:creationId xmlns:a16="http://schemas.microsoft.com/office/drawing/2014/main" id="{154901F2-1EA0-774D-8481-16AC23D41DA2}"/>
              </a:ext>
            </a:extLst>
          </p:cNvPr>
          <p:cNvSpPr/>
          <p:nvPr/>
        </p:nvSpPr>
        <p:spPr>
          <a:xfrm>
            <a:off x="348416" y="2598013"/>
            <a:ext cx="1104791"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Customer ID. </a:t>
            </a:r>
            <a:r>
              <a:rPr kumimoji="0" lang="en-US" sz="1200" b="1" i="0" u="none" strike="noStrike" kern="1200" cap="none" spc="0" normalizeH="0" baseline="0" noProof="0">
                <a:ln>
                  <a:noFill/>
                </a:ln>
                <a:solidFill>
                  <a:srgbClr val="FBB034"/>
                </a:solidFill>
                <a:effectLst/>
                <a:uLnTx/>
                <a:uFillTx/>
                <a:latin typeface="Adobe Clean"/>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2415</a:t>
            </a:r>
          </a:p>
        </p:txBody>
      </p:sp>
      <p:sp>
        <p:nvSpPr>
          <p:cNvPr id="58" name="Rectangle 57">
            <a:extLst>
              <a:ext uri="{FF2B5EF4-FFF2-40B4-BE49-F238E27FC236}">
                <a16:creationId xmlns:a16="http://schemas.microsoft.com/office/drawing/2014/main" id="{8D01FAEB-04E5-4545-BEF5-830B19D99273}"/>
              </a:ext>
            </a:extLst>
          </p:cNvPr>
          <p:cNvSpPr/>
          <p:nvPr/>
        </p:nvSpPr>
        <p:spPr>
          <a:xfrm>
            <a:off x="5469226" y="2493852"/>
            <a:ext cx="1172116" cy="646331"/>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Address</a:t>
            </a:r>
            <a:r>
              <a:rPr kumimoji="0" lang="en-US" sz="1200" b="0" i="0" u="none" strike="noStrike" kern="1200" cap="none" spc="0" normalizeH="0" baseline="0" noProof="0">
                <a:ln>
                  <a:noFill/>
                </a:ln>
                <a:solidFill>
                  <a:srgbClr val="000000"/>
                </a:solidFill>
                <a:effectLst/>
                <a:uLnTx/>
                <a:uFillTx/>
                <a:latin typeface="Adobe Clean"/>
                <a:ea typeface="+mn-ea"/>
                <a:cs typeface="+mn-cs"/>
              </a:rPr>
              <a:t>  </a:t>
            </a:r>
            <a:r>
              <a:rPr kumimoji="0" lang="en-US" sz="1200" b="1" i="0" u="none" strike="noStrike" kern="1200" cap="none" spc="0" normalizeH="0" baseline="0" noProof="0">
                <a:ln>
                  <a:noFill/>
                </a:ln>
                <a:solidFill>
                  <a:srgbClr val="FBB034"/>
                </a:solidFill>
                <a:effectLst/>
                <a:uLnTx/>
                <a:uFillTx/>
                <a:latin typeface="Adobe Cle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123 Main Street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Detroit, MI USA</a:t>
            </a:r>
          </a:p>
        </p:txBody>
      </p:sp>
      <p:sp>
        <p:nvSpPr>
          <p:cNvPr id="59" name="Rectangle 58">
            <a:extLst>
              <a:ext uri="{FF2B5EF4-FFF2-40B4-BE49-F238E27FC236}">
                <a16:creationId xmlns:a16="http://schemas.microsoft.com/office/drawing/2014/main" id="{49B4B991-D6FA-E445-8B95-5AB21A9F897B}"/>
              </a:ext>
            </a:extLst>
          </p:cNvPr>
          <p:cNvSpPr/>
          <p:nvPr/>
        </p:nvSpPr>
        <p:spPr>
          <a:xfrm>
            <a:off x="-114721" y="3710567"/>
            <a:ext cx="1120908" cy="646331"/>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Churn propensity </a:t>
            </a:r>
            <a:br>
              <a:rPr kumimoji="0" lang="en-US" sz="1200" b="0" i="0" u="none" strike="noStrike" kern="1200" cap="none" spc="0" normalizeH="0" baseline="0" noProof="0">
                <a:ln>
                  <a:noFill/>
                </a:ln>
                <a:solidFill>
                  <a:prstClr val="white"/>
                </a:solidFill>
                <a:effectLst/>
                <a:uLnTx/>
                <a:uFillTx/>
                <a:latin typeface="Adobe Clean"/>
                <a:ea typeface="+mn-ea"/>
                <a:cs typeface="+mn-cs"/>
              </a:rPr>
            </a:br>
            <a:r>
              <a:rPr kumimoji="0" lang="en-US" sz="1200" b="1" i="0" u="none" strike="noStrike" kern="1200" cap="none" spc="0" normalizeH="0" baseline="0" noProof="0">
                <a:ln>
                  <a:noFill/>
                </a:ln>
                <a:solidFill>
                  <a:srgbClr val="FBB034"/>
                </a:solidFill>
                <a:effectLst/>
                <a:uLnTx/>
                <a:uFillTx/>
                <a:latin typeface="Adobe Clean"/>
                <a:ea typeface="+mn-ea"/>
                <a:cs typeface="+mn-cs"/>
              </a:rPr>
              <a:t>=</a:t>
            </a:r>
            <a:r>
              <a:rPr kumimoji="0" lang="en-US" sz="1200" b="0" i="0" u="none" strike="noStrike" kern="1200" cap="none" spc="0" normalizeH="0" baseline="0" noProof="0">
                <a:ln>
                  <a:noFill/>
                </a:ln>
                <a:solidFill>
                  <a:prstClr val="white"/>
                </a:solidFill>
                <a:effectLst/>
                <a:uLnTx/>
                <a:uFillTx/>
                <a:latin typeface="Adobe Clean"/>
                <a:ea typeface="+mn-ea"/>
                <a:cs typeface="+mn-cs"/>
              </a:rPr>
              <a:t> 40%</a:t>
            </a:r>
          </a:p>
        </p:txBody>
      </p:sp>
      <p:sp>
        <p:nvSpPr>
          <p:cNvPr id="60" name="Rectangle 59">
            <a:extLst>
              <a:ext uri="{FF2B5EF4-FFF2-40B4-BE49-F238E27FC236}">
                <a16:creationId xmlns:a16="http://schemas.microsoft.com/office/drawing/2014/main" id="{B035458E-7A23-8147-9B38-2DEBBCBE8CFC}"/>
              </a:ext>
            </a:extLst>
          </p:cNvPr>
          <p:cNvSpPr/>
          <p:nvPr/>
        </p:nvSpPr>
        <p:spPr>
          <a:xfrm>
            <a:off x="5973986" y="3710567"/>
            <a:ext cx="140458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Reasons for churn propensity </a:t>
            </a:r>
            <a:r>
              <a:rPr kumimoji="0" lang="en-US" sz="1200" b="1" i="0" u="none" strike="noStrike" kern="1200" cap="none" spc="0" normalizeH="0" baseline="0" noProof="0">
                <a:ln>
                  <a:noFill/>
                </a:ln>
                <a:solidFill>
                  <a:srgbClr val="FBB034"/>
                </a:solidFill>
                <a:effectLst/>
                <a:uLnTx/>
                <a:uFillTx/>
                <a:latin typeface="Adobe Cle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Low usage</a:t>
            </a:r>
          </a:p>
        </p:txBody>
      </p:sp>
      <p:sp>
        <p:nvSpPr>
          <p:cNvPr id="61" name="Rectangle 60">
            <a:extLst>
              <a:ext uri="{FF2B5EF4-FFF2-40B4-BE49-F238E27FC236}">
                <a16:creationId xmlns:a16="http://schemas.microsoft.com/office/drawing/2014/main" id="{3D94A909-A4DB-A74F-ADAC-068DFCDFAC59}"/>
              </a:ext>
            </a:extLst>
          </p:cNvPr>
          <p:cNvSpPr/>
          <p:nvPr/>
        </p:nvSpPr>
        <p:spPr>
          <a:xfrm>
            <a:off x="126662" y="5036065"/>
            <a:ext cx="1380052" cy="646331"/>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A upsell propensity</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for premium bundle </a:t>
            </a:r>
            <a:r>
              <a:rPr kumimoji="0" lang="en-US" sz="1200" b="1" i="0" u="none" strike="noStrike" kern="1200" cap="none" spc="0" normalizeH="0" baseline="0" noProof="0">
                <a:ln>
                  <a:noFill/>
                </a:ln>
                <a:solidFill>
                  <a:srgbClr val="FBB034"/>
                </a:solidFill>
                <a:effectLst/>
                <a:uLnTx/>
                <a:uFillTx/>
                <a:latin typeface="Adobe Clean"/>
                <a:ea typeface="+mn-ea"/>
                <a:cs typeface="+mn-cs"/>
              </a:rPr>
              <a:t>=</a:t>
            </a:r>
            <a:r>
              <a:rPr kumimoji="0" lang="en-US" sz="1200" b="0" i="0" u="none" strike="noStrike" kern="1200" cap="none" spc="0" normalizeH="0" baseline="0" noProof="0">
                <a:ln>
                  <a:noFill/>
                </a:ln>
                <a:solidFill>
                  <a:prstClr val="white"/>
                </a:solidFill>
                <a:effectLst/>
                <a:uLnTx/>
                <a:uFillTx/>
                <a:latin typeface="Adobe Clean"/>
                <a:ea typeface="+mn-ea"/>
                <a:cs typeface="+mn-cs"/>
              </a:rPr>
              <a:t> 10%</a:t>
            </a:r>
          </a:p>
        </p:txBody>
      </p:sp>
      <p:sp>
        <p:nvSpPr>
          <p:cNvPr id="62" name="Rectangle 61">
            <a:extLst>
              <a:ext uri="{FF2B5EF4-FFF2-40B4-BE49-F238E27FC236}">
                <a16:creationId xmlns:a16="http://schemas.microsoft.com/office/drawing/2014/main" id="{B276AECA-895F-9A42-A469-3F49AEF02D66}"/>
              </a:ext>
            </a:extLst>
          </p:cNvPr>
          <p:cNvSpPr/>
          <p:nvPr/>
        </p:nvSpPr>
        <p:spPr>
          <a:xfrm>
            <a:off x="5394750" y="4918120"/>
            <a:ext cx="202107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dobe Clean"/>
                <a:ea typeface="+mn-ea"/>
                <a:cs typeface="+mn-cs"/>
              </a:rPr>
              <a:t>Reasons for upsell propensity for premium bundle </a:t>
            </a:r>
            <a:r>
              <a:rPr kumimoji="0" lang="en-US" sz="1200" b="0" i="0" u="none" strike="noStrike" kern="1200" cap="none" spc="0" normalizeH="0" baseline="0" noProof="0">
                <a:ln>
                  <a:noFill/>
                </a:ln>
                <a:solidFill>
                  <a:srgbClr val="FBB034"/>
                </a:solidFill>
                <a:effectLst/>
                <a:uLnTx/>
                <a:uFillTx/>
                <a:latin typeface="Adobe Clean"/>
                <a:ea typeface="+mn-ea"/>
                <a:cs typeface="+mn-cs"/>
              </a:rPr>
              <a:t> </a:t>
            </a:r>
            <a:r>
              <a:rPr kumimoji="0" lang="en-US" sz="1200" b="1" i="0" u="none" strike="noStrike" kern="1200" cap="none" spc="0" normalizeH="0" baseline="0" noProof="0">
                <a:ln>
                  <a:noFill/>
                </a:ln>
                <a:solidFill>
                  <a:srgbClr val="FBB034"/>
                </a:solidFill>
                <a:effectLst/>
                <a:uLnTx/>
                <a:uFillTx/>
                <a:latin typeface="Adobe Clean"/>
                <a:ea typeface="+mn-ea"/>
                <a:cs typeface="+mn-cs"/>
              </a:rPr>
              <a:t>=</a:t>
            </a:r>
            <a:r>
              <a:rPr kumimoji="0" lang="en-US" sz="1200" b="0" i="0" u="none" strike="noStrike" kern="1200" cap="none" spc="0" normalizeH="0" baseline="0" noProof="0">
                <a:ln>
                  <a:noFill/>
                </a:ln>
                <a:solidFill>
                  <a:srgbClr val="FBB034"/>
                </a:solidFill>
                <a:effectLst/>
                <a:uLnTx/>
                <a:uFillTx/>
                <a:latin typeface="Adobe Clean"/>
                <a:ea typeface="+mn-ea"/>
                <a:cs typeface="+mn-cs"/>
              </a:rPr>
              <a:t> </a:t>
            </a:r>
            <a:r>
              <a:rPr kumimoji="0" lang="en-US" sz="1200" b="0" i="0" u="none" strike="noStrike" kern="1200" cap="none" spc="0" normalizeH="0" baseline="0" noProof="0">
                <a:ln>
                  <a:noFill/>
                </a:ln>
                <a:solidFill>
                  <a:prstClr val="white"/>
                </a:solidFill>
                <a:effectLst/>
                <a:uLnTx/>
                <a:uFillTx/>
                <a:latin typeface="Adobe Clean"/>
                <a:ea typeface="+mn-ea"/>
                <a:cs typeface="+mn-cs"/>
              </a:rPr>
              <a:t>Current SKU, purchase date </a:t>
            </a:r>
          </a:p>
        </p:txBody>
      </p:sp>
      <p:grpSp>
        <p:nvGrpSpPr>
          <p:cNvPr id="63" name="Group 62">
            <a:extLst>
              <a:ext uri="{FF2B5EF4-FFF2-40B4-BE49-F238E27FC236}">
                <a16:creationId xmlns:a16="http://schemas.microsoft.com/office/drawing/2014/main" id="{8BBC6113-8DF4-E640-9A3B-1233E4A7472E}"/>
              </a:ext>
            </a:extLst>
          </p:cNvPr>
          <p:cNvGrpSpPr/>
          <p:nvPr/>
        </p:nvGrpSpPr>
        <p:grpSpPr>
          <a:xfrm>
            <a:off x="1113809" y="2570015"/>
            <a:ext cx="4819212" cy="3001026"/>
            <a:chOff x="998201" y="2009135"/>
            <a:chExt cx="5350987" cy="3332174"/>
          </a:xfrm>
        </p:grpSpPr>
        <p:sp>
          <p:nvSpPr>
            <p:cNvPr id="64" name="Rectangle 63">
              <a:extLst>
                <a:ext uri="{FF2B5EF4-FFF2-40B4-BE49-F238E27FC236}">
                  <a16:creationId xmlns:a16="http://schemas.microsoft.com/office/drawing/2014/main" id="{6F877DCC-4FFF-1345-9AF2-B8E5705D4C3E}"/>
                </a:ext>
              </a:extLst>
            </p:cNvPr>
            <p:cNvSpPr/>
            <p:nvPr/>
          </p:nvSpPr>
          <p:spPr>
            <a:xfrm>
              <a:off x="3007326" y="4840028"/>
              <a:ext cx="133735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Adobe Clean"/>
                  <a:ea typeface="+mn-ea"/>
                  <a:cs typeface="+mn-cs"/>
                </a:rPr>
                <a:t>Sarah Rose</a:t>
              </a:r>
            </a:p>
          </p:txBody>
        </p:sp>
        <p:sp>
          <p:nvSpPr>
            <p:cNvPr id="65" name="Oval 64">
              <a:extLst>
                <a:ext uri="{FF2B5EF4-FFF2-40B4-BE49-F238E27FC236}">
                  <a16:creationId xmlns:a16="http://schemas.microsoft.com/office/drawing/2014/main" id="{31A758F5-8140-3949-89BB-6210E0261559}"/>
                </a:ext>
              </a:extLst>
            </p:cNvPr>
            <p:cNvSpPr/>
            <p:nvPr/>
          </p:nvSpPr>
          <p:spPr>
            <a:xfrm>
              <a:off x="2526503" y="2541030"/>
              <a:ext cx="2298998" cy="2298998"/>
            </a:xfrm>
            <a:prstGeom prst="ellipse">
              <a:avLst/>
            </a:prstGeom>
            <a:gradFill>
              <a:gsLst>
                <a:gs pos="0">
                  <a:srgbClr val="D42132"/>
                </a:gs>
                <a:gs pos="51000">
                  <a:srgbClr val="A62240"/>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66" name="Oval 65">
              <a:extLst>
                <a:ext uri="{FF2B5EF4-FFF2-40B4-BE49-F238E27FC236}">
                  <a16:creationId xmlns:a16="http://schemas.microsoft.com/office/drawing/2014/main" id="{D488FC7B-6CEF-914A-9D2F-59126104F088}"/>
                </a:ext>
              </a:extLst>
            </p:cNvPr>
            <p:cNvSpPr/>
            <p:nvPr/>
          </p:nvSpPr>
          <p:spPr>
            <a:xfrm>
              <a:off x="998201" y="3349114"/>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67" name="Oval 66">
              <a:extLst>
                <a:ext uri="{FF2B5EF4-FFF2-40B4-BE49-F238E27FC236}">
                  <a16:creationId xmlns:a16="http://schemas.microsoft.com/office/drawing/2014/main" id="{0D7F6792-6357-4D4C-A4F8-0FECA3BB0DE7}"/>
                </a:ext>
              </a:extLst>
            </p:cNvPr>
            <p:cNvSpPr/>
            <p:nvPr/>
          </p:nvSpPr>
          <p:spPr>
            <a:xfrm>
              <a:off x="1573155" y="2009135"/>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68" name="Oval 67">
              <a:extLst>
                <a:ext uri="{FF2B5EF4-FFF2-40B4-BE49-F238E27FC236}">
                  <a16:creationId xmlns:a16="http://schemas.microsoft.com/office/drawing/2014/main" id="{68580C6F-6B9C-B34D-87FD-FB6A826A56C9}"/>
                </a:ext>
              </a:extLst>
            </p:cNvPr>
            <p:cNvSpPr/>
            <p:nvPr/>
          </p:nvSpPr>
          <p:spPr>
            <a:xfrm>
              <a:off x="1573155" y="4665903"/>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69" name="Oval 68">
              <a:extLst>
                <a:ext uri="{FF2B5EF4-FFF2-40B4-BE49-F238E27FC236}">
                  <a16:creationId xmlns:a16="http://schemas.microsoft.com/office/drawing/2014/main" id="{8441F32E-5E2F-DF4B-8006-CFE90BDB080B}"/>
                </a:ext>
              </a:extLst>
            </p:cNvPr>
            <p:cNvSpPr/>
            <p:nvPr/>
          </p:nvSpPr>
          <p:spPr>
            <a:xfrm flipH="1">
              <a:off x="5673782" y="3365226"/>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70" name="Oval 69">
              <a:extLst>
                <a:ext uri="{FF2B5EF4-FFF2-40B4-BE49-F238E27FC236}">
                  <a16:creationId xmlns:a16="http://schemas.microsoft.com/office/drawing/2014/main" id="{59A0BF46-3B66-624C-9C7C-328EF200713F}"/>
                </a:ext>
              </a:extLst>
            </p:cNvPr>
            <p:cNvSpPr/>
            <p:nvPr/>
          </p:nvSpPr>
          <p:spPr>
            <a:xfrm flipH="1">
              <a:off x="5031430" y="2009135"/>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sp>
          <p:nvSpPr>
            <p:cNvPr id="71" name="Oval 70">
              <a:extLst>
                <a:ext uri="{FF2B5EF4-FFF2-40B4-BE49-F238E27FC236}">
                  <a16:creationId xmlns:a16="http://schemas.microsoft.com/office/drawing/2014/main" id="{D683231D-BA9B-FC44-835E-7155E8A031BE}"/>
                </a:ext>
              </a:extLst>
            </p:cNvPr>
            <p:cNvSpPr/>
            <p:nvPr/>
          </p:nvSpPr>
          <p:spPr>
            <a:xfrm flipH="1">
              <a:off x="5031430" y="4665903"/>
              <a:ext cx="675406" cy="675406"/>
            </a:xfrm>
            <a:prstGeom prst="ellipse">
              <a:avLst/>
            </a:prstGeom>
            <a:gradFill>
              <a:gsLst>
                <a:gs pos="0">
                  <a:srgbClr val="9C2343"/>
                </a:gs>
                <a:gs pos="100000">
                  <a:srgbClr val="56215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dobe Clean"/>
                <a:ea typeface="+mn-ea"/>
                <a:cs typeface="+mn-cs"/>
              </a:endParaRPr>
            </a:p>
          </p:txBody>
        </p:sp>
        <p:pic>
          <p:nvPicPr>
            <p:cNvPr id="72" name="Picture 71">
              <a:extLst>
                <a:ext uri="{FF2B5EF4-FFF2-40B4-BE49-F238E27FC236}">
                  <a16:creationId xmlns:a16="http://schemas.microsoft.com/office/drawing/2014/main" id="{668E919F-8829-8640-8077-6D9CBA6B6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906" y="4838709"/>
              <a:ext cx="329794" cy="329794"/>
            </a:xfrm>
            <a:prstGeom prst="rect">
              <a:avLst/>
            </a:prstGeom>
          </p:spPr>
        </p:pic>
        <p:pic>
          <p:nvPicPr>
            <p:cNvPr id="73" name="Picture 72">
              <a:extLst>
                <a:ext uri="{FF2B5EF4-FFF2-40B4-BE49-F238E27FC236}">
                  <a16:creationId xmlns:a16="http://schemas.microsoft.com/office/drawing/2014/main" id="{79B6C8FB-E105-1341-8215-3BC9C336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5961" y="2157833"/>
              <a:ext cx="329794" cy="329794"/>
            </a:xfrm>
            <a:prstGeom prst="rect">
              <a:avLst/>
            </a:prstGeom>
          </p:spPr>
        </p:pic>
        <p:pic>
          <p:nvPicPr>
            <p:cNvPr id="74" name="Picture 73">
              <a:extLst>
                <a:ext uri="{FF2B5EF4-FFF2-40B4-BE49-F238E27FC236}">
                  <a16:creationId xmlns:a16="http://schemas.microsoft.com/office/drawing/2014/main" id="{7F5537F5-6FF4-3F49-9132-E772EC262C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5043" y="2181459"/>
              <a:ext cx="329794" cy="329794"/>
            </a:xfrm>
            <a:prstGeom prst="rect">
              <a:avLst/>
            </a:prstGeom>
          </p:spPr>
        </p:pic>
        <p:pic>
          <p:nvPicPr>
            <p:cNvPr id="75" name="Picture 74">
              <a:extLst>
                <a:ext uri="{FF2B5EF4-FFF2-40B4-BE49-F238E27FC236}">
                  <a16:creationId xmlns:a16="http://schemas.microsoft.com/office/drawing/2014/main" id="{8E6CE5C0-A169-5C4A-8BB5-A76D5BD32C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2796" y="3538887"/>
              <a:ext cx="329794" cy="329794"/>
            </a:xfrm>
            <a:prstGeom prst="rect">
              <a:avLst/>
            </a:prstGeom>
          </p:spPr>
        </p:pic>
        <p:pic>
          <p:nvPicPr>
            <p:cNvPr id="76" name="Picture 75">
              <a:extLst>
                <a:ext uri="{FF2B5EF4-FFF2-40B4-BE49-F238E27FC236}">
                  <a16:creationId xmlns:a16="http://schemas.microsoft.com/office/drawing/2014/main" id="{899FDD24-356D-1141-BA1F-9A2606AC3A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758" y="3508438"/>
              <a:ext cx="329794" cy="329794"/>
            </a:xfrm>
            <a:prstGeom prst="rect">
              <a:avLst/>
            </a:prstGeom>
          </p:spPr>
        </p:pic>
        <p:pic>
          <p:nvPicPr>
            <p:cNvPr id="77" name="Picture 76">
              <a:extLst>
                <a:ext uri="{FF2B5EF4-FFF2-40B4-BE49-F238E27FC236}">
                  <a16:creationId xmlns:a16="http://schemas.microsoft.com/office/drawing/2014/main" id="{6B04AEBC-F92B-D340-ABE3-8FCBFD321EF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4891" y="4842118"/>
              <a:ext cx="329794" cy="329794"/>
            </a:xfrm>
            <a:prstGeom prst="rect">
              <a:avLst/>
            </a:prstGeom>
          </p:spPr>
        </p:pic>
        <p:cxnSp>
          <p:nvCxnSpPr>
            <p:cNvPr id="78" name="Connector: Elbow 81">
              <a:extLst>
                <a:ext uri="{FF2B5EF4-FFF2-40B4-BE49-F238E27FC236}">
                  <a16:creationId xmlns:a16="http://schemas.microsoft.com/office/drawing/2014/main" id="{51913886-3E3A-7340-AC5C-7EE1D5A773AC}"/>
                </a:ext>
              </a:extLst>
            </p:cNvPr>
            <p:cNvCxnSpPr>
              <a:cxnSpLocks/>
              <a:stCxn id="67" idx="6"/>
            </p:cNvCxnSpPr>
            <p:nvPr/>
          </p:nvCxnSpPr>
          <p:spPr>
            <a:xfrm>
              <a:off x="2248561" y="2346838"/>
              <a:ext cx="611110" cy="52316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Connector: Elbow 82">
              <a:extLst>
                <a:ext uri="{FF2B5EF4-FFF2-40B4-BE49-F238E27FC236}">
                  <a16:creationId xmlns:a16="http://schemas.microsoft.com/office/drawing/2014/main" id="{27CC20BF-6EB3-D34E-9244-5B6EF66EC504}"/>
                </a:ext>
              </a:extLst>
            </p:cNvPr>
            <p:cNvCxnSpPr>
              <a:cxnSpLocks/>
              <a:stCxn id="70" idx="6"/>
            </p:cNvCxnSpPr>
            <p:nvPr/>
          </p:nvCxnSpPr>
          <p:spPr>
            <a:xfrm rot="10800000" flipV="1">
              <a:off x="4438832" y="2346838"/>
              <a:ext cx="592599" cy="52316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08DEB99D-27B9-F44E-BA34-D9F159BC2785}"/>
                </a:ext>
              </a:extLst>
            </p:cNvPr>
            <p:cNvPicPr>
              <a:picLocks noChangeAspect="1"/>
            </p:cNvPicPr>
            <p:nvPr/>
          </p:nvPicPr>
          <p:blipFill>
            <a:blip r:embed="rId9"/>
            <a:stretch>
              <a:fillRect/>
            </a:stretch>
          </p:blipFill>
          <p:spPr>
            <a:xfrm>
              <a:off x="2715799" y="2730326"/>
              <a:ext cx="1920406" cy="1920406"/>
            </a:xfrm>
            <a:prstGeom prst="rect">
              <a:avLst/>
            </a:prstGeom>
          </p:spPr>
        </p:pic>
        <p:cxnSp>
          <p:nvCxnSpPr>
            <p:cNvPr id="81" name="Connector: Elbow 84">
              <a:extLst>
                <a:ext uri="{FF2B5EF4-FFF2-40B4-BE49-F238E27FC236}">
                  <a16:creationId xmlns:a16="http://schemas.microsoft.com/office/drawing/2014/main" id="{2F3F5847-A43E-A142-884A-D96EA9BA34A9}"/>
                </a:ext>
              </a:extLst>
            </p:cNvPr>
            <p:cNvCxnSpPr>
              <a:cxnSpLocks/>
              <a:stCxn id="68" idx="6"/>
            </p:cNvCxnSpPr>
            <p:nvPr/>
          </p:nvCxnSpPr>
          <p:spPr>
            <a:xfrm flipV="1">
              <a:off x="2248561" y="4511401"/>
              <a:ext cx="639676" cy="492205"/>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Connector: Elbow 85">
              <a:extLst>
                <a:ext uri="{FF2B5EF4-FFF2-40B4-BE49-F238E27FC236}">
                  <a16:creationId xmlns:a16="http://schemas.microsoft.com/office/drawing/2014/main" id="{41183FB5-D0EE-6141-8AAE-09E8032C416B}"/>
                </a:ext>
              </a:extLst>
            </p:cNvPr>
            <p:cNvCxnSpPr>
              <a:cxnSpLocks/>
              <a:stCxn id="71" idx="6"/>
            </p:cNvCxnSpPr>
            <p:nvPr/>
          </p:nvCxnSpPr>
          <p:spPr>
            <a:xfrm rot="10800000">
              <a:off x="4471466" y="4511402"/>
              <a:ext cx="559965" cy="492205"/>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9097A86-60BE-0F4D-B41C-72909E4D77EC}"/>
                </a:ext>
              </a:extLst>
            </p:cNvPr>
            <p:cNvCxnSpPr>
              <a:cxnSpLocks/>
              <a:stCxn id="66" idx="6"/>
              <a:endCxn id="65" idx="2"/>
            </p:cNvCxnSpPr>
            <p:nvPr/>
          </p:nvCxnSpPr>
          <p:spPr>
            <a:xfrm>
              <a:off x="1673607" y="3686817"/>
              <a:ext cx="852896" cy="3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4E92939-70F1-8747-BC65-9C1CCE411F31}"/>
                </a:ext>
              </a:extLst>
            </p:cNvPr>
            <p:cNvCxnSpPr>
              <a:cxnSpLocks/>
              <a:stCxn id="69" idx="6"/>
              <a:endCxn id="65" idx="6"/>
            </p:cNvCxnSpPr>
            <p:nvPr/>
          </p:nvCxnSpPr>
          <p:spPr>
            <a:xfrm flipH="1" flipV="1">
              <a:off x="4825501" y="3690529"/>
              <a:ext cx="848281" cy="1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048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1496</Words>
  <Application>Microsoft Office PowerPoint</Application>
  <PresentationFormat>Widescreen</PresentationFormat>
  <Paragraphs>180</Paragraphs>
  <Slides>17</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Adobe Clean</vt:lpstr>
      <vt:lpstr>Adobe Clean Black</vt:lpstr>
      <vt:lpstr>Adobe Clean ExtraBold</vt:lpstr>
      <vt:lpstr>Adobe Clean Light</vt:lpstr>
      <vt:lpstr>Arial</vt:lpstr>
      <vt:lpstr>Calibri</vt:lpstr>
      <vt:lpstr>Calibri Light</vt:lpstr>
      <vt:lpstr>Verdana</vt:lpstr>
      <vt:lpstr>Wingdings 2</vt:lpstr>
      <vt:lpstr>Office Theme</vt:lpstr>
      <vt:lpstr>DD Template Jan 2018 16x9</vt:lpstr>
      <vt:lpstr>Digital Analytics</vt:lpstr>
      <vt:lpstr>PowerPoint Presentation</vt:lpstr>
      <vt:lpstr>PowerPoint Presentation</vt:lpstr>
      <vt:lpstr>PowerPoint Presentation</vt:lpstr>
      <vt:lpstr>PowerPoint Presentation</vt:lpstr>
      <vt:lpstr>Data Science for Digital Marketing</vt:lpstr>
      <vt:lpstr>Sample Workflow</vt:lpstr>
      <vt:lpstr>Attribution Analysis Quantify marketing impact of each individual marketing touchpoint across customer journeys at every level of granularity  </vt:lpstr>
      <vt:lpstr>Customer Analytics Hyper-personalize customer experiences intelligently </vt:lpstr>
      <vt:lpstr>Social Commerce</vt:lpstr>
      <vt:lpstr>Overview</vt:lpstr>
      <vt:lpstr>Analytics use cases – Insights using clickstream</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Gandhani, Laveena;Mahtab Marina'</dc:creator>
  <cp:lastModifiedBy>Meher, Motilal</cp:lastModifiedBy>
  <cp:revision>47</cp:revision>
  <dcterms:created xsi:type="dcterms:W3CDTF">2020-10-09T08:05:38Z</dcterms:created>
  <dcterms:modified xsi:type="dcterms:W3CDTF">2021-09-16T16:45:24Z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2021-09-16T05:28:51Z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eaff0dd4-0029-4ebd-9509-b2a0cb17e5e7</vt:lpwstr>
  </property>
  <property fmtid="{D5CDD505-2E9C-101B-9397-08002B2CF9AE}" pid="8" name="MSIP_Label_ea60d57e-af5b-4752-ac57-3e4f28ca11dc_ContentBits">
    <vt:lpwstr>0</vt:lpwstr>
  </property>
</Properties>
</file>