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C134-109A-45E5-8A42-D61442BD8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1DA94-4DB5-404D-B831-21C77D5FF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6CB4-FABF-433D-BB32-33A3A819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5358-7B88-461C-B8B0-E607BEEF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C07-2E28-4FBC-9A8B-995E7FE5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215E-F37E-4B11-AC35-72E969C4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6CEC3-A227-461E-858A-C03FB565C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ACF1E-AB0F-4B0A-8B12-19E7ECFE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BC30-2A21-4D35-9802-8E8E52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A514-2055-4E3D-989E-F9F442C6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4B5EB-397B-4E9A-8E44-C9BC970DA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51CA6-4C8D-4535-8685-399EA05F3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4AE7-F0FB-48C3-A237-DC2C620A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56B1-5C51-436A-84C6-72F067CE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95752-CB10-46EE-B8A8-6431CF20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9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1E16-326E-4E82-B861-57DD8F67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1944-0348-40F7-93D0-FF176914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B7AA-8490-4C8A-8782-8B32E464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2B6E-3E60-4621-91C0-7975956D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4797-DDD1-44AB-AB57-CDAADB62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FB26-B7E4-4FB1-B64B-3D480BD9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833D-E65E-488D-99A7-E4D99033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6936-34D8-463D-9131-26BA8E83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D4B8-A707-454B-BC2D-81CE244B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B761-1491-4ADB-A2DE-DA669732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C4D5-ED4D-4489-8165-03507B81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AC0E-291E-4014-A28F-5E1500113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028F7-A0D4-42E0-804C-B48220BC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8AF82-49D9-41FE-9B1F-CE999D93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A1C99-18D5-4B15-A98F-133FBEE5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52D7B-E032-4019-A080-DBCAC46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3E47-FE4E-4E6F-A71C-3E74A8E4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C0A4D-38A4-4359-AACF-FAA19D483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ADF6C-F9C2-49C4-A406-75B212915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8716E-2921-4753-A0B0-D11F4ABCA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3AEBF-5E0F-4137-9CD7-9007D1ACD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80929-9D50-4AAB-8990-91BAE956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4E777-C374-4764-BEEC-9E930E25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43358-0666-4503-844C-D97F77EC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3613-E30E-4381-AD89-F7C1A01C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AC3B4-8521-47E6-9D8C-663E109E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FD91F-16BE-4A94-8650-1D15F325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FE076-CF34-4E3E-A5E6-4F223117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39ACA-91EF-4D1F-8924-B25CC872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33E3D-FF6D-44A4-9491-F375FCBA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00EB6-45E6-4D44-8490-634EA820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DC70-EA64-404F-9E53-746BF636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17EA-21EE-49CF-B8FC-A65C3136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90FA4-D177-4F26-8FB9-DAB335C0B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9B0FB-A364-430B-90D7-1CC463D0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34FA2-57F1-4517-BDA2-2101DF16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911F0-185A-4A44-9D5D-03B5FA10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EA30-86F5-4349-939D-BDE5FF34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AF53C-43BF-4CCB-B2E7-9F4C2A73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87AF5-C729-40E0-9510-6ABE9695B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A7DE3-509C-43DC-8586-7EE257A3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46E96-4B37-4204-BD13-A45898F4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EF53D-4078-4041-BC86-637DB4BC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6408F-4BF5-45C6-9FF2-AC153FB2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7295-F0F0-4E37-A1BD-BB73F8C50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F404D-B6EF-4A24-8DB9-0B45C61AC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8FB4-BC0F-4D6C-B5AC-BCB79D55FB10}" type="datetimeFigureOut">
              <a:rPr lang="en-US" smtClean="0"/>
              <a:t>2021-05-05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0FD12-DFDF-478F-B0EA-4AB851466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767F-3012-4D8A-9D88-E0EE5E1C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D116C-8794-4A3E-ABAA-077F57B8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5DA0-0EAF-43F6-BCF6-35BF2D3D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Things we will do in next 2-3 months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5D172DE-E5EE-4FB4-AD84-560C5ACAC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Things we cover:</a:t>
            </a:r>
          </a:p>
          <a:p>
            <a:r>
              <a:rPr lang="en-US" sz="2000" dirty="0"/>
              <a:t>Cover basics(ML basics with hands on, Statistics, Probability basics)(15-20 days)</a:t>
            </a:r>
          </a:p>
          <a:p>
            <a:r>
              <a:rPr lang="en-US" sz="2000" dirty="0"/>
              <a:t>Deep learning(NLP, CV, tensor flow and </a:t>
            </a:r>
            <a:r>
              <a:rPr lang="en-US" sz="2000"/>
              <a:t>pytorch</a:t>
            </a:r>
            <a:r>
              <a:rPr lang="en-US" sz="2000" dirty="0"/>
              <a:t>) and end to end project(2 month).</a:t>
            </a:r>
          </a:p>
          <a:p>
            <a:r>
              <a:rPr lang="en-US" sz="2000" dirty="0"/>
              <a:t>Interview preparations.(Guess estimate, Case study, programming, ML and stat questions)(weekly)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Your learnings:</a:t>
            </a:r>
          </a:p>
          <a:p>
            <a:r>
              <a:rPr lang="en-US" sz="2000" dirty="0"/>
              <a:t>Comfortable in programming.(python, different library, deep learning frameworks)</a:t>
            </a:r>
          </a:p>
          <a:p>
            <a:r>
              <a:rPr lang="en-US" sz="2000" dirty="0"/>
              <a:t>Develop layman understanding of ML models and Different use cases.</a:t>
            </a:r>
          </a:p>
          <a:p>
            <a:r>
              <a:rPr lang="en-US" sz="2000" dirty="0"/>
              <a:t>Develop Data literacy.</a:t>
            </a:r>
          </a:p>
          <a:p>
            <a:r>
              <a:rPr lang="en-US" sz="2000" dirty="0"/>
              <a:t>Prepare for Data science Interview.</a:t>
            </a:r>
          </a:p>
          <a:p>
            <a:r>
              <a:rPr lang="en-US" sz="2000" dirty="0"/>
              <a:t>Complete one end to end project.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470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Things we will do in next 2-3 months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we will do in next 2-3 months</dc:title>
  <dc:creator>Meher, Motilal</dc:creator>
  <cp:lastModifiedBy>Meher, Motilal</cp:lastModifiedBy>
  <cp:revision>3</cp:revision>
  <dcterms:created xsi:type="dcterms:W3CDTF">2021-05-05T05:22:56Z</dcterms:created>
  <dcterms:modified xsi:type="dcterms:W3CDTF">2021-05-05T05:24:38Z</dcterms:modified>
</cp:coreProperties>
</file>