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71" r:id="rId6"/>
    <p:sldId id="289" r:id="rId7"/>
    <p:sldId id="292" r:id="rId8"/>
    <p:sldId id="273" r:id="rId9"/>
    <p:sldId id="288" r:id="rId10"/>
    <p:sldId id="274" r:id="rId11"/>
    <p:sldId id="275" r:id="rId12"/>
    <p:sldId id="276" r:id="rId13"/>
    <p:sldId id="277" r:id="rId14"/>
    <p:sldId id="278" r:id="rId15"/>
    <p:sldId id="279" r:id="rId16"/>
    <p:sldId id="281" r:id="rId17"/>
    <p:sldId id="282" r:id="rId18"/>
    <p:sldId id="284" r:id="rId19"/>
    <p:sldId id="283" r:id="rId20"/>
    <p:sldId id="285" r:id="rId21"/>
    <p:sldId id="286" r:id="rId22"/>
    <p:sldId id="287" r:id="rId23"/>
    <p:sldId id="290" r:id="rId24"/>
    <p:sldId id="291" r:id="rId25"/>
    <p:sldId id="293"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3" d="100"/>
          <a:sy n="73"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ormAutofit fontScale="90000"/>
          </a:bodyPr>
          <a:lstStyle/>
          <a:p>
            <a:r>
              <a:rPr lang="en-US" sz="3600" dirty="0">
                <a:solidFill>
                  <a:srgbClr val="C00000"/>
                </a:solidFill>
              </a:rPr>
              <a:t> </a:t>
            </a:r>
            <a:r>
              <a:rPr lang="en-US" sz="3600" dirty="0" smtClean="0">
                <a:solidFill>
                  <a:srgbClr val="C00000"/>
                </a:solidFill>
              </a:rPr>
              <a:t>         </a:t>
            </a:r>
            <a:r>
              <a:rPr lang="en-US" sz="4400" dirty="0" smtClean="0">
                <a:solidFill>
                  <a:schemeClr val="accent2"/>
                </a:solidFill>
              </a:rPr>
              <a:t>Software </a:t>
            </a:r>
            <a:r>
              <a:rPr lang="en-US" sz="4400" dirty="0">
                <a:solidFill>
                  <a:schemeClr val="accent2"/>
                </a:solidFill>
              </a:rPr>
              <a:t>Requirements </a:t>
            </a:r>
            <a:r>
              <a:rPr lang="en-US" sz="4400" dirty="0" smtClean="0">
                <a:solidFill>
                  <a:schemeClr val="accent2"/>
                </a:solidFill>
              </a:rPr>
              <a:t>Specification</a:t>
            </a:r>
            <a:r>
              <a:rPr lang="en-US" sz="4000" dirty="0" smtClean="0">
                <a:solidFill>
                  <a:schemeClr val="accent2"/>
                </a:solidFill>
              </a:rPr>
              <a:t/>
            </a:r>
            <a:br>
              <a:rPr lang="en-US" sz="4000" dirty="0" smtClean="0">
                <a:solidFill>
                  <a:schemeClr val="accent2"/>
                </a:solidFill>
              </a:rPr>
            </a:br>
            <a:r>
              <a:rPr lang="en-US" sz="3600" dirty="0">
                <a:solidFill>
                  <a:srgbClr val="C00000"/>
                </a:solidFill>
              </a:rPr>
              <a:t/>
            </a:r>
            <a:br>
              <a:rPr lang="en-US" sz="3600" dirty="0">
                <a:solidFill>
                  <a:srgbClr val="C00000"/>
                </a:solidFill>
              </a:rPr>
            </a:br>
            <a:r>
              <a:rPr lang="en-US" sz="3600" dirty="0" smtClean="0">
                <a:solidFill>
                  <a:srgbClr val="C00000"/>
                </a:solidFill>
              </a:rPr>
              <a:t>                           Car rental</a:t>
            </a:r>
            <a:br>
              <a:rPr lang="en-US" sz="3600" dirty="0" smtClean="0">
                <a:solidFill>
                  <a:srgbClr val="C00000"/>
                </a:solidFill>
              </a:rPr>
            </a:br>
            <a:r>
              <a:rPr lang="en-US" sz="3600" dirty="0">
                <a:solidFill>
                  <a:srgbClr val="C00000"/>
                </a:solidFill>
              </a:rPr>
              <a:t/>
            </a:r>
            <a:br>
              <a:rPr lang="en-US" sz="3600" dirty="0">
                <a:solidFill>
                  <a:srgbClr val="C00000"/>
                </a:solidFill>
              </a:rPr>
            </a:br>
            <a:r>
              <a:rPr lang="en-US" sz="3600" dirty="0">
                <a:solidFill>
                  <a:srgbClr val="C00000"/>
                </a:solidFill>
              </a:rPr>
              <a:t/>
            </a:r>
            <a:br>
              <a:rPr lang="en-US" sz="3600" dirty="0">
                <a:solidFill>
                  <a:srgbClr val="C00000"/>
                </a:solidFill>
              </a:rPr>
            </a:br>
            <a:r>
              <a:rPr lang="en-US" sz="3600" dirty="0" smtClean="0">
                <a:solidFill>
                  <a:srgbClr val="002060"/>
                </a:solidFill>
              </a:rPr>
              <a:t>    </a:t>
            </a:r>
            <a:r>
              <a:rPr lang="en-US" sz="3200" dirty="0" smtClean="0">
                <a:solidFill>
                  <a:srgbClr val="002060"/>
                </a:solidFill>
              </a:rPr>
              <a:t> </a:t>
            </a:r>
            <a:r>
              <a:rPr lang="en-US" sz="3200" dirty="0" smtClean="0">
                <a:solidFill>
                  <a:srgbClr val="7030A0"/>
                </a:solidFill>
              </a:rPr>
              <a:t>  Prepared </a:t>
            </a:r>
            <a:r>
              <a:rPr lang="en-US" sz="3200" dirty="0">
                <a:solidFill>
                  <a:srgbClr val="7030A0"/>
                </a:solidFill>
              </a:rPr>
              <a:t>by                               Supervised by</a:t>
            </a:r>
            <a:br>
              <a:rPr lang="en-US" sz="3200" dirty="0">
                <a:solidFill>
                  <a:srgbClr val="7030A0"/>
                </a:solidFill>
              </a:rPr>
            </a:br>
            <a:r>
              <a:rPr lang="en-US" sz="3200" dirty="0" smtClean="0">
                <a:solidFill>
                  <a:srgbClr val="7030A0"/>
                </a:solidFill>
              </a:rPr>
              <a:t>       Md. Abdul </a:t>
            </a:r>
            <a:r>
              <a:rPr lang="en-US" sz="3200" dirty="0" err="1" smtClean="0">
                <a:solidFill>
                  <a:srgbClr val="7030A0"/>
                </a:solidFill>
              </a:rPr>
              <a:t>Motin</a:t>
            </a:r>
            <a:r>
              <a:rPr lang="en-US" sz="3200" dirty="0" smtClean="0">
                <a:solidFill>
                  <a:srgbClr val="7030A0"/>
                </a:solidFill>
              </a:rPr>
              <a:t>                      Md</a:t>
            </a:r>
            <a:r>
              <a:rPr lang="en-US" sz="3200" dirty="0">
                <a:solidFill>
                  <a:srgbClr val="7030A0"/>
                </a:solidFill>
              </a:rPr>
              <a:t>. </a:t>
            </a:r>
            <a:r>
              <a:rPr lang="en-US" sz="3200" dirty="0" err="1">
                <a:solidFill>
                  <a:srgbClr val="7030A0"/>
                </a:solidFill>
              </a:rPr>
              <a:t>Rajaul</a:t>
            </a:r>
            <a:r>
              <a:rPr lang="en-US" sz="3200" dirty="0">
                <a:solidFill>
                  <a:srgbClr val="7030A0"/>
                </a:solidFill>
              </a:rPr>
              <a:t> Islam</a:t>
            </a:r>
            <a:br>
              <a:rPr lang="en-US" sz="3200" dirty="0">
                <a:solidFill>
                  <a:srgbClr val="7030A0"/>
                </a:solidFill>
              </a:rPr>
            </a:br>
            <a:r>
              <a:rPr lang="en-US" sz="3200" dirty="0" smtClean="0">
                <a:solidFill>
                  <a:srgbClr val="7030A0"/>
                </a:solidFill>
              </a:rPr>
              <a:t>       ID </a:t>
            </a:r>
            <a:r>
              <a:rPr lang="en-US" sz="3200" dirty="0">
                <a:solidFill>
                  <a:srgbClr val="7030A0"/>
                </a:solidFill>
              </a:rPr>
              <a:t>: </a:t>
            </a:r>
            <a:r>
              <a:rPr lang="en-US" sz="3200" dirty="0" smtClean="0">
                <a:solidFill>
                  <a:srgbClr val="7030A0"/>
                </a:solidFill>
              </a:rPr>
              <a:t>1246494 </a:t>
            </a:r>
            <a:br>
              <a:rPr lang="en-US" sz="3200" dirty="0" smtClean="0">
                <a:solidFill>
                  <a:srgbClr val="7030A0"/>
                </a:solidFill>
              </a:rPr>
            </a:br>
            <a:r>
              <a:rPr lang="en-US" sz="3200" dirty="0">
                <a:solidFill>
                  <a:srgbClr val="7030A0"/>
                </a:solidFill>
              </a:rPr>
              <a:t> </a:t>
            </a:r>
            <a:r>
              <a:rPr lang="en-US" sz="3200" dirty="0" smtClean="0">
                <a:solidFill>
                  <a:srgbClr val="7030A0"/>
                </a:solidFill>
              </a:rPr>
              <a:t>      Round : 39</a:t>
            </a:r>
            <a:r>
              <a:rPr lang="en-US" sz="3200" dirty="0">
                <a:solidFill>
                  <a:srgbClr val="C00000"/>
                </a:solidFill>
              </a:rPr>
              <a:t/>
            </a:r>
            <a:br>
              <a:rPr lang="en-US" sz="3200" dirty="0">
                <a:solidFill>
                  <a:srgbClr val="C00000"/>
                </a:solidFill>
              </a:rPr>
            </a:br>
            <a:r>
              <a:rPr lang="en-US" sz="3200" dirty="0">
                <a:solidFill>
                  <a:srgbClr val="C00000"/>
                </a:solidFill>
              </a:rPr>
              <a:t/>
            </a:r>
            <a:br>
              <a:rPr lang="en-US" sz="3200" dirty="0">
                <a:solidFill>
                  <a:srgbClr val="C00000"/>
                </a:solidFill>
              </a:rPr>
            </a:br>
            <a:r>
              <a:rPr lang="en-US" sz="3200" dirty="0">
                <a:solidFill>
                  <a:srgbClr val="C00000"/>
                </a:solidFill>
              </a:rPr>
              <a:t>                       </a:t>
            </a:r>
            <a:r>
              <a:rPr lang="en-US" sz="3200" dirty="0">
                <a:solidFill>
                  <a:srgbClr val="00B050"/>
                </a:solidFill>
              </a:rPr>
              <a:t> </a:t>
            </a:r>
            <a:r>
              <a:rPr lang="en-US" sz="3200" dirty="0" smtClean="0">
                <a:solidFill>
                  <a:srgbClr val="00B050"/>
                </a:solidFill>
              </a:rPr>
              <a:t>    </a:t>
            </a:r>
            <a:r>
              <a:rPr lang="en-US" sz="3200" dirty="0" smtClean="0">
                <a:solidFill>
                  <a:schemeClr val="accent2">
                    <a:lumMod val="75000"/>
                  </a:schemeClr>
                </a:solidFill>
              </a:rPr>
              <a:t>Used </a:t>
            </a:r>
            <a:r>
              <a:rPr lang="en-US" sz="3200" dirty="0">
                <a:solidFill>
                  <a:schemeClr val="accent2">
                    <a:lumMod val="75000"/>
                  </a:schemeClr>
                </a:solidFill>
              </a:rPr>
              <a:t>Technology </a:t>
            </a:r>
            <a:br>
              <a:rPr lang="en-US" sz="3200" dirty="0">
                <a:solidFill>
                  <a:schemeClr val="accent2">
                    <a:lumMod val="75000"/>
                  </a:schemeClr>
                </a:solidFill>
              </a:rPr>
            </a:br>
            <a:r>
              <a:rPr lang="en-US" sz="3200" dirty="0">
                <a:solidFill>
                  <a:schemeClr val="accent2">
                    <a:lumMod val="75000"/>
                  </a:schemeClr>
                </a:solidFill>
              </a:rPr>
              <a:t>            </a:t>
            </a:r>
            <a:r>
              <a:rPr lang="en-US" sz="3200" dirty="0" smtClean="0">
                <a:solidFill>
                  <a:schemeClr val="accent2">
                    <a:lumMod val="75000"/>
                  </a:schemeClr>
                </a:solidFill>
              </a:rPr>
              <a:t>Java </a:t>
            </a:r>
            <a:r>
              <a:rPr lang="en-US" sz="3200" dirty="0" err="1" smtClean="0">
                <a:solidFill>
                  <a:schemeClr val="accent2">
                    <a:lumMod val="75000"/>
                  </a:schemeClr>
                </a:solidFill>
              </a:rPr>
              <a:t>Jsf</a:t>
            </a:r>
            <a:r>
              <a:rPr lang="en-US" sz="3200" dirty="0" smtClean="0">
                <a:solidFill>
                  <a:schemeClr val="accent2">
                    <a:lumMod val="75000"/>
                  </a:schemeClr>
                </a:solidFill>
              </a:rPr>
              <a:t>, </a:t>
            </a:r>
            <a:r>
              <a:rPr lang="en-US" sz="3200" dirty="0" err="1" smtClean="0">
                <a:solidFill>
                  <a:schemeClr val="accent2">
                    <a:lumMod val="75000"/>
                  </a:schemeClr>
                </a:solidFill>
              </a:rPr>
              <a:t>PrimeFaces</a:t>
            </a:r>
            <a:r>
              <a:rPr lang="en-US" sz="3200" dirty="0" smtClean="0">
                <a:solidFill>
                  <a:schemeClr val="accent2">
                    <a:lumMod val="75000"/>
                  </a:schemeClr>
                </a:solidFill>
              </a:rPr>
              <a:t>, Hibernate, </a:t>
            </a:r>
            <a:r>
              <a:rPr lang="en-US" sz="3200" dirty="0" err="1" smtClean="0">
                <a:solidFill>
                  <a:schemeClr val="accent2">
                    <a:lumMod val="75000"/>
                  </a:schemeClr>
                </a:solidFill>
              </a:rPr>
              <a:t>Jdbc</a:t>
            </a:r>
            <a:r>
              <a:rPr lang="en-US" sz="3200" dirty="0" smtClean="0">
                <a:solidFill>
                  <a:schemeClr val="accent2">
                    <a:lumMod val="75000"/>
                  </a:schemeClr>
                </a:solidFill>
              </a:rPr>
              <a:t>, </a:t>
            </a:r>
            <a:r>
              <a:rPr lang="en-US" sz="3200" dirty="0" err="1" smtClean="0">
                <a:solidFill>
                  <a:schemeClr val="accent2">
                    <a:lumMod val="75000"/>
                  </a:schemeClr>
                </a:solidFill>
              </a:rPr>
              <a:t>Netbeans</a:t>
            </a:r>
            <a:r>
              <a:rPr lang="en-US" sz="3200" dirty="0" smtClean="0">
                <a:solidFill>
                  <a:schemeClr val="accent2">
                    <a:lumMod val="75000"/>
                  </a:schemeClr>
                </a:solidFill>
              </a:rPr>
              <a:t> </a:t>
            </a:r>
            <a:r>
              <a:rPr lang="en-US" sz="3200" dirty="0">
                <a:solidFill>
                  <a:schemeClr val="accent2">
                    <a:lumMod val="75000"/>
                  </a:schemeClr>
                </a:solidFill>
              </a:rPr>
              <a:t>&amp; </a:t>
            </a:r>
            <a:r>
              <a:rPr lang="en-US" sz="3200" dirty="0" err="1" smtClean="0">
                <a:solidFill>
                  <a:schemeClr val="accent2">
                    <a:lumMod val="75000"/>
                  </a:schemeClr>
                </a:solidFill>
              </a:rPr>
              <a:t>Mysql</a:t>
            </a:r>
            <a:r>
              <a:rPr lang="en-US" sz="3600" dirty="0" smtClean="0">
                <a:solidFill>
                  <a:schemeClr val="accent2">
                    <a:lumMod val="75000"/>
                  </a:schemeClr>
                </a:solidFill>
              </a:rPr>
              <a:t/>
            </a:r>
            <a:br>
              <a:rPr lang="en-US" sz="3600" dirty="0" smtClean="0">
                <a:solidFill>
                  <a:schemeClr val="accent2">
                    <a:lumMod val="75000"/>
                  </a:schemeClr>
                </a:solidFill>
              </a:rPr>
            </a:br>
            <a:endParaRPr lang="en-US" sz="3600" dirty="0">
              <a:solidFill>
                <a:schemeClr val="accent2">
                  <a:lumMod val="75000"/>
                </a:schemeClr>
              </a:solidFill>
            </a:endParaRPr>
          </a:p>
        </p:txBody>
      </p:sp>
    </p:spTree>
    <p:extLst>
      <p:ext uri="{BB962C8B-B14F-4D97-AF65-F5344CB8AC3E}">
        <p14:creationId xmlns:p14="http://schemas.microsoft.com/office/powerpoint/2010/main" val="2248068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58984" y="101238"/>
            <a:ext cx="9845628" cy="7384222"/>
          </a:xfrm>
          <a:prstGeom prst="rect">
            <a:avLst/>
          </a:prstGeom>
        </p:spPr>
      </p:pic>
    </p:spTree>
    <p:extLst>
      <p:ext uri="{BB962C8B-B14F-4D97-AF65-F5344CB8AC3E}">
        <p14:creationId xmlns:p14="http://schemas.microsoft.com/office/powerpoint/2010/main" val="2341236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90058" y="421556"/>
            <a:ext cx="9414554" cy="6149783"/>
          </a:xfrm>
          <a:prstGeom prst="rect">
            <a:avLst/>
          </a:prstGeom>
        </p:spPr>
      </p:pic>
    </p:spTree>
    <p:extLst>
      <p:ext uri="{BB962C8B-B14F-4D97-AF65-F5344CB8AC3E}">
        <p14:creationId xmlns:p14="http://schemas.microsoft.com/office/powerpoint/2010/main" val="3487624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42754" y="509451"/>
            <a:ext cx="9235439" cy="5523276"/>
          </a:xfrm>
          <a:prstGeom prst="rect">
            <a:avLst/>
          </a:prstGeom>
        </p:spPr>
      </p:pic>
    </p:spTree>
    <p:extLst>
      <p:ext uri="{BB962C8B-B14F-4D97-AF65-F5344CB8AC3E}">
        <p14:creationId xmlns:p14="http://schemas.microsoft.com/office/powerpoint/2010/main" val="3870684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51314" y="554257"/>
            <a:ext cx="9248503" cy="5676725"/>
          </a:xfrm>
          <a:prstGeom prst="rect">
            <a:avLst/>
          </a:prstGeom>
        </p:spPr>
      </p:pic>
    </p:spTree>
    <p:extLst>
      <p:ext uri="{BB962C8B-B14F-4D97-AF65-F5344CB8AC3E}">
        <p14:creationId xmlns:p14="http://schemas.microsoft.com/office/powerpoint/2010/main" val="4098243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51314" y="624110"/>
            <a:ext cx="9248503" cy="5619936"/>
          </a:xfrm>
          <a:prstGeom prst="rect">
            <a:avLst/>
          </a:prstGeom>
        </p:spPr>
      </p:pic>
    </p:spTree>
    <p:extLst>
      <p:ext uri="{BB962C8B-B14F-4D97-AF65-F5344CB8AC3E}">
        <p14:creationId xmlns:p14="http://schemas.microsoft.com/office/powerpoint/2010/main" val="3464701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29246" y="624110"/>
            <a:ext cx="9375366" cy="5763627"/>
          </a:xfrm>
          <a:prstGeom prst="rect">
            <a:avLst/>
          </a:prstGeom>
        </p:spPr>
      </p:pic>
    </p:spTree>
    <p:extLst>
      <p:ext uri="{BB962C8B-B14F-4D97-AF65-F5344CB8AC3E}">
        <p14:creationId xmlns:p14="http://schemas.microsoft.com/office/powerpoint/2010/main" val="3439082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31074"/>
            <a:ext cx="8911687" cy="705395"/>
          </a:xfrm>
        </p:spPr>
        <p:txBody>
          <a:bodyPr/>
          <a:lstStyle/>
          <a:p>
            <a:r>
              <a:rPr lang="en-US" dirty="0" smtClean="0"/>
              <a:t>About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5371" y="1389017"/>
            <a:ext cx="8686799" cy="4933406"/>
          </a:xfrm>
        </p:spPr>
      </p:pic>
    </p:spTree>
    <p:extLst>
      <p:ext uri="{BB962C8B-B14F-4D97-AF65-F5344CB8AC3E}">
        <p14:creationId xmlns:p14="http://schemas.microsoft.com/office/powerpoint/2010/main" val="2641590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03799"/>
          </a:xfrm>
        </p:spPr>
        <p:txBody>
          <a:bodyPr>
            <a:normAutofit fontScale="90000"/>
          </a:bodyPr>
          <a:lstStyle/>
          <a:p>
            <a:r>
              <a:rPr lang="en-US" dirty="0" smtClean="0"/>
              <a:t>Booking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184" y="1384663"/>
            <a:ext cx="8689154" cy="5120640"/>
          </a:xfrm>
        </p:spPr>
      </p:pic>
    </p:spTree>
    <p:extLst>
      <p:ext uri="{BB962C8B-B14F-4D97-AF65-F5344CB8AC3E}">
        <p14:creationId xmlns:p14="http://schemas.microsoft.com/office/powerpoint/2010/main" val="1363041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9599" y="310602"/>
            <a:ext cx="8911687" cy="799741"/>
          </a:xfrm>
        </p:spPr>
        <p:txBody>
          <a:bodyPr/>
          <a:lstStyle/>
          <a:p>
            <a:r>
              <a:rPr lang="en-US" dirty="0" smtClean="0"/>
              <a:t>Booking2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429" y="1280159"/>
            <a:ext cx="9209314" cy="5159829"/>
          </a:xfrm>
        </p:spPr>
      </p:pic>
    </p:spTree>
    <p:extLst>
      <p:ext uri="{BB962C8B-B14F-4D97-AF65-F5344CB8AC3E}">
        <p14:creationId xmlns:p14="http://schemas.microsoft.com/office/powerpoint/2010/main" val="1068494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113" y="584921"/>
            <a:ext cx="8911687" cy="773616"/>
          </a:xfrm>
        </p:spPr>
        <p:txBody>
          <a:bodyPr/>
          <a:lstStyle/>
          <a:p>
            <a:r>
              <a:rPr lang="en-US" dirty="0" smtClean="0"/>
              <a:t>Booking details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811" y="1528353"/>
            <a:ext cx="9157063" cy="4924697"/>
          </a:xfrm>
        </p:spPr>
      </p:pic>
    </p:spTree>
    <p:extLst>
      <p:ext uri="{BB962C8B-B14F-4D97-AF65-F5344CB8AC3E}">
        <p14:creationId xmlns:p14="http://schemas.microsoft.com/office/powerpoint/2010/main" val="1774001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817" y="0"/>
            <a:ext cx="12022183" cy="6858000"/>
          </a:xfrm>
        </p:spPr>
        <p:txBody>
          <a:bodyPr>
            <a:normAutofit fontScale="90000"/>
          </a:bodyPr>
          <a:lstStyle/>
          <a:p>
            <a:r>
              <a:rPr lang="en-US" dirty="0" smtClean="0">
                <a:solidFill>
                  <a:schemeClr val="accent2"/>
                </a:solidFill>
              </a:rPr>
              <a:t>Requirements</a:t>
            </a:r>
            <a:r>
              <a:rPr lang="en-US" dirty="0"/>
              <a:t/>
            </a:r>
            <a:br>
              <a:rPr lang="en-US" dirty="0"/>
            </a:br>
            <a:r>
              <a:rPr lang="en-US" dirty="0" smtClean="0"/>
              <a:t> </a:t>
            </a:r>
            <a:r>
              <a:rPr lang="en-US" dirty="0" smtClean="0">
                <a:solidFill>
                  <a:schemeClr val="accent1"/>
                </a:solidFill>
              </a:rPr>
              <a:t>  </a:t>
            </a:r>
            <a:br>
              <a:rPr lang="en-US" dirty="0" smtClean="0">
                <a:solidFill>
                  <a:schemeClr val="accent1"/>
                </a:solidFill>
              </a:rPr>
            </a:br>
            <a:r>
              <a:rPr lang="en-US" sz="3600" dirty="0"/>
              <a:t>Hertz car rental service in BD take you through an amazing journey while providing you with the flexibility of exploring this diverse nation at your own pace. We have our car hire outlets located at all the major location in BD making it really convenient for our clients to pick up their chosen car. We also offer special services to our clients such as Hertz Never Lost - In-Car Navigation, </a:t>
            </a:r>
            <a:r>
              <a:rPr lang="en-US" sz="3600" dirty="0" err="1"/>
              <a:t>SiriusXM</a:t>
            </a:r>
            <a:r>
              <a:rPr lang="en-US" sz="3600" dirty="0"/>
              <a:t> Radio, emergency roadside assistance and services for people with disabilities. Our car hire in BD is a tremendous way to explore and enjoy your stay, no matter how short or long.</a:t>
            </a:r>
            <a:r>
              <a:rPr lang="en-US" sz="3600" dirty="0" smtClean="0"/>
              <a:t/>
            </a:r>
            <a:br>
              <a:rPr lang="en-US" sz="3600" dirty="0" smtClean="0"/>
            </a:br>
            <a:r>
              <a:rPr lang="en-US" dirty="0"/>
              <a:t/>
            </a:r>
            <a:br>
              <a:rPr lang="en-US" dirty="0"/>
            </a:br>
            <a:endParaRPr lang="en-US" dirty="0"/>
          </a:p>
        </p:txBody>
      </p:sp>
    </p:spTree>
    <p:extLst>
      <p:ext uri="{BB962C8B-B14F-4D97-AF65-F5344CB8AC3E}">
        <p14:creationId xmlns:p14="http://schemas.microsoft.com/office/powerpoint/2010/main" val="382406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lstStyle/>
          <a:p>
            <a:r>
              <a:rPr lang="en-US" dirty="0" smtClean="0"/>
              <a:t>contact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5371" y="1371599"/>
            <a:ext cx="8801184" cy="4807131"/>
          </a:xfrm>
        </p:spPr>
      </p:pic>
    </p:spTree>
    <p:extLst>
      <p:ext uri="{BB962C8B-B14F-4D97-AF65-F5344CB8AC3E}">
        <p14:creationId xmlns:p14="http://schemas.microsoft.com/office/powerpoint/2010/main" val="1517705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5239"/>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942" y="624111"/>
            <a:ext cx="9130937" cy="5489306"/>
          </a:xfrm>
        </p:spPr>
      </p:pic>
    </p:spTree>
    <p:extLst>
      <p:ext uri="{BB962C8B-B14F-4D97-AF65-F5344CB8AC3E}">
        <p14:creationId xmlns:p14="http://schemas.microsoft.com/office/powerpoint/2010/main" val="2083885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9741"/>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624110"/>
            <a:ext cx="8911686" cy="5528496"/>
          </a:xfrm>
        </p:spPr>
      </p:pic>
    </p:spTree>
    <p:extLst>
      <p:ext uri="{BB962C8B-B14F-4D97-AF65-F5344CB8AC3E}">
        <p14:creationId xmlns:p14="http://schemas.microsoft.com/office/powerpoint/2010/main" val="2739528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6679"/>
          </a:xfrm>
        </p:spPr>
        <p:txBody>
          <a:bodyPr/>
          <a:lstStyle/>
          <a:p>
            <a:r>
              <a:rPr lang="en-US" dirty="0" smtClean="0"/>
              <a:t>menu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5817" y="1606731"/>
            <a:ext cx="8464378" cy="4305119"/>
          </a:xfrm>
        </p:spPr>
      </p:pic>
    </p:spTree>
    <p:extLst>
      <p:ext uri="{BB962C8B-B14F-4D97-AF65-F5344CB8AC3E}">
        <p14:creationId xmlns:p14="http://schemas.microsoft.com/office/powerpoint/2010/main" val="783875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444138"/>
            <a:ext cx="8510504" cy="692331"/>
          </a:xfrm>
        </p:spPr>
        <p:txBody>
          <a:bodyPr/>
          <a:lstStyle/>
          <a:p>
            <a:r>
              <a:rPr lang="en-US" dirty="0" smtClean="0"/>
              <a:t>Template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440" y="1136469"/>
            <a:ext cx="8553789" cy="5460274"/>
          </a:xfrm>
        </p:spPr>
      </p:pic>
    </p:spTree>
    <p:extLst>
      <p:ext uri="{BB962C8B-B14F-4D97-AF65-F5344CB8AC3E}">
        <p14:creationId xmlns:p14="http://schemas.microsoft.com/office/powerpoint/2010/main" val="312714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5239"/>
          </a:xfrm>
        </p:spPr>
        <p:txBody>
          <a:bodyPr/>
          <a:lstStyle/>
          <a:p>
            <a:r>
              <a:rPr lang="en-US" dirty="0" smtClean="0"/>
              <a:t>Vehicle 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8251" y="1436914"/>
            <a:ext cx="9166361" cy="4963886"/>
          </a:xfrm>
        </p:spPr>
      </p:pic>
    </p:spTree>
    <p:extLst>
      <p:ext uri="{BB962C8B-B14F-4D97-AF65-F5344CB8AC3E}">
        <p14:creationId xmlns:p14="http://schemas.microsoft.com/office/powerpoint/2010/main" val="3307589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272938" y="483326"/>
            <a:ext cx="9326880" cy="5520010"/>
          </a:xfrm>
          <a:prstGeom prst="rect">
            <a:avLst/>
          </a:prstGeom>
        </p:spPr>
      </p:pic>
    </p:spTree>
    <p:extLst>
      <p:ext uri="{BB962C8B-B14F-4D97-AF65-F5344CB8AC3E}">
        <p14:creationId xmlns:p14="http://schemas.microsoft.com/office/powerpoint/2010/main" val="806730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965" y="0"/>
            <a:ext cx="12141035" cy="6858000"/>
          </a:xfrm>
        </p:spPr>
        <p:txBody>
          <a:bodyPr>
            <a:normAutofit/>
          </a:bodyPr>
          <a:lstStyle/>
          <a:p>
            <a:r>
              <a:rPr lang="en-US" dirty="0" smtClean="0">
                <a:solidFill>
                  <a:schemeClr val="accent1"/>
                </a:solidFill>
              </a:rPr>
              <a:t> Requirement analysis</a:t>
            </a:r>
            <a:r>
              <a:rPr lang="en-US" dirty="0" smtClean="0"/>
              <a:t/>
            </a:r>
            <a:br>
              <a:rPr lang="en-US" dirty="0" smtClean="0"/>
            </a:br>
            <a:r>
              <a:rPr lang="en-US" dirty="0"/>
              <a:t/>
            </a:r>
            <a:br>
              <a:rPr lang="en-US" dirty="0"/>
            </a:br>
            <a:r>
              <a:rPr lang="en-US" dirty="0" smtClean="0"/>
              <a:t>        </a:t>
            </a:r>
            <a:r>
              <a:rPr lang="en-US" sz="3100" dirty="0" smtClean="0"/>
              <a:t>User list </a:t>
            </a:r>
            <a:br>
              <a:rPr lang="en-US" sz="3100" dirty="0" smtClean="0"/>
            </a:br>
            <a:r>
              <a:rPr lang="en-US" sz="3100" dirty="0"/>
              <a:t> </a:t>
            </a:r>
            <a:r>
              <a:rPr lang="en-US" sz="3100" dirty="0" smtClean="0"/>
              <a:t>             Customer list</a:t>
            </a:r>
            <a:br>
              <a:rPr lang="en-US" sz="3100" dirty="0" smtClean="0"/>
            </a:br>
            <a:r>
              <a:rPr lang="en-US" sz="3100" dirty="0" smtClean="0"/>
              <a:t>              Customer registration.</a:t>
            </a:r>
            <a:br>
              <a:rPr lang="en-US" sz="3100" dirty="0" smtClean="0"/>
            </a:br>
            <a:r>
              <a:rPr lang="en-US" sz="3100" dirty="0" smtClean="0"/>
              <a:t>              Vehicle registration.</a:t>
            </a:r>
            <a:br>
              <a:rPr lang="en-US" sz="3100" dirty="0" smtClean="0"/>
            </a:br>
            <a:r>
              <a:rPr lang="en-US" sz="3100" dirty="0" smtClean="0"/>
              <a:t>              Proper Service.</a:t>
            </a:r>
            <a:br>
              <a:rPr lang="en-US" sz="3100" dirty="0" smtClean="0"/>
            </a:br>
            <a:r>
              <a:rPr lang="en-US" sz="3100" dirty="0" smtClean="0"/>
              <a:t>              Paid Bills.</a:t>
            </a:r>
            <a:br>
              <a:rPr lang="en-US" sz="3100" dirty="0" smtClean="0"/>
            </a:br>
            <a:r>
              <a:rPr lang="en-US" sz="3100" dirty="0" smtClean="0"/>
              <a:t>              </a:t>
            </a:r>
            <a:r>
              <a:rPr lang="en-US" sz="3100" smtClean="0"/>
              <a:t>Report </a:t>
            </a:r>
            <a:r>
              <a:rPr lang="en-US" sz="3100" dirty="0" smtClean="0"/>
              <a:t>summary.</a:t>
            </a:r>
            <a:br>
              <a:rPr lang="en-US" sz="3100" dirty="0" smtClean="0"/>
            </a:br>
            <a:endParaRPr lang="en-US" dirty="0"/>
          </a:p>
        </p:txBody>
      </p:sp>
    </p:spTree>
    <p:extLst>
      <p:ext uri="{BB962C8B-B14F-4D97-AF65-F5344CB8AC3E}">
        <p14:creationId xmlns:p14="http://schemas.microsoft.com/office/powerpoint/2010/main" val="2478062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0473" y="2133600"/>
            <a:ext cx="7972879" cy="3778250"/>
          </a:xfrm>
        </p:spPr>
      </p:pic>
    </p:spTree>
    <p:extLst>
      <p:ext uri="{BB962C8B-B14F-4D97-AF65-F5344CB8AC3E}">
        <p14:creationId xmlns:p14="http://schemas.microsoft.com/office/powerpoint/2010/main" val="2144277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3663" y="2133600"/>
            <a:ext cx="6106500" cy="3778250"/>
          </a:xfrm>
        </p:spPr>
      </p:pic>
    </p:spTree>
    <p:extLst>
      <p:ext uri="{BB962C8B-B14F-4D97-AF65-F5344CB8AC3E}">
        <p14:creationId xmlns:p14="http://schemas.microsoft.com/office/powerpoint/2010/main" val="2320569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377" y="444138"/>
            <a:ext cx="9140235" cy="666206"/>
          </a:xfrm>
        </p:spPr>
        <p:txBody>
          <a:bodyPr/>
          <a:lstStyle/>
          <a:p>
            <a:r>
              <a:rPr lang="en-US" dirty="0" smtClean="0"/>
              <a:t>login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4377" y="1306286"/>
            <a:ext cx="9140235" cy="5251268"/>
          </a:xfrm>
        </p:spPr>
      </p:pic>
    </p:spTree>
    <p:extLst>
      <p:ext uri="{BB962C8B-B14F-4D97-AF65-F5344CB8AC3E}">
        <p14:creationId xmlns:p14="http://schemas.microsoft.com/office/powerpoint/2010/main" val="3292606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26572"/>
            <a:ext cx="8911687" cy="718457"/>
          </a:xfrm>
        </p:spPr>
        <p:txBody>
          <a:bodyPr/>
          <a:lstStyle/>
          <a:p>
            <a:r>
              <a:rPr lang="en-US" dirty="0" smtClean="0"/>
              <a:t>signing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2938" y="1045029"/>
            <a:ext cx="9065622" cy="5355771"/>
          </a:xfrm>
        </p:spPr>
      </p:pic>
    </p:spTree>
    <p:extLst>
      <p:ext uri="{BB962C8B-B14F-4D97-AF65-F5344CB8AC3E}">
        <p14:creationId xmlns:p14="http://schemas.microsoft.com/office/powerpoint/2010/main" val="2884773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6038"/>
            <a:ext cx="8229600" cy="411162"/>
          </a:xfrm>
        </p:spPr>
        <p:txBody>
          <a:bodyPr>
            <a:normAutofit fontScale="90000"/>
          </a:bodyPr>
          <a:lstStyle/>
          <a:p>
            <a:r>
              <a:rPr lang="en-US" b="1" dirty="0" smtClean="0"/>
              <a:t>Home Page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928" y="533401"/>
            <a:ext cx="9137073" cy="6324600"/>
          </a:xfrm>
        </p:spPr>
      </p:pic>
    </p:spTree>
    <p:extLst>
      <p:ext uri="{BB962C8B-B14F-4D97-AF65-F5344CB8AC3E}">
        <p14:creationId xmlns:p14="http://schemas.microsoft.com/office/powerpoint/2010/main" val="2591157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431074"/>
            <a:ext cx="8484378" cy="522515"/>
          </a:xfrm>
        </p:spPr>
        <p:txBody>
          <a:bodyPr>
            <a:normAutofit fontScale="90000"/>
          </a:bodyPr>
          <a:lstStyle/>
          <a:p>
            <a:r>
              <a:rPr lang="en-US" dirty="0" smtClean="0"/>
              <a:t>home2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177" y="1071153"/>
            <a:ext cx="9810206" cy="5551715"/>
          </a:xfrm>
        </p:spPr>
      </p:pic>
    </p:spTree>
    <p:extLst>
      <p:ext uri="{BB962C8B-B14F-4D97-AF65-F5344CB8AC3E}">
        <p14:creationId xmlns:p14="http://schemas.microsoft.com/office/powerpoint/2010/main" val="170002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112</TotalTime>
  <Words>28</Words>
  <Application>Microsoft Office PowerPoint</Application>
  <PresentationFormat>Widescreen</PresentationFormat>
  <Paragraphs>17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Wisp</vt:lpstr>
      <vt:lpstr>          Software Requirements Specification                             Car rental          Prepared by                               Supervised by        Md. Abdul Motin                      Md. Rajaul Islam        ID : 1246494         Round : 39                              Used Technology              Java Jsf, PrimeFaces, Hibernate, Jdbc, Netbeans &amp; Mysql </vt:lpstr>
      <vt:lpstr>Requirements     Hertz car rental service in BD take you through an amazing journey while providing you with the flexibility of exploring this diverse nation at your own pace. We have our car hire outlets located at all the major location in BD making it really convenient for our clients to pick up their chosen car. We also offer special services to our clients such as Hertz Never Lost - In-Car Navigation, SiriusXM Radio, emergency roadside assistance and services for people with disabilities. Our car hire in BD is a tremendous way to explore and enjoy your stay, no matter how short or long.  </vt:lpstr>
      <vt:lpstr> Requirement analysis          User list                Customer list               Customer registration.               Vehicle registration.               Proper Service.               Paid Bills.               Report summary. </vt:lpstr>
      <vt:lpstr>Use Case Diagram</vt:lpstr>
      <vt:lpstr>Class Diagram</vt:lpstr>
      <vt:lpstr>login</vt:lpstr>
      <vt:lpstr>signing</vt:lpstr>
      <vt:lpstr>Home Page</vt:lpstr>
      <vt:lpstr>home2</vt:lpstr>
      <vt:lpstr>PowerPoint Presentation</vt:lpstr>
      <vt:lpstr>PowerPoint Presentation</vt:lpstr>
      <vt:lpstr>PowerPoint Presentation</vt:lpstr>
      <vt:lpstr>PowerPoint Presentation</vt:lpstr>
      <vt:lpstr>PowerPoint Presentation</vt:lpstr>
      <vt:lpstr>PowerPoint Presentation</vt:lpstr>
      <vt:lpstr>About</vt:lpstr>
      <vt:lpstr>Booking</vt:lpstr>
      <vt:lpstr>Booking2</vt:lpstr>
      <vt:lpstr>Booking details</vt:lpstr>
      <vt:lpstr>contact</vt:lpstr>
      <vt:lpstr>PowerPoint Presentation</vt:lpstr>
      <vt:lpstr>PowerPoint Presentation</vt:lpstr>
      <vt:lpstr>menu</vt:lpstr>
      <vt:lpstr>Template</vt:lpstr>
      <vt:lpstr>Vehicle Registration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Software Requirements Specification                             Medical Service Center          Prepared by                               Supervised by        Md. Abdul Motin                      Md. Rajaul Islam        ID : 1246494                               Used Technology              Java Swing,Jdbc,Netbeans &amp; Mysql </dc:title>
  <dc:creator>Windows User</dc:creator>
  <cp:lastModifiedBy>Windows User</cp:lastModifiedBy>
  <cp:revision>66</cp:revision>
  <dcterms:created xsi:type="dcterms:W3CDTF">2019-04-12T06:21:38Z</dcterms:created>
  <dcterms:modified xsi:type="dcterms:W3CDTF">2019-07-01T17:59:23Z</dcterms:modified>
</cp:coreProperties>
</file>