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12-Apr-19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12-Apr-19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12-Apr-19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12-Apr-19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12-Apr-19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smtClean="0">
                <a:solidFill>
                  <a:srgbClr val="C00000"/>
                </a:solidFill>
              </a:rPr>
              <a:t>         </a:t>
            </a:r>
            <a:r>
              <a:rPr lang="en-US" sz="4400" dirty="0" smtClean="0">
                <a:solidFill>
                  <a:schemeClr val="accent2"/>
                </a:solidFill>
              </a:rPr>
              <a:t>Software </a:t>
            </a:r>
            <a:r>
              <a:rPr lang="en-US" sz="4400" dirty="0">
                <a:solidFill>
                  <a:schemeClr val="accent2"/>
                </a:solidFill>
              </a:rPr>
              <a:t>Requirements </a:t>
            </a:r>
            <a:r>
              <a:rPr lang="en-US" sz="4400" dirty="0" smtClean="0">
                <a:solidFill>
                  <a:schemeClr val="accent2"/>
                </a:solidFill>
              </a:rPr>
              <a:t>Specification</a:t>
            </a:r>
            <a:r>
              <a:rPr lang="en-US" sz="4000" dirty="0" smtClean="0">
                <a:solidFill>
                  <a:schemeClr val="accent2"/>
                </a:solidFill>
              </a:rPr>
              <a:t/>
            </a:r>
            <a:br>
              <a:rPr lang="en-US" sz="4000" dirty="0" smtClean="0">
                <a:solidFill>
                  <a:schemeClr val="accent2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/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 smtClean="0">
                <a:solidFill>
                  <a:srgbClr val="C00000"/>
                </a:solidFill>
              </a:rPr>
              <a:t>                           Medical Service Center</a:t>
            </a:r>
            <a:br>
              <a:rPr lang="en-US" sz="3600" dirty="0" smtClean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/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/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 smtClean="0">
                <a:solidFill>
                  <a:srgbClr val="002060"/>
                </a:solidFill>
              </a:rPr>
              <a:t>    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rgbClr val="7030A0"/>
                </a:solidFill>
              </a:rPr>
              <a:t>  Prepared </a:t>
            </a:r>
            <a:r>
              <a:rPr lang="en-US" sz="3200" dirty="0">
                <a:solidFill>
                  <a:srgbClr val="7030A0"/>
                </a:solidFill>
              </a:rPr>
              <a:t>by                               Supervised by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7030A0"/>
                </a:solidFill>
              </a:rPr>
              <a:t>       Md. Abdul </a:t>
            </a:r>
            <a:r>
              <a:rPr lang="en-US" sz="3200" dirty="0" err="1" smtClean="0">
                <a:solidFill>
                  <a:srgbClr val="7030A0"/>
                </a:solidFill>
              </a:rPr>
              <a:t>Motin</a:t>
            </a:r>
            <a:r>
              <a:rPr lang="en-US" sz="3200" dirty="0" smtClean="0">
                <a:solidFill>
                  <a:srgbClr val="7030A0"/>
                </a:solidFill>
              </a:rPr>
              <a:t>                      Md</a:t>
            </a:r>
            <a:r>
              <a:rPr lang="en-US" sz="3200" dirty="0">
                <a:solidFill>
                  <a:srgbClr val="7030A0"/>
                </a:solidFill>
              </a:rPr>
              <a:t>. </a:t>
            </a:r>
            <a:r>
              <a:rPr lang="en-US" sz="3200" dirty="0" err="1">
                <a:solidFill>
                  <a:srgbClr val="7030A0"/>
                </a:solidFill>
              </a:rPr>
              <a:t>Rajaul</a:t>
            </a:r>
            <a:r>
              <a:rPr lang="en-US" sz="3200" dirty="0">
                <a:solidFill>
                  <a:srgbClr val="7030A0"/>
                </a:solidFill>
              </a:rPr>
              <a:t> Islam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 smtClean="0">
                <a:solidFill>
                  <a:srgbClr val="7030A0"/>
                </a:solidFill>
              </a:rPr>
              <a:t>       ID </a:t>
            </a:r>
            <a:r>
              <a:rPr lang="en-US" sz="3200" dirty="0">
                <a:solidFill>
                  <a:srgbClr val="7030A0"/>
                </a:solidFill>
              </a:rPr>
              <a:t>: </a:t>
            </a:r>
            <a:r>
              <a:rPr lang="en-US" sz="3200" dirty="0" smtClean="0">
                <a:solidFill>
                  <a:srgbClr val="7030A0"/>
                </a:solidFill>
              </a:rPr>
              <a:t>1246494 </a:t>
            </a:r>
            <a:r>
              <a:rPr lang="en-US" sz="3200" dirty="0">
                <a:solidFill>
                  <a:srgbClr val="C00000"/>
                </a:solidFill>
              </a:rPr>
              <a:t/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/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>                       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   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Used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Technology </a:t>
            </a:r>
            <a:br>
              <a:rPr lang="en-US" sz="3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          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Java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Swing,Jdbc,Netbeans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&amp;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Mysql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accent2">
                    <a:lumMod val="75000"/>
                  </a:schemeClr>
                </a:solidFill>
              </a:rPr>
            </a:b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06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531"/>
            <a:ext cx="12192000" cy="688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4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1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3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3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Requirements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 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sz="3600" dirty="0" err="1" smtClean="0">
                <a:solidFill>
                  <a:srgbClr val="002060"/>
                </a:solidFill>
              </a:rPr>
              <a:t>Tarapur</a:t>
            </a:r>
            <a:r>
              <a:rPr lang="en-US" sz="3600" dirty="0" smtClean="0">
                <a:solidFill>
                  <a:srgbClr val="002060"/>
                </a:solidFill>
              </a:rPr>
              <a:t> private clinic. Here is served higher    treatment. There are experienced doctor &amp;  employee. At present they are trying to run there clinic digitally so they need a software.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65" y="0"/>
            <a:ext cx="12141035" cy="6858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 Requirement analysis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</a:t>
            </a:r>
            <a:r>
              <a:rPr lang="en-US" sz="3100" dirty="0" smtClean="0"/>
              <a:t>Doctor </a:t>
            </a:r>
            <a:r>
              <a:rPr lang="en-US" sz="3100" dirty="0"/>
              <a:t>list 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              Patient registration.</a:t>
            </a:r>
            <a:br>
              <a:rPr lang="en-US" sz="3100" dirty="0" smtClean="0"/>
            </a:br>
            <a:r>
              <a:rPr lang="en-US" sz="3100" dirty="0" smtClean="0"/>
              <a:t>              Employee registration.</a:t>
            </a:r>
            <a:br>
              <a:rPr lang="en-US" sz="3100" dirty="0" smtClean="0"/>
            </a:br>
            <a:r>
              <a:rPr lang="en-US" sz="3100" dirty="0" smtClean="0"/>
              <a:t>              Proper treatment.</a:t>
            </a:r>
            <a:br>
              <a:rPr lang="en-US" sz="3100" dirty="0" smtClean="0"/>
            </a:br>
            <a:r>
              <a:rPr lang="en-US" sz="3100" dirty="0" smtClean="0"/>
              <a:t>              Pathology test.</a:t>
            </a:r>
            <a:br>
              <a:rPr lang="en-US" sz="3100" dirty="0" smtClean="0"/>
            </a:br>
            <a:r>
              <a:rPr lang="en-US" sz="3100" dirty="0" smtClean="0"/>
              <a:t>              View summary.</a:t>
            </a:r>
            <a:br>
              <a:rPr lang="en-US" sz="3100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06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642" y="0"/>
            <a:ext cx="6857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3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858000"/>
          </a:xfrm>
        </p:spPr>
        <p:txBody>
          <a:bodyPr/>
          <a:lstStyle/>
          <a:p>
            <a:r>
              <a:rPr lang="en-US" sz="3200" dirty="0" smtClean="0">
                <a:solidFill>
                  <a:srgbClr val="C00000"/>
                </a:solidFill>
              </a:rPr>
              <a:t> Class diagram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041" y="0"/>
            <a:ext cx="9101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1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4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9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</TotalTime>
  <Words>11</Words>
  <Application>Microsoft Office PowerPoint</Application>
  <PresentationFormat>Widescreen</PresentationFormat>
  <Paragraphs>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          Software Requirements Specification                             Medical Service Center          Prepared by                               Supervised by        Md. Abdul Motin                      Md. Rajaul Islam        ID : 1246494                               Used Technology              Java Swing,Jdbc,Netbeans &amp; Mysql </vt:lpstr>
      <vt:lpstr>Requirements     Tarapur private clinic. Here is served higher    treatment. There are experienced doctor &amp;  employee. At present they are trying to run there clinic digitally so they need a software.  </vt:lpstr>
      <vt:lpstr> Requirement analysis          Doctor list                Patient registration.               Employee registration.               Proper treatment.               Pathology test.               View summary. </vt:lpstr>
      <vt:lpstr>PowerPoint Presentation</vt:lpstr>
      <vt:lpstr> Class diagram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Software Requirements Specification                             Medical Service Center          Prepared by                               Supervised by        Md. Abdul Motin                      Md. Rajaul Islam        ID : 1246494                               Used Technology              Java Swing,Jdbc,Netbeans &amp; Mysql </dc:title>
  <dc:creator>Windows User</dc:creator>
  <cp:lastModifiedBy>Windows User</cp:lastModifiedBy>
  <cp:revision>21</cp:revision>
  <dcterms:created xsi:type="dcterms:W3CDTF">2019-04-12T06:21:38Z</dcterms:created>
  <dcterms:modified xsi:type="dcterms:W3CDTF">2019-04-12T07:08:26Z</dcterms:modified>
</cp:coreProperties>
</file>