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58" r:id="rId5"/>
    <p:sldId id="259" r:id="rId6"/>
    <p:sldId id="260" r:id="rId7"/>
    <p:sldId id="261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11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3C3F-4F0C-48DB-9186-EA037190C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A756-83CC-28AC-987F-08500D39E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FB95-13D7-1AB5-CDDF-D1E04E9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27B04-855C-E78B-F3A1-CC4727E2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CF8C-A49B-F310-D271-A70B593F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2604-8E2F-A55E-FA52-8C18D820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7451E-34D6-1523-1BD6-25DF7B6E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37FD-9E5F-35CD-E813-0EE2B752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CB07-6D71-3144-D905-85AAFC89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559D-7C7F-626B-339A-27BB999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E5F96-58AA-3597-154F-E7E8A1828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0CCBB-ADBD-3125-308A-08EE5107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F1D0-0314-6AAD-4C21-647D4A07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DF82-2DB3-8C4F-58CC-CB580820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51EB-3A35-9087-FE39-05E73300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6052-15D4-FAD6-AFB9-87A0BB2C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9015-1E2A-4B79-1C2C-6CC31CE6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AEC36-9C57-ACE6-1F26-036BEC9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E5FD-DF61-52BA-74F0-EDB033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C999-649A-DCFC-4D52-1C40616D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1D1-5B31-CCFD-3B42-57DF1FDC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5241F-4660-1DF6-0F1E-446F9175B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8612-AC32-2194-F01A-048F0C89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0E07-5C60-A55C-81DC-AD9EDE6E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CC49-6A14-8179-5EE6-332C341D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64B1-485D-899F-5F34-CFEBDB7D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F634-C13B-14AB-E4F6-7FA499A4C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2F36-27C3-1E4A-E507-1289A6459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3E536-BEFE-9BA4-DDE2-0792D3AB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2F6C-92AD-FF42-D66B-34BD47B5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ACF2-2BFA-B224-17FD-4C57D12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6F5E-870D-9C51-E001-BDF6E22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E7733-6935-3FA8-0D3C-F1BA05DE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FEA0-D103-4580-D2C9-30F0D8EF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F1A43-8107-1F0C-B866-CA37D7011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C7447-8E65-6D28-775E-C4AFB764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14CD7-4572-5CBF-8CC2-2F33DFBB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A7085-9302-C0D3-CD06-C217705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453ED-D173-EE3E-F461-7E271B62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9275-528B-566E-8E95-DC11C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10C7B-8DA0-BCEB-5BB7-A820EB60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F47A-7D19-CC5A-5B79-18C1D5E5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7E578-0003-03B2-7E3F-924A07A6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FA805-E686-76AF-335E-08DD4AD9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5F54C-BA48-303D-57FB-1731F0B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59C4-B9EB-9B01-CCA0-D024C1CA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2FB1-F046-1CBB-D00C-B2BB724D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DBD2-BB2F-56D1-F348-43D12051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2636-A239-779C-E3C9-EE92D93B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B802-A1BD-E3B6-1940-0FE7DAF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667E-9C22-0C1B-D48B-1EC18BBE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60FE-61C0-F025-2ACA-BA3F2EE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F5F8-D8FE-05F7-B68A-E1646C1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3805D-5B76-DC0C-0451-AE7932BCD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BEC8-2FEB-A392-699B-5E45F8A9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6217A-F44B-5127-931F-E683D8D5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92A6-E108-B335-2C08-7D819E0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BF2E-D0A4-267F-AB64-761FABF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EE1C6-B0ED-853E-13CA-581403B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3F4F-29FF-A8B0-3036-4BACF88F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A4DA-5B75-C2F1-B367-C1020E6C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B55A4-FD16-4FF7-9136-0F374374DE72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337A-D1BE-AAA7-6E5A-C49C29B2D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1E66-0C63-D672-14F4-DC7FCCCF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063D87D-C66D-B1DF-6DF3-E30B4B08C2C5}"/>
              </a:ext>
            </a:extLst>
          </p:cNvPr>
          <p:cNvGrpSpPr/>
          <p:nvPr/>
        </p:nvGrpSpPr>
        <p:grpSpPr>
          <a:xfrm>
            <a:off x="7021153" y="532231"/>
            <a:ext cx="1963859" cy="1390383"/>
            <a:chOff x="3127059" y="3373126"/>
            <a:chExt cx="1963859" cy="1390383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9857FA49-E309-9CC1-6A6B-B0A5900C6659}"/>
                </a:ext>
              </a:extLst>
            </p:cNvPr>
            <p:cNvGrpSpPr/>
            <p:nvPr/>
          </p:nvGrpSpPr>
          <p:grpSpPr>
            <a:xfrm>
              <a:off x="3127059" y="3373126"/>
              <a:ext cx="1572225" cy="1390383"/>
              <a:chOff x="3127059" y="3373126"/>
              <a:chExt cx="1572225" cy="139038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EA104E8-9BC5-32EF-8B10-C216EF810958}"/>
                  </a:ext>
                </a:extLst>
              </p:cNvPr>
              <p:cNvSpPr/>
              <p:nvPr/>
            </p:nvSpPr>
            <p:spPr>
              <a:xfrm>
                <a:off x="3343286" y="3620528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67000">
                    <a:schemeClr val="tx2">
                      <a:lumMod val="50000"/>
                      <a:lumOff val="50000"/>
                    </a:schemeClr>
                  </a:gs>
                  <a:gs pos="49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046944-A3AC-5CCC-0449-3BA998F8558A}"/>
                  </a:ext>
                </a:extLst>
              </p:cNvPr>
              <p:cNvSpPr/>
              <p:nvPr/>
            </p:nvSpPr>
            <p:spPr>
              <a:xfrm>
                <a:off x="3127059" y="3845767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C1F06A-66E8-3A06-44B1-70F3F0CB9428}"/>
                  </a:ext>
                </a:extLst>
              </p:cNvPr>
              <p:cNvSpPr/>
              <p:nvPr/>
            </p:nvSpPr>
            <p:spPr>
              <a:xfrm>
                <a:off x="3127059" y="4298533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0E39EC-0EDD-A80D-4B45-FB70BF7B0AD9}"/>
                  </a:ext>
                </a:extLst>
              </p:cNvPr>
              <p:cNvSpPr/>
              <p:nvPr/>
            </p:nvSpPr>
            <p:spPr>
              <a:xfrm>
                <a:off x="4433967" y="4276141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939300D-B2C3-368B-9941-6F1558273684}"/>
                  </a:ext>
                </a:extLst>
              </p:cNvPr>
              <p:cNvSpPr/>
              <p:nvPr/>
            </p:nvSpPr>
            <p:spPr>
              <a:xfrm>
                <a:off x="4431830" y="3823375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5BC98E-02B2-4B64-12E4-0197CDC9BE30}"/>
                  </a:ext>
                </a:extLst>
              </p:cNvPr>
              <p:cNvSpPr/>
              <p:nvPr/>
            </p:nvSpPr>
            <p:spPr>
              <a:xfrm>
                <a:off x="3922579" y="3373126"/>
                <a:ext cx="220479" cy="2474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47556C-5955-1B43-DF0D-6D80DFD218FF}"/>
                  </a:ext>
                </a:extLst>
              </p:cNvPr>
              <p:cNvSpPr/>
              <p:nvPr/>
            </p:nvSpPr>
            <p:spPr>
              <a:xfrm>
                <a:off x="3890899" y="4457570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7EBD3E-1E90-AA46-A521-D80D0F347F76}"/>
                  </a:ext>
                </a:extLst>
              </p:cNvPr>
              <p:cNvSpPr txBox="1"/>
              <p:nvPr/>
            </p:nvSpPr>
            <p:spPr>
              <a:xfrm>
                <a:off x="3585961" y="356198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01F477-5541-109D-B0CE-E5B71ECC3279}"/>
                  </a:ext>
                </a:extLst>
              </p:cNvPr>
              <p:cNvSpPr txBox="1"/>
              <p:nvPr/>
            </p:nvSpPr>
            <p:spPr>
              <a:xfrm>
                <a:off x="4095292" y="43941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cxnSp>
            <p:nvCxnSpPr>
              <p:cNvPr id="106" name="Connector: Curved 105">
                <a:extLst>
                  <a:ext uri="{FF2B5EF4-FFF2-40B4-BE49-F238E27FC236}">
                    <a16:creationId xmlns:a16="http://schemas.microsoft.com/office/drawing/2014/main" id="{8889A558-A6C3-F11A-86A0-AE3DAB1B00C7}"/>
                  </a:ext>
                </a:extLst>
              </p:cNvPr>
              <p:cNvCxnSpPr>
                <a:cxnSpLocks/>
                <a:stCxn id="108" idx="0"/>
                <a:endCxn id="13" idx="3"/>
              </p:cNvCxnSpPr>
              <p:nvPr/>
            </p:nvCxnSpPr>
            <p:spPr>
              <a:xfrm rot="16200000" flipV="1">
                <a:off x="3561097" y="3726858"/>
                <a:ext cx="240778" cy="67959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Curved 106">
                <a:extLst>
                  <a:ext uri="{FF2B5EF4-FFF2-40B4-BE49-F238E27FC236}">
                    <a16:creationId xmlns:a16="http://schemas.microsoft.com/office/drawing/2014/main" id="{A106A4D3-9866-16E1-1C72-DAD4545237A3}"/>
                  </a:ext>
                </a:extLst>
              </p:cNvPr>
              <p:cNvCxnSpPr>
                <a:cxnSpLocks/>
                <a:stCxn id="108" idx="3"/>
                <a:endCxn id="14" idx="3"/>
              </p:cNvCxnSpPr>
              <p:nvPr/>
            </p:nvCxnSpPr>
            <p:spPr>
              <a:xfrm rot="5400000">
                <a:off x="3623211" y="4055408"/>
                <a:ext cx="62103" cy="62514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C8BAA31-E1C6-1A74-77B3-7952FFEF4B89}"/>
                  </a:ext>
                </a:extLst>
              </p:cNvPr>
              <p:cNvSpPr/>
              <p:nvPr/>
            </p:nvSpPr>
            <p:spPr>
              <a:xfrm>
                <a:off x="3944282" y="4187045"/>
                <a:ext cx="154001" cy="175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cxnSp>
            <p:nvCxnSpPr>
              <p:cNvPr id="109" name="Connector: Curved 108">
                <a:extLst>
                  <a:ext uri="{FF2B5EF4-FFF2-40B4-BE49-F238E27FC236}">
                    <a16:creationId xmlns:a16="http://schemas.microsoft.com/office/drawing/2014/main" id="{C43394D2-3FCC-271A-578C-C3EF4968E470}"/>
                  </a:ext>
                </a:extLst>
              </p:cNvPr>
              <p:cNvCxnSpPr>
                <a:cxnSpLocks/>
                <a:stCxn id="108" idx="1"/>
                <a:endCxn id="13" idx="3"/>
              </p:cNvCxnSpPr>
              <p:nvPr/>
            </p:nvCxnSpPr>
            <p:spPr>
              <a:xfrm rot="16200000" flipV="1">
                <a:off x="3521015" y="3766940"/>
                <a:ext cx="266494" cy="62514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or: Curved 112">
                <a:extLst>
                  <a:ext uri="{FF2B5EF4-FFF2-40B4-BE49-F238E27FC236}">
                    <a16:creationId xmlns:a16="http://schemas.microsoft.com/office/drawing/2014/main" id="{22D9A917-2BF8-4693-20C8-56163F6B6E75}"/>
                  </a:ext>
                </a:extLst>
              </p:cNvPr>
              <p:cNvCxnSpPr>
                <a:cxnSpLocks/>
                <a:stCxn id="16" idx="1"/>
                <a:endCxn id="17" idx="2"/>
              </p:cNvCxnSpPr>
              <p:nvPr/>
            </p:nvCxnSpPr>
            <p:spPr>
              <a:xfrm rot="10800000">
                <a:off x="4032820" y="3620527"/>
                <a:ext cx="399011" cy="32654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Curved 116">
                <a:extLst>
                  <a:ext uri="{FF2B5EF4-FFF2-40B4-BE49-F238E27FC236}">
                    <a16:creationId xmlns:a16="http://schemas.microsoft.com/office/drawing/2014/main" id="{EA00C1EB-74D8-B828-17CF-5F50453AC79C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rot="10800000">
                <a:off x="3341689" y="4399033"/>
                <a:ext cx="1092279" cy="8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66F720-0856-30BE-FC5B-68D1C802EAE6}"/>
                </a:ext>
              </a:extLst>
            </p:cNvPr>
            <p:cNvSpPr txBox="1"/>
            <p:nvPr/>
          </p:nvSpPr>
          <p:spPr>
            <a:xfrm>
              <a:off x="4769996" y="359759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C032B5-0F90-2C37-92BE-9DA40D0148C7}"/>
              </a:ext>
            </a:extLst>
          </p:cNvPr>
          <p:cNvGrpSpPr/>
          <p:nvPr/>
        </p:nvGrpSpPr>
        <p:grpSpPr>
          <a:xfrm>
            <a:off x="7056563" y="2311176"/>
            <a:ext cx="1961177" cy="1241824"/>
            <a:chOff x="427886" y="3373128"/>
            <a:chExt cx="1961177" cy="12418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5983F3-4403-EC3A-B6C5-8C107013BAF2}"/>
                </a:ext>
              </a:extLst>
            </p:cNvPr>
            <p:cNvSpPr txBox="1"/>
            <p:nvPr/>
          </p:nvSpPr>
          <p:spPr>
            <a:xfrm>
              <a:off x="910599" y="33731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0</a:t>
              </a:r>
              <a:endParaRPr lang="en-US" b="1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9650466-782F-1394-924E-13C1DD33279A}"/>
                </a:ext>
              </a:extLst>
            </p:cNvPr>
            <p:cNvGrpSpPr/>
            <p:nvPr/>
          </p:nvGrpSpPr>
          <p:grpSpPr>
            <a:xfrm>
              <a:off x="427886" y="3457863"/>
              <a:ext cx="1566083" cy="1157089"/>
              <a:chOff x="427886" y="3457863"/>
              <a:chExt cx="1566083" cy="115708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6F9B83-8C91-CA26-8EC1-271DA05A5BDB}"/>
                  </a:ext>
                </a:extLst>
              </p:cNvPr>
              <p:cNvSpPr/>
              <p:nvPr/>
            </p:nvSpPr>
            <p:spPr>
              <a:xfrm>
                <a:off x="637971" y="3457863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2">
                      <a:lumMod val="90000"/>
                    </a:schemeClr>
                  </a:gs>
                  <a:gs pos="0">
                    <a:schemeClr val="bg2">
                      <a:lumMod val="9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7154AC-7BAC-00DB-BCDF-BF85219811DB}"/>
                  </a:ext>
                </a:extLst>
              </p:cNvPr>
              <p:cNvSpPr/>
              <p:nvPr/>
            </p:nvSpPr>
            <p:spPr>
              <a:xfrm>
                <a:off x="427886" y="4135868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748EDC-4E98-3163-753D-56C506E0E1EC}"/>
                  </a:ext>
                </a:extLst>
              </p:cNvPr>
              <p:cNvSpPr/>
              <p:nvPr/>
            </p:nvSpPr>
            <p:spPr>
              <a:xfrm>
                <a:off x="1728652" y="4113476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9013506-24A2-8664-D6AF-E8035068133F}"/>
                  </a:ext>
                </a:extLst>
              </p:cNvPr>
              <p:cNvSpPr/>
              <p:nvPr/>
            </p:nvSpPr>
            <p:spPr>
              <a:xfrm>
                <a:off x="1726515" y="3660710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C941D3-41FE-0118-CF79-0AFE4E4BC556}"/>
                  </a:ext>
                </a:extLst>
              </p:cNvPr>
              <p:cNvSpPr txBox="1"/>
              <p:nvPr/>
            </p:nvSpPr>
            <p:spPr>
              <a:xfrm>
                <a:off x="1420325" y="424562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cxnSp>
            <p:nvCxnSpPr>
              <p:cNvPr id="89" name="Connector: Curved 88">
                <a:extLst>
                  <a:ext uri="{FF2B5EF4-FFF2-40B4-BE49-F238E27FC236}">
                    <a16:creationId xmlns:a16="http://schemas.microsoft.com/office/drawing/2014/main" id="{0E4693AA-2415-50A6-0F0C-913852DE3569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 rot="10800000" flipV="1">
                <a:off x="642515" y="3806428"/>
                <a:ext cx="1060336" cy="42993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or: Curved 91">
                <a:extLst>
                  <a:ext uri="{FF2B5EF4-FFF2-40B4-BE49-F238E27FC236}">
                    <a16:creationId xmlns:a16="http://schemas.microsoft.com/office/drawing/2014/main" id="{949B96A9-1BFC-0BA0-7CA8-DECB156C4BA0}"/>
                  </a:ext>
                </a:extLst>
              </p:cNvPr>
              <p:cNvCxnSpPr>
                <a:cxnSpLocks/>
                <a:stCxn id="24" idx="1"/>
                <a:endCxn id="23" idx="3"/>
              </p:cNvCxnSpPr>
              <p:nvPr/>
            </p:nvCxnSpPr>
            <p:spPr>
              <a:xfrm rot="10800000">
                <a:off x="642516" y="4236368"/>
                <a:ext cx="1086137" cy="8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8AFA0D-C77F-F4E9-1E6D-597792641017}"/>
                </a:ext>
              </a:extLst>
            </p:cNvPr>
            <p:cNvSpPr txBox="1"/>
            <p:nvPr/>
          </p:nvSpPr>
          <p:spPr>
            <a:xfrm>
              <a:off x="913942" y="340649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813C7E-3E51-97FC-835A-BB8BE0014A87}"/>
                </a:ext>
              </a:extLst>
            </p:cNvPr>
            <p:cNvSpPr txBox="1"/>
            <p:nvPr/>
          </p:nvSpPr>
          <p:spPr>
            <a:xfrm>
              <a:off x="2064935" y="34290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77A02D-152E-7B02-92F8-5EAEECE58A61}"/>
              </a:ext>
            </a:extLst>
          </p:cNvPr>
          <p:cNvGrpSpPr/>
          <p:nvPr/>
        </p:nvGrpSpPr>
        <p:grpSpPr>
          <a:xfrm>
            <a:off x="4084805" y="652320"/>
            <a:ext cx="1964720" cy="1202211"/>
            <a:chOff x="427886" y="2117410"/>
            <a:chExt cx="1964720" cy="120221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666CF5-3764-6744-E438-C12226848B63}"/>
                </a:ext>
              </a:extLst>
            </p:cNvPr>
            <p:cNvSpPr txBox="1"/>
            <p:nvPr/>
          </p:nvSpPr>
          <p:spPr>
            <a:xfrm>
              <a:off x="918780" y="21174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048737D-0FFF-2CDD-C928-3B4E23F9AD7B}"/>
                </a:ext>
              </a:extLst>
            </p:cNvPr>
            <p:cNvGrpSpPr/>
            <p:nvPr/>
          </p:nvGrpSpPr>
          <p:grpSpPr>
            <a:xfrm>
              <a:off x="427886" y="2188438"/>
              <a:ext cx="1570631" cy="1131183"/>
              <a:chOff x="427886" y="2188438"/>
              <a:chExt cx="1570631" cy="113118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1E44A2-FAD2-F071-315C-AE6C2DA28499}"/>
                  </a:ext>
                </a:extLst>
              </p:cNvPr>
              <p:cNvSpPr/>
              <p:nvPr/>
            </p:nvSpPr>
            <p:spPr>
              <a:xfrm>
                <a:off x="642519" y="2188438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30097">
                    <a:schemeClr val="bg2">
                      <a:lumMod val="90000"/>
                    </a:schemeClr>
                  </a:gs>
                  <a:gs pos="62000">
                    <a:schemeClr val="tx2">
                      <a:lumMod val="50000"/>
                      <a:lumOff val="50000"/>
                    </a:schemeClr>
                  </a:gs>
                  <a:gs pos="36000">
                    <a:schemeClr val="bg2">
                      <a:lumMod val="9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23A105-2517-65E3-2F8B-5CC6D800292C}"/>
                  </a:ext>
                </a:extLst>
              </p:cNvPr>
              <p:cNvSpPr/>
              <p:nvPr/>
            </p:nvSpPr>
            <p:spPr>
              <a:xfrm>
                <a:off x="427886" y="2413677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BDCF78-0167-D93B-52A9-37BBDEC8175A}"/>
                  </a:ext>
                </a:extLst>
              </p:cNvPr>
              <p:cNvSpPr/>
              <p:nvPr/>
            </p:nvSpPr>
            <p:spPr>
              <a:xfrm>
                <a:off x="427886" y="2866443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F671E8-9804-9174-F23A-59B5A2296281}"/>
                  </a:ext>
                </a:extLst>
              </p:cNvPr>
              <p:cNvSpPr/>
              <p:nvPr/>
            </p:nvSpPr>
            <p:spPr>
              <a:xfrm>
                <a:off x="1733200" y="2844051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65DA1C-8917-2062-DDE7-955D90C99A77}"/>
                  </a:ext>
                </a:extLst>
              </p:cNvPr>
              <p:cNvSpPr/>
              <p:nvPr/>
            </p:nvSpPr>
            <p:spPr>
              <a:xfrm>
                <a:off x="1190132" y="3025480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06EA81-30CB-BB8F-E80B-DE7D8A89575F}"/>
                  </a:ext>
                </a:extLst>
              </p:cNvPr>
              <p:cNvSpPr txBox="1"/>
              <p:nvPr/>
            </p:nvSpPr>
            <p:spPr>
              <a:xfrm>
                <a:off x="1424873" y="295028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cxnSp>
            <p:nvCxnSpPr>
              <p:cNvPr id="95" name="Connector: Curved 94">
                <a:extLst>
                  <a:ext uri="{FF2B5EF4-FFF2-40B4-BE49-F238E27FC236}">
                    <a16:creationId xmlns:a16="http://schemas.microsoft.com/office/drawing/2014/main" id="{3255831B-7649-76AC-4677-CBF9F6251D49}"/>
                  </a:ext>
                </a:extLst>
              </p:cNvPr>
              <p:cNvCxnSpPr>
                <a:cxnSpLocks/>
                <a:stCxn id="97" idx="1"/>
                <a:endCxn id="30" idx="3"/>
              </p:cNvCxnSpPr>
              <p:nvPr/>
            </p:nvCxnSpPr>
            <p:spPr>
              <a:xfrm rot="16200000" flipV="1">
                <a:off x="817809" y="2338884"/>
                <a:ext cx="268421" cy="61900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Curved 95">
                <a:extLst>
                  <a:ext uri="{FF2B5EF4-FFF2-40B4-BE49-F238E27FC236}">
                    <a16:creationId xmlns:a16="http://schemas.microsoft.com/office/drawing/2014/main" id="{926046AC-CE31-D569-B5F3-DF264832715A}"/>
                  </a:ext>
                </a:extLst>
              </p:cNvPr>
              <p:cNvCxnSpPr>
                <a:cxnSpLocks/>
                <a:stCxn id="97" idx="3"/>
                <a:endCxn id="31" idx="3"/>
              </p:cNvCxnSpPr>
              <p:nvPr/>
            </p:nvCxnSpPr>
            <p:spPr>
              <a:xfrm rot="5400000">
                <a:off x="921931" y="2627352"/>
                <a:ext cx="60176" cy="61900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3168F44-67B1-D0E0-A078-2802F34525A1}"/>
                  </a:ext>
                </a:extLst>
              </p:cNvPr>
              <p:cNvSpPr/>
              <p:nvPr/>
            </p:nvSpPr>
            <p:spPr>
              <a:xfrm>
                <a:off x="1238969" y="2756882"/>
                <a:ext cx="154001" cy="175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cxnSp>
            <p:nvCxnSpPr>
              <p:cNvPr id="98" name="Connector: Curved 97">
                <a:extLst>
                  <a:ext uri="{FF2B5EF4-FFF2-40B4-BE49-F238E27FC236}">
                    <a16:creationId xmlns:a16="http://schemas.microsoft.com/office/drawing/2014/main" id="{3868B91E-9105-3D8D-BBDE-0695EA3AACD5}"/>
                  </a:ext>
                </a:extLst>
              </p:cNvPr>
              <p:cNvCxnSpPr>
                <a:cxnSpLocks/>
                <a:stCxn id="97" idx="0"/>
                <a:endCxn id="30" idx="3"/>
              </p:cNvCxnSpPr>
              <p:nvPr/>
            </p:nvCxnSpPr>
            <p:spPr>
              <a:xfrm rot="16200000" flipV="1">
                <a:off x="857891" y="2298802"/>
                <a:ext cx="242705" cy="67345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or: Curved 149">
                <a:extLst>
                  <a:ext uri="{FF2B5EF4-FFF2-40B4-BE49-F238E27FC236}">
                    <a16:creationId xmlns:a16="http://schemas.microsoft.com/office/drawing/2014/main" id="{68627A2E-6BDA-A37F-223A-7254269C42F4}"/>
                  </a:ext>
                </a:extLst>
              </p:cNvPr>
              <p:cNvCxnSpPr>
                <a:cxnSpLocks/>
                <a:stCxn id="32" idx="1"/>
                <a:endCxn id="31" idx="3"/>
              </p:cNvCxnSpPr>
              <p:nvPr/>
            </p:nvCxnSpPr>
            <p:spPr>
              <a:xfrm rot="10800000">
                <a:off x="642516" y="2966943"/>
                <a:ext cx="1090685" cy="8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186279-8148-E3A6-C34A-53ADB3FA7ED5}"/>
                </a:ext>
              </a:extLst>
            </p:cNvPr>
            <p:cNvSpPr txBox="1"/>
            <p:nvPr/>
          </p:nvSpPr>
          <p:spPr>
            <a:xfrm>
              <a:off x="908299" y="21230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D9F8C5-7D24-B215-BE73-4EF6C8BD3FDE}"/>
                </a:ext>
              </a:extLst>
            </p:cNvPr>
            <p:cNvSpPr txBox="1"/>
            <p:nvPr/>
          </p:nvSpPr>
          <p:spPr>
            <a:xfrm>
              <a:off x="2047640" y="2194215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ABA30-1C84-BF9C-E4EE-99A31AB11676}"/>
              </a:ext>
            </a:extLst>
          </p:cNvPr>
          <p:cNvGrpSpPr/>
          <p:nvPr/>
        </p:nvGrpSpPr>
        <p:grpSpPr>
          <a:xfrm>
            <a:off x="1016202" y="663876"/>
            <a:ext cx="1689692" cy="1196611"/>
            <a:chOff x="3322910" y="2123010"/>
            <a:chExt cx="1689692" cy="1196611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D5895712-4E62-2E8D-81F0-23A88A6A8E58}"/>
                </a:ext>
              </a:extLst>
            </p:cNvPr>
            <p:cNvGrpSpPr/>
            <p:nvPr/>
          </p:nvGrpSpPr>
          <p:grpSpPr>
            <a:xfrm>
              <a:off x="3322910" y="2123010"/>
              <a:ext cx="1355998" cy="1196611"/>
              <a:chOff x="3322910" y="2123010"/>
              <a:chExt cx="1355998" cy="119661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AE8A90F-9167-3545-DD8B-C6623566BD46}"/>
                  </a:ext>
                </a:extLst>
              </p:cNvPr>
              <p:cNvSpPr/>
              <p:nvPr/>
            </p:nvSpPr>
            <p:spPr>
              <a:xfrm>
                <a:off x="3322910" y="2165723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2">
                      <a:lumMod val="90000"/>
                    </a:schemeClr>
                  </a:gs>
                  <a:gs pos="0">
                    <a:schemeClr val="bg2">
                      <a:lumMod val="9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ED7093-591A-89F0-9AF9-9254F144AC56}"/>
                  </a:ext>
                </a:extLst>
              </p:cNvPr>
              <p:cNvSpPr txBox="1"/>
              <p:nvPr/>
            </p:nvSpPr>
            <p:spPr>
              <a:xfrm>
                <a:off x="3593759" y="212301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0BCABF-10A8-5A0A-50F2-1909BFF8CCC7}"/>
                  </a:ext>
                </a:extLst>
              </p:cNvPr>
              <p:cNvSpPr txBox="1"/>
              <p:nvPr/>
            </p:nvSpPr>
            <p:spPr>
              <a:xfrm>
                <a:off x="4090001" y="295028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52AA71-8AA8-E257-4017-F63C380D9ED2}"/>
                </a:ext>
              </a:extLst>
            </p:cNvPr>
            <p:cNvSpPr txBox="1"/>
            <p:nvPr/>
          </p:nvSpPr>
          <p:spPr>
            <a:xfrm>
              <a:off x="4699696" y="21253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57B776-113B-9FF8-F8CA-5C5A7CB3BBEE}"/>
              </a:ext>
            </a:extLst>
          </p:cNvPr>
          <p:cNvGrpSpPr/>
          <p:nvPr/>
        </p:nvGrpSpPr>
        <p:grpSpPr>
          <a:xfrm>
            <a:off x="801573" y="2275060"/>
            <a:ext cx="1956307" cy="1398698"/>
            <a:chOff x="3116977" y="4970639"/>
            <a:chExt cx="1956307" cy="1398698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670C15CF-FBE8-4517-2221-55CFA5F35A95}"/>
                </a:ext>
              </a:extLst>
            </p:cNvPr>
            <p:cNvGrpSpPr/>
            <p:nvPr/>
          </p:nvGrpSpPr>
          <p:grpSpPr>
            <a:xfrm>
              <a:off x="3116977" y="4970639"/>
              <a:ext cx="1575766" cy="1398698"/>
              <a:chOff x="3116977" y="4970639"/>
              <a:chExt cx="1575766" cy="139869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6C9F93C-00AF-D291-1B4E-06AA7F59023C}"/>
                  </a:ext>
                </a:extLst>
              </p:cNvPr>
              <p:cNvSpPr/>
              <p:nvPr/>
            </p:nvSpPr>
            <p:spPr>
              <a:xfrm>
                <a:off x="3336745" y="5218041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2">
                      <a:lumMod val="50000"/>
                      <a:lumOff val="50000"/>
                    </a:schemeClr>
                  </a:gs>
                  <a:gs pos="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2E57A70-88AE-E39D-0694-A8E2374EF27F}"/>
                  </a:ext>
                </a:extLst>
              </p:cNvPr>
              <p:cNvSpPr/>
              <p:nvPr/>
            </p:nvSpPr>
            <p:spPr>
              <a:xfrm>
                <a:off x="3916038" y="4970639"/>
                <a:ext cx="220479" cy="2474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1423CF1-CCC6-5B38-BFC8-6409033411F0}"/>
                  </a:ext>
                </a:extLst>
              </p:cNvPr>
              <p:cNvSpPr/>
              <p:nvPr/>
            </p:nvSpPr>
            <p:spPr>
              <a:xfrm>
                <a:off x="3884358" y="6055083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9A89748-E41C-EAD0-A975-2E4914B3FBB0}"/>
                  </a:ext>
                </a:extLst>
              </p:cNvPr>
              <p:cNvSpPr txBox="1"/>
              <p:nvPr/>
            </p:nvSpPr>
            <p:spPr>
              <a:xfrm>
                <a:off x="3615001" y="51511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1</a:t>
                </a:r>
                <a:endParaRPr lang="en-US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AB97C51-6998-0969-5C10-490F693F3991}"/>
                  </a:ext>
                </a:extLst>
              </p:cNvPr>
              <p:cNvSpPr txBox="1"/>
              <p:nvPr/>
            </p:nvSpPr>
            <p:spPr>
              <a:xfrm>
                <a:off x="4119041" y="60000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cxnSp>
            <p:nvCxnSpPr>
              <p:cNvPr id="123" name="Connector: Curved 122">
                <a:extLst>
                  <a:ext uri="{FF2B5EF4-FFF2-40B4-BE49-F238E27FC236}">
                    <a16:creationId xmlns:a16="http://schemas.microsoft.com/office/drawing/2014/main" id="{74A27A0A-E43E-8964-64F7-DF7D862CE700}"/>
                  </a:ext>
                </a:extLst>
              </p:cNvPr>
              <p:cNvCxnSpPr>
                <a:cxnSpLocks/>
                <a:stCxn id="125" idx="0"/>
                <a:endCxn id="49" idx="2"/>
              </p:cNvCxnSpPr>
              <p:nvPr/>
            </p:nvCxnSpPr>
            <p:spPr>
              <a:xfrm rot="5400000" flipH="1" flipV="1">
                <a:off x="3710054" y="5529831"/>
                <a:ext cx="628016" cy="4432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or: Curved 123">
                <a:extLst>
                  <a:ext uri="{FF2B5EF4-FFF2-40B4-BE49-F238E27FC236}">
                    <a16:creationId xmlns:a16="http://schemas.microsoft.com/office/drawing/2014/main" id="{794FFDA9-D932-2690-86C9-C639F6ECC16D}"/>
                  </a:ext>
                </a:extLst>
              </p:cNvPr>
              <p:cNvCxnSpPr>
                <a:cxnSpLocks/>
                <a:stCxn id="125" idx="1"/>
                <a:endCxn id="247" idx="3"/>
              </p:cNvCxnSpPr>
              <p:nvPr/>
            </p:nvCxnSpPr>
            <p:spPr>
              <a:xfrm rot="16200000" flipH="1" flipV="1">
                <a:off x="3601385" y="5601992"/>
                <a:ext cx="96234" cy="635792"/>
              </a:xfrm>
              <a:prstGeom prst="curvedConnector4">
                <a:avLst>
                  <a:gd name="adj1" fmla="val -26394"/>
                  <a:gd name="adj2" fmla="val 51774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42A55E-1C55-8ECB-2C3D-BCE9F6A6CE25}"/>
                  </a:ext>
                </a:extLst>
              </p:cNvPr>
              <p:cNvSpPr/>
              <p:nvPr/>
            </p:nvSpPr>
            <p:spPr>
              <a:xfrm>
                <a:off x="3944845" y="5846055"/>
                <a:ext cx="154001" cy="175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cxnSp>
            <p:nvCxnSpPr>
              <p:cNvPr id="126" name="Connector: Curved 125">
                <a:extLst>
                  <a:ext uri="{FF2B5EF4-FFF2-40B4-BE49-F238E27FC236}">
                    <a16:creationId xmlns:a16="http://schemas.microsoft.com/office/drawing/2014/main" id="{93D6E7E3-A7D7-2220-A2FD-DBB5137F2D4C}"/>
                  </a:ext>
                </a:extLst>
              </p:cNvPr>
              <p:cNvCxnSpPr>
                <a:cxnSpLocks/>
                <a:stCxn id="125" idx="2"/>
                <a:endCxn id="247" idx="3"/>
              </p:cNvCxnSpPr>
              <p:nvPr/>
            </p:nvCxnSpPr>
            <p:spPr>
              <a:xfrm rot="10800000" flipV="1">
                <a:off x="3331607" y="5933855"/>
                <a:ext cx="613239" cy="3414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68E1644-EDCE-1A2D-1AAE-97154E34115F}"/>
                  </a:ext>
                </a:extLst>
              </p:cNvPr>
              <p:cNvSpPr/>
              <p:nvPr/>
            </p:nvSpPr>
            <p:spPr>
              <a:xfrm>
                <a:off x="3116977" y="5867505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D0C766-2A58-8A73-30BC-519260D706B1}"/>
                </a:ext>
              </a:extLst>
            </p:cNvPr>
            <p:cNvSpPr txBox="1"/>
            <p:nvPr/>
          </p:nvSpPr>
          <p:spPr>
            <a:xfrm>
              <a:off x="4766790" y="52363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DA6063E-7C3B-5AFB-2A3A-1C6FD0390F8E}"/>
              </a:ext>
            </a:extLst>
          </p:cNvPr>
          <p:cNvGrpSpPr/>
          <p:nvPr/>
        </p:nvGrpSpPr>
        <p:grpSpPr>
          <a:xfrm>
            <a:off x="9850085" y="1069177"/>
            <a:ext cx="1934264" cy="1222771"/>
            <a:chOff x="427886" y="883600"/>
            <a:chExt cx="1934264" cy="12227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BC65D-9E40-0191-BF81-B8ACCD8C8A77}"/>
                </a:ext>
              </a:extLst>
            </p:cNvPr>
            <p:cNvSpPr txBox="1"/>
            <p:nvPr/>
          </p:nvSpPr>
          <p:spPr>
            <a:xfrm>
              <a:off x="1456499" y="17370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3ADC9B1-4CEE-1932-4C06-4489036A79E3}"/>
                </a:ext>
              </a:extLst>
            </p:cNvPr>
            <p:cNvGrpSpPr/>
            <p:nvPr/>
          </p:nvGrpSpPr>
          <p:grpSpPr>
            <a:xfrm>
              <a:off x="427886" y="883600"/>
              <a:ext cx="1570631" cy="1161805"/>
              <a:chOff x="427886" y="883600"/>
              <a:chExt cx="1570631" cy="11618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55F704-B006-8FD6-07C8-3F1DEB9EA654}"/>
                  </a:ext>
                </a:extLst>
              </p:cNvPr>
              <p:cNvSpPr/>
              <p:nvPr/>
            </p:nvSpPr>
            <p:spPr>
              <a:xfrm>
                <a:off x="642519" y="960963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62000">
                    <a:schemeClr val="tx2">
                      <a:lumMod val="50000"/>
                      <a:lumOff val="50000"/>
                    </a:schemeClr>
                  </a:gs>
                  <a:gs pos="37000">
                    <a:schemeClr val="bg2">
                      <a:lumMod val="9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22279E-B48B-3208-4B73-2A06E2DBE9E1}"/>
                  </a:ext>
                </a:extLst>
              </p:cNvPr>
              <p:cNvSpPr/>
              <p:nvPr/>
            </p:nvSpPr>
            <p:spPr>
              <a:xfrm>
                <a:off x="427886" y="1186202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35C855-E803-CEAA-2285-E2C177BD1026}"/>
                  </a:ext>
                </a:extLst>
              </p:cNvPr>
              <p:cNvSpPr/>
              <p:nvPr/>
            </p:nvSpPr>
            <p:spPr>
              <a:xfrm>
                <a:off x="427886" y="1638968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283F67-9986-0542-FDD7-7B8C01E5FF51}"/>
                  </a:ext>
                </a:extLst>
              </p:cNvPr>
              <p:cNvSpPr/>
              <p:nvPr/>
            </p:nvSpPr>
            <p:spPr>
              <a:xfrm>
                <a:off x="1190132" y="1798005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BEF99-669D-A944-5047-A4F233332BF1}"/>
                  </a:ext>
                </a:extLst>
              </p:cNvPr>
              <p:cNvSpPr txBox="1"/>
              <p:nvPr/>
            </p:nvSpPr>
            <p:spPr>
              <a:xfrm>
                <a:off x="915786" y="883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3A7FE7DF-671E-96A0-E66C-782017872386}"/>
                  </a:ext>
                </a:extLst>
              </p:cNvPr>
              <p:cNvCxnSpPr>
                <a:cxnSpLocks/>
                <a:stCxn id="59" idx="0"/>
                <a:endCxn id="6" idx="3"/>
              </p:cNvCxnSpPr>
              <p:nvPr/>
            </p:nvCxnSpPr>
            <p:spPr>
              <a:xfrm rot="16200000" flipV="1">
                <a:off x="862921" y="1066297"/>
                <a:ext cx="232367" cy="67317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B5B1B7DC-F58C-D152-F7F5-FDEF8DC6D876}"/>
                  </a:ext>
                </a:extLst>
              </p:cNvPr>
              <p:cNvCxnSpPr>
                <a:cxnSpLocks/>
                <a:stCxn id="59" idx="3"/>
                <a:endCxn id="7" idx="3"/>
              </p:cNvCxnSpPr>
              <p:nvPr/>
            </p:nvCxnSpPr>
            <p:spPr>
              <a:xfrm rot="5400000">
                <a:off x="916623" y="1394847"/>
                <a:ext cx="70514" cy="61872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9555910-BF0A-F878-D184-6FC86CCA578F}"/>
                  </a:ext>
                </a:extLst>
              </p:cNvPr>
              <p:cNvSpPr/>
              <p:nvPr/>
            </p:nvSpPr>
            <p:spPr>
              <a:xfrm>
                <a:off x="1238691" y="1519069"/>
                <a:ext cx="154001" cy="175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X</a:t>
                </a:r>
              </a:p>
            </p:txBody>
          </p: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0FFFA1FC-E614-BD84-26CC-890CCD759E0E}"/>
                  </a:ext>
                </a:extLst>
              </p:cNvPr>
              <p:cNvCxnSpPr>
                <a:cxnSpLocks/>
                <a:stCxn id="59" idx="1"/>
                <a:endCxn id="6" idx="3"/>
              </p:cNvCxnSpPr>
              <p:nvPr/>
            </p:nvCxnSpPr>
            <p:spPr>
              <a:xfrm rot="16200000" flipV="1">
                <a:off x="822839" y="1106379"/>
                <a:ext cx="258083" cy="61872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2880A00-F91B-3843-1F7A-FE812D344C18}"/>
                  </a:ext>
                </a:extLst>
              </p:cNvPr>
              <p:cNvSpPr/>
              <p:nvPr/>
            </p:nvSpPr>
            <p:spPr>
              <a:xfrm>
                <a:off x="1674646" y="1649238"/>
                <a:ext cx="154001" cy="17560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+</a:t>
                </a:r>
              </a:p>
            </p:txBody>
          </p: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AA9E009C-F332-C598-3BC8-E0DACBB1361E}"/>
                  </a:ext>
                </a:extLst>
              </p:cNvPr>
              <p:cNvCxnSpPr>
                <a:cxnSpLocks/>
                <a:stCxn id="79" idx="2"/>
                <a:endCxn id="7" idx="3"/>
              </p:cNvCxnSpPr>
              <p:nvPr/>
            </p:nvCxnSpPr>
            <p:spPr>
              <a:xfrm rot="10800000" flipV="1">
                <a:off x="642516" y="1737038"/>
                <a:ext cx="1032131" cy="242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855180-428D-394C-8F06-EE93202590C1}"/>
                </a:ext>
              </a:extLst>
            </p:cNvPr>
            <p:cNvSpPr txBox="1"/>
            <p:nvPr/>
          </p:nvSpPr>
          <p:spPr>
            <a:xfrm>
              <a:off x="2047640" y="95943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9BD028-5CD4-BADE-06E7-DC9A1210914A}"/>
                </a:ext>
              </a:extLst>
            </p:cNvPr>
            <p:cNvSpPr txBox="1"/>
            <p:nvPr/>
          </p:nvSpPr>
          <p:spPr>
            <a:xfrm>
              <a:off x="1446018" y="17213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D73E3C-DD9F-B3F8-021F-5DFEDD5066AD}"/>
              </a:ext>
            </a:extLst>
          </p:cNvPr>
          <p:cNvGrpSpPr/>
          <p:nvPr/>
        </p:nvGrpSpPr>
        <p:grpSpPr>
          <a:xfrm>
            <a:off x="4252554" y="2229244"/>
            <a:ext cx="1710532" cy="1380034"/>
            <a:chOff x="6328966" y="1773991"/>
            <a:chExt cx="1710532" cy="13800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F24F07-7932-7F33-9958-3D4E35DF2010}"/>
                </a:ext>
              </a:extLst>
            </p:cNvPr>
            <p:cNvGrpSpPr/>
            <p:nvPr/>
          </p:nvGrpSpPr>
          <p:grpSpPr>
            <a:xfrm>
              <a:off x="6328966" y="1773991"/>
              <a:ext cx="1710532" cy="1331844"/>
              <a:chOff x="3322910" y="708033"/>
              <a:chExt cx="1710532" cy="1331844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DDC45AB4-85FF-042A-DDCB-B4B115876EF1}"/>
                  </a:ext>
                </a:extLst>
              </p:cNvPr>
              <p:cNvGrpSpPr/>
              <p:nvPr/>
            </p:nvGrpSpPr>
            <p:grpSpPr>
              <a:xfrm>
                <a:off x="3322910" y="708033"/>
                <a:ext cx="1355998" cy="1331844"/>
                <a:chOff x="3322910" y="708033"/>
                <a:chExt cx="1355998" cy="1331844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4D43518-9604-9427-DE6F-778C51E41FFE}"/>
                    </a:ext>
                  </a:extLst>
                </p:cNvPr>
                <p:cNvSpPr/>
                <p:nvPr/>
              </p:nvSpPr>
              <p:spPr>
                <a:xfrm>
                  <a:off x="3322910" y="955435"/>
                  <a:ext cx="1355998" cy="1084442"/>
                </a:xfrm>
                <a:prstGeom prst="rect">
                  <a:avLst/>
                </a:prstGeom>
                <a:gradFill flip="none" rotWithShape="1">
                  <a:gsLst>
                    <a:gs pos="42000">
                      <a:schemeClr val="tx2">
                        <a:lumMod val="50000"/>
                        <a:lumOff val="50000"/>
                      </a:schemeClr>
                    </a:gs>
                    <a:gs pos="61000">
                      <a:schemeClr val="bg2">
                        <a:lumMod val="9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6B9F493-7C93-800C-5BD5-F08547345D02}"/>
                    </a:ext>
                  </a:extLst>
                </p:cNvPr>
                <p:cNvSpPr/>
                <p:nvPr/>
              </p:nvSpPr>
              <p:spPr>
                <a:xfrm>
                  <a:off x="4410817" y="1607811"/>
                  <a:ext cx="260769" cy="247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4EDB4BA-7EEA-853A-7C7F-CADDC60AA7FB}"/>
                    </a:ext>
                  </a:extLst>
                </p:cNvPr>
                <p:cNvSpPr/>
                <p:nvPr/>
              </p:nvSpPr>
              <p:spPr>
                <a:xfrm>
                  <a:off x="3902203" y="708033"/>
                  <a:ext cx="220479" cy="247400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0D3EC9-7896-F4DD-1926-B2103D11DF68}"/>
                    </a:ext>
                  </a:extLst>
                </p:cNvPr>
                <p:cNvSpPr txBox="1"/>
                <p:nvPr/>
              </p:nvSpPr>
              <p:spPr>
                <a:xfrm>
                  <a:off x="3588856" y="88946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cxnSp>
              <p:nvCxnSpPr>
                <p:cNvPr id="102" name="Connector: Curved 101">
                  <a:extLst>
                    <a:ext uri="{FF2B5EF4-FFF2-40B4-BE49-F238E27FC236}">
                      <a16:creationId xmlns:a16="http://schemas.microsoft.com/office/drawing/2014/main" id="{9112D450-0DCF-B744-6945-EA3E64D79135}"/>
                    </a:ext>
                  </a:extLst>
                </p:cNvPr>
                <p:cNvCxnSpPr>
                  <a:cxnSpLocks/>
                  <a:stCxn id="38" idx="1"/>
                  <a:endCxn id="39" idx="2"/>
                </p:cNvCxnSpPr>
                <p:nvPr/>
              </p:nvCxnSpPr>
              <p:spPr>
                <a:xfrm rot="10800000">
                  <a:off x="4012443" y="955433"/>
                  <a:ext cx="398374" cy="776078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B47C26E-B61F-442D-0C56-6E86CD0D9229}"/>
                  </a:ext>
                </a:extLst>
              </p:cNvPr>
              <p:cNvSpPr txBox="1"/>
              <p:nvPr/>
            </p:nvSpPr>
            <p:spPr>
              <a:xfrm>
                <a:off x="4690078" y="9535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19E0A28-ED49-BF84-9864-A02D8C4C44B5}"/>
                </a:ext>
              </a:extLst>
            </p:cNvPr>
            <p:cNvSpPr txBox="1"/>
            <p:nvPr/>
          </p:nvSpPr>
          <p:spPr>
            <a:xfrm>
              <a:off x="6974689" y="278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232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A1477-AE2A-E133-B063-1595BB28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13357A-2153-98FE-3B9D-D2D96F77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480" y="569952"/>
            <a:ext cx="589525" cy="44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E20BA-EAAC-FA37-21AC-13A1E9B532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189" y="624302"/>
            <a:ext cx="519675" cy="44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CA955-73B7-AACC-9F50-5B643DF780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556" y="530378"/>
            <a:ext cx="589525" cy="540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599CE-4376-F98D-4B2B-6C6B91410C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29" y="526667"/>
            <a:ext cx="619167" cy="5423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8E64B9-0C14-53D5-AD7C-53EA52B32350}"/>
              </a:ext>
            </a:extLst>
          </p:cNvPr>
          <p:cNvSpPr/>
          <p:nvPr/>
        </p:nvSpPr>
        <p:spPr>
          <a:xfrm>
            <a:off x="7820470" y="974768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E24323-3527-C3B9-5FD1-3F7DEE656E29}"/>
              </a:ext>
            </a:extLst>
          </p:cNvPr>
          <p:cNvSpPr/>
          <p:nvPr/>
        </p:nvSpPr>
        <p:spPr>
          <a:xfrm>
            <a:off x="3209367" y="975890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98A002-EDB4-8795-5507-4A74C94EA5F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800" y="526597"/>
            <a:ext cx="543771" cy="528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7594B1-24C5-2624-558F-FD46F3DF6F1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416" y="648772"/>
            <a:ext cx="619167" cy="4404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DF7BCA-FD0D-9447-096A-751078853EC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9013" y="645455"/>
            <a:ext cx="632851" cy="440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6C9C2-28AC-781D-5AA3-6DE8B051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5583" y="2986974"/>
            <a:ext cx="589525" cy="442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20009-D025-A2AA-18EA-80FBBD72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4643" y="2986974"/>
            <a:ext cx="519675" cy="442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7E93C0-7179-0214-BA26-EA78DC57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3853" y="2986974"/>
            <a:ext cx="519675" cy="442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85B847-A4F5-3541-A5C1-49596DF331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3063" y="2986974"/>
            <a:ext cx="519675" cy="442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9524B-EE36-74A0-2E4F-12BD49CBCBA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5689" y="2986974"/>
            <a:ext cx="632851" cy="440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6EA3D-0853-397F-B58F-55E7006C4B5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7017" y="2981386"/>
            <a:ext cx="619167" cy="440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BD829A-E70B-2A06-5FE1-315BEC973C9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5892" y="2994400"/>
            <a:ext cx="632851" cy="440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3CD8E2-78DC-E1BE-ED31-EEB64676CC8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2025" y="2893114"/>
            <a:ext cx="543771" cy="5287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6FBB6-ED92-3D3D-33B7-FC9F9E5981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1448" y="3349114"/>
            <a:ext cx="543771" cy="5287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B8F78-F1F2-DDEB-AAEC-D16C93AB43B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4393" y="3429000"/>
            <a:ext cx="632851" cy="440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406CC-6638-1BFF-6B29-24AB5E6FB8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4618" y="3337404"/>
            <a:ext cx="589525" cy="5404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AE489A-7888-DF23-21BD-899F288DD8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4686" y="3421850"/>
            <a:ext cx="619167" cy="440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017F4-7DBE-10B2-C7B0-42A93DC647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542" y="3438372"/>
            <a:ext cx="632851" cy="4404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149BFC-3A95-01CE-A4E0-078593C0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4793" y="3946760"/>
            <a:ext cx="589525" cy="4420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712D1A-D9AC-9384-04ED-5B548EAB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3213" y="3448268"/>
            <a:ext cx="589525" cy="442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1DF38C-3888-1EB0-87AC-044CE83EA78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4686" y="1926178"/>
            <a:ext cx="619167" cy="4404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89F21B-9A51-3B1A-0E22-980C357BACE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3542" y="1942700"/>
            <a:ext cx="632851" cy="4404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0799DC-BC0A-6334-A6AF-2F7B2D39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4793" y="2451088"/>
            <a:ext cx="589525" cy="4420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67D2F1-37B1-BF68-6B73-E3930F97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43213" y="1952596"/>
            <a:ext cx="589525" cy="4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D360C-47AE-ABB2-06B1-133D6C1D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218E27-B7F1-89FE-06EA-18861031A618}"/>
              </a:ext>
            </a:extLst>
          </p:cNvPr>
          <p:cNvSpPr txBox="1"/>
          <p:nvPr/>
        </p:nvSpPr>
        <p:spPr>
          <a:xfrm>
            <a:off x="1456499" y="1737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169A0-F162-3E1F-84D9-71C74A1C04A9}"/>
              </a:ext>
            </a:extLst>
          </p:cNvPr>
          <p:cNvSpPr txBox="1"/>
          <p:nvPr/>
        </p:nvSpPr>
        <p:spPr>
          <a:xfrm>
            <a:off x="910599" y="337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E4B316-ADFA-5D2C-D251-93656CA9B8AA}"/>
              </a:ext>
            </a:extLst>
          </p:cNvPr>
          <p:cNvSpPr txBox="1"/>
          <p:nvPr/>
        </p:nvSpPr>
        <p:spPr>
          <a:xfrm>
            <a:off x="918780" y="21174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748C84-6D86-D32F-B4AF-F2FF84016CB9}"/>
              </a:ext>
            </a:extLst>
          </p:cNvPr>
          <p:cNvSpPr txBox="1"/>
          <p:nvPr/>
        </p:nvSpPr>
        <p:spPr>
          <a:xfrm>
            <a:off x="4092238" y="1737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58EEA44-C7CE-14E1-8422-DD9BC3A74816}"/>
              </a:ext>
            </a:extLst>
          </p:cNvPr>
          <p:cNvGrpSpPr/>
          <p:nvPr/>
        </p:nvGrpSpPr>
        <p:grpSpPr>
          <a:xfrm>
            <a:off x="3322910" y="2123010"/>
            <a:ext cx="1355998" cy="1196611"/>
            <a:chOff x="3322910" y="2123010"/>
            <a:chExt cx="1355998" cy="11966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4E15CF-1D65-C2BD-6FD8-F3E8DE88817C}"/>
                </a:ext>
              </a:extLst>
            </p:cNvPr>
            <p:cNvSpPr/>
            <p:nvPr/>
          </p:nvSpPr>
          <p:spPr>
            <a:xfrm>
              <a:off x="3322910" y="216572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D9A994-089D-78E5-5266-0C6EB614246D}"/>
                </a:ext>
              </a:extLst>
            </p:cNvPr>
            <p:cNvSpPr txBox="1"/>
            <p:nvPr/>
          </p:nvSpPr>
          <p:spPr>
            <a:xfrm>
              <a:off x="3593759" y="21230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41A0D9-EC6F-D4FA-F943-50C846C9CC61}"/>
                </a:ext>
              </a:extLst>
            </p:cNvPr>
            <p:cNvSpPr txBox="1"/>
            <p:nvPr/>
          </p:nvSpPr>
          <p:spPr>
            <a:xfrm>
              <a:off x="4090001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19EF93C-B238-0135-BD63-85BDC0B56CC0}"/>
              </a:ext>
            </a:extLst>
          </p:cNvPr>
          <p:cNvGrpSpPr/>
          <p:nvPr/>
        </p:nvGrpSpPr>
        <p:grpSpPr>
          <a:xfrm>
            <a:off x="427886" y="883600"/>
            <a:ext cx="1570631" cy="1161805"/>
            <a:chOff x="427886" y="883600"/>
            <a:chExt cx="1570631" cy="1161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DD10ED-B7B0-5217-76F2-A461B214BCB5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3B791F-052D-5AA9-5124-CC623CFB61FA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870832-3A3E-A413-483C-2B94DC2BD72B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D6DB34-5CB3-C459-73DB-63A520BA6E09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A5D00-979D-5250-378D-A3CEB2D70086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0C90EE1F-F32E-C139-D6B9-A0EC1BF004A2}"/>
                </a:ext>
              </a:extLst>
            </p:cNvPr>
            <p:cNvCxnSpPr>
              <a:cxnSpLocks/>
              <a:stCxn id="59" idx="0"/>
              <a:endCxn id="6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E6ADD34E-1127-E243-1A69-C02784B9BE9C}"/>
                </a:ext>
              </a:extLst>
            </p:cNvPr>
            <p:cNvCxnSpPr>
              <a:cxnSpLocks/>
              <a:stCxn id="59" idx="3"/>
              <a:endCxn id="7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DA8D31-94F9-56E8-2B68-57A824721E30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22BB4761-9A43-5D4C-57B7-B4D1D3222BEA}"/>
                </a:ext>
              </a:extLst>
            </p:cNvPr>
            <p:cNvCxnSpPr>
              <a:cxnSpLocks/>
              <a:stCxn id="59" idx="1"/>
              <a:endCxn id="6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0E3B08-1EED-A9F7-4016-CA525A540F87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62D9B3AA-753B-7AA9-7D23-CD0A337029E0}"/>
                </a:ext>
              </a:extLst>
            </p:cNvPr>
            <p:cNvCxnSpPr>
              <a:cxnSpLocks/>
              <a:stCxn id="79" idx="2"/>
              <a:endCxn id="7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E5F63D-DDA7-02B6-B322-5218EAA5E101}"/>
              </a:ext>
            </a:extLst>
          </p:cNvPr>
          <p:cNvGrpSpPr/>
          <p:nvPr/>
        </p:nvGrpSpPr>
        <p:grpSpPr>
          <a:xfrm>
            <a:off x="427886" y="3457863"/>
            <a:ext cx="1566083" cy="1157089"/>
            <a:chOff x="427886" y="3457863"/>
            <a:chExt cx="1566083" cy="11570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A67DF2-504F-DC0F-B50D-551ABC93503F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0F8F2-6FC9-C92A-9DD4-175DBAE3E859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6100C0-DD16-B3FB-78B1-4F0E0F5F77ED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7CCE9C-A86A-E8DF-FC8E-6C8DED01AF89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728581-2BB6-F99F-8D71-E45E61EBD966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F8E48E1B-B53B-BFDD-53C1-9993F0914AD0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DA9EF202-2A10-EA58-9E54-35431B33C613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BCA8DB7-A210-88EB-C775-9B7186A4ED4D}"/>
              </a:ext>
            </a:extLst>
          </p:cNvPr>
          <p:cNvGrpSpPr/>
          <p:nvPr/>
        </p:nvGrpSpPr>
        <p:grpSpPr>
          <a:xfrm>
            <a:off x="3322910" y="708033"/>
            <a:ext cx="1355998" cy="1331844"/>
            <a:chOff x="3322910" y="708033"/>
            <a:chExt cx="1355998" cy="13318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DBAA69-4817-AC55-6FD2-5C5CE2CB51FC}"/>
                </a:ext>
              </a:extLst>
            </p:cNvPr>
            <p:cNvSpPr/>
            <p:nvPr/>
          </p:nvSpPr>
          <p:spPr>
            <a:xfrm>
              <a:off x="3322910" y="955435"/>
              <a:ext cx="1355998" cy="1084442"/>
            </a:xfrm>
            <a:prstGeom prst="rect">
              <a:avLst/>
            </a:prstGeom>
            <a:gradFill flip="none" rotWithShape="1">
              <a:gsLst>
                <a:gs pos="42000">
                  <a:schemeClr val="tx2">
                    <a:lumMod val="50000"/>
                    <a:lumOff val="50000"/>
                  </a:schemeClr>
                </a:gs>
                <a:gs pos="61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FC2451F-DE9A-F81C-2A0B-5642B795FAB9}"/>
                </a:ext>
              </a:extLst>
            </p:cNvPr>
            <p:cNvSpPr/>
            <p:nvPr/>
          </p:nvSpPr>
          <p:spPr>
            <a:xfrm>
              <a:off x="4410817" y="160781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057F14-3710-9FFE-E1B4-7DF950E52791}"/>
                </a:ext>
              </a:extLst>
            </p:cNvPr>
            <p:cNvSpPr/>
            <p:nvPr/>
          </p:nvSpPr>
          <p:spPr>
            <a:xfrm>
              <a:off x="3902203" y="708033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B63770-6A2C-9038-CD81-7E8DB10815E7}"/>
                </a:ext>
              </a:extLst>
            </p:cNvPr>
            <p:cNvSpPr txBox="1"/>
            <p:nvPr/>
          </p:nvSpPr>
          <p:spPr>
            <a:xfrm>
              <a:off x="3588856" y="88946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168F4DE-9DBF-FD16-A714-157A2C23AE2D}"/>
                </a:ext>
              </a:extLst>
            </p:cNvPr>
            <p:cNvCxnSpPr>
              <a:cxnSpLocks/>
              <a:stCxn id="38" idx="1"/>
              <a:endCxn id="39" idx="2"/>
            </p:cNvCxnSpPr>
            <p:nvPr/>
          </p:nvCxnSpPr>
          <p:spPr>
            <a:xfrm rot="10800000">
              <a:off x="4012443" y="955433"/>
              <a:ext cx="398374" cy="77607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1B20512-4798-4AD0-A1E1-EF6801FAF0E9}"/>
              </a:ext>
            </a:extLst>
          </p:cNvPr>
          <p:cNvGrpSpPr/>
          <p:nvPr/>
        </p:nvGrpSpPr>
        <p:grpSpPr>
          <a:xfrm>
            <a:off x="3127059" y="3373126"/>
            <a:ext cx="1572225" cy="1390383"/>
            <a:chOff x="3127059" y="3373126"/>
            <a:chExt cx="1572225" cy="13903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13A4B2-2A03-BAEF-BC0E-AA5AE916BA8B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826C20-031B-23BB-A6CA-DE453D153991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C78169-1D31-6F84-6AF4-9AA1BE11145F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AE3209-959B-F88F-782E-AD075D8D30C6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087913-022B-0C97-1732-3B6EA8BDBFB3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8473E5-FC1A-DBCC-9998-7E7ABC596C70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00E8C1-C689-5713-81DF-C3BA47C04543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49D11-572F-3CAB-C5C6-221C4DFABCC4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B19E44-5F58-DDF2-1CFF-B5747BEAFD4A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7E895675-72DE-3803-89C0-29CFF276314B}"/>
                </a:ext>
              </a:extLst>
            </p:cNvPr>
            <p:cNvCxnSpPr>
              <a:cxnSpLocks/>
              <a:stCxn id="108" idx="0"/>
              <a:endCxn id="1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098D3201-329B-FB63-EBDC-860639C4B2C9}"/>
                </a:ext>
              </a:extLst>
            </p:cNvPr>
            <p:cNvCxnSpPr>
              <a:cxnSpLocks/>
              <a:stCxn id="108" idx="3"/>
              <a:endCxn id="1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B89910-C667-934E-B763-86C2AB8C3CCF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6A8D9D11-4947-4153-08FD-7A91BADCD920}"/>
                </a:ext>
              </a:extLst>
            </p:cNvPr>
            <p:cNvCxnSpPr>
              <a:cxnSpLocks/>
              <a:stCxn id="108" idx="1"/>
              <a:endCxn id="1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434B69C7-112A-50AE-1932-7E4F4EB70222}"/>
                </a:ext>
              </a:extLst>
            </p:cNvPr>
            <p:cNvCxnSpPr>
              <a:cxnSpLocks/>
              <a:stCxn id="16" idx="1"/>
              <a:endCxn id="1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BD84A712-53CA-5E13-2953-D817404F5DD7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16152EE8-F783-B96B-4837-B280C8FCC47A}"/>
              </a:ext>
            </a:extLst>
          </p:cNvPr>
          <p:cNvGrpSpPr/>
          <p:nvPr/>
        </p:nvGrpSpPr>
        <p:grpSpPr>
          <a:xfrm>
            <a:off x="427886" y="2188438"/>
            <a:ext cx="1570631" cy="1131183"/>
            <a:chOff x="427886" y="2188438"/>
            <a:chExt cx="1570631" cy="11311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663B98-E2BC-9B84-C9D7-0FED5930CFE7}"/>
                </a:ext>
              </a:extLst>
            </p:cNvPr>
            <p:cNvSpPr/>
            <p:nvPr/>
          </p:nvSpPr>
          <p:spPr>
            <a:xfrm>
              <a:off x="642519" y="2188438"/>
              <a:ext cx="1355998" cy="1084442"/>
            </a:xfrm>
            <a:prstGeom prst="rect">
              <a:avLst/>
            </a:prstGeom>
            <a:gradFill flip="none" rotWithShape="1">
              <a:gsLst>
                <a:gs pos="30097">
                  <a:schemeClr val="bg2">
                    <a:lumMod val="90000"/>
                  </a:schemeClr>
                </a:gs>
                <a:gs pos="62000">
                  <a:schemeClr val="tx2">
                    <a:lumMod val="50000"/>
                    <a:lumOff val="50000"/>
                  </a:schemeClr>
                </a:gs>
                <a:gs pos="36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9F0A6F-3284-77AC-B6B5-1D299274A5DB}"/>
                </a:ext>
              </a:extLst>
            </p:cNvPr>
            <p:cNvSpPr/>
            <p:nvPr/>
          </p:nvSpPr>
          <p:spPr>
            <a:xfrm>
              <a:off x="427886" y="241367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1ECCBA-8EA7-2D4C-7AC1-96A99C0B459E}"/>
                </a:ext>
              </a:extLst>
            </p:cNvPr>
            <p:cNvSpPr/>
            <p:nvPr/>
          </p:nvSpPr>
          <p:spPr>
            <a:xfrm>
              <a:off x="427886" y="286644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72932F-9015-B2CE-0C6A-1DAD67663EEE}"/>
                </a:ext>
              </a:extLst>
            </p:cNvPr>
            <p:cNvSpPr/>
            <p:nvPr/>
          </p:nvSpPr>
          <p:spPr>
            <a:xfrm>
              <a:off x="1733200" y="284405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37C51F-D198-45E7-F7C8-9CF1CFAE6F37}"/>
                </a:ext>
              </a:extLst>
            </p:cNvPr>
            <p:cNvSpPr/>
            <p:nvPr/>
          </p:nvSpPr>
          <p:spPr>
            <a:xfrm>
              <a:off x="1190132" y="302548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731067-02F3-BC6D-807F-3473F523913F}"/>
                </a:ext>
              </a:extLst>
            </p:cNvPr>
            <p:cNvSpPr txBox="1"/>
            <p:nvPr/>
          </p:nvSpPr>
          <p:spPr>
            <a:xfrm>
              <a:off x="1424873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2BA50997-93A7-5D45-3630-DDC888ADCBB9}"/>
                </a:ext>
              </a:extLst>
            </p:cNvPr>
            <p:cNvCxnSpPr>
              <a:cxnSpLocks/>
              <a:stCxn id="97" idx="1"/>
              <a:endCxn id="30" idx="3"/>
            </p:cNvCxnSpPr>
            <p:nvPr/>
          </p:nvCxnSpPr>
          <p:spPr>
            <a:xfrm rot="16200000" flipV="1">
              <a:off x="817809" y="2338884"/>
              <a:ext cx="268421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8E1EA687-5D2C-28DD-533F-103B1EDD82B0}"/>
                </a:ext>
              </a:extLst>
            </p:cNvPr>
            <p:cNvCxnSpPr>
              <a:cxnSpLocks/>
              <a:stCxn id="97" idx="3"/>
              <a:endCxn id="31" idx="3"/>
            </p:cNvCxnSpPr>
            <p:nvPr/>
          </p:nvCxnSpPr>
          <p:spPr>
            <a:xfrm rot="5400000">
              <a:off x="921931" y="2627352"/>
              <a:ext cx="60176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02EBD7-24AC-E75F-1116-58FB014797E5}"/>
                </a:ext>
              </a:extLst>
            </p:cNvPr>
            <p:cNvSpPr/>
            <p:nvPr/>
          </p:nvSpPr>
          <p:spPr>
            <a:xfrm>
              <a:off x="1238969" y="2756882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9F9F4553-350B-2007-E25F-9C86ADFF79F7}"/>
                </a:ext>
              </a:extLst>
            </p:cNvPr>
            <p:cNvCxnSpPr>
              <a:cxnSpLocks/>
              <a:stCxn id="97" idx="0"/>
              <a:endCxn id="30" idx="3"/>
            </p:cNvCxnSpPr>
            <p:nvPr/>
          </p:nvCxnSpPr>
          <p:spPr>
            <a:xfrm rot="16200000" flipV="1">
              <a:off x="857891" y="2298802"/>
              <a:ext cx="242705" cy="67345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B5534E7E-F236-7178-3B2F-51F348C16B66}"/>
                </a:ext>
              </a:extLst>
            </p:cNvPr>
            <p:cNvCxnSpPr>
              <a:cxnSpLocks/>
              <a:stCxn id="32" idx="1"/>
              <a:endCxn id="31" idx="3"/>
            </p:cNvCxnSpPr>
            <p:nvPr/>
          </p:nvCxnSpPr>
          <p:spPr>
            <a:xfrm rot="10800000">
              <a:off x="642516" y="2966943"/>
              <a:ext cx="1090685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F5FDDB9-2BF6-CC00-73EC-E3266F7FC33B}"/>
              </a:ext>
            </a:extLst>
          </p:cNvPr>
          <p:cNvGrpSpPr/>
          <p:nvPr/>
        </p:nvGrpSpPr>
        <p:grpSpPr>
          <a:xfrm>
            <a:off x="3116977" y="4970639"/>
            <a:ext cx="1575766" cy="1398698"/>
            <a:chOff x="3116977" y="4970639"/>
            <a:chExt cx="1575766" cy="13986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3C8894-5A63-E62D-8499-988C8F839D9A}"/>
                </a:ext>
              </a:extLst>
            </p:cNvPr>
            <p:cNvSpPr/>
            <p:nvPr/>
          </p:nvSpPr>
          <p:spPr>
            <a:xfrm>
              <a:off x="3336745" y="5218041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  <a:lumOff val="50000"/>
                  </a:schemeClr>
                </a:gs>
                <a:gs pos="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A172AC-F17E-5875-2634-908336D2576D}"/>
                </a:ext>
              </a:extLst>
            </p:cNvPr>
            <p:cNvSpPr/>
            <p:nvPr/>
          </p:nvSpPr>
          <p:spPr>
            <a:xfrm>
              <a:off x="3916038" y="4970639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97D52B-1C55-7713-F28E-ECE1CF5D8580}"/>
                </a:ext>
              </a:extLst>
            </p:cNvPr>
            <p:cNvSpPr/>
            <p:nvPr/>
          </p:nvSpPr>
          <p:spPr>
            <a:xfrm>
              <a:off x="3884358" y="6055083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570FC4-48FD-AB72-594F-886A071B7AB1}"/>
                </a:ext>
              </a:extLst>
            </p:cNvPr>
            <p:cNvSpPr txBox="1"/>
            <p:nvPr/>
          </p:nvSpPr>
          <p:spPr>
            <a:xfrm>
              <a:off x="3615001" y="515118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1</a:t>
              </a:r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7F45F3-3219-C945-E009-F30A1AFCA7DC}"/>
                </a:ext>
              </a:extLst>
            </p:cNvPr>
            <p:cNvSpPr txBox="1"/>
            <p:nvPr/>
          </p:nvSpPr>
          <p:spPr>
            <a:xfrm>
              <a:off x="4119041" y="60000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9CEACD8E-06CE-0017-9064-A0B08F616A02}"/>
                </a:ext>
              </a:extLst>
            </p:cNvPr>
            <p:cNvCxnSpPr>
              <a:cxnSpLocks/>
              <a:stCxn id="125" idx="0"/>
              <a:endCxn id="49" idx="2"/>
            </p:cNvCxnSpPr>
            <p:nvPr/>
          </p:nvCxnSpPr>
          <p:spPr>
            <a:xfrm rot="5400000" flipH="1" flipV="1">
              <a:off x="3710054" y="5529831"/>
              <a:ext cx="628016" cy="44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6AB9544B-055C-18ED-56E1-037C9CE46E42}"/>
                </a:ext>
              </a:extLst>
            </p:cNvPr>
            <p:cNvCxnSpPr>
              <a:cxnSpLocks/>
              <a:stCxn id="125" idx="1"/>
              <a:endCxn id="247" idx="3"/>
            </p:cNvCxnSpPr>
            <p:nvPr/>
          </p:nvCxnSpPr>
          <p:spPr>
            <a:xfrm rot="16200000" flipH="1" flipV="1">
              <a:off x="3601385" y="5601992"/>
              <a:ext cx="96234" cy="635792"/>
            </a:xfrm>
            <a:prstGeom prst="curvedConnector4">
              <a:avLst>
                <a:gd name="adj1" fmla="val -26394"/>
                <a:gd name="adj2" fmla="val 517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586AF4-6B7B-8250-BBA0-8A27109EFFF6}"/>
                </a:ext>
              </a:extLst>
            </p:cNvPr>
            <p:cNvSpPr/>
            <p:nvPr/>
          </p:nvSpPr>
          <p:spPr>
            <a:xfrm>
              <a:off x="3944845" y="584605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75A3FB8B-CC09-2FE3-9438-61D963A458E5}"/>
                </a:ext>
              </a:extLst>
            </p:cNvPr>
            <p:cNvCxnSpPr>
              <a:cxnSpLocks/>
              <a:stCxn id="125" idx="2"/>
              <a:endCxn id="247" idx="3"/>
            </p:cNvCxnSpPr>
            <p:nvPr/>
          </p:nvCxnSpPr>
          <p:spPr>
            <a:xfrm rot="10800000" flipV="1">
              <a:off x="3331607" y="5933855"/>
              <a:ext cx="613239" cy="341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0D7343-60DB-0829-9BF8-DFEAD92D80A1}"/>
                </a:ext>
              </a:extLst>
            </p:cNvPr>
            <p:cNvSpPr/>
            <p:nvPr/>
          </p:nvSpPr>
          <p:spPr>
            <a:xfrm>
              <a:off x="3116977" y="5867505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pic>
        <p:nvPicPr>
          <p:cNvPr id="249" name="Picture 248">
            <a:extLst>
              <a:ext uri="{FF2B5EF4-FFF2-40B4-BE49-F238E27FC236}">
                <a16:creationId xmlns:a16="http://schemas.microsoft.com/office/drawing/2014/main" id="{4DA0FA06-1E73-8940-5438-8712A41E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552" y="409368"/>
            <a:ext cx="1562832" cy="1088288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5911806B-6CEB-5BDE-1DDC-5FF03F9FF4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589" y="1650071"/>
            <a:ext cx="1377659" cy="1088288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EDFA35EE-8060-630A-B45D-9D7E3F96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6079" y="2909824"/>
            <a:ext cx="1562832" cy="1330604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6A7DC759-70BA-279C-55F7-B57D235624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9430" y="4367981"/>
            <a:ext cx="1567228" cy="1335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C88F0-63AD-5E0F-EE34-CB9161A29FCA}"/>
              </a:ext>
            </a:extLst>
          </p:cNvPr>
          <p:cNvSpPr txBox="1"/>
          <p:nvPr/>
        </p:nvSpPr>
        <p:spPr>
          <a:xfrm>
            <a:off x="4081757" y="17560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2A9E4-198A-C9EA-ABD4-CCC6731AA559}"/>
              </a:ext>
            </a:extLst>
          </p:cNvPr>
          <p:cNvSpPr txBox="1"/>
          <p:nvPr/>
        </p:nvSpPr>
        <p:spPr>
          <a:xfrm>
            <a:off x="913942" y="34064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16645-3F9C-B2C0-32B0-9177AECC44B6}"/>
              </a:ext>
            </a:extLst>
          </p:cNvPr>
          <p:cNvSpPr txBox="1"/>
          <p:nvPr/>
        </p:nvSpPr>
        <p:spPr>
          <a:xfrm>
            <a:off x="908299" y="21230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E9B898-E6B6-3C77-B840-EC7B005834B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589" y="179501"/>
            <a:ext cx="1377659" cy="13395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12492D-6CDB-39FB-D140-C3807DA89A2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7570" y="1751977"/>
            <a:ext cx="1544217" cy="10985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3E9176D-3DF1-C523-9B41-10A6BED37AA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7375" y="3154527"/>
            <a:ext cx="1581009" cy="1100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419E3F-F8CE-7B17-D388-290349D9359B}"/>
              </a:ext>
            </a:extLst>
          </p:cNvPr>
          <p:cNvSpPr txBox="1"/>
          <p:nvPr/>
        </p:nvSpPr>
        <p:spPr>
          <a:xfrm>
            <a:off x="2047640" y="95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9F227D-5ED5-4F85-4E34-A8BBCE7844FC}"/>
              </a:ext>
            </a:extLst>
          </p:cNvPr>
          <p:cNvSpPr txBox="1"/>
          <p:nvPr/>
        </p:nvSpPr>
        <p:spPr>
          <a:xfrm>
            <a:off x="4769996" y="35975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BB99B3-DCEA-3F5E-5889-78932B4F7BB2}"/>
              </a:ext>
            </a:extLst>
          </p:cNvPr>
          <p:cNvSpPr txBox="1"/>
          <p:nvPr/>
        </p:nvSpPr>
        <p:spPr>
          <a:xfrm>
            <a:off x="2064935" y="3429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EBEC0-15B7-F887-FFEF-966A0A983B8F}"/>
              </a:ext>
            </a:extLst>
          </p:cNvPr>
          <p:cNvSpPr txBox="1"/>
          <p:nvPr/>
        </p:nvSpPr>
        <p:spPr>
          <a:xfrm>
            <a:off x="2047640" y="21942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AB3334-C5D4-CAF5-5505-1F39A59753A0}"/>
              </a:ext>
            </a:extLst>
          </p:cNvPr>
          <p:cNvSpPr txBox="1"/>
          <p:nvPr/>
        </p:nvSpPr>
        <p:spPr>
          <a:xfrm>
            <a:off x="4690078" y="9535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C404C7-B092-4030-9937-7DD7D3780E1B}"/>
              </a:ext>
            </a:extLst>
          </p:cNvPr>
          <p:cNvSpPr txBox="1"/>
          <p:nvPr/>
        </p:nvSpPr>
        <p:spPr>
          <a:xfrm>
            <a:off x="4699696" y="2125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15B42C-458C-DD1D-C7A9-A0DB14F9DCB4}"/>
              </a:ext>
            </a:extLst>
          </p:cNvPr>
          <p:cNvSpPr txBox="1"/>
          <p:nvPr/>
        </p:nvSpPr>
        <p:spPr>
          <a:xfrm>
            <a:off x="4766790" y="52363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766604-5F93-4A4B-38B5-FD4E0948055F}"/>
              </a:ext>
            </a:extLst>
          </p:cNvPr>
          <p:cNvSpPr txBox="1"/>
          <p:nvPr/>
        </p:nvSpPr>
        <p:spPr>
          <a:xfrm>
            <a:off x="1446018" y="17213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10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FD58-9AC3-64DC-C19A-CE885B9B1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E69CB1B-AED6-BBAE-21A3-26A1516E481D}"/>
              </a:ext>
            </a:extLst>
          </p:cNvPr>
          <p:cNvGrpSpPr/>
          <p:nvPr/>
        </p:nvGrpSpPr>
        <p:grpSpPr>
          <a:xfrm>
            <a:off x="2871598" y="3591164"/>
            <a:ext cx="1566083" cy="1157089"/>
            <a:chOff x="427886" y="3457863"/>
            <a:chExt cx="1566083" cy="1157089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D941745-A7AB-2D30-ED2E-931DF225C1A2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2869BDA-1988-093F-D5FC-C9EA7CB45DE8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80862F-8116-DA38-07C3-FC74B8CB3672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2B0EAB-0381-BB56-EC02-4FD68D716EA9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460E0D9-880B-11A6-3721-768D49B33151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234" name="Connector: Curved 233">
              <a:extLst>
                <a:ext uri="{FF2B5EF4-FFF2-40B4-BE49-F238E27FC236}">
                  <a16:creationId xmlns:a16="http://schemas.microsoft.com/office/drawing/2014/main" id="{5A18A1A9-4997-8006-B119-199B7611305D}"/>
                </a:ext>
              </a:extLst>
            </p:cNvPr>
            <p:cNvCxnSpPr>
              <a:cxnSpLocks/>
              <a:endCxn id="230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or: Curved 234">
              <a:extLst>
                <a:ext uri="{FF2B5EF4-FFF2-40B4-BE49-F238E27FC236}">
                  <a16:creationId xmlns:a16="http://schemas.microsoft.com/office/drawing/2014/main" id="{0C3FE691-DEBA-CBAD-A44D-5D0887B98716}"/>
                </a:ext>
              </a:extLst>
            </p:cNvPr>
            <p:cNvCxnSpPr>
              <a:cxnSpLocks/>
              <a:stCxn id="231" idx="1"/>
              <a:endCxn id="230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2145089-1DA3-BFAC-E8D2-5C567B189A61}"/>
              </a:ext>
            </a:extLst>
          </p:cNvPr>
          <p:cNvSpPr txBox="1"/>
          <p:nvPr/>
        </p:nvSpPr>
        <p:spPr>
          <a:xfrm>
            <a:off x="2029996" y="34749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58D2F8-8FDB-625C-2BBC-E4F127091E8E}"/>
              </a:ext>
            </a:extLst>
          </p:cNvPr>
          <p:cNvSpPr txBox="1"/>
          <p:nvPr/>
        </p:nvSpPr>
        <p:spPr>
          <a:xfrm>
            <a:off x="2033339" y="35083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C7584E4-AEBF-A5E3-8B4E-E985F36D9F02}"/>
              </a:ext>
            </a:extLst>
          </p:cNvPr>
          <p:cNvSpPr txBox="1"/>
          <p:nvPr/>
        </p:nvSpPr>
        <p:spPr>
          <a:xfrm>
            <a:off x="4529788" y="35474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738E21F-3C93-24AD-4984-7352A047D825}"/>
              </a:ext>
            </a:extLst>
          </p:cNvPr>
          <p:cNvGrpSpPr/>
          <p:nvPr/>
        </p:nvGrpSpPr>
        <p:grpSpPr>
          <a:xfrm>
            <a:off x="4271713" y="3373128"/>
            <a:ext cx="1572225" cy="1390383"/>
            <a:chOff x="3127059" y="3373126"/>
            <a:chExt cx="1572225" cy="139038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195D0C5-ACCF-2E96-6470-2F86C1F4CE74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6EEE74E-4AAF-0578-F4B2-5F95D7E6C8A0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28AF6-21BB-E13A-0C86-B3F57DC328EC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A8BF6DF-4C9E-A589-CF01-71D729C6CA9E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CBB3A90-3138-8F2F-765A-B8A232E0C3D5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7965DA6-B322-B8DC-CEDF-307ADA93EC2E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B7D1D5E-5913-793D-8F34-9CFD9137A0C2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C620E96-CA81-39B3-564C-16AB6294679A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10127F4-AC90-A71F-C3C1-32908A84E6C1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6A7073C8-249C-82D7-C5E4-AAFE1CE72721}"/>
                </a:ext>
              </a:extLst>
            </p:cNvPr>
            <p:cNvCxnSpPr>
              <a:cxnSpLocks/>
              <a:stCxn id="193" idx="0"/>
              <a:endCxn id="18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A0124C14-B6A1-EF49-C500-66A4BDA98D25}"/>
                </a:ext>
              </a:extLst>
            </p:cNvPr>
            <p:cNvCxnSpPr>
              <a:cxnSpLocks/>
              <a:stCxn id="193" idx="3"/>
              <a:endCxn id="18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42036AB-EF52-8FD7-F774-32AE33951E68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8303174E-6058-F2FA-E83A-17B9D45D880E}"/>
                </a:ext>
              </a:extLst>
            </p:cNvPr>
            <p:cNvCxnSpPr>
              <a:cxnSpLocks/>
              <a:stCxn id="193" idx="1"/>
              <a:endCxn id="18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Curved 194">
              <a:extLst>
                <a:ext uri="{FF2B5EF4-FFF2-40B4-BE49-F238E27FC236}">
                  <a16:creationId xmlns:a16="http://schemas.microsoft.com/office/drawing/2014/main" id="{015EA137-0D38-51C6-A1A1-FE5AB2CBD539}"/>
                </a:ext>
              </a:extLst>
            </p:cNvPr>
            <p:cNvCxnSpPr>
              <a:cxnSpLocks/>
              <a:stCxn id="186" idx="1"/>
              <a:endCxn id="18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92F7F5DA-5A3D-CCDA-67CB-30B87F920685}"/>
                </a:ext>
              </a:extLst>
            </p:cNvPr>
            <p:cNvCxnSpPr>
              <a:cxnSpLocks/>
              <a:stCxn id="185" idx="1"/>
              <a:endCxn id="18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B919C479-0217-F119-4B72-161C4B6C3C78}"/>
              </a:ext>
            </a:extLst>
          </p:cNvPr>
          <p:cNvSpPr txBox="1"/>
          <p:nvPr/>
        </p:nvSpPr>
        <p:spPr>
          <a:xfrm>
            <a:off x="5921739" y="355101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45BF1E7-DBC8-3726-8D6D-13F477D4046C}"/>
              </a:ext>
            </a:extLst>
          </p:cNvPr>
          <p:cNvGrpSpPr/>
          <p:nvPr/>
        </p:nvGrpSpPr>
        <p:grpSpPr>
          <a:xfrm>
            <a:off x="5650968" y="3348228"/>
            <a:ext cx="1572225" cy="1390383"/>
            <a:chOff x="3127059" y="3373126"/>
            <a:chExt cx="1572225" cy="1390383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DE616C7-CF74-F469-8DC2-1C3C4AC097DC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6A07F2C-8611-9EB2-04A4-A3BF8734F45E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AE4C90C-C99C-17EF-20C6-E590A12475EE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2BA88C3-30BC-59D5-8F16-EC1552236B9B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BB563FA-4187-364B-03B8-7CB808E0DE76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EB17338-3542-30C3-0D7A-25CF71501296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4A9DE52-2865-0E30-F2AC-CC589226B9FE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AF09BE-207A-A1B1-33E4-CE9940E620E2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B8EED11-C623-F78B-3727-C6CA3D75A4C4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E23766E6-1902-45CD-83FE-7A444910DA02}"/>
                </a:ext>
              </a:extLst>
            </p:cNvPr>
            <p:cNvCxnSpPr>
              <a:cxnSpLocks/>
              <a:stCxn id="210" idx="0"/>
              <a:endCxn id="200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00CB002A-CEB5-4F75-6AF2-93C2EEC9B179}"/>
                </a:ext>
              </a:extLst>
            </p:cNvPr>
            <p:cNvCxnSpPr>
              <a:cxnSpLocks/>
              <a:stCxn id="210" idx="3"/>
              <a:endCxn id="201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39C17A9-1FAD-54C5-CFF9-8F1FEC9E5A6E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211" name="Connector: Curved 210">
              <a:extLst>
                <a:ext uri="{FF2B5EF4-FFF2-40B4-BE49-F238E27FC236}">
                  <a16:creationId xmlns:a16="http://schemas.microsoft.com/office/drawing/2014/main" id="{4257BFD6-10D3-1406-9438-B1F56CAB4ACE}"/>
                </a:ext>
              </a:extLst>
            </p:cNvPr>
            <p:cNvCxnSpPr>
              <a:cxnSpLocks/>
              <a:stCxn id="210" idx="1"/>
              <a:endCxn id="200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or: Curved 211">
              <a:extLst>
                <a:ext uri="{FF2B5EF4-FFF2-40B4-BE49-F238E27FC236}">
                  <a16:creationId xmlns:a16="http://schemas.microsoft.com/office/drawing/2014/main" id="{B526AA3C-A03C-3767-539B-96755ED89703}"/>
                </a:ext>
              </a:extLst>
            </p:cNvPr>
            <p:cNvCxnSpPr>
              <a:cxnSpLocks/>
              <a:stCxn id="203" idx="1"/>
              <a:endCxn id="204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or: Curved 212">
              <a:extLst>
                <a:ext uri="{FF2B5EF4-FFF2-40B4-BE49-F238E27FC236}">
                  <a16:creationId xmlns:a16="http://schemas.microsoft.com/office/drawing/2014/main" id="{074FA24E-D6F1-7478-8FAD-506E85B33ED0}"/>
                </a:ext>
              </a:extLst>
            </p:cNvPr>
            <p:cNvCxnSpPr>
              <a:cxnSpLocks/>
              <a:stCxn id="202" idx="1"/>
              <a:endCxn id="201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9A8BD70B-DECB-0794-0491-B4B8990281A4}"/>
              </a:ext>
            </a:extLst>
          </p:cNvPr>
          <p:cNvSpPr txBox="1"/>
          <p:nvPr/>
        </p:nvSpPr>
        <p:spPr>
          <a:xfrm>
            <a:off x="7326663" y="35581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D8416A1-A8B8-08D3-DC51-159331898D27}"/>
              </a:ext>
            </a:extLst>
          </p:cNvPr>
          <p:cNvGrpSpPr/>
          <p:nvPr/>
        </p:nvGrpSpPr>
        <p:grpSpPr>
          <a:xfrm>
            <a:off x="7079795" y="3508220"/>
            <a:ext cx="1570631" cy="1161805"/>
            <a:chOff x="427886" y="883600"/>
            <a:chExt cx="1570631" cy="116180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38C1135-4A30-8C92-7661-C92232CC20B5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5CA2388-354B-892F-10A2-98687D3794E1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64DAC90-8C49-B8C7-C586-050D4034BD1F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682DC95-C0FC-BCC1-C3B5-F93A7947D722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32CC8D3-C33D-1CE0-66D1-0EECFEFEC91E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221" name="Connector: Curved 220">
              <a:extLst>
                <a:ext uri="{FF2B5EF4-FFF2-40B4-BE49-F238E27FC236}">
                  <a16:creationId xmlns:a16="http://schemas.microsoft.com/office/drawing/2014/main" id="{B1E01DCF-D208-D47B-748C-E65E54F5722E}"/>
                </a:ext>
              </a:extLst>
            </p:cNvPr>
            <p:cNvCxnSpPr>
              <a:cxnSpLocks/>
              <a:stCxn id="223" idx="0"/>
              <a:endCxn id="217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or: Curved 221">
              <a:extLst>
                <a:ext uri="{FF2B5EF4-FFF2-40B4-BE49-F238E27FC236}">
                  <a16:creationId xmlns:a16="http://schemas.microsoft.com/office/drawing/2014/main" id="{F26251AD-8622-C653-FA5D-47D8B107934D}"/>
                </a:ext>
              </a:extLst>
            </p:cNvPr>
            <p:cNvCxnSpPr>
              <a:cxnSpLocks/>
              <a:stCxn id="223" idx="3"/>
              <a:endCxn id="218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C87C36C-4F60-C848-2EAF-9AAB8CA66B75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224" name="Connector: Curved 223">
              <a:extLst>
                <a:ext uri="{FF2B5EF4-FFF2-40B4-BE49-F238E27FC236}">
                  <a16:creationId xmlns:a16="http://schemas.microsoft.com/office/drawing/2014/main" id="{A3A34A7D-65F4-D878-32FB-4470784F6422}"/>
                </a:ext>
              </a:extLst>
            </p:cNvPr>
            <p:cNvCxnSpPr>
              <a:cxnSpLocks/>
              <a:stCxn id="223" idx="1"/>
              <a:endCxn id="217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D4E04ED1-5A86-A207-B2D9-E3E0F210EE93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226" name="Connector: Curved 225">
              <a:extLst>
                <a:ext uri="{FF2B5EF4-FFF2-40B4-BE49-F238E27FC236}">
                  <a16:creationId xmlns:a16="http://schemas.microsoft.com/office/drawing/2014/main" id="{8E6EBEE8-6369-9754-6936-48701F91AFDC}"/>
                </a:ext>
              </a:extLst>
            </p:cNvPr>
            <p:cNvCxnSpPr>
              <a:cxnSpLocks/>
              <a:stCxn id="225" idx="2"/>
              <a:endCxn id="218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4E3059E2-3EB4-1037-3771-5377B85D4160}"/>
              </a:ext>
            </a:extLst>
          </p:cNvPr>
          <p:cNvSpPr txBox="1"/>
          <p:nvPr/>
        </p:nvSpPr>
        <p:spPr>
          <a:xfrm>
            <a:off x="8699549" y="35840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8390-E97A-54BC-0C4B-326D33AA05AA}"/>
              </a:ext>
            </a:extLst>
          </p:cNvPr>
          <p:cNvSpPr txBox="1"/>
          <p:nvPr/>
        </p:nvSpPr>
        <p:spPr>
          <a:xfrm>
            <a:off x="910599" y="337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BB582-70D7-029F-6CFC-724BE8C99AC1}"/>
              </a:ext>
            </a:extLst>
          </p:cNvPr>
          <p:cNvSpPr txBox="1"/>
          <p:nvPr/>
        </p:nvSpPr>
        <p:spPr>
          <a:xfrm>
            <a:off x="1369226" y="16092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08257A7-F482-D90E-1B0D-34110817B194}"/>
              </a:ext>
            </a:extLst>
          </p:cNvPr>
          <p:cNvGrpSpPr/>
          <p:nvPr/>
        </p:nvGrpSpPr>
        <p:grpSpPr>
          <a:xfrm>
            <a:off x="599898" y="1995248"/>
            <a:ext cx="1355998" cy="1196611"/>
            <a:chOff x="3322910" y="2123010"/>
            <a:chExt cx="1355998" cy="11966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FDC5C1-719F-1BFC-4A7A-652D5EB58D72}"/>
                </a:ext>
              </a:extLst>
            </p:cNvPr>
            <p:cNvSpPr/>
            <p:nvPr/>
          </p:nvSpPr>
          <p:spPr>
            <a:xfrm>
              <a:off x="3322910" y="216572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7E7820-5A32-2AFC-6D87-5474EE9EE970}"/>
                </a:ext>
              </a:extLst>
            </p:cNvPr>
            <p:cNvSpPr txBox="1"/>
            <p:nvPr/>
          </p:nvSpPr>
          <p:spPr>
            <a:xfrm>
              <a:off x="3593759" y="21230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8A1A2F-FA20-A0E4-658F-1D871047E4DB}"/>
                </a:ext>
              </a:extLst>
            </p:cNvPr>
            <p:cNvSpPr txBox="1"/>
            <p:nvPr/>
          </p:nvSpPr>
          <p:spPr>
            <a:xfrm>
              <a:off x="4090001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15F8A90-964B-2C47-8A83-D030578A2CED}"/>
              </a:ext>
            </a:extLst>
          </p:cNvPr>
          <p:cNvGrpSpPr/>
          <p:nvPr/>
        </p:nvGrpSpPr>
        <p:grpSpPr>
          <a:xfrm>
            <a:off x="7008363" y="527913"/>
            <a:ext cx="1570631" cy="1161805"/>
            <a:chOff x="427886" y="883600"/>
            <a:chExt cx="1570631" cy="1161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FF1491-D546-04F5-EE4B-8C893E5F4F70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89077-1FBB-7B98-2938-0E4A147FB789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C396CE-E3FA-1C7D-8042-2A9D96237C85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7F9A8-7FA7-12AF-5215-9F2F4BF22756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DEAB7D-EC69-7F7C-5F99-E6887ADE20EB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A0A69B71-E30C-8133-5434-FCB11FB0751A}"/>
                </a:ext>
              </a:extLst>
            </p:cNvPr>
            <p:cNvCxnSpPr>
              <a:cxnSpLocks/>
              <a:stCxn id="59" idx="0"/>
              <a:endCxn id="6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6C1AD6D-A2FC-7A5D-378E-4DB66D16CB9C}"/>
                </a:ext>
              </a:extLst>
            </p:cNvPr>
            <p:cNvCxnSpPr>
              <a:cxnSpLocks/>
              <a:stCxn id="59" idx="3"/>
              <a:endCxn id="7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CF8C0D9-F925-70AC-7CAB-888143264413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DC2D8BAD-8463-90B8-4292-EFC48172365F}"/>
                </a:ext>
              </a:extLst>
            </p:cNvPr>
            <p:cNvCxnSpPr>
              <a:cxnSpLocks/>
              <a:stCxn id="59" idx="1"/>
              <a:endCxn id="6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5A9FAE0-4F1A-1802-30F4-E66131C1FD7F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AC0D7C00-AE96-86D4-F46E-3E8F5D2A7DC7}"/>
                </a:ext>
              </a:extLst>
            </p:cNvPr>
            <p:cNvCxnSpPr>
              <a:cxnSpLocks/>
              <a:stCxn id="79" idx="2"/>
              <a:endCxn id="7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385FF42-82C8-33FB-A5C0-3A5EB577169B}"/>
              </a:ext>
            </a:extLst>
          </p:cNvPr>
          <p:cNvGrpSpPr/>
          <p:nvPr/>
        </p:nvGrpSpPr>
        <p:grpSpPr>
          <a:xfrm>
            <a:off x="427886" y="3457863"/>
            <a:ext cx="1566083" cy="1157089"/>
            <a:chOff x="427886" y="3457863"/>
            <a:chExt cx="1566083" cy="11570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43472E-C0EF-492C-761A-D5B404DC579A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7FC938-7E19-A13E-D681-6C8F425D0E6A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59B4C7-B8EB-DAC3-74A7-F9E9E836838F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763A8-A492-7EBD-7A74-E0859839207A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DD63F9-0052-1C7F-8AB3-A869F4CD14B8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3C9B10C0-E200-C202-1B58-4368BFA6C0D1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05371DEE-A52D-B57B-6760-F861B864ED05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B903A41-4A54-33F8-D7A8-091EB3663259}"/>
              </a:ext>
            </a:extLst>
          </p:cNvPr>
          <p:cNvGrpSpPr/>
          <p:nvPr/>
        </p:nvGrpSpPr>
        <p:grpSpPr>
          <a:xfrm>
            <a:off x="599898" y="580271"/>
            <a:ext cx="1355998" cy="1331844"/>
            <a:chOff x="3322910" y="708033"/>
            <a:chExt cx="1355998" cy="13318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592743-671E-6707-71C6-0E4551E37E72}"/>
                </a:ext>
              </a:extLst>
            </p:cNvPr>
            <p:cNvSpPr/>
            <p:nvPr/>
          </p:nvSpPr>
          <p:spPr>
            <a:xfrm>
              <a:off x="3322910" y="955435"/>
              <a:ext cx="1355998" cy="1084442"/>
            </a:xfrm>
            <a:prstGeom prst="rect">
              <a:avLst/>
            </a:prstGeom>
            <a:gradFill flip="none" rotWithShape="1">
              <a:gsLst>
                <a:gs pos="42000">
                  <a:schemeClr val="tx2">
                    <a:lumMod val="50000"/>
                    <a:lumOff val="50000"/>
                  </a:schemeClr>
                </a:gs>
                <a:gs pos="61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100873-7447-D4A4-5DC3-B6CB3BDC5A11}"/>
                </a:ext>
              </a:extLst>
            </p:cNvPr>
            <p:cNvSpPr/>
            <p:nvPr/>
          </p:nvSpPr>
          <p:spPr>
            <a:xfrm>
              <a:off x="4410817" y="160781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ECA16E-C0BC-2D76-7D42-2BEE34C95FB7}"/>
                </a:ext>
              </a:extLst>
            </p:cNvPr>
            <p:cNvSpPr/>
            <p:nvPr/>
          </p:nvSpPr>
          <p:spPr>
            <a:xfrm>
              <a:off x="3902203" y="708033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582034-49B1-D160-BEB6-A2DD814CE894}"/>
                </a:ext>
              </a:extLst>
            </p:cNvPr>
            <p:cNvSpPr txBox="1"/>
            <p:nvPr/>
          </p:nvSpPr>
          <p:spPr>
            <a:xfrm>
              <a:off x="3588856" y="88946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55757CFF-80C8-9BBD-69A3-2B43AE8DEFD6}"/>
                </a:ext>
              </a:extLst>
            </p:cNvPr>
            <p:cNvCxnSpPr>
              <a:cxnSpLocks/>
              <a:stCxn id="38" idx="1"/>
              <a:endCxn id="39" idx="2"/>
            </p:cNvCxnSpPr>
            <p:nvPr/>
          </p:nvCxnSpPr>
          <p:spPr>
            <a:xfrm rot="10800000">
              <a:off x="4012443" y="955433"/>
              <a:ext cx="398374" cy="77607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8EE5150-17BF-130F-841C-6F2D4CFD339D}"/>
              </a:ext>
            </a:extLst>
          </p:cNvPr>
          <p:cNvGrpSpPr/>
          <p:nvPr/>
        </p:nvGrpSpPr>
        <p:grpSpPr>
          <a:xfrm>
            <a:off x="4473222" y="379667"/>
            <a:ext cx="1572225" cy="1390383"/>
            <a:chOff x="3127059" y="3373126"/>
            <a:chExt cx="1572225" cy="13903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A55B0-7464-E1C9-DE00-F0F55C52D42A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DB602F-C83F-9E00-928C-49E863EF8E84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A47882-4C0E-1B3E-1AEA-5F709277E7C9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1D91E7-EC33-2FFB-71C3-BC99D4669E28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7F0896-381C-4C14-C9DB-1A4142E9959A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C4DD2F-3024-81DA-D03B-DF7CC069790F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E701A1-1EDB-BA9B-8820-7A4AC68B431B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5B4AEA-37F4-9DF0-8171-74D05A5E9DAF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68DB93-A496-C38E-1093-8B6AF7C56BD0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3F62FDD8-7ABB-DFE4-5C90-F430BEABA10F}"/>
                </a:ext>
              </a:extLst>
            </p:cNvPr>
            <p:cNvCxnSpPr>
              <a:cxnSpLocks/>
              <a:stCxn id="108" idx="0"/>
              <a:endCxn id="1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31E127A2-CD8A-5C01-E164-0F146685A7C4}"/>
                </a:ext>
              </a:extLst>
            </p:cNvPr>
            <p:cNvCxnSpPr>
              <a:cxnSpLocks/>
              <a:stCxn id="108" idx="3"/>
              <a:endCxn id="1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B1C67DD-22D4-8760-A3F5-119287DA0B21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D230C142-1C6F-C824-C041-3CBA239152AB}"/>
                </a:ext>
              </a:extLst>
            </p:cNvPr>
            <p:cNvCxnSpPr>
              <a:cxnSpLocks/>
              <a:stCxn id="108" idx="1"/>
              <a:endCxn id="1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69FE211E-1F0C-20BB-4358-E5911159163B}"/>
                </a:ext>
              </a:extLst>
            </p:cNvPr>
            <p:cNvCxnSpPr>
              <a:cxnSpLocks/>
              <a:stCxn id="16" idx="1"/>
              <a:endCxn id="1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A4A47B74-9B8C-5278-5F0F-FA876538A86B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DEDFB7-4C45-0B6D-52CD-464051DE1A46}"/>
              </a:ext>
            </a:extLst>
          </p:cNvPr>
          <p:cNvGrpSpPr/>
          <p:nvPr/>
        </p:nvGrpSpPr>
        <p:grpSpPr>
          <a:xfrm>
            <a:off x="7008363" y="1832751"/>
            <a:ext cx="1570631" cy="1131183"/>
            <a:chOff x="427886" y="2188438"/>
            <a:chExt cx="1570631" cy="11311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6BEC4D-E588-79C3-CC2F-72124AEDAB50}"/>
                </a:ext>
              </a:extLst>
            </p:cNvPr>
            <p:cNvSpPr/>
            <p:nvPr/>
          </p:nvSpPr>
          <p:spPr>
            <a:xfrm>
              <a:off x="642519" y="2188438"/>
              <a:ext cx="1355998" cy="1084442"/>
            </a:xfrm>
            <a:prstGeom prst="rect">
              <a:avLst/>
            </a:prstGeom>
            <a:gradFill flip="none" rotWithShape="1">
              <a:gsLst>
                <a:gs pos="30097">
                  <a:schemeClr val="bg2">
                    <a:lumMod val="90000"/>
                  </a:schemeClr>
                </a:gs>
                <a:gs pos="62000">
                  <a:schemeClr val="tx2">
                    <a:lumMod val="50000"/>
                    <a:lumOff val="50000"/>
                  </a:schemeClr>
                </a:gs>
                <a:gs pos="36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B84471-9D6E-CC11-BDD3-4D47BC5A8B11}"/>
                </a:ext>
              </a:extLst>
            </p:cNvPr>
            <p:cNvSpPr/>
            <p:nvPr/>
          </p:nvSpPr>
          <p:spPr>
            <a:xfrm>
              <a:off x="427886" y="241367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6A538-1BCD-1225-064E-32D4CDC5CD0B}"/>
                </a:ext>
              </a:extLst>
            </p:cNvPr>
            <p:cNvSpPr/>
            <p:nvPr/>
          </p:nvSpPr>
          <p:spPr>
            <a:xfrm>
              <a:off x="427886" y="286644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FD4F76-BC5D-94E7-7014-F365D3A8141E}"/>
                </a:ext>
              </a:extLst>
            </p:cNvPr>
            <p:cNvSpPr/>
            <p:nvPr/>
          </p:nvSpPr>
          <p:spPr>
            <a:xfrm>
              <a:off x="1733200" y="284405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9CBD20-5F12-F65C-55EF-675D9265D071}"/>
                </a:ext>
              </a:extLst>
            </p:cNvPr>
            <p:cNvSpPr/>
            <p:nvPr/>
          </p:nvSpPr>
          <p:spPr>
            <a:xfrm>
              <a:off x="1190132" y="302548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EE2D33-CE26-66F5-098A-AD06EC4BA276}"/>
                </a:ext>
              </a:extLst>
            </p:cNvPr>
            <p:cNvSpPr txBox="1"/>
            <p:nvPr/>
          </p:nvSpPr>
          <p:spPr>
            <a:xfrm>
              <a:off x="1424873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F922F3FC-F884-3281-C949-4EA4E0AC73F4}"/>
                </a:ext>
              </a:extLst>
            </p:cNvPr>
            <p:cNvCxnSpPr>
              <a:cxnSpLocks/>
              <a:stCxn id="97" idx="1"/>
              <a:endCxn id="30" idx="3"/>
            </p:cNvCxnSpPr>
            <p:nvPr/>
          </p:nvCxnSpPr>
          <p:spPr>
            <a:xfrm rot="16200000" flipV="1">
              <a:off x="817809" y="2338884"/>
              <a:ext cx="268421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4A70F67B-A011-088D-153B-93F428516F8C}"/>
                </a:ext>
              </a:extLst>
            </p:cNvPr>
            <p:cNvCxnSpPr>
              <a:cxnSpLocks/>
              <a:stCxn id="97" idx="3"/>
              <a:endCxn id="31" idx="3"/>
            </p:cNvCxnSpPr>
            <p:nvPr/>
          </p:nvCxnSpPr>
          <p:spPr>
            <a:xfrm rot="5400000">
              <a:off x="921931" y="2627352"/>
              <a:ext cx="60176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E936E20-E553-D493-74A7-1EF128D08D26}"/>
                </a:ext>
              </a:extLst>
            </p:cNvPr>
            <p:cNvSpPr/>
            <p:nvPr/>
          </p:nvSpPr>
          <p:spPr>
            <a:xfrm>
              <a:off x="1238969" y="2756882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886CF486-8CC3-99F0-0154-CA81DE9B6C01}"/>
                </a:ext>
              </a:extLst>
            </p:cNvPr>
            <p:cNvCxnSpPr>
              <a:cxnSpLocks/>
              <a:stCxn id="97" idx="0"/>
              <a:endCxn id="30" idx="3"/>
            </p:cNvCxnSpPr>
            <p:nvPr/>
          </p:nvCxnSpPr>
          <p:spPr>
            <a:xfrm rot="16200000" flipV="1">
              <a:off x="857891" y="2298802"/>
              <a:ext cx="242705" cy="67345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388D2F86-0616-CFD4-C569-BABEB50FD74A}"/>
                </a:ext>
              </a:extLst>
            </p:cNvPr>
            <p:cNvCxnSpPr>
              <a:cxnSpLocks/>
              <a:stCxn id="32" idx="1"/>
              <a:endCxn id="31" idx="3"/>
            </p:cNvCxnSpPr>
            <p:nvPr/>
          </p:nvCxnSpPr>
          <p:spPr>
            <a:xfrm rot="10800000">
              <a:off x="642516" y="2966943"/>
              <a:ext cx="1090685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7FAB795-5CEB-3261-8A36-8314E708A905}"/>
              </a:ext>
            </a:extLst>
          </p:cNvPr>
          <p:cNvGrpSpPr/>
          <p:nvPr/>
        </p:nvGrpSpPr>
        <p:grpSpPr>
          <a:xfrm>
            <a:off x="9788498" y="439830"/>
            <a:ext cx="1575766" cy="1398698"/>
            <a:chOff x="3116977" y="4970639"/>
            <a:chExt cx="1575766" cy="13986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5034D8-7535-518E-94FD-72C3EE4EDDEC}"/>
                </a:ext>
              </a:extLst>
            </p:cNvPr>
            <p:cNvSpPr/>
            <p:nvPr/>
          </p:nvSpPr>
          <p:spPr>
            <a:xfrm>
              <a:off x="3336745" y="5218041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  <a:lumOff val="50000"/>
                  </a:schemeClr>
                </a:gs>
                <a:gs pos="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9BCE30-75A9-02D2-D1A6-B40816ABC1D9}"/>
                </a:ext>
              </a:extLst>
            </p:cNvPr>
            <p:cNvSpPr/>
            <p:nvPr/>
          </p:nvSpPr>
          <p:spPr>
            <a:xfrm>
              <a:off x="3916038" y="4970639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19CF81-0C86-98D0-8D25-200E82474264}"/>
                </a:ext>
              </a:extLst>
            </p:cNvPr>
            <p:cNvSpPr/>
            <p:nvPr/>
          </p:nvSpPr>
          <p:spPr>
            <a:xfrm>
              <a:off x="3884358" y="6055083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17EE3C-8893-C133-7F33-47EBB8963552}"/>
                </a:ext>
              </a:extLst>
            </p:cNvPr>
            <p:cNvSpPr txBox="1"/>
            <p:nvPr/>
          </p:nvSpPr>
          <p:spPr>
            <a:xfrm>
              <a:off x="3615001" y="515118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1</a:t>
              </a:r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2F252E-9F26-863F-8533-08E4EF71C5C0}"/>
                </a:ext>
              </a:extLst>
            </p:cNvPr>
            <p:cNvSpPr txBox="1"/>
            <p:nvPr/>
          </p:nvSpPr>
          <p:spPr>
            <a:xfrm>
              <a:off x="4119041" y="60000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97A0EEB6-908D-4D2F-35AF-7B0CB7BB084C}"/>
                </a:ext>
              </a:extLst>
            </p:cNvPr>
            <p:cNvCxnSpPr>
              <a:cxnSpLocks/>
              <a:stCxn id="125" idx="0"/>
              <a:endCxn id="49" idx="2"/>
            </p:cNvCxnSpPr>
            <p:nvPr/>
          </p:nvCxnSpPr>
          <p:spPr>
            <a:xfrm rot="5400000" flipH="1" flipV="1">
              <a:off x="3710054" y="5529831"/>
              <a:ext cx="628016" cy="44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7E9811E0-3A4E-30F1-CA54-51B54DA5BD6D}"/>
                </a:ext>
              </a:extLst>
            </p:cNvPr>
            <p:cNvCxnSpPr>
              <a:cxnSpLocks/>
              <a:stCxn id="125" idx="1"/>
              <a:endCxn id="247" idx="3"/>
            </p:cNvCxnSpPr>
            <p:nvPr/>
          </p:nvCxnSpPr>
          <p:spPr>
            <a:xfrm rot="16200000" flipH="1" flipV="1">
              <a:off x="3601385" y="5601992"/>
              <a:ext cx="96234" cy="635792"/>
            </a:xfrm>
            <a:prstGeom prst="curvedConnector4">
              <a:avLst>
                <a:gd name="adj1" fmla="val -26394"/>
                <a:gd name="adj2" fmla="val 517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B9536AC-4D59-DCA3-E615-B47F945945E5}"/>
                </a:ext>
              </a:extLst>
            </p:cNvPr>
            <p:cNvSpPr/>
            <p:nvPr/>
          </p:nvSpPr>
          <p:spPr>
            <a:xfrm>
              <a:off x="3944845" y="584605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41470723-755B-81B4-1873-4BDBC3E6CD44}"/>
                </a:ext>
              </a:extLst>
            </p:cNvPr>
            <p:cNvCxnSpPr>
              <a:cxnSpLocks/>
              <a:stCxn id="125" idx="2"/>
              <a:endCxn id="247" idx="3"/>
            </p:cNvCxnSpPr>
            <p:nvPr/>
          </p:nvCxnSpPr>
          <p:spPr>
            <a:xfrm rot="10800000" flipV="1">
              <a:off x="3331607" y="5933855"/>
              <a:ext cx="613239" cy="341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1E53FDD-D0FA-BAE7-B767-3D97FFED6EE8}"/>
                </a:ext>
              </a:extLst>
            </p:cNvPr>
            <p:cNvSpPr/>
            <p:nvPr/>
          </p:nvSpPr>
          <p:spPr>
            <a:xfrm>
              <a:off x="3116977" y="5867505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3427CB-CB09-709C-8C4B-42E30ECCF886}"/>
              </a:ext>
            </a:extLst>
          </p:cNvPr>
          <p:cNvSpPr txBox="1"/>
          <p:nvPr/>
        </p:nvSpPr>
        <p:spPr>
          <a:xfrm>
            <a:off x="1358745" y="16282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70706-120C-956C-FC21-F1D2A15255BE}"/>
              </a:ext>
            </a:extLst>
          </p:cNvPr>
          <p:cNvSpPr txBox="1"/>
          <p:nvPr/>
        </p:nvSpPr>
        <p:spPr>
          <a:xfrm>
            <a:off x="913942" y="34064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E39D0-680C-310B-EAAC-04452912C324}"/>
              </a:ext>
            </a:extLst>
          </p:cNvPr>
          <p:cNvSpPr txBox="1"/>
          <p:nvPr/>
        </p:nvSpPr>
        <p:spPr>
          <a:xfrm>
            <a:off x="8628117" y="603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32733-66AB-BF97-2205-BD89CE02ED7E}"/>
              </a:ext>
            </a:extLst>
          </p:cNvPr>
          <p:cNvSpPr txBox="1"/>
          <p:nvPr/>
        </p:nvSpPr>
        <p:spPr>
          <a:xfrm>
            <a:off x="6116159" y="6041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60E57-5E00-10A7-F566-89A1EA18BE14}"/>
              </a:ext>
            </a:extLst>
          </p:cNvPr>
          <p:cNvSpPr txBox="1"/>
          <p:nvPr/>
        </p:nvSpPr>
        <p:spPr>
          <a:xfrm>
            <a:off x="2064935" y="3429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38859-624A-F78F-5F06-C77CC2B7102C}"/>
              </a:ext>
            </a:extLst>
          </p:cNvPr>
          <p:cNvSpPr txBox="1"/>
          <p:nvPr/>
        </p:nvSpPr>
        <p:spPr>
          <a:xfrm>
            <a:off x="8628117" y="183852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CC58B8-D6D3-8D37-A42C-D6207C6183C0}"/>
              </a:ext>
            </a:extLst>
          </p:cNvPr>
          <p:cNvSpPr txBox="1"/>
          <p:nvPr/>
        </p:nvSpPr>
        <p:spPr>
          <a:xfrm>
            <a:off x="1967066" y="8257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EAEC0-9B15-F6E9-AF6F-C955D622E979}"/>
              </a:ext>
            </a:extLst>
          </p:cNvPr>
          <p:cNvSpPr txBox="1"/>
          <p:nvPr/>
        </p:nvSpPr>
        <p:spPr>
          <a:xfrm>
            <a:off x="1976684" y="1997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5E71B1-B611-F78B-C3CD-E9D3BB9B7AC4}"/>
              </a:ext>
            </a:extLst>
          </p:cNvPr>
          <p:cNvSpPr txBox="1"/>
          <p:nvPr/>
        </p:nvSpPr>
        <p:spPr>
          <a:xfrm>
            <a:off x="11438311" y="705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BFA198-92D1-6F9D-CC8B-BB31C423C151}"/>
              </a:ext>
            </a:extLst>
          </p:cNvPr>
          <p:cNvSpPr txBox="1"/>
          <p:nvPr/>
        </p:nvSpPr>
        <p:spPr>
          <a:xfrm>
            <a:off x="3402162" y="46149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62B3436-2FCD-0688-8B93-8C924CC31F1C}"/>
              </a:ext>
            </a:extLst>
          </p:cNvPr>
          <p:cNvGrpSpPr/>
          <p:nvPr/>
        </p:nvGrpSpPr>
        <p:grpSpPr>
          <a:xfrm>
            <a:off x="2919449" y="4699687"/>
            <a:ext cx="1566083" cy="1157089"/>
            <a:chOff x="427886" y="3457863"/>
            <a:chExt cx="1566083" cy="11570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FBC94C-59DA-E21D-86D7-80FB11131C84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A1AFEA-BC54-9F2B-A439-F8F8C1E7292F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1F8DF9-91AE-ADC2-F8D6-0E660C1F7266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4EB7DB-0131-B3A5-D787-FAC7107B8912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B06F32-A250-384B-185A-56B096C47545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69F30F5-3BEA-D08C-362B-E9B25D087DDC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93097A54-A556-626E-A551-BB1EB0F6AA8E}"/>
                </a:ext>
              </a:extLst>
            </p:cNvPr>
            <p:cNvCxnSpPr>
              <a:cxnSpLocks/>
              <a:stCxn id="64" idx="1"/>
              <a:endCxn id="6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142AE79-D495-47AA-A86B-6D764DE45B61}"/>
              </a:ext>
            </a:extLst>
          </p:cNvPr>
          <p:cNvSpPr txBox="1"/>
          <p:nvPr/>
        </p:nvSpPr>
        <p:spPr>
          <a:xfrm>
            <a:off x="3405505" y="46483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9DEC7DA-1651-3776-13EF-7BEAF327B445}"/>
              </a:ext>
            </a:extLst>
          </p:cNvPr>
          <p:cNvGrpSpPr/>
          <p:nvPr/>
        </p:nvGrpSpPr>
        <p:grpSpPr>
          <a:xfrm>
            <a:off x="4259017" y="4462958"/>
            <a:ext cx="1572225" cy="1390383"/>
            <a:chOff x="3127059" y="3373126"/>
            <a:chExt cx="1572225" cy="139038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CB559C4-C31F-1005-E24E-C39389B9646D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9B3F45D-A0EC-AE47-4A4B-FAD4C5E32FB6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BF4184-E768-66EE-CBD2-7639CE624444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1D3C7A1-462A-24A7-79B1-5DB12772D270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610779-50DC-6D4A-3692-FC88B6AF2B74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7FFD6A-61DA-64D2-0EE5-3B0AD1C12AD8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6966ED-77E8-D5B7-0E81-6F4EFF8E6472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46FBD39-B5FA-F9D5-2CF1-050C2ADB5CDF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EDD69D7-7563-2E9D-B643-EF5ED2E7FB68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5D8C5DFE-344E-F0CD-99CE-C165C1F17241}"/>
                </a:ext>
              </a:extLst>
            </p:cNvPr>
            <p:cNvCxnSpPr>
              <a:cxnSpLocks/>
              <a:stCxn id="83" idx="0"/>
              <a:endCxn id="72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822E3034-4D5B-16B3-8272-DBF8619C529F}"/>
                </a:ext>
              </a:extLst>
            </p:cNvPr>
            <p:cNvCxnSpPr>
              <a:cxnSpLocks/>
              <a:stCxn id="83" idx="3"/>
              <a:endCxn id="73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54A4130-C30C-A975-0DBD-39DED8682B0C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563D31B3-2914-F365-B456-583FFBA3F383}"/>
                </a:ext>
              </a:extLst>
            </p:cNvPr>
            <p:cNvCxnSpPr>
              <a:cxnSpLocks/>
              <a:stCxn id="83" idx="1"/>
              <a:endCxn id="72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D5ED966F-B678-5AE7-193E-AFEDE3A9D9FA}"/>
                </a:ext>
              </a:extLst>
            </p:cNvPr>
            <p:cNvCxnSpPr>
              <a:cxnSpLocks/>
              <a:stCxn id="75" idx="1"/>
              <a:endCxn id="76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58FE4234-677B-A236-4361-5714E32A52BE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D6FB8DC-C024-1DDE-B84E-7306504C6B9B}"/>
              </a:ext>
            </a:extLst>
          </p:cNvPr>
          <p:cNvSpPr txBox="1"/>
          <p:nvPr/>
        </p:nvSpPr>
        <p:spPr>
          <a:xfrm>
            <a:off x="5901954" y="468743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CD3C1F-C643-729D-C161-8288645C1BC4}"/>
              </a:ext>
            </a:extLst>
          </p:cNvPr>
          <p:cNvGrpSpPr/>
          <p:nvPr/>
        </p:nvGrpSpPr>
        <p:grpSpPr>
          <a:xfrm>
            <a:off x="5650968" y="4466503"/>
            <a:ext cx="1572225" cy="1390383"/>
            <a:chOff x="3127059" y="3373126"/>
            <a:chExt cx="1572225" cy="139038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FEF573C-BB15-3B51-40C5-A6097DE8B817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8BD0EA9-56F7-44ED-A85A-15ABBD36792A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E2D4BF-818C-107A-062D-7251555FB797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2F87FF-C6E9-1745-1C64-8E1FF05CDD13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9248F3C-B82C-9CD4-2199-98A578A83815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6BDFC38-7330-021B-5888-BDA0FC5BBBE2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3A09183-CFDE-EDF1-2BFB-39D913E4AD76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B2F134-48F2-966C-B929-1A52215DD6B1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C94FB4F-D4B1-6C73-0854-25FDB450AA52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01A7A8D7-562A-A042-B45A-8241F43032B1}"/>
                </a:ext>
              </a:extLst>
            </p:cNvPr>
            <p:cNvCxnSpPr>
              <a:cxnSpLocks/>
              <a:stCxn id="112" idx="0"/>
              <a:endCxn id="9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DEDC2117-A42B-1902-C745-8531E2AB4584}"/>
                </a:ext>
              </a:extLst>
            </p:cNvPr>
            <p:cNvCxnSpPr>
              <a:cxnSpLocks/>
              <a:stCxn id="112" idx="3"/>
              <a:endCxn id="9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4CEF311-9F02-88EC-6146-D19D001B1B3C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9A803729-FC49-3FB2-CBB8-94B36B0C67C6}"/>
                </a:ext>
              </a:extLst>
            </p:cNvPr>
            <p:cNvCxnSpPr>
              <a:cxnSpLocks/>
              <a:stCxn id="112" idx="1"/>
              <a:endCxn id="9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22564380-BF5C-0064-AD68-542C4883FEDE}"/>
                </a:ext>
              </a:extLst>
            </p:cNvPr>
            <p:cNvCxnSpPr>
              <a:cxnSpLocks/>
              <a:stCxn id="100" idx="1"/>
              <a:endCxn id="101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3A7050A7-70A8-5AAA-DDF6-4023B99C4A80}"/>
                </a:ext>
              </a:extLst>
            </p:cNvPr>
            <p:cNvCxnSpPr>
              <a:cxnSpLocks/>
              <a:stCxn id="99" idx="1"/>
              <a:endCxn id="9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D68CB3E-4AC8-7A0E-E96D-7B40FF59E024}"/>
              </a:ext>
            </a:extLst>
          </p:cNvPr>
          <p:cNvSpPr txBox="1"/>
          <p:nvPr/>
        </p:nvSpPr>
        <p:spPr>
          <a:xfrm>
            <a:off x="7293905" y="469097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673346-C69E-BF77-A7A1-9BBBC751B96C}"/>
              </a:ext>
            </a:extLst>
          </p:cNvPr>
          <p:cNvGrpSpPr/>
          <p:nvPr/>
        </p:nvGrpSpPr>
        <p:grpSpPr>
          <a:xfrm>
            <a:off x="7055892" y="4473591"/>
            <a:ext cx="1572225" cy="1390383"/>
            <a:chOff x="3127059" y="3373126"/>
            <a:chExt cx="1572225" cy="139038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E613E4F-744D-6D6E-0E1C-51A67F92E892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26190DD-C217-4F9F-8213-86D4EAAF922B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F355729-EF24-8559-E8DD-33DF5104DE14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8CAC99F-6949-37D9-8348-0909D41652B5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A49C661-E29A-4731-CAAD-C2EE483F612E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7B78CC-2985-C84B-897F-9FF7D27C811E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62732F2-D6EE-BEED-1EEE-A26DD83D1433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FFCA399-7165-A686-A3CC-159DAF33D832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8BA2B0-3AC0-AE8C-BDFF-1B78C3380ACB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AB5B7208-D732-EA78-F266-FBE88129C4D5}"/>
                </a:ext>
              </a:extLst>
            </p:cNvPr>
            <p:cNvCxnSpPr>
              <a:cxnSpLocks/>
              <a:stCxn id="135" idx="0"/>
              <a:endCxn id="121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2D78AC70-9F2A-0695-E91E-CA4B6E46CDB0}"/>
                </a:ext>
              </a:extLst>
            </p:cNvPr>
            <p:cNvCxnSpPr>
              <a:cxnSpLocks/>
              <a:stCxn id="135" idx="3"/>
              <a:endCxn id="122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87A5910-979D-293B-2B23-8AE5B6C56D12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6457DBD1-B091-6B9A-A15A-78518BF76872}"/>
                </a:ext>
              </a:extLst>
            </p:cNvPr>
            <p:cNvCxnSpPr>
              <a:cxnSpLocks/>
              <a:stCxn id="135" idx="1"/>
              <a:endCxn id="121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Curved 136">
              <a:extLst>
                <a:ext uri="{FF2B5EF4-FFF2-40B4-BE49-F238E27FC236}">
                  <a16:creationId xmlns:a16="http://schemas.microsoft.com/office/drawing/2014/main" id="{EC62162F-3BA0-F46A-2E66-1DADC635C04F}"/>
                </a:ext>
              </a:extLst>
            </p:cNvPr>
            <p:cNvCxnSpPr>
              <a:cxnSpLocks/>
              <a:stCxn id="128" idx="1"/>
              <a:endCxn id="129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Curved 137">
              <a:extLst>
                <a:ext uri="{FF2B5EF4-FFF2-40B4-BE49-F238E27FC236}">
                  <a16:creationId xmlns:a16="http://schemas.microsoft.com/office/drawing/2014/main" id="{4E70445A-2A80-812F-C85F-F5FF326F94F1}"/>
                </a:ext>
              </a:extLst>
            </p:cNvPr>
            <p:cNvCxnSpPr>
              <a:cxnSpLocks/>
              <a:stCxn id="127" idx="1"/>
              <a:endCxn id="122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E03763B2-F69D-3F11-7874-2B25CEEB7150}"/>
              </a:ext>
            </a:extLst>
          </p:cNvPr>
          <p:cNvSpPr txBox="1"/>
          <p:nvPr/>
        </p:nvSpPr>
        <p:spPr>
          <a:xfrm>
            <a:off x="8698829" y="46980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E2A80EC-2447-F62E-8B2B-328B272D9F71}"/>
              </a:ext>
            </a:extLst>
          </p:cNvPr>
          <p:cNvGrpSpPr/>
          <p:nvPr/>
        </p:nvGrpSpPr>
        <p:grpSpPr>
          <a:xfrm>
            <a:off x="8451961" y="4648182"/>
            <a:ext cx="1570631" cy="1161805"/>
            <a:chOff x="427886" y="883600"/>
            <a:chExt cx="1570631" cy="116180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9DB6878-C1DC-91C8-5F4D-2C316B9B0031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40E5272-BBF4-A0D4-4C72-45CAFE832AA5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D4F4CD4-64F7-3B8D-89B0-C7637B3DE223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A1EBA9-9921-1466-0D96-F6ACE1E144DE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6B8E3C-781C-43FC-F425-1E41263D220D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AAA8554B-3D6E-20DC-2643-14F1A61642AC}"/>
                </a:ext>
              </a:extLst>
            </p:cNvPr>
            <p:cNvCxnSpPr>
              <a:cxnSpLocks/>
              <a:stCxn id="148" idx="0"/>
              <a:endCxn id="142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Curved 146">
              <a:extLst>
                <a:ext uri="{FF2B5EF4-FFF2-40B4-BE49-F238E27FC236}">
                  <a16:creationId xmlns:a16="http://schemas.microsoft.com/office/drawing/2014/main" id="{FBA0CD7E-A3F4-3F31-EBC9-FF6F64C6D092}"/>
                </a:ext>
              </a:extLst>
            </p:cNvPr>
            <p:cNvCxnSpPr>
              <a:cxnSpLocks/>
              <a:stCxn id="148" idx="3"/>
              <a:endCxn id="143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9B60EB2-8B47-2C2A-0D78-DE0E76DD9E99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FF08EA8E-9073-F139-E2FD-7E56DBD814B9}"/>
                </a:ext>
              </a:extLst>
            </p:cNvPr>
            <p:cNvCxnSpPr>
              <a:cxnSpLocks/>
              <a:stCxn id="148" idx="1"/>
              <a:endCxn id="142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EA19548-0B7D-A6CE-6489-3AB4AD8202FF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F5541493-9A02-571A-A2D1-3B08E7183C9A}"/>
                </a:ext>
              </a:extLst>
            </p:cNvPr>
            <p:cNvCxnSpPr>
              <a:cxnSpLocks/>
              <a:stCxn id="151" idx="2"/>
              <a:endCxn id="143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18145C0-0A95-F6EE-60F1-EE172C0BC708}"/>
              </a:ext>
            </a:extLst>
          </p:cNvPr>
          <p:cNvSpPr txBox="1"/>
          <p:nvPr/>
        </p:nvSpPr>
        <p:spPr>
          <a:xfrm>
            <a:off x="10071715" y="47240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064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2BC3D-9E54-DAEC-E26C-E261A83C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6531" y="422962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B79F6-2033-16D5-4096-4061E47E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444" y="358568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E4E3A-31C1-E651-828D-2090A99C13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1302" y="362414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91905-BCCC-6455-B8D6-333D7CEA917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739" y="358568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33963-25F5-A7AC-53AA-B899EC1048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444" y="2187461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64269-89EC-037A-31B5-4287FBB264E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1302" y="2093722"/>
            <a:ext cx="1567228" cy="1335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278847-7CD7-182B-1524-7E389BA29C86}"/>
              </a:ext>
            </a:extLst>
          </p:cNvPr>
          <p:cNvSpPr/>
          <p:nvPr/>
        </p:nvSpPr>
        <p:spPr>
          <a:xfrm>
            <a:off x="789191" y="2389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A15FB-3EA8-28B5-B2EE-00E2151889F1}"/>
              </a:ext>
            </a:extLst>
          </p:cNvPr>
          <p:cNvSpPr/>
          <p:nvPr/>
        </p:nvSpPr>
        <p:spPr>
          <a:xfrm>
            <a:off x="3051100" y="283701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45730-7D38-DC04-81C1-D19CF9BDB781}"/>
              </a:ext>
            </a:extLst>
          </p:cNvPr>
          <p:cNvSpPr/>
          <p:nvPr/>
        </p:nvSpPr>
        <p:spPr>
          <a:xfrm>
            <a:off x="6020799" y="171450"/>
            <a:ext cx="429096" cy="60261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F8230-B76C-4540-FA98-8649E3D936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739" y="2093722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8D0D-31DF-E577-E73B-7B3D9565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D3113-86F6-2D35-723E-FCCE7A1510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9400" y="277080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36D75-8E7C-7DCD-4D22-8F0703C92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6402" y="425914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F9B6F-E0C1-445C-B261-06CDCB50A1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2172" y="422068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67EF8-CE0F-CFB8-6FC3-C7A56A4750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1141" y="422068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3A1150-42E2-8795-7FC8-3B7A0657981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9259" y="1788806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81BA6-308E-CE67-B975-EE389E32A87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1572" y="1987603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B9BFAE-0BFD-1561-0BB7-DAA138B1DBC1}"/>
              </a:ext>
            </a:extLst>
          </p:cNvPr>
          <p:cNvSpPr/>
          <p:nvPr/>
        </p:nvSpPr>
        <p:spPr>
          <a:xfrm>
            <a:off x="3105150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72F24-11D0-7C58-A5D1-E37A8CAAE5FD}"/>
              </a:ext>
            </a:extLst>
          </p:cNvPr>
          <p:cNvSpPr/>
          <p:nvPr/>
        </p:nvSpPr>
        <p:spPr>
          <a:xfrm>
            <a:off x="5945468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714B8-4D6D-B99A-1ECB-17E99D04F6DB}"/>
              </a:ext>
            </a:extLst>
          </p:cNvPr>
          <p:cNvSpPr/>
          <p:nvPr/>
        </p:nvSpPr>
        <p:spPr>
          <a:xfrm>
            <a:off x="8571238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257710-9226-F563-D74A-1F7CC7AAD8F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6947" y="178880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DF04B-6544-BAE5-6773-16948F645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C159A-1630-3950-430D-E200DB58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3951" y="5297520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F5829-8809-6792-6940-FE07E537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438" y="425914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8A47C-96BC-7D4E-93A6-3067D15D04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4772" y="425914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A0BD9-B91A-BC77-08C3-3E1F9275CD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294" y="433276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F1D5A-5B33-2035-5DA5-FE26BEB9C90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1859" y="2703630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F8F88-971D-0DE2-AB15-A0A56E4F07C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812" y="2698956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2DB396-AF40-3E4B-EA54-798A5D9F482E}"/>
              </a:ext>
            </a:extLst>
          </p:cNvPr>
          <p:cNvSpPr/>
          <p:nvPr/>
        </p:nvSpPr>
        <p:spPr>
          <a:xfrm>
            <a:off x="293806" y="69850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59579-9A01-A421-9E88-FFDD7E68D390}"/>
              </a:ext>
            </a:extLst>
          </p:cNvPr>
          <p:cNvSpPr/>
          <p:nvPr/>
        </p:nvSpPr>
        <p:spPr>
          <a:xfrm>
            <a:off x="189382" y="2551448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74CFE4-8013-318C-321C-3074CF06CA4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3308" y="269895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11E67-9532-C803-EDEA-E11A98B18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B5F60-BEEF-D779-94C7-2E8F320E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267" y="5552556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B3952-5EF8-668C-3A6E-736BF5F780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8277" y="3383672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39167-DB5E-9BEC-410B-C249C4FEDCA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8277" y="437122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A7FB9-B7E0-9776-F87B-25647FF8F9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5740" y="433276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197A3-0A61-2F0D-F71E-0309BE1349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6180" y="3179595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AEB4B-919B-D9EC-FBE1-505259662E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0956" y="3136682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210351-B68B-E964-D8C8-4ECC915F89EE}"/>
              </a:ext>
            </a:extLst>
          </p:cNvPr>
          <p:cNvSpPr/>
          <p:nvPr/>
        </p:nvSpPr>
        <p:spPr>
          <a:xfrm>
            <a:off x="171450" y="1384300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0624B-6976-B45D-C8D9-537EF629B070}"/>
              </a:ext>
            </a:extLst>
          </p:cNvPr>
          <p:cNvSpPr/>
          <p:nvPr/>
        </p:nvSpPr>
        <p:spPr>
          <a:xfrm>
            <a:off x="323850" y="4242689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AE6ED-C2A7-2C44-5CCF-251D64041DF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1062" y="18628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4CD9-FB67-6E05-188E-C2A30065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rrow: Up 171">
            <a:extLst>
              <a:ext uri="{FF2B5EF4-FFF2-40B4-BE49-F238E27FC236}">
                <a16:creationId xmlns:a16="http://schemas.microsoft.com/office/drawing/2014/main" id="{D222393E-39CF-B290-A08A-D7886B68A9D4}"/>
              </a:ext>
            </a:extLst>
          </p:cNvPr>
          <p:cNvSpPr/>
          <p:nvPr/>
        </p:nvSpPr>
        <p:spPr>
          <a:xfrm>
            <a:off x="9452990" y="2757185"/>
            <a:ext cx="1391436" cy="3306684"/>
          </a:xfrm>
          <a:prstGeom prst="upArrow">
            <a:avLst>
              <a:gd name="adj1" fmla="val 50000"/>
              <a:gd name="adj2" fmla="val 17142"/>
            </a:avLst>
          </a:prstGeom>
          <a:solidFill>
            <a:schemeClr val="tx2">
              <a:lumMod val="75000"/>
              <a:lumOff val="2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7A5F4-BA4B-0D60-24C4-EB4CC570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2284" y="5120407"/>
            <a:ext cx="589525" cy="44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42CCF-A3B0-2681-5D27-C408DB18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189" y="624302"/>
            <a:ext cx="519675" cy="44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DFFED-8DD5-C25C-3E7A-57CD1263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556" y="530378"/>
            <a:ext cx="589525" cy="540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35DD3-5A17-596F-CB4D-D7A9F64C01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29" y="526667"/>
            <a:ext cx="619167" cy="5423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CA6ECB-5FD4-60EF-9F93-50C86AF53CB7}"/>
              </a:ext>
            </a:extLst>
          </p:cNvPr>
          <p:cNvSpPr/>
          <p:nvPr/>
        </p:nvSpPr>
        <p:spPr>
          <a:xfrm>
            <a:off x="7820470" y="974768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5682A2-B357-7E37-A83D-164A4499038E}"/>
              </a:ext>
            </a:extLst>
          </p:cNvPr>
          <p:cNvSpPr/>
          <p:nvPr/>
        </p:nvSpPr>
        <p:spPr>
          <a:xfrm>
            <a:off x="3209367" y="975890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E896D9D-97C5-093B-C184-55253B70280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800" y="526597"/>
            <a:ext cx="543771" cy="528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CCBA1B-D11C-4447-D633-5741C33FEC1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416" y="648772"/>
            <a:ext cx="619167" cy="4404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C83650-2835-D231-5397-A08D0FD56B6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9013" y="645455"/>
            <a:ext cx="632851" cy="440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71818-CD69-696E-7B4C-863D2425A8E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3465" y="5562433"/>
            <a:ext cx="589525" cy="442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8A51F-1756-C619-A6B7-DAF58955D2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12284" y="5464013"/>
            <a:ext cx="589525" cy="5404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5B39EF-BA6B-CA7D-DE33-3C25A85D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3073" y="5464013"/>
            <a:ext cx="589525" cy="540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62D10F-4BB6-8E45-5053-EC36B23B62C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1214" y="5563995"/>
            <a:ext cx="632851" cy="4404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14C02C-03C0-74F4-A62B-64698833478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38307" y="5475723"/>
            <a:ext cx="543771" cy="528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DA4F8F-2E19-5F87-580D-5EC60FB813D7}"/>
              </a:ext>
            </a:extLst>
          </p:cNvPr>
          <p:cNvSpPr txBox="1"/>
          <p:nvPr/>
        </p:nvSpPr>
        <p:spPr>
          <a:xfrm>
            <a:off x="9886824" y="5802259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Seven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3731BF-4FCE-8F5D-7338-D2142A7B31D3}"/>
              </a:ext>
            </a:extLst>
          </p:cNvPr>
          <p:cNvCxnSpPr>
            <a:cxnSpLocks/>
          </p:cNvCxnSpPr>
          <p:nvPr/>
        </p:nvCxnSpPr>
        <p:spPr>
          <a:xfrm flipH="1">
            <a:off x="9528020" y="5933064"/>
            <a:ext cx="2478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B6D9CF9-5B54-90C1-E7BB-660D29572E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0682" y="5021987"/>
            <a:ext cx="589525" cy="5404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29E70D-B2B1-CA88-4CC0-2F5C9C8E912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2628" y="5119672"/>
            <a:ext cx="632851" cy="4404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A994B0A-FAB8-E491-DFF4-E52E4FBC892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1206" y="5119672"/>
            <a:ext cx="619167" cy="4404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E29C46-4B41-218E-613F-3E9BCC00E96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4283" y="5132550"/>
            <a:ext cx="632851" cy="4404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90C240-6031-19F7-BB52-CEAAB3F169D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4735" y="5031400"/>
            <a:ext cx="543771" cy="5287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81E33B-7E08-6AD0-41AA-65F3552CB2E5}"/>
              </a:ext>
            </a:extLst>
          </p:cNvPr>
          <p:cNvSpPr txBox="1"/>
          <p:nvPr/>
        </p:nvSpPr>
        <p:spPr>
          <a:xfrm>
            <a:off x="9869191" y="5300136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Eleven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035429-76AE-2348-26D8-D1CB72DC0892}"/>
              </a:ext>
            </a:extLst>
          </p:cNvPr>
          <p:cNvCxnSpPr>
            <a:cxnSpLocks/>
          </p:cNvCxnSpPr>
          <p:nvPr/>
        </p:nvCxnSpPr>
        <p:spPr>
          <a:xfrm flipH="1">
            <a:off x="9012072" y="5445797"/>
            <a:ext cx="763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E25716C-CDF9-7CBC-D1BB-32C5B208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6710" y="4673787"/>
            <a:ext cx="589525" cy="44202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6C8714C-16C2-CEA6-BBF4-CD80390BD6C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32199" y="4668743"/>
            <a:ext cx="632851" cy="44046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3B212B8-70E9-CECB-08BC-E3E282EB464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46602" y="4578058"/>
            <a:ext cx="543771" cy="528736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B63AC1B5-6451-4E11-5727-EF4BE2A328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2493" y="4667181"/>
            <a:ext cx="519675" cy="442026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BB772BA6-FC60-235B-1572-C691DF8DD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1101" y="4573468"/>
            <a:ext cx="619167" cy="54234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1E662373-E870-CCC4-F4BD-E55EE481EEF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8747" y="4570172"/>
            <a:ext cx="543771" cy="528736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9D238D1E-760D-4D30-10BD-276553EAD7A3}"/>
              </a:ext>
            </a:extLst>
          </p:cNvPr>
          <p:cNvSpPr txBox="1"/>
          <p:nvPr/>
        </p:nvSpPr>
        <p:spPr>
          <a:xfrm>
            <a:off x="9751371" y="4881966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Seventeen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AFF63E4-77E1-1C92-4D25-58FD667B36A4}"/>
              </a:ext>
            </a:extLst>
          </p:cNvPr>
          <p:cNvCxnSpPr>
            <a:cxnSpLocks/>
            <a:stCxn id="132" idx="1"/>
          </p:cNvCxnSpPr>
          <p:nvPr/>
        </p:nvCxnSpPr>
        <p:spPr>
          <a:xfrm flipH="1">
            <a:off x="8637601" y="5012771"/>
            <a:ext cx="1113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04CD2513-20C6-AE32-63D2-4883A6FA55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2553" y="4220111"/>
            <a:ext cx="589525" cy="442026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0D00B97A-4586-A232-0806-4D3C1890193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3751" y="4209980"/>
            <a:ext cx="632851" cy="440464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2144023-74AA-1A4A-EBA6-7E8614AA396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5714" y="4207456"/>
            <a:ext cx="619167" cy="440464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87D8471-B847-208C-2B91-80C665F67B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992" y="4116943"/>
            <a:ext cx="589525" cy="54044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F12AA4C4-8C74-E2D4-4307-1C68C6941C6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4731" y="4216925"/>
            <a:ext cx="632851" cy="440464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BCBCFE81-7C70-A0F2-C32F-B41554398EC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86599" y="4122798"/>
            <a:ext cx="543771" cy="528736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2748D98B-B12C-66CC-898B-FEE870FDA215}"/>
              </a:ext>
            </a:extLst>
          </p:cNvPr>
          <p:cNvSpPr txBox="1"/>
          <p:nvPr/>
        </p:nvSpPr>
        <p:spPr>
          <a:xfrm>
            <a:off x="9751371" y="4422612"/>
            <a:ext cx="825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Thirteen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F7C0E9C-A379-4470-DFFA-199DE9A74C83}"/>
              </a:ext>
            </a:extLst>
          </p:cNvPr>
          <p:cNvCxnSpPr>
            <a:cxnSpLocks/>
            <a:stCxn id="145" idx="1"/>
          </p:cNvCxnSpPr>
          <p:nvPr/>
        </p:nvCxnSpPr>
        <p:spPr>
          <a:xfrm flipH="1">
            <a:off x="7380763" y="4553417"/>
            <a:ext cx="2370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27C40D35-1E55-63E3-1AB0-B5DCC27E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2444" y="3755700"/>
            <a:ext cx="589525" cy="442026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95EFB26D-8334-7242-B901-9774DB6724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67527" y="3756942"/>
            <a:ext cx="632851" cy="440464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0C5A9C2F-432D-4FFB-242C-49880C78577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16293" y="3756942"/>
            <a:ext cx="619167" cy="440464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E482967E-B1A7-6385-4A0E-6C15B4F70AC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60802" y="3762647"/>
            <a:ext cx="632851" cy="440464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1888ACF3-5F2B-248E-5AB1-F8342F54015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6928" y="3666324"/>
            <a:ext cx="543771" cy="52873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EC9C556A-3CBB-523B-5DB4-0B09E2B85596}"/>
              </a:ext>
            </a:extLst>
          </p:cNvPr>
          <p:cNvSpPr txBox="1"/>
          <p:nvPr/>
        </p:nvSpPr>
        <p:spPr>
          <a:xfrm>
            <a:off x="9751371" y="3995981"/>
            <a:ext cx="825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Five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ED3F4BD-C6A0-667C-CE97-987DFEDA25EF}"/>
              </a:ext>
            </a:extLst>
          </p:cNvPr>
          <p:cNvCxnSpPr>
            <a:cxnSpLocks/>
            <a:stCxn id="153" idx="1"/>
          </p:cNvCxnSpPr>
          <p:nvPr/>
        </p:nvCxnSpPr>
        <p:spPr>
          <a:xfrm flipH="1" flipV="1">
            <a:off x="5724659" y="4113031"/>
            <a:ext cx="4026712" cy="1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D39DEC5A-0C4C-43D5-EE12-7CD8BC86CE1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27889" y="3306131"/>
            <a:ext cx="589525" cy="442026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D574D01C-B43B-9911-1697-0D21C939AF8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6955" y="3303785"/>
            <a:ext cx="632851" cy="440464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95080B47-0D46-6203-6722-874514E0094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3939" y="3210059"/>
            <a:ext cx="543771" cy="52873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42B5C184-D134-2884-B960-035759E60D0E}"/>
              </a:ext>
            </a:extLst>
          </p:cNvPr>
          <p:cNvSpPr txBox="1"/>
          <p:nvPr/>
        </p:nvSpPr>
        <p:spPr>
          <a:xfrm>
            <a:off x="9751371" y="3414283"/>
            <a:ext cx="825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One!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6B59B14-3415-347D-C3DD-CC1E928D1CC3}"/>
              </a:ext>
            </a:extLst>
          </p:cNvPr>
          <p:cNvCxnSpPr>
            <a:cxnSpLocks/>
          </p:cNvCxnSpPr>
          <p:nvPr/>
        </p:nvCxnSpPr>
        <p:spPr>
          <a:xfrm flipH="1">
            <a:off x="3460740" y="3673871"/>
            <a:ext cx="6315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2" name="Picture 161">
            <a:extLst>
              <a:ext uri="{FF2B5EF4-FFF2-40B4-BE49-F238E27FC236}">
                <a16:creationId xmlns:a16="http://schemas.microsoft.com/office/drawing/2014/main" id="{DCE7128E-30E9-6AB9-4FDA-5C6256CE1F5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1746" y="2853257"/>
            <a:ext cx="589525" cy="442026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81491EE4-80CA-5841-BE6C-9A3A750199C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0812" y="2850911"/>
            <a:ext cx="632851" cy="440464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919C57A-58FE-0D46-6401-3EA983A8A86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796" y="2757185"/>
            <a:ext cx="543771" cy="528736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4EDB8F00-13F6-DBE1-7D07-04A63B81F153}"/>
              </a:ext>
            </a:extLst>
          </p:cNvPr>
          <p:cNvSpPr txBox="1"/>
          <p:nvPr/>
        </p:nvSpPr>
        <p:spPr>
          <a:xfrm>
            <a:off x="9751371" y="2948497"/>
            <a:ext cx="825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One!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82CA846-75CF-79FB-FB65-5048021F77C9}"/>
              </a:ext>
            </a:extLst>
          </p:cNvPr>
          <p:cNvCxnSpPr>
            <a:cxnSpLocks/>
          </p:cNvCxnSpPr>
          <p:nvPr/>
        </p:nvCxnSpPr>
        <p:spPr>
          <a:xfrm flipH="1">
            <a:off x="2446986" y="3208085"/>
            <a:ext cx="73043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4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4332-EEC6-D3D5-EFE6-2D55B564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83E8AB-CE84-1EB3-0080-B9F1A080635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480" y="569952"/>
            <a:ext cx="589525" cy="44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8BD98C-CCFE-A746-1497-02E16C352D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189" y="624302"/>
            <a:ext cx="519675" cy="44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8D99A-7752-34A7-ECC5-5C3643EF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556" y="530378"/>
            <a:ext cx="589525" cy="540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CBB60F-F320-3575-C01C-F8FBD07FB0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29" y="526667"/>
            <a:ext cx="619167" cy="5423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C89D79-C396-B214-04B5-A3ED06B00DB4}"/>
              </a:ext>
            </a:extLst>
          </p:cNvPr>
          <p:cNvSpPr/>
          <p:nvPr/>
        </p:nvSpPr>
        <p:spPr>
          <a:xfrm>
            <a:off x="7820470" y="974768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55BE15-88E4-8C6E-D39F-74149A07588B}"/>
              </a:ext>
            </a:extLst>
          </p:cNvPr>
          <p:cNvSpPr/>
          <p:nvPr/>
        </p:nvSpPr>
        <p:spPr>
          <a:xfrm>
            <a:off x="3209367" y="975890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BDE15A-F40C-07E3-0451-27965401CD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800" y="526597"/>
            <a:ext cx="543771" cy="528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C9EA09F-1594-4A4D-9C4D-779D9F595C6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416" y="648772"/>
            <a:ext cx="619167" cy="4404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CE92F22-E115-66D5-3F04-62DF0B42816A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9013" y="645455"/>
            <a:ext cx="632851" cy="4404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C023A0-47E5-4CBE-C8BF-72C12F9B41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3538" y="5443208"/>
            <a:ext cx="589525" cy="4420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C4459A0-5B43-1F55-F8ED-081D99626C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899" y="5344788"/>
            <a:ext cx="589525" cy="540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3708D39-9B99-1DF7-1638-4947DCCD427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260" y="5443208"/>
            <a:ext cx="632851" cy="4404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E108FC3-3048-14A0-F6E6-F2375DB20CE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8463" y="5441646"/>
            <a:ext cx="619167" cy="4404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F2934CD-BEC5-99E3-378B-9AAEF2ED61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6066" y="5341664"/>
            <a:ext cx="589525" cy="5404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CA1CA27-B25D-F527-A456-B5535240934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001" y="5441646"/>
            <a:ext cx="632851" cy="4404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2450EFA-F09D-451C-2FBF-DF37909160A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7136" y="5341664"/>
            <a:ext cx="555814" cy="5404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87FE71-75AD-F44E-B746-72F29D3830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899" y="4999620"/>
            <a:ext cx="589525" cy="4420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968E4AD-9FBA-79B8-6601-2866780AFE0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3202" y="4998058"/>
            <a:ext cx="632851" cy="4404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B668F78-80AA-C5C7-EA6B-C3069891779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4025" y="4909786"/>
            <a:ext cx="543771" cy="52873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D569E49-D340-C9AE-7F25-A0C19657CF3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3097" y="4896177"/>
            <a:ext cx="591184" cy="5423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E526E4C-8FE1-AA23-43CC-5D3C41CC21B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7084" y="4893053"/>
            <a:ext cx="543771" cy="5287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9EB2060-AE08-2CD8-BE0C-9C161B1B09F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2194" y="4893053"/>
            <a:ext cx="605056" cy="54234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D3929C2-257B-3520-FFB0-5C2ABC5831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9386" y="4886805"/>
            <a:ext cx="543771" cy="5287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4C73ACA-39FF-BF6B-73B4-658BDB2A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261" y="4554470"/>
            <a:ext cx="589525" cy="4420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F8CCAEC-54E3-670F-0BBC-F0A45484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1494" y="4456831"/>
            <a:ext cx="589525" cy="54044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CEAA12B-F271-8032-455D-C8A2B779298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664" y="4446341"/>
            <a:ext cx="589525" cy="54044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EA0B7CD-1AE4-1216-4D1F-A582C99C10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0821" y="4446341"/>
            <a:ext cx="589525" cy="5404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9587E6D-CE11-1BC7-29D8-40F38C1A56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0029" y="4446341"/>
            <a:ext cx="589525" cy="54044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27604A7-B545-5354-31A4-B20F0198E9A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1843" y="4540468"/>
            <a:ext cx="632851" cy="44046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BE15591-FBDF-5C4F-E30B-EAE8B6A7C82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4667" y="4446341"/>
            <a:ext cx="543771" cy="52873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AC60279-FFF3-D484-ADE2-83E4D72070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8999" y="4106640"/>
            <a:ext cx="589525" cy="44202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7DA4D61-6331-34C3-5204-834D222D03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970" y="4008220"/>
            <a:ext cx="589525" cy="54044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7327C2D-E333-2F16-EF91-DF676A9C761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0236" y="4000022"/>
            <a:ext cx="589525" cy="5404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FB76C4-FFB7-573A-7890-EE92D0B7BF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6830" y="4000243"/>
            <a:ext cx="589525" cy="5404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C4125EC-E4F4-2F66-C793-9D99D7FAABC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9897" y="4112613"/>
            <a:ext cx="632851" cy="4404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D722A9C-6905-D036-A4C6-81F5E387A88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8067" y="4106309"/>
            <a:ext cx="619167" cy="4404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410656D-D96F-19CF-E935-53F340F3484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3176" y="4118821"/>
            <a:ext cx="632851" cy="44046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6FE7DDD-9FFC-B9FD-B05F-30AC5CFC485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7489" y="4019930"/>
            <a:ext cx="543771" cy="52873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262BC51-89A6-D905-26C9-17F84DAE5FD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330" y="3655635"/>
            <a:ext cx="589525" cy="44202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9C92519-4723-0910-EA94-01BD4C7F3A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9081" y="3551018"/>
            <a:ext cx="589525" cy="54044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F1CEBC6-239B-8350-C6EC-B8817398E44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1" y="3551018"/>
            <a:ext cx="589525" cy="54044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F1F335D-995E-13F9-426C-E3DD3243AF7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7801" y="3654127"/>
            <a:ext cx="632851" cy="440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995E6C7-491F-CC3B-37BC-33300208CD5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6937" y="3556873"/>
            <a:ext cx="543771" cy="52873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E863445-9AA5-8409-9DCB-DAEFD723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2320" y="3651771"/>
            <a:ext cx="519675" cy="44202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5AD2556-A20C-8D23-7205-445372CE2E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022" y="3563964"/>
            <a:ext cx="619167" cy="5423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752765E-9F65-42F8-9905-64CB9951806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0438" y="3563964"/>
            <a:ext cx="543771" cy="52873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01F2C0B-DB62-6189-1174-88681430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6698" y="3193752"/>
            <a:ext cx="589525" cy="44202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507DED5-BC35-9BEA-BD23-7665CB66334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0" y="3096212"/>
            <a:ext cx="589525" cy="5404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A7883FF-EF51-4B4E-812C-F08D05966B3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2234" y="3196978"/>
            <a:ext cx="632851" cy="44046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A4A3D98-850C-866B-FFD3-BF7FBF61CC2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0467" y="3191123"/>
            <a:ext cx="619167" cy="44046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05C2851-E79B-009B-39CD-962F1EE37EE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2580" y="3191123"/>
            <a:ext cx="632851" cy="44046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6A11B48-163F-0837-51D7-F219DA42634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022" y="3182876"/>
            <a:ext cx="634535" cy="45139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94F8BAD-3DD7-988C-6875-134DD97D996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8320" y="3096212"/>
            <a:ext cx="589525" cy="54044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9755A1B-C7C9-8E29-B11F-E0A7219B4FC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709" y="3196978"/>
            <a:ext cx="632851" cy="4404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23CC253-582A-20C8-E1A9-7C5A94A0E9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8574" y="3096212"/>
            <a:ext cx="543771" cy="52873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167FFFF7-E90A-3591-E272-48AB4292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0" y="2745407"/>
            <a:ext cx="589525" cy="44202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94301065-CDDB-45D4-2D4D-A7A8BC56E81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7801" y="2746969"/>
            <a:ext cx="632851" cy="44046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B3522370-2B4F-A860-526B-11D388AAAD6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4728" y="2652037"/>
            <a:ext cx="543771" cy="52873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A79CD0A-3845-F209-879D-EC28ECABB51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9838" y="2734546"/>
            <a:ext cx="519675" cy="44202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AA8991D-1C2C-8B20-4717-D7E262E549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9536" y="2734546"/>
            <a:ext cx="519675" cy="4420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7DA463E-B7F2-235C-C10F-A18C4CAB60F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3095" y="2638146"/>
            <a:ext cx="619167" cy="54234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971BBAF-6D86-78A9-029E-BDB1BF51644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9368" y="2635761"/>
            <a:ext cx="543771" cy="52873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FE96E396-BBCB-1338-43E5-4219D96FB8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3946" y="2638145"/>
            <a:ext cx="619167" cy="54234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B32BDAF0-2FE5-BF16-2D0A-A416FEAFF6E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4802" y="2635761"/>
            <a:ext cx="543771" cy="52873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29F3D06-66F6-8F1D-1E6A-F758EEAF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1789" y="2293335"/>
            <a:ext cx="589525" cy="44202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3E03A782-F083-A966-ED3E-DF3299BD07D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61" y="2290406"/>
            <a:ext cx="632851" cy="44046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9D2D0B59-F137-7964-3657-1FEAAFB64B2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0928" y="2195191"/>
            <a:ext cx="543771" cy="52873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48174D24-A637-949D-E2DD-B97F49FDF28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7529" y="2193404"/>
            <a:ext cx="619167" cy="54234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686C264B-0EEF-9FA4-BFAD-2E85C15E600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6803" y="2290406"/>
            <a:ext cx="619167" cy="44046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60E70613-298D-F0DF-8AA6-7E649D857CD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9774" y="2191303"/>
            <a:ext cx="589525" cy="54044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1BCCEAC-ED15-B022-008B-77731ECF3A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8741" y="2191303"/>
            <a:ext cx="589525" cy="54044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D354C3E-01DF-15C9-684C-F78694BF38C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3923" y="2283463"/>
            <a:ext cx="632851" cy="44046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E8F748F-3E3B-12E6-E5B9-05DE1C9B0CE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3941" y="2187039"/>
            <a:ext cx="543771" cy="52873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47791BA-FF44-33AB-C31A-E6AF3F9722E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9" y="1853336"/>
            <a:ext cx="589525" cy="44202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B15A324-3406-73BF-3092-55599B7F600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7935" y="1753584"/>
            <a:ext cx="589525" cy="54044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C410B610-F0EC-20B4-4C1F-D6EE05FA1EE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2941" y="1846056"/>
            <a:ext cx="632851" cy="44046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4B0A890-C8AE-058A-B33E-FC7F88041A9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6047" y="1841177"/>
            <a:ext cx="619167" cy="44046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1E4BAA5-2A18-E8D7-A980-9B9549A09B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5537" y="1746017"/>
            <a:ext cx="589525" cy="54044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6FABC7EE-8FF9-BFC3-3AC4-60789BCDDFE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9407" y="1844741"/>
            <a:ext cx="632851" cy="44046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CC678A9C-AEBB-6335-16BD-5DB4CBE0A2B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7694" y="1841177"/>
            <a:ext cx="619167" cy="440464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738CE95B-820D-F9D4-ABE0-B024AFC94CD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1999" y="1854117"/>
            <a:ext cx="632851" cy="44046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4B71D8C8-1F9E-A1C1-0558-7D702C99B66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627" y="1761670"/>
            <a:ext cx="543771" cy="52873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48369994-385F-7690-FD25-3D7D9113A1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7171" y="1403699"/>
            <a:ext cx="589525" cy="44202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A2BA25A-045D-32A1-F6CD-4B94B36202F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9079" y="1410309"/>
            <a:ext cx="632851" cy="44046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2252EF4-8ADA-295E-7930-A09E0E45358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887" y="1312708"/>
            <a:ext cx="543771" cy="528736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17B40197-B8D2-6CD3-E8D3-E8B46C9E5C9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3464" y="1303711"/>
            <a:ext cx="619167" cy="54234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D1A3F68-A4C4-6A87-ABC4-105EDF502FD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712" y="1312441"/>
            <a:ext cx="543771" cy="52873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E54D8B6-5118-AFC9-F742-AC43AC1330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8037" y="1407284"/>
            <a:ext cx="519675" cy="44202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E18A2210-BB3D-7521-8470-16A9995D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022" y="1405590"/>
            <a:ext cx="519675" cy="44202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374E7837-A27A-0896-E3CF-6D16AD0E7FB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15" y="1310991"/>
            <a:ext cx="619167" cy="54234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BD554FB-A5F8-4D3C-4AEE-2CBE92D14BD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07695"/>
            <a:ext cx="543771" cy="52873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0AE8F92-17E5-9DA3-4C63-EF17EA7BDF7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1619" y="5791053"/>
            <a:ext cx="543771" cy="52873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B81CAB4C-AEEA-21C0-E0F4-7CCB553B490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3661" y="5793399"/>
            <a:ext cx="619167" cy="54234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9CABD45-9F2F-6253-EA09-7A0E16BB4A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7630" y="5882110"/>
            <a:ext cx="519675" cy="44202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50B87450-EEFA-C2E8-839B-4B110778700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6736" y="5789789"/>
            <a:ext cx="543771" cy="5287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01FD9059-56B0-0C32-EF67-F8C0CCB372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04240" y="5786814"/>
            <a:ext cx="619167" cy="5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55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115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Raúl Martinez</dc:creator>
  <cp:lastModifiedBy>Raúl Martinez</cp:lastModifiedBy>
  <cp:revision>8</cp:revision>
  <dcterms:created xsi:type="dcterms:W3CDTF">2025-03-15T16:46:49Z</dcterms:created>
  <dcterms:modified xsi:type="dcterms:W3CDTF">2025-04-19T19:34:51Z</dcterms:modified>
</cp:coreProperties>
</file>