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4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4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C3C3F-4F0C-48DB-9186-EA037190C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CA756-83CC-28AC-987F-08500D39E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3FB95-13D7-1AB5-CDDF-D1E04E9F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55A4-FD16-4FF7-9136-0F374374DE72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27B04-855C-E78B-F3A1-CC4727E2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3CF8C-A49B-F310-D271-A70B593F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6A0-2A65-4D42-B3EC-255AF412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7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2604-8E2F-A55E-FA52-8C18D8206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7451E-34D6-1523-1BD6-25DF7B6E8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437FD-9E5F-35CD-E813-0EE2B7521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55A4-FD16-4FF7-9136-0F374374DE72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5CB07-6D71-3144-D905-85AAFC89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B559D-7C7F-626B-339A-27BB9993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6A0-2A65-4D42-B3EC-255AF412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5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EE5F96-58AA-3597-154F-E7E8A18282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E0CCBB-ADBD-3125-308A-08EE5107D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5F1D0-0314-6AAD-4C21-647D4A078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55A4-FD16-4FF7-9136-0F374374DE72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6DF82-2DB3-8C4F-58CC-CB5808204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F51EB-3A35-9087-FE39-05E733005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6A0-2A65-4D42-B3EC-255AF412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2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86052-15D4-FAD6-AFB9-87A0BB2C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B9015-1E2A-4B79-1C2C-6CC31CE68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AEC36-9C57-ACE6-1F26-036BEC995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55A4-FD16-4FF7-9136-0F374374DE72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FE5FD-DF61-52BA-74F0-EDB03315C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5C999-649A-DCFC-4D52-1C40616D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6A0-2A65-4D42-B3EC-255AF412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5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951D1-5B31-CCFD-3B42-57DF1FDC2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5241F-4660-1DF6-0F1E-446F9175B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78612-AC32-2194-F01A-048F0C89F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55A4-FD16-4FF7-9136-0F374374DE72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00E07-5C60-A55C-81DC-AD9EDE6E5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8CC49-6A14-8179-5EE6-332C341D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6A0-2A65-4D42-B3EC-255AF412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0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64B1-485D-899F-5F34-CFEBDB7D2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FF634-C13B-14AB-E4F6-7FA499A4C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82F36-27C3-1E4A-E507-1289A6459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3E536-BEFE-9BA4-DDE2-0792D3ABD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55A4-FD16-4FF7-9136-0F374374DE72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72F6C-92AD-FF42-D66B-34BD47B51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6ACF2-2BFA-B224-17FD-4C57D128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6A0-2A65-4D42-B3EC-255AF412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11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E6F5E-870D-9C51-E001-BDF6E229E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E7733-6935-3FA8-0D3C-F1BA05DE8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4FEA0-D103-4580-D2C9-30F0D8EF1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DF1A43-8107-1F0C-B866-CA37D7011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AC7447-8E65-6D28-775E-C4AFB7644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114CD7-4572-5CBF-8CC2-2F33DFBB5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55A4-FD16-4FF7-9136-0F374374DE72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BA7085-9302-C0D3-CD06-C2177054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D453ED-D173-EE3E-F461-7E271B62B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6A0-2A65-4D42-B3EC-255AF412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91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99275-528B-566E-8E95-DC11CE71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10C7B-8DA0-BCEB-5BB7-A820EB606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55A4-FD16-4FF7-9136-0F374374DE72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FF47A-7D19-CC5A-5B79-18C1D5E5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97E578-0003-03B2-7E3F-924A07A6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6A0-2A65-4D42-B3EC-255AF412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4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8FA805-E686-76AF-335E-08DD4AD9C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55A4-FD16-4FF7-9136-0F374374DE72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75F54C-BA48-303D-57FB-1731F0B9F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F59C4-B9EB-9B01-CCA0-D024C1CA9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6A0-2A65-4D42-B3EC-255AF412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9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2FB1-F046-1CBB-D00C-B2BB724DE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8DBD2-BB2F-56D1-F348-43D120518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B2636-A239-779C-E3C9-EE92D93BC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7B802-A1BD-E3B6-1940-0FE7DAFC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55A4-FD16-4FF7-9136-0F374374DE72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1667E-9C22-0C1B-D48B-1EC18BBE5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660FE-61C0-F025-2ACA-BA3F2EE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6A0-2A65-4D42-B3EC-255AF412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9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FF5F8-D8FE-05F7-B68A-E1646C1D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43805D-5B76-DC0C-0451-AE7932BCD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FBEC8-2FEB-A392-699B-5E45F8A94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6217A-F44B-5127-931F-E683D8D5A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55A4-FD16-4FF7-9136-0F374374DE72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292A6-E108-B335-2C08-7D819E0F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4BF2E-D0A4-267F-AB64-761FABF35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D26A0-2A65-4D42-B3EC-255AF412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3EE1C6-B0ED-853E-13CA-581403B81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E3F4F-29FF-A8B0-3036-4BACF88FD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4A4DA-5B75-C2F1-B367-C1020E6C2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3B55A4-FD16-4FF7-9136-0F374374DE72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3337A-D1BE-AAA7-6E5A-C49C29B2DA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B1E66-0C63-D672-14F4-DC7FCCCFF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DD26A0-2A65-4D42-B3EC-255AF412D6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4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D063D87D-C66D-B1DF-6DF3-E30B4B08C2C5}"/>
              </a:ext>
            </a:extLst>
          </p:cNvPr>
          <p:cNvGrpSpPr/>
          <p:nvPr/>
        </p:nvGrpSpPr>
        <p:grpSpPr>
          <a:xfrm>
            <a:off x="7021153" y="532231"/>
            <a:ext cx="1963859" cy="1390383"/>
            <a:chOff x="3127059" y="3373126"/>
            <a:chExt cx="1963859" cy="1390383"/>
          </a:xfrm>
        </p:grpSpPr>
        <p:grpSp>
          <p:nvGrpSpPr>
            <p:cNvPr id="275" name="Group 274">
              <a:extLst>
                <a:ext uri="{FF2B5EF4-FFF2-40B4-BE49-F238E27FC236}">
                  <a16:creationId xmlns:a16="http://schemas.microsoft.com/office/drawing/2014/main" id="{9857FA49-E309-9CC1-6A6B-B0A5900C6659}"/>
                </a:ext>
              </a:extLst>
            </p:cNvPr>
            <p:cNvGrpSpPr/>
            <p:nvPr/>
          </p:nvGrpSpPr>
          <p:grpSpPr>
            <a:xfrm>
              <a:off x="3127059" y="3373126"/>
              <a:ext cx="1572225" cy="1390383"/>
              <a:chOff x="3127059" y="3373126"/>
              <a:chExt cx="1572225" cy="1390383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EA104E8-9BC5-32EF-8B10-C216EF810958}"/>
                  </a:ext>
                </a:extLst>
              </p:cNvPr>
              <p:cNvSpPr/>
              <p:nvPr/>
            </p:nvSpPr>
            <p:spPr>
              <a:xfrm>
                <a:off x="3343286" y="3620528"/>
                <a:ext cx="1355998" cy="1084442"/>
              </a:xfrm>
              <a:prstGeom prst="rect">
                <a:avLst/>
              </a:prstGeom>
              <a:gradFill flip="none" rotWithShape="1">
                <a:gsLst>
                  <a:gs pos="67000">
                    <a:schemeClr val="tx2">
                      <a:lumMod val="50000"/>
                      <a:lumOff val="50000"/>
                    </a:schemeClr>
                  </a:gs>
                  <a:gs pos="49000">
                    <a:schemeClr val="tx2">
                      <a:lumMod val="50000"/>
                      <a:lumOff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3046944-A3AC-5CCC-0449-3BA998F8558A}"/>
                  </a:ext>
                </a:extLst>
              </p:cNvPr>
              <p:cNvSpPr/>
              <p:nvPr/>
            </p:nvSpPr>
            <p:spPr>
              <a:xfrm>
                <a:off x="3127059" y="3845767"/>
                <a:ext cx="214629" cy="200999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1C1F06A-66E8-3A06-44B1-70F3F0CB9428}"/>
                  </a:ext>
                </a:extLst>
              </p:cNvPr>
              <p:cNvSpPr/>
              <p:nvPr/>
            </p:nvSpPr>
            <p:spPr>
              <a:xfrm>
                <a:off x="3127059" y="4298533"/>
                <a:ext cx="214629" cy="200999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80E39EC-0EDD-A80D-4B45-FB70BF7B0AD9}"/>
                  </a:ext>
                </a:extLst>
              </p:cNvPr>
              <p:cNvSpPr/>
              <p:nvPr/>
            </p:nvSpPr>
            <p:spPr>
              <a:xfrm>
                <a:off x="4433967" y="4276141"/>
                <a:ext cx="260769" cy="247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939300D-B2C3-368B-9941-6F1558273684}"/>
                  </a:ext>
                </a:extLst>
              </p:cNvPr>
              <p:cNvSpPr/>
              <p:nvPr/>
            </p:nvSpPr>
            <p:spPr>
              <a:xfrm>
                <a:off x="4431830" y="3823375"/>
                <a:ext cx="260769" cy="247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D5BC98E-02B2-4B64-12E4-0197CDC9BE30}"/>
                  </a:ext>
                </a:extLst>
              </p:cNvPr>
              <p:cNvSpPr/>
              <p:nvPr/>
            </p:nvSpPr>
            <p:spPr>
              <a:xfrm>
                <a:off x="3922579" y="3373126"/>
                <a:ext cx="220479" cy="247400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447556C-5955-1B43-DF0D-6D80DFD218FF}"/>
                  </a:ext>
                </a:extLst>
              </p:cNvPr>
              <p:cNvSpPr/>
              <p:nvPr/>
            </p:nvSpPr>
            <p:spPr>
              <a:xfrm>
                <a:off x="3890899" y="4457570"/>
                <a:ext cx="260769" cy="247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7EBD3E-1E90-AA46-A521-D80D0F347F76}"/>
                  </a:ext>
                </a:extLst>
              </p:cNvPr>
              <p:cNvSpPr txBox="1"/>
              <p:nvPr/>
            </p:nvSpPr>
            <p:spPr>
              <a:xfrm>
                <a:off x="3585961" y="3561989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01F477-5541-109D-B0CE-E5B71ECC3279}"/>
                  </a:ext>
                </a:extLst>
              </p:cNvPr>
              <p:cNvSpPr txBox="1"/>
              <p:nvPr/>
            </p:nvSpPr>
            <p:spPr>
              <a:xfrm>
                <a:off x="4095292" y="439417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cxnSp>
            <p:nvCxnSpPr>
              <p:cNvPr id="106" name="Connector: Curved 105">
                <a:extLst>
                  <a:ext uri="{FF2B5EF4-FFF2-40B4-BE49-F238E27FC236}">
                    <a16:creationId xmlns:a16="http://schemas.microsoft.com/office/drawing/2014/main" id="{8889A558-A6C3-F11A-86A0-AE3DAB1B00C7}"/>
                  </a:ext>
                </a:extLst>
              </p:cNvPr>
              <p:cNvCxnSpPr>
                <a:cxnSpLocks/>
                <a:stCxn id="108" idx="0"/>
                <a:endCxn id="13" idx="3"/>
              </p:cNvCxnSpPr>
              <p:nvPr/>
            </p:nvCxnSpPr>
            <p:spPr>
              <a:xfrm rot="16200000" flipV="1">
                <a:off x="3561097" y="3726858"/>
                <a:ext cx="240778" cy="679595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nector: Curved 106">
                <a:extLst>
                  <a:ext uri="{FF2B5EF4-FFF2-40B4-BE49-F238E27FC236}">
                    <a16:creationId xmlns:a16="http://schemas.microsoft.com/office/drawing/2014/main" id="{A106A4D3-9866-16E1-1C72-DAD4545237A3}"/>
                  </a:ext>
                </a:extLst>
              </p:cNvPr>
              <p:cNvCxnSpPr>
                <a:cxnSpLocks/>
                <a:stCxn id="108" idx="3"/>
                <a:endCxn id="14" idx="3"/>
              </p:cNvCxnSpPr>
              <p:nvPr/>
            </p:nvCxnSpPr>
            <p:spPr>
              <a:xfrm rot="5400000">
                <a:off x="3623211" y="4055408"/>
                <a:ext cx="62103" cy="625147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3C8BAA31-E1C6-1A74-77B3-7952FFEF4B89}"/>
                  </a:ext>
                </a:extLst>
              </p:cNvPr>
              <p:cNvSpPr/>
              <p:nvPr/>
            </p:nvSpPr>
            <p:spPr>
              <a:xfrm>
                <a:off x="3944282" y="4187045"/>
                <a:ext cx="154001" cy="17560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cxnSp>
            <p:nvCxnSpPr>
              <p:cNvPr id="109" name="Connector: Curved 108">
                <a:extLst>
                  <a:ext uri="{FF2B5EF4-FFF2-40B4-BE49-F238E27FC236}">
                    <a16:creationId xmlns:a16="http://schemas.microsoft.com/office/drawing/2014/main" id="{C43394D2-3FCC-271A-578C-C3EF4968E470}"/>
                  </a:ext>
                </a:extLst>
              </p:cNvPr>
              <p:cNvCxnSpPr>
                <a:cxnSpLocks/>
                <a:stCxn id="108" idx="1"/>
                <a:endCxn id="13" idx="3"/>
              </p:cNvCxnSpPr>
              <p:nvPr/>
            </p:nvCxnSpPr>
            <p:spPr>
              <a:xfrm rot="16200000" flipV="1">
                <a:off x="3521015" y="3766940"/>
                <a:ext cx="266494" cy="625147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Connector: Curved 112">
                <a:extLst>
                  <a:ext uri="{FF2B5EF4-FFF2-40B4-BE49-F238E27FC236}">
                    <a16:creationId xmlns:a16="http://schemas.microsoft.com/office/drawing/2014/main" id="{22D9A917-2BF8-4693-20C8-56163F6B6E75}"/>
                  </a:ext>
                </a:extLst>
              </p:cNvPr>
              <p:cNvCxnSpPr>
                <a:cxnSpLocks/>
                <a:stCxn id="16" idx="1"/>
                <a:endCxn id="17" idx="2"/>
              </p:cNvCxnSpPr>
              <p:nvPr/>
            </p:nvCxnSpPr>
            <p:spPr>
              <a:xfrm rot="10800000">
                <a:off x="4032820" y="3620527"/>
                <a:ext cx="399011" cy="326549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ctor: Curved 116">
                <a:extLst>
                  <a:ext uri="{FF2B5EF4-FFF2-40B4-BE49-F238E27FC236}">
                    <a16:creationId xmlns:a16="http://schemas.microsoft.com/office/drawing/2014/main" id="{EA00C1EB-74D8-B828-17CF-5F50453AC79C}"/>
                  </a:ext>
                </a:extLst>
              </p:cNvPr>
              <p:cNvCxnSpPr>
                <a:cxnSpLocks/>
                <a:stCxn id="15" idx="1"/>
                <a:endCxn id="14" idx="3"/>
              </p:cNvCxnSpPr>
              <p:nvPr/>
            </p:nvCxnSpPr>
            <p:spPr>
              <a:xfrm rot="10800000">
                <a:off x="3341689" y="4399033"/>
                <a:ext cx="1092279" cy="808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966F720-0856-30BE-FC5B-68D1C802EAE6}"/>
                </a:ext>
              </a:extLst>
            </p:cNvPr>
            <p:cNvSpPr txBox="1"/>
            <p:nvPr/>
          </p:nvSpPr>
          <p:spPr>
            <a:xfrm>
              <a:off x="4769996" y="3597598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1C032B5-0F90-2C37-92BE-9DA40D0148C7}"/>
              </a:ext>
            </a:extLst>
          </p:cNvPr>
          <p:cNvGrpSpPr/>
          <p:nvPr/>
        </p:nvGrpSpPr>
        <p:grpSpPr>
          <a:xfrm>
            <a:off x="7056563" y="2311176"/>
            <a:ext cx="1961177" cy="1241824"/>
            <a:chOff x="427886" y="3373128"/>
            <a:chExt cx="1961177" cy="124182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45983F3-4403-EC3A-B6C5-8C107013BAF2}"/>
                </a:ext>
              </a:extLst>
            </p:cNvPr>
            <p:cNvSpPr txBox="1"/>
            <p:nvPr/>
          </p:nvSpPr>
          <p:spPr>
            <a:xfrm>
              <a:off x="910599" y="337312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/>
                <a:t>0</a:t>
              </a:r>
              <a:endParaRPr lang="en-US" b="1" dirty="0"/>
            </a:p>
          </p:txBody>
        </p: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B9650466-782F-1394-924E-13C1DD33279A}"/>
                </a:ext>
              </a:extLst>
            </p:cNvPr>
            <p:cNvGrpSpPr/>
            <p:nvPr/>
          </p:nvGrpSpPr>
          <p:grpSpPr>
            <a:xfrm>
              <a:off x="427886" y="3457863"/>
              <a:ext cx="1566083" cy="1157089"/>
              <a:chOff x="427886" y="3457863"/>
              <a:chExt cx="1566083" cy="1157089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56F9B83-8C91-CA26-8EC1-271DA05A5BDB}"/>
                  </a:ext>
                </a:extLst>
              </p:cNvPr>
              <p:cNvSpPr/>
              <p:nvPr/>
            </p:nvSpPr>
            <p:spPr>
              <a:xfrm>
                <a:off x="637971" y="3457863"/>
                <a:ext cx="1355998" cy="1084442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bg2">
                      <a:lumMod val="90000"/>
                    </a:schemeClr>
                  </a:gs>
                  <a:gs pos="0">
                    <a:schemeClr val="bg2">
                      <a:lumMod val="9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07154AC-7BAC-00DB-BCDF-BF85219811DB}"/>
                  </a:ext>
                </a:extLst>
              </p:cNvPr>
              <p:cNvSpPr/>
              <p:nvPr/>
            </p:nvSpPr>
            <p:spPr>
              <a:xfrm>
                <a:off x="427886" y="4135868"/>
                <a:ext cx="214629" cy="200999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6748EDC-4E98-3163-753D-56C506E0E1EC}"/>
                  </a:ext>
                </a:extLst>
              </p:cNvPr>
              <p:cNvSpPr/>
              <p:nvPr/>
            </p:nvSpPr>
            <p:spPr>
              <a:xfrm>
                <a:off x="1728652" y="4113476"/>
                <a:ext cx="260769" cy="247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9013506-24A2-8664-D6AF-E8035068133F}"/>
                  </a:ext>
                </a:extLst>
              </p:cNvPr>
              <p:cNvSpPr/>
              <p:nvPr/>
            </p:nvSpPr>
            <p:spPr>
              <a:xfrm>
                <a:off x="1726515" y="3660710"/>
                <a:ext cx="260769" cy="247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C941D3-41FE-0118-CF79-0AFE4E4BC556}"/>
                  </a:ext>
                </a:extLst>
              </p:cNvPr>
              <p:cNvSpPr txBox="1"/>
              <p:nvPr/>
            </p:nvSpPr>
            <p:spPr>
              <a:xfrm>
                <a:off x="1420325" y="424562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cxnSp>
            <p:nvCxnSpPr>
              <p:cNvPr id="89" name="Connector: Curved 88">
                <a:extLst>
                  <a:ext uri="{FF2B5EF4-FFF2-40B4-BE49-F238E27FC236}">
                    <a16:creationId xmlns:a16="http://schemas.microsoft.com/office/drawing/2014/main" id="{0E4693AA-2415-50A6-0F0C-913852DE3569}"/>
                  </a:ext>
                </a:extLst>
              </p:cNvPr>
              <p:cNvCxnSpPr>
                <a:cxnSpLocks/>
                <a:endCxn id="23" idx="3"/>
              </p:cNvCxnSpPr>
              <p:nvPr/>
            </p:nvCxnSpPr>
            <p:spPr>
              <a:xfrm rot="10800000" flipV="1">
                <a:off x="642515" y="3806428"/>
                <a:ext cx="1060336" cy="429939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ctor: Curved 91">
                <a:extLst>
                  <a:ext uri="{FF2B5EF4-FFF2-40B4-BE49-F238E27FC236}">
                    <a16:creationId xmlns:a16="http://schemas.microsoft.com/office/drawing/2014/main" id="{949B96A9-1BFC-0BA0-7CA8-DECB156C4BA0}"/>
                  </a:ext>
                </a:extLst>
              </p:cNvPr>
              <p:cNvCxnSpPr>
                <a:cxnSpLocks/>
                <a:stCxn id="24" idx="1"/>
                <a:endCxn id="23" idx="3"/>
              </p:cNvCxnSpPr>
              <p:nvPr/>
            </p:nvCxnSpPr>
            <p:spPr>
              <a:xfrm rot="10800000">
                <a:off x="642516" y="4236368"/>
                <a:ext cx="1086137" cy="808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B8AFA0D-C77F-F4E9-1E6D-597792641017}"/>
                </a:ext>
              </a:extLst>
            </p:cNvPr>
            <p:cNvSpPr txBox="1"/>
            <p:nvPr/>
          </p:nvSpPr>
          <p:spPr>
            <a:xfrm>
              <a:off x="913942" y="340649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9813C7E-3E51-97FC-835A-BB8BE0014A87}"/>
                </a:ext>
              </a:extLst>
            </p:cNvPr>
            <p:cNvSpPr txBox="1"/>
            <p:nvPr/>
          </p:nvSpPr>
          <p:spPr>
            <a:xfrm>
              <a:off x="2064935" y="342900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577A02D-152E-7B02-92F8-5EAEECE58A61}"/>
              </a:ext>
            </a:extLst>
          </p:cNvPr>
          <p:cNvGrpSpPr/>
          <p:nvPr/>
        </p:nvGrpSpPr>
        <p:grpSpPr>
          <a:xfrm>
            <a:off x="4084805" y="652320"/>
            <a:ext cx="1964720" cy="1202211"/>
            <a:chOff x="427886" y="2117410"/>
            <a:chExt cx="1964720" cy="120221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8666CF5-3764-6744-E438-C12226848B63}"/>
                </a:ext>
              </a:extLst>
            </p:cNvPr>
            <p:cNvSpPr txBox="1"/>
            <p:nvPr/>
          </p:nvSpPr>
          <p:spPr>
            <a:xfrm>
              <a:off x="918780" y="211741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4048737D-0FFF-2CDD-C928-3B4E23F9AD7B}"/>
                </a:ext>
              </a:extLst>
            </p:cNvPr>
            <p:cNvGrpSpPr/>
            <p:nvPr/>
          </p:nvGrpSpPr>
          <p:grpSpPr>
            <a:xfrm>
              <a:off x="427886" y="2188438"/>
              <a:ext cx="1570631" cy="1131183"/>
              <a:chOff x="427886" y="2188438"/>
              <a:chExt cx="1570631" cy="1131183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81E44A2-FAD2-F071-315C-AE6C2DA28499}"/>
                  </a:ext>
                </a:extLst>
              </p:cNvPr>
              <p:cNvSpPr/>
              <p:nvPr/>
            </p:nvSpPr>
            <p:spPr>
              <a:xfrm>
                <a:off x="642519" y="2188438"/>
                <a:ext cx="1355998" cy="1084442"/>
              </a:xfrm>
              <a:prstGeom prst="rect">
                <a:avLst/>
              </a:prstGeom>
              <a:gradFill flip="none" rotWithShape="1">
                <a:gsLst>
                  <a:gs pos="30097">
                    <a:schemeClr val="bg2">
                      <a:lumMod val="90000"/>
                    </a:schemeClr>
                  </a:gs>
                  <a:gs pos="62000">
                    <a:schemeClr val="tx2">
                      <a:lumMod val="50000"/>
                      <a:lumOff val="50000"/>
                    </a:schemeClr>
                  </a:gs>
                  <a:gs pos="36000">
                    <a:schemeClr val="bg2">
                      <a:lumMod val="9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D23A105-2517-65E3-2F8B-5CC6D800292C}"/>
                  </a:ext>
                </a:extLst>
              </p:cNvPr>
              <p:cNvSpPr/>
              <p:nvPr/>
            </p:nvSpPr>
            <p:spPr>
              <a:xfrm>
                <a:off x="427886" y="2413677"/>
                <a:ext cx="214629" cy="200999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5BDCF78-0167-D93B-52A9-37BBDEC8175A}"/>
                  </a:ext>
                </a:extLst>
              </p:cNvPr>
              <p:cNvSpPr/>
              <p:nvPr/>
            </p:nvSpPr>
            <p:spPr>
              <a:xfrm>
                <a:off x="427886" y="2866443"/>
                <a:ext cx="214629" cy="200999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5F671E8-9804-9174-F23A-59B5A2296281}"/>
                  </a:ext>
                </a:extLst>
              </p:cNvPr>
              <p:cNvSpPr/>
              <p:nvPr/>
            </p:nvSpPr>
            <p:spPr>
              <a:xfrm>
                <a:off x="1733200" y="2844051"/>
                <a:ext cx="260769" cy="247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F65DA1C-8917-2062-DDE7-955D90C99A77}"/>
                  </a:ext>
                </a:extLst>
              </p:cNvPr>
              <p:cNvSpPr/>
              <p:nvPr/>
            </p:nvSpPr>
            <p:spPr>
              <a:xfrm>
                <a:off x="1190132" y="3025480"/>
                <a:ext cx="260769" cy="247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C06EA81-30CB-BB8F-E80B-DE7D8A89575F}"/>
                  </a:ext>
                </a:extLst>
              </p:cNvPr>
              <p:cNvSpPr txBox="1"/>
              <p:nvPr/>
            </p:nvSpPr>
            <p:spPr>
              <a:xfrm>
                <a:off x="1424873" y="2950289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cxnSp>
            <p:nvCxnSpPr>
              <p:cNvPr id="95" name="Connector: Curved 94">
                <a:extLst>
                  <a:ext uri="{FF2B5EF4-FFF2-40B4-BE49-F238E27FC236}">
                    <a16:creationId xmlns:a16="http://schemas.microsoft.com/office/drawing/2014/main" id="{3255831B-7649-76AC-4677-CBF9F6251D49}"/>
                  </a:ext>
                </a:extLst>
              </p:cNvPr>
              <p:cNvCxnSpPr>
                <a:cxnSpLocks/>
                <a:stCxn id="97" idx="1"/>
                <a:endCxn id="30" idx="3"/>
              </p:cNvCxnSpPr>
              <p:nvPr/>
            </p:nvCxnSpPr>
            <p:spPr>
              <a:xfrm rot="16200000" flipV="1">
                <a:off x="817809" y="2338884"/>
                <a:ext cx="268421" cy="619007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ctor: Curved 95">
                <a:extLst>
                  <a:ext uri="{FF2B5EF4-FFF2-40B4-BE49-F238E27FC236}">
                    <a16:creationId xmlns:a16="http://schemas.microsoft.com/office/drawing/2014/main" id="{926046AC-CE31-D569-B5F3-DF264832715A}"/>
                  </a:ext>
                </a:extLst>
              </p:cNvPr>
              <p:cNvCxnSpPr>
                <a:cxnSpLocks/>
                <a:stCxn id="97" idx="3"/>
                <a:endCxn id="31" idx="3"/>
              </p:cNvCxnSpPr>
              <p:nvPr/>
            </p:nvCxnSpPr>
            <p:spPr>
              <a:xfrm rot="5400000">
                <a:off x="921931" y="2627352"/>
                <a:ext cx="60176" cy="619007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C3168F44-67B1-D0E0-A078-2802F34525A1}"/>
                  </a:ext>
                </a:extLst>
              </p:cNvPr>
              <p:cNvSpPr/>
              <p:nvPr/>
            </p:nvSpPr>
            <p:spPr>
              <a:xfrm>
                <a:off x="1238969" y="2756882"/>
                <a:ext cx="154001" cy="17560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cxnSp>
            <p:nvCxnSpPr>
              <p:cNvPr id="98" name="Connector: Curved 97">
                <a:extLst>
                  <a:ext uri="{FF2B5EF4-FFF2-40B4-BE49-F238E27FC236}">
                    <a16:creationId xmlns:a16="http://schemas.microsoft.com/office/drawing/2014/main" id="{3868B91E-9105-3D8D-BBDE-0695EA3AACD5}"/>
                  </a:ext>
                </a:extLst>
              </p:cNvPr>
              <p:cNvCxnSpPr>
                <a:cxnSpLocks/>
                <a:stCxn id="97" idx="0"/>
                <a:endCxn id="30" idx="3"/>
              </p:cNvCxnSpPr>
              <p:nvPr/>
            </p:nvCxnSpPr>
            <p:spPr>
              <a:xfrm rot="16200000" flipV="1">
                <a:off x="857891" y="2298802"/>
                <a:ext cx="242705" cy="673455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Connector: Curved 149">
                <a:extLst>
                  <a:ext uri="{FF2B5EF4-FFF2-40B4-BE49-F238E27FC236}">
                    <a16:creationId xmlns:a16="http://schemas.microsoft.com/office/drawing/2014/main" id="{68627A2E-6BDA-A37F-223A-7254269C42F4}"/>
                  </a:ext>
                </a:extLst>
              </p:cNvPr>
              <p:cNvCxnSpPr>
                <a:cxnSpLocks/>
                <a:stCxn id="32" idx="1"/>
                <a:endCxn id="31" idx="3"/>
              </p:cNvCxnSpPr>
              <p:nvPr/>
            </p:nvCxnSpPr>
            <p:spPr>
              <a:xfrm rot="10800000">
                <a:off x="642516" y="2966943"/>
                <a:ext cx="1090685" cy="808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8186279-8148-E3A6-C34A-53ADB3FA7ED5}"/>
                </a:ext>
              </a:extLst>
            </p:cNvPr>
            <p:cNvSpPr txBox="1"/>
            <p:nvPr/>
          </p:nvSpPr>
          <p:spPr>
            <a:xfrm>
              <a:off x="908299" y="212301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D9F8C5-7D24-B215-BE73-4EF6C8BD3FDE}"/>
                </a:ext>
              </a:extLst>
            </p:cNvPr>
            <p:cNvSpPr txBox="1"/>
            <p:nvPr/>
          </p:nvSpPr>
          <p:spPr>
            <a:xfrm>
              <a:off x="2047640" y="2194215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B9ABA30-1C84-BF9C-E4EE-99A31AB11676}"/>
              </a:ext>
            </a:extLst>
          </p:cNvPr>
          <p:cNvGrpSpPr/>
          <p:nvPr/>
        </p:nvGrpSpPr>
        <p:grpSpPr>
          <a:xfrm>
            <a:off x="1016202" y="663876"/>
            <a:ext cx="1689692" cy="1196611"/>
            <a:chOff x="3322910" y="2123010"/>
            <a:chExt cx="1689692" cy="1196611"/>
          </a:xfrm>
        </p:grpSpPr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D5895712-4E62-2E8D-81F0-23A88A6A8E58}"/>
                </a:ext>
              </a:extLst>
            </p:cNvPr>
            <p:cNvGrpSpPr/>
            <p:nvPr/>
          </p:nvGrpSpPr>
          <p:grpSpPr>
            <a:xfrm>
              <a:off x="3322910" y="2123010"/>
              <a:ext cx="1355998" cy="1196611"/>
              <a:chOff x="3322910" y="2123010"/>
              <a:chExt cx="1355998" cy="1196611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2AE8A90F-9167-3545-DD8B-C6623566BD46}"/>
                  </a:ext>
                </a:extLst>
              </p:cNvPr>
              <p:cNvSpPr/>
              <p:nvPr/>
            </p:nvSpPr>
            <p:spPr>
              <a:xfrm>
                <a:off x="3322910" y="2165723"/>
                <a:ext cx="1355998" cy="1084442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bg2">
                      <a:lumMod val="90000"/>
                    </a:schemeClr>
                  </a:gs>
                  <a:gs pos="0">
                    <a:schemeClr val="bg2">
                      <a:lumMod val="9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9ED7093-591A-89F0-9AF9-9254F144AC56}"/>
                  </a:ext>
                </a:extLst>
              </p:cNvPr>
              <p:cNvSpPr txBox="1"/>
              <p:nvPr/>
            </p:nvSpPr>
            <p:spPr>
              <a:xfrm>
                <a:off x="3593759" y="212301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50BCABF-10A8-5A0A-50F2-1909BFF8CCC7}"/>
                  </a:ext>
                </a:extLst>
              </p:cNvPr>
              <p:cNvSpPr txBox="1"/>
              <p:nvPr/>
            </p:nvSpPr>
            <p:spPr>
              <a:xfrm>
                <a:off x="4090001" y="2950289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852AA71-8AA8-E257-4017-F63C380D9ED2}"/>
                </a:ext>
              </a:extLst>
            </p:cNvPr>
            <p:cNvSpPr txBox="1"/>
            <p:nvPr/>
          </p:nvSpPr>
          <p:spPr>
            <a:xfrm>
              <a:off x="4699696" y="212533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F57B776-113B-9FF8-F8CA-5C5A7CB3BBEE}"/>
              </a:ext>
            </a:extLst>
          </p:cNvPr>
          <p:cNvGrpSpPr/>
          <p:nvPr/>
        </p:nvGrpSpPr>
        <p:grpSpPr>
          <a:xfrm>
            <a:off x="801573" y="2275060"/>
            <a:ext cx="1956307" cy="1398698"/>
            <a:chOff x="3116977" y="4970639"/>
            <a:chExt cx="1956307" cy="1398698"/>
          </a:xfrm>
        </p:grpSpPr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670C15CF-FBE8-4517-2221-55CFA5F35A95}"/>
                </a:ext>
              </a:extLst>
            </p:cNvPr>
            <p:cNvGrpSpPr/>
            <p:nvPr/>
          </p:nvGrpSpPr>
          <p:grpSpPr>
            <a:xfrm>
              <a:off x="3116977" y="4970639"/>
              <a:ext cx="1575766" cy="1398698"/>
              <a:chOff x="3116977" y="4970639"/>
              <a:chExt cx="1575766" cy="1398698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6C9F93C-00AF-D291-1B4E-06AA7F59023C}"/>
                  </a:ext>
                </a:extLst>
              </p:cNvPr>
              <p:cNvSpPr/>
              <p:nvPr/>
            </p:nvSpPr>
            <p:spPr>
              <a:xfrm>
                <a:off x="3336745" y="5218041"/>
                <a:ext cx="1355998" cy="1084442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tx2">
                      <a:lumMod val="50000"/>
                      <a:lumOff val="50000"/>
                    </a:schemeClr>
                  </a:gs>
                  <a:gs pos="0">
                    <a:schemeClr val="tx2">
                      <a:lumMod val="50000"/>
                      <a:lumOff val="5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2E57A70-88AE-E39D-0694-A8E2374EF27F}"/>
                  </a:ext>
                </a:extLst>
              </p:cNvPr>
              <p:cNvSpPr/>
              <p:nvPr/>
            </p:nvSpPr>
            <p:spPr>
              <a:xfrm>
                <a:off x="3916038" y="4970639"/>
                <a:ext cx="220479" cy="247400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1423CF1-CCC6-5B38-BFC8-6409033411F0}"/>
                  </a:ext>
                </a:extLst>
              </p:cNvPr>
              <p:cNvSpPr/>
              <p:nvPr/>
            </p:nvSpPr>
            <p:spPr>
              <a:xfrm>
                <a:off x="3884358" y="6055083"/>
                <a:ext cx="260769" cy="247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9A89748-E41C-EAD0-A975-2E4914B3FBB0}"/>
                  </a:ext>
                </a:extLst>
              </p:cNvPr>
              <p:cNvSpPr txBox="1"/>
              <p:nvPr/>
            </p:nvSpPr>
            <p:spPr>
              <a:xfrm>
                <a:off x="3615001" y="5151187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b="1" dirty="0">
                    <a:solidFill>
                      <a:srgbClr val="000000"/>
                    </a:solidFill>
                    <a:effectLst/>
                    <a:latin typeface="Aptos" panose="020B0004020202020204" pitchFamily="34" charset="0"/>
                  </a:rPr>
                  <a:t>1</a:t>
                </a:r>
                <a:endParaRPr lang="en-US" b="1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AB97C51-6998-0969-5C10-490F693F3991}"/>
                  </a:ext>
                </a:extLst>
              </p:cNvPr>
              <p:cNvSpPr txBox="1"/>
              <p:nvPr/>
            </p:nvSpPr>
            <p:spPr>
              <a:xfrm>
                <a:off x="4119041" y="6000005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</a:t>
                </a:r>
              </a:p>
            </p:txBody>
          </p:sp>
          <p:cxnSp>
            <p:nvCxnSpPr>
              <p:cNvPr id="123" name="Connector: Curved 122">
                <a:extLst>
                  <a:ext uri="{FF2B5EF4-FFF2-40B4-BE49-F238E27FC236}">
                    <a16:creationId xmlns:a16="http://schemas.microsoft.com/office/drawing/2014/main" id="{74A27A0A-E43E-8964-64F7-DF7D862CE700}"/>
                  </a:ext>
                </a:extLst>
              </p:cNvPr>
              <p:cNvCxnSpPr>
                <a:cxnSpLocks/>
                <a:stCxn id="125" idx="0"/>
                <a:endCxn id="49" idx="2"/>
              </p:cNvCxnSpPr>
              <p:nvPr/>
            </p:nvCxnSpPr>
            <p:spPr>
              <a:xfrm rot="5400000" flipH="1" flipV="1">
                <a:off x="3710054" y="5529831"/>
                <a:ext cx="628016" cy="4432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ctor: Curved 123">
                <a:extLst>
                  <a:ext uri="{FF2B5EF4-FFF2-40B4-BE49-F238E27FC236}">
                    <a16:creationId xmlns:a16="http://schemas.microsoft.com/office/drawing/2014/main" id="{794FFDA9-D932-2690-86C9-C639F6ECC16D}"/>
                  </a:ext>
                </a:extLst>
              </p:cNvPr>
              <p:cNvCxnSpPr>
                <a:cxnSpLocks/>
                <a:stCxn id="125" idx="1"/>
                <a:endCxn id="247" idx="3"/>
              </p:cNvCxnSpPr>
              <p:nvPr/>
            </p:nvCxnSpPr>
            <p:spPr>
              <a:xfrm rot="16200000" flipH="1" flipV="1">
                <a:off x="3601385" y="5601992"/>
                <a:ext cx="96234" cy="635792"/>
              </a:xfrm>
              <a:prstGeom prst="curvedConnector4">
                <a:avLst>
                  <a:gd name="adj1" fmla="val -26394"/>
                  <a:gd name="adj2" fmla="val 51774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C742A55E-1C55-8ECB-2C3D-BCE9F6A6CE25}"/>
                  </a:ext>
                </a:extLst>
              </p:cNvPr>
              <p:cNvSpPr/>
              <p:nvPr/>
            </p:nvSpPr>
            <p:spPr>
              <a:xfrm>
                <a:off x="3944845" y="5846055"/>
                <a:ext cx="154001" cy="17560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dirty="0"/>
              </a:p>
            </p:txBody>
          </p:sp>
          <p:cxnSp>
            <p:nvCxnSpPr>
              <p:cNvPr id="126" name="Connector: Curved 125">
                <a:extLst>
                  <a:ext uri="{FF2B5EF4-FFF2-40B4-BE49-F238E27FC236}">
                    <a16:creationId xmlns:a16="http://schemas.microsoft.com/office/drawing/2014/main" id="{93D6E7E3-A7D7-2220-A2FD-DBB5137F2D4C}"/>
                  </a:ext>
                </a:extLst>
              </p:cNvPr>
              <p:cNvCxnSpPr>
                <a:cxnSpLocks/>
                <a:stCxn id="125" idx="2"/>
                <a:endCxn id="247" idx="3"/>
              </p:cNvCxnSpPr>
              <p:nvPr/>
            </p:nvCxnSpPr>
            <p:spPr>
              <a:xfrm rot="10800000" flipV="1">
                <a:off x="3331607" y="5933855"/>
                <a:ext cx="613239" cy="34149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C68E1644-EDCE-1A2D-1AAE-97154E34115F}"/>
                  </a:ext>
                </a:extLst>
              </p:cNvPr>
              <p:cNvSpPr/>
              <p:nvPr/>
            </p:nvSpPr>
            <p:spPr>
              <a:xfrm>
                <a:off x="3116977" y="5867505"/>
                <a:ext cx="214629" cy="200999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2D0C766-2A58-8A73-30BC-519260D706B1}"/>
                </a:ext>
              </a:extLst>
            </p:cNvPr>
            <p:cNvSpPr txBox="1"/>
            <p:nvPr/>
          </p:nvSpPr>
          <p:spPr>
            <a:xfrm>
              <a:off x="4766790" y="523633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DA6063E-7C3B-5AFB-2A3A-1C6FD0390F8E}"/>
              </a:ext>
            </a:extLst>
          </p:cNvPr>
          <p:cNvGrpSpPr/>
          <p:nvPr/>
        </p:nvGrpSpPr>
        <p:grpSpPr>
          <a:xfrm>
            <a:off x="9850085" y="1069177"/>
            <a:ext cx="1934264" cy="1222771"/>
            <a:chOff x="427886" y="883600"/>
            <a:chExt cx="1934264" cy="122277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8ABC65D-9E40-0191-BF81-B8ACCD8C8A77}"/>
                </a:ext>
              </a:extLst>
            </p:cNvPr>
            <p:cNvSpPr txBox="1"/>
            <p:nvPr/>
          </p:nvSpPr>
          <p:spPr>
            <a:xfrm>
              <a:off x="1456499" y="173703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23ADC9B1-4CEE-1932-4C06-4489036A79E3}"/>
                </a:ext>
              </a:extLst>
            </p:cNvPr>
            <p:cNvGrpSpPr/>
            <p:nvPr/>
          </p:nvGrpSpPr>
          <p:grpSpPr>
            <a:xfrm>
              <a:off x="427886" y="883600"/>
              <a:ext cx="1570631" cy="1161805"/>
              <a:chOff x="427886" y="883600"/>
              <a:chExt cx="1570631" cy="116180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E55F704-B006-8FD6-07C8-3F1DEB9EA654}"/>
                  </a:ext>
                </a:extLst>
              </p:cNvPr>
              <p:cNvSpPr/>
              <p:nvPr/>
            </p:nvSpPr>
            <p:spPr>
              <a:xfrm>
                <a:off x="642519" y="960963"/>
                <a:ext cx="1355998" cy="1084442"/>
              </a:xfrm>
              <a:prstGeom prst="rect">
                <a:avLst/>
              </a:prstGeom>
              <a:gradFill flip="none" rotWithShape="1">
                <a:gsLst>
                  <a:gs pos="62000">
                    <a:schemeClr val="tx2">
                      <a:lumMod val="50000"/>
                      <a:lumOff val="50000"/>
                    </a:schemeClr>
                  </a:gs>
                  <a:gs pos="37000">
                    <a:schemeClr val="bg2">
                      <a:lumMod val="90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122279E-B48B-3208-4B73-2A06E2DBE9E1}"/>
                  </a:ext>
                </a:extLst>
              </p:cNvPr>
              <p:cNvSpPr/>
              <p:nvPr/>
            </p:nvSpPr>
            <p:spPr>
              <a:xfrm>
                <a:off x="427886" y="1186202"/>
                <a:ext cx="214629" cy="200999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735C855-E803-CEAA-2285-E2C177BD1026}"/>
                  </a:ext>
                </a:extLst>
              </p:cNvPr>
              <p:cNvSpPr/>
              <p:nvPr/>
            </p:nvSpPr>
            <p:spPr>
              <a:xfrm>
                <a:off x="427886" y="1638968"/>
                <a:ext cx="214629" cy="200999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E283F67-9986-0542-FDD7-7B8C01E5FF51}"/>
                  </a:ext>
                </a:extLst>
              </p:cNvPr>
              <p:cNvSpPr/>
              <p:nvPr/>
            </p:nvSpPr>
            <p:spPr>
              <a:xfrm>
                <a:off x="1190132" y="1798005"/>
                <a:ext cx="260769" cy="247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7BEF99-669D-A944-5047-A4F233332BF1}"/>
                  </a:ext>
                </a:extLst>
              </p:cNvPr>
              <p:cNvSpPr txBox="1"/>
              <p:nvPr/>
            </p:nvSpPr>
            <p:spPr>
              <a:xfrm>
                <a:off x="915786" y="883600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0</a:t>
                </a:r>
              </a:p>
            </p:txBody>
          </p:sp>
          <p:cxnSp>
            <p:nvCxnSpPr>
              <p:cNvPr id="54" name="Connector: Curved 53">
                <a:extLst>
                  <a:ext uri="{FF2B5EF4-FFF2-40B4-BE49-F238E27FC236}">
                    <a16:creationId xmlns:a16="http://schemas.microsoft.com/office/drawing/2014/main" id="{3A7FE7DF-671E-96A0-E66C-782017872386}"/>
                  </a:ext>
                </a:extLst>
              </p:cNvPr>
              <p:cNvCxnSpPr>
                <a:cxnSpLocks/>
                <a:stCxn id="59" idx="0"/>
                <a:endCxn id="6" idx="3"/>
              </p:cNvCxnSpPr>
              <p:nvPr/>
            </p:nvCxnSpPr>
            <p:spPr>
              <a:xfrm rot="16200000" flipV="1">
                <a:off x="862921" y="1066297"/>
                <a:ext cx="232367" cy="673177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or: Curved 54">
                <a:extLst>
                  <a:ext uri="{FF2B5EF4-FFF2-40B4-BE49-F238E27FC236}">
                    <a16:creationId xmlns:a16="http://schemas.microsoft.com/office/drawing/2014/main" id="{B5B1B7DC-F58C-D152-F7F5-FDEF8DC6D876}"/>
                  </a:ext>
                </a:extLst>
              </p:cNvPr>
              <p:cNvCxnSpPr>
                <a:cxnSpLocks/>
                <a:stCxn id="59" idx="3"/>
                <a:endCxn id="7" idx="3"/>
              </p:cNvCxnSpPr>
              <p:nvPr/>
            </p:nvCxnSpPr>
            <p:spPr>
              <a:xfrm rot="5400000">
                <a:off x="916623" y="1394847"/>
                <a:ext cx="70514" cy="618729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09555910-BF0A-F878-D184-6FC86CCA578F}"/>
                  </a:ext>
                </a:extLst>
              </p:cNvPr>
              <p:cNvSpPr/>
              <p:nvPr/>
            </p:nvSpPr>
            <p:spPr>
              <a:xfrm>
                <a:off x="1238691" y="1519069"/>
                <a:ext cx="154001" cy="17560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/>
                  <a:t>X</a:t>
                </a:r>
              </a:p>
            </p:txBody>
          </p:sp>
          <p:cxnSp>
            <p:nvCxnSpPr>
              <p:cNvPr id="62" name="Connector: Curved 61">
                <a:extLst>
                  <a:ext uri="{FF2B5EF4-FFF2-40B4-BE49-F238E27FC236}">
                    <a16:creationId xmlns:a16="http://schemas.microsoft.com/office/drawing/2014/main" id="{0FFFA1FC-E614-BD84-26CC-890CCD759E0E}"/>
                  </a:ext>
                </a:extLst>
              </p:cNvPr>
              <p:cNvCxnSpPr>
                <a:cxnSpLocks/>
                <a:stCxn id="59" idx="1"/>
                <a:endCxn id="6" idx="3"/>
              </p:cNvCxnSpPr>
              <p:nvPr/>
            </p:nvCxnSpPr>
            <p:spPr>
              <a:xfrm rot="16200000" flipV="1">
                <a:off x="822839" y="1106379"/>
                <a:ext cx="258083" cy="618729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62880A00-F91B-3843-1F7A-FE812D344C18}"/>
                  </a:ext>
                </a:extLst>
              </p:cNvPr>
              <p:cNvSpPr/>
              <p:nvPr/>
            </p:nvSpPr>
            <p:spPr>
              <a:xfrm>
                <a:off x="1674646" y="1649238"/>
                <a:ext cx="154001" cy="175601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+</a:t>
                </a:r>
              </a:p>
            </p:txBody>
          </p:sp>
          <p:cxnSp>
            <p:nvCxnSpPr>
              <p:cNvPr id="84" name="Connector: Curved 83">
                <a:extLst>
                  <a:ext uri="{FF2B5EF4-FFF2-40B4-BE49-F238E27FC236}">
                    <a16:creationId xmlns:a16="http://schemas.microsoft.com/office/drawing/2014/main" id="{AA9E009C-F332-C598-3BC8-E0DACBB1361E}"/>
                  </a:ext>
                </a:extLst>
              </p:cNvPr>
              <p:cNvCxnSpPr>
                <a:cxnSpLocks/>
                <a:stCxn id="79" idx="2"/>
                <a:endCxn id="7" idx="3"/>
              </p:cNvCxnSpPr>
              <p:nvPr/>
            </p:nvCxnSpPr>
            <p:spPr>
              <a:xfrm rot="10800000" flipV="1">
                <a:off x="642516" y="1737038"/>
                <a:ext cx="1032131" cy="2429"/>
              </a:xfrm>
              <a:prstGeom prst="curved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2855180-428D-394C-8F06-EE93202590C1}"/>
                </a:ext>
              </a:extLst>
            </p:cNvPr>
            <p:cNvSpPr txBox="1"/>
            <p:nvPr/>
          </p:nvSpPr>
          <p:spPr>
            <a:xfrm>
              <a:off x="2047640" y="95943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09BD028-5CD4-BADE-06E7-DC9A1210914A}"/>
                </a:ext>
              </a:extLst>
            </p:cNvPr>
            <p:cNvSpPr txBox="1"/>
            <p:nvPr/>
          </p:nvSpPr>
          <p:spPr>
            <a:xfrm>
              <a:off x="1446018" y="172132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6D73E3C-DD9F-B3F8-021F-5DFEDD5066AD}"/>
              </a:ext>
            </a:extLst>
          </p:cNvPr>
          <p:cNvGrpSpPr/>
          <p:nvPr/>
        </p:nvGrpSpPr>
        <p:grpSpPr>
          <a:xfrm>
            <a:off x="4252554" y="2229244"/>
            <a:ext cx="1710532" cy="1380034"/>
            <a:chOff x="6328966" y="1773991"/>
            <a:chExt cx="1710532" cy="1380034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5F24F07-7932-7F33-9958-3D4E35DF2010}"/>
                </a:ext>
              </a:extLst>
            </p:cNvPr>
            <p:cNvGrpSpPr/>
            <p:nvPr/>
          </p:nvGrpSpPr>
          <p:grpSpPr>
            <a:xfrm>
              <a:off x="6328966" y="1773991"/>
              <a:ext cx="1710532" cy="1331844"/>
              <a:chOff x="3322910" y="708033"/>
              <a:chExt cx="1710532" cy="1331844"/>
            </a:xfrm>
          </p:grpSpPr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DDC45AB4-85FF-042A-DDCB-B4B115876EF1}"/>
                  </a:ext>
                </a:extLst>
              </p:cNvPr>
              <p:cNvGrpSpPr/>
              <p:nvPr/>
            </p:nvGrpSpPr>
            <p:grpSpPr>
              <a:xfrm>
                <a:off x="3322910" y="708033"/>
                <a:ext cx="1355998" cy="1331844"/>
                <a:chOff x="3322910" y="708033"/>
                <a:chExt cx="1355998" cy="1331844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4D43518-9604-9427-DE6F-778C51E41FFE}"/>
                    </a:ext>
                  </a:extLst>
                </p:cNvPr>
                <p:cNvSpPr/>
                <p:nvPr/>
              </p:nvSpPr>
              <p:spPr>
                <a:xfrm>
                  <a:off x="3322910" y="955435"/>
                  <a:ext cx="1355998" cy="1084442"/>
                </a:xfrm>
                <a:prstGeom prst="rect">
                  <a:avLst/>
                </a:prstGeom>
                <a:gradFill flip="none" rotWithShape="1">
                  <a:gsLst>
                    <a:gs pos="42000">
                      <a:schemeClr val="tx2">
                        <a:lumMod val="50000"/>
                        <a:lumOff val="50000"/>
                      </a:schemeClr>
                    </a:gs>
                    <a:gs pos="61000">
                      <a:schemeClr val="bg2">
                        <a:lumMod val="90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06B9F493-7C93-800C-5BD5-F08547345D02}"/>
                    </a:ext>
                  </a:extLst>
                </p:cNvPr>
                <p:cNvSpPr/>
                <p:nvPr/>
              </p:nvSpPr>
              <p:spPr>
                <a:xfrm>
                  <a:off x="4410817" y="1607811"/>
                  <a:ext cx="260769" cy="247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54EDB4BA-7EEA-853A-7C7F-CADDC60AA7FB}"/>
                    </a:ext>
                  </a:extLst>
                </p:cNvPr>
                <p:cNvSpPr/>
                <p:nvPr/>
              </p:nvSpPr>
              <p:spPr>
                <a:xfrm>
                  <a:off x="3902203" y="708033"/>
                  <a:ext cx="220479" cy="247400"/>
                </a:xfrm>
                <a:prstGeom prst="rect">
                  <a:avLst/>
                </a:prstGeom>
                <a:solidFill>
                  <a:schemeClr val="tx2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E0D3EC9-7896-F4DD-1926-B2103D11DF68}"/>
                    </a:ext>
                  </a:extLst>
                </p:cNvPr>
                <p:cNvSpPr txBox="1"/>
                <p:nvPr/>
              </p:nvSpPr>
              <p:spPr>
                <a:xfrm>
                  <a:off x="3588856" y="889464"/>
                  <a:ext cx="308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1</a:t>
                  </a:r>
                </a:p>
              </p:txBody>
            </p:sp>
            <p:cxnSp>
              <p:nvCxnSpPr>
                <p:cNvPr id="102" name="Connector: Curved 101">
                  <a:extLst>
                    <a:ext uri="{FF2B5EF4-FFF2-40B4-BE49-F238E27FC236}">
                      <a16:creationId xmlns:a16="http://schemas.microsoft.com/office/drawing/2014/main" id="{9112D450-0DCF-B744-6945-EA3E64D79135}"/>
                    </a:ext>
                  </a:extLst>
                </p:cNvPr>
                <p:cNvCxnSpPr>
                  <a:cxnSpLocks/>
                  <a:stCxn id="38" idx="1"/>
                  <a:endCxn id="39" idx="2"/>
                </p:cNvCxnSpPr>
                <p:nvPr/>
              </p:nvCxnSpPr>
              <p:spPr>
                <a:xfrm rot="10800000">
                  <a:off x="4012443" y="955433"/>
                  <a:ext cx="398374" cy="776078"/>
                </a:xfrm>
                <a:prstGeom prst="curvedConnector2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B47C26E-B61F-442D-0C56-6E86CD0D9229}"/>
                  </a:ext>
                </a:extLst>
              </p:cNvPr>
              <p:cNvSpPr txBox="1"/>
              <p:nvPr/>
            </p:nvSpPr>
            <p:spPr>
              <a:xfrm>
                <a:off x="4690078" y="953512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</a:t>
                </a: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19E0A28-ED49-BF84-9864-A02D8C4C44B5}"/>
                </a:ext>
              </a:extLst>
            </p:cNvPr>
            <p:cNvSpPr txBox="1"/>
            <p:nvPr/>
          </p:nvSpPr>
          <p:spPr>
            <a:xfrm>
              <a:off x="6974689" y="278469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8232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D360C-47AE-ABB2-06B1-133D6C1D0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3218E27-B7F1-89FE-06EA-18861031A618}"/>
              </a:ext>
            </a:extLst>
          </p:cNvPr>
          <p:cNvSpPr txBox="1"/>
          <p:nvPr/>
        </p:nvSpPr>
        <p:spPr>
          <a:xfrm>
            <a:off x="1456499" y="173703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7169A0-F162-3E1F-84D9-71C74A1C04A9}"/>
              </a:ext>
            </a:extLst>
          </p:cNvPr>
          <p:cNvSpPr txBox="1"/>
          <p:nvPr/>
        </p:nvSpPr>
        <p:spPr>
          <a:xfrm>
            <a:off x="910599" y="337312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0</a:t>
            </a:r>
            <a:endParaRPr lang="en-US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CE4B316-ADFA-5D2C-D251-93656CA9B8AA}"/>
              </a:ext>
            </a:extLst>
          </p:cNvPr>
          <p:cNvSpPr txBox="1"/>
          <p:nvPr/>
        </p:nvSpPr>
        <p:spPr>
          <a:xfrm>
            <a:off x="918780" y="21174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748C84-6D86-D32F-B4AF-F2FF84016CB9}"/>
              </a:ext>
            </a:extLst>
          </p:cNvPr>
          <p:cNvSpPr txBox="1"/>
          <p:nvPr/>
        </p:nvSpPr>
        <p:spPr>
          <a:xfrm>
            <a:off x="4092238" y="173703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258EEA44-C7CE-14E1-8422-DD9BC3A74816}"/>
              </a:ext>
            </a:extLst>
          </p:cNvPr>
          <p:cNvGrpSpPr/>
          <p:nvPr/>
        </p:nvGrpSpPr>
        <p:grpSpPr>
          <a:xfrm>
            <a:off x="3322910" y="2123010"/>
            <a:ext cx="1355998" cy="1196611"/>
            <a:chOff x="3322910" y="2123010"/>
            <a:chExt cx="1355998" cy="119661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24E15CF-1D65-C2BD-6FD8-F3E8DE88817C}"/>
                </a:ext>
              </a:extLst>
            </p:cNvPr>
            <p:cNvSpPr/>
            <p:nvPr/>
          </p:nvSpPr>
          <p:spPr>
            <a:xfrm>
              <a:off x="3322910" y="2165723"/>
              <a:ext cx="1355998" cy="1084442"/>
            </a:xfrm>
            <a:prstGeom prst="rect">
              <a:avLst/>
            </a:prstGeom>
            <a:gradFill flip="none" rotWithShape="1">
              <a:gsLst>
                <a:gs pos="100000">
                  <a:schemeClr val="bg2">
                    <a:lumMod val="90000"/>
                  </a:schemeClr>
                </a:gs>
                <a:gs pos="0">
                  <a:schemeClr val="bg2">
                    <a:lumMod val="9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7D9A994-089D-78E5-5266-0C6EB614246D}"/>
                </a:ext>
              </a:extLst>
            </p:cNvPr>
            <p:cNvSpPr txBox="1"/>
            <p:nvPr/>
          </p:nvSpPr>
          <p:spPr>
            <a:xfrm>
              <a:off x="3593759" y="212301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741A0D9-EC6F-D4FA-F943-50C846C9CC61}"/>
                </a:ext>
              </a:extLst>
            </p:cNvPr>
            <p:cNvSpPr txBox="1"/>
            <p:nvPr/>
          </p:nvSpPr>
          <p:spPr>
            <a:xfrm>
              <a:off x="4090001" y="295028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819EF93C-B238-0135-BD63-85BDC0B56CC0}"/>
              </a:ext>
            </a:extLst>
          </p:cNvPr>
          <p:cNvGrpSpPr/>
          <p:nvPr/>
        </p:nvGrpSpPr>
        <p:grpSpPr>
          <a:xfrm>
            <a:off x="427886" y="883600"/>
            <a:ext cx="1570631" cy="1161805"/>
            <a:chOff x="427886" y="883600"/>
            <a:chExt cx="1570631" cy="116180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DD10ED-B7B0-5217-76F2-A461B214BCB5}"/>
                </a:ext>
              </a:extLst>
            </p:cNvPr>
            <p:cNvSpPr/>
            <p:nvPr/>
          </p:nvSpPr>
          <p:spPr>
            <a:xfrm>
              <a:off x="642519" y="960963"/>
              <a:ext cx="1355998" cy="1084442"/>
            </a:xfrm>
            <a:prstGeom prst="rect">
              <a:avLst/>
            </a:prstGeom>
            <a:gradFill flip="none" rotWithShape="1">
              <a:gsLst>
                <a:gs pos="62000">
                  <a:schemeClr val="tx2">
                    <a:lumMod val="50000"/>
                    <a:lumOff val="50000"/>
                  </a:schemeClr>
                </a:gs>
                <a:gs pos="37000">
                  <a:schemeClr val="bg2">
                    <a:lumMod val="9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43B791F-052D-5AA9-5124-CC623CFB61FA}"/>
                </a:ext>
              </a:extLst>
            </p:cNvPr>
            <p:cNvSpPr/>
            <p:nvPr/>
          </p:nvSpPr>
          <p:spPr>
            <a:xfrm>
              <a:off x="427886" y="1186202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C870832-3A3E-A413-483C-2B94DC2BD72B}"/>
                </a:ext>
              </a:extLst>
            </p:cNvPr>
            <p:cNvSpPr/>
            <p:nvPr/>
          </p:nvSpPr>
          <p:spPr>
            <a:xfrm>
              <a:off x="427886" y="1638968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6D6DB34-5CB3-C459-73DB-63A520BA6E09}"/>
                </a:ext>
              </a:extLst>
            </p:cNvPr>
            <p:cNvSpPr/>
            <p:nvPr/>
          </p:nvSpPr>
          <p:spPr>
            <a:xfrm>
              <a:off x="1190132" y="1798005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1A5D00-979D-5250-378D-A3CEB2D70086}"/>
                </a:ext>
              </a:extLst>
            </p:cNvPr>
            <p:cNvSpPr txBox="1"/>
            <p:nvPr/>
          </p:nvSpPr>
          <p:spPr>
            <a:xfrm>
              <a:off x="915786" y="88360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cxnSp>
          <p:nvCxnSpPr>
            <p:cNvPr id="54" name="Connector: Curved 53">
              <a:extLst>
                <a:ext uri="{FF2B5EF4-FFF2-40B4-BE49-F238E27FC236}">
                  <a16:creationId xmlns:a16="http://schemas.microsoft.com/office/drawing/2014/main" id="{0C90EE1F-F32E-C139-D6B9-A0EC1BF004A2}"/>
                </a:ext>
              </a:extLst>
            </p:cNvPr>
            <p:cNvCxnSpPr>
              <a:cxnSpLocks/>
              <a:stCxn id="59" idx="0"/>
              <a:endCxn id="6" idx="3"/>
            </p:cNvCxnSpPr>
            <p:nvPr/>
          </p:nvCxnSpPr>
          <p:spPr>
            <a:xfrm rot="16200000" flipV="1">
              <a:off x="862921" y="1066297"/>
              <a:ext cx="232367" cy="67317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Curved 54">
              <a:extLst>
                <a:ext uri="{FF2B5EF4-FFF2-40B4-BE49-F238E27FC236}">
                  <a16:creationId xmlns:a16="http://schemas.microsoft.com/office/drawing/2014/main" id="{E6ADD34E-1127-E243-1A69-C02784B9BE9C}"/>
                </a:ext>
              </a:extLst>
            </p:cNvPr>
            <p:cNvCxnSpPr>
              <a:cxnSpLocks/>
              <a:stCxn id="59" idx="3"/>
              <a:endCxn id="7" idx="3"/>
            </p:cNvCxnSpPr>
            <p:nvPr/>
          </p:nvCxnSpPr>
          <p:spPr>
            <a:xfrm rot="5400000">
              <a:off x="916623" y="1394847"/>
              <a:ext cx="70514" cy="618729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8DA8D31-94F9-56E8-2B68-57A824721E30}"/>
                </a:ext>
              </a:extLst>
            </p:cNvPr>
            <p:cNvSpPr/>
            <p:nvPr/>
          </p:nvSpPr>
          <p:spPr>
            <a:xfrm>
              <a:off x="1238691" y="1519069"/>
              <a:ext cx="154001" cy="17560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X</a:t>
              </a:r>
            </a:p>
          </p:txBody>
        </p:sp>
        <p:cxnSp>
          <p:nvCxnSpPr>
            <p:cNvPr id="62" name="Connector: Curved 61">
              <a:extLst>
                <a:ext uri="{FF2B5EF4-FFF2-40B4-BE49-F238E27FC236}">
                  <a16:creationId xmlns:a16="http://schemas.microsoft.com/office/drawing/2014/main" id="{22BB4761-9A43-5D4C-57B7-B4D1D3222BEA}"/>
                </a:ext>
              </a:extLst>
            </p:cNvPr>
            <p:cNvCxnSpPr>
              <a:cxnSpLocks/>
              <a:stCxn id="59" idx="1"/>
              <a:endCxn id="6" idx="3"/>
            </p:cNvCxnSpPr>
            <p:nvPr/>
          </p:nvCxnSpPr>
          <p:spPr>
            <a:xfrm rot="16200000" flipV="1">
              <a:off x="822839" y="1106379"/>
              <a:ext cx="258083" cy="618729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00E3B08-1EED-A9F7-4016-CA525A540F87}"/>
                </a:ext>
              </a:extLst>
            </p:cNvPr>
            <p:cNvSpPr/>
            <p:nvPr/>
          </p:nvSpPr>
          <p:spPr>
            <a:xfrm>
              <a:off x="1674646" y="1649238"/>
              <a:ext cx="154001" cy="17560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+</a:t>
              </a:r>
            </a:p>
          </p:txBody>
        </p:sp>
        <p:cxnSp>
          <p:nvCxnSpPr>
            <p:cNvPr id="84" name="Connector: Curved 83">
              <a:extLst>
                <a:ext uri="{FF2B5EF4-FFF2-40B4-BE49-F238E27FC236}">
                  <a16:creationId xmlns:a16="http://schemas.microsoft.com/office/drawing/2014/main" id="{62D9B3AA-753B-7AA9-7D23-CD0A337029E0}"/>
                </a:ext>
              </a:extLst>
            </p:cNvPr>
            <p:cNvCxnSpPr>
              <a:cxnSpLocks/>
              <a:stCxn id="79" idx="2"/>
              <a:endCxn id="7" idx="3"/>
            </p:cNvCxnSpPr>
            <p:nvPr/>
          </p:nvCxnSpPr>
          <p:spPr>
            <a:xfrm rot="10800000" flipV="1">
              <a:off x="642516" y="1737038"/>
              <a:ext cx="1032131" cy="242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1E5F63D-DDA7-02B6-B322-5218EAA5E101}"/>
              </a:ext>
            </a:extLst>
          </p:cNvPr>
          <p:cNvGrpSpPr/>
          <p:nvPr/>
        </p:nvGrpSpPr>
        <p:grpSpPr>
          <a:xfrm>
            <a:off x="427886" y="3457863"/>
            <a:ext cx="1566083" cy="1157089"/>
            <a:chOff x="427886" y="3457863"/>
            <a:chExt cx="1566083" cy="115708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4A67DF2-504F-DC0F-B50D-551ABC93503F}"/>
                </a:ext>
              </a:extLst>
            </p:cNvPr>
            <p:cNvSpPr/>
            <p:nvPr/>
          </p:nvSpPr>
          <p:spPr>
            <a:xfrm>
              <a:off x="637971" y="3457863"/>
              <a:ext cx="1355998" cy="1084442"/>
            </a:xfrm>
            <a:prstGeom prst="rect">
              <a:avLst/>
            </a:prstGeom>
            <a:gradFill flip="none" rotWithShape="1">
              <a:gsLst>
                <a:gs pos="100000">
                  <a:schemeClr val="bg2">
                    <a:lumMod val="90000"/>
                  </a:schemeClr>
                </a:gs>
                <a:gs pos="0">
                  <a:schemeClr val="bg2">
                    <a:lumMod val="9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D90F8F2-6FC9-C92A-9DD4-175DBAE3E859}"/>
                </a:ext>
              </a:extLst>
            </p:cNvPr>
            <p:cNvSpPr/>
            <p:nvPr/>
          </p:nvSpPr>
          <p:spPr>
            <a:xfrm>
              <a:off x="427886" y="4135868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D6100C0-DD16-B3FB-78B1-4F0E0F5F77ED}"/>
                </a:ext>
              </a:extLst>
            </p:cNvPr>
            <p:cNvSpPr/>
            <p:nvPr/>
          </p:nvSpPr>
          <p:spPr>
            <a:xfrm>
              <a:off x="1728652" y="4113476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17CCE9C-A86A-E8DF-FC8E-6C8DED01AF89}"/>
                </a:ext>
              </a:extLst>
            </p:cNvPr>
            <p:cNvSpPr/>
            <p:nvPr/>
          </p:nvSpPr>
          <p:spPr>
            <a:xfrm>
              <a:off x="1726515" y="3660710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9728581-2BB6-F99F-8D71-E45E61EBD966}"/>
                </a:ext>
              </a:extLst>
            </p:cNvPr>
            <p:cNvSpPr txBox="1"/>
            <p:nvPr/>
          </p:nvSpPr>
          <p:spPr>
            <a:xfrm>
              <a:off x="1420325" y="42456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cxnSp>
          <p:nvCxnSpPr>
            <p:cNvPr id="89" name="Connector: Curved 88">
              <a:extLst>
                <a:ext uri="{FF2B5EF4-FFF2-40B4-BE49-F238E27FC236}">
                  <a16:creationId xmlns:a16="http://schemas.microsoft.com/office/drawing/2014/main" id="{F8E48E1B-B53B-BFDD-53C1-9993F0914AD0}"/>
                </a:ext>
              </a:extLst>
            </p:cNvPr>
            <p:cNvCxnSpPr>
              <a:cxnSpLocks/>
              <a:endCxn id="23" idx="3"/>
            </p:cNvCxnSpPr>
            <p:nvPr/>
          </p:nvCxnSpPr>
          <p:spPr>
            <a:xfrm rot="10800000" flipV="1">
              <a:off x="642515" y="3806428"/>
              <a:ext cx="1060336" cy="42993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Curved 91">
              <a:extLst>
                <a:ext uri="{FF2B5EF4-FFF2-40B4-BE49-F238E27FC236}">
                  <a16:creationId xmlns:a16="http://schemas.microsoft.com/office/drawing/2014/main" id="{DA9EF202-2A10-EA58-9E54-35431B33C613}"/>
                </a:ext>
              </a:extLst>
            </p:cNvPr>
            <p:cNvCxnSpPr>
              <a:cxnSpLocks/>
              <a:stCxn id="24" idx="1"/>
              <a:endCxn id="23" idx="3"/>
            </p:cNvCxnSpPr>
            <p:nvPr/>
          </p:nvCxnSpPr>
          <p:spPr>
            <a:xfrm rot="10800000">
              <a:off x="642516" y="4236368"/>
              <a:ext cx="1086137" cy="8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6BCA8DB7-A210-88EB-C775-9B7186A4ED4D}"/>
              </a:ext>
            </a:extLst>
          </p:cNvPr>
          <p:cNvGrpSpPr/>
          <p:nvPr/>
        </p:nvGrpSpPr>
        <p:grpSpPr>
          <a:xfrm>
            <a:off x="3322910" y="708033"/>
            <a:ext cx="1355998" cy="1331844"/>
            <a:chOff x="3322910" y="708033"/>
            <a:chExt cx="1355998" cy="133184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ADBAA69-4817-AC55-6FD2-5C5CE2CB51FC}"/>
                </a:ext>
              </a:extLst>
            </p:cNvPr>
            <p:cNvSpPr/>
            <p:nvPr/>
          </p:nvSpPr>
          <p:spPr>
            <a:xfrm>
              <a:off x="3322910" y="955435"/>
              <a:ext cx="1355998" cy="1084442"/>
            </a:xfrm>
            <a:prstGeom prst="rect">
              <a:avLst/>
            </a:prstGeom>
            <a:gradFill flip="none" rotWithShape="1">
              <a:gsLst>
                <a:gs pos="42000">
                  <a:schemeClr val="tx2">
                    <a:lumMod val="50000"/>
                    <a:lumOff val="50000"/>
                  </a:schemeClr>
                </a:gs>
                <a:gs pos="61000">
                  <a:schemeClr val="bg2">
                    <a:lumMod val="9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FC2451F-DE9A-F81C-2A0B-5642B795FAB9}"/>
                </a:ext>
              </a:extLst>
            </p:cNvPr>
            <p:cNvSpPr/>
            <p:nvPr/>
          </p:nvSpPr>
          <p:spPr>
            <a:xfrm>
              <a:off x="4410817" y="1607811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D057F14-3710-9FFE-E1B4-7DF950E52791}"/>
                </a:ext>
              </a:extLst>
            </p:cNvPr>
            <p:cNvSpPr/>
            <p:nvPr/>
          </p:nvSpPr>
          <p:spPr>
            <a:xfrm>
              <a:off x="3902203" y="708033"/>
              <a:ext cx="220479" cy="2474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EB63770-6A2C-9038-CD81-7E8DB10815E7}"/>
                </a:ext>
              </a:extLst>
            </p:cNvPr>
            <p:cNvSpPr txBox="1"/>
            <p:nvPr/>
          </p:nvSpPr>
          <p:spPr>
            <a:xfrm>
              <a:off x="3588856" y="88946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0168F4DE-9DBF-FD16-A714-157A2C23AE2D}"/>
                </a:ext>
              </a:extLst>
            </p:cNvPr>
            <p:cNvCxnSpPr>
              <a:cxnSpLocks/>
              <a:stCxn id="38" idx="1"/>
              <a:endCxn id="39" idx="2"/>
            </p:cNvCxnSpPr>
            <p:nvPr/>
          </p:nvCxnSpPr>
          <p:spPr>
            <a:xfrm rot="10800000">
              <a:off x="4012443" y="955433"/>
              <a:ext cx="398374" cy="776078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91B20512-4798-4AD0-A1E1-EF6801FAF0E9}"/>
              </a:ext>
            </a:extLst>
          </p:cNvPr>
          <p:cNvGrpSpPr/>
          <p:nvPr/>
        </p:nvGrpSpPr>
        <p:grpSpPr>
          <a:xfrm>
            <a:off x="3127059" y="3373126"/>
            <a:ext cx="1572225" cy="1390383"/>
            <a:chOff x="3127059" y="3373126"/>
            <a:chExt cx="1572225" cy="139038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13A4B2-2A03-BAEF-BC0E-AA5AE916BA8B}"/>
                </a:ext>
              </a:extLst>
            </p:cNvPr>
            <p:cNvSpPr/>
            <p:nvPr/>
          </p:nvSpPr>
          <p:spPr>
            <a:xfrm>
              <a:off x="3343286" y="3620528"/>
              <a:ext cx="1355998" cy="1084442"/>
            </a:xfrm>
            <a:prstGeom prst="rect">
              <a:avLst/>
            </a:prstGeom>
            <a:gradFill flip="none" rotWithShape="1">
              <a:gsLst>
                <a:gs pos="67000">
                  <a:schemeClr val="tx2">
                    <a:lumMod val="50000"/>
                    <a:lumOff val="50000"/>
                  </a:schemeClr>
                </a:gs>
                <a:gs pos="49000">
                  <a:schemeClr val="tx2">
                    <a:lumMod val="50000"/>
                    <a:lumOff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826C20-031B-23BB-A6CA-DE453D153991}"/>
                </a:ext>
              </a:extLst>
            </p:cNvPr>
            <p:cNvSpPr/>
            <p:nvPr/>
          </p:nvSpPr>
          <p:spPr>
            <a:xfrm>
              <a:off x="3127059" y="3845767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C78169-1D31-6F84-6AF4-9AA1BE11145F}"/>
                </a:ext>
              </a:extLst>
            </p:cNvPr>
            <p:cNvSpPr/>
            <p:nvPr/>
          </p:nvSpPr>
          <p:spPr>
            <a:xfrm>
              <a:off x="3127059" y="4298533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6AE3209-959B-F88F-782E-AD075D8D30C6}"/>
                </a:ext>
              </a:extLst>
            </p:cNvPr>
            <p:cNvSpPr/>
            <p:nvPr/>
          </p:nvSpPr>
          <p:spPr>
            <a:xfrm>
              <a:off x="4433967" y="4276141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2087913-022B-0C97-1732-3B6EA8BDBFB3}"/>
                </a:ext>
              </a:extLst>
            </p:cNvPr>
            <p:cNvSpPr/>
            <p:nvPr/>
          </p:nvSpPr>
          <p:spPr>
            <a:xfrm>
              <a:off x="4431830" y="3823375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B8473E5-FC1A-DBCC-9998-7E7ABC596C70}"/>
                </a:ext>
              </a:extLst>
            </p:cNvPr>
            <p:cNvSpPr/>
            <p:nvPr/>
          </p:nvSpPr>
          <p:spPr>
            <a:xfrm>
              <a:off x="3922579" y="3373126"/>
              <a:ext cx="220479" cy="2474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E00E8C1-C689-5713-81DF-C3BA47C04543}"/>
                </a:ext>
              </a:extLst>
            </p:cNvPr>
            <p:cNvSpPr/>
            <p:nvPr/>
          </p:nvSpPr>
          <p:spPr>
            <a:xfrm>
              <a:off x="3890899" y="4457570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349D11-572F-3CAB-C5C6-221C4DFABCC4}"/>
                </a:ext>
              </a:extLst>
            </p:cNvPr>
            <p:cNvSpPr txBox="1"/>
            <p:nvPr/>
          </p:nvSpPr>
          <p:spPr>
            <a:xfrm>
              <a:off x="3585961" y="356198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6B19E44-5F58-DDF2-1CFF-B5747BEAFD4A}"/>
                </a:ext>
              </a:extLst>
            </p:cNvPr>
            <p:cNvSpPr txBox="1"/>
            <p:nvPr/>
          </p:nvSpPr>
          <p:spPr>
            <a:xfrm>
              <a:off x="4095292" y="439417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cxnSp>
          <p:nvCxnSpPr>
            <p:cNvPr id="106" name="Connector: Curved 105">
              <a:extLst>
                <a:ext uri="{FF2B5EF4-FFF2-40B4-BE49-F238E27FC236}">
                  <a16:creationId xmlns:a16="http://schemas.microsoft.com/office/drawing/2014/main" id="{7E895675-72DE-3803-89C0-29CFF276314B}"/>
                </a:ext>
              </a:extLst>
            </p:cNvPr>
            <p:cNvCxnSpPr>
              <a:cxnSpLocks/>
              <a:stCxn id="108" idx="0"/>
              <a:endCxn id="13" idx="3"/>
            </p:cNvCxnSpPr>
            <p:nvPr/>
          </p:nvCxnSpPr>
          <p:spPr>
            <a:xfrm rot="16200000" flipV="1">
              <a:off x="3561097" y="3726858"/>
              <a:ext cx="240778" cy="679595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or: Curved 106">
              <a:extLst>
                <a:ext uri="{FF2B5EF4-FFF2-40B4-BE49-F238E27FC236}">
                  <a16:creationId xmlns:a16="http://schemas.microsoft.com/office/drawing/2014/main" id="{098D3201-329B-FB63-EBDC-860639C4B2C9}"/>
                </a:ext>
              </a:extLst>
            </p:cNvPr>
            <p:cNvCxnSpPr>
              <a:cxnSpLocks/>
              <a:stCxn id="108" idx="3"/>
              <a:endCxn id="14" idx="3"/>
            </p:cNvCxnSpPr>
            <p:nvPr/>
          </p:nvCxnSpPr>
          <p:spPr>
            <a:xfrm rot="5400000">
              <a:off x="3623211" y="4055408"/>
              <a:ext cx="62103" cy="62514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8AB89910-C667-934E-B763-86C2AB8C3CCF}"/>
                </a:ext>
              </a:extLst>
            </p:cNvPr>
            <p:cNvSpPr/>
            <p:nvPr/>
          </p:nvSpPr>
          <p:spPr>
            <a:xfrm>
              <a:off x="3944282" y="4187045"/>
              <a:ext cx="154001" cy="17560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cxnSp>
          <p:nvCxnSpPr>
            <p:cNvPr id="109" name="Connector: Curved 108">
              <a:extLst>
                <a:ext uri="{FF2B5EF4-FFF2-40B4-BE49-F238E27FC236}">
                  <a16:creationId xmlns:a16="http://schemas.microsoft.com/office/drawing/2014/main" id="{6A8D9D11-4947-4153-08FD-7A91BADCD920}"/>
                </a:ext>
              </a:extLst>
            </p:cNvPr>
            <p:cNvCxnSpPr>
              <a:cxnSpLocks/>
              <a:stCxn id="108" idx="1"/>
              <a:endCxn id="13" idx="3"/>
            </p:cNvCxnSpPr>
            <p:nvPr/>
          </p:nvCxnSpPr>
          <p:spPr>
            <a:xfrm rot="16200000" flipV="1">
              <a:off x="3521015" y="3766940"/>
              <a:ext cx="266494" cy="62514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or: Curved 112">
              <a:extLst>
                <a:ext uri="{FF2B5EF4-FFF2-40B4-BE49-F238E27FC236}">
                  <a16:creationId xmlns:a16="http://schemas.microsoft.com/office/drawing/2014/main" id="{434B69C7-112A-50AE-1932-7E4F4EB70222}"/>
                </a:ext>
              </a:extLst>
            </p:cNvPr>
            <p:cNvCxnSpPr>
              <a:cxnSpLocks/>
              <a:stCxn id="16" idx="1"/>
              <a:endCxn id="17" idx="2"/>
            </p:cNvCxnSpPr>
            <p:nvPr/>
          </p:nvCxnSpPr>
          <p:spPr>
            <a:xfrm rot="10800000">
              <a:off x="4032820" y="3620527"/>
              <a:ext cx="399011" cy="326549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Curved 116">
              <a:extLst>
                <a:ext uri="{FF2B5EF4-FFF2-40B4-BE49-F238E27FC236}">
                  <a16:creationId xmlns:a16="http://schemas.microsoft.com/office/drawing/2014/main" id="{BD84A712-53CA-5E13-2953-D817404F5DD7}"/>
                </a:ext>
              </a:extLst>
            </p:cNvPr>
            <p:cNvCxnSpPr>
              <a:cxnSpLocks/>
              <a:stCxn id="15" idx="1"/>
              <a:endCxn id="14" idx="3"/>
            </p:cNvCxnSpPr>
            <p:nvPr/>
          </p:nvCxnSpPr>
          <p:spPr>
            <a:xfrm rot="10800000">
              <a:off x="3341689" y="4399033"/>
              <a:ext cx="1092279" cy="8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16152EE8-F783-B96B-4837-B280C8FCC47A}"/>
              </a:ext>
            </a:extLst>
          </p:cNvPr>
          <p:cNvGrpSpPr/>
          <p:nvPr/>
        </p:nvGrpSpPr>
        <p:grpSpPr>
          <a:xfrm>
            <a:off x="427886" y="2188438"/>
            <a:ext cx="1570631" cy="1131183"/>
            <a:chOff x="427886" y="2188438"/>
            <a:chExt cx="1570631" cy="113118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9663B98-E2BC-9B84-C9D7-0FED5930CFE7}"/>
                </a:ext>
              </a:extLst>
            </p:cNvPr>
            <p:cNvSpPr/>
            <p:nvPr/>
          </p:nvSpPr>
          <p:spPr>
            <a:xfrm>
              <a:off x="642519" y="2188438"/>
              <a:ext cx="1355998" cy="1084442"/>
            </a:xfrm>
            <a:prstGeom prst="rect">
              <a:avLst/>
            </a:prstGeom>
            <a:gradFill flip="none" rotWithShape="1">
              <a:gsLst>
                <a:gs pos="30097">
                  <a:schemeClr val="bg2">
                    <a:lumMod val="90000"/>
                  </a:schemeClr>
                </a:gs>
                <a:gs pos="62000">
                  <a:schemeClr val="tx2">
                    <a:lumMod val="50000"/>
                    <a:lumOff val="50000"/>
                  </a:schemeClr>
                </a:gs>
                <a:gs pos="36000">
                  <a:schemeClr val="bg2">
                    <a:lumMod val="9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9F0A6F-3284-77AC-B6B5-1D299274A5DB}"/>
                </a:ext>
              </a:extLst>
            </p:cNvPr>
            <p:cNvSpPr/>
            <p:nvPr/>
          </p:nvSpPr>
          <p:spPr>
            <a:xfrm>
              <a:off x="427886" y="2413677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31ECCBA-8EA7-2D4C-7AC1-96A99C0B459E}"/>
                </a:ext>
              </a:extLst>
            </p:cNvPr>
            <p:cNvSpPr/>
            <p:nvPr/>
          </p:nvSpPr>
          <p:spPr>
            <a:xfrm>
              <a:off x="427886" y="2866443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D72932F-9015-B2CE-0C6A-1DAD67663EEE}"/>
                </a:ext>
              </a:extLst>
            </p:cNvPr>
            <p:cNvSpPr/>
            <p:nvPr/>
          </p:nvSpPr>
          <p:spPr>
            <a:xfrm>
              <a:off x="1733200" y="2844051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237C51F-D198-45E7-F7C8-9CF1CFAE6F37}"/>
                </a:ext>
              </a:extLst>
            </p:cNvPr>
            <p:cNvSpPr/>
            <p:nvPr/>
          </p:nvSpPr>
          <p:spPr>
            <a:xfrm>
              <a:off x="1190132" y="3025480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C731067-02F3-BC6D-807F-3473F523913F}"/>
                </a:ext>
              </a:extLst>
            </p:cNvPr>
            <p:cNvSpPr txBox="1"/>
            <p:nvPr/>
          </p:nvSpPr>
          <p:spPr>
            <a:xfrm>
              <a:off x="1424873" y="295028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cxnSp>
          <p:nvCxnSpPr>
            <p:cNvPr id="95" name="Connector: Curved 94">
              <a:extLst>
                <a:ext uri="{FF2B5EF4-FFF2-40B4-BE49-F238E27FC236}">
                  <a16:creationId xmlns:a16="http://schemas.microsoft.com/office/drawing/2014/main" id="{2BA50997-93A7-5D45-3630-DDC888ADCBB9}"/>
                </a:ext>
              </a:extLst>
            </p:cNvPr>
            <p:cNvCxnSpPr>
              <a:cxnSpLocks/>
              <a:stCxn id="97" idx="1"/>
              <a:endCxn id="30" idx="3"/>
            </p:cNvCxnSpPr>
            <p:nvPr/>
          </p:nvCxnSpPr>
          <p:spPr>
            <a:xfrm rot="16200000" flipV="1">
              <a:off x="817809" y="2338884"/>
              <a:ext cx="268421" cy="61900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Curved 95">
              <a:extLst>
                <a:ext uri="{FF2B5EF4-FFF2-40B4-BE49-F238E27FC236}">
                  <a16:creationId xmlns:a16="http://schemas.microsoft.com/office/drawing/2014/main" id="{8E1EA687-5D2C-28DD-533F-103B1EDD82B0}"/>
                </a:ext>
              </a:extLst>
            </p:cNvPr>
            <p:cNvCxnSpPr>
              <a:cxnSpLocks/>
              <a:stCxn id="97" idx="3"/>
              <a:endCxn id="31" idx="3"/>
            </p:cNvCxnSpPr>
            <p:nvPr/>
          </p:nvCxnSpPr>
          <p:spPr>
            <a:xfrm rot="5400000">
              <a:off x="921931" y="2627352"/>
              <a:ext cx="60176" cy="61900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E02EBD7-24AC-E75F-1116-58FB014797E5}"/>
                </a:ext>
              </a:extLst>
            </p:cNvPr>
            <p:cNvSpPr/>
            <p:nvPr/>
          </p:nvSpPr>
          <p:spPr>
            <a:xfrm>
              <a:off x="1238969" y="2756882"/>
              <a:ext cx="154001" cy="17560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cxnSp>
          <p:nvCxnSpPr>
            <p:cNvPr id="98" name="Connector: Curved 97">
              <a:extLst>
                <a:ext uri="{FF2B5EF4-FFF2-40B4-BE49-F238E27FC236}">
                  <a16:creationId xmlns:a16="http://schemas.microsoft.com/office/drawing/2014/main" id="{9F9F4553-350B-2007-E25F-9C86ADFF79F7}"/>
                </a:ext>
              </a:extLst>
            </p:cNvPr>
            <p:cNvCxnSpPr>
              <a:cxnSpLocks/>
              <a:stCxn id="97" idx="0"/>
              <a:endCxn id="30" idx="3"/>
            </p:cNvCxnSpPr>
            <p:nvPr/>
          </p:nvCxnSpPr>
          <p:spPr>
            <a:xfrm rot="16200000" flipV="1">
              <a:off x="857891" y="2298802"/>
              <a:ext cx="242705" cy="673455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or: Curved 149">
              <a:extLst>
                <a:ext uri="{FF2B5EF4-FFF2-40B4-BE49-F238E27FC236}">
                  <a16:creationId xmlns:a16="http://schemas.microsoft.com/office/drawing/2014/main" id="{B5534E7E-F236-7178-3B2F-51F348C16B66}"/>
                </a:ext>
              </a:extLst>
            </p:cNvPr>
            <p:cNvCxnSpPr>
              <a:cxnSpLocks/>
              <a:stCxn id="32" idx="1"/>
              <a:endCxn id="31" idx="3"/>
            </p:cNvCxnSpPr>
            <p:nvPr/>
          </p:nvCxnSpPr>
          <p:spPr>
            <a:xfrm rot="10800000">
              <a:off x="642516" y="2966943"/>
              <a:ext cx="1090685" cy="8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4F5FDDB9-2BF6-CC00-73EC-E3266F7FC33B}"/>
              </a:ext>
            </a:extLst>
          </p:cNvPr>
          <p:cNvGrpSpPr/>
          <p:nvPr/>
        </p:nvGrpSpPr>
        <p:grpSpPr>
          <a:xfrm>
            <a:off x="3116977" y="4970639"/>
            <a:ext cx="1575766" cy="1398698"/>
            <a:chOff x="3116977" y="4970639"/>
            <a:chExt cx="1575766" cy="139869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63C8894-5A63-E62D-8499-988C8F839D9A}"/>
                </a:ext>
              </a:extLst>
            </p:cNvPr>
            <p:cNvSpPr/>
            <p:nvPr/>
          </p:nvSpPr>
          <p:spPr>
            <a:xfrm>
              <a:off x="3336745" y="5218041"/>
              <a:ext cx="1355998" cy="1084442"/>
            </a:xfrm>
            <a:prstGeom prst="rect">
              <a:avLst/>
            </a:prstGeom>
            <a:gradFill flip="none" rotWithShape="1">
              <a:gsLst>
                <a:gs pos="100000">
                  <a:schemeClr val="tx2">
                    <a:lumMod val="50000"/>
                    <a:lumOff val="50000"/>
                  </a:schemeClr>
                </a:gs>
                <a:gs pos="0">
                  <a:schemeClr val="tx2">
                    <a:lumMod val="50000"/>
                    <a:lumOff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AA172AC-F17E-5875-2634-908336D2576D}"/>
                </a:ext>
              </a:extLst>
            </p:cNvPr>
            <p:cNvSpPr/>
            <p:nvPr/>
          </p:nvSpPr>
          <p:spPr>
            <a:xfrm>
              <a:off x="3916038" y="4970639"/>
              <a:ext cx="220479" cy="2474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D97D52B-1C55-7713-F28E-ECE1CF5D8580}"/>
                </a:ext>
              </a:extLst>
            </p:cNvPr>
            <p:cNvSpPr/>
            <p:nvPr/>
          </p:nvSpPr>
          <p:spPr>
            <a:xfrm>
              <a:off x="3884358" y="6055083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A570FC4-48FD-AB72-594F-886A071B7AB1}"/>
                </a:ext>
              </a:extLst>
            </p:cNvPr>
            <p:cNvSpPr txBox="1"/>
            <p:nvPr/>
          </p:nvSpPr>
          <p:spPr>
            <a:xfrm>
              <a:off x="3615001" y="515118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0000"/>
                  </a:solidFill>
                  <a:effectLst/>
                  <a:latin typeface="Aptos" panose="020B0004020202020204" pitchFamily="34" charset="0"/>
                </a:rPr>
                <a:t>1</a:t>
              </a:r>
              <a:endParaRPr lang="en-US" b="1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07F45F3-3219-C945-E009-F30A1AFCA7DC}"/>
                </a:ext>
              </a:extLst>
            </p:cNvPr>
            <p:cNvSpPr txBox="1"/>
            <p:nvPr/>
          </p:nvSpPr>
          <p:spPr>
            <a:xfrm>
              <a:off x="4119041" y="600000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cxnSp>
          <p:nvCxnSpPr>
            <p:cNvPr id="123" name="Connector: Curved 122">
              <a:extLst>
                <a:ext uri="{FF2B5EF4-FFF2-40B4-BE49-F238E27FC236}">
                  <a16:creationId xmlns:a16="http://schemas.microsoft.com/office/drawing/2014/main" id="{9CEACD8E-06CE-0017-9064-A0B08F616A02}"/>
                </a:ext>
              </a:extLst>
            </p:cNvPr>
            <p:cNvCxnSpPr>
              <a:cxnSpLocks/>
              <a:stCxn id="125" idx="0"/>
              <a:endCxn id="49" idx="2"/>
            </p:cNvCxnSpPr>
            <p:nvPr/>
          </p:nvCxnSpPr>
          <p:spPr>
            <a:xfrm rot="5400000" flipH="1" flipV="1">
              <a:off x="3710054" y="5529831"/>
              <a:ext cx="628016" cy="443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or: Curved 123">
              <a:extLst>
                <a:ext uri="{FF2B5EF4-FFF2-40B4-BE49-F238E27FC236}">
                  <a16:creationId xmlns:a16="http://schemas.microsoft.com/office/drawing/2014/main" id="{6AB9544B-055C-18ED-56E1-037C9CE46E42}"/>
                </a:ext>
              </a:extLst>
            </p:cNvPr>
            <p:cNvCxnSpPr>
              <a:cxnSpLocks/>
              <a:stCxn id="125" idx="1"/>
              <a:endCxn id="247" idx="3"/>
            </p:cNvCxnSpPr>
            <p:nvPr/>
          </p:nvCxnSpPr>
          <p:spPr>
            <a:xfrm rot="16200000" flipH="1" flipV="1">
              <a:off x="3601385" y="5601992"/>
              <a:ext cx="96234" cy="635792"/>
            </a:xfrm>
            <a:prstGeom prst="curvedConnector4">
              <a:avLst>
                <a:gd name="adj1" fmla="val -26394"/>
                <a:gd name="adj2" fmla="val 51774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586AF4-6B7B-8250-BBA0-8A27109EFFF6}"/>
                </a:ext>
              </a:extLst>
            </p:cNvPr>
            <p:cNvSpPr/>
            <p:nvPr/>
          </p:nvSpPr>
          <p:spPr>
            <a:xfrm>
              <a:off x="3944845" y="5846055"/>
              <a:ext cx="154001" cy="17560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cxnSp>
          <p:nvCxnSpPr>
            <p:cNvPr id="126" name="Connector: Curved 125">
              <a:extLst>
                <a:ext uri="{FF2B5EF4-FFF2-40B4-BE49-F238E27FC236}">
                  <a16:creationId xmlns:a16="http://schemas.microsoft.com/office/drawing/2014/main" id="{75A3FB8B-CC09-2FE3-9438-61D963A458E5}"/>
                </a:ext>
              </a:extLst>
            </p:cNvPr>
            <p:cNvCxnSpPr>
              <a:cxnSpLocks/>
              <a:stCxn id="125" idx="2"/>
              <a:endCxn id="247" idx="3"/>
            </p:cNvCxnSpPr>
            <p:nvPr/>
          </p:nvCxnSpPr>
          <p:spPr>
            <a:xfrm rot="10800000" flipV="1">
              <a:off x="3331607" y="5933855"/>
              <a:ext cx="613239" cy="3414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6F0D7343-60DB-0829-9BF8-DFEAD92D80A1}"/>
                </a:ext>
              </a:extLst>
            </p:cNvPr>
            <p:cNvSpPr/>
            <p:nvPr/>
          </p:nvSpPr>
          <p:spPr>
            <a:xfrm>
              <a:off x="3116977" y="5867505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pic>
        <p:nvPicPr>
          <p:cNvPr id="249" name="Picture 248">
            <a:extLst>
              <a:ext uri="{FF2B5EF4-FFF2-40B4-BE49-F238E27FC236}">
                <a16:creationId xmlns:a16="http://schemas.microsoft.com/office/drawing/2014/main" id="{4DA0FA06-1E73-8940-5438-8712A41EC66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85552" y="409368"/>
            <a:ext cx="1562832" cy="1088288"/>
          </a:xfrm>
          <a:prstGeom prst="rect">
            <a:avLst/>
          </a:prstGeom>
        </p:spPr>
      </p:pic>
      <p:pic>
        <p:nvPicPr>
          <p:cNvPr id="287" name="Picture 286">
            <a:extLst>
              <a:ext uri="{FF2B5EF4-FFF2-40B4-BE49-F238E27FC236}">
                <a16:creationId xmlns:a16="http://schemas.microsoft.com/office/drawing/2014/main" id="{5911806B-6CEB-5BDE-1DDC-5FF03F9FF49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93589" y="1650071"/>
            <a:ext cx="1377659" cy="1088288"/>
          </a:xfrm>
          <a:prstGeom prst="rect">
            <a:avLst/>
          </a:prstGeom>
        </p:spPr>
      </p:pic>
      <p:pic>
        <p:nvPicPr>
          <p:cNvPr id="289" name="Picture 288">
            <a:extLst>
              <a:ext uri="{FF2B5EF4-FFF2-40B4-BE49-F238E27FC236}">
                <a16:creationId xmlns:a16="http://schemas.microsoft.com/office/drawing/2014/main" id="{EDFA35EE-8060-630A-B45D-9D7E3F9654F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96079" y="2909824"/>
            <a:ext cx="1562832" cy="1330604"/>
          </a:xfrm>
          <a:prstGeom prst="rect">
            <a:avLst/>
          </a:prstGeom>
        </p:spPr>
      </p:pic>
      <p:pic>
        <p:nvPicPr>
          <p:cNvPr id="291" name="Picture 290">
            <a:extLst>
              <a:ext uri="{FF2B5EF4-FFF2-40B4-BE49-F238E27FC236}">
                <a16:creationId xmlns:a16="http://schemas.microsoft.com/office/drawing/2014/main" id="{6A7DC759-70BA-279C-55F7-B57D235624B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99430" y="4367981"/>
            <a:ext cx="1567228" cy="13352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5C88F0-63AD-5E0F-EE34-CB9161A29FCA}"/>
              </a:ext>
            </a:extLst>
          </p:cNvPr>
          <p:cNvSpPr txBox="1"/>
          <p:nvPr/>
        </p:nvSpPr>
        <p:spPr>
          <a:xfrm>
            <a:off x="4081757" y="175600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32A9E4-198A-C9EA-ABD4-CCC6731AA559}"/>
              </a:ext>
            </a:extLst>
          </p:cNvPr>
          <p:cNvSpPr txBox="1"/>
          <p:nvPr/>
        </p:nvSpPr>
        <p:spPr>
          <a:xfrm>
            <a:off x="913942" y="34064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516645-3F9C-B2C0-32B0-9177AECC44B6}"/>
              </a:ext>
            </a:extLst>
          </p:cNvPr>
          <p:cNvSpPr txBox="1"/>
          <p:nvPr/>
        </p:nvSpPr>
        <p:spPr>
          <a:xfrm>
            <a:off x="908299" y="212301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1E9B898-E6B6-3C77-B840-EC7B005834B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93589" y="179501"/>
            <a:ext cx="1377659" cy="1339568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C12492D-6CDB-39FB-D140-C3807DA89A20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07570" y="1751977"/>
            <a:ext cx="1544217" cy="1098528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43E9176D-3DF1-C523-9B41-10A6BED37AA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67375" y="3154527"/>
            <a:ext cx="1581009" cy="11003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419E3F-F8CE-7B17-D388-290349D9359B}"/>
              </a:ext>
            </a:extLst>
          </p:cNvPr>
          <p:cNvSpPr txBox="1"/>
          <p:nvPr/>
        </p:nvSpPr>
        <p:spPr>
          <a:xfrm>
            <a:off x="2047640" y="95943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9F227D-5ED5-4F85-4E34-A8BBCE7844FC}"/>
              </a:ext>
            </a:extLst>
          </p:cNvPr>
          <p:cNvSpPr txBox="1"/>
          <p:nvPr/>
        </p:nvSpPr>
        <p:spPr>
          <a:xfrm>
            <a:off x="4769996" y="359759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BB99B3-DCEA-3F5E-5889-78932B4F7BB2}"/>
              </a:ext>
            </a:extLst>
          </p:cNvPr>
          <p:cNvSpPr txBox="1"/>
          <p:nvPr/>
        </p:nvSpPr>
        <p:spPr>
          <a:xfrm>
            <a:off x="2064935" y="3429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1EBEC0-15B7-F887-FFEF-966A0A983B8F}"/>
              </a:ext>
            </a:extLst>
          </p:cNvPr>
          <p:cNvSpPr txBox="1"/>
          <p:nvPr/>
        </p:nvSpPr>
        <p:spPr>
          <a:xfrm>
            <a:off x="2047640" y="2194215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AB3334-C5D4-CAF5-5505-1F39A59753A0}"/>
              </a:ext>
            </a:extLst>
          </p:cNvPr>
          <p:cNvSpPr txBox="1"/>
          <p:nvPr/>
        </p:nvSpPr>
        <p:spPr>
          <a:xfrm>
            <a:off x="4690078" y="95351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DC404C7-B092-4030-9937-7DD7D3780E1B}"/>
              </a:ext>
            </a:extLst>
          </p:cNvPr>
          <p:cNvSpPr txBox="1"/>
          <p:nvPr/>
        </p:nvSpPr>
        <p:spPr>
          <a:xfrm>
            <a:off x="4699696" y="21253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B15B42C-458C-DD1D-C7A9-A0DB14F9DCB4}"/>
              </a:ext>
            </a:extLst>
          </p:cNvPr>
          <p:cNvSpPr txBox="1"/>
          <p:nvPr/>
        </p:nvSpPr>
        <p:spPr>
          <a:xfrm>
            <a:off x="4766790" y="52363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D766604-5F93-4A4B-38B5-FD4E0948055F}"/>
              </a:ext>
            </a:extLst>
          </p:cNvPr>
          <p:cNvSpPr txBox="1"/>
          <p:nvPr/>
        </p:nvSpPr>
        <p:spPr>
          <a:xfrm>
            <a:off x="1446018" y="172132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91022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2FD58-9AC3-64DC-C19A-CE885B9B1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roup 227">
            <a:extLst>
              <a:ext uri="{FF2B5EF4-FFF2-40B4-BE49-F238E27FC236}">
                <a16:creationId xmlns:a16="http://schemas.microsoft.com/office/drawing/2014/main" id="{EE69CB1B-AED6-BBAE-21A3-26A1516E481D}"/>
              </a:ext>
            </a:extLst>
          </p:cNvPr>
          <p:cNvGrpSpPr/>
          <p:nvPr/>
        </p:nvGrpSpPr>
        <p:grpSpPr>
          <a:xfrm>
            <a:off x="2871598" y="3591164"/>
            <a:ext cx="1566083" cy="1157089"/>
            <a:chOff x="427886" y="3457863"/>
            <a:chExt cx="1566083" cy="1157089"/>
          </a:xfrm>
        </p:grpSpPr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ED941745-A7AB-2D30-ED2E-931DF225C1A2}"/>
                </a:ext>
              </a:extLst>
            </p:cNvPr>
            <p:cNvSpPr/>
            <p:nvPr/>
          </p:nvSpPr>
          <p:spPr>
            <a:xfrm>
              <a:off x="637971" y="3457863"/>
              <a:ext cx="1355998" cy="1084442"/>
            </a:xfrm>
            <a:prstGeom prst="rect">
              <a:avLst/>
            </a:prstGeom>
            <a:gradFill flip="none" rotWithShape="1">
              <a:gsLst>
                <a:gs pos="100000">
                  <a:schemeClr val="bg2">
                    <a:lumMod val="90000"/>
                  </a:schemeClr>
                </a:gs>
                <a:gs pos="0">
                  <a:schemeClr val="bg2">
                    <a:lumMod val="9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C2869BDA-1988-093F-D5FC-C9EA7CB45DE8}"/>
                </a:ext>
              </a:extLst>
            </p:cNvPr>
            <p:cNvSpPr/>
            <p:nvPr/>
          </p:nvSpPr>
          <p:spPr>
            <a:xfrm>
              <a:off x="427886" y="4135868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2E80862F-8116-DA38-07C3-FC74B8CB3672}"/>
                </a:ext>
              </a:extLst>
            </p:cNvPr>
            <p:cNvSpPr/>
            <p:nvPr/>
          </p:nvSpPr>
          <p:spPr>
            <a:xfrm>
              <a:off x="1728652" y="4113476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9A2B0EAB-0381-BB56-EC02-4FD68D716EA9}"/>
                </a:ext>
              </a:extLst>
            </p:cNvPr>
            <p:cNvSpPr/>
            <p:nvPr/>
          </p:nvSpPr>
          <p:spPr>
            <a:xfrm>
              <a:off x="1726515" y="3660710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8460E0D9-880B-11A6-3721-768D49B33151}"/>
                </a:ext>
              </a:extLst>
            </p:cNvPr>
            <p:cNvSpPr txBox="1"/>
            <p:nvPr/>
          </p:nvSpPr>
          <p:spPr>
            <a:xfrm>
              <a:off x="1420325" y="42456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cxnSp>
          <p:nvCxnSpPr>
            <p:cNvPr id="234" name="Connector: Curved 233">
              <a:extLst>
                <a:ext uri="{FF2B5EF4-FFF2-40B4-BE49-F238E27FC236}">
                  <a16:creationId xmlns:a16="http://schemas.microsoft.com/office/drawing/2014/main" id="{5A18A1A9-4997-8006-B119-199B7611305D}"/>
                </a:ext>
              </a:extLst>
            </p:cNvPr>
            <p:cNvCxnSpPr>
              <a:cxnSpLocks/>
              <a:endCxn id="230" idx="3"/>
            </p:cNvCxnSpPr>
            <p:nvPr/>
          </p:nvCxnSpPr>
          <p:spPr>
            <a:xfrm rot="10800000" flipV="1">
              <a:off x="642515" y="3806428"/>
              <a:ext cx="1060336" cy="42993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ctor: Curved 234">
              <a:extLst>
                <a:ext uri="{FF2B5EF4-FFF2-40B4-BE49-F238E27FC236}">
                  <a16:creationId xmlns:a16="http://schemas.microsoft.com/office/drawing/2014/main" id="{0C3FE691-DEBA-CBAD-A44D-5D0887B98716}"/>
                </a:ext>
              </a:extLst>
            </p:cNvPr>
            <p:cNvCxnSpPr>
              <a:cxnSpLocks/>
              <a:stCxn id="231" idx="1"/>
              <a:endCxn id="230" idx="3"/>
            </p:cNvCxnSpPr>
            <p:nvPr/>
          </p:nvCxnSpPr>
          <p:spPr>
            <a:xfrm rot="10800000">
              <a:off x="642516" y="4236368"/>
              <a:ext cx="1086137" cy="8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52145089-1DA3-BFAC-E8D2-5C567B189A61}"/>
              </a:ext>
            </a:extLst>
          </p:cNvPr>
          <p:cNvSpPr txBox="1"/>
          <p:nvPr/>
        </p:nvSpPr>
        <p:spPr>
          <a:xfrm>
            <a:off x="2029996" y="347499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0</a:t>
            </a:r>
            <a:endParaRPr lang="en-US" b="1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158D2F8-8FDB-625C-2BBC-E4F127091E8E}"/>
              </a:ext>
            </a:extLst>
          </p:cNvPr>
          <p:cNvSpPr txBox="1"/>
          <p:nvPr/>
        </p:nvSpPr>
        <p:spPr>
          <a:xfrm>
            <a:off x="2033339" y="350836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8C7584E4-AEBF-A5E3-8B4E-E985F36D9F02}"/>
              </a:ext>
            </a:extLst>
          </p:cNvPr>
          <p:cNvSpPr txBox="1"/>
          <p:nvPr/>
        </p:nvSpPr>
        <p:spPr>
          <a:xfrm>
            <a:off x="4529788" y="354746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6738E21F-3C93-24AD-4984-7352A047D825}"/>
              </a:ext>
            </a:extLst>
          </p:cNvPr>
          <p:cNvGrpSpPr/>
          <p:nvPr/>
        </p:nvGrpSpPr>
        <p:grpSpPr>
          <a:xfrm>
            <a:off x="4271713" y="3373128"/>
            <a:ext cx="1572225" cy="1390383"/>
            <a:chOff x="3127059" y="3373126"/>
            <a:chExt cx="1572225" cy="1390383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B195D0C5-ACCF-2E96-6470-2F86C1F4CE74}"/>
                </a:ext>
              </a:extLst>
            </p:cNvPr>
            <p:cNvSpPr/>
            <p:nvPr/>
          </p:nvSpPr>
          <p:spPr>
            <a:xfrm>
              <a:off x="3343286" y="3620528"/>
              <a:ext cx="1355998" cy="1084442"/>
            </a:xfrm>
            <a:prstGeom prst="rect">
              <a:avLst/>
            </a:prstGeom>
            <a:gradFill flip="none" rotWithShape="1">
              <a:gsLst>
                <a:gs pos="67000">
                  <a:schemeClr val="tx2">
                    <a:lumMod val="50000"/>
                    <a:lumOff val="50000"/>
                  </a:schemeClr>
                </a:gs>
                <a:gs pos="49000">
                  <a:schemeClr val="tx2">
                    <a:lumMod val="50000"/>
                    <a:lumOff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C6EEE74E-4AAF-0578-F4B2-5F95D7E6C8A0}"/>
                </a:ext>
              </a:extLst>
            </p:cNvPr>
            <p:cNvSpPr/>
            <p:nvPr/>
          </p:nvSpPr>
          <p:spPr>
            <a:xfrm>
              <a:off x="3127059" y="3845767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FCA28AF6-21BB-E13A-0C86-B3F57DC328EC}"/>
                </a:ext>
              </a:extLst>
            </p:cNvPr>
            <p:cNvSpPr/>
            <p:nvPr/>
          </p:nvSpPr>
          <p:spPr>
            <a:xfrm>
              <a:off x="3127059" y="4298533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7A8BF6DF-4C9E-A589-CF01-71D729C6CA9E}"/>
                </a:ext>
              </a:extLst>
            </p:cNvPr>
            <p:cNvSpPr/>
            <p:nvPr/>
          </p:nvSpPr>
          <p:spPr>
            <a:xfrm>
              <a:off x="4433967" y="4276141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ACBB3A90-3138-8F2F-765A-B8A232E0C3D5}"/>
                </a:ext>
              </a:extLst>
            </p:cNvPr>
            <p:cNvSpPr/>
            <p:nvPr/>
          </p:nvSpPr>
          <p:spPr>
            <a:xfrm>
              <a:off x="4431830" y="3823375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17965DA6-B322-B8DC-CEDF-307ADA93EC2E}"/>
                </a:ext>
              </a:extLst>
            </p:cNvPr>
            <p:cNvSpPr/>
            <p:nvPr/>
          </p:nvSpPr>
          <p:spPr>
            <a:xfrm>
              <a:off x="3922579" y="3373126"/>
              <a:ext cx="220479" cy="2474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5B7D1D5E-5913-793D-8F34-9CFD9137A0C2}"/>
                </a:ext>
              </a:extLst>
            </p:cNvPr>
            <p:cNvSpPr/>
            <p:nvPr/>
          </p:nvSpPr>
          <p:spPr>
            <a:xfrm>
              <a:off x="3890899" y="4457570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1C620E96-CA81-39B3-564C-16AB6294679A}"/>
                </a:ext>
              </a:extLst>
            </p:cNvPr>
            <p:cNvSpPr txBox="1"/>
            <p:nvPr/>
          </p:nvSpPr>
          <p:spPr>
            <a:xfrm>
              <a:off x="3585961" y="356198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010127F4-AC90-A71F-C3C1-32908A84E6C1}"/>
                </a:ext>
              </a:extLst>
            </p:cNvPr>
            <p:cNvSpPr txBox="1"/>
            <p:nvPr/>
          </p:nvSpPr>
          <p:spPr>
            <a:xfrm>
              <a:off x="4095292" y="439417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cxnSp>
          <p:nvCxnSpPr>
            <p:cNvPr id="191" name="Connector: Curved 190">
              <a:extLst>
                <a:ext uri="{FF2B5EF4-FFF2-40B4-BE49-F238E27FC236}">
                  <a16:creationId xmlns:a16="http://schemas.microsoft.com/office/drawing/2014/main" id="{6A7073C8-249C-82D7-C5E4-AAFE1CE72721}"/>
                </a:ext>
              </a:extLst>
            </p:cNvPr>
            <p:cNvCxnSpPr>
              <a:cxnSpLocks/>
              <a:stCxn id="193" idx="0"/>
              <a:endCxn id="183" idx="3"/>
            </p:cNvCxnSpPr>
            <p:nvPr/>
          </p:nvCxnSpPr>
          <p:spPr>
            <a:xfrm rot="16200000" flipV="1">
              <a:off x="3561097" y="3726858"/>
              <a:ext cx="240778" cy="679595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ctor: Curved 191">
              <a:extLst>
                <a:ext uri="{FF2B5EF4-FFF2-40B4-BE49-F238E27FC236}">
                  <a16:creationId xmlns:a16="http://schemas.microsoft.com/office/drawing/2014/main" id="{A0124C14-B6A1-EF49-C500-66A4BDA98D25}"/>
                </a:ext>
              </a:extLst>
            </p:cNvPr>
            <p:cNvCxnSpPr>
              <a:cxnSpLocks/>
              <a:stCxn id="193" idx="3"/>
              <a:endCxn id="184" idx="3"/>
            </p:cNvCxnSpPr>
            <p:nvPr/>
          </p:nvCxnSpPr>
          <p:spPr>
            <a:xfrm rot="5400000">
              <a:off x="3623211" y="4055408"/>
              <a:ext cx="62103" cy="62514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D42036AB-EF52-8FD7-F774-32AE33951E68}"/>
                </a:ext>
              </a:extLst>
            </p:cNvPr>
            <p:cNvSpPr/>
            <p:nvPr/>
          </p:nvSpPr>
          <p:spPr>
            <a:xfrm>
              <a:off x="3944282" y="4187045"/>
              <a:ext cx="154001" cy="17560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cxnSp>
          <p:nvCxnSpPr>
            <p:cNvPr id="194" name="Connector: Curved 193">
              <a:extLst>
                <a:ext uri="{FF2B5EF4-FFF2-40B4-BE49-F238E27FC236}">
                  <a16:creationId xmlns:a16="http://schemas.microsoft.com/office/drawing/2014/main" id="{8303174E-6058-F2FA-E83A-17B9D45D880E}"/>
                </a:ext>
              </a:extLst>
            </p:cNvPr>
            <p:cNvCxnSpPr>
              <a:cxnSpLocks/>
              <a:stCxn id="193" idx="1"/>
              <a:endCxn id="183" idx="3"/>
            </p:cNvCxnSpPr>
            <p:nvPr/>
          </p:nvCxnSpPr>
          <p:spPr>
            <a:xfrm rot="16200000" flipV="1">
              <a:off x="3521015" y="3766940"/>
              <a:ext cx="266494" cy="62514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ctor: Curved 194">
              <a:extLst>
                <a:ext uri="{FF2B5EF4-FFF2-40B4-BE49-F238E27FC236}">
                  <a16:creationId xmlns:a16="http://schemas.microsoft.com/office/drawing/2014/main" id="{015EA137-0D38-51C6-A1A1-FE5AB2CBD539}"/>
                </a:ext>
              </a:extLst>
            </p:cNvPr>
            <p:cNvCxnSpPr>
              <a:cxnSpLocks/>
              <a:stCxn id="186" idx="1"/>
              <a:endCxn id="187" idx="2"/>
            </p:cNvCxnSpPr>
            <p:nvPr/>
          </p:nvCxnSpPr>
          <p:spPr>
            <a:xfrm rot="10800000">
              <a:off x="4032820" y="3620527"/>
              <a:ext cx="399011" cy="326549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ctor: Curved 195">
              <a:extLst>
                <a:ext uri="{FF2B5EF4-FFF2-40B4-BE49-F238E27FC236}">
                  <a16:creationId xmlns:a16="http://schemas.microsoft.com/office/drawing/2014/main" id="{92F7F5DA-5A3D-CCDA-67CB-30B87F920685}"/>
                </a:ext>
              </a:extLst>
            </p:cNvPr>
            <p:cNvCxnSpPr>
              <a:cxnSpLocks/>
              <a:stCxn id="185" idx="1"/>
              <a:endCxn id="184" idx="3"/>
            </p:cNvCxnSpPr>
            <p:nvPr/>
          </p:nvCxnSpPr>
          <p:spPr>
            <a:xfrm rot="10800000">
              <a:off x="3341689" y="4399033"/>
              <a:ext cx="1092279" cy="8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B919C479-0217-F119-4B72-161C4B6C3C78}"/>
              </a:ext>
            </a:extLst>
          </p:cNvPr>
          <p:cNvSpPr txBox="1"/>
          <p:nvPr/>
        </p:nvSpPr>
        <p:spPr>
          <a:xfrm>
            <a:off x="5921739" y="355101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C45BF1E7-DBC8-3726-8D6D-13F477D4046C}"/>
              </a:ext>
            </a:extLst>
          </p:cNvPr>
          <p:cNvGrpSpPr/>
          <p:nvPr/>
        </p:nvGrpSpPr>
        <p:grpSpPr>
          <a:xfrm>
            <a:off x="5650968" y="3348228"/>
            <a:ext cx="1572225" cy="1390383"/>
            <a:chOff x="3127059" y="3373126"/>
            <a:chExt cx="1572225" cy="1390383"/>
          </a:xfrm>
        </p:grpSpPr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1DE616C7-CF74-F469-8DC2-1C3C4AC097DC}"/>
                </a:ext>
              </a:extLst>
            </p:cNvPr>
            <p:cNvSpPr/>
            <p:nvPr/>
          </p:nvSpPr>
          <p:spPr>
            <a:xfrm>
              <a:off x="3343286" y="3620528"/>
              <a:ext cx="1355998" cy="1084442"/>
            </a:xfrm>
            <a:prstGeom prst="rect">
              <a:avLst/>
            </a:prstGeom>
            <a:gradFill flip="none" rotWithShape="1">
              <a:gsLst>
                <a:gs pos="67000">
                  <a:schemeClr val="tx2">
                    <a:lumMod val="50000"/>
                    <a:lumOff val="50000"/>
                  </a:schemeClr>
                </a:gs>
                <a:gs pos="49000">
                  <a:schemeClr val="tx2">
                    <a:lumMod val="50000"/>
                    <a:lumOff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E6A07F2C-8611-9EB2-04A4-A3BF8734F45E}"/>
                </a:ext>
              </a:extLst>
            </p:cNvPr>
            <p:cNvSpPr/>
            <p:nvPr/>
          </p:nvSpPr>
          <p:spPr>
            <a:xfrm>
              <a:off x="3127059" y="3845767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6AE4C90C-C99C-17EF-20C6-E590A12475EE}"/>
                </a:ext>
              </a:extLst>
            </p:cNvPr>
            <p:cNvSpPr/>
            <p:nvPr/>
          </p:nvSpPr>
          <p:spPr>
            <a:xfrm>
              <a:off x="3127059" y="4298533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92BA88C3-30BC-59D5-8F16-EC1552236B9B}"/>
                </a:ext>
              </a:extLst>
            </p:cNvPr>
            <p:cNvSpPr/>
            <p:nvPr/>
          </p:nvSpPr>
          <p:spPr>
            <a:xfrm>
              <a:off x="4433967" y="4276141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3BB563FA-4187-364B-03B8-7CB808E0DE76}"/>
                </a:ext>
              </a:extLst>
            </p:cNvPr>
            <p:cNvSpPr/>
            <p:nvPr/>
          </p:nvSpPr>
          <p:spPr>
            <a:xfrm>
              <a:off x="4431830" y="3823375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8EB17338-3542-30C3-0D7A-25CF71501296}"/>
                </a:ext>
              </a:extLst>
            </p:cNvPr>
            <p:cNvSpPr/>
            <p:nvPr/>
          </p:nvSpPr>
          <p:spPr>
            <a:xfrm>
              <a:off x="3922579" y="3373126"/>
              <a:ext cx="220479" cy="2474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24A9DE52-2865-0E30-F2AC-CC589226B9FE}"/>
                </a:ext>
              </a:extLst>
            </p:cNvPr>
            <p:cNvSpPr/>
            <p:nvPr/>
          </p:nvSpPr>
          <p:spPr>
            <a:xfrm>
              <a:off x="3890899" y="4457570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4BAF09BE-207A-A1B1-33E4-CE9940E620E2}"/>
                </a:ext>
              </a:extLst>
            </p:cNvPr>
            <p:cNvSpPr txBox="1"/>
            <p:nvPr/>
          </p:nvSpPr>
          <p:spPr>
            <a:xfrm>
              <a:off x="3585961" y="356198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4B8EED11-C623-F78B-3727-C6CA3D75A4C4}"/>
                </a:ext>
              </a:extLst>
            </p:cNvPr>
            <p:cNvSpPr txBox="1"/>
            <p:nvPr/>
          </p:nvSpPr>
          <p:spPr>
            <a:xfrm>
              <a:off x="4095292" y="439417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cxnSp>
          <p:nvCxnSpPr>
            <p:cNvPr id="208" name="Connector: Curved 207">
              <a:extLst>
                <a:ext uri="{FF2B5EF4-FFF2-40B4-BE49-F238E27FC236}">
                  <a16:creationId xmlns:a16="http://schemas.microsoft.com/office/drawing/2014/main" id="{E23766E6-1902-45CD-83FE-7A444910DA02}"/>
                </a:ext>
              </a:extLst>
            </p:cNvPr>
            <p:cNvCxnSpPr>
              <a:cxnSpLocks/>
              <a:stCxn id="210" idx="0"/>
              <a:endCxn id="200" idx="3"/>
            </p:cNvCxnSpPr>
            <p:nvPr/>
          </p:nvCxnSpPr>
          <p:spPr>
            <a:xfrm rot="16200000" flipV="1">
              <a:off x="3561097" y="3726858"/>
              <a:ext cx="240778" cy="679595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ctor: Curved 208">
              <a:extLst>
                <a:ext uri="{FF2B5EF4-FFF2-40B4-BE49-F238E27FC236}">
                  <a16:creationId xmlns:a16="http://schemas.microsoft.com/office/drawing/2014/main" id="{00CB002A-CEB5-4F75-6AF2-93C2EEC9B179}"/>
                </a:ext>
              </a:extLst>
            </p:cNvPr>
            <p:cNvCxnSpPr>
              <a:cxnSpLocks/>
              <a:stCxn id="210" idx="3"/>
              <a:endCxn id="201" idx="3"/>
            </p:cNvCxnSpPr>
            <p:nvPr/>
          </p:nvCxnSpPr>
          <p:spPr>
            <a:xfrm rot="5400000">
              <a:off x="3623211" y="4055408"/>
              <a:ext cx="62103" cy="62514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139C17A9-1FAD-54C5-CFF9-8F1FEC9E5A6E}"/>
                </a:ext>
              </a:extLst>
            </p:cNvPr>
            <p:cNvSpPr/>
            <p:nvPr/>
          </p:nvSpPr>
          <p:spPr>
            <a:xfrm>
              <a:off x="3944282" y="4187045"/>
              <a:ext cx="154001" cy="17560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cxnSp>
          <p:nvCxnSpPr>
            <p:cNvPr id="211" name="Connector: Curved 210">
              <a:extLst>
                <a:ext uri="{FF2B5EF4-FFF2-40B4-BE49-F238E27FC236}">
                  <a16:creationId xmlns:a16="http://schemas.microsoft.com/office/drawing/2014/main" id="{4257BFD6-10D3-1406-9438-B1F56CAB4ACE}"/>
                </a:ext>
              </a:extLst>
            </p:cNvPr>
            <p:cNvCxnSpPr>
              <a:cxnSpLocks/>
              <a:stCxn id="210" idx="1"/>
              <a:endCxn id="200" idx="3"/>
            </p:cNvCxnSpPr>
            <p:nvPr/>
          </p:nvCxnSpPr>
          <p:spPr>
            <a:xfrm rot="16200000" flipV="1">
              <a:off x="3521015" y="3766940"/>
              <a:ext cx="266494" cy="62514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ctor: Curved 211">
              <a:extLst>
                <a:ext uri="{FF2B5EF4-FFF2-40B4-BE49-F238E27FC236}">
                  <a16:creationId xmlns:a16="http://schemas.microsoft.com/office/drawing/2014/main" id="{B526AA3C-A03C-3767-539B-96755ED89703}"/>
                </a:ext>
              </a:extLst>
            </p:cNvPr>
            <p:cNvCxnSpPr>
              <a:cxnSpLocks/>
              <a:stCxn id="203" idx="1"/>
              <a:endCxn id="204" idx="2"/>
            </p:cNvCxnSpPr>
            <p:nvPr/>
          </p:nvCxnSpPr>
          <p:spPr>
            <a:xfrm rot="10800000">
              <a:off x="4032820" y="3620527"/>
              <a:ext cx="399011" cy="326549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ctor: Curved 212">
              <a:extLst>
                <a:ext uri="{FF2B5EF4-FFF2-40B4-BE49-F238E27FC236}">
                  <a16:creationId xmlns:a16="http://schemas.microsoft.com/office/drawing/2014/main" id="{074FA24E-D6F1-7478-8FAD-506E85B33ED0}"/>
                </a:ext>
              </a:extLst>
            </p:cNvPr>
            <p:cNvCxnSpPr>
              <a:cxnSpLocks/>
              <a:stCxn id="202" idx="1"/>
              <a:endCxn id="201" idx="3"/>
            </p:cNvCxnSpPr>
            <p:nvPr/>
          </p:nvCxnSpPr>
          <p:spPr>
            <a:xfrm rot="10800000">
              <a:off x="3341689" y="4399033"/>
              <a:ext cx="1092279" cy="8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4" name="TextBox 213">
            <a:extLst>
              <a:ext uri="{FF2B5EF4-FFF2-40B4-BE49-F238E27FC236}">
                <a16:creationId xmlns:a16="http://schemas.microsoft.com/office/drawing/2014/main" id="{9A8BD70B-DECB-0794-0491-B4B8990281A4}"/>
              </a:ext>
            </a:extLst>
          </p:cNvPr>
          <p:cNvSpPr txBox="1"/>
          <p:nvPr/>
        </p:nvSpPr>
        <p:spPr>
          <a:xfrm>
            <a:off x="7326663" y="355810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9D8416A1-A8B8-08D3-DC51-159331898D27}"/>
              </a:ext>
            </a:extLst>
          </p:cNvPr>
          <p:cNvGrpSpPr/>
          <p:nvPr/>
        </p:nvGrpSpPr>
        <p:grpSpPr>
          <a:xfrm>
            <a:off x="7079795" y="3508220"/>
            <a:ext cx="1570631" cy="1161805"/>
            <a:chOff x="427886" y="883600"/>
            <a:chExt cx="1570631" cy="1161805"/>
          </a:xfrm>
        </p:grpSpPr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C38C1135-4A30-8C92-7661-C92232CC20B5}"/>
                </a:ext>
              </a:extLst>
            </p:cNvPr>
            <p:cNvSpPr/>
            <p:nvPr/>
          </p:nvSpPr>
          <p:spPr>
            <a:xfrm>
              <a:off x="642519" y="960963"/>
              <a:ext cx="1355998" cy="1084442"/>
            </a:xfrm>
            <a:prstGeom prst="rect">
              <a:avLst/>
            </a:prstGeom>
            <a:gradFill flip="none" rotWithShape="1">
              <a:gsLst>
                <a:gs pos="62000">
                  <a:schemeClr val="tx2">
                    <a:lumMod val="50000"/>
                    <a:lumOff val="50000"/>
                  </a:schemeClr>
                </a:gs>
                <a:gs pos="37000">
                  <a:schemeClr val="bg2">
                    <a:lumMod val="9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85CA2388-354B-892F-10A2-98687D3794E1}"/>
                </a:ext>
              </a:extLst>
            </p:cNvPr>
            <p:cNvSpPr/>
            <p:nvPr/>
          </p:nvSpPr>
          <p:spPr>
            <a:xfrm>
              <a:off x="427886" y="1186202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964DAC90-8C49-B8C7-C586-050D4034BD1F}"/>
                </a:ext>
              </a:extLst>
            </p:cNvPr>
            <p:cNvSpPr/>
            <p:nvPr/>
          </p:nvSpPr>
          <p:spPr>
            <a:xfrm>
              <a:off x="427886" y="1638968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2682DC95-C0FC-BCC1-C3B5-F93A7947D722}"/>
                </a:ext>
              </a:extLst>
            </p:cNvPr>
            <p:cNvSpPr/>
            <p:nvPr/>
          </p:nvSpPr>
          <p:spPr>
            <a:xfrm>
              <a:off x="1190132" y="1798005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B32CC8D3-C33D-1CE0-66D1-0EECFEFEC91E}"/>
                </a:ext>
              </a:extLst>
            </p:cNvPr>
            <p:cNvSpPr txBox="1"/>
            <p:nvPr/>
          </p:nvSpPr>
          <p:spPr>
            <a:xfrm>
              <a:off x="915786" y="88360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cxnSp>
          <p:nvCxnSpPr>
            <p:cNvPr id="221" name="Connector: Curved 220">
              <a:extLst>
                <a:ext uri="{FF2B5EF4-FFF2-40B4-BE49-F238E27FC236}">
                  <a16:creationId xmlns:a16="http://schemas.microsoft.com/office/drawing/2014/main" id="{B1E01DCF-D208-D47B-748C-E65E54F5722E}"/>
                </a:ext>
              </a:extLst>
            </p:cNvPr>
            <p:cNvCxnSpPr>
              <a:cxnSpLocks/>
              <a:stCxn id="223" idx="0"/>
              <a:endCxn id="217" idx="3"/>
            </p:cNvCxnSpPr>
            <p:nvPr/>
          </p:nvCxnSpPr>
          <p:spPr>
            <a:xfrm rot="16200000" flipV="1">
              <a:off x="862921" y="1066297"/>
              <a:ext cx="232367" cy="67317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ctor: Curved 221">
              <a:extLst>
                <a:ext uri="{FF2B5EF4-FFF2-40B4-BE49-F238E27FC236}">
                  <a16:creationId xmlns:a16="http://schemas.microsoft.com/office/drawing/2014/main" id="{F26251AD-8622-C653-FA5D-47D8B107934D}"/>
                </a:ext>
              </a:extLst>
            </p:cNvPr>
            <p:cNvCxnSpPr>
              <a:cxnSpLocks/>
              <a:stCxn id="223" idx="3"/>
              <a:endCxn id="218" idx="3"/>
            </p:cNvCxnSpPr>
            <p:nvPr/>
          </p:nvCxnSpPr>
          <p:spPr>
            <a:xfrm rot="5400000">
              <a:off x="916623" y="1394847"/>
              <a:ext cx="70514" cy="618729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3C87C36C-4F60-C848-2EAF-9AAB8CA66B75}"/>
                </a:ext>
              </a:extLst>
            </p:cNvPr>
            <p:cNvSpPr/>
            <p:nvPr/>
          </p:nvSpPr>
          <p:spPr>
            <a:xfrm>
              <a:off x="1238691" y="1519069"/>
              <a:ext cx="154001" cy="17560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X</a:t>
              </a:r>
            </a:p>
          </p:txBody>
        </p:sp>
        <p:cxnSp>
          <p:nvCxnSpPr>
            <p:cNvPr id="224" name="Connector: Curved 223">
              <a:extLst>
                <a:ext uri="{FF2B5EF4-FFF2-40B4-BE49-F238E27FC236}">
                  <a16:creationId xmlns:a16="http://schemas.microsoft.com/office/drawing/2014/main" id="{A3A34A7D-65F4-D878-32FB-4470784F6422}"/>
                </a:ext>
              </a:extLst>
            </p:cNvPr>
            <p:cNvCxnSpPr>
              <a:cxnSpLocks/>
              <a:stCxn id="223" idx="1"/>
              <a:endCxn id="217" idx="3"/>
            </p:cNvCxnSpPr>
            <p:nvPr/>
          </p:nvCxnSpPr>
          <p:spPr>
            <a:xfrm rot="16200000" flipV="1">
              <a:off x="822839" y="1106379"/>
              <a:ext cx="258083" cy="618729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D4E04ED1-5A86-A207-B2D9-E3E0F210EE93}"/>
                </a:ext>
              </a:extLst>
            </p:cNvPr>
            <p:cNvSpPr/>
            <p:nvPr/>
          </p:nvSpPr>
          <p:spPr>
            <a:xfrm>
              <a:off x="1674646" y="1649238"/>
              <a:ext cx="154001" cy="17560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+</a:t>
              </a:r>
            </a:p>
          </p:txBody>
        </p:sp>
        <p:cxnSp>
          <p:nvCxnSpPr>
            <p:cNvPr id="226" name="Connector: Curved 225">
              <a:extLst>
                <a:ext uri="{FF2B5EF4-FFF2-40B4-BE49-F238E27FC236}">
                  <a16:creationId xmlns:a16="http://schemas.microsoft.com/office/drawing/2014/main" id="{8E6EBEE8-6369-9754-6936-48701F91AFDC}"/>
                </a:ext>
              </a:extLst>
            </p:cNvPr>
            <p:cNvCxnSpPr>
              <a:cxnSpLocks/>
              <a:stCxn id="225" idx="2"/>
              <a:endCxn id="218" idx="3"/>
            </p:cNvCxnSpPr>
            <p:nvPr/>
          </p:nvCxnSpPr>
          <p:spPr>
            <a:xfrm rot="10800000" flipV="1">
              <a:off x="642516" y="1737038"/>
              <a:ext cx="1032131" cy="242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4E3059E2-3EB4-1037-3771-5377B85D4160}"/>
              </a:ext>
            </a:extLst>
          </p:cNvPr>
          <p:cNvSpPr txBox="1"/>
          <p:nvPr/>
        </p:nvSpPr>
        <p:spPr>
          <a:xfrm>
            <a:off x="8699549" y="358405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EC8390-E97A-54BC-0C4B-326D33AA05AA}"/>
              </a:ext>
            </a:extLst>
          </p:cNvPr>
          <p:cNvSpPr txBox="1"/>
          <p:nvPr/>
        </p:nvSpPr>
        <p:spPr>
          <a:xfrm>
            <a:off x="910599" y="337312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0</a:t>
            </a:r>
            <a:endParaRPr lang="en-US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E1BB582-70D7-029F-6CFC-724BE8C99AC1}"/>
              </a:ext>
            </a:extLst>
          </p:cNvPr>
          <p:cNvSpPr txBox="1"/>
          <p:nvPr/>
        </p:nvSpPr>
        <p:spPr>
          <a:xfrm>
            <a:off x="1369226" y="160927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008257A7-F482-D90E-1B0D-34110817B194}"/>
              </a:ext>
            </a:extLst>
          </p:cNvPr>
          <p:cNvGrpSpPr/>
          <p:nvPr/>
        </p:nvGrpSpPr>
        <p:grpSpPr>
          <a:xfrm>
            <a:off x="599898" y="1995248"/>
            <a:ext cx="1355998" cy="1196611"/>
            <a:chOff x="3322910" y="2123010"/>
            <a:chExt cx="1355998" cy="1196611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8FDC5C1-719F-1BFC-4A7A-652D5EB58D72}"/>
                </a:ext>
              </a:extLst>
            </p:cNvPr>
            <p:cNvSpPr/>
            <p:nvPr/>
          </p:nvSpPr>
          <p:spPr>
            <a:xfrm>
              <a:off x="3322910" y="2165723"/>
              <a:ext cx="1355998" cy="1084442"/>
            </a:xfrm>
            <a:prstGeom prst="rect">
              <a:avLst/>
            </a:prstGeom>
            <a:gradFill flip="none" rotWithShape="1">
              <a:gsLst>
                <a:gs pos="100000">
                  <a:schemeClr val="bg2">
                    <a:lumMod val="90000"/>
                  </a:schemeClr>
                </a:gs>
                <a:gs pos="0">
                  <a:schemeClr val="bg2">
                    <a:lumMod val="9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07E7820-5A32-2AFC-6D87-5474EE9EE970}"/>
                </a:ext>
              </a:extLst>
            </p:cNvPr>
            <p:cNvSpPr txBox="1"/>
            <p:nvPr/>
          </p:nvSpPr>
          <p:spPr>
            <a:xfrm>
              <a:off x="3593759" y="212301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78A1A2F-FA20-A0E4-658F-1D871047E4DB}"/>
                </a:ext>
              </a:extLst>
            </p:cNvPr>
            <p:cNvSpPr txBox="1"/>
            <p:nvPr/>
          </p:nvSpPr>
          <p:spPr>
            <a:xfrm>
              <a:off x="4090001" y="295028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315F8A90-964B-2C47-8A83-D030578A2CED}"/>
              </a:ext>
            </a:extLst>
          </p:cNvPr>
          <p:cNvGrpSpPr/>
          <p:nvPr/>
        </p:nvGrpSpPr>
        <p:grpSpPr>
          <a:xfrm>
            <a:off x="7008363" y="527913"/>
            <a:ext cx="1570631" cy="1161805"/>
            <a:chOff x="427886" y="883600"/>
            <a:chExt cx="1570631" cy="116180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FF1491-D546-04F5-EE4B-8C893E5F4F70}"/>
                </a:ext>
              </a:extLst>
            </p:cNvPr>
            <p:cNvSpPr/>
            <p:nvPr/>
          </p:nvSpPr>
          <p:spPr>
            <a:xfrm>
              <a:off x="642519" y="960963"/>
              <a:ext cx="1355998" cy="1084442"/>
            </a:xfrm>
            <a:prstGeom prst="rect">
              <a:avLst/>
            </a:prstGeom>
            <a:gradFill flip="none" rotWithShape="1">
              <a:gsLst>
                <a:gs pos="62000">
                  <a:schemeClr val="tx2">
                    <a:lumMod val="50000"/>
                    <a:lumOff val="50000"/>
                  </a:schemeClr>
                </a:gs>
                <a:gs pos="37000">
                  <a:schemeClr val="bg2">
                    <a:lumMod val="9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B689077-1FBB-7B98-2938-0E4A147FB789}"/>
                </a:ext>
              </a:extLst>
            </p:cNvPr>
            <p:cNvSpPr/>
            <p:nvPr/>
          </p:nvSpPr>
          <p:spPr>
            <a:xfrm>
              <a:off x="427886" y="1186202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6C396CE-E3FA-1C7D-8042-2A9D96237C85}"/>
                </a:ext>
              </a:extLst>
            </p:cNvPr>
            <p:cNvSpPr/>
            <p:nvPr/>
          </p:nvSpPr>
          <p:spPr>
            <a:xfrm>
              <a:off x="427886" y="1638968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87F9A8-7FA7-12AF-5215-9F2F4BF22756}"/>
                </a:ext>
              </a:extLst>
            </p:cNvPr>
            <p:cNvSpPr/>
            <p:nvPr/>
          </p:nvSpPr>
          <p:spPr>
            <a:xfrm>
              <a:off x="1190132" y="1798005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DEAB7D-EC69-7F7C-5F99-E6887ADE20EB}"/>
                </a:ext>
              </a:extLst>
            </p:cNvPr>
            <p:cNvSpPr txBox="1"/>
            <p:nvPr/>
          </p:nvSpPr>
          <p:spPr>
            <a:xfrm>
              <a:off x="915786" y="88360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cxnSp>
          <p:nvCxnSpPr>
            <p:cNvPr id="54" name="Connector: Curved 53">
              <a:extLst>
                <a:ext uri="{FF2B5EF4-FFF2-40B4-BE49-F238E27FC236}">
                  <a16:creationId xmlns:a16="http://schemas.microsoft.com/office/drawing/2014/main" id="{A0A69B71-E30C-8133-5434-FCB11FB0751A}"/>
                </a:ext>
              </a:extLst>
            </p:cNvPr>
            <p:cNvCxnSpPr>
              <a:cxnSpLocks/>
              <a:stCxn id="59" idx="0"/>
              <a:endCxn id="6" idx="3"/>
            </p:cNvCxnSpPr>
            <p:nvPr/>
          </p:nvCxnSpPr>
          <p:spPr>
            <a:xfrm rot="16200000" flipV="1">
              <a:off x="862921" y="1066297"/>
              <a:ext cx="232367" cy="67317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Curved 54">
              <a:extLst>
                <a:ext uri="{FF2B5EF4-FFF2-40B4-BE49-F238E27FC236}">
                  <a16:creationId xmlns:a16="http://schemas.microsoft.com/office/drawing/2014/main" id="{86C1AD6D-A2FC-7A5D-378E-4DB66D16CB9C}"/>
                </a:ext>
              </a:extLst>
            </p:cNvPr>
            <p:cNvCxnSpPr>
              <a:cxnSpLocks/>
              <a:stCxn id="59" idx="3"/>
              <a:endCxn id="7" idx="3"/>
            </p:cNvCxnSpPr>
            <p:nvPr/>
          </p:nvCxnSpPr>
          <p:spPr>
            <a:xfrm rot="5400000">
              <a:off x="916623" y="1394847"/>
              <a:ext cx="70514" cy="618729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2CF8C0D9-F925-70AC-7CAB-888143264413}"/>
                </a:ext>
              </a:extLst>
            </p:cNvPr>
            <p:cNvSpPr/>
            <p:nvPr/>
          </p:nvSpPr>
          <p:spPr>
            <a:xfrm>
              <a:off x="1238691" y="1519069"/>
              <a:ext cx="154001" cy="17560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X</a:t>
              </a:r>
            </a:p>
          </p:txBody>
        </p:sp>
        <p:cxnSp>
          <p:nvCxnSpPr>
            <p:cNvPr id="62" name="Connector: Curved 61">
              <a:extLst>
                <a:ext uri="{FF2B5EF4-FFF2-40B4-BE49-F238E27FC236}">
                  <a16:creationId xmlns:a16="http://schemas.microsoft.com/office/drawing/2014/main" id="{DC2D8BAD-8463-90B8-4292-EFC48172365F}"/>
                </a:ext>
              </a:extLst>
            </p:cNvPr>
            <p:cNvCxnSpPr>
              <a:cxnSpLocks/>
              <a:stCxn id="59" idx="1"/>
              <a:endCxn id="6" idx="3"/>
            </p:cNvCxnSpPr>
            <p:nvPr/>
          </p:nvCxnSpPr>
          <p:spPr>
            <a:xfrm rot="16200000" flipV="1">
              <a:off x="822839" y="1106379"/>
              <a:ext cx="258083" cy="618729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5A9FAE0-4F1A-1802-30F4-E66131C1FD7F}"/>
                </a:ext>
              </a:extLst>
            </p:cNvPr>
            <p:cNvSpPr/>
            <p:nvPr/>
          </p:nvSpPr>
          <p:spPr>
            <a:xfrm>
              <a:off x="1674646" y="1649238"/>
              <a:ext cx="154001" cy="17560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+</a:t>
              </a:r>
            </a:p>
          </p:txBody>
        </p:sp>
        <p:cxnSp>
          <p:nvCxnSpPr>
            <p:cNvPr id="84" name="Connector: Curved 83">
              <a:extLst>
                <a:ext uri="{FF2B5EF4-FFF2-40B4-BE49-F238E27FC236}">
                  <a16:creationId xmlns:a16="http://schemas.microsoft.com/office/drawing/2014/main" id="{AC0D7C00-AE96-86D4-F46E-3E8F5D2A7DC7}"/>
                </a:ext>
              </a:extLst>
            </p:cNvPr>
            <p:cNvCxnSpPr>
              <a:cxnSpLocks/>
              <a:stCxn id="79" idx="2"/>
              <a:endCxn id="7" idx="3"/>
            </p:cNvCxnSpPr>
            <p:nvPr/>
          </p:nvCxnSpPr>
          <p:spPr>
            <a:xfrm rot="10800000" flipV="1">
              <a:off x="642516" y="1737038"/>
              <a:ext cx="1032131" cy="242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1385FF42-82C8-33FB-A5C0-3A5EB577169B}"/>
              </a:ext>
            </a:extLst>
          </p:cNvPr>
          <p:cNvGrpSpPr/>
          <p:nvPr/>
        </p:nvGrpSpPr>
        <p:grpSpPr>
          <a:xfrm>
            <a:off x="427886" y="3457863"/>
            <a:ext cx="1566083" cy="1157089"/>
            <a:chOff x="427886" y="3457863"/>
            <a:chExt cx="1566083" cy="115708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E43472E-C0EF-492C-761A-D5B404DC579A}"/>
                </a:ext>
              </a:extLst>
            </p:cNvPr>
            <p:cNvSpPr/>
            <p:nvPr/>
          </p:nvSpPr>
          <p:spPr>
            <a:xfrm>
              <a:off x="637971" y="3457863"/>
              <a:ext cx="1355998" cy="1084442"/>
            </a:xfrm>
            <a:prstGeom prst="rect">
              <a:avLst/>
            </a:prstGeom>
            <a:gradFill flip="none" rotWithShape="1">
              <a:gsLst>
                <a:gs pos="100000">
                  <a:schemeClr val="bg2">
                    <a:lumMod val="90000"/>
                  </a:schemeClr>
                </a:gs>
                <a:gs pos="0">
                  <a:schemeClr val="bg2">
                    <a:lumMod val="9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C7FC938-7E19-A13E-D681-6C8F425D0E6A}"/>
                </a:ext>
              </a:extLst>
            </p:cNvPr>
            <p:cNvSpPr/>
            <p:nvPr/>
          </p:nvSpPr>
          <p:spPr>
            <a:xfrm>
              <a:off x="427886" y="4135868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A59B4C7-B8EB-DAC3-74A7-F9E9E836838F}"/>
                </a:ext>
              </a:extLst>
            </p:cNvPr>
            <p:cNvSpPr/>
            <p:nvPr/>
          </p:nvSpPr>
          <p:spPr>
            <a:xfrm>
              <a:off x="1728652" y="4113476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0B763A8-A492-7EBD-7A74-E0859839207A}"/>
                </a:ext>
              </a:extLst>
            </p:cNvPr>
            <p:cNvSpPr/>
            <p:nvPr/>
          </p:nvSpPr>
          <p:spPr>
            <a:xfrm>
              <a:off x="1726515" y="3660710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ADD63F9-0052-1C7F-8AB3-A869F4CD14B8}"/>
                </a:ext>
              </a:extLst>
            </p:cNvPr>
            <p:cNvSpPr txBox="1"/>
            <p:nvPr/>
          </p:nvSpPr>
          <p:spPr>
            <a:xfrm>
              <a:off x="1420325" y="42456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cxnSp>
          <p:nvCxnSpPr>
            <p:cNvPr id="89" name="Connector: Curved 88">
              <a:extLst>
                <a:ext uri="{FF2B5EF4-FFF2-40B4-BE49-F238E27FC236}">
                  <a16:creationId xmlns:a16="http://schemas.microsoft.com/office/drawing/2014/main" id="{3C9B10C0-E200-C202-1B58-4368BFA6C0D1}"/>
                </a:ext>
              </a:extLst>
            </p:cNvPr>
            <p:cNvCxnSpPr>
              <a:cxnSpLocks/>
              <a:endCxn id="23" idx="3"/>
            </p:cNvCxnSpPr>
            <p:nvPr/>
          </p:nvCxnSpPr>
          <p:spPr>
            <a:xfrm rot="10800000" flipV="1">
              <a:off x="642515" y="3806428"/>
              <a:ext cx="1060336" cy="42993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Curved 91">
              <a:extLst>
                <a:ext uri="{FF2B5EF4-FFF2-40B4-BE49-F238E27FC236}">
                  <a16:creationId xmlns:a16="http://schemas.microsoft.com/office/drawing/2014/main" id="{05371DEE-A52D-B57B-6760-F861B864ED05}"/>
                </a:ext>
              </a:extLst>
            </p:cNvPr>
            <p:cNvCxnSpPr>
              <a:cxnSpLocks/>
              <a:stCxn id="24" idx="1"/>
              <a:endCxn id="23" idx="3"/>
            </p:cNvCxnSpPr>
            <p:nvPr/>
          </p:nvCxnSpPr>
          <p:spPr>
            <a:xfrm rot="10800000">
              <a:off x="642516" y="4236368"/>
              <a:ext cx="1086137" cy="8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AB903A41-4A54-33F8-D7A8-091EB3663259}"/>
              </a:ext>
            </a:extLst>
          </p:cNvPr>
          <p:cNvGrpSpPr/>
          <p:nvPr/>
        </p:nvGrpSpPr>
        <p:grpSpPr>
          <a:xfrm>
            <a:off x="599898" y="580271"/>
            <a:ext cx="1355998" cy="1331844"/>
            <a:chOff x="3322910" y="708033"/>
            <a:chExt cx="1355998" cy="133184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6592743-671E-6707-71C6-0E4551E37E72}"/>
                </a:ext>
              </a:extLst>
            </p:cNvPr>
            <p:cNvSpPr/>
            <p:nvPr/>
          </p:nvSpPr>
          <p:spPr>
            <a:xfrm>
              <a:off x="3322910" y="955435"/>
              <a:ext cx="1355998" cy="1084442"/>
            </a:xfrm>
            <a:prstGeom prst="rect">
              <a:avLst/>
            </a:prstGeom>
            <a:gradFill flip="none" rotWithShape="1">
              <a:gsLst>
                <a:gs pos="42000">
                  <a:schemeClr val="tx2">
                    <a:lumMod val="50000"/>
                    <a:lumOff val="50000"/>
                  </a:schemeClr>
                </a:gs>
                <a:gs pos="61000">
                  <a:schemeClr val="bg2">
                    <a:lumMod val="9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0100873-7447-D4A4-5DC3-B6CB3BDC5A11}"/>
                </a:ext>
              </a:extLst>
            </p:cNvPr>
            <p:cNvSpPr/>
            <p:nvPr/>
          </p:nvSpPr>
          <p:spPr>
            <a:xfrm>
              <a:off x="4410817" y="1607811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7ECA16E-C0BC-2D76-7D42-2BEE34C95FB7}"/>
                </a:ext>
              </a:extLst>
            </p:cNvPr>
            <p:cNvSpPr/>
            <p:nvPr/>
          </p:nvSpPr>
          <p:spPr>
            <a:xfrm>
              <a:off x="3902203" y="708033"/>
              <a:ext cx="220479" cy="2474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9582034-49B1-D160-BEB6-A2DD814CE894}"/>
                </a:ext>
              </a:extLst>
            </p:cNvPr>
            <p:cNvSpPr txBox="1"/>
            <p:nvPr/>
          </p:nvSpPr>
          <p:spPr>
            <a:xfrm>
              <a:off x="3588856" y="88946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55757CFF-80C8-9BBD-69A3-2B43AE8DEFD6}"/>
                </a:ext>
              </a:extLst>
            </p:cNvPr>
            <p:cNvCxnSpPr>
              <a:cxnSpLocks/>
              <a:stCxn id="38" idx="1"/>
              <a:endCxn id="39" idx="2"/>
            </p:cNvCxnSpPr>
            <p:nvPr/>
          </p:nvCxnSpPr>
          <p:spPr>
            <a:xfrm rot="10800000">
              <a:off x="4012443" y="955433"/>
              <a:ext cx="398374" cy="776078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A8EE5150-17BF-130F-841C-6F2D4CFD339D}"/>
              </a:ext>
            </a:extLst>
          </p:cNvPr>
          <p:cNvGrpSpPr/>
          <p:nvPr/>
        </p:nvGrpSpPr>
        <p:grpSpPr>
          <a:xfrm>
            <a:off x="4473222" y="379667"/>
            <a:ext cx="1572225" cy="1390383"/>
            <a:chOff x="3127059" y="3373126"/>
            <a:chExt cx="1572225" cy="139038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49A55B0-7464-E1C9-DE00-F0F55C52D42A}"/>
                </a:ext>
              </a:extLst>
            </p:cNvPr>
            <p:cNvSpPr/>
            <p:nvPr/>
          </p:nvSpPr>
          <p:spPr>
            <a:xfrm>
              <a:off x="3343286" y="3620528"/>
              <a:ext cx="1355998" cy="1084442"/>
            </a:xfrm>
            <a:prstGeom prst="rect">
              <a:avLst/>
            </a:prstGeom>
            <a:gradFill flip="none" rotWithShape="1">
              <a:gsLst>
                <a:gs pos="67000">
                  <a:schemeClr val="tx2">
                    <a:lumMod val="50000"/>
                    <a:lumOff val="50000"/>
                  </a:schemeClr>
                </a:gs>
                <a:gs pos="49000">
                  <a:schemeClr val="tx2">
                    <a:lumMod val="50000"/>
                    <a:lumOff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3DB602F-C83F-9E00-928C-49E863EF8E84}"/>
                </a:ext>
              </a:extLst>
            </p:cNvPr>
            <p:cNvSpPr/>
            <p:nvPr/>
          </p:nvSpPr>
          <p:spPr>
            <a:xfrm>
              <a:off x="3127059" y="3845767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DA47882-4C0E-1B3E-1AEA-5F709277E7C9}"/>
                </a:ext>
              </a:extLst>
            </p:cNvPr>
            <p:cNvSpPr/>
            <p:nvPr/>
          </p:nvSpPr>
          <p:spPr>
            <a:xfrm>
              <a:off x="3127059" y="4298533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1D91E7-EC33-2FFB-71C3-BC99D4669E28}"/>
                </a:ext>
              </a:extLst>
            </p:cNvPr>
            <p:cNvSpPr/>
            <p:nvPr/>
          </p:nvSpPr>
          <p:spPr>
            <a:xfrm>
              <a:off x="4433967" y="4276141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37F0896-381C-4C14-C9DB-1A4142E9959A}"/>
                </a:ext>
              </a:extLst>
            </p:cNvPr>
            <p:cNvSpPr/>
            <p:nvPr/>
          </p:nvSpPr>
          <p:spPr>
            <a:xfrm>
              <a:off x="4431830" y="3823375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EC4DD2F-3024-81DA-D03B-DF7CC069790F}"/>
                </a:ext>
              </a:extLst>
            </p:cNvPr>
            <p:cNvSpPr/>
            <p:nvPr/>
          </p:nvSpPr>
          <p:spPr>
            <a:xfrm>
              <a:off x="3922579" y="3373126"/>
              <a:ext cx="220479" cy="2474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DE701A1-1EDB-BA9B-8820-7A4AC68B431B}"/>
                </a:ext>
              </a:extLst>
            </p:cNvPr>
            <p:cNvSpPr/>
            <p:nvPr/>
          </p:nvSpPr>
          <p:spPr>
            <a:xfrm>
              <a:off x="3890899" y="4457570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75B4AEA-37F4-9DF0-8171-74D05A5E9DAF}"/>
                </a:ext>
              </a:extLst>
            </p:cNvPr>
            <p:cNvSpPr txBox="1"/>
            <p:nvPr/>
          </p:nvSpPr>
          <p:spPr>
            <a:xfrm>
              <a:off x="3585961" y="356198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468DB93-A496-C38E-1093-8B6AF7C56BD0}"/>
                </a:ext>
              </a:extLst>
            </p:cNvPr>
            <p:cNvSpPr txBox="1"/>
            <p:nvPr/>
          </p:nvSpPr>
          <p:spPr>
            <a:xfrm>
              <a:off x="4095292" y="439417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cxnSp>
          <p:nvCxnSpPr>
            <p:cNvPr id="106" name="Connector: Curved 105">
              <a:extLst>
                <a:ext uri="{FF2B5EF4-FFF2-40B4-BE49-F238E27FC236}">
                  <a16:creationId xmlns:a16="http://schemas.microsoft.com/office/drawing/2014/main" id="{3F62FDD8-7ABB-DFE4-5C90-F430BEABA10F}"/>
                </a:ext>
              </a:extLst>
            </p:cNvPr>
            <p:cNvCxnSpPr>
              <a:cxnSpLocks/>
              <a:stCxn id="108" idx="0"/>
              <a:endCxn id="13" idx="3"/>
            </p:cNvCxnSpPr>
            <p:nvPr/>
          </p:nvCxnSpPr>
          <p:spPr>
            <a:xfrm rot="16200000" flipV="1">
              <a:off x="3561097" y="3726858"/>
              <a:ext cx="240778" cy="679595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or: Curved 106">
              <a:extLst>
                <a:ext uri="{FF2B5EF4-FFF2-40B4-BE49-F238E27FC236}">
                  <a16:creationId xmlns:a16="http://schemas.microsoft.com/office/drawing/2014/main" id="{31E127A2-CD8A-5C01-E164-0F146685A7C4}"/>
                </a:ext>
              </a:extLst>
            </p:cNvPr>
            <p:cNvCxnSpPr>
              <a:cxnSpLocks/>
              <a:stCxn id="108" idx="3"/>
              <a:endCxn id="14" idx="3"/>
            </p:cNvCxnSpPr>
            <p:nvPr/>
          </p:nvCxnSpPr>
          <p:spPr>
            <a:xfrm rot="5400000">
              <a:off x="3623211" y="4055408"/>
              <a:ext cx="62103" cy="62514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B1C67DD-22D4-8760-A3F5-119287DA0B21}"/>
                </a:ext>
              </a:extLst>
            </p:cNvPr>
            <p:cNvSpPr/>
            <p:nvPr/>
          </p:nvSpPr>
          <p:spPr>
            <a:xfrm>
              <a:off x="3944282" y="4187045"/>
              <a:ext cx="154001" cy="17560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cxnSp>
          <p:nvCxnSpPr>
            <p:cNvPr id="109" name="Connector: Curved 108">
              <a:extLst>
                <a:ext uri="{FF2B5EF4-FFF2-40B4-BE49-F238E27FC236}">
                  <a16:creationId xmlns:a16="http://schemas.microsoft.com/office/drawing/2014/main" id="{D230C142-1C6F-C824-C041-3CBA239152AB}"/>
                </a:ext>
              </a:extLst>
            </p:cNvPr>
            <p:cNvCxnSpPr>
              <a:cxnSpLocks/>
              <a:stCxn id="108" idx="1"/>
              <a:endCxn id="13" idx="3"/>
            </p:cNvCxnSpPr>
            <p:nvPr/>
          </p:nvCxnSpPr>
          <p:spPr>
            <a:xfrm rot="16200000" flipV="1">
              <a:off x="3521015" y="3766940"/>
              <a:ext cx="266494" cy="62514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or: Curved 112">
              <a:extLst>
                <a:ext uri="{FF2B5EF4-FFF2-40B4-BE49-F238E27FC236}">
                  <a16:creationId xmlns:a16="http://schemas.microsoft.com/office/drawing/2014/main" id="{69FE211E-1F0C-20BB-4358-E5911159163B}"/>
                </a:ext>
              </a:extLst>
            </p:cNvPr>
            <p:cNvCxnSpPr>
              <a:cxnSpLocks/>
              <a:stCxn id="16" idx="1"/>
              <a:endCxn id="17" idx="2"/>
            </p:cNvCxnSpPr>
            <p:nvPr/>
          </p:nvCxnSpPr>
          <p:spPr>
            <a:xfrm rot="10800000">
              <a:off x="4032820" y="3620527"/>
              <a:ext cx="399011" cy="326549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Curved 116">
              <a:extLst>
                <a:ext uri="{FF2B5EF4-FFF2-40B4-BE49-F238E27FC236}">
                  <a16:creationId xmlns:a16="http://schemas.microsoft.com/office/drawing/2014/main" id="{A4A47B74-9B8C-5278-5F0F-FA876538A86B}"/>
                </a:ext>
              </a:extLst>
            </p:cNvPr>
            <p:cNvCxnSpPr>
              <a:cxnSpLocks/>
              <a:stCxn id="15" idx="1"/>
              <a:endCxn id="14" idx="3"/>
            </p:cNvCxnSpPr>
            <p:nvPr/>
          </p:nvCxnSpPr>
          <p:spPr>
            <a:xfrm rot="10800000">
              <a:off x="3341689" y="4399033"/>
              <a:ext cx="1092279" cy="8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36DEDFB7-4C45-0B6D-52CD-464051DE1A46}"/>
              </a:ext>
            </a:extLst>
          </p:cNvPr>
          <p:cNvGrpSpPr/>
          <p:nvPr/>
        </p:nvGrpSpPr>
        <p:grpSpPr>
          <a:xfrm>
            <a:off x="7008363" y="1832751"/>
            <a:ext cx="1570631" cy="1131183"/>
            <a:chOff x="427886" y="2188438"/>
            <a:chExt cx="1570631" cy="113118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16BEC4D-E588-79C3-CC2F-72124AEDAB50}"/>
                </a:ext>
              </a:extLst>
            </p:cNvPr>
            <p:cNvSpPr/>
            <p:nvPr/>
          </p:nvSpPr>
          <p:spPr>
            <a:xfrm>
              <a:off x="642519" y="2188438"/>
              <a:ext cx="1355998" cy="1084442"/>
            </a:xfrm>
            <a:prstGeom prst="rect">
              <a:avLst/>
            </a:prstGeom>
            <a:gradFill flip="none" rotWithShape="1">
              <a:gsLst>
                <a:gs pos="30097">
                  <a:schemeClr val="bg2">
                    <a:lumMod val="90000"/>
                  </a:schemeClr>
                </a:gs>
                <a:gs pos="62000">
                  <a:schemeClr val="tx2">
                    <a:lumMod val="50000"/>
                    <a:lumOff val="50000"/>
                  </a:schemeClr>
                </a:gs>
                <a:gs pos="36000">
                  <a:schemeClr val="bg2">
                    <a:lumMod val="9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1B84471-9D6E-CC11-BDD3-4D47BC5A8B11}"/>
                </a:ext>
              </a:extLst>
            </p:cNvPr>
            <p:cNvSpPr/>
            <p:nvPr/>
          </p:nvSpPr>
          <p:spPr>
            <a:xfrm>
              <a:off x="427886" y="2413677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096A538-1BCD-1225-064E-32D4CDC5CD0B}"/>
                </a:ext>
              </a:extLst>
            </p:cNvPr>
            <p:cNvSpPr/>
            <p:nvPr/>
          </p:nvSpPr>
          <p:spPr>
            <a:xfrm>
              <a:off x="427886" y="2866443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6FD4F76-BC5D-94E7-7014-F365D3A8141E}"/>
                </a:ext>
              </a:extLst>
            </p:cNvPr>
            <p:cNvSpPr/>
            <p:nvPr/>
          </p:nvSpPr>
          <p:spPr>
            <a:xfrm>
              <a:off x="1733200" y="2844051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59CBD20-5F12-F65C-55EF-675D9265D071}"/>
                </a:ext>
              </a:extLst>
            </p:cNvPr>
            <p:cNvSpPr/>
            <p:nvPr/>
          </p:nvSpPr>
          <p:spPr>
            <a:xfrm>
              <a:off x="1190132" y="3025480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EEE2D33-CE26-66F5-098A-AD06EC4BA276}"/>
                </a:ext>
              </a:extLst>
            </p:cNvPr>
            <p:cNvSpPr txBox="1"/>
            <p:nvPr/>
          </p:nvSpPr>
          <p:spPr>
            <a:xfrm>
              <a:off x="1424873" y="295028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cxnSp>
          <p:nvCxnSpPr>
            <p:cNvPr id="95" name="Connector: Curved 94">
              <a:extLst>
                <a:ext uri="{FF2B5EF4-FFF2-40B4-BE49-F238E27FC236}">
                  <a16:creationId xmlns:a16="http://schemas.microsoft.com/office/drawing/2014/main" id="{F922F3FC-F884-3281-C949-4EA4E0AC73F4}"/>
                </a:ext>
              </a:extLst>
            </p:cNvPr>
            <p:cNvCxnSpPr>
              <a:cxnSpLocks/>
              <a:stCxn id="97" idx="1"/>
              <a:endCxn id="30" idx="3"/>
            </p:cNvCxnSpPr>
            <p:nvPr/>
          </p:nvCxnSpPr>
          <p:spPr>
            <a:xfrm rot="16200000" flipV="1">
              <a:off x="817809" y="2338884"/>
              <a:ext cx="268421" cy="61900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ctor: Curved 95">
              <a:extLst>
                <a:ext uri="{FF2B5EF4-FFF2-40B4-BE49-F238E27FC236}">
                  <a16:creationId xmlns:a16="http://schemas.microsoft.com/office/drawing/2014/main" id="{4A70F67B-A011-088D-153B-93F428516F8C}"/>
                </a:ext>
              </a:extLst>
            </p:cNvPr>
            <p:cNvCxnSpPr>
              <a:cxnSpLocks/>
              <a:stCxn id="97" idx="3"/>
              <a:endCxn id="31" idx="3"/>
            </p:cNvCxnSpPr>
            <p:nvPr/>
          </p:nvCxnSpPr>
          <p:spPr>
            <a:xfrm rot="5400000">
              <a:off x="921931" y="2627352"/>
              <a:ext cx="60176" cy="61900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E936E20-E553-D493-74A7-1EF128D08D26}"/>
                </a:ext>
              </a:extLst>
            </p:cNvPr>
            <p:cNvSpPr/>
            <p:nvPr/>
          </p:nvSpPr>
          <p:spPr>
            <a:xfrm>
              <a:off x="1238969" y="2756882"/>
              <a:ext cx="154001" cy="17560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cxnSp>
          <p:nvCxnSpPr>
            <p:cNvPr id="98" name="Connector: Curved 97">
              <a:extLst>
                <a:ext uri="{FF2B5EF4-FFF2-40B4-BE49-F238E27FC236}">
                  <a16:creationId xmlns:a16="http://schemas.microsoft.com/office/drawing/2014/main" id="{886CF486-8CC3-99F0-0154-CA81DE9B6C01}"/>
                </a:ext>
              </a:extLst>
            </p:cNvPr>
            <p:cNvCxnSpPr>
              <a:cxnSpLocks/>
              <a:stCxn id="97" idx="0"/>
              <a:endCxn id="30" idx="3"/>
            </p:cNvCxnSpPr>
            <p:nvPr/>
          </p:nvCxnSpPr>
          <p:spPr>
            <a:xfrm rot="16200000" flipV="1">
              <a:off x="857891" y="2298802"/>
              <a:ext cx="242705" cy="673455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ctor: Curved 149">
              <a:extLst>
                <a:ext uri="{FF2B5EF4-FFF2-40B4-BE49-F238E27FC236}">
                  <a16:creationId xmlns:a16="http://schemas.microsoft.com/office/drawing/2014/main" id="{388D2F86-0616-CFD4-C569-BABEB50FD74A}"/>
                </a:ext>
              </a:extLst>
            </p:cNvPr>
            <p:cNvCxnSpPr>
              <a:cxnSpLocks/>
              <a:stCxn id="32" idx="1"/>
              <a:endCxn id="31" idx="3"/>
            </p:cNvCxnSpPr>
            <p:nvPr/>
          </p:nvCxnSpPr>
          <p:spPr>
            <a:xfrm rot="10800000">
              <a:off x="642516" y="2966943"/>
              <a:ext cx="1090685" cy="8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27FAB795-5CEB-3261-8A36-8314E708A905}"/>
              </a:ext>
            </a:extLst>
          </p:cNvPr>
          <p:cNvGrpSpPr/>
          <p:nvPr/>
        </p:nvGrpSpPr>
        <p:grpSpPr>
          <a:xfrm>
            <a:off x="9788498" y="439830"/>
            <a:ext cx="1575766" cy="1398698"/>
            <a:chOff x="3116977" y="4970639"/>
            <a:chExt cx="1575766" cy="1398698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F5034D8-7535-518E-94FD-72C3EE4EDDEC}"/>
                </a:ext>
              </a:extLst>
            </p:cNvPr>
            <p:cNvSpPr/>
            <p:nvPr/>
          </p:nvSpPr>
          <p:spPr>
            <a:xfrm>
              <a:off x="3336745" y="5218041"/>
              <a:ext cx="1355998" cy="1084442"/>
            </a:xfrm>
            <a:prstGeom prst="rect">
              <a:avLst/>
            </a:prstGeom>
            <a:gradFill flip="none" rotWithShape="1">
              <a:gsLst>
                <a:gs pos="100000">
                  <a:schemeClr val="tx2">
                    <a:lumMod val="50000"/>
                    <a:lumOff val="50000"/>
                  </a:schemeClr>
                </a:gs>
                <a:gs pos="0">
                  <a:schemeClr val="tx2">
                    <a:lumMod val="50000"/>
                    <a:lumOff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3F9BCE30-75A9-02D2-D1A6-B40816ABC1D9}"/>
                </a:ext>
              </a:extLst>
            </p:cNvPr>
            <p:cNvSpPr/>
            <p:nvPr/>
          </p:nvSpPr>
          <p:spPr>
            <a:xfrm>
              <a:off x="3916038" y="4970639"/>
              <a:ext cx="220479" cy="2474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019CF81-0C86-98D0-8D25-200E82474264}"/>
                </a:ext>
              </a:extLst>
            </p:cNvPr>
            <p:cNvSpPr/>
            <p:nvPr/>
          </p:nvSpPr>
          <p:spPr>
            <a:xfrm>
              <a:off x="3884358" y="6055083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417EE3C-8893-C133-7F33-47EBB8963552}"/>
                </a:ext>
              </a:extLst>
            </p:cNvPr>
            <p:cNvSpPr txBox="1"/>
            <p:nvPr/>
          </p:nvSpPr>
          <p:spPr>
            <a:xfrm>
              <a:off x="3615001" y="515118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solidFill>
                    <a:srgbClr val="000000"/>
                  </a:solidFill>
                  <a:effectLst/>
                  <a:latin typeface="Aptos" panose="020B0004020202020204" pitchFamily="34" charset="0"/>
                </a:rPr>
                <a:t>1</a:t>
              </a:r>
              <a:endParaRPr lang="en-US" b="1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92F252E-9F26-863F-8533-08E4EF71C5C0}"/>
                </a:ext>
              </a:extLst>
            </p:cNvPr>
            <p:cNvSpPr txBox="1"/>
            <p:nvPr/>
          </p:nvSpPr>
          <p:spPr>
            <a:xfrm>
              <a:off x="4119041" y="600000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cxnSp>
          <p:nvCxnSpPr>
            <p:cNvPr id="123" name="Connector: Curved 122">
              <a:extLst>
                <a:ext uri="{FF2B5EF4-FFF2-40B4-BE49-F238E27FC236}">
                  <a16:creationId xmlns:a16="http://schemas.microsoft.com/office/drawing/2014/main" id="{97A0EEB6-908D-4D2F-35AF-7B0CB7BB084C}"/>
                </a:ext>
              </a:extLst>
            </p:cNvPr>
            <p:cNvCxnSpPr>
              <a:cxnSpLocks/>
              <a:stCxn id="125" idx="0"/>
              <a:endCxn id="49" idx="2"/>
            </p:cNvCxnSpPr>
            <p:nvPr/>
          </p:nvCxnSpPr>
          <p:spPr>
            <a:xfrm rot="5400000" flipH="1" flipV="1">
              <a:off x="3710054" y="5529831"/>
              <a:ext cx="628016" cy="443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or: Curved 123">
              <a:extLst>
                <a:ext uri="{FF2B5EF4-FFF2-40B4-BE49-F238E27FC236}">
                  <a16:creationId xmlns:a16="http://schemas.microsoft.com/office/drawing/2014/main" id="{7E9811E0-3A4E-30F1-CA54-51B54DA5BD6D}"/>
                </a:ext>
              </a:extLst>
            </p:cNvPr>
            <p:cNvCxnSpPr>
              <a:cxnSpLocks/>
              <a:stCxn id="125" idx="1"/>
              <a:endCxn id="247" idx="3"/>
            </p:cNvCxnSpPr>
            <p:nvPr/>
          </p:nvCxnSpPr>
          <p:spPr>
            <a:xfrm rot="16200000" flipH="1" flipV="1">
              <a:off x="3601385" y="5601992"/>
              <a:ext cx="96234" cy="635792"/>
            </a:xfrm>
            <a:prstGeom prst="curvedConnector4">
              <a:avLst>
                <a:gd name="adj1" fmla="val -26394"/>
                <a:gd name="adj2" fmla="val 51774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4B9536AC-4D59-DCA3-E615-B47F945945E5}"/>
                </a:ext>
              </a:extLst>
            </p:cNvPr>
            <p:cNvSpPr/>
            <p:nvPr/>
          </p:nvSpPr>
          <p:spPr>
            <a:xfrm>
              <a:off x="3944845" y="5846055"/>
              <a:ext cx="154001" cy="17560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cxnSp>
          <p:nvCxnSpPr>
            <p:cNvPr id="126" name="Connector: Curved 125">
              <a:extLst>
                <a:ext uri="{FF2B5EF4-FFF2-40B4-BE49-F238E27FC236}">
                  <a16:creationId xmlns:a16="http://schemas.microsoft.com/office/drawing/2014/main" id="{41470723-755B-81B4-1873-4BDBC3E6CD44}"/>
                </a:ext>
              </a:extLst>
            </p:cNvPr>
            <p:cNvCxnSpPr>
              <a:cxnSpLocks/>
              <a:stCxn id="125" idx="2"/>
              <a:endCxn id="247" idx="3"/>
            </p:cNvCxnSpPr>
            <p:nvPr/>
          </p:nvCxnSpPr>
          <p:spPr>
            <a:xfrm rot="10800000" flipV="1">
              <a:off x="3331607" y="5933855"/>
              <a:ext cx="613239" cy="3414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E1E53FDD-D0FA-BAE7-B767-3D97FFED6EE8}"/>
                </a:ext>
              </a:extLst>
            </p:cNvPr>
            <p:cNvSpPr/>
            <p:nvPr/>
          </p:nvSpPr>
          <p:spPr>
            <a:xfrm>
              <a:off x="3116977" y="5867505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43427CB-CB09-709C-8C4B-42E30ECCF886}"/>
              </a:ext>
            </a:extLst>
          </p:cNvPr>
          <p:cNvSpPr txBox="1"/>
          <p:nvPr/>
        </p:nvSpPr>
        <p:spPr>
          <a:xfrm>
            <a:off x="1358745" y="162824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70706-120C-956C-FC21-F1D2A15255BE}"/>
              </a:ext>
            </a:extLst>
          </p:cNvPr>
          <p:cNvSpPr txBox="1"/>
          <p:nvPr/>
        </p:nvSpPr>
        <p:spPr>
          <a:xfrm>
            <a:off x="913942" y="34064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2E39D0-680C-310B-EAAC-04452912C324}"/>
              </a:ext>
            </a:extLst>
          </p:cNvPr>
          <p:cNvSpPr txBox="1"/>
          <p:nvPr/>
        </p:nvSpPr>
        <p:spPr>
          <a:xfrm>
            <a:off x="8628117" y="603743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E32733-66AB-BF97-2205-BD89CE02ED7E}"/>
              </a:ext>
            </a:extLst>
          </p:cNvPr>
          <p:cNvSpPr txBox="1"/>
          <p:nvPr/>
        </p:nvSpPr>
        <p:spPr>
          <a:xfrm>
            <a:off x="6116159" y="604139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460E57-5E00-10A7-F566-89A1EA18BE14}"/>
              </a:ext>
            </a:extLst>
          </p:cNvPr>
          <p:cNvSpPr txBox="1"/>
          <p:nvPr/>
        </p:nvSpPr>
        <p:spPr>
          <a:xfrm>
            <a:off x="2064935" y="342900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AA38859-624A-F78F-5F06-C77CC2B7102C}"/>
              </a:ext>
            </a:extLst>
          </p:cNvPr>
          <p:cNvSpPr txBox="1"/>
          <p:nvPr/>
        </p:nvSpPr>
        <p:spPr>
          <a:xfrm>
            <a:off x="8628117" y="1838528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DCC58B8-D6D3-8D37-A42C-D6207C6183C0}"/>
              </a:ext>
            </a:extLst>
          </p:cNvPr>
          <p:cNvSpPr txBox="1"/>
          <p:nvPr/>
        </p:nvSpPr>
        <p:spPr>
          <a:xfrm>
            <a:off x="1967066" y="82575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DAEAEC0-9B15-F6E9-AF6F-C955D622E979}"/>
              </a:ext>
            </a:extLst>
          </p:cNvPr>
          <p:cNvSpPr txBox="1"/>
          <p:nvPr/>
        </p:nvSpPr>
        <p:spPr>
          <a:xfrm>
            <a:off x="1976684" y="19975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15E71B1-B611-F78B-C3CD-E9D3BB9B7AC4}"/>
              </a:ext>
            </a:extLst>
          </p:cNvPr>
          <p:cNvSpPr txBox="1"/>
          <p:nvPr/>
        </p:nvSpPr>
        <p:spPr>
          <a:xfrm>
            <a:off x="11438311" y="70552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8BFA198-92D1-6F9D-CC8B-BB31C423C151}"/>
              </a:ext>
            </a:extLst>
          </p:cNvPr>
          <p:cNvSpPr txBox="1"/>
          <p:nvPr/>
        </p:nvSpPr>
        <p:spPr>
          <a:xfrm>
            <a:off x="3402162" y="46149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0</a:t>
            </a:r>
            <a:endParaRPr lang="en-US" b="1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62B3436-2FCD-0688-8B93-8C924CC31F1C}"/>
              </a:ext>
            </a:extLst>
          </p:cNvPr>
          <p:cNvGrpSpPr/>
          <p:nvPr/>
        </p:nvGrpSpPr>
        <p:grpSpPr>
          <a:xfrm>
            <a:off x="2919449" y="4699687"/>
            <a:ext cx="1566083" cy="1157089"/>
            <a:chOff x="427886" y="3457863"/>
            <a:chExt cx="1566083" cy="1157089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2FBC94C-59DA-E21D-86D7-80FB11131C84}"/>
                </a:ext>
              </a:extLst>
            </p:cNvPr>
            <p:cNvSpPr/>
            <p:nvPr/>
          </p:nvSpPr>
          <p:spPr>
            <a:xfrm>
              <a:off x="637971" y="3457863"/>
              <a:ext cx="1355998" cy="1084442"/>
            </a:xfrm>
            <a:prstGeom prst="rect">
              <a:avLst/>
            </a:prstGeom>
            <a:gradFill flip="none" rotWithShape="1">
              <a:gsLst>
                <a:gs pos="100000">
                  <a:schemeClr val="bg2">
                    <a:lumMod val="90000"/>
                  </a:schemeClr>
                </a:gs>
                <a:gs pos="0">
                  <a:schemeClr val="bg2">
                    <a:lumMod val="9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2A1AFEA-BC54-9F2B-A439-F8F8C1E7292F}"/>
                </a:ext>
              </a:extLst>
            </p:cNvPr>
            <p:cNvSpPr/>
            <p:nvPr/>
          </p:nvSpPr>
          <p:spPr>
            <a:xfrm>
              <a:off x="427886" y="4135868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01F8DF9-91AE-ADC2-F8D6-0E660C1F7266}"/>
                </a:ext>
              </a:extLst>
            </p:cNvPr>
            <p:cNvSpPr/>
            <p:nvPr/>
          </p:nvSpPr>
          <p:spPr>
            <a:xfrm>
              <a:off x="1728652" y="4113476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04EB7DB-0131-B3A5-D787-FAC7107B8912}"/>
                </a:ext>
              </a:extLst>
            </p:cNvPr>
            <p:cNvSpPr/>
            <p:nvPr/>
          </p:nvSpPr>
          <p:spPr>
            <a:xfrm>
              <a:off x="1726515" y="3660710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EB06F32-A250-384B-185A-56B096C47545}"/>
                </a:ext>
              </a:extLst>
            </p:cNvPr>
            <p:cNvSpPr txBox="1"/>
            <p:nvPr/>
          </p:nvSpPr>
          <p:spPr>
            <a:xfrm>
              <a:off x="1420325" y="424562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cxnSp>
          <p:nvCxnSpPr>
            <p:cNvPr id="67" name="Connector: Curved 66">
              <a:extLst>
                <a:ext uri="{FF2B5EF4-FFF2-40B4-BE49-F238E27FC236}">
                  <a16:creationId xmlns:a16="http://schemas.microsoft.com/office/drawing/2014/main" id="{969F30F5-3BEA-D08C-362B-E9B25D087DDC}"/>
                </a:ext>
              </a:extLst>
            </p:cNvPr>
            <p:cNvCxnSpPr>
              <a:cxnSpLocks/>
              <a:endCxn id="63" idx="3"/>
            </p:cNvCxnSpPr>
            <p:nvPr/>
          </p:nvCxnSpPr>
          <p:spPr>
            <a:xfrm rot="10800000" flipV="1">
              <a:off x="642515" y="3806428"/>
              <a:ext cx="1060336" cy="42993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or: Curved 67">
              <a:extLst>
                <a:ext uri="{FF2B5EF4-FFF2-40B4-BE49-F238E27FC236}">
                  <a16:creationId xmlns:a16="http://schemas.microsoft.com/office/drawing/2014/main" id="{93097A54-A556-626E-A551-BB1EB0F6AA8E}"/>
                </a:ext>
              </a:extLst>
            </p:cNvPr>
            <p:cNvCxnSpPr>
              <a:cxnSpLocks/>
              <a:stCxn id="64" idx="1"/>
              <a:endCxn id="63" idx="3"/>
            </p:cNvCxnSpPr>
            <p:nvPr/>
          </p:nvCxnSpPr>
          <p:spPr>
            <a:xfrm rot="10800000">
              <a:off x="642516" y="4236368"/>
              <a:ext cx="1086137" cy="8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2142AE79-D495-47AA-A86B-6D764DE45B61}"/>
              </a:ext>
            </a:extLst>
          </p:cNvPr>
          <p:cNvSpPr txBox="1"/>
          <p:nvPr/>
        </p:nvSpPr>
        <p:spPr>
          <a:xfrm>
            <a:off x="3405505" y="464832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9DEC7DA-1651-3776-13EF-7BEAF327B445}"/>
              </a:ext>
            </a:extLst>
          </p:cNvPr>
          <p:cNvGrpSpPr/>
          <p:nvPr/>
        </p:nvGrpSpPr>
        <p:grpSpPr>
          <a:xfrm>
            <a:off x="4259017" y="4462958"/>
            <a:ext cx="1572225" cy="1390383"/>
            <a:chOff x="3127059" y="3373126"/>
            <a:chExt cx="1572225" cy="1390383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FCB559C4-C31F-1005-E24E-C39389B9646D}"/>
                </a:ext>
              </a:extLst>
            </p:cNvPr>
            <p:cNvSpPr/>
            <p:nvPr/>
          </p:nvSpPr>
          <p:spPr>
            <a:xfrm>
              <a:off x="3343286" y="3620528"/>
              <a:ext cx="1355998" cy="1084442"/>
            </a:xfrm>
            <a:prstGeom prst="rect">
              <a:avLst/>
            </a:prstGeom>
            <a:gradFill flip="none" rotWithShape="1">
              <a:gsLst>
                <a:gs pos="67000">
                  <a:schemeClr val="tx2">
                    <a:lumMod val="50000"/>
                    <a:lumOff val="50000"/>
                  </a:schemeClr>
                </a:gs>
                <a:gs pos="49000">
                  <a:schemeClr val="tx2">
                    <a:lumMod val="50000"/>
                    <a:lumOff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9B3F45D-A0EC-AE47-4A4B-FAD4C5E32FB6}"/>
                </a:ext>
              </a:extLst>
            </p:cNvPr>
            <p:cNvSpPr/>
            <p:nvPr/>
          </p:nvSpPr>
          <p:spPr>
            <a:xfrm>
              <a:off x="3127059" y="3845767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5BF4184-E768-66EE-CBD2-7639CE624444}"/>
                </a:ext>
              </a:extLst>
            </p:cNvPr>
            <p:cNvSpPr/>
            <p:nvPr/>
          </p:nvSpPr>
          <p:spPr>
            <a:xfrm>
              <a:off x="3127059" y="4298533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1D3C7A1-462A-24A7-79B1-5DB12772D270}"/>
                </a:ext>
              </a:extLst>
            </p:cNvPr>
            <p:cNvSpPr/>
            <p:nvPr/>
          </p:nvSpPr>
          <p:spPr>
            <a:xfrm>
              <a:off x="4433967" y="4276141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1610779-50DC-6D4A-3692-FC88B6AF2B74}"/>
                </a:ext>
              </a:extLst>
            </p:cNvPr>
            <p:cNvSpPr/>
            <p:nvPr/>
          </p:nvSpPr>
          <p:spPr>
            <a:xfrm>
              <a:off x="4431830" y="3823375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F7FFD6A-61DA-64D2-0EE5-3B0AD1C12AD8}"/>
                </a:ext>
              </a:extLst>
            </p:cNvPr>
            <p:cNvSpPr/>
            <p:nvPr/>
          </p:nvSpPr>
          <p:spPr>
            <a:xfrm>
              <a:off x="3922579" y="3373126"/>
              <a:ext cx="220479" cy="2474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C6966ED-77E8-D5B7-0E81-6F4EFF8E6472}"/>
                </a:ext>
              </a:extLst>
            </p:cNvPr>
            <p:cNvSpPr/>
            <p:nvPr/>
          </p:nvSpPr>
          <p:spPr>
            <a:xfrm>
              <a:off x="3890899" y="4457570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846FBD39-B5FA-F9D5-2CF1-050C2ADB5CDF}"/>
                </a:ext>
              </a:extLst>
            </p:cNvPr>
            <p:cNvSpPr txBox="1"/>
            <p:nvPr/>
          </p:nvSpPr>
          <p:spPr>
            <a:xfrm>
              <a:off x="3585961" y="356198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2EDD69D7-7563-2E9D-B643-EF5ED2E7FB68}"/>
                </a:ext>
              </a:extLst>
            </p:cNvPr>
            <p:cNvSpPr txBox="1"/>
            <p:nvPr/>
          </p:nvSpPr>
          <p:spPr>
            <a:xfrm>
              <a:off x="4095292" y="439417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cxnSp>
          <p:nvCxnSpPr>
            <p:cNvPr id="81" name="Connector: Curved 80">
              <a:extLst>
                <a:ext uri="{FF2B5EF4-FFF2-40B4-BE49-F238E27FC236}">
                  <a16:creationId xmlns:a16="http://schemas.microsoft.com/office/drawing/2014/main" id="{5D8C5DFE-344E-F0CD-99CE-C165C1F17241}"/>
                </a:ext>
              </a:extLst>
            </p:cNvPr>
            <p:cNvCxnSpPr>
              <a:cxnSpLocks/>
              <a:stCxn id="83" idx="0"/>
              <a:endCxn id="72" idx="3"/>
            </p:cNvCxnSpPr>
            <p:nvPr/>
          </p:nvCxnSpPr>
          <p:spPr>
            <a:xfrm rot="16200000" flipV="1">
              <a:off x="3561097" y="3726858"/>
              <a:ext cx="240778" cy="679595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or: Curved 81">
              <a:extLst>
                <a:ext uri="{FF2B5EF4-FFF2-40B4-BE49-F238E27FC236}">
                  <a16:creationId xmlns:a16="http://schemas.microsoft.com/office/drawing/2014/main" id="{822E3034-4D5B-16B3-8272-DBF8619C529F}"/>
                </a:ext>
              </a:extLst>
            </p:cNvPr>
            <p:cNvCxnSpPr>
              <a:cxnSpLocks/>
              <a:stCxn id="83" idx="3"/>
              <a:endCxn id="73" idx="3"/>
            </p:cNvCxnSpPr>
            <p:nvPr/>
          </p:nvCxnSpPr>
          <p:spPr>
            <a:xfrm rot="5400000">
              <a:off x="3623211" y="4055408"/>
              <a:ext cx="62103" cy="62514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54A4130-C30C-A975-0DBD-39DED8682B0C}"/>
                </a:ext>
              </a:extLst>
            </p:cNvPr>
            <p:cNvSpPr/>
            <p:nvPr/>
          </p:nvSpPr>
          <p:spPr>
            <a:xfrm>
              <a:off x="3944282" y="4187045"/>
              <a:ext cx="154001" cy="17560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cxnSp>
          <p:nvCxnSpPr>
            <p:cNvPr id="85" name="Connector: Curved 84">
              <a:extLst>
                <a:ext uri="{FF2B5EF4-FFF2-40B4-BE49-F238E27FC236}">
                  <a16:creationId xmlns:a16="http://schemas.microsoft.com/office/drawing/2014/main" id="{563D31B3-2914-F365-B456-583FFBA3F383}"/>
                </a:ext>
              </a:extLst>
            </p:cNvPr>
            <p:cNvCxnSpPr>
              <a:cxnSpLocks/>
              <a:stCxn id="83" idx="1"/>
              <a:endCxn id="72" idx="3"/>
            </p:cNvCxnSpPr>
            <p:nvPr/>
          </p:nvCxnSpPr>
          <p:spPr>
            <a:xfrm rot="16200000" flipV="1">
              <a:off x="3521015" y="3766940"/>
              <a:ext cx="266494" cy="62514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Curved 85">
              <a:extLst>
                <a:ext uri="{FF2B5EF4-FFF2-40B4-BE49-F238E27FC236}">
                  <a16:creationId xmlns:a16="http://schemas.microsoft.com/office/drawing/2014/main" id="{D5ED966F-B678-5AE7-193E-AFEDE3A9D9FA}"/>
                </a:ext>
              </a:extLst>
            </p:cNvPr>
            <p:cNvCxnSpPr>
              <a:cxnSpLocks/>
              <a:stCxn id="75" idx="1"/>
              <a:endCxn id="76" idx="2"/>
            </p:cNvCxnSpPr>
            <p:nvPr/>
          </p:nvCxnSpPr>
          <p:spPr>
            <a:xfrm rot="10800000">
              <a:off x="4032820" y="3620527"/>
              <a:ext cx="399011" cy="326549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ctor: Curved 86">
              <a:extLst>
                <a:ext uri="{FF2B5EF4-FFF2-40B4-BE49-F238E27FC236}">
                  <a16:creationId xmlns:a16="http://schemas.microsoft.com/office/drawing/2014/main" id="{58FE4234-677B-A236-4361-5714E32A52BE}"/>
                </a:ext>
              </a:extLst>
            </p:cNvPr>
            <p:cNvCxnSpPr>
              <a:cxnSpLocks/>
              <a:stCxn id="74" idx="1"/>
              <a:endCxn id="73" idx="3"/>
            </p:cNvCxnSpPr>
            <p:nvPr/>
          </p:nvCxnSpPr>
          <p:spPr>
            <a:xfrm rot="10800000">
              <a:off x="3341689" y="4399033"/>
              <a:ext cx="1092279" cy="8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4D6FB8DC-C024-1DDE-B84E-7306504C6B9B}"/>
              </a:ext>
            </a:extLst>
          </p:cNvPr>
          <p:cNvSpPr txBox="1"/>
          <p:nvPr/>
        </p:nvSpPr>
        <p:spPr>
          <a:xfrm>
            <a:off x="5901954" y="468743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0CD3C1F-C643-729D-C161-8288645C1BC4}"/>
              </a:ext>
            </a:extLst>
          </p:cNvPr>
          <p:cNvGrpSpPr/>
          <p:nvPr/>
        </p:nvGrpSpPr>
        <p:grpSpPr>
          <a:xfrm>
            <a:off x="5650968" y="4466503"/>
            <a:ext cx="1572225" cy="1390383"/>
            <a:chOff x="3127059" y="3373126"/>
            <a:chExt cx="1572225" cy="1390383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9FEF573C-BB15-3B51-40C5-A6097DE8B817}"/>
                </a:ext>
              </a:extLst>
            </p:cNvPr>
            <p:cNvSpPr/>
            <p:nvPr/>
          </p:nvSpPr>
          <p:spPr>
            <a:xfrm>
              <a:off x="3343286" y="3620528"/>
              <a:ext cx="1355998" cy="1084442"/>
            </a:xfrm>
            <a:prstGeom prst="rect">
              <a:avLst/>
            </a:prstGeom>
            <a:gradFill flip="none" rotWithShape="1">
              <a:gsLst>
                <a:gs pos="67000">
                  <a:schemeClr val="tx2">
                    <a:lumMod val="50000"/>
                    <a:lumOff val="50000"/>
                  </a:schemeClr>
                </a:gs>
                <a:gs pos="49000">
                  <a:schemeClr val="tx2">
                    <a:lumMod val="50000"/>
                    <a:lumOff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8BD0EA9-56F7-44ED-A85A-15ABBD36792A}"/>
                </a:ext>
              </a:extLst>
            </p:cNvPr>
            <p:cNvSpPr/>
            <p:nvPr/>
          </p:nvSpPr>
          <p:spPr>
            <a:xfrm>
              <a:off x="3127059" y="3845767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BE2D4BF-818C-107A-062D-7251555FB797}"/>
                </a:ext>
              </a:extLst>
            </p:cNvPr>
            <p:cNvSpPr/>
            <p:nvPr/>
          </p:nvSpPr>
          <p:spPr>
            <a:xfrm>
              <a:off x="3127059" y="4298533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82F87FF-C6E9-1745-1C64-8E1FF05CDD13}"/>
                </a:ext>
              </a:extLst>
            </p:cNvPr>
            <p:cNvSpPr/>
            <p:nvPr/>
          </p:nvSpPr>
          <p:spPr>
            <a:xfrm>
              <a:off x="4433967" y="4276141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9248F3C-B82C-9CD4-2199-98A578A83815}"/>
                </a:ext>
              </a:extLst>
            </p:cNvPr>
            <p:cNvSpPr/>
            <p:nvPr/>
          </p:nvSpPr>
          <p:spPr>
            <a:xfrm>
              <a:off x="4431830" y="3823375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66BDFC38-7330-021B-5888-BDA0FC5BBBE2}"/>
                </a:ext>
              </a:extLst>
            </p:cNvPr>
            <p:cNvSpPr/>
            <p:nvPr/>
          </p:nvSpPr>
          <p:spPr>
            <a:xfrm>
              <a:off x="3922579" y="3373126"/>
              <a:ext cx="220479" cy="2474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3A09183-CFDE-EDF1-2BFB-39D913E4AD76}"/>
                </a:ext>
              </a:extLst>
            </p:cNvPr>
            <p:cNvSpPr/>
            <p:nvPr/>
          </p:nvSpPr>
          <p:spPr>
            <a:xfrm>
              <a:off x="3890899" y="4457570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DB2F134-48F2-966C-B929-1A52215DD6B1}"/>
                </a:ext>
              </a:extLst>
            </p:cNvPr>
            <p:cNvSpPr txBox="1"/>
            <p:nvPr/>
          </p:nvSpPr>
          <p:spPr>
            <a:xfrm>
              <a:off x="3585961" y="356198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FC94FB4F-D4B1-6C73-0854-25FDB450AA52}"/>
                </a:ext>
              </a:extLst>
            </p:cNvPr>
            <p:cNvSpPr txBox="1"/>
            <p:nvPr/>
          </p:nvSpPr>
          <p:spPr>
            <a:xfrm>
              <a:off x="4095292" y="439417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cxnSp>
          <p:nvCxnSpPr>
            <p:cNvPr id="110" name="Connector: Curved 109">
              <a:extLst>
                <a:ext uri="{FF2B5EF4-FFF2-40B4-BE49-F238E27FC236}">
                  <a16:creationId xmlns:a16="http://schemas.microsoft.com/office/drawing/2014/main" id="{01A7A8D7-562A-A042-B45A-8241F43032B1}"/>
                </a:ext>
              </a:extLst>
            </p:cNvPr>
            <p:cNvCxnSpPr>
              <a:cxnSpLocks/>
              <a:stCxn id="112" idx="0"/>
              <a:endCxn id="93" idx="3"/>
            </p:cNvCxnSpPr>
            <p:nvPr/>
          </p:nvCxnSpPr>
          <p:spPr>
            <a:xfrm rot="16200000" flipV="1">
              <a:off x="3561097" y="3726858"/>
              <a:ext cx="240778" cy="679595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Curved 110">
              <a:extLst>
                <a:ext uri="{FF2B5EF4-FFF2-40B4-BE49-F238E27FC236}">
                  <a16:creationId xmlns:a16="http://schemas.microsoft.com/office/drawing/2014/main" id="{DEDC2117-A42B-1902-C745-8531E2AB4584}"/>
                </a:ext>
              </a:extLst>
            </p:cNvPr>
            <p:cNvCxnSpPr>
              <a:cxnSpLocks/>
              <a:stCxn id="112" idx="3"/>
              <a:endCxn id="94" idx="3"/>
            </p:cNvCxnSpPr>
            <p:nvPr/>
          </p:nvCxnSpPr>
          <p:spPr>
            <a:xfrm rot="5400000">
              <a:off x="3623211" y="4055408"/>
              <a:ext cx="62103" cy="62514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4CEF311-9F02-88EC-6146-D19D001B1B3C}"/>
                </a:ext>
              </a:extLst>
            </p:cNvPr>
            <p:cNvSpPr/>
            <p:nvPr/>
          </p:nvSpPr>
          <p:spPr>
            <a:xfrm>
              <a:off x="3944282" y="4187045"/>
              <a:ext cx="154001" cy="17560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cxnSp>
          <p:nvCxnSpPr>
            <p:cNvPr id="114" name="Connector: Curved 113">
              <a:extLst>
                <a:ext uri="{FF2B5EF4-FFF2-40B4-BE49-F238E27FC236}">
                  <a16:creationId xmlns:a16="http://schemas.microsoft.com/office/drawing/2014/main" id="{9A803729-FC49-3FB2-CBB8-94B36B0C67C6}"/>
                </a:ext>
              </a:extLst>
            </p:cNvPr>
            <p:cNvCxnSpPr>
              <a:cxnSpLocks/>
              <a:stCxn id="112" idx="1"/>
              <a:endCxn id="93" idx="3"/>
            </p:cNvCxnSpPr>
            <p:nvPr/>
          </p:nvCxnSpPr>
          <p:spPr>
            <a:xfrm rot="16200000" flipV="1">
              <a:off x="3521015" y="3766940"/>
              <a:ext cx="266494" cy="62514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or: Curved 114">
              <a:extLst>
                <a:ext uri="{FF2B5EF4-FFF2-40B4-BE49-F238E27FC236}">
                  <a16:creationId xmlns:a16="http://schemas.microsoft.com/office/drawing/2014/main" id="{22564380-BF5C-0064-AD68-542C4883FEDE}"/>
                </a:ext>
              </a:extLst>
            </p:cNvPr>
            <p:cNvCxnSpPr>
              <a:cxnSpLocks/>
              <a:stCxn id="100" idx="1"/>
              <a:endCxn id="101" idx="2"/>
            </p:cNvCxnSpPr>
            <p:nvPr/>
          </p:nvCxnSpPr>
          <p:spPr>
            <a:xfrm rot="10800000">
              <a:off x="4032820" y="3620527"/>
              <a:ext cx="399011" cy="326549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or: Curved 115">
              <a:extLst>
                <a:ext uri="{FF2B5EF4-FFF2-40B4-BE49-F238E27FC236}">
                  <a16:creationId xmlns:a16="http://schemas.microsoft.com/office/drawing/2014/main" id="{3A7050A7-70A8-5AAA-DDF6-4023B99C4A80}"/>
                </a:ext>
              </a:extLst>
            </p:cNvPr>
            <p:cNvCxnSpPr>
              <a:cxnSpLocks/>
              <a:stCxn id="99" idx="1"/>
              <a:endCxn id="94" idx="3"/>
            </p:cNvCxnSpPr>
            <p:nvPr/>
          </p:nvCxnSpPr>
          <p:spPr>
            <a:xfrm rot="10800000">
              <a:off x="3341689" y="4399033"/>
              <a:ext cx="1092279" cy="8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5D68CB3E-4AC8-7A0E-E96D-7B40FF59E024}"/>
              </a:ext>
            </a:extLst>
          </p:cNvPr>
          <p:cNvSpPr txBox="1"/>
          <p:nvPr/>
        </p:nvSpPr>
        <p:spPr>
          <a:xfrm>
            <a:off x="7293905" y="4690975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C673346-C69E-BF77-A7A1-9BBBC751B96C}"/>
              </a:ext>
            </a:extLst>
          </p:cNvPr>
          <p:cNvGrpSpPr/>
          <p:nvPr/>
        </p:nvGrpSpPr>
        <p:grpSpPr>
          <a:xfrm>
            <a:off x="7055892" y="4473591"/>
            <a:ext cx="1572225" cy="1390383"/>
            <a:chOff x="3127059" y="3373126"/>
            <a:chExt cx="1572225" cy="1390383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E613E4F-744D-6D6E-0E1C-51A67F92E892}"/>
                </a:ext>
              </a:extLst>
            </p:cNvPr>
            <p:cNvSpPr/>
            <p:nvPr/>
          </p:nvSpPr>
          <p:spPr>
            <a:xfrm>
              <a:off x="3343286" y="3620528"/>
              <a:ext cx="1355998" cy="1084442"/>
            </a:xfrm>
            <a:prstGeom prst="rect">
              <a:avLst/>
            </a:prstGeom>
            <a:gradFill flip="none" rotWithShape="1">
              <a:gsLst>
                <a:gs pos="67000">
                  <a:schemeClr val="tx2">
                    <a:lumMod val="50000"/>
                    <a:lumOff val="50000"/>
                  </a:schemeClr>
                </a:gs>
                <a:gs pos="49000">
                  <a:schemeClr val="tx2">
                    <a:lumMod val="50000"/>
                    <a:lumOff val="5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26190DD-C217-4F9F-8213-86D4EAAF922B}"/>
                </a:ext>
              </a:extLst>
            </p:cNvPr>
            <p:cNvSpPr/>
            <p:nvPr/>
          </p:nvSpPr>
          <p:spPr>
            <a:xfrm>
              <a:off x="3127059" y="3845767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F355729-EF24-8559-E8DD-33DF5104DE14}"/>
                </a:ext>
              </a:extLst>
            </p:cNvPr>
            <p:cNvSpPr/>
            <p:nvPr/>
          </p:nvSpPr>
          <p:spPr>
            <a:xfrm>
              <a:off x="3127059" y="4298533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8CAC99F-6949-37D9-8348-0909D41652B5}"/>
                </a:ext>
              </a:extLst>
            </p:cNvPr>
            <p:cNvSpPr/>
            <p:nvPr/>
          </p:nvSpPr>
          <p:spPr>
            <a:xfrm>
              <a:off x="4433967" y="4276141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FA49C661-E29A-4731-CAAD-C2EE483F612E}"/>
                </a:ext>
              </a:extLst>
            </p:cNvPr>
            <p:cNvSpPr/>
            <p:nvPr/>
          </p:nvSpPr>
          <p:spPr>
            <a:xfrm>
              <a:off x="4431830" y="3823375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07B78CC-2985-C84B-897F-9FF7D27C811E}"/>
                </a:ext>
              </a:extLst>
            </p:cNvPr>
            <p:cNvSpPr/>
            <p:nvPr/>
          </p:nvSpPr>
          <p:spPr>
            <a:xfrm>
              <a:off x="3922579" y="3373126"/>
              <a:ext cx="220479" cy="2474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E62732F2-D6EE-BEED-1EEE-A26DD83D1433}"/>
                </a:ext>
              </a:extLst>
            </p:cNvPr>
            <p:cNvSpPr/>
            <p:nvPr/>
          </p:nvSpPr>
          <p:spPr>
            <a:xfrm>
              <a:off x="3890899" y="4457570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FFCA399-7165-A686-A3CC-159DAF33D832}"/>
                </a:ext>
              </a:extLst>
            </p:cNvPr>
            <p:cNvSpPr txBox="1"/>
            <p:nvPr/>
          </p:nvSpPr>
          <p:spPr>
            <a:xfrm>
              <a:off x="3585961" y="3561989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18BA2B0-3AC0-AE8C-BDFF-1B78C3380ACB}"/>
                </a:ext>
              </a:extLst>
            </p:cNvPr>
            <p:cNvSpPr txBox="1"/>
            <p:nvPr/>
          </p:nvSpPr>
          <p:spPr>
            <a:xfrm>
              <a:off x="4095292" y="4394177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</a:t>
              </a:r>
            </a:p>
          </p:txBody>
        </p:sp>
        <p:cxnSp>
          <p:nvCxnSpPr>
            <p:cNvPr id="133" name="Connector: Curved 132">
              <a:extLst>
                <a:ext uri="{FF2B5EF4-FFF2-40B4-BE49-F238E27FC236}">
                  <a16:creationId xmlns:a16="http://schemas.microsoft.com/office/drawing/2014/main" id="{AB5B7208-D732-EA78-F266-FBE88129C4D5}"/>
                </a:ext>
              </a:extLst>
            </p:cNvPr>
            <p:cNvCxnSpPr>
              <a:cxnSpLocks/>
              <a:stCxn id="135" idx="0"/>
              <a:endCxn id="121" idx="3"/>
            </p:cNvCxnSpPr>
            <p:nvPr/>
          </p:nvCxnSpPr>
          <p:spPr>
            <a:xfrm rot="16200000" flipV="1">
              <a:off x="3561097" y="3726858"/>
              <a:ext cx="240778" cy="679595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ctor: Curved 133">
              <a:extLst>
                <a:ext uri="{FF2B5EF4-FFF2-40B4-BE49-F238E27FC236}">
                  <a16:creationId xmlns:a16="http://schemas.microsoft.com/office/drawing/2014/main" id="{2D78AC70-9F2A-0695-E91E-CA4B6E46CDB0}"/>
                </a:ext>
              </a:extLst>
            </p:cNvPr>
            <p:cNvCxnSpPr>
              <a:cxnSpLocks/>
              <a:stCxn id="135" idx="3"/>
              <a:endCxn id="122" idx="3"/>
            </p:cNvCxnSpPr>
            <p:nvPr/>
          </p:nvCxnSpPr>
          <p:spPr>
            <a:xfrm rot="5400000">
              <a:off x="3623211" y="4055408"/>
              <a:ext cx="62103" cy="62514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B87A5910-979D-293B-2B23-8AE5B6C56D12}"/>
                </a:ext>
              </a:extLst>
            </p:cNvPr>
            <p:cNvSpPr/>
            <p:nvPr/>
          </p:nvSpPr>
          <p:spPr>
            <a:xfrm>
              <a:off x="3944282" y="4187045"/>
              <a:ext cx="154001" cy="17560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/>
            </a:p>
          </p:txBody>
        </p:sp>
        <p:cxnSp>
          <p:nvCxnSpPr>
            <p:cNvPr id="136" name="Connector: Curved 135">
              <a:extLst>
                <a:ext uri="{FF2B5EF4-FFF2-40B4-BE49-F238E27FC236}">
                  <a16:creationId xmlns:a16="http://schemas.microsoft.com/office/drawing/2014/main" id="{6457DBD1-B091-6B9A-A15A-78518BF76872}"/>
                </a:ext>
              </a:extLst>
            </p:cNvPr>
            <p:cNvCxnSpPr>
              <a:cxnSpLocks/>
              <a:stCxn id="135" idx="1"/>
              <a:endCxn id="121" idx="3"/>
            </p:cNvCxnSpPr>
            <p:nvPr/>
          </p:nvCxnSpPr>
          <p:spPr>
            <a:xfrm rot="16200000" flipV="1">
              <a:off x="3521015" y="3766940"/>
              <a:ext cx="266494" cy="62514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ctor: Curved 136">
              <a:extLst>
                <a:ext uri="{FF2B5EF4-FFF2-40B4-BE49-F238E27FC236}">
                  <a16:creationId xmlns:a16="http://schemas.microsoft.com/office/drawing/2014/main" id="{EC62162F-3BA0-F46A-2E66-1DADC635C04F}"/>
                </a:ext>
              </a:extLst>
            </p:cNvPr>
            <p:cNvCxnSpPr>
              <a:cxnSpLocks/>
              <a:stCxn id="128" idx="1"/>
              <a:endCxn id="129" idx="2"/>
            </p:cNvCxnSpPr>
            <p:nvPr/>
          </p:nvCxnSpPr>
          <p:spPr>
            <a:xfrm rot="10800000">
              <a:off x="4032820" y="3620527"/>
              <a:ext cx="399011" cy="326549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ctor: Curved 137">
              <a:extLst>
                <a:ext uri="{FF2B5EF4-FFF2-40B4-BE49-F238E27FC236}">
                  <a16:creationId xmlns:a16="http://schemas.microsoft.com/office/drawing/2014/main" id="{4E70445A-2A80-812F-C85F-F5FF326F94F1}"/>
                </a:ext>
              </a:extLst>
            </p:cNvPr>
            <p:cNvCxnSpPr>
              <a:cxnSpLocks/>
              <a:stCxn id="127" idx="1"/>
              <a:endCxn id="122" idx="3"/>
            </p:cNvCxnSpPr>
            <p:nvPr/>
          </p:nvCxnSpPr>
          <p:spPr>
            <a:xfrm rot="10800000">
              <a:off x="3341689" y="4399033"/>
              <a:ext cx="1092279" cy="808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TextBox 138">
            <a:extLst>
              <a:ext uri="{FF2B5EF4-FFF2-40B4-BE49-F238E27FC236}">
                <a16:creationId xmlns:a16="http://schemas.microsoft.com/office/drawing/2014/main" id="{E03763B2-F69D-3F11-7874-2B25CEEB7150}"/>
              </a:ext>
            </a:extLst>
          </p:cNvPr>
          <p:cNvSpPr txBox="1"/>
          <p:nvPr/>
        </p:nvSpPr>
        <p:spPr>
          <a:xfrm>
            <a:off x="8698829" y="4698063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E2A80EC-2447-F62E-8B2B-328B272D9F71}"/>
              </a:ext>
            </a:extLst>
          </p:cNvPr>
          <p:cNvGrpSpPr/>
          <p:nvPr/>
        </p:nvGrpSpPr>
        <p:grpSpPr>
          <a:xfrm>
            <a:off x="8451961" y="4648182"/>
            <a:ext cx="1570631" cy="1161805"/>
            <a:chOff x="427886" y="883600"/>
            <a:chExt cx="1570631" cy="1161805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F9DB6878-C1DC-91C8-5F4D-2C316B9B0031}"/>
                </a:ext>
              </a:extLst>
            </p:cNvPr>
            <p:cNvSpPr/>
            <p:nvPr/>
          </p:nvSpPr>
          <p:spPr>
            <a:xfrm>
              <a:off x="642519" y="960963"/>
              <a:ext cx="1355998" cy="1084442"/>
            </a:xfrm>
            <a:prstGeom prst="rect">
              <a:avLst/>
            </a:prstGeom>
            <a:gradFill flip="none" rotWithShape="1">
              <a:gsLst>
                <a:gs pos="62000">
                  <a:schemeClr val="tx2">
                    <a:lumMod val="50000"/>
                    <a:lumOff val="50000"/>
                  </a:schemeClr>
                </a:gs>
                <a:gs pos="37000">
                  <a:schemeClr val="bg2">
                    <a:lumMod val="9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40E5272-BBF4-A0D4-4C72-45CAFE832AA5}"/>
                </a:ext>
              </a:extLst>
            </p:cNvPr>
            <p:cNvSpPr/>
            <p:nvPr/>
          </p:nvSpPr>
          <p:spPr>
            <a:xfrm>
              <a:off x="427886" y="1186202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7D4F4CD4-64F7-3B8D-89B0-C7637B3DE223}"/>
                </a:ext>
              </a:extLst>
            </p:cNvPr>
            <p:cNvSpPr/>
            <p:nvPr/>
          </p:nvSpPr>
          <p:spPr>
            <a:xfrm>
              <a:off x="427886" y="1638968"/>
              <a:ext cx="214629" cy="200999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9A1EBA9-9921-1466-0D96-F6ACE1E144DE}"/>
                </a:ext>
              </a:extLst>
            </p:cNvPr>
            <p:cNvSpPr/>
            <p:nvPr/>
          </p:nvSpPr>
          <p:spPr>
            <a:xfrm>
              <a:off x="1190132" y="1798005"/>
              <a:ext cx="260769" cy="247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876B8E3C-781C-43FC-F425-1E41263D220D}"/>
                </a:ext>
              </a:extLst>
            </p:cNvPr>
            <p:cNvSpPr txBox="1"/>
            <p:nvPr/>
          </p:nvSpPr>
          <p:spPr>
            <a:xfrm>
              <a:off x="915786" y="88360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cxnSp>
          <p:nvCxnSpPr>
            <p:cNvPr id="146" name="Connector: Curved 145">
              <a:extLst>
                <a:ext uri="{FF2B5EF4-FFF2-40B4-BE49-F238E27FC236}">
                  <a16:creationId xmlns:a16="http://schemas.microsoft.com/office/drawing/2014/main" id="{AAA8554B-3D6E-20DC-2643-14F1A61642AC}"/>
                </a:ext>
              </a:extLst>
            </p:cNvPr>
            <p:cNvCxnSpPr>
              <a:cxnSpLocks/>
              <a:stCxn id="148" idx="0"/>
              <a:endCxn id="142" idx="3"/>
            </p:cNvCxnSpPr>
            <p:nvPr/>
          </p:nvCxnSpPr>
          <p:spPr>
            <a:xfrm rot="16200000" flipV="1">
              <a:off x="862921" y="1066297"/>
              <a:ext cx="232367" cy="673177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ctor: Curved 146">
              <a:extLst>
                <a:ext uri="{FF2B5EF4-FFF2-40B4-BE49-F238E27FC236}">
                  <a16:creationId xmlns:a16="http://schemas.microsoft.com/office/drawing/2014/main" id="{FBA0CD7E-A3F4-3F31-EBC9-FF6F64C6D092}"/>
                </a:ext>
              </a:extLst>
            </p:cNvPr>
            <p:cNvCxnSpPr>
              <a:cxnSpLocks/>
              <a:stCxn id="148" idx="3"/>
              <a:endCxn id="143" idx="3"/>
            </p:cNvCxnSpPr>
            <p:nvPr/>
          </p:nvCxnSpPr>
          <p:spPr>
            <a:xfrm rot="5400000">
              <a:off x="916623" y="1394847"/>
              <a:ext cx="70514" cy="618729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F9B60EB2-8B47-2C2A-0D78-DE0E76DD9E99}"/>
                </a:ext>
              </a:extLst>
            </p:cNvPr>
            <p:cNvSpPr/>
            <p:nvPr/>
          </p:nvSpPr>
          <p:spPr>
            <a:xfrm>
              <a:off x="1238691" y="1519069"/>
              <a:ext cx="154001" cy="17560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X</a:t>
              </a:r>
            </a:p>
          </p:txBody>
        </p:sp>
        <p:cxnSp>
          <p:nvCxnSpPr>
            <p:cNvPr id="149" name="Connector: Curved 148">
              <a:extLst>
                <a:ext uri="{FF2B5EF4-FFF2-40B4-BE49-F238E27FC236}">
                  <a16:creationId xmlns:a16="http://schemas.microsoft.com/office/drawing/2014/main" id="{FF08EA8E-9073-F139-E2FD-7E56DBD814B9}"/>
                </a:ext>
              </a:extLst>
            </p:cNvPr>
            <p:cNvCxnSpPr>
              <a:cxnSpLocks/>
              <a:stCxn id="148" idx="1"/>
              <a:endCxn id="142" idx="3"/>
            </p:cNvCxnSpPr>
            <p:nvPr/>
          </p:nvCxnSpPr>
          <p:spPr>
            <a:xfrm rot="16200000" flipV="1">
              <a:off x="822839" y="1106379"/>
              <a:ext cx="258083" cy="618729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2EA19548-0B7D-A6CE-6489-3AB4AD8202FF}"/>
                </a:ext>
              </a:extLst>
            </p:cNvPr>
            <p:cNvSpPr/>
            <p:nvPr/>
          </p:nvSpPr>
          <p:spPr>
            <a:xfrm>
              <a:off x="1674646" y="1649238"/>
              <a:ext cx="154001" cy="175601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+</a:t>
              </a:r>
            </a:p>
          </p:txBody>
        </p:sp>
        <p:cxnSp>
          <p:nvCxnSpPr>
            <p:cNvPr id="152" name="Connector: Curved 151">
              <a:extLst>
                <a:ext uri="{FF2B5EF4-FFF2-40B4-BE49-F238E27FC236}">
                  <a16:creationId xmlns:a16="http://schemas.microsoft.com/office/drawing/2014/main" id="{F5541493-9A02-571A-A2D1-3B08E7183C9A}"/>
                </a:ext>
              </a:extLst>
            </p:cNvPr>
            <p:cNvCxnSpPr>
              <a:cxnSpLocks/>
              <a:stCxn id="151" idx="2"/>
              <a:endCxn id="143" idx="3"/>
            </p:cNvCxnSpPr>
            <p:nvPr/>
          </p:nvCxnSpPr>
          <p:spPr>
            <a:xfrm rot="10800000" flipV="1">
              <a:off x="642516" y="1737038"/>
              <a:ext cx="1032131" cy="242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018145C0-0A95-F6EE-60F1-EE172C0BC708}"/>
              </a:ext>
            </a:extLst>
          </p:cNvPr>
          <p:cNvSpPr txBox="1"/>
          <p:nvPr/>
        </p:nvSpPr>
        <p:spPr>
          <a:xfrm>
            <a:off x="10071715" y="4724012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060649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ED2BC3D-9E54-DAEC-E26C-E261A83CB66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76531" y="422962"/>
            <a:ext cx="1562832" cy="10882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7B79F6-2033-16D5-4096-4061E47E6F8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3444" y="358568"/>
            <a:ext cx="1563614" cy="10844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EE4E3A-31C1-E651-828D-2090A99C139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61302" y="362414"/>
            <a:ext cx="1569919" cy="1084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991905-BCCC-6455-B8D6-333D7CEA917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3739" y="358568"/>
            <a:ext cx="1377659" cy="10882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5C33963-25F5-A7AC-53AA-B899EC1048F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03444" y="2187461"/>
            <a:ext cx="1562832" cy="13306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A64269-89EC-037A-31B5-4287FBB264E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61302" y="2093722"/>
            <a:ext cx="1567228" cy="133527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0278847-7CD7-182B-1524-7E389BA29C86}"/>
              </a:ext>
            </a:extLst>
          </p:cNvPr>
          <p:cNvSpPr/>
          <p:nvPr/>
        </p:nvSpPr>
        <p:spPr>
          <a:xfrm>
            <a:off x="789191" y="238980"/>
            <a:ext cx="429096" cy="4955320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BA15FB-3EA8-28B5-B2EE-00E2151889F1}"/>
              </a:ext>
            </a:extLst>
          </p:cNvPr>
          <p:cNvSpPr/>
          <p:nvPr/>
        </p:nvSpPr>
        <p:spPr>
          <a:xfrm>
            <a:off x="3051100" y="283701"/>
            <a:ext cx="429096" cy="4955320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C45730-7D38-DC04-81C1-D19CF9BDB781}"/>
              </a:ext>
            </a:extLst>
          </p:cNvPr>
          <p:cNvSpPr/>
          <p:nvPr/>
        </p:nvSpPr>
        <p:spPr>
          <a:xfrm>
            <a:off x="6020799" y="171450"/>
            <a:ext cx="429096" cy="6026150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CF8230-B76C-4540-FA98-8649E3D936D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3739" y="2093722"/>
            <a:ext cx="1373069" cy="13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32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B8D0D-31DF-E577-E73B-7B3D9565B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6D3113-86F6-2D35-723E-FCCE7A1510B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49400" y="277080"/>
            <a:ext cx="1562832" cy="10882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336D75-8E7C-7DCD-4D22-8F0703C9233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96402" y="425914"/>
            <a:ext cx="1563614" cy="10844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6F9B6F-E0C1-445C-B261-06CDCB50A1A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22172" y="422068"/>
            <a:ext cx="1569919" cy="1084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F67EF8-CE0F-CFB8-6FC3-C7A56A47502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951141" y="422068"/>
            <a:ext cx="1377659" cy="10882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3A1150-42E2-8795-7FC8-3B7A0657981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29259" y="1788806"/>
            <a:ext cx="1562832" cy="13306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681BA6-308E-CE67-B975-EE389E32A87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61572" y="1987603"/>
            <a:ext cx="1567228" cy="13352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7B9BFAE-0BFD-1561-0BB7-DAA138B1DBC1}"/>
              </a:ext>
            </a:extLst>
          </p:cNvPr>
          <p:cNvSpPr/>
          <p:nvPr/>
        </p:nvSpPr>
        <p:spPr>
          <a:xfrm>
            <a:off x="3105150" y="277080"/>
            <a:ext cx="429096" cy="4955320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572F24-11D0-7C58-A5D1-E37A8CAAE5FD}"/>
              </a:ext>
            </a:extLst>
          </p:cNvPr>
          <p:cNvSpPr/>
          <p:nvPr/>
        </p:nvSpPr>
        <p:spPr>
          <a:xfrm>
            <a:off x="5945468" y="277080"/>
            <a:ext cx="429096" cy="4955320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E714B8-4D6D-B99A-1ECB-17E99D04F6DB}"/>
              </a:ext>
            </a:extLst>
          </p:cNvPr>
          <p:cNvSpPr/>
          <p:nvPr/>
        </p:nvSpPr>
        <p:spPr>
          <a:xfrm>
            <a:off x="8571238" y="277080"/>
            <a:ext cx="429096" cy="4955320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257710-9226-F563-D74A-1F7CC7AAD8F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86947" y="1788806"/>
            <a:ext cx="1373069" cy="13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78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DF04B-6544-BAE5-6773-16948F645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AC159A-1630-3950-430D-E200DB5891C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3951" y="5297520"/>
            <a:ext cx="1562832" cy="10882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FF5829-8809-6792-6940-FE07E537717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69438" y="425914"/>
            <a:ext cx="1563614" cy="10844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C8A47C-96BC-7D4E-93A6-3067D15D04D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74772" y="425914"/>
            <a:ext cx="1569919" cy="1084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7A0BD9-B91A-BC77-08C3-3E1F9275CD7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0294" y="433276"/>
            <a:ext cx="1377659" cy="10882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BF1D5A-5B33-2035-5DA5-FE26BEB9C90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981859" y="2703630"/>
            <a:ext cx="1562832" cy="13306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CF8F88-971D-0DE2-AB15-A0A56E4F07C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7812" y="2698956"/>
            <a:ext cx="1567228" cy="13352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12DB396-AF40-3E4B-EA54-798A5D9F482E}"/>
              </a:ext>
            </a:extLst>
          </p:cNvPr>
          <p:cNvSpPr/>
          <p:nvPr/>
        </p:nvSpPr>
        <p:spPr>
          <a:xfrm>
            <a:off x="293806" y="69850"/>
            <a:ext cx="11137900" cy="450850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559579-9A01-A421-9E88-FFDD7E68D390}"/>
              </a:ext>
            </a:extLst>
          </p:cNvPr>
          <p:cNvSpPr/>
          <p:nvPr/>
        </p:nvSpPr>
        <p:spPr>
          <a:xfrm>
            <a:off x="189382" y="2551448"/>
            <a:ext cx="11137900" cy="450850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74CFE4-8013-318C-321C-3074CF06CA4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83308" y="2698956"/>
            <a:ext cx="1373069" cy="13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00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11E67-9532-C803-EDEA-E11A98B18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B5F60-BEEF-D779-94C7-2E8F320E556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6267" y="5552556"/>
            <a:ext cx="1562832" cy="10882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FB3952-5EF8-668C-3A6E-736BF5F780E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38277" y="3383672"/>
            <a:ext cx="1563614" cy="10844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239167-DB5E-9BEC-410B-C249C4FEDCA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438277" y="437122"/>
            <a:ext cx="1569919" cy="1084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AA7FB9-B7E0-9776-F87B-25647FF8F93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65740" y="433276"/>
            <a:ext cx="1377659" cy="10882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2197A3-0A61-2F0D-F71E-0309BE1349F4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86180" y="3179595"/>
            <a:ext cx="1562832" cy="13306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3AEB4B-919B-D9EC-FBE1-505259662E2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70956" y="3136682"/>
            <a:ext cx="1567228" cy="13352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B210351-B68B-E964-D8C8-4ECC915F89EE}"/>
              </a:ext>
            </a:extLst>
          </p:cNvPr>
          <p:cNvSpPr/>
          <p:nvPr/>
        </p:nvSpPr>
        <p:spPr>
          <a:xfrm>
            <a:off x="171450" y="1384300"/>
            <a:ext cx="11137900" cy="450850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B0624B-6976-B45D-C8D9-537EF629B070}"/>
              </a:ext>
            </a:extLst>
          </p:cNvPr>
          <p:cNvSpPr/>
          <p:nvPr/>
        </p:nvSpPr>
        <p:spPr>
          <a:xfrm>
            <a:off x="323850" y="4242689"/>
            <a:ext cx="11137900" cy="450850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3AE6ED-C2A7-2C44-5CCF-251D64041DF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81062" y="186286"/>
            <a:ext cx="1373069" cy="133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90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04CD9-FB67-6E05-188E-C2A300651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97A5F4-BA4B-0D60-24C4-EB4CC5705A5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2480" y="569952"/>
            <a:ext cx="589525" cy="442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A42CCF-A3B0-2681-5D27-C408DB1866C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65189" y="624302"/>
            <a:ext cx="519675" cy="4420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DDFFED-8DD5-C25C-3E7A-57CD1263CB3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69556" y="530378"/>
            <a:ext cx="589525" cy="5404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B35DD3-5A17-596F-CB4D-D7A9F64C01B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66629" y="526667"/>
            <a:ext cx="619167" cy="54234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9CA6ECB-5FD4-60EF-9F93-50C86AF53CB7}"/>
              </a:ext>
            </a:extLst>
          </p:cNvPr>
          <p:cNvSpPr/>
          <p:nvPr/>
        </p:nvSpPr>
        <p:spPr>
          <a:xfrm>
            <a:off x="7820470" y="974768"/>
            <a:ext cx="4201394" cy="183120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5682A2-B357-7E37-A83D-164A4499038E}"/>
              </a:ext>
            </a:extLst>
          </p:cNvPr>
          <p:cNvSpPr/>
          <p:nvPr/>
        </p:nvSpPr>
        <p:spPr>
          <a:xfrm>
            <a:off x="3209367" y="975890"/>
            <a:ext cx="4201394" cy="183120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E896D9D-97C5-093B-C184-55253B70280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05800" y="526597"/>
            <a:ext cx="543771" cy="52873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5CCBA1B-D11C-4447-D633-5741C33FEC1D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26416" y="648772"/>
            <a:ext cx="619167" cy="44046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1C83650-2835-D231-5397-A08D0FD56B6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89013" y="645455"/>
            <a:ext cx="632851" cy="44046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241D823-023D-CBF4-DC39-AA1520B046E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23538" y="5443208"/>
            <a:ext cx="589525" cy="44202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0FF31EF-9A41-1558-130B-4F3D52D52CD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82899" y="5344788"/>
            <a:ext cx="589525" cy="54044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B7B3C91-C13A-DB2B-14B9-9E8F4714CC0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42260" y="5443208"/>
            <a:ext cx="632851" cy="440464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84CD23A7-2383-2155-5E08-E38BF84A38A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08463" y="5441646"/>
            <a:ext cx="619167" cy="44046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68067A4-F3F7-4169-44FC-F6E85B14259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86066" y="5341664"/>
            <a:ext cx="589525" cy="540446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BC3D51B-9D61-FE26-45FD-6F01DEF11794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28001" y="5441646"/>
            <a:ext cx="632851" cy="44046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AFDB053-74EF-C8AA-BADB-6BB2A58656E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47136" y="5341664"/>
            <a:ext cx="555814" cy="540446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5769F5-F20E-26BA-B3CC-1D93443148F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182899" y="4999620"/>
            <a:ext cx="589525" cy="44202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1E7A67B-46F2-5CD7-6313-AB605BA50D8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23202" y="4998058"/>
            <a:ext cx="632851" cy="44046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70B0753-1343-CAB3-1D04-2953BC132A9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74025" y="4909786"/>
            <a:ext cx="543771" cy="528736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DA81E32-88D0-8CCB-2F96-EFC314CF38D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83097" y="4896177"/>
            <a:ext cx="591184" cy="54234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225933E-D3C3-3970-DC5D-9146B5EEAA3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07084" y="4893053"/>
            <a:ext cx="543771" cy="528736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C41E477-4AD4-534F-0F8F-031CF74EEF3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92194" y="4893053"/>
            <a:ext cx="605056" cy="54234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DD8DF84-52FB-73C9-69AC-054987AC6D5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09386" y="4886805"/>
            <a:ext cx="543771" cy="528736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61FD3756-5BF3-DF69-4A5E-7EC9428F19E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13261" y="4554470"/>
            <a:ext cx="589525" cy="44202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653E2FA-9D67-CD62-D984-D0DCC54D24A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91494" y="4456831"/>
            <a:ext cx="589525" cy="540446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6587C58-252B-9A97-1F43-66F8A4F182B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49664" y="4446341"/>
            <a:ext cx="589525" cy="54044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09A0995F-AC0E-E57E-F907-D9A8F42ABEF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10821" y="4446341"/>
            <a:ext cx="589525" cy="540446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CE8F3B7-5980-80FB-45F4-B839F0A02AB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50029" y="4446341"/>
            <a:ext cx="589525" cy="540446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51D4FFC-6913-BB8B-CB74-7E731EF9C37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91843" y="4540468"/>
            <a:ext cx="632851" cy="440464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3C5F4FB-2ECF-52EA-0626-84F8646147A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14667" y="4446341"/>
            <a:ext cx="543771" cy="528736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6EFE8EF-994A-5B55-DDD4-9052B46E1F8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98999" y="4106640"/>
            <a:ext cx="589525" cy="44202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C70D0BD5-6D4F-3A4B-B8EF-4F25E16B205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49970" y="4008220"/>
            <a:ext cx="589525" cy="54044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E6F342A8-67F3-4FFD-D715-E134EA18044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10236" y="4000022"/>
            <a:ext cx="589525" cy="54044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CA41C01A-6DCD-04C7-1FCA-050D4306ECD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56830" y="4000243"/>
            <a:ext cx="589525" cy="54044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9F178DD5-2086-8069-92CC-E0CAE9F91FE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89897" y="4112613"/>
            <a:ext cx="632851" cy="440464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C5D06948-3E51-2069-AB9D-0846C8FAFB2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48067" y="4106309"/>
            <a:ext cx="619167" cy="440464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3B55C056-AD35-6ADA-B901-DFE641CD4A8D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03176" y="4118821"/>
            <a:ext cx="632851" cy="440464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35DC19BC-02FB-8E0D-F3E1-0271D3F01AD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27489" y="4019930"/>
            <a:ext cx="543771" cy="528736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B81F72F4-FF9E-5BFB-8E73-C230A5976C4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61330" y="3655635"/>
            <a:ext cx="589525" cy="44202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C5692459-BBEB-202C-8430-ED658BBE1E2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09081" y="3551018"/>
            <a:ext cx="589525" cy="540446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F1B04EA9-4BAE-5B0E-3417-5A3395E1B33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63631" y="3551018"/>
            <a:ext cx="589525" cy="540446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DD11CFF5-1B04-44F1-A98E-D956E989B2E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07801" y="3654127"/>
            <a:ext cx="632851" cy="440464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666EA254-8DAD-F850-4A2D-146BF3325A6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36937" y="3556873"/>
            <a:ext cx="543771" cy="528736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978B2EFF-6EF8-DDAD-C924-B80A343CE74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92320" y="3651771"/>
            <a:ext cx="519675" cy="442026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A0AFEE8-096B-1AC8-5DE1-7ACBEE60D6B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50022" y="3563964"/>
            <a:ext cx="619167" cy="54234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D39421FB-73FF-ABE5-C9FD-9F32919E5FC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80438" y="3563964"/>
            <a:ext cx="543771" cy="528736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8D640954-15B0-AD31-AFAB-E0732DEA4A6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06698" y="3193752"/>
            <a:ext cx="589525" cy="44202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C645D44-410D-828D-F285-061C85B94EE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63630" y="3096212"/>
            <a:ext cx="589525" cy="540446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479BB4B-8913-B5AA-5EF8-415355D311DE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02234" y="3196978"/>
            <a:ext cx="632851" cy="440464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2900C66F-27AE-57E3-1FD1-68995E8DB68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70467" y="3191123"/>
            <a:ext cx="619167" cy="44046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DD5B9F11-C5AB-AB00-E014-8BFD9D0DC04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12580" y="3191123"/>
            <a:ext cx="632851" cy="440464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27CA539D-D19A-A474-E390-C3359C9B0F4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50022" y="3182876"/>
            <a:ext cx="634535" cy="451397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5149F265-FE50-C26B-EA79-AE7B929469F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18320" y="3096212"/>
            <a:ext cx="589525" cy="540446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E9D721DB-1AB5-549F-1625-E4A3962C818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7709" y="3196978"/>
            <a:ext cx="632851" cy="44046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A35B0EBB-9E71-30E6-0D65-A358E043B4D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88574" y="3096212"/>
            <a:ext cx="543771" cy="528736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DCEA2FC-83EA-B43F-66D9-C23E4A6B6D8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63630" y="2745407"/>
            <a:ext cx="589525" cy="442026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A8722119-A092-8B22-9F1F-9696C666365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07801" y="2746969"/>
            <a:ext cx="632851" cy="440464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93F3B63D-C16A-51AD-7C35-91714E319A3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44728" y="2652037"/>
            <a:ext cx="543771" cy="528736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DDC4CC90-2BB6-5BE7-586C-4664203395C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89838" y="2734546"/>
            <a:ext cx="519675" cy="442026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1E79294E-1C14-6E9F-0C75-5E1DC0E7C3B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39536" y="2734546"/>
            <a:ext cx="519675" cy="442026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7570E97D-8E84-C415-43F9-D24702EEC40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03095" y="2638146"/>
            <a:ext cx="619167" cy="542345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D04DBC5A-561A-69E8-643F-EE5455AFAE9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9368" y="2635761"/>
            <a:ext cx="543771" cy="528736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6C0756AE-19B6-1518-F643-278872006A7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13946" y="2638145"/>
            <a:ext cx="619167" cy="542345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F3D6B138-C59B-6960-C784-DB51A9EF102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44802" y="2635761"/>
            <a:ext cx="543771" cy="528736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E417C885-E15A-4328-A145-7BEC40F1228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91789" y="2293335"/>
            <a:ext cx="589525" cy="442026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A361F418-50B1-13D8-E8DF-5A42969B5E17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307361" y="2290406"/>
            <a:ext cx="632851" cy="440464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A6868F7C-F0C0-61E7-F495-AC02A855B9B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20928" y="2195191"/>
            <a:ext cx="543771" cy="528736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38A6BE72-04D2-415D-4F71-9595A6F8EE4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97529" y="2193404"/>
            <a:ext cx="619167" cy="542345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B6DE24A8-DC17-5C5E-F261-FF011A4B630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6803" y="2290406"/>
            <a:ext cx="619167" cy="440464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35BE3291-5D12-D921-54AC-A4D3A271015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39774" y="2191303"/>
            <a:ext cx="589525" cy="540446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F0E88328-CDA3-9C2C-3C42-246E2E82F16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88741" y="2191303"/>
            <a:ext cx="589525" cy="540446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8D25D798-A0D1-6757-EC3B-75BF23AFC7FE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53923" y="2283463"/>
            <a:ext cx="632851" cy="440464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95CC7087-448E-48C4-DAEB-9912ABF31A8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83941" y="2187039"/>
            <a:ext cx="543771" cy="528736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29590E49-973E-4EB1-2E1F-87466A389BA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61069" y="1853336"/>
            <a:ext cx="589525" cy="442026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BA93688A-7225-FF63-A5D8-F3DF6366FDC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17935" y="1753584"/>
            <a:ext cx="589525" cy="540446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4CBC18F1-05C3-9EAC-397E-731102E78BD2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72941" y="1846056"/>
            <a:ext cx="632851" cy="440464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BFCBCD3F-E49D-6FBF-9E69-2CF379482039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36047" y="1841177"/>
            <a:ext cx="619167" cy="440464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2225A52D-B584-5027-4143-7ADF264F54F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95537" y="1746017"/>
            <a:ext cx="589525" cy="540446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8A64568F-712D-E9EB-4477-4AE454104827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49407" y="1844741"/>
            <a:ext cx="632851" cy="440464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73FB3D3-5B3D-088D-B8C1-046EA8F602DB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7694" y="1841177"/>
            <a:ext cx="619167" cy="440464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F61DE444-181C-714B-C7B0-96B04E460275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1999" y="1854117"/>
            <a:ext cx="632851" cy="440464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FDEEE3F1-0C49-8BBB-7256-3EB001C0726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2627" y="1761670"/>
            <a:ext cx="543771" cy="528736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A606EEB2-E90E-DB78-69C6-FB042212FBC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27171" y="1403699"/>
            <a:ext cx="589525" cy="442026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0A5ABB17-C7CE-A19E-EB72-44CBF2D6D956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89079" y="1410309"/>
            <a:ext cx="632851" cy="440464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1D8399F5-7EB1-66BF-A0D3-D9C1D233B97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8887" y="1312708"/>
            <a:ext cx="543771" cy="528736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25EE8AFF-28E5-2CE2-8C78-CB6CCD448FE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83464" y="1303711"/>
            <a:ext cx="619167" cy="542345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0BC99855-FE43-2E00-748E-068F1768938A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27712" y="1312441"/>
            <a:ext cx="543771" cy="528736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702852AF-3C88-DC28-847D-B880FADCE2C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8037" y="1407284"/>
            <a:ext cx="519675" cy="442026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76597AB1-41BE-17C8-2C54-2C9705CE4D6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0022" y="1405590"/>
            <a:ext cx="519675" cy="442026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509F3F2A-1BC3-A015-D0D9-41C8BE1B0FE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315" y="1310991"/>
            <a:ext cx="619167" cy="542345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C3931B78-FA68-1ADC-22CB-52E53389573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1307695"/>
            <a:ext cx="543771" cy="528736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88C9249F-9E99-1D30-B822-F5435D25D8D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41619" y="5791053"/>
            <a:ext cx="543771" cy="528736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98884E85-197D-43C3-53E9-47479C44BCB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03661" y="5793399"/>
            <a:ext cx="619167" cy="542345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03969EFB-32AF-94FA-A6E0-FD4A61BD336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27630" y="5882110"/>
            <a:ext cx="519675" cy="442026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9EAA20D8-8CA0-4F75-853F-C52A73A80F2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36736" y="5789789"/>
            <a:ext cx="543771" cy="528736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D4ADC525-C865-7B13-B022-131262D2C8E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704240" y="5786814"/>
            <a:ext cx="619167" cy="54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43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A1477-AE2A-E133-B063-1595BB282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13357A-2153-98FE-3B9D-D2D96F77A78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2480" y="569952"/>
            <a:ext cx="589525" cy="442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4E20BA-EAAC-FA37-21AC-13A1E9B532D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65189" y="624302"/>
            <a:ext cx="519675" cy="4420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FCA955-73B7-AACC-9F50-5B643DF7807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69556" y="530378"/>
            <a:ext cx="589525" cy="5404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4599CE-4376-F98D-4B2B-6C6B91410CF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66629" y="526667"/>
            <a:ext cx="619167" cy="54234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B8E64B9-0C14-53D5-AD7C-53EA52B32350}"/>
              </a:ext>
            </a:extLst>
          </p:cNvPr>
          <p:cNvSpPr/>
          <p:nvPr/>
        </p:nvSpPr>
        <p:spPr>
          <a:xfrm>
            <a:off x="7820470" y="974768"/>
            <a:ext cx="4201394" cy="183120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E24323-3527-C3B9-5FD1-3F7DEE656E29}"/>
              </a:ext>
            </a:extLst>
          </p:cNvPr>
          <p:cNvSpPr/>
          <p:nvPr/>
        </p:nvSpPr>
        <p:spPr>
          <a:xfrm>
            <a:off x="3209367" y="975890"/>
            <a:ext cx="4201394" cy="183120"/>
          </a:xfrm>
          <a:prstGeom prst="rect">
            <a:avLst/>
          </a:prstGeom>
          <a:solidFill>
            <a:schemeClr val="accent6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B98A002-EDB4-8795-5507-4A74C94EA5F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05800" y="526597"/>
            <a:ext cx="543771" cy="52873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D7594B1-24C5-2624-558F-FD46F3DF6F1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26416" y="648772"/>
            <a:ext cx="619167" cy="44046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0DF7BCA-FD0D-9447-096A-751078853EC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89013" y="645455"/>
            <a:ext cx="632851" cy="4404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C6C9C2-28AC-781D-5AA3-6DE8B0512CF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45583" y="2986974"/>
            <a:ext cx="589525" cy="442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920009-D025-A2AA-18EA-80FBBD72F08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44643" y="2986974"/>
            <a:ext cx="519675" cy="44202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7E93C0-7179-0214-BA26-EA78DC57311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73853" y="2986974"/>
            <a:ext cx="519675" cy="4420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85B847-A4F5-3541-A5C1-49596DF331A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3063" y="2986974"/>
            <a:ext cx="519675" cy="4420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A9524B-EE36-74A0-2E4F-12BD49CBCBA2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85689" y="2986974"/>
            <a:ext cx="632851" cy="4404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66EA3D-0853-397F-B58F-55E7006C4B58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57017" y="2981386"/>
            <a:ext cx="619167" cy="4404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BD829A-E70B-2A06-5FE1-315BEC973C9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05892" y="2994400"/>
            <a:ext cx="632851" cy="4404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3CD8E2-78DC-E1BE-ED31-EEB64676CC8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42025" y="2893114"/>
            <a:ext cx="543771" cy="52873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4C6FBB6-ED92-3D3D-33B7-FC9F9E59815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21448" y="3349114"/>
            <a:ext cx="543771" cy="5287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D2B8F78-F1F2-DDEB-AAEC-D16C93AB43B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84393" y="3429000"/>
            <a:ext cx="632851" cy="4404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9D406CC-6638-1BFF-6B29-24AB5E6FB80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34618" y="3337404"/>
            <a:ext cx="589525" cy="5404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7AE489A-7888-DF23-21BD-899F288DD84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4686" y="3421850"/>
            <a:ext cx="619167" cy="44046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A9017F4-7DBE-10B2-C7B0-42A93DC6474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93542" y="3438372"/>
            <a:ext cx="632851" cy="44046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1149BFC-3A95-01CE-A4E0-078593C0389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74793" y="3946760"/>
            <a:ext cx="589525" cy="44202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B712D1A-D9AC-9384-04ED-5B548EAB525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33213" y="3448268"/>
            <a:ext cx="589525" cy="4420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1DF38C-3888-1EB0-87AC-044CE83EA78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64686" y="1926178"/>
            <a:ext cx="619167" cy="44046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389F21B-9A51-3B1A-0E22-980C357BACE9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03542" y="1942700"/>
            <a:ext cx="632851" cy="44046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80799DC-BC0A-6334-A6AF-2F7B2D390B1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84793" y="2451088"/>
            <a:ext cx="589525" cy="4420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E67D2F1-37B1-BF68-6B73-E3930F97BA6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143213" y="1952596"/>
            <a:ext cx="589525" cy="44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37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106</Words>
  <Application>Microsoft Office PowerPoint</Application>
  <PresentationFormat>Widescreen</PresentationFormat>
  <Paragraphs>106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Raúl Martinez</dc:creator>
  <cp:lastModifiedBy>Raúl Martinez</cp:lastModifiedBy>
  <cp:revision>7</cp:revision>
  <dcterms:created xsi:type="dcterms:W3CDTF">2025-03-15T16:46:49Z</dcterms:created>
  <dcterms:modified xsi:type="dcterms:W3CDTF">2025-04-13T12:23:50Z</dcterms:modified>
</cp:coreProperties>
</file>