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6A31-A115-4ABC-BC84-A781148DAD4E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6CA5A13-DF96-421C-8533-BC9CD405A1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74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6A31-A115-4ABC-BC84-A781148DAD4E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CA5A13-DF96-421C-8533-BC9CD405A1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75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6A31-A115-4ABC-BC84-A781148DAD4E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CA5A13-DF96-421C-8533-BC9CD405A13B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0193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6A31-A115-4ABC-BC84-A781148DAD4E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CA5A13-DF96-421C-8533-BC9CD405A1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857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6A31-A115-4ABC-BC84-A781148DAD4E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CA5A13-DF96-421C-8533-BC9CD405A13B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9414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6A31-A115-4ABC-BC84-A781148DAD4E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CA5A13-DF96-421C-8533-BC9CD405A1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235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6A31-A115-4ABC-BC84-A781148DAD4E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5A13-DF96-421C-8533-BC9CD405A1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133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6A31-A115-4ABC-BC84-A781148DAD4E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5A13-DF96-421C-8533-BC9CD405A1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40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6A31-A115-4ABC-BC84-A781148DAD4E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5A13-DF96-421C-8533-BC9CD405A1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320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6A31-A115-4ABC-BC84-A781148DAD4E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6CA5A13-DF96-421C-8533-BC9CD405A1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80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6A31-A115-4ABC-BC84-A781148DAD4E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6CA5A13-DF96-421C-8533-BC9CD405A1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22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6A31-A115-4ABC-BC84-A781148DAD4E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6CA5A13-DF96-421C-8533-BC9CD405A1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891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6A31-A115-4ABC-BC84-A781148DAD4E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5A13-DF96-421C-8533-BC9CD405A1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67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6A31-A115-4ABC-BC84-A781148DAD4E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5A13-DF96-421C-8533-BC9CD405A1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54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6A31-A115-4ABC-BC84-A781148DAD4E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A5A13-DF96-421C-8533-BC9CD405A1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70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D6A31-A115-4ABC-BC84-A781148DAD4E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6CA5A13-DF96-421C-8533-BC9CD405A1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438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D6A31-A115-4ABC-BC84-A781148DAD4E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6CA5A13-DF96-421C-8533-BC9CD405A13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046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  <p:sldLayoutId id="2147483984" r:id="rId12"/>
    <p:sldLayoutId id="2147483985" r:id="rId13"/>
    <p:sldLayoutId id="2147483986" r:id="rId14"/>
    <p:sldLayoutId id="2147483987" r:id="rId15"/>
    <p:sldLayoutId id="21474839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accent6">
                <a:lumMod val="63000"/>
              </a:schemeClr>
            </a:gs>
            <a:gs pos="100000">
              <a:schemeClr val="accent6">
                <a:lumMod val="5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A213A71-5901-3D79-E20D-98160953B892}"/>
              </a:ext>
            </a:extLst>
          </p:cNvPr>
          <p:cNvSpPr/>
          <p:nvPr/>
        </p:nvSpPr>
        <p:spPr>
          <a:xfrm>
            <a:off x="4439912" y="3012065"/>
            <a:ext cx="2223228" cy="1396034"/>
          </a:xfrm>
          <a:prstGeom prst="roundRect">
            <a:avLst/>
          </a:prstGeom>
          <a:solidFill>
            <a:schemeClr val="tx1">
              <a:lumMod val="50000"/>
              <a:alpha val="3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30A9089-AF95-4799-30BC-9E11DBC53D29}"/>
              </a:ext>
            </a:extLst>
          </p:cNvPr>
          <p:cNvSpPr/>
          <p:nvPr/>
        </p:nvSpPr>
        <p:spPr>
          <a:xfrm>
            <a:off x="4402022" y="103973"/>
            <a:ext cx="2238096" cy="1396034"/>
          </a:xfrm>
          <a:prstGeom prst="roundRect">
            <a:avLst/>
          </a:prstGeom>
          <a:solidFill>
            <a:schemeClr val="tx1">
              <a:lumMod val="50000"/>
              <a:alpha val="3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630ABF58-EA73-3FD3-CD4E-BFDF491B0621}"/>
              </a:ext>
            </a:extLst>
          </p:cNvPr>
          <p:cNvSpPr/>
          <p:nvPr/>
        </p:nvSpPr>
        <p:spPr>
          <a:xfrm>
            <a:off x="4425043" y="1567837"/>
            <a:ext cx="2238096" cy="1396034"/>
          </a:xfrm>
          <a:prstGeom prst="roundRect">
            <a:avLst/>
          </a:prstGeom>
          <a:solidFill>
            <a:schemeClr val="tx1">
              <a:lumMod val="50000"/>
              <a:alpha val="3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A30A5F3E-BF5E-C8ED-15EF-4C3CB448DE70}"/>
              </a:ext>
            </a:extLst>
          </p:cNvPr>
          <p:cNvSpPr/>
          <p:nvPr/>
        </p:nvSpPr>
        <p:spPr>
          <a:xfrm>
            <a:off x="1398913" y="4460568"/>
            <a:ext cx="2596389" cy="1396034"/>
          </a:xfrm>
          <a:prstGeom prst="roundRect">
            <a:avLst/>
          </a:prstGeom>
          <a:solidFill>
            <a:schemeClr val="tx1">
              <a:lumMod val="50000"/>
              <a:alpha val="3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A718B802-79A7-788D-235D-BB9BA4CF45EC}"/>
              </a:ext>
            </a:extLst>
          </p:cNvPr>
          <p:cNvSpPr/>
          <p:nvPr/>
        </p:nvSpPr>
        <p:spPr>
          <a:xfrm>
            <a:off x="1395897" y="3007821"/>
            <a:ext cx="2599406" cy="1396034"/>
          </a:xfrm>
          <a:prstGeom prst="roundRect">
            <a:avLst/>
          </a:prstGeom>
          <a:solidFill>
            <a:schemeClr val="tx1">
              <a:lumMod val="50000"/>
              <a:alpha val="3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FD3152D-E64B-E134-3F6A-AE868F53056F}"/>
              </a:ext>
            </a:extLst>
          </p:cNvPr>
          <p:cNvSpPr/>
          <p:nvPr/>
        </p:nvSpPr>
        <p:spPr>
          <a:xfrm>
            <a:off x="1395897" y="1558758"/>
            <a:ext cx="2599406" cy="1396034"/>
          </a:xfrm>
          <a:prstGeom prst="roundRect">
            <a:avLst/>
          </a:prstGeom>
          <a:solidFill>
            <a:schemeClr val="tx1">
              <a:lumMod val="50000"/>
              <a:alpha val="3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96989B8-D1F8-79BB-43D2-CB7403FA04FB}"/>
              </a:ext>
            </a:extLst>
          </p:cNvPr>
          <p:cNvSpPr/>
          <p:nvPr/>
        </p:nvSpPr>
        <p:spPr>
          <a:xfrm>
            <a:off x="1395895" y="128104"/>
            <a:ext cx="2599407" cy="1383020"/>
          </a:xfrm>
          <a:prstGeom prst="roundRect">
            <a:avLst/>
          </a:prstGeom>
          <a:solidFill>
            <a:schemeClr val="tx1">
              <a:lumMod val="50000"/>
              <a:alpha val="3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1E56114-C3C2-BE20-959E-D013B0748B9D}"/>
              </a:ext>
            </a:extLst>
          </p:cNvPr>
          <p:cNvSpPr/>
          <p:nvPr/>
        </p:nvSpPr>
        <p:spPr>
          <a:xfrm>
            <a:off x="1720572" y="2492876"/>
            <a:ext cx="1956904" cy="34234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Glossy Indirect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019AA19-07B1-B83D-DD48-81B871B46EB6}"/>
              </a:ext>
            </a:extLst>
          </p:cNvPr>
          <p:cNvSpPr/>
          <p:nvPr/>
        </p:nvSpPr>
        <p:spPr>
          <a:xfrm>
            <a:off x="1702406" y="1664749"/>
            <a:ext cx="1956904" cy="34234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Glossy Direct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4388A6E-B52B-54AE-F922-B1D4BB0FFC26}"/>
              </a:ext>
            </a:extLst>
          </p:cNvPr>
          <p:cNvSpPr/>
          <p:nvPr/>
        </p:nvSpPr>
        <p:spPr>
          <a:xfrm>
            <a:off x="4542618" y="2056567"/>
            <a:ext cx="1956904" cy="34234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Glossy Color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31785A9-CB7D-EF13-8E36-680D11B989C5}"/>
              </a:ext>
            </a:extLst>
          </p:cNvPr>
          <p:cNvSpPr/>
          <p:nvPr/>
        </p:nvSpPr>
        <p:spPr>
          <a:xfrm>
            <a:off x="1568174" y="3955489"/>
            <a:ext cx="2271536" cy="34234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Transmission Indirect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28A9837-A59C-51AE-FF74-CD65027626B0}"/>
              </a:ext>
            </a:extLst>
          </p:cNvPr>
          <p:cNvSpPr/>
          <p:nvPr/>
        </p:nvSpPr>
        <p:spPr>
          <a:xfrm>
            <a:off x="1568174" y="3141041"/>
            <a:ext cx="2261704" cy="34234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Transmission Direct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52886F9-D95D-2E4E-3CBD-298D54C776C2}"/>
              </a:ext>
            </a:extLst>
          </p:cNvPr>
          <p:cNvSpPr/>
          <p:nvPr/>
        </p:nvSpPr>
        <p:spPr>
          <a:xfrm>
            <a:off x="4589493" y="3512701"/>
            <a:ext cx="2005672" cy="342347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Transmission Color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4F5E792-DEDC-90E2-2BF8-22E60CACDD39}"/>
              </a:ext>
            </a:extLst>
          </p:cNvPr>
          <p:cNvSpPr/>
          <p:nvPr/>
        </p:nvSpPr>
        <p:spPr>
          <a:xfrm>
            <a:off x="1502410" y="5924836"/>
            <a:ext cx="1956904" cy="342347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Emissive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38B2972-10B9-FE3A-0D80-48317815AE09}"/>
              </a:ext>
            </a:extLst>
          </p:cNvPr>
          <p:cNvSpPr/>
          <p:nvPr/>
        </p:nvSpPr>
        <p:spPr>
          <a:xfrm>
            <a:off x="1502410" y="6388663"/>
            <a:ext cx="1956904" cy="342347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Environment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205FC6C-CA81-DF8C-BAF4-69274DE12CE9}"/>
              </a:ext>
            </a:extLst>
          </p:cNvPr>
          <p:cNvSpPr/>
          <p:nvPr/>
        </p:nvSpPr>
        <p:spPr>
          <a:xfrm>
            <a:off x="1683522" y="4568709"/>
            <a:ext cx="2088929" cy="34234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Volume Direct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C4985E6-A0E0-3B95-A17A-0F36638DEDF8}"/>
              </a:ext>
            </a:extLst>
          </p:cNvPr>
          <p:cNvSpPr/>
          <p:nvPr/>
        </p:nvSpPr>
        <p:spPr>
          <a:xfrm>
            <a:off x="1661434" y="5396965"/>
            <a:ext cx="2111018" cy="34234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Volume Indirect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0498019-8A23-2902-9E60-C901F61900B9}"/>
              </a:ext>
            </a:extLst>
          </p:cNvPr>
          <p:cNvSpPr/>
          <p:nvPr/>
        </p:nvSpPr>
        <p:spPr>
          <a:xfrm>
            <a:off x="1685231" y="1074864"/>
            <a:ext cx="1956904" cy="3423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Diffuse Indirect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81E79E-F363-EA14-F948-931980E7B98D}"/>
              </a:ext>
            </a:extLst>
          </p:cNvPr>
          <p:cNvSpPr/>
          <p:nvPr/>
        </p:nvSpPr>
        <p:spPr>
          <a:xfrm>
            <a:off x="1707318" y="225071"/>
            <a:ext cx="1956904" cy="3423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Diffuse Direct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9A56D32-D400-22B1-14AA-B9A979CFA459}"/>
              </a:ext>
            </a:extLst>
          </p:cNvPr>
          <p:cNvSpPr/>
          <p:nvPr/>
        </p:nvSpPr>
        <p:spPr>
          <a:xfrm>
            <a:off x="4556770" y="648440"/>
            <a:ext cx="1956904" cy="3423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Diffuse Color</a:t>
            </a:r>
          </a:p>
        </p:txBody>
      </p:sp>
      <p:pic>
        <p:nvPicPr>
          <p:cNvPr id="27" name="Graphic 26" descr="Add with solid fill">
            <a:extLst>
              <a:ext uri="{FF2B5EF4-FFF2-40B4-BE49-F238E27FC236}">
                <a16:creationId xmlns:a16="http://schemas.microsoft.com/office/drawing/2014/main" id="{80A51671-B48B-9D52-7DF6-74A586C98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28406" y="636441"/>
            <a:ext cx="367748" cy="367748"/>
          </a:xfrm>
          <a:prstGeom prst="rect">
            <a:avLst/>
          </a:prstGeom>
        </p:spPr>
      </p:pic>
      <p:pic>
        <p:nvPicPr>
          <p:cNvPr id="28" name="Graphic 27" descr="Add with solid fill">
            <a:extLst>
              <a:ext uri="{FF2B5EF4-FFF2-40B4-BE49-F238E27FC236}">
                <a16:creationId xmlns:a16="http://schemas.microsoft.com/office/drawing/2014/main" id="{535DBE18-C34D-0EE0-7CBE-810C8305B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82933">
            <a:off x="3998086" y="589620"/>
            <a:ext cx="367748" cy="367748"/>
          </a:xfrm>
          <a:prstGeom prst="rect">
            <a:avLst/>
          </a:prstGeom>
        </p:spPr>
      </p:pic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F265BC41-8716-E52F-EF3A-BE9D3E801DF5}"/>
              </a:ext>
            </a:extLst>
          </p:cNvPr>
          <p:cNvCxnSpPr>
            <a:cxnSpLocks/>
            <a:stCxn id="60" idx="3"/>
            <a:endCxn id="69" idx="1"/>
          </p:cNvCxnSpPr>
          <p:nvPr/>
        </p:nvCxnSpPr>
        <p:spPr>
          <a:xfrm>
            <a:off x="6663139" y="2265854"/>
            <a:ext cx="2576386" cy="732754"/>
          </a:xfrm>
          <a:prstGeom prst="bentConnector3">
            <a:avLst/>
          </a:prstGeom>
          <a:ln>
            <a:gradFill>
              <a:gsLst>
                <a:gs pos="0">
                  <a:schemeClr val="bg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5400000" scaled="1"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Add with solid fill">
            <a:extLst>
              <a:ext uri="{FF2B5EF4-FFF2-40B4-BE49-F238E27FC236}">
                <a16:creationId xmlns:a16="http://schemas.microsoft.com/office/drawing/2014/main" id="{8BA4320B-8365-4B40-F325-520FFE01A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1658" y="2060757"/>
            <a:ext cx="367748" cy="367748"/>
          </a:xfrm>
          <a:prstGeom prst="rect">
            <a:avLst/>
          </a:prstGeom>
        </p:spPr>
      </p:pic>
      <p:pic>
        <p:nvPicPr>
          <p:cNvPr id="42" name="Graphic 41" descr="Add with solid fill">
            <a:extLst>
              <a:ext uri="{FF2B5EF4-FFF2-40B4-BE49-F238E27FC236}">
                <a16:creationId xmlns:a16="http://schemas.microsoft.com/office/drawing/2014/main" id="{D3C305E2-4511-ADCE-3B24-A3FB2C2E8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82933">
            <a:off x="4011574" y="2039231"/>
            <a:ext cx="367748" cy="367748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A56116D-D673-5C98-762A-631D50D07B7D}"/>
              </a:ext>
            </a:extLst>
          </p:cNvPr>
          <p:cNvSpPr/>
          <p:nvPr/>
        </p:nvSpPr>
        <p:spPr>
          <a:xfrm>
            <a:off x="9739006" y="2848225"/>
            <a:ext cx="1956904" cy="342347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Combined</a:t>
            </a:r>
          </a:p>
        </p:txBody>
      </p:sp>
      <p:pic>
        <p:nvPicPr>
          <p:cNvPr id="51" name="Graphic 50" descr="Add with solid fill">
            <a:extLst>
              <a:ext uri="{FF2B5EF4-FFF2-40B4-BE49-F238E27FC236}">
                <a16:creationId xmlns:a16="http://schemas.microsoft.com/office/drawing/2014/main" id="{FCE6FDCE-02E2-9B25-A89C-67D68361A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2947" y="3533671"/>
            <a:ext cx="367748" cy="367748"/>
          </a:xfrm>
          <a:prstGeom prst="rect">
            <a:avLst/>
          </a:prstGeom>
        </p:spPr>
      </p:pic>
      <p:pic>
        <p:nvPicPr>
          <p:cNvPr id="53" name="Graphic 52" descr="Add with solid fill">
            <a:extLst>
              <a:ext uri="{FF2B5EF4-FFF2-40B4-BE49-F238E27FC236}">
                <a16:creationId xmlns:a16="http://schemas.microsoft.com/office/drawing/2014/main" id="{1B16C0CC-F46E-9C18-FFC7-F25300193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82933">
            <a:off x="4021002" y="3512750"/>
            <a:ext cx="367748" cy="367748"/>
          </a:xfrm>
          <a:prstGeom prst="rect">
            <a:avLst/>
          </a:prstGeom>
        </p:spPr>
      </p:pic>
      <p:pic>
        <p:nvPicPr>
          <p:cNvPr id="55" name="Graphic 54" descr="Add with solid fill">
            <a:extLst>
              <a:ext uri="{FF2B5EF4-FFF2-40B4-BE49-F238E27FC236}">
                <a16:creationId xmlns:a16="http://schemas.microsoft.com/office/drawing/2014/main" id="{5AD6BCDE-79E9-E724-86BD-D5D5E2568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6316" y="4967368"/>
            <a:ext cx="367748" cy="367748"/>
          </a:xfrm>
          <a:prstGeom prst="rect">
            <a:avLst/>
          </a:prstGeom>
        </p:spPr>
      </p:pic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A8D5F6C-7887-76FA-82CD-43955CBA4BDA}"/>
              </a:ext>
            </a:extLst>
          </p:cNvPr>
          <p:cNvCxnSpPr>
            <a:cxnSpLocks/>
            <a:stCxn id="62" idx="3"/>
            <a:endCxn id="69" idx="1"/>
          </p:cNvCxnSpPr>
          <p:nvPr/>
        </p:nvCxnSpPr>
        <p:spPr>
          <a:xfrm>
            <a:off x="6640118" y="801990"/>
            <a:ext cx="2599407" cy="2196618"/>
          </a:xfrm>
          <a:prstGeom prst="bentConnector3">
            <a:avLst>
              <a:gd name="adj1" fmla="val 50000"/>
            </a:avLst>
          </a:prstGeom>
          <a:ln>
            <a:gradFill>
              <a:gsLst>
                <a:gs pos="0">
                  <a:schemeClr val="bg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5400000" scaled="1"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9" name="Graphic 68" descr="Add with solid fill">
            <a:extLst>
              <a:ext uri="{FF2B5EF4-FFF2-40B4-BE49-F238E27FC236}">
                <a16:creationId xmlns:a16="http://schemas.microsoft.com/office/drawing/2014/main" id="{F3794C05-9F5F-642F-38B0-7CBFA98B4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39525" y="2773118"/>
            <a:ext cx="450979" cy="450979"/>
          </a:xfrm>
          <a:prstGeom prst="rect">
            <a:avLst/>
          </a:prstGeom>
        </p:spPr>
      </p:pic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74337935-DF28-510A-1C92-4F616AF1BFE1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 flipV="1">
            <a:off x="6663140" y="2998608"/>
            <a:ext cx="2576385" cy="711474"/>
          </a:xfrm>
          <a:prstGeom prst="bentConnector3">
            <a:avLst>
              <a:gd name="adj1" fmla="val 50000"/>
            </a:avLst>
          </a:prstGeom>
          <a:ln>
            <a:gradFill>
              <a:gsLst>
                <a:gs pos="0">
                  <a:schemeClr val="bg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5400000" scaled="1"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5E027A80-C049-9B28-03B6-3E3266D3721E}"/>
              </a:ext>
            </a:extLst>
          </p:cNvPr>
          <p:cNvCxnSpPr>
            <a:cxnSpLocks/>
            <a:stCxn id="50" idx="3"/>
            <a:endCxn id="69" idx="1"/>
          </p:cNvCxnSpPr>
          <p:nvPr/>
        </p:nvCxnSpPr>
        <p:spPr>
          <a:xfrm flipV="1">
            <a:off x="3995302" y="2998608"/>
            <a:ext cx="5244223" cy="2159977"/>
          </a:xfrm>
          <a:prstGeom prst="bentConnector3">
            <a:avLst>
              <a:gd name="adj1" fmla="val 75354"/>
            </a:avLst>
          </a:prstGeom>
          <a:ln>
            <a:gradFill>
              <a:gsLst>
                <a:gs pos="0">
                  <a:schemeClr val="bg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5400000" scaled="1"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09CB2871-B8C9-AC4F-7EE7-69151A2519D6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3459314" y="3007821"/>
            <a:ext cx="5780211" cy="3088189"/>
          </a:xfrm>
          <a:prstGeom prst="bentConnector3">
            <a:avLst>
              <a:gd name="adj1" fmla="val 77512"/>
            </a:avLst>
          </a:prstGeom>
          <a:ln>
            <a:gradFill>
              <a:gsLst>
                <a:gs pos="0">
                  <a:schemeClr val="bg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5400000" scaled="1"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065250BD-10A8-7660-9062-E506BAC86781}"/>
              </a:ext>
            </a:extLst>
          </p:cNvPr>
          <p:cNvCxnSpPr>
            <a:cxnSpLocks/>
            <a:stCxn id="23" idx="3"/>
            <a:endCxn id="69" idx="1"/>
          </p:cNvCxnSpPr>
          <p:nvPr/>
        </p:nvCxnSpPr>
        <p:spPr>
          <a:xfrm flipV="1">
            <a:off x="3459314" y="2998608"/>
            <a:ext cx="5780211" cy="3561229"/>
          </a:xfrm>
          <a:prstGeom prst="bentConnector3">
            <a:avLst>
              <a:gd name="adj1" fmla="val 77588"/>
            </a:avLst>
          </a:prstGeom>
          <a:ln>
            <a:gradFill>
              <a:gsLst>
                <a:gs pos="0">
                  <a:schemeClr val="bg1">
                    <a:lumMod val="50000"/>
                    <a:lumOff val="50000"/>
                  </a:schemeClr>
                </a:gs>
                <a:gs pos="100000">
                  <a:schemeClr val="tx1"/>
                </a:gs>
              </a:gsLst>
              <a:lin ang="5400000" scaled="1"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38B77B00-5BC4-5D95-ED62-58849E44341D}"/>
              </a:ext>
            </a:extLst>
          </p:cNvPr>
          <p:cNvSpPr/>
          <p:nvPr/>
        </p:nvSpPr>
        <p:spPr>
          <a:xfrm>
            <a:off x="169536" y="567418"/>
            <a:ext cx="1022999" cy="342347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Diffuse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5B66A0C1-1CD1-A927-F652-EC013C837A11}"/>
              </a:ext>
            </a:extLst>
          </p:cNvPr>
          <p:cNvSpPr/>
          <p:nvPr/>
        </p:nvSpPr>
        <p:spPr>
          <a:xfrm>
            <a:off x="158028" y="2094680"/>
            <a:ext cx="1022999" cy="342347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Gloss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A63CFB61-A56B-36C3-DE40-7AB51D2C499C}"/>
              </a:ext>
            </a:extLst>
          </p:cNvPr>
          <p:cNvSpPr/>
          <p:nvPr/>
        </p:nvSpPr>
        <p:spPr>
          <a:xfrm>
            <a:off x="195460" y="3533671"/>
            <a:ext cx="1022999" cy="342347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Transmission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868611EF-E50B-53B4-2457-F07BECF6E54E}"/>
              </a:ext>
            </a:extLst>
          </p:cNvPr>
          <p:cNvSpPr/>
          <p:nvPr/>
        </p:nvSpPr>
        <p:spPr>
          <a:xfrm>
            <a:off x="169536" y="4936226"/>
            <a:ext cx="1022999" cy="342347"/>
          </a:xfrm>
          <a:prstGeom prst="roundRect">
            <a:avLst/>
          </a:prstGeom>
          <a:solidFill>
            <a:schemeClr val="bg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Volume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5947E89-7C7A-92D9-3051-992CEE3066F7}"/>
              </a:ext>
            </a:extLst>
          </p:cNvPr>
          <p:cNvSpPr txBox="1"/>
          <p:nvPr/>
        </p:nvSpPr>
        <p:spPr>
          <a:xfrm>
            <a:off x="9952622" y="6065497"/>
            <a:ext cx="2046638" cy="646331"/>
          </a:xfrm>
          <a:prstGeom prst="rect">
            <a:avLst/>
          </a:prstGeom>
          <a:solidFill>
            <a:schemeClr val="tx1">
              <a:lumMod val="50000"/>
              <a:alpha val="46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Back To Beauty Combined Pass</a:t>
            </a:r>
          </a:p>
        </p:txBody>
      </p:sp>
    </p:spTree>
    <p:extLst>
      <p:ext uri="{BB962C8B-B14F-4D97-AF65-F5344CB8AC3E}">
        <p14:creationId xmlns:p14="http://schemas.microsoft.com/office/powerpoint/2010/main" val="144430834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</TotalTime>
  <Words>34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Mitchell</dc:creator>
  <cp:lastModifiedBy>Chris Mitchell</cp:lastModifiedBy>
  <cp:revision>6</cp:revision>
  <dcterms:created xsi:type="dcterms:W3CDTF">2025-03-26T15:57:04Z</dcterms:created>
  <dcterms:modified xsi:type="dcterms:W3CDTF">2025-03-26T16:43:43Z</dcterms:modified>
</cp:coreProperties>
</file>