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515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287C2A-32FF-4F0B-9530-E2F6831B7E4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122363"/>
            <a:ext cx="8938260" cy="2387600"/>
          </a:xfrm>
        </p:spPr>
        <p:txBody>
          <a:bodyPr anchor="b"/>
          <a:lstStyle>
            <a:lvl1pPr algn="ctr">
              <a:defRPr sz="6000" b="1">
                <a:solidFill>
                  <a:srgbClr val="C00000"/>
                </a:solidFill>
                <a:latin typeface="Gill Sans MT Condensed" panose="020B0506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50" y="3602038"/>
            <a:ext cx="78867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solidFill>
                  <a:schemeClr val="tx2"/>
                </a:solidFill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A5CD-104A-4E30-98A9-8C139209D9BD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Megersa 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8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95F7-A08D-435B-80E4-DB9C2306CDC1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Megersa 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25227" y="365125"/>
            <a:ext cx="226742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2948" y="365125"/>
            <a:ext cx="667083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4A99-7C87-479F-BE7C-A7B98DF27EBE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Megersa 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3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8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28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15B3-D9F7-4F94-9137-07C5E36128E6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by Megersa 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BF6D2A-163C-B1BA-C6BC-89FA3494BF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755" y="365127"/>
            <a:ext cx="2505425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1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71" y="1709740"/>
            <a:ext cx="906970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471" y="4589465"/>
            <a:ext cx="906970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0383-D2F0-4F48-8FFB-6167A8EFB0C7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Megersa 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0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948" y="1825625"/>
            <a:ext cx="44691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3523" y="1825625"/>
            <a:ext cx="44691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5853-22DA-4C71-973D-D53F5D63CAC6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Megersa 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85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365127"/>
            <a:ext cx="906970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4318" y="1681163"/>
            <a:ext cx="44485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318" y="2505075"/>
            <a:ext cx="44485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23523" y="1681163"/>
            <a:ext cx="44705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23523" y="2505075"/>
            <a:ext cx="44705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0D7B-0A31-47DF-BB4B-30A76699E49B}" type="datetime1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Megersa 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2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6A47-273C-4183-948B-BF817B11C2C7}" type="datetime1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Megersa 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6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6D52-BF4E-4057-B4B8-9E22A86D8685}" type="datetime1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Megersa 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3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457200"/>
            <a:ext cx="339155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99" y="987427"/>
            <a:ext cx="532352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7" y="2057400"/>
            <a:ext cx="339155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A8CA-D244-4355-8C66-372816924856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Megersa 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457200"/>
            <a:ext cx="339155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0499" y="987427"/>
            <a:ext cx="532352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7" y="2057400"/>
            <a:ext cx="339155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FBBB-6404-4405-A367-8141EFF8C789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Megersa 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0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2948" y="365127"/>
            <a:ext cx="90697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948" y="1825625"/>
            <a:ext cx="90697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2948" y="6356352"/>
            <a:ext cx="2366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CA0C4-4141-476A-8AB0-C16B2B605BAA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3293" y="6356352"/>
            <a:ext cx="3549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by Megersa 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6643" y="6356352"/>
            <a:ext cx="2366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14260-C6F1-4E64-A818-9FCDE7EEB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6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83C69-7479-DA10-DCF6-30B92D679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670" y="1122363"/>
            <a:ext cx="8938260" cy="1793115"/>
          </a:xfrm>
        </p:spPr>
        <p:txBody>
          <a:bodyPr/>
          <a:lstStyle/>
          <a:p>
            <a:r>
              <a:rPr lang="en-US" dirty="0"/>
              <a:t>ALX-</a:t>
            </a:r>
            <a:r>
              <a:rPr lang="en-US" dirty="0" err="1"/>
              <a:t>Webstack</a:t>
            </a:r>
            <a:r>
              <a:rPr lang="en-US" dirty="0"/>
              <a:t> - Portfolio Project - Pitch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0FE50-B56D-78CF-CD8F-E298BEFC8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Developing Sentiment Analyzer application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50EB9-A604-A88D-3AEF-DD819251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by Megersa 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6B421-1374-351D-332C-0057711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0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500FC-C433-6DB4-B0CF-6B5429D5B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47" y="911224"/>
            <a:ext cx="9069705" cy="5445127"/>
          </a:xfrm>
        </p:spPr>
        <p:txBody>
          <a:bodyPr>
            <a:normAutofit/>
          </a:bodyPr>
          <a:lstStyle/>
          <a:p>
            <a:r>
              <a:rPr lang="en-US" sz="4000" dirty="0"/>
              <a:t>List of  Team Members</a:t>
            </a:r>
          </a:p>
          <a:p>
            <a:endParaRPr lang="en-US" sz="4000" dirty="0"/>
          </a:p>
          <a:p>
            <a:pPr lvl="2"/>
            <a:r>
              <a:rPr lang="en-US" sz="4000" dirty="0"/>
              <a:t>Megersa Oljira</a:t>
            </a:r>
          </a:p>
          <a:p>
            <a:pPr lvl="2"/>
            <a:endParaRPr lang="en-US" sz="4000" dirty="0"/>
          </a:p>
          <a:p>
            <a:pPr lvl="4">
              <a:lnSpc>
                <a:spcPct val="150000"/>
              </a:lnSpc>
            </a:pPr>
            <a:r>
              <a:rPr lang="en-US" dirty="0"/>
              <a:t>Data Collection and Preprocessing </a:t>
            </a:r>
          </a:p>
          <a:p>
            <a:pPr lvl="4">
              <a:lnSpc>
                <a:spcPct val="150000"/>
              </a:lnSpc>
            </a:pPr>
            <a:r>
              <a:rPr lang="en-US" dirty="0"/>
              <a:t>Model Development and Training </a:t>
            </a:r>
          </a:p>
          <a:p>
            <a:pPr lvl="4">
              <a:lnSpc>
                <a:spcPct val="150000"/>
              </a:lnSpc>
            </a:pPr>
            <a:r>
              <a:rPr lang="en-US" dirty="0"/>
              <a:t>Front End Development</a:t>
            </a:r>
          </a:p>
          <a:p>
            <a:pPr lvl="4">
              <a:lnSpc>
                <a:spcPct val="150000"/>
              </a:lnSpc>
            </a:pPr>
            <a:r>
              <a:rPr lang="en-US" dirty="0"/>
              <a:t>Back End Development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A4E8F-6712-C6CD-37F3-380D7F8A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Megersa 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FE84B-59CB-9742-CD3C-1C02C0C2C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732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AF1A7-4573-A234-540C-1883F15D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5DC5A-DC15-F84A-B25E-D2DE11BA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48" y="1563757"/>
            <a:ext cx="9069705" cy="4613206"/>
          </a:xfrm>
        </p:spPr>
        <p:txBody>
          <a:bodyPr>
            <a:normAutofit/>
          </a:bodyPr>
          <a:lstStyle/>
          <a:p>
            <a:r>
              <a:rPr lang="en-US" dirty="0" err="1"/>
              <a:t>SentimentAnalyzer</a:t>
            </a:r>
            <a:r>
              <a:rPr lang="en-US" dirty="0"/>
              <a:t> is a web application that performs sentiment analysis on text data. </a:t>
            </a:r>
          </a:p>
          <a:p>
            <a:endParaRPr lang="en-US" dirty="0"/>
          </a:p>
          <a:p>
            <a:r>
              <a:rPr lang="en-US" dirty="0"/>
              <a:t>The app will allow users to input text, such as reviews or social media posts, and analyze the sentiment associated with that text. </a:t>
            </a:r>
          </a:p>
          <a:p>
            <a:endParaRPr lang="en-US" dirty="0"/>
          </a:p>
          <a:p>
            <a:r>
              <a:rPr lang="en-US" dirty="0"/>
              <a:t>The sentiment analysis will classify the text as positive, negative, or neutral, providing users with valuable insights into the sentiment expressed in the text.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6C0C2-B586-219E-50B7-9EA4D6F35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Megersa 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E7CAD-AA5D-B2BE-4841-9C9878B8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0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9167D-4D07-4008-1DA8-FE0A73F3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A9D7E-DC5C-88B5-C657-4F4A479CC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48" y="1690690"/>
            <a:ext cx="9069705" cy="455108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Gain experience in natural language processing and sentiment analysis techniques.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Improve skills in web development, including front-end and back-end development.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the process of deploying a machine learning model in a web application.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Learn about user interaction and data  visualization in a web application context.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7C385-2EAC-2DEC-5637-20C1742A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Megersa 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0D91C-6333-7B16-86D0-E695A3F4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5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BCECB-E1E0-24EA-2EF3-7BFEA0781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8025C-2ADB-68C7-D7F9-58253890F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48" y="1690690"/>
            <a:ext cx="9069705" cy="448627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 Python for data preprocessing and sentiment analysis model development.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Flask for building the web application backend.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HTML, CSS, and JavaScript for the front-end development.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Bootstrap for responsive and user-friendly design.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Natural Language Toolkit (NLTK) for text processing and sentiment analysis.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4BE38-DE48-276E-F3D3-2149D2E59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Megersa 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CB736D-E628-3C50-6634-BC91D1D1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242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EC4F2-6950-E496-F04C-3E937D19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Services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412B9-7A8C-3239-D2E8-5A6DA65E8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Heroku for deploying and hosting the web application.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Git for version control and collaboration.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E6476-79D6-6A14-E97D-14B93799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Megersa 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0F081-9BBA-082F-C6EE-537E4A45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246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89CA-EFD6-C8E5-B828-74E3F464B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948" y="365127"/>
            <a:ext cx="9069705" cy="999847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BF1B-CD98-D9AC-5ACA-D85AF5BB5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48" y="1550504"/>
            <a:ext cx="9069705" cy="462645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Developing an accurate sentiment analysis model that performs well across different types of text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Handling large volumes of text data efficiently in the web application.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Designing an intuitive user interface for text input and displaying sentiment analysis results.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Ensuring the security and privacy of user data.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06A0B-342D-0ED9-0986-4BD8E067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Megersa 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8AAD6-F198-D495-495D-670DD6021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484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1B990-DF08-B852-11F0-CBB2769E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948" y="365128"/>
            <a:ext cx="9069705" cy="1052856"/>
          </a:xfrm>
        </p:spPr>
        <p:txBody>
          <a:bodyPr/>
          <a:lstStyle/>
          <a:p>
            <a:r>
              <a:rPr lang="en-US" dirty="0"/>
              <a:t>Schedule of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52320-B685-2343-06B1-64654F9DB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48" y="1524000"/>
            <a:ext cx="9069705" cy="483235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We will be using a Kanban board to manage our project tasks and progress. </a:t>
            </a:r>
          </a:p>
          <a:p>
            <a:pPr>
              <a:lnSpc>
                <a:spcPct val="150000"/>
              </a:lnSpc>
            </a:pPr>
            <a:r>
              <a:rPr lang="en-US" dirty="0"/>
              <a:t>The schedule will be divided into four phases: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Data Collection and Preprocessing (5 days)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Model Development and Training (10 days)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Web Application Development (7 days)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Testing, Bug Fixes, and Deployment (5 days)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1EFF4-EC3C-0358-1AE2-C739D6AD4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Megersa 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54B57-17C2-1FE1-04BA-E3BA9514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224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F4293-161A-62A0-6718-C873922B2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6600" dirty="0"/>
          </a:p>
          <a:p>
            <a:pPr marL="0" indent="0" algn="ctr">
              <a:buNone/>
            </a:pPr>
            <a:r>
              <a:rPr lang="en-US" sz="6600" dirty="0"/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7964F8-6888-9C70-094D-76B295CC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Megersa 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1DB56-CB80-0258-3609-0D911E90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387575-EB0C-117B-1419-C1165CD10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6" y="993913"/>
            <a:ext cx="10151165" cy="518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8662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C4EC96C-7446-4188-AB51-4EE164FB12E1}" vid="{69B4C9AF-015B-4558-BB82-836DB7F79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22</TotalTime>
  <Words>377</Words>
  <Application>Microsoft Office PowerPoint</Application>
  <PresentationFormat>Custom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Gill Sans MT</vt:lpstr>
      <vt:lpstr>Gill Sans MT Condensed</vt:lpstr>
      <vt:lpstr>Tahoma</vt:lpstr>
      <vt:lpstr>Theme1</vt:lpstr>
      <vt:lpstr>ALX-Webstack - Portfolio Project - Pitch</vt:lpstr>
      <vt:lpstr>PowerPoint Presentation</vt:lpstr>
      <vt:lpstr>Project Description</vt:lpstr>
      <vt:lpstr>Learning Objectives:</vt:lpstr>
      <vt:lpstr>Technologies Used:</vt:lpstr>
      <vt:lpstr>Third-party Services Used:</vt:lpstr>
      <vt:lpstr>Challenges</vt:lpstr>
      <vt:lpstr>Schedule of Work: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ALX-Webstack - Portfolio Project - Pitch</dc:title>
  <dc:creator>Moti</dc:creator>
  <cp:lastModifiedBy>Moti</cp:lastModifiedBy>
  <cp:revision>14</cp:revision>
  <dcterms:created xsi:type="dcterms:W3CDTF">2023-12-05T17:29:47Z</dcterms:created>
  <dcterms:modified xsi:type="dcterms:W3CDTF">2023-12-06T06:33:59Z</dcterms:modified>
</cp:coreProperties>
</file>