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8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3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5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6A7F-4E68-4AF6-81B4-8C7CD868A5A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15CE-3FF3-4F37-B42F-67052EB4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5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2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sharing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594" y="2116183"/>
            <a:ext cx="9505406" cy="3141617"/>
          </a:xfrm>
        </p:spPr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Motiur</a:t>
            </a:r>
            <a:r>
              <a:rPr lang="en-US" dirty="0" smtClean="0"/>
              <a:t> Rahman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Project url: localhost/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sample_project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2700246" cy="5302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Details of admins</a:t>
            </a:r>
            <a:endParaRPr lang="en-US" sz="2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51" y="630872"/>
            <a:ext cx="9068440" cy="42976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95251"/>
            <a:ext cx="2795451" cy="35988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admin details and all the available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 admin is blocked then only unblock option will appear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04366" y="1841863"/>
            <a:ext cx="587828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012"/>
            <a:ext cx="3304903" cy="3918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Blocked user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42" y="418012"/>
            <a:ext cx="8457875" cy="43760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87425"/>
            <a:ext cx="3304903" cy="38066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blocked user will get a empty home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blocked user only can see his own shared story from  his profile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blocked user also can see stories before login as all stories are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7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04" y="822960"/>
            <a:ext cx="7763692" cy="408615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987425"/>
            <a:ext cx="3017520" cy="3715204"/>
          </a:xfrm>
        </p:spPr>
        <p:txBody>
          <a:bodyPr/>
          <a:lstStyle/>
          <a:p>
            <a:r>
              <a:rPr lang="en-US" b="1" dirty="0" smtClean="0"/>
              <a:t>Thank </a:t>
            </a:r>
            <a:r>
              <a:rPr lang="en-US" b="1" dirty="0"/>
              <a:t>y</a:t>
            </a:r>
            <a:r>
              <a:rPr lang="en-US" b="1" dirty="0" smtClean="0"/>
              <a:t>ou </a:t>
            </a:r>
            <a:r>
              <a:rPr lang="en-US" dirty="0" smtClean="0"/>
              <a:t>for reaching me out and give me this amazing sample project to build. I hope I fulfilled all the requirements for this project.</a:t>
            </a:r>
          </a:p>
          <a:p>
            <a:r>
              <a:rPr lang="en-US" dirty="0" smtClean="0"/>
              <a:t>For any queries contact me. I am also excited to talk about the exciting opportunity.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5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31" y="470264"/>
            <a:ext cx="2452052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9" y="404854"/>
            <a:ext cx="9366067" cy="501900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8231" y="1154135"/>
            <a:ext cx="2512718" cy="35204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story will be showed.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login I used phone number as user id.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Login ID: 01679118554 Password: </a:t>
            </a:r>
            <a:r>
              <a:rPr lang="en-US" b="1" dirty="0" smtClean="0">
                <a:solidFill>
                  <a:srgbClr val="FF0000"/>
                </a:solidFill>
              </a:rPr>
              <a:t>3214  </a:t>
            </a:r>
            <a:r>
              <a:rPr lang="en-US" b="1" dirty="0" smtClean="0">
                <a:solidFill>
                  <a:srgbClr val="FF0000"/>
                </a:solidFill>
              </a:rPr>
              <a:t>(admin)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Login ID: 01716519801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Password: 1234(non-admin)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Login ID: 01712076120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Password: 1234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(admin and a blocked user)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1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635"/>
            <a:ext cx="3693023" cy="4126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dirty="0"/>
              <a:t>S</a:t>
            </a:r>
            <a:r>
              <a:rPr lang="en-US" dirty="0" smtClean="0"/>
              <a:t>tory details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45" y="203654"/>
            <a:ext cx="9254755" cy="49431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987425"/>
            <a:ext cx="2677886" cy="3741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 logged in users only can see the stories with all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6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222068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Home page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147052"/>
            <a:ext cx="9723120" cy="51249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29937"/>
            <a:ext cx="2220686" cy="37033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login user can post new 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 on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search by tags , section, title,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admin gets all the admin privileges mentioned in your project details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694"/>
            <a:ext cx="2508069" cy="5617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        </a:t>
            </a:r>
            <a:r>
              <a:rPr lang="en-US" sz="2400" dirty="0" smtClean="0"/>
              <a:t>New story</a:t>
            </a:r>
            <a:endParaRPr lang="en-US" sz="2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23" y="202694"/>
            <a:ext cx="9527177" cy="49008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208315"/>
            <a:ext cx="2508068" cy="39867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add a new section if only the desired section is not in our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story must have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add three tags for every new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Rich editor will help user to decorate his 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5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3265713" cy="61395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 Story details and comment</a:t>
            </a:r>
            <a:endParaRPr lang="en-US" sz="2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54" y="0"/>
            <a:ext cx="8377647" cy="660349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1" y="1789611"/>
            <a:ext cx="3265713" cy="42062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Logged is user can comment.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admin gets that bock story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 also gets comment delete option </a:t>
            </a:r>
            <a:r>
              <a:rPr lang="en-US" dirty="0"/>
              <a:t>o</a:t>
            </a:r>
            <a:r>
              <a:rPr lang="en-US" dirty="0" smtClean="0"/>
              <a:t>n this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Story tags are shown on the top right corner.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972801" y="156754"/>
            <a:ext cx="1219200" cy="600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0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0" y="466204"/>
            <a:ext cx="3183572" cy="340039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Profile and story update</a:t>
            </a:r>
            <a:endParaRPr lang="en-US" sz="2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02" y="429523"/>
            <a:ext cx="8980098" cy="427310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30" y="1523001"/>
            <a:ext cx="3183572" cy="4655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update his profile and also can update stories shared by the user himself.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Blocked story only shown on the profile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users cant see blocked stories.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678194" y="1653958"/>
            <a:ext cx="513806" cy="3999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87383"/>
            <a:ext cx="2677886" cy="378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Story details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83" y="287382"/>
            <a:ext cx="9161417" cy="475286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" y="881743"/>
            <a:ext cx="2677886" cy="42519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and delete story option will only be available from user profile upon viewing the 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8156"/>
            <a:ext cx="2181497" cy="7760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Admin panel</a:t>
            </a:r>
            <a:endParaRPr lang="en-US" sz="2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24" y="784541"/>
            <a:ext cx="9527176" cy="476717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463040"/>
            <a:ext cx="2573383" cy="40886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 can add new admin from registered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 can register  and make him new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 can block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 can see all the story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 can see all the admin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 can block/unblock and delete other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0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Content sharing site</vt:lpstr>
      <vt:lpstr>Welcome page</vt:lpstr>
      <vt:lpstr>   Story details</vt:lpstr>
      <vt:lpstr>  Home page</vt:lpstr>
      <vt:lpstr>         New story</vt:lpstr>
      <vt:lpstr> Story details and comment</vt:lpstr>
      <vt:lpstr>Profile and story update</vt:lpstr>
      <vt:lpstr>Story details</vt:lpstr>
      <vt:lpstr>   Admin panel</vt:lpstr>
      <vt:lpstr>    Details of admins</vt:lpstr>
      <vt:lpstr>      Blocked user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sharing site</dc:title>
  <dc:creator>rony ahmed</dc:creator>
  <cp:lastModifiedBy>rony ahmed</cp:lastModifiedBy>
  <cp:revision>11</cp:revision>
  <dcterms:created xsi:type="dcterms:W3CDTF">2020-04-18T14:49:27Z</dcterms:created>
  <dcterms:modified xsi:type="dcterms:W3CDTF">2020-07-17T19:19:59Z</dcterms:modified>
</cp:coreProperties>
</file>