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12" r:id="rId2"/>
    <p:sldId id="260" r:id="rId3"/>
    <p:sldId id="307" r:id="rId4"/>
    <p:sldId id="448" r:id="rId5"/>
    <p:sldId id="449" r:id="rId6"/>
    <p:sldId id="420" r:id="rId7"/>
    <p:sldId id="450" r:id="rId8"/>
    <p:sldId id="454" r:id="rId9"/>
    <p:sldId id="451" r:id="rId10"/>
    <p:sldId id="452" r:id="rId11"/>
    <p:sldId id="453" r:id="rId12"/>
    <p:sldId id="455" r:id="rId13"/>
    <p:sldId id="456" r:id="rId14"/>
    <p:sldId id="457" r:id="rId15"/>
    <p:sldId id="4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-1122" y="-426"/>
      </p:cViewPr>
      <p:guideLst>
        <p:guide orient="horz" pos="21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Ass.Prof Kunal D Gaikwad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C8011-12F4-420C-BA6A-A69A6508D33B}" type="datetimeFigureOut">
              <a:rPr lang="en-IN" smtClean="0"/>
              <a:pPr/>
              <a:t>25-03-2025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Ass.Prof Kunal D Gaikwad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9B861-D163-4BE4-A6C2-6FFBD398FA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Ass.Prof Kunal D Gaikwad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AC191-FB0D-4AA3-AE96-EAE2102039D6}" type="datetimeFigureOut">
              <a:rPr lang="en-IN" smtClean="0"/>
              <a:pPr/>
              <a:t>25-03-2025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Ass.Prof Kunal D Gaikwad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0EEEF-EF52-4402-AD12-ED3AF404C8D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535D-0807-4DB1-BA18-F848DB6A752D}" type="datetime1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EAA7-4BE5-4702-AA08-3CDE3E9D58E0}" type="datetime1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C802-8B73-4697-A081-456E45C9713B}" type="datetime1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59215" b="36435"/>
          <a:stretch>
            <a:fillRect/>
          </a:stretch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F9CF04EC-CB28-4C8F-9C7E-3A21698C56DE}" type="datetime1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6EB9-6FF6-4E06-A349-E6EA2E086056}" type="datetime1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F083-DF76-41AB-8CAD-06EBD6365F86}" type="datetime1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73CB-39B3-4D71-9E4D-02ED187702D1}" type="datetime1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A60-4D7C-486E-9195-A6A033E8E2CD}" type="datetime1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B9B1-CE81-403D-8DE4-E0C5FEA4DBBF}" type="datetime1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11A2-9047-42C0-B4BC-B38CDABBBD8B}" type="datetime1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C778A29D-7BB3-4554-8789-C17552D65536}" type="datetime1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6" t="474" r="48549" b="36564"/>
          <a:stretch>
            <a:fillRect/>
          </a:stretch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>
            <a:fillRect/>
          </a:stretch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CD423-8FC2-4B37-A16E-1F95D51C60A1}" type="datetime1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5" y="638508"/>
            <a:ext cx="11752730" cy="1411467"/>
          </a:xfrm>
        </p:spPr>
        <p:txBody>
          <a:bodyPr>
            <a:normAutofit fontScale="90000"/>
          </a:bodyPr>
          <a:lstStyle/>
          <a:p>
            <a:r>
              <a:rPr lang="en-IN" sz="6000" b="1" i="0" u="none" strike="noStrike" baseline="0" dirty="0">
                <a:latin typeface="Arial Black" panose="020B0A04020102020204" pitchFamily="34" charset="0"/>
              </a:rPr>
              <a:t>IOT AND CLOUD COMPUTING</a:t>
            </a:r>
            <a:endParaRPr lang="en-IN" sz="23900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27295"/>
            <a:ext cx="7530353" cy="2877671"/>
          </a:xfrm>
        </p:spPr>
        <p:txBody>
          <a:bodyPr>
            <a:normAutofit fontScale="55000" lnSpcReduction="20000"/>
          </a:bodyPr>
          <a:lstStyle/>
          <a:p>
            <a:r>
              <a:rPr lang="en-US" sz="3600" b="1" dirty="0"/>
              <a:t>By,</a:t>
            </a:r>
          </a:p>
          <a:p>
            <a:r>
              <a:rPr lang="en-US" sz="5900" b="1" dirty="0"/>
              <a:t>Ass. Prof. Kunal D Gaikwad</a:t>
            </a:r>
          </a:p>
          <a:p>
            <a:r>
              <a:rPr lang="en-US" sz="3000" b="1" dirty="0"/>
              <a:t>Pursuing PHD (IOT and Machine Learning) </a:t>
            </a:r>
          </a:p>
          <a:p>
            <a:r>
              <a:rPr lang="en-US" sz="3000" b="1" dirty="0"/>
              <a:t>M.E(Computer Networks)</a:t>
            </a:r>
          </a:p>
          <a:p>
            <a:r>
              <a:rPr lang="en-US" sz="3000" b="1" dirty="0"/>
              <a:t>B.E(Computer Science &amp; Engineering)</a:t>
            </a:r>
          </a:p>
          <a:p>
            <a:r>
              <a:rPr lang="en-US" sz="3000" b="1" dirty="0"/>
              <a:t>Diploma(Computer Engineering)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1"/>
          <p:cNvSpPr txBox="1"/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Ass. Prof. Kunal D Gaikwad</a:t>
            </a: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835" y="2115445"/>
            <a:ext cx="3993440" cy="370648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E67742A-56D6-053B-7128-EDE24FFBA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7452455-8830-7FBA-ABFD-94E3918E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4109F5C4-BDC6-4070-7FB6-198685757117}"/>
              </a:ext>
            </a:extLst>
          </p:cNvPr>
          <p:cNvSpPr txBox="1"/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Ass. Prof. Kunal D Gaikwad</a:t>
            </a: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D4A739B-3278-26F8-F104-A17AD7047949}"/>
              </a:ext>
            </a:extLst>
          </p:cNvPr>
          <p:cNvSpPr txBox="1"/>
          <p:nvPr/>
        </p:nvSpPr>
        <p:spPr>
          <a:xfrm>
            <a:off x="0" y="303577"/>
            <a:ext cx="9197340" cy="5851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"ESP8266WiFi.h"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DHT.h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 err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ssid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"****"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 err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* password = 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"****"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WiFiServer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wifiServer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8080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DHT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dht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D3, DHT11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115200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ssid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password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!= WL_CONNECTED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"Connecting.."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"Connected to </a:t>
            </a:r>
            <a:r>
              <a:rPr lang="en-IN" b="0" dirty="0" err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. IP:"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localIP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wifiServer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dht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WiFiClient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client =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wifiServer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available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N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connected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available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t=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dht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readTemperature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h =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dht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readHumidity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"humidity :"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"temperature :"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3DACD10-7C2B-24E3-2F2D-D5D26C1DB0F0}"/>
              </a:ext>
            </a:extLst>
          </p:cNvPr>
          <p:cNvSpPr txBox="1"/>
          <p:nvPr/>
        </p:nvSpPr>
        <p:spPr>
          <a:xfrm>
            <a:off x="6839596" y="640986"/>
            <a:ext cx="6156960" cy="1720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"Client disconnected"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1805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6B05F52-6597-5183-EC04-C23884FF5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58DB94C3-F353-9C7E-368B-812AC9B495A4}"/>
              </a:ext>
            </a:extLst>
          </p:cNvPr>
          <p:cNvSpPr txBox="1"/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Ass. Prof. Kunal D Gaikwad</a:t>
            </a: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5E31A8E3-82C6-D12E-B360-C04DB851C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95105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13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Output in serial monitor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1300" algn="l"/>
              </a:tabLst>
            </a:pP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073" name="Picture 6">
            <a:extLst>
              <a:ext uri="{FF2B5EF4-FFF2-40B4-BE49-F238E27FC236}">
                <a16:creationId xmlns:a16="http://schemas.microsoft.com/office/drawing/2014/main" xmlns="" id="{347F2A04-C2C3-6F3B-8E4B-8DD8ED840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15" t="17245"/>
          <a:stretch>
            <a:fillRect/>
          </a:stretch>
        </p:blipFill>
        <p:spPr bwMode="auto">
          <a:xfrm>
            <a:off x="221225" y="1909151"/>
            <a:ext cx="5150258" cy="336356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16466D8C-FC23-4AA8-C2BD-E0661541E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0982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3136183-1829-9945-12F2-1C70034C1BF0}"/>
              </a:ext>
            </a:extLst>
          </p:cNvPr>
          <p:cNvSpPr txBox="1"/>
          <p:nvPr/>
        </p:nvSpPr>
        <p:spPr>
          <a:xfrm>
            <a:off x="5752584" y="0"/>
            <a:ext cx="6238240" cy="62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19685" algn="just">
              <a:lnSpc>
                <a:spcPct val="97000"/>
              </a:lnSpc>
              <a:buNone/>
              <a:tabLst>
                <a:tab pos="241300" algn="l"/>
              </a:tabLst>
            </a:pPr>
            <a:r>
              <a:rPr lang="en-US" sz="1800" b="1" dirty="0">
                <a:effectLst/>
                <a:ea typeface="Times New Roman" panose="02020603050405020304" pitchFamily="18" charset="0"/>
              </a:rPr>
              <a:t>Output in </a:t>
            </a:r>
            <a:r>
              <a:rPr lang="en-US" sz="1800" b="1" dirty="0" err="1">
                <a:effectLst/>
                <a:ea typeface="Times New Roman" panose="02020603050405020304" pitchFamily="18" charset="0"/>
              </a:rPr>
              <a:t>tcp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 client server:</a:t>
            </a:r>
            <a:endParaRPr lang="en-IN" sz="1800" b="1" dirty="0">
              <a:effectLst/>
              <a:ea typeface="Calibri" panose="020F0502020204030204" pitchFamily="34" charset="0"/>
            </a:endParaRPr>
          </a:p>
          <a:p>
            <a:pPr marL="457200" marR="19685" algn="just">
              <a:lnSpc>
                <a:spcPct val="97000"/>
              </a:lnSpc>
              <a:tabLst>
                <a:tab pos="241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730" y="870153"/>
            <a:ext cx="4144297" cy="64377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28" name="AutoShape 4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EBAQEBAQEBAQEBAQEBAQEBAQEBAQEBAQEBAQEBAQEBAQEBAQEBAQEBAQEBAQEBAQEBAQEBAQEBAQEBAQEBAQH/2wBDAQEBAQEBAQEBAQEBAQEBAQEBAQEBAQEBAQEBAQEBAQEBAQEBAQEBAQEBAQEBAQEBAQEBAQEBAQEBAQEBAQEBAQH/wAARCAWOAoADAREAAhEBAxEB/8QAHwABAAEEAwEBAQAAAAAAAAAAAAcEBggJAQUKCwMC/8QAfhAAAAUEAAEDBxAUBgwKBwMNAAMEBQYBAgcIEQkSFBMVFiFRV2EYGRoxOFRWcZGTl7fS1dbwNDVBWGNzdHeSlJWWoaOlsbPR09QKFyI5UoEjJTIzNnJ2eLK1wdckRFNkgrbF2OHxJjdCaHW0uCc6Q1V5KSpGSGKDhuKEhcj/xAAeAQEAAgMBAQEBAQAAAAAAAAAAAwUBAgQGBwkKCP/EAHARAAIBAwAEBwkJBw0LCQYDCQABAgMEEQUSITEGE0FRYXHRBxQWIlJTkZKhFTIzVIGxwdPwNDVVc5Oy1CNCVldicnSClJWj4fEIFxgZJDdFY5az1Qk2OGRldrS10iVDdXeDtiZEhaYnhKKkw8XixP/aAAwDAQACEQMRAD8A894+8Hy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y+0Z1Gkm7exsSwKxShugiFzbpDKZnPndCe6NsIgsPaVD1JJEe2JlCS9yUFJyC29rQXLm9OseHBvTK3JtSmnrk9dpO+hYWsriUHUetGFOmtjnObxGOdmE21l5WE87t/TZ2vfteNJS1Y4lOc8Z1YRWZNrZuS2dOOQyWz7o/rsr1elu3ej+eJ1mnG2HskMOMc6xbKcFbIHOobfLr7UcKyY1p293VFOGP5i9HJY+2plaFI/JHI+lp9h/RHopm4rXSVyruFlpG2pW9WtRlWoSp1HUhKMUpVITcsPXgnl42bknlvHTXsqHe8rmzrTrQpVFTrRqRUZxc34so6uxxk9iW/p2MibAWkyZ6zjOcZ7mZFK0mj+I8YOOW8h3ZYaSGTJbqzo29td2eEY0xzKHONO0vyLM21ysVR1lRWqFHRE6s+1A5ONiFjdJ7vSepbU6thT7+qV6yoU1Tk3SjPOJSqTinq04NNSeVq5W1bCKhZZqzhdVHaqlDjqmt79xwmo04v3zllNR3b+olvYzQzCzbr7hfbbUfOcjnuC8sZ0v1udkmdYq141mWOsoXNy17QHv65odHePL4kuY25a6rnhJQguPpbEXVzHA5aqIaYrPSdxO6uLO+toUrijbd9R73m6tOdHWw0m0mqms14rXjb+YluLKirehdWtaVSjWr97/q0VCUamHLbjPi6qbzyb9mTnajk24jrVp3DNnWDanGmxLhKM+E4MdkOFUK11xjHndFB5VLn7rVklzPRnTg9KY0tCUlW2RlpaKFK1V5ateZwtTYstL1LvSFSznaVLZQoOunWa4yScowi9WLajGSy8PLytqWBdaOhb2kLpXMK2tXVHEM6kZcXOUsSe9rVw9y3mqj4/H+oXnN9PV8nzfJzVmd3Jnk+jbt+nYbZ8R6jYvxViuO5Uz3iPLmz2W5phx12VjerOI3lwhDFjbV9u6ulT7A7IZNbI/IX5oYJQZeW+w+HQhKhV2xUpukkqmLMVJ2lopQV7+tVrOjbV6NpRhWVvO6qxcnVr7P1K3g9ksPxZTbfjZWM5xa0bOFKlGdalUr1Z0uOjb024qFLkq1JJ5SeMpLGx5e06SAxzRrdF4b8NQHFL7pVsLJzLmjDz5bl6Q5XwDkmcLb7LI9j3ISbIaIydY3cZWuoTHY3N2aVvzClfHRJR/jVqO61SRvUqaS0euPq1Ve20dV1VxahXpw261SOplVMYWYYUtVSabew0hGzu5ulCm7Ss1ik+MlOlUk90JKTzFvDSknvxnCRrLkUfe4lIHyKyVsVssjjLw5x9/Zl5VSVzS9My09udWxaTXjUlWgXJj0qkqvbLOKvsr27RdU5xqQhUg8xnFSi+dNZT+VHBKMoSlCSxKLcZJ8jTw16S7WTEuR5Jjic5eY4e8OONMaOsSYp3Mk5RfWeNu06Ock0UQrzbzLDanPJ7SvKIomJUWk3lF2qrk/SklD453FKnVhQlNKtVjOdOHLKMMOTwnujlbXhbVtyZVKo6c6qi3Tg0pTx4sXJ4jF7drfRybXhEhuUYx2fq9Hpuzxt5QZFQZgXQ6WSRfJ+uTa/Ny2Nrn5rTsscIaW1NHETWkTt5JtFSyQujg7Xu7hc8J2xW2sLPDGpW79dKU4ypSt3VjFRw4uM4R99vedZ7HsWFjaSONN2yqKLVSNVU5SbeJKUJS2R3JLVSzvfKR3LcTZHgkSxtPJfEHdih2YGV6kONJEtKL62TBojsgWxd8UtZ5Jpv9ka3xAejWo1VE64ksxCuuTUQObYqVzU7mjWqVqVOalOhKMK0dzg5xUoZT5JReYvl5M4eI5U5whTnODUKqbg3umoycXjHTsa37VzkdidfLve/r+bm6CNfLve/r+bm6ABkAAAAAAAAAAAAAAAAAAAAAAAAAAAAAAAAAAAAAAAAAAAAAAAAAAAAAAAAAAAAAC6YMwNUqmkSjL7LGeBMkhkrGyO83kKd0VsMQbHRyTIl0meUrIicnhQ1saY81yXEtiBWuNTJjLEyc066y2ulWcoU6k4wlVlCEpRpxaUpuMW1BZ2Jya1V0s2hFSnCMpKClKMXOSzGCbScmuVRW1rmRvCzJyZOnMYfsfNFm10tw2W+4tQyCPxd7wrkDP2wGXkCMl5kb9n99wjilA3qdc8VvcduIcYTFpw/u0yrCWI2RSRE2O1XdCn8zbaZv6kasnaRq6teUXNTjSt6L2QVtGpLLrVVL3044hrNwTynm5raOtYyprvh0k6WtqSg51qmFKTrOEfgoOKyovL1VrbMkObH6F6zYr0zYs6wHYCs5kVXpeXEMpMJLk+YT2UQK5G2pToGzs90aapxrfsHjFjeE7zJ8UZXsc00tiSBdL4nKVXQ5Q0Q2ez0peV9IO3qWzhDC16UsRrW3i5VSTT1a1Go4tRnDOrN6jWxtQ17G3pWka0a6nLMlCccunXzLZFLCdOrTi1rRlvinJYzg07j0RVGynAOqWKdxsAHxbACx/at88WlS2VPmIZE7p1zLtFjNOapeqrMJcEiO5myjjhkKMJd8cqj1x0zZUZ0hYVxi4te1oaS6v69hda9woz0fWcYRqJYlbVXsSqc8JvCUtuHnk3WFC2o3dBxoNq8paznTbyq0Oen+6gt8eXOzkzlaXp/oBtJiaB4F0syXMku++MoDPZbMWvKmOZnCE21T40tdZe+Y6j6R3n0ojeNp9jlqbXxnZm9MkStknNbl3XJxOT2dkSDiV/pS1uJ3N7Spz0dXqRhSlRqa7t1KSUJySSzCaacsPZnblZZ1d62NxSjQtqk1e0oydSNSEocdJLWlCOs8KS/Wrl9hoq8qvd4V+bTud2nh7g9MmpJPPvkmmnvys7PnKVrenlPamnsafKutGyHX3k637YqD6/5Mh+SyEuPsgTfNML2DliuAyFQ0asXYTilmVHl2lStGsMTy5DJsL33TSHXJDo7a7yNC7QKpxC9vq7H1F1pZWlS5o1KUtenTozt0ntuHVqcUox/dKo4qW9aslLnR329hKvGjOE8wnOcK0mvgOLip60udShrNPlcWjMbBfIwqpIdmCK5SyrCFU4S2n4yx6ixjNG+QKMdZ8Ty2GxlTFs1N5LYuQJHiPzCd4tx/MYe0vxxaVBlF7msZlcjpix+azq644Qave8qNKcafw1Z1FhVbdwqTboPa8OMKlSnNrGacYSX6opLso6H1uOhVqR18uFLi5OWpX14JRqpbnrTpxlDkVRyTzA1Ca/YRX5+zNEcNkzvG2KlMoXOKZXOcwypPCYBF0zO2r3d0WSB/VFHWpalom1UUiR2EmKnJyuStiWyqlUXwv7q5VtbTr8VVrKCi4wopSnNyaUUk3jGXHMty3vYmVFvbuvVhRU409Zvx6ktWMUk28vHIllLe3hG4eB6J8mossWMsfkvKg73PDCYYhk890P1hYbsWI3YuylVSVApyC3vrmuSIL7ri+uZKo1G6Ep71qG6xOpTjz1XSult7ho6wjJ+JC6uHx2HLdOMVJRk93Nl7MsuIWNhtUZ3l20tsqFFqk+dxk9rS5duVsI1yfyfumEraZuXrjtFkfCuZMdRWQTN81k5RHHyfBuQ32PxttUvLsdFZu2pk8OWvhDa3Ol6WK0bz3BfVGeoPVNLcmOW1noaVv4SpxurSnXo1JxhG5sKvHqMpSxF1I7JRWdudXC2t4SIq2j7WUZ8RczpVYRc3Qu4cVKUYxy9Se555Htb3YZptj7A9yx+Y4tGGhxf5LJXduYI+xtKQ9e6vb28rSW9pam1CmsMULHBxXKCEaNInsMOUKTiyirLr77aV9BOcaUJ1JNRio60tbYoxitr+T5PYVEYylJRgtacnGMYpbct4S2bX9BufjnJCxVsQujNmLad/aMoxO/qGVIXrhqNm7cCKYMcejkqVDDmbK+Ljm6IRqUMdD6J5SwMFZarYFZB5ZlVdlCDlHnqmnZykpULWPFyfiVK9xTozrJL/wB1B7dr3OWMrc8b7eOiI4fG3ElUx40aNKVWNJra41JxeG8valtT2devXabUadatuMIcHKSQzKGJsuMzjJsK5yxi5nvOOsnsDQtLbnq1sUrEiBzZZVE3E9O0zqEvyBE/xJ5NsRLiTU6hCuWW1lpCneQniM6VajqqtQqYdSGtuex4lGS97OLab+TPDdWlS0ccyjUpTSdOtDLjPHvk+VSXKntW8xSFgcwAGYGqurEkzPm3VePZGhuUYzgrYfPEExEVlNrjq9mZ3cp+mBEakaWCzd9jzpDnCTNJRTvbaTaS92oFzcpovbTrUakildf3sbe2vZUpwdza21WsqbeXFxhrxc4pp6r2PGUmmjqtraVatbRqQnGjXrU6fGJNRl4+JKLxhtYfPtznlOn3gwdE9adt9gMCQVwkTtD8UZJfIdHXKWq21dJVrY2XlWkKHpWztLC1qF1/OrU01CzNye7tcxMX2+O2jLmpeWNtc1VFVK1KM5qKxHLW3Cy2lnLWW95i9oxt7u4owy4Uqs4Ry8vCeFl8/ObmORV5IvEm9uJp1n/Jk4c0Z0Ey4txs0wbsbTO8cWWtkNiUpOenm+55bVDjeoNlxaQlrutsREWNlxqmq/ptpKOh4RabuNGVqVvQinx1F1ZTbxKPjyilHCeMau3c9/OW+htF0r2nUr1ZP9TqqEYNJxfiqTb3P9dhLo3cpYnLY8lfivQBpxDkfGkzdnemYJbNGV3iyhiStLCyXsyBseE6phsKc3A9ITfVyPS3N1b7khJBSbotCOpmWnbcHNM19Jzr0a0VHiIQqRmpNyk5ScWpZSzuRppnRdKxVKpTnLFSck4JYisLW2Pf0NbvlPP0PVlEAAAAAAAAAAABmtye+z8+1I2qxxlXHUAplp4XmuGOHHEnVV5JuT2PIyW6LK4SgNbEjitLeHRSuQmR8wlrdqWSBM13mtLoRaagU1mlbOF7aToznxKTjVjVS2U5U2pKcuRpNbVuaXLydVjcztLmFSFNVNbMHBZWtGa1ZJ8jbzszzG6na9LhbUbkrc84yadWphqPON3cyYtIg2IsrZUrPs6uEOxDLG7IjtkGXMatIzqYXjOOOLYox7C2RW3KZae6vtZDInFwRyBuvQecseOvtL0K1S7he0bG2qa9elT1LdOotWMISeXOct9R7lhJbWXV1xVro6rSjQlbVburT1aU5qdRqEtZycY+8it0OVZ58Ja4oLpjvrnfafIjdldGRM9rsDY5jGwLzh3a17mE0nmc4dCUUfcWaCszeYkk1cjGuLH1gj58NdJOxdMbV97FRwSnpnItuuKl/o22s4OjJQs7mrKjx9sv1OjUm2p1JNLxfGy3N4xLbs3lbC1vbi4mqqbuKVKNXiq22dSMNsYJP32ssLV5vSZuco7ZkKa8lnrjO9hsFNGkGWIVs9NMf491cgcRcMOY6n+PHWHHSJ7zEVgV4MOeItJGiQU7G1EkVnGUVWK1iwytpE1ZSU9doh04aZuoWld31CraRqVLuTU506imoxo8btTjjEnHenvWVg7tIKpPRtvOvSVrUhcyhC3itSM6coNurxex5TWrrbVjYvfGNM7/AJgjB3/5ySZ/1/8A2Jyb4/1Dsp/857j/AOGUv94iGaXuDR2f/nn1fB1F82z+rfpXp5fx+Px8qo9E93bydPo6utFKegmc7TWan7dRnLEljrgTrXvvyaOvWP5ZGMeLk6adQ7DMp15g+EX1ygNrwSlam2eY0yNiGRnRYh5SGsMgY0V5BR6RLJU7w3eSoWCvLGdBNd96N0ncVYuWdWdVVpVlFvlU4TjlrOq9q27r6pdq3u+Nw+972ypU3qpa0acqahlJ7U4NN4xiSezOUY/I9BcAvL5rcVp/vOxbKZgydnEtvtgbBiqWwB4xpitgUqHxfmKfLpC4XGwQuBtTQW7S5E+JSUlSlChxizy9NDAuc1XXLSV0oXUb6xlaUqdu4wqOSmq1aUZQUKSWXPMmtRRWs1tazhHMrGg52ztruNabqpuCi4unTg8682/e6qWXnYYPbyZIiOYdytpcpwG4k2FT/PeVJTFlqe2lhTsxu8yd1Tc+22UpbzLn9OZY9GW3UrdaYvupfdddS66tpoulOho+zo1Pf06EIy6HjONuHsTx8hx3k41LqvOG2MqksPnSeMroeM/KbnOTKKZlGtWp7VJEmOD4RJt4twmK67Kjc0uWPD9ml2lkQadT0c5RuZJ6Za3mP7xLC2NMvLvSFvCm04mharmm2+e0xxnf126aqa8LO0lHi86/E985uuLxvk4e+1VrNJLbsRb2HFq1t1PUUZXNdNy97xrpfqOvvWNbLWssZWxb86wIaz61uWE8DwvHj1kFVva47VN7bKI1NnGBK9V74re4ntUYdClDpcoiTgQqXGxhGscXxasbFKbszLdrLooawHK7ibulWrVKiprR3eb4ucF/lOtjLTwsrxUmsY2rnSxWRVsqVGEXUd47lRlGWyhqp4Tb969v67Oca25GyflVV2IXnVzIDjji5ouhyblTMtIsAmMtSuxs+IKMERZRsefjqhN1Elceqc+EoF7TVotuZaHLrrkV1txp3VKrQkayvYKrra70TSdxre+1++W7Vzxt4xUG852vGeTbY6T4uVtU1NXU90qio6uxavEQdfi8bNRV92NmeTeedQetKH+v+r0gAAAAAAAAAAAAAAAAAAAAAAAAAAAAAAAAAAAAAAAAAAAAAAAAAAAAAAAAAAAAAABeWOXOOsuQoI8S9F1zibVMow5Sht6lRR1wjqF7QqntD1C6lbT+ltpSkjqN1K0N6pzK0rS4RV4ylRqxg8TdOag+VScWotPkab2Pk3m9NxjUpymswjODktrzFSTe7buT3beY3bZxy2fqbyzGW88Z+bJVM8QZkd8sOUdlsRUJ71Ei1n2Rx5JIPA51jBzcUxzHKE0IxxLGtK1ICjaNylyiSmKnLm5QnOvS+bt6CvdA0La3lCFxbqg5057Grq2qRqThVW1rXqwlmW7D1s4bZb3FV2ula1avrTo1nV1Zxe+3uIShCVN7pKEJpJZSSWM7E3Yjlj2GYF5Nje5mcpiVmHEeWtqNco7o/lIlhkUXaJ7McY35Eecv5PikLmaZqkTIQ34vdk+N5pIk7YsYbpUttiLbJJClRpnGslKpO50ro+SpulXo2dfv2GVLi41J0+KpzabzJyjUnHfhczyiN01QsbuLmp0qtzSVrLGOM1FUc6kU9uNVxjKW5tJbTSkPSlSbquQqxdmaU7dSDJ2KYlI3hNinC2a07lKWEoqtsSmM+wtkxoxeUYovNLuTOcikrYehY6l239UWJr7b7i7aca+b4TVqEbKnRrTjHjLi3bUt84RqLjGuiMcuWM4XQW+hadaV06lODap0quZrHizcHqfK3uNsUE1d2uyHMsccoo+6ZzXGe+usEkaZjmvGtWtNC4FvLEESRS2vU1gK5nLcG6F7CGM6hWTKYwa39Z54rNJdmNGqXqFbHZR1b2zpRq6Mhewq6Puk4UamdepYzbTUZJrMqGxass+Js61Zwtrmq4X8rV07yhJOpT2KFzDanKLT2VGtskltaWNu7yDPJRid4dSTUShsNIcVxJrcqT3pFTeaWpNsMRKUt9tl6ZQkutuIOT3223Eml3F1tpWytB7iikqVJZU9WnBKUdutFJYa2v32/l8V4eMnlanjTqOSabnOWq14yTk3jHI173nW7nNqutlr3jNs1q1/vzjliC4G5UWAIS9imfG8ax+7yLriwbK7C4Exo1sCyWlJlbdHzHuFsS+cqWp/ZnFzjMjlbUrIkKNM2MSijupK6qXlfvalUuNEV4xt3OUlGUZUKVapKpq8urJ6scSWtFPY9qtaKdGFtSdarTo6SpPj1BLWi41Z04audibwst4bTaXTuogURyC/SvYXIcT2a2dmV2q20Uo1zsb0sW0TxY4zSbQ4uGTWa5QyGZkSe4gjGQ3BfkvEkSWN0vXSSR5jeUUbi692SFFpHYpJR1akIwtqVSzt0761jcrDuKihTqfqcKdNwjKUI6leetlRprXeNrRbUoycq1SN1XkrWvxG2FCOvUhqTlUnlpSanRi01teqnt2nl91Pwel2S2HxtiF3eJYyMUsezjJU+QnGuRcxzFti7OhWPskVx3HmLYpNppJXvrQ3rLG4lFH1LcmWmkr5Ata2FM5OiT2V/cuys61eMYylTitSMpRpwlN4UdabxGEdZrLlswsY2o85a0FXr06TlqxnJa7Sbaj+uwltcsLZ6XsTPR7G84Sp9mc11yyjt3yl5srwQ+p4NizWDk1NUZJrRMSMJxqGQ5fHM0TOHSGCwiRsZT5Y+WnzKFPzC3mNL9eopECXGDPEQVn+RqWsOLpXdGxsXTuIqrUudIXOu+NqSadCD8aLSeFTak001q7Es30bh686FS7us0W4U6NpRUVxcIrFWeqsqTT8dS25WN5qM5RXdmRZqIY9f47svOdtMFwlzY57Dcl54w3GYZnSLSRxjytC/Y7VTayw2WyVlZaLyyJA5rqM6eQylFf0ZE4sUfjz463uidGwo5upW0LOvOMqc6NvWlO3azsqKGdXWkknnG7YngqtIXbr4oRryuKUGpKpVpxjWUsPMG0k8Qb59rznnLH5I1ezt3KI62mua5pbVq14njLC175UijaiyrIcUTxhw4oNqqpcRU8rKzlDaoedbW7p/Ral23GUstrPptTejq+IuUVxbq4Ws5UVOLqrVW3bHO70PcaaMaV7S1sZamoSbS/VHBqD6HrYSzs6t62UT7eHDOCsaRTE7rOtko/k2B6UwlvxdGMIZCkeOS8F8oe3yzJbZsVMNn2FHI4spmUte8oNjVIFJ0jIn1p0BUOZFkV6vKGhxtoqWjbm4c60adGdKdxLjZ14a3G2XFp0o2+JS1YxXiNLHj5ktmx2c72jSSpynVUoUUoRpS1eLulJqpKssLWy8y252bN50XKeypglWpuVZjH5LAH7HWV+UMxtMcMOsQa+x9qyJMYvpx2K7t5Wxk3ODc3OThi2Q7AnxwhU7NpV7KomViw882rgrpepm0RTqw0hSpyjKE6dlVVdSzxkaUrjNpTqSblmcYKb983h5Wx7caQnCdpOcXFwnc0pUXFYTmqOLiUF5Lk1nkz0o86nx+Plj1zeFt+3P6Dz5t05N7k2Ltk9rGnA+10XzrheOSfAEszhEFCFpJx/J5OzNhzYTG5AyHZBhMiQO0MeL1DhZa5N7OaSuvS1oidCqkHUvodL6XVrZu5sp0q06d1C3qLOsoSeeMpyUXsmklse5tPD3O00fo/vi6jRuYzpRlQnVi8aspR/WyWVti2t/L1bTa1rV5gLkCP/AM6Fd7emVxS3v3y4T/8AwqH/AISl1ltQ+92gv/iD/wB/cGj/AJWb+cm3O+vpLf0hA9HoL702H8Hp/moo9J/fC8/hFX85nqi/gufmH83/AOdZJvS/9UWHPj6g8dwz+7rT+Cf/AN6qem4M/clx/CP/AO3Ah7+FT/8Aqd1E+uXkz/qtHBJwK+6b78RS/wB4zThP8Ba/jan5iPFgPoZ44AAAAAAAAAAADsGl2dWB1bH1ic3BlfGVwROzM8tK1S2urS6tqktY3ObY4ozSVaBwQKySVSJalOKUpVJRZ5BpZpdt1MNKScZJSi1hppNNczT2NdZlNppptNbU08NPnTW47OWTCXT1/XyucymRzOUOt5ZjnJJY9ucif3Iwoqwkq9e8PCpY4rLyySyyi7lCky6wqywu2tLbbaU1hSp046tOnCnHyYQjGPoikvYZlOc3rTnKcvKlJyfpbbO+V5ZymvnhGU12S8gLcnJTm5QlyMrmUjUzxMoZ29O0NB6eXnOV8gKOamlIkbG00twtvRN6VOiTVKTEllW6d70OLdLiafFybcqepHUk5PMm4tNbXtb355TPG1ddVHUm6kcatTWlrxwsLVlnWWzZsfPzn55DyplDLr0TI8r5InuT5CmRFtqd+yHMJDNHohuKNNOKQEukkcXNcUiKNOONLS2H2kWGmmmWl23GX1rmjb0KEXGjShST24hCMcvpwluWcb8LYJ1KlVp1Kk6j55zlJrnxrN4WeRYXKdWdOZsohyTHaiYSk/H6B8Nk6GDHSB2NhyKSnpTEJ0hSRm9Xcypnw5CaajNdiUVi8xKaYnvUVJvusrtxdNTdVQgqjjqupqx13FbVFzxrOKe3GcdBjXnqqGtLUT1lDWeqpbdqjnGdr24ztZa1Pj8fjw+YN3ueN/J1mj+322mzVVyqeb3RBjiNSLC+n8xx/jfEcMwqkx/ONbYXM0ElhuPo0TFohWTzqTXumZb3ZiRE2q21ZHsnR0lC6XnLUSRNVQoLNo46Et051I3F9CrUqyqucbiSSnNuTaglqarbw1KLWMJ7kyxelK8owjKlbShCMYKEqOsnCMcRWu3rbFuacVlvlI4nfKBZSfsdv+J8U4ywFqxBJs1qmPI6DWvHB8MkeTWJWpSqjI7OskSmQznJ7tFrr01Cz4kmmaCKuSc49O7sziRfSy2aloqjGpGvXq17ypB5g7metCDSaUo04xhBTSbWWm+TK3kdS/qTpuFKnRt6ck1NUIaspr91Nty60sdOd5glXtVrw4/1+X+AWq2pZx8n9ZxLalnHyf1k2wvYPI8FwzmLAbSrZlmMc3nwhylzG+MaF4NbZHj59teo3LocvVl3KotJykxrtGl7m2mWdc4u/urWtJOu63KW7lq2lCpc0bmSarUVPVlGWrmEsa0ZrdKLeHh8qyTRr1IUqlBYdOthzTSeJQacZR5VLkbXI8PeQiOrfhp/b7f18qIvt17Psyb8p7CZMzDDML48mC9rLhWAYSqguN41H2RujrQ2onN5Vvr6+rkDWSnSuUwkzgoJMlEoUFVdpDc2tx7qcqVkXqTeS3taNvOvVppupc1NapJ+M3qrUjFY3QjjWS3JuW7JLVualWnRpyacKEeLpqKSSzJvMsb2+V7G0lnatsIDsIgAAAAAAAAAAAAAAAAAAAAAAAAAAAAAAAAAAAAAAAAAAAAAAAAAAAAAAAAAAAAAAAADN3FfKFbM4qx6wYkse8f5QxZET3NXC4BnvDuK87MEFWO9qei06D35QicldoknMMSlqOs7A5t7BeqvPVHNRyg84wyruNEWlxUlVaq0qk/hJ29adB1Htxxip7JYT3va+U7KN/cUYKlmFWlFYhGvCNVQ6Iay1orYtmcLYksIh3P+z+d9opCySTOeQ3GbK4sxpYxEGqxuYoxEIVG0RCdMmYYTBIg1MEKhzTaSjSWmIY0wNZCm5MQaqtPNLtMp02lla2cHG2pqKnLXlNtzqVJNYcp1JNym30vl3EVe5rXMlOtPWaWIpJRhFc0YxSjFdS28pAg6yA7Nuenhnqd1pdnNr6R1OiircuVIqn0K5/UqHdGNK6r1PqhnU6X8eZz7+bw513GOpTp1F49OFTC2a8VLHVlPHyGynOCepOUc+TKSzjdnD2mVUg3azQ7Y9wdBWMmA44dMDORjzHcs4thTZAs3St3IVWqGB0yHk9juIkElXRWy3qDKcWa3VUXcxzkNH18ISupHBDRVpGrcVXTc++ElKnUw6MNm6lBr9Tz+ua37fk6Xf3Lp0aanqcQ9aM4KUakm9vjScnrJbsOKwWFsvsZLtqcpLMy5CjeP2GfvzIwoZs6Y9jN0SST6StCG1E55IlDOUvVtFk8mN9ljjLlsdRMLG5OnPXJWFvOPVVPnsrOFlS4inOpKmpScFUlrakXjVpxe/UhtUU3sWzG4huK8rmrxs4wjNxSk4LV4ySWHOS2+M98nsTe3Bc7LuhsPHcbYzxM1SeGlxDDbu2PeMTleF8JOs2hy5oye5ZlQFtOUXbHa7J1GovJLw7SQ5iUy9QxrOua9oWNx7CrPa74fcy1dzWulxqqV1JVoqrJUpa1NUnmnsjraiSTxlNZyyVX1d0adDMdSk06eYR14atTjFieNZZltxnG3cy6o7ygu1UZTZQRJZpB3xBmbLUjzrkVvnmA9fMlNz1lmWFqSX+aoW/ImLZSji7itJWKyC08TJY21CQqPJb0KQsy627Wpoi1q97uXGwdtRhb0nRrTpvioaurGWrjXXirZLK2dWNqWkLimqmFTfG1ZVZxqU4TXGNtOS1k8bN3Q2Yv4+yBM8UzmJZLx3InCJzuCyBrlMTkjVfZYvZX5mVlLm5cRQ6w5OdQpQVZ1VKqJPRqyampVqdQlONJM76tGnXpToVYKdKpBwnGW1Si1hroa3p8mxp53ctOpOlUjOnJwnTcZRktjT5GvQ01yrfsZIsL2b2Ax3l2S58hGW5rGszTCyd2yXJDY7mFSt4MyWhdEE1Vq3K+2++ri7Wu6xcQ5l0LcmZ8tb5Gwqmx+aGpyRQVbO1qUYW1SjB0IajhT1fFi6eHFrCzs3c2NZPebwua8K0q0Kso1ZqprzW+WuvGbfO010ZSxhpEE+X5Y60kklFJJLCS3Y5MEW/eVCRWqQK0q5CpUIlqJQSrRrEhxidUkVJjLTk6lMoJvLOIUEG2WGknFX2GFGWW32X23W0rTEoqcZRkk4yTi09zTWGnv3hNppptNPKa2NNbmnyNFU8vLxI3d1kEhdXJ9fn1yXPL29vK5U6O7w7uio1a5Orq5LjT1rg5OC085WuXKzzlStUcaoUGmGmX31QhGEYxhFRjFJJJJJJLC3dAbbbk23JvLb2tvnbe1vrKlfJZG6s7DHnSQPbkwxUtyKi7GvdV6xnjZTyuuc3cthbVCgxEzlurlfe4OVjeQmtXLrrlaqhp91TBhU4RlOcYpSnjXaSTljYm2traW7aZcpNJOUmo+9TbajnfqpvCy9rxjL3nSU9PgNmk0ljoXR9vnx1muFsXV7N2fR6TPVr5TneJlyfA8ytmbqpsk4ywqRrtB5H/FtiM6jJh1OdcoJh9GdRATWFyrabfdf2QO7WvlN3Orbc91spSlKmWhrCVCtbzpydOtdd91EqksyrNpa/PGPlRXi7Hvidy0ldqtTrcYuNpUXbw8VNcU3u1eXGd+c7PTH0Z3m2miEAwDi6O5Qq3QTV7KH8c+C2OkJx2s7BsldfnaTVknXNdElLxJeL2+Oi2rPMHB/YP+FdG619EJTpypqmjLSpVu604SdS9oq3rvXaU6agqaSxueqksra8Gsb65jTt6UZ+JbVeNoxwvFnrSm2+fbKTw+TKIPy1lef5zyTM8vZSfuyjIeQn1XJZhIetbKydd3tfW2qpb1pjrc0Mbf1WtlP+DNjYiSWcKdTIt7fHptrela0adCinGnSjqQTbclGOxJt7XhJbW23ve8grVZV6s61TDqVG5SaWMtvMmlu2t5+XebY+S/5Zqdcmxj3IuK02FI7mSFziZFZAREKpitgT2wSk5kao48G3uxEblpDs1OLTH2K0hvvbEJyBWjUqLF59i29OVT6Y0DS0tVpVp3E6EqVN0/FgpqUdZyTw2sNNvc8bd2Sy0dpapo6FSEaUasaklN603HVeqo7MJpppLfjHyltcqNyucv5TFvxNHnHDMfw5F8VLZG9J0SGXr5w8vj9IyG9EepUvKhgiqVG2o29uKJSNpLKYfcqOVKlDoeXemSJc6I0FT0POtOnXnXlWjGDcoKCjGLbWEm85b2vOxblvZrpLS1XSMaUZUY0lTlJpRk55cljLbjHYsL0+nT76Qv+sq+sAAAAAAAAAAAAAAAAAAAAAAAAAAAAAAAAAAAAAAAAAAAAAAAAAAAAAAAAAAAAAAAAAAAAAAAAAAAAAAAAAAAAAAAAAAAAAAAAAAAfTvADduAAAAAAAAAAAAAMLGMbN2OTHMN24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xJtLYssw20tiy/t6QMmVuXIAAAdQAAAAAAAAABROKhSkQKlKJFc4qyCbjE6G06xPcrMtp/JIoffYZYVW+va591l9tPLrTtV489zUq0qNSpRp8dUjFuFJbHOS3LP8AWuXfySUIQqV6UKtVUaUpqNSo1nUi3tk1hvC5cLPWRi5ZClbQiPcXLHKhKjTUsqefdI0l9hVDDLCbK1tLbLr68TDLLe1bWvG7t+VWtPP1dM6Tt6cqtbRbhThtnKVRYSe7dJ8/IuVbN5f0dE6NuasaNHSsZ1ZPEYRpyTb3Y2wS3bdvWfqjncwXpE61HjdSelVklqE51sjSW2mkm20vLMpbe2230pdbWlaUupSvCvbpQbU9MaVqwjVp6Jc6c0nGSqJKSluazNfMKmitF0Zyp1dLRjOE3CcXTlrKSaTT8TGU3jZsz8pezlI0bGxWPj7Zc206MRecipfapUWLTyrb+txFbaF2qVFDa3lW30oWXWhd55lxRNl99ttWvoWtlG6u06T1ISdNSzJ1Jxy6Udu1xk3HGWvFznBT0bKpdXcrW1/Vv1SahPalxcZbKk/Ji01lNb2ljLSLGIncycCLXJsx2rOarrbjSjFDsQnVqSOFL7Dik16ah3A0utt5dCiVNt/HgSYbT+VWpWl9J1Vx1DRU3Qxla88TcN+tjWjltZx4vMW0tF6NpS4mvpSEa6wpKEMwjJ5wm8PZsS981z45LsiUwb5YmUXkEHoXBvMtIc2tXTgpRn151vCteFtTCqmFHF231sKM5xV9ppBF/C0WejtJ0tIRkop061N4rUZ+/pvq5U9ybSxh5T3FZf6OrWEoqc41KVRKVKvBeLOO98rSeOTm29VuOmQXVNKXKLNESMfFTaQnU3mFPJSO68g5MiPvMqSc3mW2UKMWlk1pQ++67tX0pSla0tr6+mbuN7Ws7Wy75lS2+LPDcd2cNpejrLK30RbTsaN7c3ve8Kra2wcllPGPFUnt5PlKdXkWQNFtip9x66N7bS+2ilancyHKqcuvarfeUWiILt7fCltTlKey66tLaGUurbSustNXtBa93ourSo/rqkJJuO3a2lrPC+TnbxsC0PZXD1LTSlKrUazGMoTjrPO5NqOPQ+pkkNbohem9K6Nx9qhEsL6qQbSlbeNKXXWX2XW3UpdYYWZZeWZZWnGy+262vbpUX1tcUrqjCvRlrU5rMW9/SpLemnsae0pK9CrbVZ0a0XCpTeGufmafKmtqfN05S7Dhx/MJ20t5F8jfV83W+QjFfkU091VMsPj6qUq0Vbi1qopRYjbkxtK1pS3pJhZtl9OfYaXW++5MXfeXWicw+3jWnn62mqk687bR9rK8qU8qpPWUaUZbVqqScc4aay2stYWXhl5R0RThQhc6QuY2cKiTp03HWqzW/OrtxnZhYa2rOq3g/hHkVUjdUjRMY2pjBq+tC0a65XYtbjjrrqW0svPLLsLJpStxdl19pymhV5llymhBV3VKKWmqtOvTt9I2krOVV4p1dZSpyb96pNNqLba262x42YeVmtoanO3qV9HXcbuNGOtVp4casEtuslsUti2xxtxLDezPYZJlTlEGNI5NZSM1Qe6kIrrVpRppVCTEi4+6620o9PdQznpi6UrW+63m1vpzeNaVpNpq/rWNtSq0HFynXjSlrLK1ZRk3jmawsPtyQaHsqN/XrU62tq07epUWpJxevDG/l59mfYd5KnpzYWwta1MamQKblhKe9ElqbQwsky0269TWhKdUZdZZcXYTXgXzbLjrTTK0Lsutu6b26uLa3p1KNvK5qSlTjKMc7FJbXhYa68YWTns7ahcV50q9xG2hGM5KctzcXsjtzvW9b+RPlLjtrW6yy662tl11tK3WVrStbLq041trWnarW2varWla0rw40qO+Dcoxk1qtqLafI2k2unDeMnFJJSaT1km0mtzSex/LvP6GxgAAAAfbPIOTJ09r+0XPV8eos4vNiaiy5H1BVTmpq0trQzpFSOiV7V9v8i0+pnb/ALntV4civbd3crFSbuI0+NlDVbShiO3P8eOzbv8AlOl2ldWqvHFcQ6nFKWss6+3Y1v5H7DuB1r0/bYcwAAAAAAAAAAAAAAAAAAAAAAAAAAAAAAAAAAAAAAAAAAAAAAAAAAAAAAAAAAAAAAAAAAAAAAAAAAAAAAAAAFsSyMEyxtJbTlytvsIWlrqHIq20NuuKIUkUKu59K29TuoprdXtcedZZw+bxrdJWML2jGnKvUt1GprqVOSi5PdjLaWMHfo69lY1pVIW9O4couOpNNpbc6yxt2cvI+sjz+JZBX/8AaV/r/wBMn5v/AEfmil8HaX4UuPyse0uvCKuv9F2i5v1Oa3fIc/xKoPRK/wD2RPuQ8HqP4UuM/jYdvPsHhHcfgu0/Jz6ej7beba/iVQeV2Sv9OPl/yyacfm8KfyPL8rh4eAeDtFbfdS53rH6pDG97Gs8uVl+g1fCGu2//AGZbbn+snjc09ursyk3s3YfNlzMVZQossula3ULssspdXy60stpbStfDXhxr4R6mnHVpwjnOrCMc7NuIpZ2bNuM7Nh5qcnOUpNKLlJycVui228LoWcH9jc1AAAAAAAACwMo/4ByD6Uh/1ohFPp771XX72P5yLbQf31s/xj/NkdvCf8D4z/8AA23/AOVKE+ifvbZfiIew59J/fC8/hFX85kfZDs67zeBR0/8AloLz73BSnurXqailp3G60y2naupQhIcVTj26WqDKUr/LrwptNLvjSuirOfwUm6048ksSeySztTVPV5MKT5WW+iP8n0Xpa9jsq6qoQksJxyoptPa8/qsXs5YxfJsmmna8ryu58zwdryuHgHqdVYxhJbNmMYS5sYweae3ftzvztyWejh6ZDL3KWp1hthjmkolUN9pJdqfjzUdLjqGWVpdUy8xHYdfW6ytbjTDK1r/K4irho2nR0jVv4zkuOgozpKKVNywszb3uWU3y72d9XSU6lhR0fOmpKlNyhWbblFNy8RcmrhpY5EkWQy1/+2yW18v/ANH0/H5v/FYz2/V/CKi1ajwjvNaSiuLeM4iudYb5O0ubiLlwcs0lJtVnhJPL8bOxLesEnv69rbWheoeDSS0PRFFp9h9bOCgu8q62qcsu/wDvxh9K1LsJtpdUy66ltLa8eAvr25tqdtXlVqUnDi5JxcotttNYxl5e5JY6OYo7S3ualzRjSpVNbjINNRksNSy23hJJJc/OR7hchUTDOeotMtLUuy5Qj59a1pcm6mlT1vLpWtebZVUQppwpSlK32338K87jWr4MwnHR+tJOMZ1qkqaefePGGujZsa6Sz4SSi9I4i4uUKFKFRxx79azeccrznqZfMsXGtsYf1xF11h6ZqW3kGWV4Xln1IvsJMtr8ypZt1l/Hy6c3tC00nVlQsLqrDZKFCo4vmkovVe7n/rKzR1GNe/s6UlmM69OMumLnFyWOlJ4fJ8pbGJ24lBCWw2yy2h7lcpXqjKU/lGX3qTSieddXjWvMTFE2cO1SlaXVpTjWta8HB2hCnoujUSWvXdSrOXLJ8ZKMcve8KCx1vG9ndwgrSraTrRfvaChSpxy8Rioxm8LOFmTb2JbMLB38viqSXtVGxUdelqWpKVEKii7DDSTS6X215tL620rQwsy8u6nOp2q0r5dtB2aT0dT0lbqhOTptVIzjUj76LSaeM86b2bs4e849HX9XR1w69OKmpU5U505NqM1LDWceS4rHy8+2Os0lXkQtmINPvUmkvSAoxSZSlDFF5bU6WXnX0p2qXm3W1MupTjSlbq0oKfhHBw0fawlJycbmjFyaSctWnNZaWzOc/baW3B6SnfXc1FR1rWvLVWcRTeUlnkWcF05PkbrGI8ncGg4slUY7Jkt1xpJZ9lSTEq0263qZtt1tK1vJLrzuHGlKVpTtVrx7dMXdexs6NW3lGM5TpU25RUlqtbVh5x0NbV0nHomzoXt5WpV4ylCNKtUSjJwetBrG1NbNrysneSyUpoox3uygqqk6+4pMjSW3cy5WtOsuusL51KXcyy22ww0y+lta0LLrS224y6yy7ovtIKxtI15LXqTjDUpr9fOaWIrlS59+MpLkxz2VhO+upUIyUKcHOVSb26lKLfjbd7SW35WtxZF12YKIrny4+P21tL6XWNWpbqm9Rtt59UnVep1N6Vze1Urp9bq3U4UP53CwVjnwg4p3WtbpKPGd6anjamG8a73PHRjctjLJLg/xytdW5b1nDvrjHquTeNbU8jPLjGdyLiRzGj3AnOTt1tqZakaHU28mvA6iNyQJDjep30upS0yznUKPL51v8sgwrn20rddbTshpOVxoqtfUcQq06VTWhJZ1KsEsrVe9Zw9vO+pcktHKhpahY1nr0qtWmlJPVlOlUeFKLW5789KzuLRYXnJsvZEa5rNZWgm2w0u5xXlVNPdlJRxpZl5KYtKoTpUhd1vUK8SeqVOJMvtvMsuqWXwWt3prSNtCrQlRoRSlrVZwTdeSk8uMU/EjFYjs3vfznfd22hdHXFalXVxXkpJKnTlhUIuMWtaTw5ye1pczR3UOlEgeeyWOu9iRLJ2KwwopWXZwSn3mWnFEKDCqUutraUfaUZdcXZaWeQcXW0iy62+l3TozSF5dd+2dyqcL61i1GaXiPWWrFuKwmlNRb8pS+Q5tI2Fpb95XlDXnZXTTlCTevGKcXOCk2/fR1opt5jKLI7KRTn+Ms9Pa8s9JFRlpdc4VSXVQ1RVsJrQq0jo3Gh1ONlOd1OnatrWl/GtKVpo09KvTlSPH26ve9YuVR006TpPi2oKG7OdVZ6Mly6mi1oOFTiK/evfTUaXHfqqqNzzLXx73e8c2xYxtyOSWqbEiWxZeWassTk2qzSra2lGqaFWUPMLtrbbzbLzaX32W82nC26lOFvlU9tSVRQiqklKajFScVqxckvGcVyJvk5OrB4ubg5y1E4xcm4pvLUW3qpvlaSw+r5SoEhqAAAAAAAAAAAAAAAAAAAAAAAAAAAAAAAAAAAAAAAAAAAAAAAAAAAAAAAAAAAAAAAAAAAAAAAAAAAAAAAAWvLY21SltJbndUqSJilxSws1IoITG3Hlp1RFhdb1BJ9lbKlqDbq2W2UvrdbbdS6lLbrbq7SVpQu6UY1606MYyTThUVNvoy2s7zusLutZ1pVaFGNacoarjKGvhZzlLk37/AEY5Y8/iehHzXt6+6rX+H+1v5uH+wU3uJo3k0hV/lC+THjL7cxc+7ukPiNL+TP8A9A/iehH/AOW3r7qtfvb+rt+oM+4ejsffCtu398Lp241uh/bBh6d0h8RpfyVvkf7j7buVD+J6D8O29vVPDV1avK4f/DaU48fm8OHdp2u2eg9Hb1f1cLD+6Y4xnHLLbufL1bzHu7pFZXeNHGHnFrJb88mr052Pb8qJoKstLLLLtrWtpdlllta1pWtbbLaW0rWtKUpWtaUpxrSlKVr8wempxUacIptqMIxTby2lFJNvlbSy2eclJzlKTWHKTk1jGG221jkw3jB/Y3NQAAAAAAAAsDKP+Acg+lIf9aIRT6e+9V1+9j+ci20H99bP8Y/zZHbwn/A+M/8AwNs/+UKE+iPvZZfiIfSc+k/vhefwir+cyPchX9aJvApCorSxBafegUqLuPUk9LjuF15l3Dhb/YVZpttePbtIMrSn8ioptMy730toq7kv1JN0Zy5Ity3yfIkqmtu2qMuYt9ELvjRWlbOLbquKuIQ5Wko7stZy6OOuSRNXl8PK7fldvt1+Pg8Pc7XqU00nnKazlbV15x855l7N+zkw9mHtznO7qfMWgjmCZbLnKJJ0h1xzYkopUr7TSrk3btSVuJtttrdf1SwxXYVfStaVtMLNpWn8ioq6ekoV9IVbCnTlJ0Ya8qyadNPZmON+sm3HbvcXhZLGpo2dOwoaQnUjGNabjTotPXktvjp7sYSkuh85EqyMtkry9KG11of0YlpRLLOjG9RM6sUgYSbedfWy/jbzFBlK282nb5tePaHnZWVK+09eUq0qiiouScKjpvK2LMlyLbsxtPRRvK1loC0q0VTlJ1HHFSGvHDltzF7MrkL6SYghCU2029ErWc2vGhStcdcVxp5XOsI6Pz6d22+6+y6nautrTjSt1Dg9o6LTlGtVxjCqVZSj14ez5txUT4QaRlHEZUaT2+NSoxhLbse1ZJLKKKIKLIIKLJJJssKJJKstLKKLLtpbYWWXZS2yyyy2lLbLLaUtttpSlKUpSlBdwhGnFQglGEViMUsKK5kluRTSlKcnOcnKUm3KUnltve23vOilqE1yjD+hItuvPUNK6wguylbrjD6J77ySraU7damm22F04ca/yvKr5Q4tJ0pV7C7pQ99OhUUemTi0lycuDq0fVjRv7SrNtQp16cpNPdHWxJ/ItvSWxidxJXwlsKsvtqc23qkCounllGWKTTiaXUr26c9KcTfxr2q1rdSla1trw4eDteNbRdGmn49B1KU1nDj40pxeN/vZRSfPnmO7hDQlR0nWk9sK6hVpzW5xcFHY9qbUotbHyplwS6VI4g1Uc1hJinqiolIQmJvstNONNpffWltb+NvCwoswy6vCv9zS3tVuoOzSWkKejrdV6kZTcpxhGEcKUm8vYnuXi7Tk0do+rpGvxFOUYasHOdSSbjGMcLbq7FrNr243EdZpNvPhbMeYTemMOekBt6cytKmEXmNLnfcSZWnareVdWtl9adqt1ta07XAU/COTno61m4uDlc0ZOMnlxzTk8Z5cfPkteD0VC+vIKWuo21xFSSwpJNJNdDRV5v8A8EEn/wAeR/8AyTkJOEf3uofj6PzfIY4O/fG4/g1x86KDMZZlyeHGVUXI0tjvcWes5lDbEhhtiapSi4u6622+4kspQbbZdfbS+hd1vOtpxqOXhDGTo6Lak4R4yGtUSbUJOMEpNYw8bHt2LGcE/B5xVbSeYKpJ0W1B5/VEpT1orDW9b8chcHYVNa0pwyc4VpXt216yJ+FaVpSva/tlWnzePHiOtaL0nOOzTVZqSzsjHDi1hciymuXHynJ7paMjJr3Hoxknl+NLWTT3bZcj5924/NPE6Q7HkwbKONHOihvkC+h9ElEdLKms9E1xNCrVKqlaWVS1u51DLe3fWzmU5nGuPc96P0PpGnxyr8ZTqVNZLdJxxL0vabK/WkNL6OqcTxOpVoU9XOcxUlq8ieEti9PKdjij/ABg/wD9r/rpxHdoFf8Asmz6YVP99UOTTqS0te48un/uaR0EV7WVZ5w86JP9FD+uortHf84NK/iafzUDuv8A/m/on8ZU/Orgn/10qv8AJm3u/wBBN8e32vwDMdvCirj4lHm/1X22bfkyJf8ANin/AA76apMY9OebAAAAAAAAAAAAAAAAAAAAAAAAAAAAAAAAAAAAAAAAAAAAAAAAAAAAAAAAAAAAAAAAAAAAAAAAAAAAAAAAAAtuURZtlzeS2uhistOQsLXWXIzSyjanFEKE9tLrjST7a2cxUZWtOZSvOpbWl1KUrbdwX9hQv6SpXHGOEZ661JqDzs3tp+L0HXZaQr6NqSrW+o5yjqvXjrLGc42OLSz0+ksOuEofxr/wl8r/AP5qT3vFWuC+jMLbcr/6sfqy3XCjSmF9zr/6L/8AWP4kof54fPt1J73h4L6M57n8rH6seFGlOe3/ACL/APWP4kof54fPt1J/tbw8F9GLbm55H8KnueVsVPbj6TV8JtJbW+9+n9Se7H7/AJiXS7LSi7Cra1raXZbZbW7t3VtstpbSta93hSnHwj0MIqEIwW6EYxXVFJLkXIuZdRQSk5ylOXvpNyljdmTy/az+xsYAAAAAAAADoJQxdkrC4MfSuhdPtIt6VQjpNSuoqiFPHqHVk/VOd1HmcOrWcOdzv5XN5teLSFo720q2ymqbqJLXayklJN7Pk/rR12Fz3nd0bnVc+Kk3qJ41sppe36SrZGzrM0NjT1fpPW1CmRdI6l1Hq3RyrCuqdR6ob1Pn83jzOqmc3jw593l1ks6DtrWhbuSk6VOMNZbpY5V17+wjuqyubitXUdVVqkqii3nCk84yt5+b8wNslbD2p1KqamO4XW3WXUsPTnWcalqExlaXdTPLrWvNurZcXdbdeUbYYSYYXdreWlC+oyt68NaEsNNPEoSW6UXjY117Vsw0bWl5Wsq8a1CWrOK3POrOLe2MksZWxfLt5CPyINNEBFja3ZEVEtVllSirT2dOoWJye3bYSWpvUXHVtKs4Wl3FnkULpS2hRRdttttKVaK0pSjxNHSsu914sVKnmrGKeEk8POFzyxs+Ut5aU0ZVfHVtFQlXb1paksU5zTTy4prDyuSKSxt5S7IlEEESTqLU5yhc4LzKHuboru56laopS6tbq9uvMKoYYaZYXdebfzjb7jTj761vrZWGjKVjGeq3Uq1XrVa1TbOo3h8+Y427M7/Sq7SGkK2kJQ14xp0aSUaVCGVCnHHJube5NtLdjCRToohRJNnaY9ceqddG8tD1u6HzOodTJbC+q9M6Vd1XnVbuPU+il8OrcOfXqfG+Ojo2VLSde/c1KNWLiqeNqy9+c7cb8Y9u+WtpFVdGUdH8U1xVTWdRtYe1vdnd17c8nKXoLcqwAHx+Pc+PpjD25XpxvSf23f1Zw3j6cb0uf7fQRgux2oTOqt6h8gURhSu43LUdiUtY3KTa153PonMMssJ/lXGmc28pTaWYZd0a1PZWtlaCroWdO4ncaOupWc6uZTp4UqcpNvLxh42vkWzOx8he0dL050IW2kbWF5CksUamtq1YLbsz+uSTS3pbspvAR47Uq3RI7zCRqZOcgraYiQ3pS0TaQdbdSvPvTFGGFm8brS760tKT2m3F2WqaHlUoWFPQ1SpXp19I3c7yVNp06eFGnGS3SaxiTWzZq7WsttLCVtMU4Uatvo61hZxrLE6ms5VpJpqUY79XnzrPGZYSbTO8nMQ7NGpM2dcOtnR3Apf1eiTpnP6kmVp+pdSqqS83ndK5/VOqXcOZzeZXncbezSmjpaQoU6KqqnqVo1daSzlJSWqsbt/sOTRl8tH1alRwdRTozpYTSa1mtvNjCfJ1I/qbxPsyZyWrrh1tqUvJXdX6L0zndRIUk9S6l0lLw53SKXdU6pXm8zhzLudxtaT0fK/tqVBVVTcKkJuTTedRYwkt2XtM6Nv+8LipXdPX16dSmoqWMa7Ty21yYwdw9sLdIWk5ndC6mpT7LKc+ytLDyDi6cSlCcytt/Uzi7v5Vt1bLrLqVvKMsMKvMsunubOldW3e1day1IpSivGi4pJShlb088+E+k5re8q2tz3zRerNSlLVy2pQk3mMls1k92NpYBEFmaJLa1Isiqymmwq4oq25oIMWkE1pW2wkpXep6TbQuzhYUYUpJ6lbS2hJZdtttttNHRek6cFRpaTkrfbHDp5qRhyxT8Z7tkU5dOVnJbS0ro2rJ3E9FQdxlN4ninKXlOMdu/bsilnk3F2JogjQRVdFkSpTaUtQuKUxcruqrPqe5kmlnK7y+eTZdWl5tTOol3El3c3+6pffcZdZR0bCno6tY06kv1WFSLq1HKT1pLDk022tqy4rc21vyzg90Z1NIUr+pTiuLqwkqVNKMVClLxYLYuRb3t+RJFVFGCkXYEDHRX0+iHpX/AAqqfovVekrVKz+8UPUczmdI6n/fr+fzOf8AyedzLZ9H2rs7OhauaqOlGS1ksJ5qTk2s82slt34zykWkLrv28r3OrxfHOLUHtcdWEYfL73JQtURo2Sp+k9HGp/XskoroPROpdG6l1CnO6V0kzq3O6jx5vRyubz+HOrW3+Vy21g7fSN3euqn33GNNQS202lTx421ZersWNu/cie50gq2jrOx4txdvKb4zOyWs6jwub3+/nSWN7OpkkGXOUgTShhfzGF2JS0RG3VRlrCjyf5dOfzbzLbaX0svrZdYaWcXfzSbraFXl1vvgv9E1695C+s7nva44vi6jabjKK2JrY3nV2NYSeqnsZ0WOlKVC0nZXdsrq3dTjIx1tVp78Z2bpLKec+NJbVlF/pSziUqYlSo6WoKIJLPVVLtJqpOsKstNUVJsrWwmpxlLjKl2XXW2Vu5tta0tpWt1SjOEIRqSc5xilKb2a8ksN4W7OM9GXu2lNPVlUnOEXCMpNxhltQjl4jnlxz7z9xIYAAAAAAAAAAAAAAAAAAAAAAAAAAAAAAAAAAAAAAAAAAAAAAAAAAAAAAAAAAAAAAAAAAAAAAAAAAAAAAAAAAAAAAAAAAAAAAAAAAAAAAB9O8AB9vSBjC6eTlfJ8oxv6drxs+bd8gGQAAAAAAAAAAPLDcEsbB5YbgljYAAAAAAAAwklsQA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OXOdmN305HL9H25y3V77Qi+4lJZYbdZWtt5pnGpVLqVrxtsttutuM4eVW6l1ltK/3PPp268Na81XKNNJ42azWxPo59vOTQouSzJtZ3Jb8dPN0HWdkDh3E3rV/7YQ9+Vej0LsJe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v/opvWjP2wd+Vej0LsHEw6fSdogfbTjLSVZdhd1/ClhxdbqFc6tf5Nt9t9bq2ceNKc7n3W8f7rmUpWtZqV25SUZpLPKsbc8+7Gz27+iKpRlFa0Hrb24tbuhPlx8/Ot1xV8v9VeP4fj6VB3Lak+f5Pt9trIE8pPnOBkyAAAAAUi8y4pEqMsrWl1pBnNutrwutuutrbbdbXu23Vpd2u58wRVm1Sm1vxj0m0FmUU92UR16XD9XpcRSZ9vPt+3WdwAAAAAAAAAAAAAAAAAAAAAAAAAAAAAAAAAAAAAAAAAAAAAAAAAAAAAAAAAAAAAAAAAAAAAAAAAAAAAAAAAAAAAAAAAAAAAAAAAAAAAAAAAAAAAAAAAAAAAAAA7VacOFK8e12+Pzf6+H4OHdGc+nn25+fHsC2dPWSKhMuORpjLq1rdcSXzrrq8brrqW0tuurX5tbrqVur6Yu6LbpQb36uPRs+g4ZpRnJLcm8fOVYkNQAAAACgdPler+lV/PQRV/gp9X0o3pfCR5dvKR8KQ7QAAAAAAAAAAAAAAAAAAAAAAAAAAAAAAAAAAAAAAAAAAAAAAAAAAAAAAAAAAAAAAAAAAAAAAAAAAAAAAAAAAAAAAAAAAAAAAAAAAAAAAAAAAAAAAAAAAAAAAAAAJBa/lek+lU/PUXdD4KHU/nZxVPfy6yvEpoAAAAAUDp8r1f0qv56CKv8ABT6l86N6fv49ZHwpDtAAfH4/+dAC3rm5eT27l8qHx+Z8fz+n2w2cn9fo5Nn22h73259vL1j4/m+Pqd0Pt83b83OPt1gAAAAAAABzwr3K/wDl5fx+YA6k9i29vQjgAAAAAAAAAAAAAAAPt9uTr5h1/b5wA3Np7Gt65V1gAAAAAAO18f1f7eP9QBY5d3Qs+zK+cAAAAAAAAAAAAAAAAAAAAAAAAAAAAAAAAAAAAAAAAAAAAAADmn9fp9z0/wDzoC+32yhz/J8nX18m75R/5eXTy/w8afHiM/2b1v8AblfbIOBgAAAA4fH4+X/V3BnH2+2/5OYAYAAAAAAAAAAAAAAAAAAAABILX8r0n0qn56i7ofBQ6n87OKp7+XWV4lNAAAAACgdPler+lV/PQRV/gp9S+dG9P38esj4Uh2gAf1Z/dW9yt1KVp3aVr26f1jWbahNrY1GTT6Ung2h76K52k+pvD9h6lvEYatWfwkxbqR/EpD7tbCGu9RZiC6xz7FOq26Lk5L53Mo49ce3OuMlrwX04r617fUa0JHnO/Lp6BjdcdPj5VEuMWrrY75dPmxtikm8cy5S6dtQWmJ0XRhKjGEmqTXirFu5dbbljpb5TF7TvMumO9ew2OdR8ocmpgvGjZnZ0VwZnynrfJsuRXJWNpAsaXBU0TFCRIplL2J/QM61IUe7Nruho2EtfS3JcQ5JkJjQv6rqld2dCpdUtIV6jorXdK5VGUKkU8OL1YQabTxFrbrYwllEdtVtrutC3nZUqaq5ip0XUjOEmm8rxmpKL2tPZqp5zHCNJuX4DXFOWso4uq7J36uNsizaA1fUllC0j1WHSVzjtXZKXQw2lidxq3dMJsoaZS0s623ql/DnVuKU+MpU6mHHjKcJ4e9a8VLDzjas4KqpDi6lSnnW1JyhnGM6snHOOTOM4NguIOSUz9lKDYrmUjy5qrr8558bkDxr/AIy2Izcmx5lfNzM9LutUaeIDCk0fkCqrZLnS4pBEVkoURoqSGKkKppuVNzigWKeGrpOhSnUgqVzWVFuNapRo69OlJLMlOTlHLivfKKlj0466Wj61SEJOpQpOrFSpQq1NWdVN4ThHD2Pky03s2YeTH/GWgu0WVNp5JpwxY8q1ZtgrpK0ORm+Suzc0xfHDZBja2S2XzKYWnKmFuhLRZcnOJk6VUvbn6xxZioze9qn5kTuE9S9t6VtC7lPWo1FHi9RZlUct0YR3ub5ERQtK868rdRSqRzr6zSjBR99KUt2quVrOzasm3PH2jx+t/JjcrPK3nJmquxrO5xvUpshOVtcsnR/MTLGpOy50u7M43e4mtTNKoe+2tEljp6npLK3IX5rcSLm1wdSUyyxLU1bxXGkdHRhC4ovWqa1KtTdOTi4vbiMpRmk1z5TTyiwjaSoWl45ToVliCjKjONTEk8tblJPGOTqZrpw3yXebsrYQi2f5LlXV/XWC5KWPKHC5GzebWrEcgzgqj6ura7fxaNq9rcSliNI69SbL3WSrYyzXKVKUyxxqiUFq62FbSVClVnRjC4rVKa/VeIpa8aWd2u9ZNPc8RjJpbeXByUbGrOEKsp0aUJS8RVqnFynjlhmLys7NrXo2mxflDdDcgbEcp1rDpVitvxri/Kcm0swujWkyk46PwtvlWP8AE83lk1ufXKAx2WqFDiqKhzqjLcm1nd7HN1qjqertRG3uBPBY3tO30dWuqzqTpq8rbsOeJ1YxhhTlHCWVlZWEnhHVe2s697SoU+LjN29NvPixzGMnLLjF7dnImnzms6Q8mbsIh2JxvqrBZHhDOGcZ8xL3d8ieEMtsE+R4aXsKp1TTCK5slRBaCJwaSwctmWrJWRa9OrUgTdHsTO65YqTpTLGOkKDoVLiUa1KlTaSdam4OrrPEXRg3rTUnsjsTeUsHJKxrKtCjF06lSecxpz1uLa3qo9Varjnb1PA2E5NnL2BsRLs9MeWNaNl8QRuSNMOyHOdV8wpcsteK5RIK3WR9nyInvZI86MdHxRZcia3lMgco4pX3JUNHm1U4thS1Q0hRrVVQdO4oVJRcqcbilxfGxjtk6b1pJ4W1rZJLa0YrWVSjT41VKFampKM5UamuoSa8VTUoxa1tqW9N7FtxmScV8kJsTk2E4skrllfVPD0xz1HGuW4DwZm3OrbBM45qjcjMMTw94gkKqzOaToc4WF3I4fdJnyOGPp9xfRbKlGlm3x1dK29OVVKnc1YUJOFarSoudKlOKTmpS1k3q58bUjLHLvWd4aOrzjTk50Kcqq1qVOpV1as09kXGOGsS5MyXNjOwgDBOgGxOeMuZgxAhbIljFw11TyRZsPNszy5tgONMHIok+mxl9U5CmB9HBMkqmfSFLenQsiZ8dXGiNxXtyBU1NbmuRzVr63o0qVZuVRV8cRClHXqVcrK1I7M4W15aSW9kVO0q1KlSmlGm6KfGurLVjTw8PWljZl5wsN7GfrtboTl/U2M47yQ+S3DmZ8K5YVPrXj7PGu2QiMnYmkMhi5thMjjHXzraxu7RIWgy6601ufmBrqtuSuljUYvvZHq1vzbXtG5lUpxjVpVqeHOjWhqVFGW6WMyi4vkcZS6cbBcWlS3UZSlTqU5+9qUZ68G1vWcJprlTSIL1+18y3tFlqJ4RwhEVc1yLMlKglpZ056VCmTpEKU5wdXp6dnE5M2MrEzNyZS4Ozs5Kk6RIlJuuuvuMvKKMmr1qVtTlVrS1IRW17ctvZGKik3KUm8KKWW3sIqNGpXnGnTSlKXJnGEt8m9yS5eXlwZeZv5L7NWIcSy7N0RyzrBs/j3GSxqQZjc9Vc0IstLcMnvqu9vZjcjM9zNH3NubXFxKUICHxnTPjHaoSqLj3IpOVcfTlo6RoVasKLp3FCpU+CVxRdNVdmcU5a0k3jbqvVl0b8dFSxq06cqkZ0a0YPE+JnruHTJaqaXO9yLjhnJN5xleq2N9yXjNGqOLcH5RjuS3eNO+YMyn49d7n/G8hfI5bjm1qd4n/AG7yDOlMZka6DM8QUyVvUtrMpNkzxFlKhvSLdJ6UoRuKlqqVzUq0pQjJUqOulrxUtfKlshFPEnJJ53JrabQ0fVlRhcOpQhTnGTTqVdRtxbWovFeZSaerjKeHlo1jNbW5Pbm3MrM3rXZ4d1yRsamptSnrnFzcl6gtKhb0CJNYapWLVio0pOlSpyzD1B5hZRVl5l9ttbGTUU5NpJLLb3JLfteFuOFJykore+ZNt9Cxyvclz8qSZ6YOTf5JPLmEeUA1hV5myHqC/TCMSMyTZV1NIzdEpVsFCIy4QF7V2LJjixc3WMrlYgJdWh0cG6OSGTuCNuVJ3joV7eUarK8/pDSlKrY3PEwulGUXCnc8U40ZSU0lq1FJyWthpNxSzsznYXdjo+pSu6Dqzt203KdBVFKqouEvfU3HGzKbSbwtrxk1MY60hy9ttm3ZQzHR2O8fYxxBM5Y8ZUzPl+XIca4VxSzOUyeW5gtlUtVplVqVS8Kk5qNjYmZsdXhdRKqOStlyJCrUJ7OpeUrWjb8ZxlSpVhBU6VKPGVqjUU5NRTWxb5NtJFfG2qXFavqOEIU5yc6lRqEIJyeMvLy209VLfyqKziy9qdD8zanMUBn0ifcV5cwtlM52RY5z/r/PEuT8NS14YDOpP0eSSdOia3BrkLSdaeWezSNkZVqm5E6VbC19jO7XId7e9o3HGRiqlOrSSdSjWg6dWKazF6rbTUktjjJrnwa17Spb6kpShUp1G1GrSk5U208NazimmumPVnbjOyTcgntNDstOeB5JsDoyz5lORty7G2MXTY2jTPM3J3NktdU12L4g7QtBI7qXuBTrGCL582QMlwf2B6uaTHBhTp31VxrTVs6fHKheOkm1OoqCcKeJOLc5KbWOXxHLCayk9h0y0VXjLUdW1U2k4QdbxptrOIxcU87l42rl7m1tIvbuRg2tcmKToyZxrLZn6IQ9dO33TP8AjzY1W2yKNtzSQ/qT1GMG5uWtSN0tYFSV5rG3CXI5KWkVJSD2gpwUkor93pe1zBqFzxM5RhG54l97ty2Lx8qWG2kmoNZ5dhp7mXGJ+PQ42EXJ26qp18Lf4qWN23Gtnds2mMGrWiuXNq2Cez9klGIcO4ZxeqZGvIGd9hMhJMY4ljL9JrzC45Gjn0xC8OztInm8rmJmmOsLwpT1ORVcbUVrk3VV9FxfUbeUIONWtVqJuFKhDjKjit8sZilFeU5JENC0q11OadOnThhSqVZ6kIuWcJvEnl4exLK5S+J9odl/WzYLWSHz5HiDL0Iz/LYOtxFkKE5Bc5TrrnNgVzdmjrs3oMjRBGhkqZoJcFpDNNCkDa2zSOt7mQ4Jm2y5ezqFeKd7RuKNeVPjqU6SlGpCcFGtSernbCWzL3rxmmuXlN52lWhVoxlxVSNVri5wmpUprWSfjJay27G8JrkztJzl/JyZh2V5QPdTXPBcJwRiSVYEZ8jZRXYtZMjTI/GSGPwZ8hccXRDHM9m8WQuC9wWuU0bFKFwnyDHkUJL67qFq6Is6JEhsghpCjQsbSvXqVqka7jTjUlThxjlLLUqkISaSSWHqObeFsbbZLOyq17q5pUo0oOjHXcFOSgorVWrCUorLzLPjaq37lhEK7C8mrl/AWCkuyLdlrWXYjDxExQ49mUt1izElyykxlOHRB1xa41P6lMjLa3K3AjhamXM5j4zVONQlmOZdXZnq4TUNIUa9bvfi69Gq4OcIV6XFupCPvnDbJPC2tPDwnsIa1lUpUuPVSjVpqSjKVGpxmpJpY1vFjhNtJNZWWll73ruHccf2+322coAAAAAAAAAAAAAAAAAAAAAAAAAAAAAAAAAAAAAAAAAGe/JdYxgWZ+UD1VxblGMN0zx/NsooWWVRZ2ofVte2sxrdDjESyiY5OfUm80kq+vUji7uNlOF1KcRw6SqTo2NzVpycKkKeYyW+L1ksr0nXYwjUu6EJxUoSk1KL3NastjNiKDYfSuU7nrdRp5yW+uF+OnrYpy16slGIZDmmIZdbUizI5+O2iWMS/s/eW9Y/tt16V5uZbW5KkeFJN7dacjKU0vs4XQvIWquYaSuFUjSVXVqKlKk8LWcZLi4tp7s5ytmNyZ2qrbTue952NFQdTi1Kk6kai2uKknruLa3tSWGYmS7ktcnvu6W2+t2FpBE6Yu1Wl0junufMyS1rx/jHGuOynMwuOPOUZqpJuQIXg1JfagUNzK2rnR0cWp9WtTFRta3G5v6o6TpqztbitGfGXEY6tGlF1Kk5vKlqxbWctZzsWHyYOadjPvmvQpyjqUZYlWqyUIRi0mnOWOXP62L3biCNptBsx6qxGD5SdpRiDNeDMju7lGobsBrnkEjKOH3WXMxJih1himQltrM5sMqSJiFSktnkbG0HuSdvdzWfrjYyPNUE1vfUbiU6ajVpVqaUpUa8OLqKD3SUctOL8pSa5CKtaVKEYzcqdSlN6qq0Za9PWWNjlhNPbnals2mSGcOR0zlrc0p3jOGw+l+NSnhTie6HNcpzk4tUpn0cym8wxjUTqHQtXBSZe4wnF6qY3qcpvitjb+sjbEZo4MKaTJmUu9bBR0rRuJuFGhdzcXUjJqinCMqet4spqbgpTS8Ra2XmOdXOyWpo6rSjGdStbQU1BxUqjUnGbilJQ1NZqOt4zS2JNrKRJfKgcnXhfU3CuomSMV5k1+eHaa684ycsjxqJZVnUvlmYZ5Ij5Fc8ZxxSzyOLpW87Cq8ttTI0rlYvjBpKultpURJoZeYItHX9W6rXVOpTrJQrSVOUqdKMaUIqOKVRxm3xrby8a6xukiS+s6VClbzpzpZnSi56s6kpVJP9fBSjhQXJnUf7l8mkYXBWAAAAAAAAAAAAAAAAAAAAEgtfyvSfSqfnqLuh8FDqfzs4qnv5dZXiU0AAAAAKB0+V6v6VX89BFX+Cn1L50b0/fx6yPhSHaAB/dnbvspT+lb83w08FBrU95PC/WSwm/wBy+r6DaHvo8+tHl2b19s5PZpzq2fwtpwvpbbdWxmvupS6nOtrW3k3yK8Lre1xtrw4VpxpxpXhxHknt4Mw2f+8S2bMf5a1nl9PO8noW9XTtR80Jvbtz/krePtybDSMv5aPYlrbnSmE8B6O6rzJ0bFrLXLGtWrUOx5lVtaHQi5I7IGOXLVkiNZaOSK8xKctbkid0T2X0PblyJYUQpKu/ci3k1x1S5uIJp8XXuKtSm2tqcouWJbdrTynzYKz3SrRy6dOhRk1hzp0oRnhtv3yWeV4e9Patu01DqFB6tQcqVHnKVSk4xQpUqDbzlChQdfcYceccZW4w040y64ww0y668y+66666t13btEksJLC3dCXVyJbsLJXtt5edr3/Pt+U9Pj5p1Io7DOT5btaNAEW8xmYtcsSZInO4Wa5dsZM8dQmTyRQsOeMXpHfFWXcW4wwVD8ImI1NL6SxyOVFpllCVxRbs1uCl18zO6VR36ub2VpOFStTp2tNQjKaipasnmEqlWVVvkymmscjXoFQcFacTbRuVKnTm7ibcoxbayk9ZRhGC2pY37d6MpcoNp805Wflv9b4jVA07BbIaXXwzA1Vzk1sjjMnonDGGJXIcTx5W5K0dTHbJkUINWWJ7DLEdzRHHJ0dT0qBvMUFxxeNHaJrta1ChWi6+NqipJwUpdFOW1+Th8qNn415pClHEatWk1S24zKKy4p5ztTWMb1vbxk18a4arbJ678klywsgz3hbJmFG2eNWnzLEG7KcUe4E/SddCc53LZIubYxJkja+qGhlImbARSQ3tljMsVup7e1L1qxueyG/quLq3uNJaNVvUjVUZzblBqWMxexyW5tNPV5t5zUqFajY3rqwnBNRSjLY2025NJt9WcYeDqt4da9hdzMB8lvmDU3FmQs+Yrj+i+Kdb39sxFGXqcX43ztiR2fW3KaWbs8cSr74XfIFrwzLypBICW1I8JUNyo1ZckRpjr82dxQs6t/RuqsaNWVeVVOo8cZTksRcMrxtVeIkm3seFvFxQqXNK0q0IyqU40lBxgtZwmn4yluwsbdrxt38htRZI+7RL+EWcnxFX6pHX2MaMxyPvVUq0hxT9dmXU3OTc41TuKU05MvI6YmO6itTHGkKi+aeUYYWZbdWvbUtCXEl72WkHJZWNjuIY2PDWzka2PedeHHStFSXjRtFF9DVKabyt737TTPyDr+xk7GbQ46NZ4hKp/nXQvYvD2GsfzqQK4xG8rZOfjoS+NmKFz4geowtabJyzxt7bzXRFKI6vQoillW52SLjSD7LTTEJO1tJpzjChcUatWVNJzp04rDmk009RtSw01HGWmkzh0XPFe4j4kpVberThGo9lScpRag3lPxsNPb7cEjZHfttMRaZ7gsRPJP430nwvktqxjB80TyWfx/QF9fVCWdVc8fpMcMWw2Y3C3Ib62vqVwWGW49jcnUszScrd3WiRuuTqxHRp21W7tpLSda8q03OdKH6nOMU4NTc5U4LUTWzxmsywsZ2PapOvTt7iHeNK2pyUITk9eLb1oqOopSfGNZT2KSS1m+UyviGIM+5Wt0hxptJoXfvBCnjDuB4lr3yhmkkpzNDpvhXE7o/VSR66b5La2CmLHaaYHsNOvuaMoR2Jp48obVK57kay5zcpGbzyrUKXftS3u3Z1OMrOtZXKhKFSrhKUo03mSjWwsOEsYe5cnRGnUqK0hWtlc09SlGhdUZSjOnT2NKclha1JN5UuXLby3nHbBOLtjcd7GcrDjzWt4xZygMFgi2kRzvrnm1fM5xmLbXFyHKKlsumsAbYjRC/yfJ2FXOy/r/O2OUNq2PSd7bnCINEje3uLtBnTcToTttHVLlVbKco61KvTShC2qSprWjLWyoxmspKUWmlJPDxmKlGtCteQoOncxi3GpSqPWnWhr7HHVwm4PLeGtr5coijlEdboXj/SLDOdo/hnP2gDrknZGYxhfyfeZMlTKWxl5rHYClvUbKYvjmQkbDkBlTILegQWVLJszLHE0+TMaJlWt8ZTtKuXS2FzOd3WocdSvIwpQl33TjGMk3lcXUlB6knva1MLGdbDwnDe0KcLelVVOdtOc5J28puSwv18VLak+VPGNjWc5cb8iqvRuebtpsNtz80xrLGzGg+y+vuvrk7uqZhJV5tmqGLrolHkj2sNTI2dzkSRhd21ucTVSdRasMJRobzFi0lOdtpeLVK3quLlSo3NOdaKWf1PO2TWHlQeJPG3Z05WmjWnUrU1JRqVLecKTbUcya97nZtlu53t2k7aJa37A6aYV5TzMu2eKcia+YqfdCsza4sSbMUUe4DfkzN+YFbG3YujkIaJKkbl8vPTLWN3WHv8YSOiJhS32K1a5IjW3KLoL25oXtWxo2tSFaqriNRypNSVKnFePKbWVHK8Vp4e3O9E1pQq21O7qXEJUqfEzp4mscZKS8VRWzWe/DWVztcsL713XV5KHkTLK3VrZaw7+XW28f5NLrthorS66lPKpddSyyl11KcbqWW8a15tOEtkv/aelW1h69BeilF8n2eevMV037n6PWdmKrxyZU3tNfmk80imONytSshztekaoRBNmcEzKYuq7nURNcWjGUYs9yByV8226vRULSiVqj6Utu4lE305tePCtheQlUtLmnBNznQqxhjfryg1H0v+vPLyW0oxuKE5vxY1oSlyeKpJt827PTk9Hev+ie48f/hBjrmyQYVyQow0btFmzNSbPV7EsriF3xnkMmbP0HcGjJNlt8Mc1zq1y+ONKeKtLysfEjmeayGtZB7Y4FJKGve2stCcRGpFVlbU6XEf+8jOnqKacFtjhqUm2ksZbeWXNG2rx0sqjpydN1qtTjcrUdOpruHj6zUspqKjvxhKOPGMP8fwaZ7NcnTygutOure4yzYWCcoSk2RnOKImnq45Dyvr5YyvOPiEkWjKKt75M00FySYilLo2tKNeY2HGtVbCLnF6ayFfVVnC3v7K5uHq0JWLoRqyT4unW1lNOUsNQc4Zim2s7tyZzqLrWt5QopusrtVZQj76dNKUNibzJa2J45NuFuzYWXcaT/VfkTGPDWy8SfMb5bznv/XMOHMO5BRKIvkaPQCD4cMgszykuhrnYRI2Bvc3ypUOsbpC2tKlSQ5NkiRJ1Da6IlqjKqU7rSk61u1UpUbOdKrWh8HKpKblCCktk3GO170spcprOE7fR0adZalWrdKpThLGsqahqSlq71lrm2527yf+UOuup/CXYTWla0rbtRye9bLqVrSttaRXXO6nNrx7XC6ta0rTyq1404V4VpFY/eOts5Lt/wBJPsN7ltaXpNPdO2SfRqwR3OoB5x38KFmNxpl5la7a7xp7rrrrq1uTlY6z+nsJu7fCpVicuwqhdac2hdltvDm04DWv/wA36GNn6jQae3esPka5dvWZp7dL1l+6rL/+R/LzbPQsmLWh2t7dMuT42Cz7ENbpNvnmeNbFxHGLbqukk+WTofjKLO8IKfk+xsnxLhOUxSe5LVu7zRVjpoRJHREQ2pkTy+mnXomRzMRS3dw4XFtRncKyoyt9d3GpBVJtaq4uNScZqGFtaST2rD5tLaipW9eqqTuZxrKKoOUtWKe3XdOMouT34w3z9Wbm7MLnEAgP8HgjWR8HxnW6YEZbzG5OmFIh2V2MUCLkWyGB5O1t1Es4muQpg1u7gyvLa+yRjkktcHhgkTs6sy5IxnIb2Bs57CcJ1NLuFadeMoxcasmtaa4pLWbUUmk9iaSyknl5y+i5hKMNGa9ONF8ZJOEM6sW5J4Sbk1sabWd5+iUy8rlN/wCEQ3l3VtvpydXKDUpdStaVpzrsTW1rStPKrwurwrTt0rwrStASTsNAp/HLV+hza9uH8nNlN/8AmtMfwOt+bTNeOqV113IwcrDZdWt1hWU9GTSrLq1rYWaZlJ3LMMstrXhbffZZbZffbSl11tltt1a0tpSlhc7NLaM2b6V7v/Fx2r28vybzit8+5mkVn9fa+2rydO70GmAWxWAAAAAAAAAAAAAAAAAAAAAAAAAAAAAAAAAAAAAAAAAAbMuRtp/+lA0t7Vf/AFyN3b+Zw6zPPx48RXaW+9t5+K+T30dnX8p26O+7bfom8+rIy+2K5YfN+MNiM7tmINbNDMRTyHZiytHo1nWCaoQojNrUe3S+QMlZOVMH9W/oT5a4pbDTnV4WMSmi5YrWHmJqUUXWDmoaKoVaFJ1at1UhKnCTpyuarpvKTw462NVcySOirpCrTrVeLpW8JKclrxow18ZazrYznpeSj1HKyPt/yavKP4Rxse+5O24k+ccP7QTOIpVRzxlTO+NGh0WUmatnbLzL3edOkTmq+2YvDchtcHZW5vTYQhRrHp4a0i5dcXa39jWqJQtadGrQU2sQpTljU1nuimljL2J8u1G1Bu5s7qlT8a4lOnVaz41SK99jO9rkWc79hw/YuyRqJyLmYMebWxWQ45nGz23GN3rWvBuSWkyLZHjF+JmYyuW852waR2oJOxMT8yGteMlbma1p1t158fuPItYpQzL3DCqU7rStOpbSVSnb21aNerB5g5TwoQ114spR2vVy8LahqTt9HThWThOtXpulCWySUJJyko8ia2Zf0osPl71SpRvzaSepUHkodcNakqEo04w0tGlvxUyLb06Wy+661OnuWLFiu8kmlhdylUoUXW1OPNvvk0Iv8lq7P/zdz+f7Vj0EOkW++Ke1rFvQw8vZ4m/Zu53hfIXTyreP52+6x8lLmVkhkqd8Rs3J44Tx28ZPbGB1XQFonqV4lvV4W6y5MlNYm+UW0LN4MSxeS5GUJUVLTX0IO5mujakI3OkqLnGNZ3k5qm347g6cMS1d+q1zbt2xYJdIQnKjY1FF6itoQckvFUstNPG6WVsWM7+p6LxclSAAAAAAAAAAAAAAAAAAAASC1/K9J9Kp+eou6HwUOp/Oziqe/l1leJTQAAAAAoHT5Xq/pVfz0EVf4KfUvnRvT9/HrI+FIdoACla08r4+l3K+GnbAZxu+3VzEz12P2Grlu/P38fGZv49jC6lGZq/jQm/8bV5VY3SG1LuyP187Ma2ViFKRWtlXnm9jdKMfDrZTooiVCgqaoqlTVJNNUlCKgmpKaailjOutfd77ab8bV1nPjJ67WHPWethx1ca2/GNm/atm7YQwJTQACTWnNeZWHHL5h5jy1kxmxJJ11jnJcWtU7lLfjqQuRdyW+xxfISkdSY07LrL0KK6xWvbFCi25GlutMpVOVWyN0aUpqpKnBzSaUnFOWHvWWiRVqsY6iqTUfJUnj0bjo3vIk/kswpkORzmYSCf2q2twtnL3Jnp1mFF7GUjIZV1JKuXHvNFjOQ3oSWtTRb1ZvKRJC0l5Vicm2zZQgouGpHUaaccbNu/ZuNXOblruUnPfrZednTvJAlezuyc8LmRM52EzhMysis8cj2QSpXlieSIudsEPcznqJMkyseH9ZbJ2iLPKg92jra90XI2RzONXthKZWZebdoqFCLi40qacG5Ragk4yaabTxsbTabWNja5Xnd160k06s2pbGnJtPr5y3IPmzMuMWSWxnG2W8m49jc/Q2tc7j8InkpijJNWy0pQRa3S1qYXVAgkaG0hWqJtSPCdYnoUpUF0L5hxlt2Z0qdRqVSEZyjtjKUU2upvaaxq1IJqE5RT3qLaT60t52rfsTsC0zqKZQas55hbMlwOMpIVBsiN+TJojnMMhyBkWRpBE4nLU72W/x2NIY44uEfRsTO4I2tMyLljUSlsQqTiL8O3oOEqTpU3TlJzlBxThKTlrOTi1hty8bLXvtu8zx1XX19eWvjVUsvKjjGE9+MbOoh8swwkyw4ky8o0q+0ws0q+6wwsyy6l1hhd9taXWX23UpdbfbWl1t1KVpXjTiJGk1hpNbsNbMc2CPOHlbH0chKeTM75wzVawWZjzLlXLNkVSmoYvZkzIcundkbQn0JtORsFspd3WjOkOomT0NTt1E5JlCCaX2V6lZzdKdGlSzxdOENbfqxSb255Ebzq1JpKc5zS3KUm0t25N7NyKmH7B57x5CpFjWA5uy9B8cy/pNZbAIfkqZRmFSmqxNYjWdkUWZXlExvXS0ZZaRT1yQKerpi7CDecVbS2iVGjOSnKlCU1ulKKbznOctdXoNoV6sFqxqTUXluKnJJ5WHuZYkRmUux/JGiZQKUyOEy9gVdNYpXEXxzjckZVvMMKosaXxnVInNtVUKNMK6QjVEm9Tvvs5/NvupXaUYTjqyipR5U0mn8j2bthpGUovWjJxlzptP0nc5Hyrk/MclOmmXcjzzKkxUJU6I+WZHl8hm8mPRpOfRKkOfpM4uboamS9UM6OQYquKJ6pf1Oy3nXccU6dOlHVpwjCPNFKK2dCMyqTn7+Up43azbx7SxbDLy77DC77y7y7qX2X2XVtvsvtrS626y62tK23W3UpdS6laVpWlK0rxoN3tWHtXM9q9DNU2nlPD51v/AKuslHJOdc25mLj5OYMxZTysTE0d7dFisk5Bls5LjLebQi01DH7JO7ulrMkMtTJ7TEzdRMTfaQTS6ytCi+bHClSp5dOnCDe9xik/m2fIbSqVJ4U5ykluUm3j0lvv2SMhymJwmByaeTORwbGhb+VjiGPsoe3eJ4/KlbiU7ykuEx1wXKGeKFyV2IIdH+xiRoLXhxJJWuNFKkqw23ZQhGU5xhGMqjTnJRScmkopyaW1pJJZ3JJbkjDnKSUZSbUdkU22orbsS3LOcvG9ll9rud3/AMPU8vwjfZzc/wDV6N/Sak6M+0Gy0dZYLGo/sNnFijuL3eyQY0YGfLM+bGXHb8XYqKse4K1IpAShiTvYWuXF2uTAQ3rbbFquyh1LVBtLoHb0JOTlRpyc01PMU9ZPepZW1PlT2PlJVXrJJKpNKPvcSezmxt2Y5OtkdR3IM9iEySZFic3l8XyCgc1D2hnUdkryyTFE8q7jrlTukk7atTPSdzU3KD7lC8lbYqPqedUw26pt9bpHCEo6koRlDGNVpNbsLZ0chopSjLWi3GXLJNpvbna1824/ue5FyBlSUOE4yfOZjkeaO3UOusvnsmephKHPoxNiZN1xf5CtcXVb0dOWWQRVSrNqUSXYUXzbLLbaIU4U46tOEYR8mKSXsSyZnUnUlrTk5Pnlt2fLk7mRZozDL8lkZplmV8lSjMaV1jz6myzIp1KHvJad8iJTcRFHkmduToplJTrGCGdoIjziW62q2UlqbS205NYhTUK1jSpQhxcKcIU9viRiow8ZtvxUtVZby8Jbdu8OpOUteUpOezxm9uzdt6Ny5ls3H9s+bMyx3KJ2cI/lrJrFmlS7vsgUZeZ57KmzKBz9KE7gkkz2dP0TsTKzXeRJHZ1SvrkY7XLHZO5uBK85QWtU2mHSpOnxLpU3S1VFU3Faiitiio+9xjZjGMBVJqbqKUlNtvWTetl5y9bOduXnbtKTGuXMrYZfzZZh7JuQcUSk9vUtJ0lxrM5HBZAa1LLir1bYa8xdya3IxvVXkk3KEd6m5OdcUVcYXdUu2tMzpU6kVGpThOK3KUU8cmzZzbBGpODcoSlFve4tr5goy7ldXbG7FWTshKLYbJFsyiFp8zkZ1sVl7k69fXGVxuhjldRjki98/tytfGyiVzVO39sT1Riv+zAqdNZxCKytV4illbNjx1IOrUeMzk9VuUct7JPa2uZs7P8Aj3zfST5Em1Mx5VpM8vRyQQ/LMtpkOXUk2UIlLeiVlUWyI/Ud+us2jklqgb6yBkkqtzbHnoKPrklU9GJ5hUqKjThxUNWk06UdVJU3HOq4rGIuOdjWMJYWwOpUblJznrTTU3rPM096k8+MnhZTymW605IyIwwuW43Y57NGbHk+VMS6cwNplL43QyaLYsrvXxlXLIujXEskjVR1cYYsYj3hCsNaFZl6lvuTnXVvrlwg5xqOEXUinGE2vGipY1lF8ilhZXLhcxhTkoygpNRk03HLw8bVlbnh7Vzcm8ssbGoAAAAAAAAAAAAAAAAAAAAAAAAAAAAAAAAAAAAAAAAAFzwybTLHMoZZxj2WSWCTSNLLXGOS+GvrpGJQwOFll5di9lf2RUhdWtbYWaYXaqRKyDrbDL7KX826tK6zhGcZQnGM4SWJRklKMk+Rp5TXWbRlKDUotxktzTaa6U1h52nUvDw7SF2dH9+c3F7fXtxWu709O61U5uzu7OSk1Y4ujo4rTT1i9xXrDjlS1arONUqlJpp55phpl99dkkkkkkksJJYXo3L5DDbbbe979rfteWV0Wlcog8haJdCpI/RCVx9aU4sMni7w4MEhZHAnj1Fe0PTUoSOTatJ416kqRqSTy+NeYZTiNZRjNOM4qUXvUkmn8jEZSg1KLcZLc08NfKdzkPJ2ScuydVNsr5CnGTpmuJITrZdkKWP00k6whLZUtKQqf5IvcnVQSmsrWxOUarvsJs/kl2229oYp06dKOpThGEeaMUl7Os2nUnN5nOUmtzk236WfnPskZEyrILpZlCezTI8pubmxorJZ7KHyYP8AVpZUZbezNdXmQrnBxq3NLeSShbEVVPRkCMkpMlKKJLtspmEIU0404RhFylLViklmTzJ4XK28t728t7WYlOU3mUnJpJZby8LcupcnMVxmXMrm43Jw2bk7IRmIUz9WVJ8VmTSR343Ik91ptl0jJg9zlWMFPtbDzrKu9jXa4VtONtqo4GX0rhU6aqcaoRVRrDmopSa5m1v+Uy6k3FQc5OCeVFtuKb5UnsyR6NzQAAAAAAAAAAAAAAAAAAAAkFr+V6T6VT89Rd0PgodT+dnFU9/LrK8SmgAAAABQOnyvV/Sq/noIq/wU+pfOjen7+PWR8KQ7QAHCva8PlerwAY3dO75jnhXjw4V4jDaj75pLnbSXpMqMnsSba3pJsc2vcr6lRhzgv18PWXT09D9Bni5+RP1X09HQ/Qxwr3K+pUOMh5cPWXT09D9DGpPyJeq+zofoHCvcr6lQ4yHlw9ZdPT0P0Mak/Il6r7Oh+g44V7lQ4yHlw9ZdPT0P0Mak/Il6r7Oh+gcK9yocZDy4esunp6H6GZ4ub3Qn6r7Bwr3KhxkPLh6y7elekxqT8iXqvs6UOFe5UOMh5cPWXb0r0jUn5EvVfZ0o54V7lfUqHGQ8uHrLt6V6RqT8iXqvs6UOFe5X1KhxkPLh6y7elekak/Il6r7OlDhXuV9SocZDy4esu3pXpGpPyJeq+zpQ4V7lfUqHGQ8uHrLt6V6RqT8iXqvs6UOFe5X1P6vz9oOMh5cPWXb0r0jUn5EvVfZ0o44V7gxxkPLh6y7elekcXN7oTf8AFfYOFe58fL/N2w4yHlw9ZdvQ/QNSfkS9V9hzwr3K+oM8ZDy4esunp6H6GNSfkS9V9g4V7lfUqHGQ8uHrLp6eh+hjUn5EvVfYOFe5X1KhxkPLh6y6enofoY1J+RL1X2DhXuV9SocZDy4esunp6H6GNSfkS9V9g4V7lfUqHGQ8uHrLp6eh+hjUn5EvVfYccK9yocZDy4esunp6H6GNSfkS9V9g4V7lQ4yHlw9ZdPT0P0Mzxc/In6r7Bwr3KhxkPLh6y7elekxxc/In6r7DnhXuV7vlfM7ocZDy4esu3pXpGpPyJeq+wcK9yvqVDjIeXD1l29K9I1J+RL1X2DhXuV9SocZDy4esu3pXpGpPyJeq+wcK9yvqVDjIeXD1l29K9I1J+RL1X2DhXuV9SocZDy4esu3pXpGpPyJeq+wcK9yvqd3yg4yHlw9ZdvSvSNSfkS9V9hxwr3PjXyhjjIeXD1l29K9I4ufkT9V9g4V7nxp5YcZDy4esu3ofoHFz8ifqvsOeFe5X1O55YzxkPLh6y6enofoY1J+RL1X2DhXuV9SocZDy4esunp6H6GNSfkS9V9g4V7lfUqHGQ8uHrLp6eh+hjUn5EvVfYOFe5X1KhxkPLh6y6enofoY1J+RL1X2DhXuV9SocZDy4esunp6H6GNSfkS9V9hxwr3KhxkPLh6y6enofoY1J+RL1X2DhXuVDjIeXD1l09PQ/Qxxc/In6r7Bwr3KhxkPLh6y7elekzxc/In6r7Bwr3KhxkPLh6y7elekxqT8iXqvsOeFe5X1KhxkPLh6y7elekak/Il6r7Bwr3K+pUOMh5cPWXb0r0jUn5EvVfYOFe5X1KhxkPLh6y7elekak/Il6r7Bwr3K+pUOMh5cPWXb0r0jUn5EvVfYOFe5X1A4yHlw9ZdvSvSNSfkS9V9hxwr3Khrwe6cX/ABl29K9I1JrfCXqvsHCvcGxqAAAAAAAACnl0490B1nNKU4dulfBWlO1834+qMOUI51pJPky0uvOejabKMpboya6It8/N1P2nHCvcqMcZDy4esu3pXpM8XNb4T9V9g4V7lQ4yHlw9ZdvSvSY1J+RL1X2dK9Jzwr3K+pUOMh5cPWXb0r0jUn5EvVfZ0r0jhXuV9SocZDy4esu3pXpGpPyJeq+zpXpHCvcr6lQ4yHlw9ZdvSvSNSfkS9V9nSvSOFe5X1KhxkPLh6y7elekak/Il6r7Olek44V7lfj/509UOMh5cPWXb0r0jUn5EvVfZ0r0nPCvcr6nx7tPVGOMh5cPWXb0r0ji5+RP1X2DhXuV9T49yvqBxkPLh6y7eh+gcXPyJ+q+w44V7lfj/AOVfUGeMh5cPWXT09D9DGpPyJeq+zofoOeFe5X1KhxkPLh6y6enofoY1J+RL1X2dD9A4V7lfUqHGQ8uHrLp6eh+hjUn5EvVfZ0P0DhXuV9SocZDy4esunp6H6GNSfkS9V9nQ/QcVp8f6qcaf1cRtlPc0925p71u2GGmt6a60184AwAAAEgtfyvSfSqfnqLuh8FDqfzs4qnv5dZXiU0AAAAAKB0+V6v6VX89BFX+Cn1L50b0/fx6yPhSHaABOOtmEnnY3OGOsLMB9UrhOn61BerLJuUqErYiSKnd7PRJLeHTnIpnb11zW3c8qji5dFQ3HkWn1PL5ry5jaW1WvJZ4uOV0yeyMept83Xs3dNpbu5rwox3ye15xiCy5vrUVsXLk+lfqRyUepureNWSKIcZx98k1rcltkshU0U1OcnKhVvSbjFZNUKt45t/8AY6Ob1RQsOoXzkpLQgqnZ0Xzu5vbm5qSqVK08tvCjJqMVnKUVnZjk5T29G2oUIKFOnFLlyk5N4W1vlezb0mWXiUNde9NF/sF/774a+qIePrecn6zJtSHkx9Vdhz4lDXTvTRf7Bf4f+e+Gvq1Dj63nJ+sxqQ8iPqrsOPEoa6d6aL/YL/33w19UOPrecn6zGpDyY+quweJQ10700X+wX/vvhr6ocfW85P1mNSHkx9Vdg8Shrp3pov8AYL/33w19UOPrecn6zGpDyY+quweJQ10700X+wX/vvgoHH1vOT9ZjUh5MfVXYPEoa6d6aL/YL/wB98FA4+t5yfrMakPJj6q7B4lDXTvTRf7Bf+++CgcfW85P1mNSHkx9Vdhz4lDXTvTRf7Bf+++CnqBx9bzk/WY1IeRH1V2DxKGunemi/2C/998FPUDj63nJ+sxqQ8iPqrsOPEoa6d6aL/YL/AN98FA4+t5yfrMakPJj6q7B4lDXTvTRf7Bf+++CgcfW85P1mNSHkx9Vdg8Sfrp3pov8AYL/30OPrecn6zGpDyY+quweJP10700X+wX/vocfW85P1mNSHkx9Vdg8Shrp3pov9gv8A30OPrecn6zGpDyY+quweJQ10700X+wX/AL6HH1vOT9ZjUh5MfVXYc+JQ10700X+wX+H/AJ74a+rUOPrecn6zGpDyI+quweJQ10700X+wX+H/AJ74a+rUOPrecn6zGpDyI+quw48Shrp3pov9gv8A30OPrecn6zGpDyY+quweJQ10700X+wX/AL6HH1vOT9ZjUh5MfVXYPEoa6d6aL/YL/wB9Dj63nJ+sxqQ8mPqrsHiUNdO9NF/sF/76HH1vOT9ZjUh5MfVXYPEoa6d6aL/YL/30OPrecn6zGpDyY+quweJQ10700X+wX/vocfW85P1mNSHkx9Vdhz4lDXTvTRf7Bf8Avvgp6gcfW85P1mNSHkR9Vdg8Shrp3pov9gv/AH3wU9QOPrecn6zGpDyI+quw48Shrp3pov8AYL/30OPrecn6zGpDyY+quweJQ10700X+wX/vocfW85P1mNSHkx9Vdg8Sfrp3pov9gv8A30OPrecn6zGpDyY+quweJP10700X+wX/AL6HH1vOT9ZjUh5MfVXYPEoa6d6aL/YL/wB9Dj63nJ+sxqQ8mPqrsHiUNdO9NF/sF/76HH1vOT9ZjUh5MfVXYc+JQ10700X+wX+H/nvhr6tQ4+t5yfrMakPIj6q7B4lDXTvTRf7Bf4f+e+Gvq1Dj63nJ+sxqQ8iPqrsOPEoa6d6aL/YL/wB9Dj63nJ+sxqQ8mPqrsHiUNdO9NF/sF/76HH1vOT9ZjUh5MfVXYPEoa6d6aL/YL/30OPrecn6zGpDyY+quweJQ10700X+wX/vocfW85P1mNSHkx9Vdg8Shrp3pov8AYL/30OPrecn6zGpDyY+quweJQ10700X+wX/vocfW85P1mNSHkx9Vdhz4lDXTvTRf7Bf+++CnqBx9bzk/WY1IeRH1V2DxKGunemi/2C/998FPUDj63nJ+sxqQ8iPqrsOPEoa6d6aL/YL/AN9Dj63nJ+sxqQ8mPqrsHiUNdO9NF/sF/wC+hx9bzk/WY1IeTH1V2H5nala4KCjCDcSxi4o2y4u+2nXGytbL7ebdSl5a+2+3jbXhxtupWnzK0rSgcfW87U+STXzMakPIj6q7DymcvZyQ+JcX4wWbV69xwiJGsyu66ZxxtLKJQrkNCzFS0y+ynUizVCJrTuD0Q6nVudL07Q5N7kpeTV7Rc1+h0JpSqq0bWvN1IVHim5NuUZ7dms3718z+QpNK6PpypSuKMVCdOOZqKwpwys5W7K352Pfls8cg9keUAAAAAAAz25NrTlXvFtRCsK1vOJj5lt7/AC00m88g25iQrUKQxIWrIJMuT0PULiTnEwu8lYSwJXpW3GVXpSLK12lL3vG1lUjh1JtQp524b5cdCXt6Sw0bZq8uFCWeLgnKpjZs/WpPpfsTPo+YT5OXUbBMIa4TEcRxy5MhSkFKlxqc1KY4qCirC71RyRAoTpKGmVs51xxhZ7gfx57g4L1VTFRngKl1cVZupOtUcm8++ePQnj2Hs4UaVOKjCnCMUsJKK7NpMHiUNdO9NF/sF/774KeoNOPrecn6zN9SHkx9Vdg8Shrp3pov9gv/AH3wU9QOPrecn6zGpDyY+quw58Shrp3pov8AYL/33wU9QOPrecn6zGpDyI+quweJQ10700X+wX/vvgp6gcfW85P1mNSHkR9Vdg8Shrp3pov9gv8A33wU9QOPrecn6zGpDyI+quw48Shrp3pov9gv/ffBT1A4+t5yfrMakPJj6q7B4lDXTvTRf7Bf+++CnqBx9bzk/WY1IeTH1V2DxKGunemi/wBgv/ffBT1A4+t5yfrMakPJj6q7B4lDXTvTRf7Bf+++Gvqhx9bzk/WY1IeTH1V2DxKGunemi/2C/wDffDX1Q4+t5yfrMakPJj6q7B4lDXTvTRf7Bf8Avvhr6ocfW85P1mNSHkx9Vdhz4lDXTvTRf7Bf4f8Anvhr6tQ4+t5yfrMakPIj6q7B4lDXTvTRf7Bf4f8Anvhr6tQ4+t5yfrMakPIj6q7DE3bfko9TNpcbPcUcMZx9jk1W5VSNSJPRTac2uVSq9GuLVm1WrGet1/8AIq5stCFhHVK3KiXdBRSzrp6F/dW01Up1Z5TWU22pLO1NN4eVz+lENa0oV4ShUpxaaeHhKUXtxh4ysZ2ci34bPmnbJYRetcc45Gws/n1VOEFfqoLFRhNUyhS2LUiZ3ZT1ySvGqFzNZ3BDc6t3PNo3OVVaG09RanoeZ9Ds7hXdtSrpY145a5pLZJfI9h4e7t3bV6lFvOo9j509qfoIPHSc4AEgtfyvSfSqfnqLuh8FDqfzs4qnv5dZXiU0AAAAAKB0+V6v6VX89BFX+Cn1L50b0/fx6yPhSHaABtI5FalLuVD0+pWlK21yZWlaVpStK0rH3qlaVpXtVpWnarThwqKbT/3srfv6P+8iWuhtt/T/AHlX5PEe4+ogPAHswAAAAAAAAAAAAAAAAAAAAAAAAAAAAAAAAAAAAAAAAAAAAAAAAAAAAAAAAAAAAAAAAAAAAAAAAAADUzy3NKV5OHYLjSleERk1acaceFeweX9uncrw49sdujvu61/Gr6TlvfuO5/Ez/NZ8w0fSzwIAAAAAAHpE/gydKeLcfa8KcaRWlKV4dulKskzrWlK9ytaUrXu1pTuUHmuE33Nb83Gy/NRf6A+Gr/vIfPI+goPGHqQAAAAAAAAAAAAAAAAAAAAAAA+Xhy1VKU5UPcGlKUpSmTKUpSnapwowM3ClKfMpSna4U7Q+gaC+9tH99V+V8ZLL+39Z4zTP3fU/eU/zEathcFUABILX8r0n0qn56i7ofBQ6n87OKp7+XWV4lNAAAAACgdPler+lV/PQRV/gp9S+dG9P38esj4Uh2gAbSeRV/nRNPfrm/wDYDyKbT/3srfv6P+9iWuhfu+n+8q/mM+oePAHswAAAAAAAAAAAAAAAAAAAAAAAAAAAAAAAAAAAAAAAAAAAAAAAAAAAAAAAAAAAAAAAAAAAAAAAAAADU1y3P83DsH/khJ/+o8uHbo77utfxsfpOW++47n8TU/NZ8wwfSzwIAAAAAAHpF/gyfm237/Ja3/Uk0HmuE33Nb/jZfmov9AfDV/3kPnkfQTHjD1IAAAAAAAAAAAAAAAAAAAAAAAfLw5ar+dE3C+ub/wBgMw+gaC+9tH99V/PZ4zTX3fU/eUvzEathcFUABILX8r0n0qn56i7ofBQ6n87OKp7+XWV4lNAAAAACgdPler+lV/PQRV/gp9S+dG9P38esj4Uh2gAbSeRV/nRNPfrm/wDYDyKbT/3srfv6P+9iWuhfu+n+8q/mM+oePAHswAAApzVaUg5MnOUkFKFlxtiNOYcXYervJKuPOtTFX3UMPuJIsvONtKtvusKtuMupS2lagCorXhSta+VSnGvzPK9PteqAOrbXtleKqKNDu1utUl9CldG1wSLqpjLudzS1FEpxvUb6827hYZzbq827hTtVAFYqVpUKc5WtUkJEqeyph6lUcWnTkl08u80466wouyla0pW6+622nGnGoA/Btdmt5TUWM7k3uqOt9xdFbasTrk1TLKUrcXQ9KYaVz7aXW1ut5/OtpdStaU40AFeAPyUKCEpBylUcUnTJy7zj1B5lhJJJRdtbzDTTTLrSyy7LaVuvvvuttttpWt1aUpWoA/S26262l1taXW3UpdbdbWlbbra040rStO1WladuladqtO3QAULk6tbOmqsd3JA1JKX2l1VOSxOhTUvupWttlT1RhRXPupbdW23nca0pWtKdqoArwB1JD+xKnE9oSvTSpdkvO6S2EOKM5xT8yvC/q6Is65STza9q7qhVvNr5fAAdsAAApyFaVTepLTKU6i9GoqkV2EHFm3JVVCilFUym0u664hRQg8g+pJtLDKEnFGc3mGWXVA/e662y26++6ltttK3XXXVpbbbbbTjW66teFKUpSla1rWtKUpTjUAUTe6NjsTeoanFC5pyzr05h7erTrSS1BVLamEXmpjDLLTi6X2VvKuupfZS62t1tOdTiBTuT+xMxicp3emlrNWXVtSFuLijQmKbqVpbW1PYqOKuOrStaUrQul1eNaU4ca0oAO28vygAAHUESBhVOJzOme2hQ7J+f0hrIckZziR1P+76siLOuUlcz/wBvnlW835vAAdtddS2lbrq0tttpW6666tLbbbbaca1rWvapSlO3WteFKUpWtagDqmx+Y3qp9GZ5aXeqW6liqjY4o19U191bqW2n0SnG9RurW27haZza15t3Cla0qAO2AAAAAAAAAAAAAAAAAAAAAAAAAAAAAAAAAABqZ5bn+bh2C/yRk/8A1Gl47dHfd1r+Nj9Jy333Hc/ian5rPmGj6WeBAAAAAAA9Iv8ABk/Ntv3+S1v+pJoPNcJvua3/ABsvzUX+gPhq/wC8h88j6CY8YepAAADqUj+xOC1S2oHppXOKPndMQI3FGpWpOZdSy7pKUk688jm31pZd1Uu3m3VpbXhWoA7Mwwsksw00ywooqy4w00y62wssuy2t15hl91aW2WWW0rddddWltttK1rWlKVqAOvbHpneyjD2Z2bHckkzqRpzYvSryijeHHqZhiU02ywzh2+ZdWl3Dt8AB+69wQNaUxc5rkbciJ4VOWL1JKRKVS66lttTFCi8sovnXVpbTnX043VpSnbrQAf0iXInJKSubliVeiUW1uIVolBKpKdbS6ttbilBF5hJltLrbra1svupS62tOPGlQBTOb2yslhJjy7tbSWovqURe5r0iCw8ynDiWTcqNKtNvpzreNllbrqc6na7dAB2Nl9hltt9l1t9l9tt9l9l1Lrb7LqUrbdbdStaXW3UrStt1K1pWlaVpXgAP6AAAAAAAAfLw5ar+dE3C+ub/2AzD6BoL720f31X89njNNfd9T95S/MRq2FwVQAEgtfyvSfSqfnqLuh8FDqfzs4qnv5dZXiU0AAAAAKB0+V6v6VX89BFX+Cn1L50b0/fx6yPhSHaABtJ5FX+dE09+ub/2A8im0/wDeyt+/o/72Ja6F+76f7yr+Yz6h48AezAA6WSNri8R58aWh6URt1c2hxb26QpE5CtWxrliQ1Old0yVTWidQobjjLFZJJ9aFGmFW2GfyK1AGt9FitHi3eDBKSyWzicOj7Acguj3I57IDX93WLbGV/TUtIuqUnTN6AqyzgmQJCLCybK0srebzbbgBNm6rg4mxXEsFscnFmjGVc5QLH07c25V0I66JPBi69yaOmWWXGpbXPo9hhhxd9ltxCE9Kp6ojUqCTAIwztjHHus7phTLOIGhNAXgjKUWgMgamhYrKQzWGyWxZa7NbqiUKjrXFcnKQdJSrb7TFBd9TFqmqg9GgNSAZB5bwOuzPk+EKpq4oXLCMTZF6xdj3prulPkk8UqDy0Tg8kIrE6NazNSCiM1EWcv6vYsotIuS3Ilqq08CDmKDxTGu6sSjGC0tI80rsZyF2zpEmY7/0YQtxZZpUGcjUR5ppSKQKn5Q323JUfUlZLXVOsKTlI3d1PWgbCwBrO3pwvfTD+WsqyDI+QZGsQLYwdE4cc8Wt0BiyRzmsYZTCSI2iKtLc19qFesLq6OKg0wy40szo9hpBZlANjLceUkj6FUddzSUzOlPNu8vmlEorDDLu35fCy2tfLAGnSF5IxBlgySZuz3BMtZlVqHh4uoiYYk+yDGGBISlU32tbS7GFqmZoucL2wi17enBGW9W3ozUypQQmdqut6gDYnmORvuR9Z5lJcAuxr26yaG9OiDkw3GWOC5CcpT9eCGsu+wpclf8ArNY7oU6HqKd6RPVtqKwpM7E2llga65S3avK8JwUjXq0y/ZY5TD7YRZHDna3Kls2LWobpKZK7aX0olKISFPpzkocKEshFxdpzWbYi6PdUDcu20XUbkFHS4m5yoiS0cbk9OBFy6hBdFdxFOFOBNVHVKl04U4WVt7VPKAEV5YxS4ZVowt1clzyCRpBR1rImmAuBDE4S3plG6jenXyDqChehb2+iVdYoRIrLaOZTobYecV0cm4AY5aCNSRig+b2RvodRAz7LZJakVFB5qo+iRvaIckTUOUn3XnqDaEk2dUPOvvNOv5xhl9111agCOdn8ksctz40YNlt8+dcdxmKJ5LIsdYxbHdyl+Vpg633KWuK3kM5qc+sdamGyx8WmGrm1NS+5QUafarubFSQDJvWqaYUdmN+heJIs5Y4VRJzobKsbSRjVRuVMDg4lWF2LHVrWKV1xly4pEXbVWQuWW8SbLFF5Rt1ltwEPSbDGt2PF0wl20sxik5luQ3qQPje8zmq1oVIYwlsS9QicQYrZA7H1Txu1R1JOoZLC3Iy1akSlk2UKSFgC/NJEUpQ4XNKerZAVEzZrJlOHyZZSlskJxEfejviNHWytKHF3G31clKG03jZVtPR3t9aM97bbQDIHKETfp1AZPEIzMFMBeZA30bU0uRN9zmsZyTlJHXAxIkscmg3pKputVoSFJLkkPQGqrFxJlxqawu8DWlnXHusUHgVkEwvVtWbMMj5H2eFXQV0cHHKBk4QO6HruqeTG9YoOR3dDIdlTpV2vIRIL+dYitTqSkdloGaWZ8Sz/ADJFsZw1fIWtpjdHtidM3oki55b1MvaG9Mmuc4szHNRVlaNjstvW3qKKFKGpfUG04kytxV9gAx3y9ibHOJMuay1wQyEwrKD7k1A2ODNGDTyiH7EyZOapyArkSM0w4g5I3oyU3BWfdYqPKPcDCumKkJBreBsgAAAAAAAAAAAAAAAAAAAAAAAAAAAAAAAAAABqZ5bn+bh2C/yRk/8A1Gl47dHfd1r+Nj9Jy333Hc/ian5rPmGj6WeBAAAAAAA9Iv8ABk/Ntv3+S1v+pJoPNcJvua3/ABsvzUX+gPhq/wC8h88j6CY8YepAAx12yR5BX69ZMR4vsdjZkc0IqIyWG6tr0e1WvTZfJiGy2ytDzVZ0ZtdyrE6LnOKql9yZtsMXmpi7gNfU7b9Y1UMxcTqFcVXYM2Rxe7HV0UPcazAu8m6w2Qn5HtU1usTthDRavUPd7wXYVYaVW62nWCjraAMstqyDZtkTWXBrqrVlwzJstlzrOW9AqUIqP7bj1kbXkhiVqExhSmrW4HrjqKSbDbLq3lJlFl5apKmOLAtHJGOYhrvmrXGZ4iZUsKInU+sxPN2BmMVJ2WSs8jTUsbVC9v6RVNcrZVRZy4hRbZaYcr6KcoqdVNZSoH57FoYZfstj5bsTQ6uAK47XJIiY7mKqQArMNXpScpKk9Ud1Ck6pRErb70N7x1NEqqmKtTXmWpHK0sD+tYkUaL2Ey4swFVVTXCsWakjn0W9RdCjcxFrEBhtIPcr51xqZPG7lFXm9FfVPYqVp+dW5rNjdbQP4xJjCE7C5N2Sn2X2RPPFEZy/I8RxFtfDFB7TGoxC7CSC7WhvLNKTpVLjVYWoVqqWVP6WWYrJuJUrFpqkC+dRLlMVkOwmFCFqxZFcTZHTWQgteqPWHs0alqJS5JI6SoUGGG3omq5FfUil9119TVSky+6tTKUtAzXAAAAAAAAfLw5ar+dE3C+ub/wBgMw+gaC+9tH99V/PZ4zTX3fU/eUvzEathcFUABILX8r0n0qn56i7ofBQ6n87OKp7+XWV4lNAAAAACgdPler+lV/PQRV/gp9S+dG9P38esj4Uh2gAbSeRV/nRNPfrm/wDYDyKbT/3srfv6P+9iWuhfu+n+8q/mM+oePAHswAAAwYyR5vPXX62WRP8AV0jAGTuXYDj7JOP5DGsnpkV8PqjNdHFwWLC2vsf61FGK6SJM8GXl2tChoLsNU3L7zLU1qWilO4WKGxQtSnga0VuN8Y5LypjDH+J8iZLz0uiU6YZfPchzOcuM7jGOIIx164HRthdrEqKNVXzdYShTEGNdrmpLMZ+jXnFE2ryiwM1NmNi27CzayxpnWR+uT58Zegh6eTuyNkjDERW+hCqYzF3XnpkjdH2i66txZBh9it7Wl9AQWXWFL1KIDpMAOuAseIbmZBnXGs/ynkJ6Sr5rKuzyJrZLPZivv6OmTI0iZ1MU0QJTlN7fGI8jsuLREHXWJyb1y1YcpAyEb8mwR1n7/i1vkaNTP4u0IX19jVpauxYgaXK1LclWVOMT2IlFtbF7feeUkVHno7HBvuWFEWrktTgMeN+fMmZX/wD6F9sqGgDJ+iGrnEaNtL+p1cY5RDQzt06nVW2dHoZ2u3/I6pzu1Ste12qVqAMCdXs2Yswvgw7GGWJA048neH10ra5pFJEYQid3M1U+vD6kcI03c65XL0zm2rk9qa9nIWnqLrbLrCbkKtrVLgLGjcXyZHOTPeEDQlfUMocWZzfm9qRlnlu6CEvc/KdHQoi0i6qm5M5Qo51eTqcLTr250OsvLpdxtAH5Zokmoq/WxG34lvgR88PRxVNilpg6ZH/GyhmVFzd1qvqnbCuzNvdqGpzKuix16gevP4lmHqnFcitUgZ9X5HZ8bw/F9mYJClY5RLaxGHXmHEqVBblkB0ayaK0nPbUylOkINcCVdTXJVcmaEtK2VULCLDCq3gS6AMItHP8AB7YT/Onyt/8AIxMAdE7PkewhufKJjkhQ3x+KZoxuxNsUnbtbalZGt/ivQkbrFXF7U2WJWm9ckbk7ubeoVEITKdaSzTblF9lpIFZi17Zsn7l5FyZjtQU8QCOYbbMcP0sbOBrDIJ0ZKUj2UU2uNv8Awd5q3saa1OauRXqCiik6alh1Ui1GYoA7Zsz7gnIl8xjuxUexrAZrjaRvDAsiGUz2N1vNaryyT0r7GVcqZGq12QSJMRYpsTsyVQeanLb1RlpqVxZz1YH4aZOCVgw7kiRGmuTRh9JlHJcgxSa/XuFS2zDaOqZU3KEpbjee6J2hOYneT6FrOcquUWrVN1Dbj6HHATVKs2pKYNcs34mZq5ZbCGvr00NTepXshz03JHe1ufbyqqGZa4pVLIQS6KlSE9o6XUxrUI7iijq8bQMOtjMi6r5Iwo5yOFqIO8ZdllzIqx+nhqRstzGVPljilMauqJ2kguXt6whXZfa4mLrSLVFltU5F6hWrbS1AGU2SM3E68YLjkxyjQx1m1WCOsdWRMoTEnSbIh7GWYuRVcCizG5tQdOSuC50ea2Xo0LeQeakIXK70DYtAhnBkrxEwuDxl3L+f8Lv+cJ0kKJeDkuSIbeywGOWmdIQY8hxdX1RYlaW2/mXuakk8+53ci7lShY5G23Oi4DPmlaXUpWlaVpWlK0rStK0rSvbpWlaeXStO3x8qtK9oAcgAAAAAAAAAAAAAAAAAAAAAAAAAAAAAAAANTPLc/wA3DsH/AJIyf+v/ANBpeO3R33da/jY/Sct99x3P4mp+az5ho+lngQAAAAAAPSL/AAZPzbb9/ktb/qSaDzXCb7mt/wAbL81F/oD4av8AvIfPI+gmPGHqQAMRN6LJbfrRPexOjldbZVmMlVjN0ujrfCC3VLdJ6JrkVt5lqW1DTnv1x9tUNsaseauNKoekUqBjTsRItXHbCDGiwGdj9VlY93g1cLI8ZJUhGRm2QXPjScTz0rMSTJmVTVp6fatJk5aQy9zqUWpKrILUXMAmfZxUqgs91SzZKCjqRfHEmkzFkF3SJzFRDD/GJHmpjJelpKS0w6xqSr0Sihygoq+y0w1KlKtMVrEZB4HTZdnkSzlnDWiBYqkLNPDohkCzLcxeIq4p31kjMeipdlE9HR3bL1TeQpdVRpiJOmqoqcUrvbyVdierq3VUgUOSXGFNG6jYq2CMY0+PVGHzCcQLZwTS6BJJUU8o1Enrepdyb40glNExSmpy1WanusQGx5Mad05YwFGAVmHl0HdNxZytwLVrMxdbh5tIyQqhRfMx+syZ2S3Xshya5BS2PqnqsauupasZaXpzLbXy68y9xveL7wP6wjkKF4QyhszjrKskZsfub5mGRZcjKuWOSNjaZFE5xROajPZnVeeShXKEdyS0lUjLPqqtPuPTllGnt7mWiAujUMy+XyjY3NKBOpKh+UclpyoStVplCS59Y4YkWtNH9KQpKKO6AvPV3lk3GWWmWKUixKcWUoSnF2gZtgAAAAAAAPl4ctV/OibhfXN/7AZh9A0F97aP76r+ezxmmvu+p+8pfmI1bC4KoACQWv5XpPpVPz1F3Q+Ch1P52cVT38usrxKaAAAAAFA6fK9X9Kr+egir/BT6l86N6fv49ZHwpDtAA2k8ir/Oiae/XN/7AeRTaf8AvZW/f0f97EtdC/d9P95V/MZ9Q8eAPZgAAB0SmLxla/N0qWR1iVSdnSqULRJFLQ3nv7WiWWmWK0jc8Gp73FCmVWHHWKSEqkoo+w4202y6l93EDsl6BC6oVrW6Ikjk2OSRSgcW5emJWIV6FYTenVolqRRYYnVJFScwwhSmPLMJPJMvKNsusuutqBSsrExxtuTs8dZmpgaElLqJWtlb0jW3JqX3VvuonRISSExNLrq1uuoWVbSt1a1r26gC3JVjHGs6VJl03x7B5itRJ6pEayVRNgkKpIluMuOqmTKHdvWHEJ6nX3m1JKvsLqZfdfW3nXVrUDo23BWEWZwQu7RhzFbU6tatO4Nrm249iKFwbl6M2xQkWoVqVoKUpFaU8ss5OpTmlnEG2WGFX2320uoBIJLKzp3VY+kNLYS+OKRIhcHklAlKdV6JvuPvQo1jjYVRYqSIr1Sm9InPOMJTXKD7ibLKmmVuA/J/jsflbQrYJSxM8lYV/UOnsj+2InloW9FUkrU3S21xIUo1PRliZOrI6sTf1FSQSeXzTSrL7QO2LssKssLLssLLLstssLLtpZZZZZSlttllltKW22W20pbbbSlKW0pSlKcKAC2XaEQt+eGuQvkQi70/sdbasr47MDS4vDPWw3q9lWtzWJDlrfWw6tTrapDya2m/2SnC/tgC6ABaSCAwVqkCyWtkKiTbKnHqvXCTII4zo5Av6vWlTumvKdGW4quq1pSpvV1JnPr/AHXEAd05sjM9Vb6vLQ2O1WlzSvTV1zQJF/Wx4Q8/oTs39KJNqic0fVDOir03UlSfql/UjbOfdxA7MAdGxxiNxgtxKjUeY48U7uqt9dSmNpQNJbm+L7SrFzy4WIE6e1a6rbE5FitxU0NVqLSCbTjr6F2UoB+r4wMMnbFLLJWVpkLMspbaraXxtRuzYqtsvoZZapQLyVCU+ll9tt9tDSr6W3223UpS62laAfs0M7RH25IzsLW3MjQgL6iha2lCmbW5GTzrr+pJUSMolMnL51113MKKst51113DjWtagdLIoHB5eoQLJZDIpJ1bVfUxrVSKOtD0obb63W31vQHuSNSajvrfbbfW5PcXWt1tt3HjSlaAXOaUUcUYQcWWaSaXeUaSbZaYUaUZbWy8swu6lbLy77K1tvsupW262tba0rStaACjamlrYm5GzsjagZ2luIsSt7W1o07e3IUpVOBaZGiSFkpkxBdO1YSSVYXbTtW20AHRoYFBmyQLJY2wuJt8qcKGUXyZDHWdJIF1Dv77RY8p0Zbipob/APidWU38/wD9riAP1lMJhk5Rp26bRGMTFvSKaLUiGUsDVIUaVZQowiitOldkisglTQg44mh5dlptCjTC+fzL7qVAsXxPGAO8bh72M4V7yACYKUpbSlKUpSlKcKUpSlKUpTtUpSlOFKUpTtUp3AByAAAAAAAAAAAAAAAAAAAAAAAAAAAAAAAAA1Nctz/Nw7B+X/ghJ/8AqPLvL8H+3gO3R33da/jY/Sct99x3P4mp+az5hg+lngQAAAAAAPSL/Bk/Ntv3+S1v+pJoPNcJvua3/Gy/NRf6A+Gr/vIfPI+gmPGHqQAAAtNogMFj7y4yJhhcTZJA79U67PrRHGdteXPqptDjeuLmjRkrVvVDqUNM6SebzzKUvu43UpUAXMoTp1ic9IrIJVJVRJqdSmUFWHp1Cc6y4s4g8k224s0k0u64s0oy26wyy66262tta0AHQRmGQ+FJT0MOikaiaJUfVSqSRlia2JMpU1pwqoUENaVKUcfWnaqcZZcZWnarcAK1+jzBKWw9lk7GzyNmVczpTS/NiJ3bFPU7qXl9XQOBChKdzL7aX2dUKu5t1KXW8K0pUAfoysbJG2xKyx1namBmQ2XFomllb0jU2I7L77jLrEqBCSQlT2XGX3mXWlFWUrfdddWlbrq1qB1klhMMmhSMiYxKMSwlvPuUoCZKwtT6UhU3UtpcoRluiRVYmPupZZS40mlhlaWW0rd/JpwAuMkkpOUUQQUWQQSXYUSSTZaWUUUXbSwssouylthZdllKW2WWUpbbbSlttKUpSgA/QAAAAAAAB8vDlqv50TcL65v/AGAzD6BoL720f31X89njNNfd9T95S/MRq2FwVQAEgtfyvSfSqfnqLuh8FDqfzs4qnv5dZXiU0AAAAAKB0+V6v6VX89BFX+Cn1L50b0/fx6yPhSHaABtJ5FX+dE09+ub/ANgPIptP/eyt+/o/72Ja6F+76f7yr+Yz6h48AezAAAAAAAAAAAAAAAAAAAAAAAAAAAAAAAAAAAAAAAAAAAAAAAAAAAAAAAAAAAAAAAAAAAAAAAAAAANTPLc/zcOwX+SMn/6jS8dujvu61/Gx+k5b77jufxNT81nzDR9LPAgAAAAAAekX+DJ+bbfv8lrf9STQea4Tfc1v+Nl+ai/0B8NX/eQ+eR9BMeMPUgAAAAAAAAAAAAAAAAAAAAAAB8vDlqv50TcL65v/AGAzD6BoL720f31X89njNNfd9T95S/MRq2FwVQAEgtfyvSfSqfnqLuh8FDqfzs4qnv5dZXiU0AAAAAKB0+V6v6VX89BFX+Cn1L50b0/fx6yPhSHaABtJ5FX+dE09+ub/ANgPIp9PLOjK37+k/RUiy10L930/3lX8xn1Dx8/PZgAAAAAAAAAAAAAAAAAAAAAAAAAAAAAAAAAAAAAAAAAAAAAAAAAAAAAAAAAAAAAAAAAAAAAAAAAAGpnlua8OTh2D/wAkZP8A9RpeO3R33da/jY/Sct79yXP4mf5rPmGj6WeBAAAAAAA9Iv8ABk/Ntv3+S1v+pJoPNcJvua3/ABsvzUX+gPhq/wC8h88j6CY8YepAAAAAAAAAAAAAAAAAAAAAAAD5eHLVfzom4X1zf+wGYfQNBfe2j++q/ns8Zpr7vqfvKX5iNW1acO1UXDWNjKoACQWv5XpPpVPz1F3Q+Ch1P52cVT38usrxKaAAAAAFA6fK9X9Kr+egir/BT6l86N6fv49ZHwpDtAAzP5PPN7Lrhufr9meQmFp2mGTgs89YeYnKRNxzm2r2RA6Opyk9OUQyNbi5JHB8P6pU0hnTLjyClB5ZSc2v0rbSubCtThtm0pRit8nBqWNnPjGOXJ3aNrxt7ylUm0o5cZN8imtVv5Mn1VMe5CieUYm0zSFuyd3ZHdOUaWYSaTeeiUXklnHNrkSSYb0NyR9VssVpL763F3VtvsuMJMKNM+cSjKLacWmsrDWHlcm09ymntTTXOtu/avZtL1GDIAAAAAAAAAAAAAAAAAAAAAAAAAAAAAAAAAAAAAAAAAAAAAAAAAAAAAAAAAAAAAAAAAAAAAAAAAeeT+ENbcY3xdp1LcK1e29wyBkqimPkMCVSScrTWOzK4NBpSuwu+69KoIbHs+Qm232f2BE3pC1dU18gYqOFtoW2qXF9SlFPi6MtectmPF5M7dr2pLfz8hXaTrwo2lVSeJVIOEFyuTWM9S5WfPCH0I8QAAAAAABua5CvZ+Kayb0RNxnK1KgjE6QXxXpSn+x0sfVSixG3W2qLr6Uoce0uUhTtiChd5zzIDWRpT3WHq7KX0mn7adxZ61NOToTc2ktri1hv5MLZyZLjQtxGjcyhNqKrRSTflRy0tz35fRlYyfSrZnpokTWhe2FzQvDO5kWqm9zbVJKxCsT38aWmp1JF95RtnGl1ta23V5t9t1l3C626lPBbt56/O7lzzfT9uo7MDIAAAAAAAAAAAAAAAAAAABZWQsgxPF8TdZnM3ZO0sjSnNOvvNNJsULlFhRhpLa2knGFdMc1nUry0iSy+lxl1Lr7riySzTS8pOTUYptt4SW1t82DDaSbexLa29ntew+VVyhucGXY/c/YDM0evLPaZnNzT06wi8g1E5HNbcgZXB1azkx6go9kdHFuVuDEf1Shh7OoQnHkpz7zE5X0jRlvK2sqNKeyWHOS8lzbk4/xc4PDaSrxuLytUjtjlQi9m1QWqns58Z5+cwxHecIAEgtfyvSfSqfnqLuh8FDqfzs4qnv5dZXiU0AAAAAKB0+V6v6VX89BFX+Cn1L50b0/fx6yPhSHaAA+Px/8AL+sBs+3b9GPlM0MH8odufrgy2R7DOf5tDGkiywhEnIMbnQ5tRFJyExTU1L3tA4uLUyElJyuoMberTs6c3qp5KEs9QoNMr7nRdldTdSrRWu98oNxy+drOMve3ja953UdJXdvDUp1fFWMKSUsJZ2LKzj5dhPXj1fKh/Pg5M/IPvOIPcLR3mZeu+n7fJ15m92b7zkPUXT9vk68vHq+VD+fByZ+QfecPcLR3mZeu+n7fJ15e7N95yHqLp+3ydeXj1fKh/Pg5M/IPvOMe4WjvNS9d9g92b7zkPUXT9vk68vHq+VD+fAyZ+Qfef48fSD3C0d5qXrvsM+7N95cPUXac+PWcqH8+Bkv8he9Ae4WjvNS9d9g92b7y4ep/WPHrOVD+fAyX+QvegPcLR3mpeu+we7N95cPU/rOPHq+VD+fAyZ+Qfef48PTD3C0d5qXrvsHuzfeXD1F2jx6vlQ/nwcmfkH3nD3C0d5qXrvsMe7N95yHqL7f2vow8er5UP58HJn5B95xn3C0d5mXrv7f2vow92b7zkPUX2/tfRh49Xyofz4OTPyD7zjHuFo7zUvXf2/t6sPdm+85D1F9v7X0YePV8qH8+Dkz8g+84e4WjvNS9d9g92b7zkPUX2/tfRh49Xyofz4GTPyD7zh7haO81L132Gfdm+8uHqLtOfHrOVD+e/wAl/kL3oD3C0d5qXrvsHuzfeXD1P6x49Zyofz3+S/yF70B7haO81L132D3ZvvLh6n9Zx49Xyofz4GTPyD7zh7haO81L132D3ZvvLh6i7R49Xyofz4OTPyD7zh7haO81L132GPdm+85D1F0/b5OvLx6vlQ/nwcmfkH3nGfcLR3mZeu+n7fJ15e7N95yHqLp+3ydeXj1fKh/Pg5M/IPvOHuFo7zMvXfT9vk68vdm+85D1F0/b5OvLx6vlQ/nwcmfkH3nGPcLR3mpeu+we7N95yHqLp+3ydeXj1fKh/PgZM/IPvP8AHj6Qe4WjvNS9d9hn3ZvvLh6i7Tnx6zlQ/nwMl/kL3oD3C0d5qXrvsHuzfeXD1P6x49Zyofz4GS/yF70B7haO81L132D3ZvvLh6n9Zx49Xyofz4GTPyD7z/Hh6Ye4WjvNS9d9g92b7y4eou0ePV8qH8+Dkz8g+84e4WjvNS9d9hj3ZvvOQ9Rfb+19GHj1fKh/Pg5M/IPvOM+4WjvMy9d/b+19GHuzfech6i+39r6MPHq+VD+fByZ+QfecPcLR3mZeu/t/a+jD3ZvvOQ9Rfb+19GHj1fKh/Pg5M/IPvOMe4WjvNS9d9g92b7zkPUX2/tfRh49Xyofz4GTPyD7zh7haO81L132Gfdm+8uHqLtOfHrOVD+e/yX+QvegPcLR3mpeu+we7N95cPU/rHj1nKh/Pf5L/ACF70B7haO81L132D3ZvvLh6n9Zx49Xyofz4GTPyD7zh7haO81L132D3ZvvLh6i7R49Xyofz4OTPyD7zh7haO81L132GPdm+85D1F0/b5OvLx6vlQ/nwcmfkH3nGfcLR3mZeu+n7fJ15e7N95yHqLp+3ydeXj1fKh/Pg5M/IPvOHuFo7zMvXfT9vk68vdm+85D1F0/b5OvLx6vlQ/nwcmfkH3nGPcLR3mpeu+we7N95yHqLp+3ydeXj1fKh/PgZM/IPvP8ePpB7haO81L132Gfdm+8uHqLtOfHrOVD+fAyX+QvegPcLR3mpeu+we7N95cPU/rHj1nKh/PgZL/IXvQHuFo7zUvXfYPdm+8uHqf1nHj1fKh/PgZM/IPvP8eHph7haO81L132D3ZvvLh6i7R49Xyofz4OTPyD7zh7haO81L132GPdm+85D1F9v7X0YePV8qH8+Dkz8g+84z7haO8zL139v7X0Ye7N95yHqL7f2vow8er5UP58HJn5B95w9wtHeZl67+39r6MPdm+85D1F9v7X0YePV8qH8+Dkz8g+84x7haO81L132D3ZvvOQ9Rfb+19GHj1fKh/PgZM/IPvOHuFo7zUvXfYZ92b7y4eou0/JRy0fKdqyDkqrbnIyhOeXeUcQeXHjiTSr6VtvLNKNZryzLLra1tusvsututrWl1K0rUPcLR3mpeu+we7N9yVIJ86gsr2mAWUcv5MzVJj5hlOZvU0kJ1tSi1bsfZ0dAmqZedVEztiUtO1MiDq5hp/W9oQokXSDjlHUOrnGmX2VC3oW0NShShTjzRWG3zt72+ts4K1xVrycq1SU5PnxhL9ylhLpwlnnI3ExCAAAAAAApw48fzV4V/NUN+8ynh529GHh59DM/8X8qVv5hpgJjWOdmZ/H2sm3mcbbmhe6KLKX3Xl2uL84tat8deo86paerm4K7kxFpaZPcWnKKKLrKuh9H1pOcqCUm8vUbim3v2bl8iRY09K3lKKiqmslsWvFSlhbvG2N/Lndse3ZJnj1nKh/PgZL/IXvQIvcLR3mpeu+w392b7y4ep/WcePV8qH8+Bkz8g+8/x4emHuFo7zUvXfYPdm+8uHqLtHj1fKh/Pg5M/IPvOHuFo7zUvXfYY92b7zkPUX2/tfRh49Xyofz4OTPyD7zjPuFo7zMvXf2/tfRh7s33nIeovt/a+jDx6vlQ/nwcmfkH3nD3C0d5mXrv7f2vow92b7zkPUX2/tfRh49Xyofz4OTPyD7zjHuFo7zUvXfYPdm+85D1F9v7X0YePV8qH8+Bkz8g+84e4WjvNS9d9hn3ZvvLh6i7Tnx6zlQ/nv8l/kL3oD3C0d5qXrvsHuzfeXD1P6x49Zyofz3+S/wAhe9Ae4WjvNS9d9g92b7y4ep/WcePV8qH8+Bkz8g+84e4WjvNS9d9g92b7y4eou0ePV8qH8+Dkz8g+84e4WjvNS9d9hj3ZvvOQ9RdP2+Try8er5UP58HJn5B95xn3C0d5mXrvp+3ydeXuzfech6i6ft8nXl49Xyofz4OTPyD7zh7haO8zL130/b5OvL3ZvvOQ9RdP2+TrzAmceUN3Q2PZr4/mXYCbzJpPLMTrU55ra1nOSE4g5Mc1uq9lb25xdGU4lQZQ9icFahnUGdTPPRGHp05hU9vouxtpqpSopTW1Sk3Jxf7nOxdeM9O1kNbSV5XjqTrNQe+MEop9eFlrkw3joMMBYHCAAAEgtfyvSfSqfnqLuh8FDqfzs4qnv5dZXiU0AAAAAKB0+V6v6VX89BFX+Cn1L50b0/fx6yPhSHaAAAAAAAAAAAAAAAAAAAAAAAAAAAAAAAAAAAAAAAAAAAAAAAAAAAAAAAAAAAAAAAAAAAAAAAAAAAAAAAAAAAAAAAAAAAAAAAAAAAAAAAAAAAAAAAAAAAAAAAAABILX8r0n0qn56i7ofBQ6n87OKp7+XWV4lNAAAAACgdPler+lV/PQRV/gp9S+dG9P38esj4Uh2gAABxxp3aerQDbUl5MvQ+Ucad2nq0DK519s9j9DGpPyZeq+wcad2nq0DK519s9j9DGpPyZeq+wcad2nq0Aak/Jl6r7Bxp3aerQBqT8mXqvsHGndp6tAGpPyZeq+wcad2nq0Aak/Jl6r7Bxp3aerQBqT8mXqvsHGndp6tAGpPyZeq+wcad2nq0DK519v7V6RqT8mXqvsHGndp6tAyudfb+1ekak/Jl6r7Bxp3aerQBqT8mXqvsHGndp6tAGpPyZeq+wcad2nq0Aak/Jl6r7Bxp3aerQBqT8mXqvsHGndp6tAGpPyZeq+wcad2nq0Aak/Jl6r7Bxp3aerQMrn+32TGpPyZeq+wcad2nq0DK519s9j9DGpPyZeq+wcad2nq0Aak/Jl6r7Bxp3aerQBqT8mXqvsHGndp6tAGpPyZeq+wcad2nq0Aak/Jl6r7Bxp3aerQBqT8mXqvsHGndp6tAGpPyZeq+wcad2nq0DK519v7V6RqT8mXqvsHGndp6tAyuf7fZoak/Jl6r7Bxp3aerQBqT8mXqvsHGndp6tAGpPyZeq+wcad2nq0Aak/Jl6r7Bxp3aerQBqT8mXqvsFK0r5VaeqBhxkt8WutNHIGPt9vts5QAAAAEm9yz1Hco47IHEiilvYnhemurdbaoRNi1URddZWtt1LTSCLy61tupWl1KXcaVpWlaUrQeV0rw74EaCvJaP03wy4K6Gv4RjOdlpXhDojR13GE8uE5W15eUa0YTSbhJwSkk8N4LS10Hpu+pKvZaH0peUG2lWtdH3dxSbW9KpRozg2uVKWUVXYdLvQtI/uG5/uorf76fcx/bH4B/7X8Hv+InT4L8Jv2O6d/mjSH6OOw6XehaR/cNz/dQ/vp9zH9sfgH/ALX8Hv8AiI8F+E37HdO/zRpD9HHYdLvQtI/uG5/uof30+5j+2PwD/wBr+D3/ABEeC/Cb9junf5o0h+jnHYfLfQvIvuI5/uvhp6of30+5j+2PwD/2v4Pf8RHgvwm/Y7p3+aNIfo47EJZ6F5F9xHL92D++n3Mf2x+Af+1/B7/iI8FuE/7HNPfzRpD9H6V6R2ISz0LyL7iOX7sH99PuY/tj8A/9r+D3/ER4LcJ/2Oae/mjSH6P0r0jsPlvoWkf3Ec/3Xw09UP76fcx/bH4B/wC1/B7/AIiPBfhN+x3Tv80aQ/RznsPl3oWkf3Ec/wB1D++n3Mf2x+Af+1/B7/iI8F+E37HdO/zRpD9HHYdLvQtI/uG5/uof30+5j+2PwD/2v4Pf8RHgvwm/Y7p3+aNIfo47Dpd6FpH9w3P91D++n3Mf2x+Af+1/B7/iI8F+E37HdO/zRpD9HHYfLvQtI/uI5/uof30+5j+2PwD/ANr+D3/ER4L8Jv2O6d/mjSH6Ocdh8t9C0j+4jn4f+a+CvqVD++n3Mf2x+Af+1/B7/iI8F+E37HdO/wA0aQ/Rx2ISz0LyL7iOX7sH99PuY/tj8A/9r+D3/ER4LcJ/2Oae/mjSHT/1fofoY7EJZ6F5F9xHL92D++n3Mf2x+Af+1/B7/iI8FuE/7HNPfzRpDp/6v0P0Mdh8t9C8i+4jn+6+CvqB/fT7mP7Y/AP/AGv4Pf8AER4L8Jv2O6d/mjSH6Oc9h0u9C0j+4bn+6h/fT7mP7Y/AP/a/g9/xEeC/Cb9junf5o0h+jjsOl3oWkf3Dc/3UP76fcx/bH4B/7X8Hv+IjwX4Tfsd07/NGkP0cdh0u9C0j+4bn+6h/fT7mP7Y/AP8A2v4Pf8RHgvwm/Y7p3+aNIfo47Dpd6FpH9w3P91D++n3Mf2x+Af8Atfwe/wCIjwX4Tfsd07/NGkP0c47D5b6F5F9xHP8AdfDT1Q/vp9zH9sfgH/tfwe/4iPBfhN+x3Tv80aQ/Rx2ISz0LyL7iOX7sH99PuY/tj8A/9r+D3/ER4LcJ/wBjmnv5o0h+j9K9I7EJZ6F5F9xHL92D++n3Mf2x+Af+1/B7/iI8FuE/7HNPfzRpD9H6V6R2Hy30LSP7iOf7r4aeqH99PuY/tj8A/wDa/g9/xEeC/Cb9junf5o0h+jnPYfLvQtI/uI5/uof30+5j+2PwD/2v4Pf8RHgvwm/Y7p3+aNIfo47Dpd6FpH9w3P8AdQ/vp9zH9sfgH/tfwe/4iPBfhN+x3Tv80aQ/Rx2HS70LSP7huf7qH99PuY/tj8A/9r+D3/ER4L8Jv2O6d/mjSH6OOw+XehaR/cRz/dQ/vp9zH9sfgH/tfwe/4iPBfhN+x3Tv80aQ/RzjsPlvoWkf3Ec/D/zXwV9Sof30+5j+2PwD/wBr+D3/ABEeC/Cb9junf5o0h+jjsQlnoXkX3Ecv3YP76fcx/bH4B/7X8Hv+IjwW4T/sc09/NGkOn/q/Q/Qx2ISz0LyL7iOX7sH99PuY/tj8A/8Aa/g9/wARHgtwn/Y5p7+aNIdP/V+h+hn8GxSUEF3nHRt/JJLtreYaazuJZZdltK1uvvMvTUtsttpSta3XVpSlKV41E9t3Su5zeXFG0s+H/Aq7uripCjb21twq0FXuK9Wo1GFKjRpX86lWpOTUYQhGUpNpJNmlTg1wipQnUq6B01Sp04uVSpV0Xe06dOMVmUpznQjCEUlluTSXKzoaU4/NpT06/H9Q9qtu5rdlbdj+Xd9BSnAAACQWv5XpPpVPz1F3Q+Ch1P52cVT38usrxKaAAAAAFA6fK9X9Kr+egir/AAU+pfOjen7+PWR8KQ7QAPyPrWhV9aVrSv8AJ7dO1Xt3U48K0r82na49ytfKrwGsvev7b9hNRjGdRKWXszt51t353fOdYISyAAAAAAAAAAAAAAAAAAAAAAAAAAAAAAAAAAAAAAAAAAAAAAAAAAFK1pWlaV4Vp5Ve54fT7lfLp8wDEkpJprKex/b7c25nbWVrdZbdXy6221r6daUqJ1uXUiqkkpSS2JNpfI8cp/QyagAStgeGtORs5YYx4/1UWsU9yxjmFvVyMzqKu1plUwZmJyuSnVpd1JTRGvOqQbzbupm0tv4V4cB8t7uXCfSvAnuKd2DhnoKrCjpvgj3Le6Bwn0PWqR14UtKaA4J6W0ro+rOD2ThTu7SjOUHskotZWT03ArRttpnhjwT0Rexc7PSnCXQejruCeHO1vdJ2ttcQT5HKjUmk96bytqPeeyMjNGWdsj0caW1gYWZEnbWhkZkKVsaWtvSl2kpkLc3IiiEiJGnKttLJTJySyirLaW2WUpQfxbaS0lpHTOkL3S2l7+80ppTSNzWvNIaS0jc1r2+vru4m6te6u7u4nUr3NxWqSlOrWrVJ1Kk25Sk22z9m7W1trK2oWdnQo2trbUoUbe3oU40qNGjTiowp0qcEoQhCKSjGKSSR2nGvdqOInHGvdqAHGvdqAHGvdqAHGtPKrWn9YAca92vqgBxrTyq1oAHGtPKrWgAca08qtaABxrTyq1oAHGtPKrWgAca08qtaABxrTyq1oAHGvdr6oAca92oAca92oAca92oAca92oAca92oAca92oAca92oAca92vqgBxrx48a8e780AONePHjXj3fmgBxrx48a8e780AONePHjXj3fmgBxrx48a8e780AONePHjXj3fmgBxr3a+qAHGvdqAHGvCtONa8fL4+Vw+PlgDxZcpdCopj7drN8ZhTE3xqPFrYc8EMzUT0ZuSuEnx7E5M+Xo0ttalJCFj47uK+1IntLSpblNxCMhOlLJIL/q9/wCTe4Y8JOG39yT3PtJcKtK3emtJaPveE3B+hpC+qOteT0VoPTl5Y6Kt69Z+PWdnY06NpCtVc69SlQhKtUqVHKcvyq/ujNDaO0H3V9PW2i7WlZWtxQ0dpCdvQioUo3V9Z0ri6nTpxxCnGpWnOpqQSjFyaiklgwTH+6z4YABILX8r0n0qn56i7ofBQ6n87OKp7+XWV4lNAAAAACgdPler+lV/PQRV/gp9S+dG9P38esj4Uh2gAfio/vN//R/0rRrP3r+T50T23wq6pfMdaISxAAAAAAAAAAAAAAAAAAAAAAAAAAAAAAAAAAAAAAAAAAAAAAAAAAAA7Uv+9l/4lv8Ao0E8dy6l8xUz9/L99L52f2MmoAGQepPmrdYv84fCntlxkfDP7qD/AKNP90P/APIzutf/AGDwgPbdzT/OLwC/75cGf/OrI92o/jKP2SAAAAAAAAAAAAAAAAAAAAAAAAAAAAAAAAAAAAAAAAAAAAAAAAAAAA8bfKv+b2zj9Jxf7T8BH9S//Jaf9DzgZ/3n4ef/AHPfH5ff3UX+d3S//wAM0H/5bQNdY/RE/wA8AASC1/K9J9Kp+eou6HwUOp/Oziqe/l1leJTQAAAAAoHT5Xq/pVfz0EVf4KfUvnRvT9/HrI+FIdoAH4qP7zf/ANH/AErRrP3r+T50T23wq6pfMdaISxAAAAAAAAAAAAAAAAAANx+XViufUuhhdTKeWXS+yt9OHl8bOdzvwcRrrxy0pJtcie35OkNNJvDwlnONnp3H6jYAAAW3OOTPs3/boH2+bt+cAFteFv8A62vnTH+34/H0qhyZ+fk6+rlAAf1v0bWcVrSnDjWlONeFONaU41rx4Upx8uvar2qdvtVBtLeDkAAAAAAAAAAAAAAAAAAAHal/3sv/ABLf9GgnjuXUvmKmfv5fvpfOz+xk1AAyD1J81brF/nD4U9suMj4Z/dQf9Gn+6H/+Rnda/wDsHhAe27mn+cXgF/3y4M/+dWR7tR/GUfskAAAAAAAAAAAAAAARnk/NWG8JNja9Zmy1jPEbO8r7mpndcmzuLwNtdXOxOYrvbm1dKXRqSrl1iUo1TekTGmqLU5d51xdC7a3U9ZwS4BcOeH13dWHAXgZwr4aX1jbq8vbPgnwe0vwiurO0lVjRjdXVvoizvKtvbyrThSVarCFN1JRgpazSK7SWmNE6GpU62ltJWOjKNapxNKrf3VG1hUq6sp8XCVecFKepGUtWLbwm8HbQHJeOMrMNspxdkCEZJjNyi9JbIYDK2GYMdyoqywwxNR2jy9xQVUFlmlX3k9I6rbYYXddZSl9ta8XCPgpwo4HaQeiOF3BvT/BbSqpxrPRnCPQ+kdCaQVGUpRjVdlpO3tbnipShOManF6kpRkk24vEtjpHR+k6PfOjb60v7fOrx1ncUbmkpJJuLnRnOKkk03FtNZ2o7iNymMTJro+Q+RsMrZbl7u1WvEbd299a6ujA6rWF+baODWoVJKr2R8bnBmd0dDukNrqgWtywslYlPJL4dK6H0toK8ej9N6L0joe/VtZXjsdK2Vzo+8VppKzoaR0ddO2u6VGt3tf6Pura+sq+pxV1Z3FC6oSqUK1OcpqFxb3VPjbavRuKWvVpcZQqwq0+Mo1JUa1PXpylHXpVYTpVI51oVIShJKUWl31e1+D8NOIriYcK9wAAAr6vpADnhXhx+Z/t4cQBwAAA54V48Pj2/KAHVpntlWujoyI3drVvTGWgOemhM4JD3RoKdSzzms10byjr1beW5FJlJrferJJtWlpz701TbSjK29dXR9/QtLTSFeyu6NhpCVzCwvattWp2l7OzlTheQtLmcI0bmVrOrShcxozm6EqlONVQc4pxxq0p1KlKNSnKrRVN1acZxlUpKqpOk6kE3KCqKE3TcklNQk451XjsxyEgAAAAAAAAAAAAAAB42+Vf83tnH6Ti/2n4CP6l/+S0/6HnAz/vPw8/+574/L7+6i/zu6X/+GaD/APLaBrrH6In+eAAJBa/lek+lU/PUXdD4KHU/nZxVPfy6yvEpoAAAAAUDp8r1f0qv56CKv8FPqXzo3p+/j1kfCkO0AD8VH95v/wCj/pWjWfvX8nzontvhV1S+Y60QliAAAAAAAAAAAAAAAABTLb7rEqi+zjzqFXcK0rWlacacOdStK0rStvHncfAI6uVTk08bMZ5stLPyG0UnKKe7WXz7PafxciT9RoTbZQvm0pzTLKUtMsutrStDKX8ONDONOdzq141rWvHjStRjioaqWEsbnsTT3p7N7XP2iU5Jt73hxa5Hl8q+bmR/N155yg0ko3qVpFhfOv5lt915hlOdSnCvG222ltKcac3jWte1WlKVpXGZSm4xlqqKi841nLOH7Pbnl5CSSTe3OVjdjp6ejm9BT3KlFxZNtt1thvTeim3cyl1t1KW3151La148K0rbfw51K0rThW7hx46OpNqCTSlxmpLY8bOXl+VcnKZ1Vlp5xqOSw8Pds24+b5Gz+7zjyaLS7jeqXFJKqSTKl2W3WXc02nNuttpzLqW3WW3W1rTu0u49qozrVIupFy1sR1lJLGMvGPlT9m4aqajJLHj6slnLxjKa5uXecWGqbbUZ151L7VNSy7iupWWUtqYVdfbdbWledW62tKc7/wBm6nbpbbTtUzrTTpSlJSU3HMUsJayzvznZnblb9hs1FucUsOKk8534e7C5MJ46cn4mLL7rjrrDq2VJMMLLJonNMsM6nWtta3mWl14c6tK0pzLreZT+6rW6lRo60m6j1mtVtRg4tqTjv1ufWaawlzbeU2VOK1E9uvFOT1lsT1mtXOMSSxrJ5yiqoYcoNrYXf1ClhJRt91bLTL+edStaWUpfxtpbbSyvO4051bvK4UpUSa06j1U1BRjGT2ZlrS1mt+NiWdvV8mjhFQy1rZlJLbs1Y4TfTltYxlbD8FNqi7oXVTK2X9Ltsr1O0vm8adV5p1vOturS66zhxsurcXSvH+RXtDFSMnxeZYevHYsYy9bD5duMbOTbuMx1U6mNq1XjOU8eLse/lex7Nx21PT492vd/V/UJ1uWeb7bt5EcgAAAAAAAAAAAAAAAAAO1L/vZf+Jb/AKNBPHcupfMVM/fy/fS+dn9jJqABkHqT5q3WL/OHwp7ZcZHwz+6g/wCjT/dD/wDyM7rX/wBg8ID23c0/zi8Av++XBn/zqyPdqP4yj9kgAAAAAAAAAAAAA5p5flcfAANZe8zKzyHZnkyWd/aW18aVmzGS+ltTwhSubcp6hrZldSRRSiWlHJj+oqCSjyuqlXdTOKLNs5pllt1P9X/3Pl/faM7lP91hfaNvbvR97Q7lPBTibuxuK1pdUeM7qnA6lU4q4oTp1aevSnOnPUmtanOUJZjJp/M+HVGjccI+5tRuKNKvSlwlvnKlWpwq05OOgtIOLlCalF4aTWU8NZW0srI8ZieunKdaSVwvHYxjojbaE7QY/wA8RuLNZbEzz1DhuAsWT8cy9dH2jobBfL4i+3OLIXLj24x/Nj0oWMJi01vMLKT33BfSume6f/cm93xcO9KaW4TVe4vp/uScI+53pTS93LSF7wduOHPCTSHBPhPoW30le8fpKOhNM6OVrfy0LTuY6OhpPRNDSMaELmMp1dL+0tdAd0TghLRFGhYQ4TWnCGx0za21ONGheQ0XYU9I2V3OhT1aPfNtWUqPfPFqrKlcSpSm4tJRQybCZ9j2hePp7AlFkWOf9w9goNl/KeO9fm6fLcL4WZdgti0Lhk1owvjlhQNL26o1MUiDC+PymLP39kkbtOpU2yF3q4Lzva33c07m2lf7ozhLwd4TQnpWno3uHdzbhBwI4I8I+6LX4O0OHfD687mPcyr2PBK+4c8J9JVLvR9ncw0vpi/s7KlpfR8lDRlroPRFzY2qtrVU9LhDp6lwKtL/AEeoW8q/DHTdhpbSVnomN3LQ+hqWn9OU62k6ei7anqV6tN21tQqTlSqJO4ndVoVJRlIuwjcfLeNdTNg8vsOfMFbnksczxZj3XXIrAlTxeUmTbLskiOPbY3sZj6HtbTHoqugcumLS+2Fx4xodJVEKn2ODJFXKiS9ZR1O4dwM4Vd2Xua8CdI9zjuhdwqppDQXC/hN3TuDGka1XS+iI6A4FaK0zwllpXuYcJdN3l5pLS9DhDoXQd5o+UtJQvbPQ+mlCVtpDTFrx0aPXLhdpTRfBThBpijprQ/C5W95oqw4P31CEbSvK80xd2ei4WunLO2UaVvKyvryjXzS4qpc2cpa8KNVR1smoo1bm4Hmrc+5ZzWx7MYKVwKfPuUnlXjiEYkluIZNE2QmQR9bBm+IG0pNIbKqEPEfVsL4W5SaPKrGd3ulK9JcvT1+UaZvO4X3RNA3Oj+BvAPSHcp7odHhHwc0dwQsaHCfT/DPQvDXRWmb+ejdJUOEFzpuDegtO6HdSx0lR0jo+drorSVGV7ZLRFvWjbVT0dtT4W6DvI3GldMUOEGgno+/uNJ1no+10ZeaLubSnCvQnZU7abV5aXMFXoyoVc1qE40qnfE4ynFYeueeN6olqGx8pK+ZVhbxFFsRiGe37ThBjaMExFFgCYLWh3uYGPMxp6TItcqsWL3kqSmSZzMWRZbLkR7IXBOtt5Vxn2617nf8Ac9aZ7tWkP7lnR/A/TtlpihprTfc50d3cbjhTpappqv3SNCW97YrSN/wGhCtwY8D9IcLrCei4aJtI0NL0NC3FO/fCHvqMox8lPT/DO24JW3dDr6Ss6lpWtbHTdxwUho+gqFLQd9Uo1FRoaVclevSNvo+4jcSr1E6FS4hKj3sqbiy9EM13Lz9vbv1gHHW0yPB+MMANerS+DWp8HY3yHJGx2yriVfJXRKjcpKmTEqI+5vbevcpKRJU8kejK1akMPeYYjTuVHOiuNBdwvucf3PX9zl3R+E/cgrcP+FvdIvO65b8IJVeH/Cng1ou6suB/DO30VaVa9roqrVnT0la2F1bWui6mi6mi7GGLy401Y6cr1bZ2vdG+4X6d4Z8NNCaO4Q0dDaM0Jb8Halk/ci0vrpXGk9Gu6nFyr6se95VISlVVRVau1QozoRUnKKIluVtfn6HclfbA8hRPFMw2vcNoYhmZ5vx2zzFhVLcFRKWEKJKxx90OIWNi4x1hDrII4gRvyJpIdnRAlkaZ/YEZ7Oq9hpruGdxzub6d/uvnwi4M6Y4Y6E7jlr3JdN8BbBcJ77QekaVv3QtM6GqUtFaQ0lZwqULq3jaaftNG6Uua+jq95Us7O5q6Lq6N0jXp3tGsocLuE+mrPuaqxvbPRt3wmq6dtdM13YwuqLloi2rqde2oVZJwnKrbTrUoKrGkp1FGop0oajvR/wB1836i475RlJnCaNGwUg09TYNdsXz5XCGuBOMxM2QaSEELj08jMBITM3UYvOlCdI4OUXb0Kx0jxpx/UCF1LLCaLR3cE4Ad2nhP/cwV+5/oK97muje7dV7oFlwt4OUdP3fCK10JHuXXlS507pLg5pXhHOrfa+l+D1OrWtbXS1xcULTSdOFLjKlu5Sn11+GOmeCuj+H8dN3VHTlfgnHRNbRt73pCyqXa07QStKF7b2v6l/k121GpO3jCVWi29k8Y6zWfdDKLtsxhXGZuwEk2nh2YGvIifJ175pxlPWlLgqSROBOs+YH+ESOQYwizZJYG/qY+6Qg+PzV6c5gkXuUedkr4ttvXt1nd3We4NwPsO5Z3QOFNLud6H7kumuAt/wAGpcEJaL7t/BXupz7pGidMcJLXg3pGz05ouy4UaTvtE6fsKOkbPhBS0jobRthoira2+kbKvou2lGhcLn4PcMtJ1NP6FsJ6YuOEVppehe+6SnwYvNCrQlzb2c7yjWt7idtSp17OrOjUs3Suak60ZTpVY1p5lFSNhuX8oZmrDGMdy4lkqDqyMoL4vkBp0vvgMOTQ0vBcrlaWxMzF5ycVTTObcqosWrS5gbKVqoiJHy8gyPWQSjYYWbd5bh5oL+5o4AcOuFncK05wT4QW9XglaaU4PXnd1XCLTdXTs+H+i9CVKstIS7n9rRveDz4HXPCul7jQ0PQpz01T0JVjpKXCHvuM4Kw0LfcOtO6H0bwvsdJWM6ekq1G8o8FKllb0rVaFrXigqXuxKSu1pKOj/wDKuPklbu5zQ724vDdq6mY7yQ18qzyibk7Z8msmbGKK6mr5BHnCH4rQoZq3zGD5gOhrI7rGWEtzq1IsTlF3pYyqjS1mc5CUdddO1snPssNpa92bhNwWvP7jz+5ktbPuc6B0Vd6R0v3ZLbRukrbTfDC4uNAXOhOEHAmGnNIWVC/0/dWd5X4YzlGrpWjpW3vrTRk4KPB6homm3Ah4K6P0hS7qHdGrVNN3dxQp2vBCpVtKltZRhcQvLXhBKzoznToxnCOi1CULeVHi51lUl3zKo9+6Ef4SPrwAAAAAAAAAAAAAAB42+Vf83tnH6Ti/2n4CP6l/+S0/6HnAz/vPw8/+574/L7+6i/zu6X/+GaD/APLaBrrH6In+eAAJBa/lek+lU/PUXdD4KHU/nZxVPfy6yvEpoAAAAAUDp8r1f0qv56CKv8FPqXzo3p+/j1kfCkO0AD8VH95v/wCj/pWjWfvX8nzontvhV1S+Y60QliAAAAAAAAAAAAAAAAB/N9lpll5d9ONl9t1t1ONacaXUrStONO3TtV+Zwr3K0GsoqScXulv6ujm5+XaNqaa2NNNdaeSiqkOuLtTmKa3kUrSl1Op8DryqV40LvOoZwr8yl11pVL76W9u6lbq1EfFywoufiLkSSk0v1udiSfLz9CJNeOcqLTxjOdmXvaitreN2Xyn6Xp76G1OINoVffZbYZbeX1Sy/mcaWXcKX2VtutpWtOPOrbWlacbaVpxGzg1LWg8NpJp7Vsxj5TVSWMSWVtaxhNZ5MpbujkP4ojpbYRbQytbilHSTL7raVuOMrS7n17VaUs51bu1w40pSlKV41/lDVUsam3ap68m+V7uRbuj0Byy28JZWEluS5Pt8vQf2am6rcorz+bQ9L0b+541t/vn8vy6c7++f3Pa8ry+32tpQzKTz76Grt587/AGfbcYUti2PKlnk/rOapuJaUvn0/4NeVdx5v931Iu6zhSnO/k8ePHjxrw8rhUHB4gk0nDG3HMsM2UlrTk175SS65bns5sv5eg/jox1lxvUVFCyzr7jLrbiuqXWXX/wB3Uq6plttvPr/K4XWX223ca0pXjUYcJKT1Z4jJ5eVlpv32q+RbObp35DlFpa0cySSTTxlLKWerPJte7KP7uT30M6qUb1O+tlpZnPLoZbfbZWvMurbbeVWl9ONe3S7m1pXhWynCnDMoSzrQkk2knlZzjan0NPfjf1BSWFGS1ktq5Gm96Tw9jeM9SfIfxckuuKJsqfdU0k60+ht9OfS4zjdW6l1lLrK0srS6tKW23W8y3m0tu4U4A6bcUtbMoyck3z7eRY3J7Etz5eUKaUm9VYaw0uRZW7PVn6OQrKceFONeNeHbrw4ca93h2+HpcRIaHIAAAAAAAAAAAAAAAAADtS/72X/iW/6NBPHcupfMVM/fy/fS+dn9jJqABkHqT5q3WL/OHwp7ZcZHwz+6g/6NP90P/wDIzutf/YPCA9t3NP8AOLwC/wC+XBn/AM6sj3aj+Mo/ZIAAAAAAAAAAAAAAAxA2k1snOcpPrxPsbZXjeKpvrvkh/wAhsKyXYvcMrR1+NkOP5Lj5W1ubC2ZLxauTllN8mVrSVaeQ3X0VEEW3J7i+fzvuvcZ7qnBbufaM7p/BzhnwP0vwv4Od07glY8GL+joHhPb8FdK6OejuEWi+Edte2t/d8H+EdvOSudF0YOnVsZQ1W9aNSMnFeN4WcHNI6cr8Hr7RWkrbRt9wf0pU0jRneWU7+3rqtZXFnOlUpU7q0mvFruSlGqnlbGigxJqvLmbNyzZLYXM1uecwIYo44/xoWz4+TYsxbhyEPqhncJSkgEAulU/dLJZMnNmSXSqeP81en5wZkrfGUVWxkSnJFueGndg0LfcAaHcs7mfAV9zvgRcaYteEvCqV9wkq8LuF/DjhBo6ne22iK3CPhGtD8G7R6G0HaX1ZaH4O6N0DYaOtr6tc6VuO+9IVoVqGdE8F7ulph8ItP6XWm9L07SpY2Co2S0do3RVpXlTncxsrN3F5UdzdSpQ74vK1zUqTpRjRjGnTTjKyY/pVPoBhPHmPcV7KyOAZCxhnLLOZ2OdIokqWwaVo8t5NyROn3GuVcP0nKFBPYdY05GPZib7pczPSGQsLNN485R5aUY13X+k+7zwc4ScPeE3Cbhh3K9F8JODXC3ufcDeAukOD1fTNK34QaHrcC+CfBbg9o/hTwP4bPg9cXHBzTkrzgxTvqkVoW+sLjRmkb7QGk7XSdvON3Hkt+B9/o/Qtno/RXCG4sL6w05pTTNG8hbOpaXMdJ6Q0jeVNH6S0c7mnG7tOK0g6TxcUqkK9GndUZ05R1Ha5XJ1I5qw7cm57ywbO8jbf1xRSWzDGsFKxExQW/A6Us3DzrA4guleSVhcmiclstk6uQSSWSA17VpWtvNSpGtvomPtZ/wB07X0DpHuLw7nPA2HB7gv3E/DF6G0Jwq4Qz4aaR4Qx7olWUOG1nwi01b6H4LUZaJ0xoqT0TR0bovQ2jYWFGteXMK1a7ueNp8ke59C8teFq05pN3d/wweine3OjrOOjLeynoJa+iK1jbSr3k++bW6xd1Li4uKsrirClGUIU6UYuXsfa8Z8MnscmWxe0VMxNMNhT/EWTHuPsWqcGQWTr5WhJaZDMsvMhGTchEZIfzGkjorC220jcOi6la6OrRGbHJSlUt/i+EvdN7nMODmlNB9zDuSPgRe6c09o7TWkOEvCThfS7oHCDRNvoe4qXmjNBcCr+pwT4M1OC2jY3lRVdI3TeldOaWpW9pZ3mlpWtKrSuLiw0Fp2V9Ru+EHCOOlaFraXFpR0fY6NeibK6ldRhTrXmlaSvrxX1d0ouFGiuJtLVzq1KVJzmnDHuvJyTtwxOxanSXaJe/wCk7C/s9LcRmYuuRZhecUxl6KkMZwO/bBJ8k3dVx02rULMzLFrPjBlnDlCGy2JdlSMhUoW3fS/8KHg7b8MtI92TRXcjt9G93vSOjb3PDSPC5XHAix4YaVsJ6N0t3RNHdzWpwWWpwnuqFxfX1Che8LL/AEBa6eu3pn3Hr1KVO3VBHuf38tG23BevwklW4HWtahqaLejVDStXR1rXjcWuha+mVe6srCk6dGjOdOwp3VW0pq2dWCk5vKPEmr9MW7T7c7L9m9XzxU6bX9NSFUjfWykFpguBu0J53ZH1+cOybso669c+b1ij9GXo/Quc7dV6WX8i4ad1vwv7kPcW7lXuB7nvuQ1e6RVennpXvvwhfdB4RWWn8e5nudbe5XuT3n3rn3Q0l3/xnH4s9TiZ+o0XwcWjeEnCfhArrjfCOOhI968TqK09x7KpZ7KvGS47j1NVPg6fF41fHzlY+4R5OqmG0miiWmYKyPxFUk2bkHVP4v8ArR/GVTYxDPEfQ+b2aufYf2H1m3VOr8ZR2QdbKW9QZOmc5J9K4f8A9094c1v7oWr4Ee5f9/jRXco0Zq+Enfvgr/exuODtfj8+4Np7t+7fuBq8VjRHub33rcZf8RitQ6I4BLRceBsfdJ1vBK409cfc2p389NxuYqPw8uIVt3wnn9W43U3U9bxZHnWiUIym/wC6p2RZS4u8Q3LiWGYu5R9naiWV6x0ow3HndrZ5KxSZQ4PCZ1frHxc2yxjPVRxEmYXVjSWKEz4SZfzfL8Hv7ofT/BDR3cGp8GNEW1npvuGaZ4daXtdJX15UvrDhPS4c6Tsru+0VpDRVK2satno6Wj7e60NfwpaUuKukbPSFeVOro+cY5sL3gXZ6Sr8L5X1xUqW3Cy10VbVKNKCpVbGWi7erSpV6NZymp1lVnTuaTdKMadSlFSjUTZd+I8O7VxqUw1wzLt215Th0Kjzo13xWI6+x/Frjkl5WoEzWgkmWJQ4TzJZjkczEWrnNM2Y1acVIVsjVJnBy6U0oax9VScNOHHce0rojTttwF7it3wQ03p7SdpeR0xpvuk6S4X2vBaxoXNW7udF8DdEW3B3grC1p31R29pVu+FV7wwuKGi6VW2teJvK/ulS6dE6J4TW1xbPS/CilpOztKFSire30LSsKt/OVNU4V9J3M7y9c501rT1LKnZQqVmqlRuCdJwdCdE8u49iUbwJENupHHNT4hN00gjmP2KAr2nO7dAm6SXS9swmTsomyfVYTjxK70JZzFiXGyadH4/Kug/ZeUkNvXj6Dp/8Auh+BXCXTWlO6NpruLaL0n3ZNNaAq6N0nwk0jwjtrzud3XCK50UtCXXDyp3K6nBNUKnCarY697GhW4U1uD1PhJNaf9xZ1oRtimsuBel9HW1voSy4UVbXgva3iuLeyt7B0tM0rON27yOiI6cjfZViqj4p1I2Mbx2f+RqsoeOTlHdZZDCtw8n7PxDJqBHF85wbGkWy9ix5gZjw5OrziFqmbRB5FDshJ5k0WRIgpJLrbX1kcITK7XW5vOuTuTbevKvbvnulO6xozT3cQ4J9yXTXBS5r6X7n3CDhVpfgVwvseEUbK1s7HhreaCveEGjNOcGqugr2Wmak62hpPR9/bae0O7PvmCqWt0reSubmhwcuLPhbpLhJaaRhC103YaNtdL6MrWfG1KtbQ8L+no+5s72NzT72ShfzjcUZ21wqnF5jODmnTy6HxU9WAAAAAAAAAAAAAAAeNvlX/ADe2cfpOL/afgI/qX/5LT/oecDP+8/Dz/wC574/L7+6i/wA7ul//AIZoP/y2ga6x+iJ/ngACQWv5XpPpVPz1F3Q+Ch1P52cVT38usrxKaAAAAAFA6fK9X9Kr+egir/BT6l86N6fv49ZHwpDtAA/FR/eb/wDo/wClaNZ+9fyfOie2+FXVL5jrRCWIAAAAAAAAAAAAAAAAAAAAAAAAAAAAAAAAAAAAAAAAAAAAAAAAAAAHal/3sv8AxLf9GgnjuXUvmKmfv5fvpfOz+xk1AAyD1J81brF/nD4U9suMj4Z/dQf9Gn+6H/8AkZ3Wv/sHhAe27mn+cXgF/wB8uDP/AJ1ZHu1H8ZR+yQAAAAAAAAAAAAAAAAAAAAAAAAAAAAAAAAAAAAAAAAAAAAAAAAAAAHjb5V/ze2cfpOL/AGn4CP6l/wDktP8AoecDP+8/Dz/7nvj8vv7qL/O7pf8A+GaD/wDLaBrrH6In+eAAJBa/lek+lU/PUXdD4KHU/nZxVPfy6yvEpoAAAAAUDp8r1f0qv56CKv8ABT6l86N6fv49ZHwpDtAA/FR/eb/+j/pWjWfvX8nzontvhV1S+Y60QliAAAAAABxx9P1KjOOr0oDj6fqVDHV6UDkYAAAAAAADj8eFa/mDH2yl84OK14d31K1/MM4zzfK0vnArXh3fUrX8wYzzfK0vnByMAAAAAAAAAOOPp+pUZx1elAcfT9SoY6vSgcjAAAAAAAAcfm/7K/m8sMcn0r59wOOPa49v1K8fU8sZxtxs9Kx6dwHHtce36lePqeWGNuNnpWPTuA4/Gva/OMY+2UDti/72X/iW/wCjQTrcupFTP38v30vnZ/YyagAZB6k+at1i/wA4fCntlxkfDP7qD/o0/wB0P/8AIzutf/YPCA9t3NP84vAP/vlwZ/8AOrI92o/jKP2SAAAAAAAAAAAAAAAAAAAAAAAAAAAAAAAAAAAAAAAAAAAAAAAAAAAA8bfKv+b2zl9Jxf7T8C+P/nQf1L/8lp/0POBn/efh5/8Ac98fl9/dRf53dL//AAzQf/ltA11j9ET/ADwABILX8r0n0qn56i7ofBQ6n87OKp7+XWV4lNAAAAACgdPler+lV/PQRV/gp9S+dG9P38esj4Uh2gAfzfZS+ytla1pzqUpWtKdulePGlace5wpx7vbp5Qw1lYN4S1HGUXtW9Y2Y5lu5N+7oZR9Fv/pW/h/UNOLfP9vtj7b+vvqHky9naOi3/wBK38P6g4t86+2f6vbzbXfUPJl7O0dFv/pW/h/UHFvnX2z/AFe3m2u+oeTL2do6Lf8A0rfw/qDi3zr7Z/q9vNtd9Q8mXs7R0W/+lb+H9QcW+dfbP9Xt5trvqHky9naOi3/0rfw/qGNR869vYO+oeTL2do6Lf/St/D+oNR869vYO+oeTL2do6Lf/AErfw/qDi3zr7fZ/bc76h5MvZ2jot/8ASt/D+oZ4t86+32f2ex31DyZeztHRb/6Vv4f1Bxb519vs/s9jvqHky9naOi3/ANK38P6g4t86+32f2ex31DyZeztHRb/6Vv4f1Bxb519vs/s9jvqHky9naOi3/wBK38P6hji3zr7fZ/Z7HfUPJl7O0dFv/pW/h/UGo+de3sHfUPJl7O0dFv8A6Vv4f1BqPnXt7B31DyZeztHRb/6Vv4f1Bxb519vsvstrvqHky9naOi3/ANK38P6hni3zr7Z/q9vNtd9Q8mXs7R0W/wDpW/h/UHFvnX2z/V7eba76h5MvZ2jot/8ASt/D+oOLfOvtn+r282131DyZeztHRb/6Vv4f1Bxb519s/wBXt5trvqHky9naOi3/ANK38P6g4t86+2f6vbzbXfUPJl7O0dFv/pW/h/UMaj517ewd9Q8mXs7R0W/+lb+H9Qaj517ewd9Q8mXs7R0W/wDpW/h/UM8W+dfb7P7PY76h5MvZ2jot/wDSt/D+oOLfOvt9n9nsd9Q8mXs7R0W/+lb+H9QcW+dfb7P7PY76h5MvZ2jot/8ASt/D+oOLfOvt9n9nsd9Q8mXs7R0W/wDpW/h/UHFvnX2+z+z2O+oeTL2do6Lf/St/D+oY4t86+32f2ex31DyZeztHRb/6Vv4f1BqPnXt7B31DyZeztHRb/wClb+H9Qaj517ewd9Q8mXs7TmiW7j276cPm8KVrX8PD1fwDKp879BrK6WGoxafO8bObZtz7CspSlKUpTtUpThSncpQSHG3n0t/K9/26+dnIAADtWF+eos+Msnjbie0SKNu7a/sDslrZRU1vTMtIcmpxTVMtvsoeiXJiFJNb7L7KGFW1usut421pOEvB7RXC7g5wg4Kadt1eaE4T6E0rwe0xaSbjG60VpqwuNG6QtpSW2KuLS5rUnJbUp5W1HbozSF1ojSNhpWxqcVe6NvLa/tKuE+LubStC4oTw9j1KtOMsPZsPRLC+XeiFY01WZHwHMC5kWnLKezYO+squLrFZdlthi9rLfjkDq3p1l1Lj7GtXc5Gttt9Elzw6VKqsN/BDhZ/yN3dCo6bvVwH7q/BO94Oyr1J6OfCfR2lNH6YoW8pylSt7xaLpaRs7qtRp6tOpd0e9IXM06sLK2UlRj/vTRX91/oGdjQemeCuk6WkFTirhaOu7WtaTqKKUqlHvl0K1KFSWZRpT4104tRdaq1ru6fH3ML94jLf3Rh3vqPNf4nTu4ftldzT0cJf+EFj/AIXvA3b/APhrhD0fqmjdv/8AU/bmHj7mF+8Rlv7ow731D/E6d3D9sruaejhL/wAIH+F7wN2//hrhD0fqmjdv/wDUjx9zC/eIy590Yb77fH8z/E6d3D9sruZ+jhL0f9kdL9HXh/he8Df2NcIcfjNHejHfP08g8fcwv3iMufdGG++1Pjw8PB/idO7h+2V3M+Tk4SdH/ZHS/Qt2Xqv8L3gb+xrhD+U0d+kfbD6MvH3ML94jLn3RhvvtT48O7Xhlf8jp3cNme6V3M1uz/wA5dmdXP+h1nGZc2dVbsvVx/he8Df2M8Ifymjf0kePuYX7xGXPujDffanx4eHhj/E6d3D9sruZ8n7Jf3PPodc8ub3vJl6r/AAveBv7GuEP5TR36R9ubkHj7mF+8Rlz7ow332p8eHh4P8Tp3cNn/AO8ruZ8mdnCXoz/ohc75ty3Zern/AAveBv7GuEP5TR3R/wBY+2OrLx9zC/eIy390od76h/idO7h+2V3M/wD9pej/ALI6X6OvD/C94G5/5tcIcc/GaO/SOQePuYX7xGW/ujDvfUP8Tp3cOXuldzT0cJX/AP4cf4XvA39jXCH8po39JHj7mF+8Rlv7pQ731D/E6d3D9sruaejhL/wgf4XvA39jXCHdt/VNHb+b7p+2R4+5hfvEZb+6MN99fj3Kh/idO7h+2V3M/wD9pen/ALI6F6erL/C94G/sa4Q/lNHdOz7o+2R4+5hfvEZc+6MN99vj2/Bxf4nTu4ftldzPl5OEnT/2R0L0vfhaz/C94G/sa4Q9P6po7PL/ANY6uVb9+wePuYX7xGXPujDffb9fzfBxf4nTu4ftldzPl/ZL+6x/od78R5/fPfha2P8AC94G/sa4Q/lNHez/ACjsHj7mF+8Rlz7ow332+Pb8HHL/AOR07uG3HdK7mb38nCX91j/Q/RHl/XPGcLWf4XvA39jXCH8po79I7PpHj7mF+8Rlz7ow332/X83wccf4nTu4ftldzPl5OEv7rH+iOhel4zha2f8AC94G/sa4Q/lNHdP/AFjs39Y8fcwv3iMt/wBbjDf9jrUP8Tp3cP2yu5n6OEvT/wBkdC9PVl/he8Df2NcIX/8AU0dz/wAI5to8fcwv3iMt/dKHe+of4nTu4ftldzT0cJX/AP4gf4XvA39jXCF//U0dz/wn5R4+5hfvEZb+6UO99Q/xOndw/bK7mfyrhKuVf9j/AG9qf4XvA3Z/+GuEO/b+qaO2Ln+6R4+5hfvEZc+6MN99qfH8D/E6d3D9sruZ+jhL0f8AZHS/R14f4XvA39jXCHf5zR27Zt+6ev0Dx9zC/eIy590Yb77ep/V5Xb4P8Tp3cP2yu5nycnCXoz/ojpfoWcZeq/wveBv7GuEP5TR3R/1j7Y5dg8fcwv3iMufdGG++3qf1eV2+GV/yOndw2f8A7yu5nycnCX9zn/Q/JmXqrdl6uP8AC94G/sZ4Q/lNG/pI8fcwv3iMufdGG++3qf1eV2+GP8Tp3cP2yu5nyfsl/c5/0Ot2Zc3vVuy9V/he8Df2NcIfymjv0h/bnHj7mF+8Rlz7ow332+Pa8rt8H+J07uH7ZXcz5OThJ0f9kdL9C3Zern/C94G/sa4Q/lNHbtn/AFjfv2Z5N+0ePuYX7xGW/ujDffX4/go/xOndw/bK7mf/AO0vR/2R0v0deD/uveBvJwa4Qv8A+po5c3/WOv0Dx9zC/eIy390od76h/idO7h+2V3NPRwl/4QH/AHXvA3k4NcIX/wDU0d+k/J8g8fcwv3iMt/dGHe+of4nTu4cndK7mnyrhKv8A/Dj/AAveBv7GuEP5TRv6Sx4+5hfvEZb+6MN9T5ah/idO7h+2V3M//wBpen/sjoXp6sv8L3gbt/8Aw1wh6P1TR23f/wBZ+2R4+5hfvEZc+6MN99vV/r8vtcT/AOR07uG3/wDeV3M+XGzhL04/0Q+Zc+978LWP+694G8nBrhD+U0cuf/rHV6eQePuYX7xGXPujDffb1f6/L7XF/idO7h+2V3M+X9kv7rm0O+aPP77lwtbH+F7wN/Y1wh/KaO/SPt0Dx9zC/eIy590Yb77er/X5fa45f/I6d3DbjuldzN78f85duNbH+h3jOI8+NZ78LWf4XvA39jPCH8po39JKZZy7+I7Eii9uwDlJUutJMuRplz5E0CQ9TS2tSSlK0hS5HJCDL+baaoKQLDCra3X2Jjq20su6bL/kce7HUu7anpHupdz20sZ1Eru5s7LhDf3VClrNSnQs6tpo+ldVFDElSnfWsZSerxqS1nHW/uvuCUaVR0OC2nqtZRbpU6lzo+jTnPkjOrGpWlTi3vkqNRpbdR7jQZsLm+TbH5lnmapeib2p6nDmlU9aGut96Jnamlpb4+wNBR95Zd6y9tYmluRqHA0so1xUknLzSSL1FxJf7ef3PfcU0B/c99ybgt3K+Dt5c6Rs+D9C5qXek7yLp3GldL6Ruat9pbSU6PGVo2sby+r1qtGzhVqU7Si6dvCcoU4t/wCJu6Bw10h3QOFWk+FGkaVK3rX06caVtRetTtrW3pxo2tup6sHUdGjCEJVZRUqkszltbIYr5fzP6uP+3tj7U9/J8mfp2niwMAkFr+V6T6VT89Rd0PgodT+dnFU9/LrK8SmgAAAABQOnyvV/Sq/noIq/wU+pfOjen7+PWR8KQ7QAAAAAAAAAAAAAAAAAAAAAAAAAAAAAAAAAAAAAAAAAAAAAAAAAAAAAAAAAAAAAAAAAAAAAAAAAAAAAAAAAAAAAAAAAAAAAAAAAAAAAAAAAAAAAAAAAAAAAAAAAJBa/lek+lU/PUXdD4KHU/nZxVPfy6yvEpoAAAAAUDp8r1X0qv56CKv8ABT6l86N6fv49ZHwpDtAAAAAAAAAAAAAAAAAAAAAAAAAAAAAAAAAAAAAAAAAAAAAAAAAAAAAAAAAAAAAAAAAAAAAAAAAAAAAAAAAAAAAAAAAAAAAAAAAAAAAAAAAAAAAAAAAAAAAAAAAAkFr+V6T6VT89Rd0PgodT+dnFU9/LrK8SmgAAAAB+RxVDiTSbq1paaXeXWtOFa0pfbW2tace1xpx407laUqNZwU4Sg90ljs9plPDT5nkjpQnNSm3EnW1tvtrXu8263jWlL7K1pTnWXcONK09KvC6l1tKScJQk4yTTTe/mO5SUllNbebkfNtPxGhkAAAAAAAAAAAAAAAAAAAAAAAAAAAAAAAAAAAAAAAAAAAAAAAAAAAAAAAAAAAAAAAAAAAAAAAAAAAAAAAAAAAAAAAAAAAAAAAAAAAAAAAAAAAAAAAAAAAAAAP3TpzVR1hJNvOvur5fb5tlvzb760pXm2W/Nrw7lKUrdWlK7whKpJRim3y45FzvmNZSUVlvHzvqRIpJVCCSiba1rQouwqla0pStaWW0t414fNrw418Nai6pxUIRjHcljt9uTiby29ry29u8/QbmAAAAAAAPxPTkKbeaeVYbTjWtOfbStba18uttfLtrXh5dtaVEcqUJrE1rcizvXUE3F5Umnz5+jd7OV8hRdZm3zt+OP8P0Xw1EfetHK8RY5drz0YN+NqLZrv2cz6Ol828dZ23zt+OP8P0Xw1Ge9qPkL7Z7fthGeNqeW/Z09HSx1nbfO344/w/RfDUO9qPkL29Pb7FzB1anlv2dPR0sdZ23zt+OP8P0Xw1Dvaj5C9vT2+xcxjjanly5eblz0fumOs7b52/HH+H6L4ah3tR8he3p7fYuYcbU8uXLzcuej90x1nbfO344/w/RfDUO9qPkL29Pb7FzGeNqeW/Zy56P3THWdt87fjj/D9F8NQ72o+Qvtnt+2EONqeW/Z09HSx1mba/8AFvxyjw/RfDX1RjvWj5HtHG1H+vf2z2v0jrM20/4t+OUeD6L4KeoHetHyPaONqL9e/tjsXoHWdt87fjj/AAfRfBQZ72o+Qvtjs+fnY42p5b9nR0dCHWdt87fjj/B9F8FA72o+Qvb0dntfOONqeW/ZyY6P3KHWdt87fjj/AAfRfBQO9qPkL29HZ7XzmONqeXLk5uTHR+5XtHWdt87fjj/B9F8FA72o+Qvb0dntfOONqeXLk5uTHR+5XtHWdt87fjj/AAfRfBQO9qPkL29HZ7XzmeNqeW/Z0dHQh1nbfO344/wfRfBQO9qPkL7f2fPzscbU8t+zo6OhDrM2+dvxyjwfRfBQY71o+R7WONqeW/tjsQ6zNvnb8co8P0Xw1DvWj5HtY42p5b+2e1jrO2+dvxx/h+i+Goz3tR8hfbPb9sIcbU8t+zp6OljrO2+dvxx/h+i+God7UfIXt6e32LmDq1PLfs6ejpY6ztvnb8cf4fovhqHe1HyF7ent9i5jHG1PLly83Lno/dMdZ23zt+OP8P0Xw1Dvaj5C9vT2+xcw42p5cuXm5c9H7pjrO2+dvxx/h+i+God7UfIXt6e32LmM8bU8t+zlz0fumOs7b52/HH+H6L4ah3tR8hfbPb9sIcbU8t+zp6OljrM21/4t+OUeH6L4a+qMd60fI9rHG1H+vf2z2v0jrM20/wCLfjlHg+i+CnqB3rR8j2scbUX69/bHYvQOs7b52/HH+D6L4KDPe1HyF9v7Pn52ONqeW/Z0dHQh1nbfO344/wAH0XwUDvaj5C9vR2e18442p5b9nJjo/codZ23zt+OP8H0XwUDvaj5C9vR2e185jjanly5Obkx0fuV7R1nbfO344/wfRfBQO9qPkL29HZ7Xzjjanly5Obkx0fuV7R1nbfO344/wfRfBQO9qPkL29HZ7XzmeNqeW/Z0dHQh1nbfO344/wfRfBQO9qPkL7f2fPzscbU8t+zo6OhDrM2+dvxyjwfRfBQY71o+R7WONqeW/tjsQ6zNvnb8co8P0Xw1DvWj5HtY42p5b+2e1jrO2+dvxx/h+i+Goz3tR8hfbPb9sIcbU8t+zp6OljrO2+dvxx/h+i+God7UfIXt6e32LmDq1PLfs6ejpY6ztvnb8cf4fovhqHe1HyF7ent9i5jHG1PLly83Lno/dMdZ23zt+OP8AD9F8NQ72o+Qvb09vsXMONqeXLl5uXPR+6Y6ztvnb8cf4fovhqHe1HyF7ent9i5jPG1PLfs5c9H7pjrO2+dvxx/h+i+God7UfIX2z2/NzIcbU8t+zp6OljrM21/4t+OUeH6L4a+qMd60fI9rHG1H+vf2z2v0jrM20/wCLfjlHg+i+CnqB3rR8j2scbUX69/bHYvQOs7b52/HH+D6L4KDPe1HyF9sdnz87HG1PLfs6OjoQ6ztvnb8cf4PovgoHe1HyF7ejs9r5xxtTy37OTHR+5Q6ztvnb8cf4PovgoHe1HyF7ejs9r5zHG1PLlyc3Jjo/cr2jrO2+dvxx/g+i+Cgd7UfIXt6Oz2vnHG1PLlyc3Jjo/cr2jrO2+dvxx/g+i+Cgd7UfIXt6Oz2vnM8bU8t+zo6OhDrO2+dvxx/g+i+Cgd7UfIX2/s+fnY42p5b9nR0dCHWZt87fjlHg+i+Cgx3rR8j2scbU8t/bHYh1mbfO345R4fovhqHetHyPaxxtTy39s9rHWdt87fjj/D9F8NRnvaj5C+2e37YQ42p5b9nT0dLHWdt87fjj/D9F8NQ72o+Qvb09vsXMHVqeW/Z09HSx1nbfO344/wAP0Xw1Dvaj5C9vT2+xcxjjanly5eblz0fumOs7b52/HH+H6L4ah3tR8he3p7fYuYcbU8uXLzcuej90x1nbfO344/w/RfDUO9qPkL29Pb7FzGeNqeW/Zy56P3THWdt87fjj/D9F8NQ72o+Qvtnt+bmQ42p5b9nT0dLHWZtr/wAW/HKPD9F8NfVGO9aPke1jjaj/AF7+2e1+kdZm2n/FvxyjwfRfBT1A71o+R7WONqL9e/tjsXoHWdt87fjj/B9F8FBnvaj5C+2Oz5+djjanlv2dHR0IdZ23zt+OP8H0XwUDvaj5C9vR2e18442p5b9nJjo/codZ23zt+OP8H0XwUDvaj5C9vR2e185jjanly5Obkx0fuV7R1nbfO344/wAH0XwUDvaj5C9vR2e18442p5cuTm5MdH7le0dZ23zt+OP8H0XwUDvaj5C9vR2e185njanlv2dHR0IdZ23zt+OP8H0XwUDvaj5C+39nz87HG1PLfs6OjoQ6zNvnb8co8H0XwUGO9aPke1jjanlv7Y7EOszb52/HKPD9F8NQ71o+R7WONqeW/tntY6ztvnb8cf4fovhqM97UfIX2z2/bCHG1PLfs6ejpY6ztvnb8cf4fovhqHe1HyF7ent9i5g6tTy37Ono6WOs7b52/HH+H6L4ah3tR8he3p7fYuYxxtTy5cvNy56P3THWdt87fjj/D9F8NQ72o+Qvb09vsXMONqeXLl5uXPR+6Y6ztvnb8cf4fovhqHe1HyF7ent9i5jPG1PLfs5c9H7pjrO2+dvxx/h+i+God7UfIX2z2/NzIcbU8t+zp6OljrO3ed/xx/d4/8r4a+rw8oY72o+QONqeW/Zz55ul+nG4rSE5Ca3mkFFlUr5fMtpSt1aeVW67+6urTu3VrXwiWFKFNNQilnfzvrNHJy2tt9Z+1fU9IbpY5317zVLHO+veAMgAAAAAAAAAAAAAAAAAAAAAAAAAAAAAAAAAAAAAAAAAAAAAAAAAAAAAAAAAAAAAAAAAAAAAAAAAAAAAAAAAAAAAAAAAAAAAAAAAAAAAAAAAAAAAAAAAAAAAAAAAAAAAAAAAAAAAAAAAAAAa60d2tHPNldo7cfLzdfQBnK516RlLe8AZAAAAAAGMp7mn8oAyAAAAudshEzeo1J5ozRGTu0OhN7MXMpY2MDqvjUSMkay9ujxcnfUqQ1rYb35wsvQs1rqqSXOiyy9KhoefbWymjqU4zjTlOKnNNwg2lKSW/VT2vHLg2UJOLkoycY4UpJNqOd2XuWektgbmoAAAAAAAAAAAAAAAAAAAAAAAAAAAAAAAAAAAAAAAAAAAAAAAAAAAAAAAAAAAAAAAAAAAAAAAAAAAAAAAAAAAAAAAAAAAAAAAAAAAAAAAAAAAAAAAAAen/AHG3U291ejPJ24u1laouZCpjyamos3fo+dr1jbJhkknEgZ5Ixu1ypzfoK/Pxxro1x9jTnNqVyKtuusqoJJLVLTzzvFaNsrO8je1byrWU6d7cQUo3lalqQjJtNRVSMVhY5Ny5Unn0V7c3Fs7SFrTpyhK3pSlF29OpmTW3bquctblw0+Xe9uN2/mlCnN28upGIMC4nhGFc/wC0esGHso55wyxpbolj7C+XHtqk7vkle5tCexXbA2RljEfrJH+OJUBjkiKQnL7ELm9SAqxb2aL0j3vo+8q3NWpcW1rc1KNtWeZVK1PW1Ywi3hzkm1CL3ye1ZTWIL60Va8t6VCnCjXr0YVK9JPVhSm03KbW+CaTbS3NbEnkxslXJ24Wk+Ns9SvUTdmNbTTvWSIOOSsuY2swvLcTVPxZG1ydtnGRMXS+Qyd+Z8iR+GHqyFzndVPHDVjHXrk1WrFC1jbnnrp6XrxrW0L3R8rOleSULerx8K2ZyWYQrRioulKSTeW5JY28rUEtHUnTrztruNxUtouVam6M6bcIbJSpzcpqoo9Oq8beVI6HHOgmI23A+Jc97ibeteqDPsEpfj8Iw5HhCa5vnUoiEZdKMbtkSTMccfYtWFww11rbYwr1BzqskyC7roxt6xNw529XSlw7mvb2Fk7120Y98zdeFCnCU8yjTi5Qk51NTa0lFLlex40p2NNUade7u420a7lxMOJlWqSUWk6klDV1KabSWXJva8LY3yZyWOY7dx1uqRc6x5fHG7GviglmxVFqy3EpGsVGEiUVzoYfUqq+5io0KSUPW0m06vZUZRktc7m6lX+haZoOxV66VXXdfvVWmM13e6zgreKXiuWsk8tpNYmkpLAeja3fPe2vS1VS75dfWxSVsknx75XHD2JJvWeE9XVkUGWNEMRla9ZM2Q1K25atp4fgmRxFkzkxL8MS/B0wg7ZP3UyPwuaNLPKJBJaS6HvMgKvaTF6dQ1uLaZeUcuaiyqK6o80tJV++6NrfWLsqt1Gcraca8a0asqS1p05zhCLhNQ2uLUtmWnlLOKthRVCpc2l0rqNBwVZOlOjOEZtxpz8aUuMi3hNp5y03FpPGVORdNXjYXZnkyNaMl7AQCDVz1ydeCJRjWcsWBWOJNsWo/x/J8kgmMJm2NuREN89lLm7slYpflC5xbHWSPL+0cIParofRbwUdIq1ttLXlK1qVFbaTrUq8J3UqjcIzhCpWpa1PFOEcqSoY1Uk8VFjb11LF1q2jqEq9OPH2MKkHG3UMNxlKNObjU8eTcWnVeG8rxFuNfWEtOXPJOLt0Ms5Al6rEkf0yhLIrlLctiBr/I3/Lc3mhsBx5ic9nVSCLHRnr5I259SyCUH3u58Uo1c66Ku9T77UtpX0hxNWxpUacq8r6TxmbSp04w1pVG9WeYrZFLxcyxl5yjgo2fGQu6k6nFRtYrWTi5Oc23FQSlKLTeG28voTWWZDRHk7cMRnHuDJPt/uvGdVprsrFmrIeIsb0wxL8vri8YSVUagh2Q8oSGPSSOtWN49LVBBypquvskKgpnpc4rykpiJ4RNfPU0vcTqXEbGwld0bVuNes60KKc4rM4UYzTdVxWzPipyWEzoho+jGFJ3d3G2qV461KnxU6j1W8RlUcWlTUtmMtvG3CSOhgvJc5Wctss/azZWnkMw6w6qxd/yLsDmx0JcZDDofi9ob2t3bZkxtKOje8ys2XtL+wuUUjhVWx2XpHKtVVqE5ErJL2q6aoxs7e6pUalepdzVKhbLEakquWnCWcqDhh6ze7GUmRw0bVlc1rec4U4W8XOtWllwjT2as0sZkpfrVs27MozyieHMB4w5InlVHXXraVp2aicoftJkDmoNxZLcMzSGvMZz/aZcTIYPKXF+5zHIUT+lUxWRNcgXp3Q5tkTerSNi1kOKOrJ3F1W07orvuzdnOFK6wuPhXhOMoJ+LOCjtTwpRcU08Yzydyo0KWjL+VC5VzCU7eLapTpSi1PZrQm3secxes84exYNJGY8cYlgbBhdzxlnluzM7z/GDTMMmx9DApHCzsLztaaYS54xXuD6qUppkqaLirqXSZmtRN63m1PTIrUJ6BYt9Hb1ripO4jWtXQhSq6lKbqxqcfDDfGKMV4mHiLi8vpfJT1adKCpOnWVWU6etUjquHEyeMQeXiTe/WSSS5yCR1/b0byHf7fY8cn258MAAAAAAAAAAAAAAAAAAAAAAAAAAAAAAAAAAAAAAAAAAAAAAAAAAAAAAAAAAAAAAAAAAAAAAAAAAAAAAAAAAAAAAAAAAAAAAAAAAAAAAAAAAAAAAAD037Ycpls1prJOS5QYQy0v8A4qmHk6tKpxPMRoljOpicyekxcmb5YxSO7oK1cgVvkdYWxhX3kKU61uJKSqk5ZKoqwy7xVhoW0vrfSLubdKvO7uIUq04uM0nJuDi3jKy001lY29J6O60lXtKtlxNb9SVvSlKjmLg29jTWM5a2bHsfJvP3j84w5qfyw+LtxVuUj3PVnd2DTLI2PswSdxsmTjjY/N0KcmNwYZ9c7K3Q9IqxNPnFAxSBC9nKro/BVjbR2uP6I4El7TpXF7oSpZcS4XGj60IVKUIukq0aNRSi6eElmpDMouMtkm8tPJpGpStdKwulVUqF1SnKFWUlNwlVjjFTLk8Qlsess6rezB1WeJLymmKcI7DueX9ktB8f4Ul+Jp1AGmU46j2qSp22mi01Itj58DxAlwpj1xyhdfOWJYY6onJ6aYo3x9OmJepE6RtO3Hu7YtqWia9e2jTs9Jzr8bCUlVnexjazjtc6kq9TiparzhRcm1yPLSzcVNI0qVw6lzYwouEoxlTha69dSytWCp03JOedjaSjlttbyDsqYOf+VC170anmsktxQuyPrfrFFtUM9YWmWUoJjWVwErD7q89iuVLKT99jhMih+QGJ6Nd1Dgw9OKZ1iW9o6q4OyZ6SM/VQuFoi80lC6pXHF3VeNzb1qVCrXjPNNRlTk6cZOM4uOyMktjznGCGpRekLaznbzpa9vSdCtSqVYU5QxJtVFryWtGSeW1uezGx4ubQ+X6+aQ7qZ6wJFNrcaSgjL2okmwSxbRSSNsS7AkQ2QfCY3Jk6E1Q/mSWPSvCTbImU2Mq5S9oLGSSKCyTD20plvsWmx6Tp3OkdH211Ozqw4m9jcztITkripaQ14OXiuE413TlruMfGjlpScnh7WUqFnd17eFzTk61pOjG4lCLoU7qWrL9c5RnSUopOTWrKWMrV2lVtxMeUnxbq/mZm2Zzhphj2GZJSRqJosTY0j+rSjJOw7KokiNQevhv8AELC1ju3RqIlkkyVwfpW6xMtOTeQhSVvdHElEdmypaKq3lvO1ttIznSc5uvcSvI0rV6rXjd8z1XOeXHENdZ2tY3LqppCna1o3NezjCo4w4umrbjLhKWW48TT2RjjXbbhhPypYIF5SvJzxjzJHJO5Pxw/o08zxVyY2h0qj7qivROXWGbQh1mz+01VJ7ukJ+mNjoiRKFDctLrxpbQpSRUs2tt0+iLfjaWm6FaLUK+lL6LUo4zTqYTklJYaafivas4fMyPSNXVloqpSlGUqVjavxZZalCTlqvVeU92x7092GZGcsFk3CEXwdEI5rw7EnJeUWzBbylWUWhSaWfLYU3TDGUVaYhjyROTeqUI1iNZkx5zRMTmM442+OPactEmKIITknruXQVvcyuZTuoOPubQejrdvWWsozbnUWcpqUdTEop4aa2Il0rVoqjThbyjJXtTvythx8XMcRjlbU4vWaj0mWsrzhtptji7WPKGgWQ9P3aKsGuuNcd53xll5h1RLyDgTJWP281jkyp8WZ7jfZQpxm6klFuETcGpW4EnJ0TorSNJBCpPQ7hp2tpZ1rujpOjf67r1KlGpbSvXTuKdRuUUlbS1IzWs4tSSzjLaydcri6uKdtUsatpqKlCFWnWjbqrSqQ2SbdWLk4Z2ppvKbwnkxNxPm9TnrPnKaawZ92qwXN8s7dYRhmM8b7OR+9ug2C5zlDCBjKqhELRvqSMRVmamGTIijYhSSWsxbO9rY9SjGqkdzwwHPXdXtlbW+iry1s7mFC0upV6ttNyqXEadVSUp4cpyb267i3lbd72HLRrSrV7+2r3NGVS4oKlCtHVhRlOm04rW1YJL9bl7G+dYxRMeqU6095JzlS4hmeYYhT5Onb/pWoIxdCsrQjIkwj7HGs7Jzkb9JSoU8PbW2pZTV5cux9HRyOdr08YeVrigQJLm85Zs7yN/pvRlWhRuFRpU7qMqtWhUpQblDYk6iT2NYeUllpLO00VtO00dfwrToupOdu406dWNSSip7XLVbW15aSexJ7OV6T8za8zPBsfwpI5Y+Y/eEeeMVNOX4ilhU1aZU5s0aeli1Ekbps3N93SYxJCzERtVTUqobanOtUtt6rry0vra1+ioXULmVeEIVo8RU4qbqU3TUpYzrU5N+NH9blJPLytmGVNWhOjGjKUqclWpupHUmpSUd2JKOHCSe3bsxnammiBx1kP2+3X/aAAAAAAAAAAAAAAAAAAAAAAAAAAAAAAAAAAAAAAAAAAAAAAAAAAAAAAAAAAAAAAAAAAAAAAAAAAAAAAAAAAAAAAAAAAAAAAAAAAAAAAAAAAAAAAABzx7Xqf7fS7vcrXwjVLD2Yxtzz8nYa4eVtWMNYxt6NuX8px8fj8f1DKW17t/ImuffyN7dv2xlZ25+TY93W9/yAMLmXWkjI8oNVPft3b0sZ593L053LAANZWNmcNZx1bk87Oht8m8xtytvI+Tl2bVv3bdnSc8e38f1fh/2gkksLC3buj5c+0YeEstvZlva3jfnpZxx+Px7nzP8AYGMZaSTefl5m/p+nCMvfnlxjL+24fH4/hBLl2Z5ccv0/blGFyc2N3s6gGE8NpZXy47f7Qti5uhbgGP687fp2fN0GNvPy7d/s27Pm6B/V8fj2+54OAYS243bsJZ37cfbO/lZl7uX5MfSAwvt8vp38oAyAAAAAAAAAAAAAAAAAAAAAAAAAAAAAAAAAAAAAAAAAAAAAAAAAAAAAAAAAAAAAAAAAAAAAAAAAAAAAAAAAAAAAAAAAAAAAAAAAAAAAAAAAAAAAAAAP5vvsLtrcZfaXbThxuvupZbTj5XGt1aU7fzO32xhyjHfKK62l8/UxhvcslP05F58S/bBXuxHx1Ly17ew34ub/AFr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meJ6/wCeJ7H0Esg2E8tzOLOvSutclieN5jImBy6CtUtq7oDy0MyxuWdDckatvVdHUGdHWpFKU3mHpzbLeSrpSwoydOrd0ac1yOW1bVsaxlPo5CaFld1I60LerKL3SjHKfsx8hcVNT9pfna8++w7kP4O+p+HtDT3Y0a08XtvsflPGFje2vbt6DZ6Pv8PFtVzyeI/6/SQg7NLqwOrmxPrY4Mr2yuCxpeGd2RqW51aXVuUGI3Bscm9YWSrQuCBWSclWI1RJShMpKMIOLsMsutpYU6kasI1ISUoTWtGUXlST3NdD9K3M5ZRlGTjKLjKLacZLDTXOntR143MAAAAAH8332l2XmXcaWl23X3VpTjwttpW6va+bXhSva+aNZyUYuXMm/t0c4W1pc7S2dLx0EeLFpyw64wy6tLeNaFl8a80uyvlW0p2qceFKc67hxurTjX5lKUtSrOrJyk+hLckurJ2wgoLC38re9/1dG4pBGbgAAAAAAAAAAAAAAAAAAAAAAAAAAAAAAAAAAAAAAAAAAAAAAAAAAAAAAAAAAAAAAAAAAAAAAAAAAAAAAAAAAAAAAAAAAAAAAAAAAAAAAAAAAAAAAAAAAAAezHko/MCYE9LKPtz5FHzzTX3yuOuP5qPbaJ+4KP8AG/OZsPFUWR4jdr/NS7KfX+zH7Ykj4j7Poj72WX4iH0nzTSP3ddfjZfQQCLE4gAAAAClXfISz6lUforxFX+Cn1L50b0/fx6yORSHaAAAAAAAAAAAAAAAAAAAAAAAAAAAAAAAAAAAAAAAAAAAAAAAAAAAAAAAAAAAAAAAAAAAAAAAAAAAAAAAAAAAAAAAAAAAAAAAAAAAAAAAAAAAAAAAAAAAAAAHsx5KPzAmBPSyj7c+RR880198rjrj+aj22ifuCj/G/OZsPFUWR4jdr/NS7KfX+zH7YkjH2fRH3ssvxEPpPmmkfu66/Gy+ggEWJxAAAAAFKu+Qln1Ko/Q3iKv8ABT6l86N6fv49ZHIpDtN9+i+osi2q5J3cFhw/hdhyXsHdtJg1rhj71niaWVx6M0QInKU22ZCktzcTDIlYgKUq5AscZEzMFpPOucTuJttt9Ld3UbbSltKtVlCj3tXcknJqUtmEoRzrze1RWG8vZv22ttbyr2FaNOEZVOPp4k0k0tufGe5cry8bDWxtFoDtnpsyQKUbCYsticRydVxLgsxYZtj7JEQflLUWQctQlSfGkqlzIiX0IUWqUiFyWo1TkmKWqWwpYQ3uBibvtb62vHONCbcqeNeE4SpzintT1ZpPDzsa2N9Jx17SvbKLqwSjLdKMlKLfNmLayRHmfXjLuvlMTVy1Fi4vTN+GINsHjOpb9HX3sixLkjrnWGym+kednWrMY60Z3HnML71tkTf1CnXJpR1OJ6pJRuaNwqkqTb4mrOjUzFxxUhhySUkspZSysp46DSrQqUZU1USTqU4VY4afiVPevZubxnG/dkmg/k9NuE21zFpGdi5PZsvJm5M6suPOzvHdxCxCsgirJac6sxtldYMmqZC0al3qWqkhJtlxfW6+y1zvsR3Re6Fr3rO8VSXEQbjKWpPWyqipe8xre+eN27JJ3nXVxG11Vx00nGOssNOLknrZxuT5d6a3k5O/IvcpezQl+nZusT05oYs0tL3JItGZ1iyX5SYUL5YQc22OuHYtOHjKiJyOIUWqTmI6H2viFMWrUL21MUhW3J4Y6WsJVFT45x1s6s5QnGlLCzlVGlBrpTfRkmloy8UHN0sqKWYqcXNZePeJt78rG/nSLeyzyRfKDYSxVN8z5CwJakgWNCESjIqyOZPw9PH2Bkrrk1KGy2GQSfyOYsliK1WSoeqrWIvrAh6Q5PdEDcjVqiNqWlLKtVVGFV8ZPOprU5wjPV36k5RUZdGG8rLWd5rPR11TpyqygnCO/VnGTj0yim2lyNvc2s8pHbbjg27k6ZDlq/V5rXJy9uUGPrNx78u1JdmVTfipLIrtfSsG2Lbb1qRWTddOq5MMQGEFXqzI5cdU8hPRPu6i90IUXcSWbeU+9+L8VrWiuMdRJ4ks41c527Y8poof5FKpxKf6uo8e5+MvFzqKG952ty3LnyXNr7yWe9W0OLWvNeG8J2O2L3+SKojF5fLMkYpxegl0iRKTEKluhxWT5zEFspoU5kK2e1awpnBuNfG52ZSVhjq0OiNGr6StLarxNSctf32rCE6mouRzcFLVxteZY3Pk2vNKxua9NVacU4bk5zjDLzjEVJrPRjOcNme3KSa7s2NNxuSpw42a1xZTKZLpfougyZgFDY14Zuy3ll6yXN4vNInO5QylspjFL565IS4bJ8gOKqj02X1scVzlxayjCuDR1eVS0vqrrSwri4cKu2o4Qy9VwjJvKSaaitnMjsvqUYXFpTVKOXSpZp+9Upt4ak1jfuz6S3dUeTdYNw+VMyPgHJGMEGrGHolkTITFkfCkK2Pxm9ZIxgrb4DPnqMxLG7rOnGQyTMxDbKokkKlr9CofL0TOxnq17p2NtZyJcmxc6Sdto+jVp1JV61SEHCrOjLVmtdRlKokoqDabwm1l7kzFGxVxeVKcoRowhJqVNVY60XquUVFvOstm1pbups1ztmiWyEgf88xqIR+BTl11rxeozTloqAZtwnO0jPjBA2lO7rLI+6RLIDy1z5IwI1SQuRpYEskrhHl6xG1PKNE5qSEhlhDSNDi7acpTh3xUjSp61KcM1XnCesvFy34rexrl3Z43ZVtevGCjLiIOpPVqRliGcb09rWVlEZwTWrM+ScM5o2DiERsW4e19MhRGVZqukEaYkTAsyE7HMURbm9E+u7c6yl1dXQqia5siiF6Xt1FKE9zTo0zgiOPmqXNKlXo0JSaq19d04qMm2qaTlJtLEUk98sZe7cyONvUnRq1ox/U6LhrybSXjNxWryyetyLcm28Ih5iZXOSPjPHWZPareH51b2RqSXHpktqlzdFZKBCRcpVnEJE1DlR5RdVCo8lOVzuqHGll23X2zNqCk3uipSb5kk28dKxsS27ugiUXJxSW2TUY8izsWPas9eSTtgcAZY1cy9MMEZxjBcNylAjWYqVRop9jslsbb5BHWiVtFLXuJuz5H1vSmF9a11at7oqonqpqkVdRWEKE5UdCvTuKUa1GTlTnlxbTi2k2tsWk1tW5m1ajOhUlSqJKccZSaa2pNYa2PY0Q2JSMAAAAAAAAAAAAAAAAAAAAAAAAAAAAAAAAAAAAAAAAAAAAAAAAAAAAAAAAAAAAAAAAAAAAAAAAAAAAAAAAAAAAAAAAAAAAAPZjyUfmBMCellH258ij55pr75XHXH81HttE/cFH+N+czYeKosjxG7X+al2U+v9mP2xJGPs+iPvZZfiIfSfNNI/d11+Nl9BAIsTiAAAAAKVd8hLPqVR+hvEVf4KfUvnRvT9/HrI5FIdpvL1zdXFs5BzlCS29crRWO21WubU40SqT09FjcYfH1ZqFVQgwuilIaoRJjDUx9DSL7ii77i63ll3W01aKlpqz1kni2rtZSaTSWHh8z62mWlKTjoq51W1rV6SeG02tuV1Pl2o6B6VKVP8HoiBahQceW38rc5IkFhxt5liJGZqi7LzEqS2+taJ05i5WqWXklUsLuVKVCitvVTjL7sLZp2aWzNjHONmfHntfPu5TMm3oiCbbSupYT3LxeTm6cbyt5XiKSh/u5I0hijb89qZVyR+ksTi6ZoaHByUSSUl1mZRkbYSUac813frTX5iKq0N9ihf1R5a7OoVuXpaG40TKMaWkdeUYuOkLmUlJ4ai1FqTzjCeNj5cN52DSEZSqWUoxlJSs7eK1Yp5ccpqKW97Vs2b0bfpInOSfwqfCSRQXUpQmg0fTnlXVpWpZxOj8qLNLurbWtta2GW1trWla21rTjStaCtTT4OXDW1OrJp9Du4YfypnfLK03QW56iT6P1KftTX2WUa0+RDlsoS8qzlR2If3cp0kGL9tTnxwtXqemO5xba5yaw1xU1M6qsMtkLU2vfVFF191XNClW1rVQTZfbY6Xpw7wt46q1VcWkVHkSzq4XMsNrqOLR9Sava71nmVO41m3teMyy+prOeTkwQ7yOy1Yc28rHYarUm2LeSD3NXLLTTzDLVS0guEVKVqaXXVocqK6WroWoM55tnSlHNvp1YznbaWwnozC3X1FJ7tjjJNJciaxs6DGjW832W8O0rNrlbW5t9GXnnzvOGT/7vZM/mU8dsaPK/zUWzh3O1w4/m8obS+/lP+A1P95AwvvPP+Fw/NZdPK/I5U74X5I15iaZ5Xa/38nNhWOQk5DQ9ZGys1pTHIjMzVZeitvabZ4ZcmhRMqKTW2OSpUgTlqSrug2Wl6aKcVU0iqrSrq7m6mthS4vC1N+HqKPPsznkwbaQUnTspU03R4iOpq5xr5Wd36/OOTOxNreZb7wIZU2cqLyEzbO072km7frJyX6GYpZLRZbI00qSZ+lJEgTv9rhWq+j2S7Fqy3Wi6tVlF1p9FNerUvEFjq94aS1cavfF1q43auXjHRjdyEt5rd+aP1s63F0M5znOss5ztyd/qt/8AenJp4dg9v+HsF5jr+YR1v+blL8XQ/wB9EzD781Ouf+6RqK5JfYls1l34xG8Tu0quKMnuLvr5nJjdqIiWR2xjmMm6GPBMstdC+pUjkcflUemj2nuuIMNIilya++4sw0kyy0hbu50e1Tf6pThCtSa2tVKSU0lv2yxq9GTisqvEXicsqE5yp1NjxqzbW3dsT8bHLq9Bnhyn2KfG2NKsX8nMidC1U1zHspmzaPKq0kzqilyxhC5S64f1sqcdYaaWW1zKKR+6bqWKt5xzNI2o0tUZYqodQ7m0dU7/ALupfteJRt6NtSysYqTjGrcYW3Dg2oZzhx3bMHTfU+8raFom9arWq1p7ceJF6lKL51JeNjnznced+yy8y+ywu266++622y2y2t11191aUtttttpW66666tKW0tpWta1pSlOIvesplv2b+Tr5MY5eY7iRR2RRJ6cI5LGJ6jMiajqJnVikTYuZnptUVLsNoQ4NjkQmXIzqlGFmUKUEF31Lvsvpbzbra11i4uKcHFx5NXGPkxsNpKSk1NNS5dbOflztOlGxqAAAAAAAAAAAAAAAAAAAAAAAAAAAAAAAAAAAAAAAAAAAAAAAAAAAAAAAAAAAAAAAAAAAAAAAAAAAAAAAAAAAAAAAAAAAAAHsx5KPzAmBPSyj7c+RR880198rjrj+aj22ifuCj/G/OZsPFUWR4jtsPNS7KfX9zF7YciH2fRH3ssvxEPpPmmkfu66/Gy+ggAWJxAAAAAFKu+Qln1Ko/Q3iKv8ABT6l86N6fv49ZHIpDtJvYNjszxbA8+1lYplRDhDKEujc7nMJ7Hooq6+SuJdR7HnXskWMaiXNlW7o5X/AWh/b25Vzf+HI1PPv50Lt6LrwuHDNaEJQhPWlsjP3y1VLVeemLaJVWqKlKipfqU5Kco4W2UdzzjWWMvc8bdqPxN2GzCdr0m1VMl/OwIjy8ZnhNBOx+L29TyubEDIHfKuyi1lpMrudFDTGrrFfIr45TndOo0UcrbVlHe1Hj++uL/V9RU+M1p+8WWo6utqcredXW278GePqql3vrvitfX1MRXjYw3nGt8mtjoyZN4m5VPlBcGYeTYFxVs9OIni5tTrUbEykt0PdXiJo3DqlVKOETh9jbpPIMkpcaaalSxCTMhCA4ww9CWmOvuvrz1dG2Nao61S3hKpLGs8zipY3a8IyjCT3LMot42bsolp313TgqUK8owWUliMmk9+rJxlOKTf61rHUWSp5Qjb9ZtUybtKswGKNn46hTtzRlA6C40vNTI0sHV43JLNiN0NrA1plIYuVM96hdF1Kk246rmccY722OFu/eNp3vO0VJd7zk5Sp69RJtzVTKkp68fHSaUZJLGFs2Gju7h143Lqt14pKM3GGzEXH3urqvY2nlPbt37SLMJbO5x1zymvzVhqb9h2THRqlzIukvY1EJD1dsnaRQhlaXrNKWB7YCuuqVWoK6sS1FqENDOe3HJDLbL7Za1CjXhGnVhrwjKE4xcpRxKDzB5i4vY+RvD3NM0p1qlKpKpCepKSmpPClsnnWSUk9+5bsc63rrMObC5gwAXlcrEcv7Ei834emmAsoW9YIw/dk+Jch0b6TCJ8ZKyPNWWjvRqQf29j1WmSt/UP7VvKLqp3VFW3o1+L42GvxNSNWmnKcdWcU0peK45wm1h5TzuYpV6tHjOLnqKpGUJpKLThLfHanjOOTauRn9kbEZiTa9LdVSJhzMCuGWyc6LIH2Pxe6puVCImVCCpV2UXMl0yL5kXJLa+shUisjt1Lem3M9XGtVdTt6LrK5cE6ypukpNz2QbUmtVPUe1La05fIZ4+qqToKb4lz19XVivGxhSyk5LCe7Wx0E+68cpbvRqnjxyxRgPYmWwTHTkqVLqRO9qiEsa2RevvNMWuEQpNo5JFEGXrFB5qxUuhp7ErUL77l5p163+ziGvo+zuKiq1qEJ1EktfMotpblLUlHWXRLOzZuJaN7dUYOnSquMOVasZJN8qcoyae3Y442rnyWDkPdvaXLGXMJ55yTlt1meX9d2LG8dxJPX5jiSx7YGzEsmXTKBVd63x+iWdOTTJ3Je8rn2fppQ+SVUqNpKHF5JrQqklO0tqVKpRpUlClVbc4RcsNyWHh62Y5W9RaXLg0qXNxUqQqVKjlOmkoTajlJPK/WrW65Zb5S2rtrNhKbIKtukuT3pp2MWzhfkdTk+PpWSNul8vdan0dnGxpYGxtjRKN2IVK0LqwEspcfc2patZ1zUoa1ipGblWtBW6teLi7dQ1FTlJyWpyLLk5Nrem5a2dpr3xW47vjjGq2tra6UU87s4SUd3JjBkVDpR447tQ+ZC333BiWGrlMUb3uZ5mlOP0pZr+2xFZGY6nhkRheJ4q1M5kzUxtWucWe2rMiRrasS4xxUKnFQUWr56kO8bZU7K1nVzJxjThPOq5J+NKVWTeqmktmcZ3YRPCXfdZ1Lu4UFGKk6koJOSUktXVppJSacntS3b92es5TjbxJu5uVlHN0eq9FY5soxwDEaF/OUGOqTGMAaiI/HFS0pUcoNQuEnOTuM2eG+pxvQ3yTuZNTTr6XnGZ0dauztKdGeHUblUquPveMqPWklyYjsisbHq5Ww1vrhXNxOom9RKMKes8vUh4sc7Ftk8z5ca2M7DBZkeXSOvLTIGNce2PbE5oHlnckt3MVN7o2KilretTX1pdSxQkVkEnk3VpXmmF23cO0O1pSTi1lSTi1t2pppr5c42bek5YycWpReGmmnzNNNNbHh5S+nZkknO2dsr7M5Xl2cM4S4+d5SnZ7YplcrUNbEymuprKxtkaav7VRprZmJCWhY2ZsbSCG5rRkUIRl1qXcbUwy/SjRpW9ONKjBU6cM6sE20stt7ZNt7W3tbN61WpXqSq1Ja85YzLCjnCSXixSitiWxbFyERiQjAAAAAAAAAAAAAAAAAAAAAAAAAAAAAAAAAAAAAAAAAAAAAAAAAAAAAAAAAAAAAAAAAAAAAAAAAAAAAAAAAAAAAAAAAAAAAD2Y8lH5gTAnpZR9ufIo+eaa++Vx1x/NR7bRP3BR/jfnM2HiqLI8R22HmpdlPr+5i9sORD7Poj72WX4iH0nzTSP3ddfjZfQQALE4gAAAAClXfISz6lUfobxFX+Cn1L50b0/fx6yORSHaAAAAAAAAAAAAAAAAAAAAAAAAAAAAAAAAAAAAAAAAAAAAAAAAAAAAAAAAAAAAAAAAAAAAAAAAAAAAAAAAAAAAAAAAAAAAAAAAAAAAAAAAAAAAAAAAAAAAAAHsx5KPzAmBPSyj7c+RR880198rjrj+aj22ifuCj/ABvzmbDxVFkeI7bDzUuyn1/cxe2HIh9n0R97LL8RD6T5ppH7uuvxsvoIAFicQAAAABSrvkJZ9SqP0N4ir/BT6l86N6fv49ZHIpDtJzxrrdmXL2Mc35hx9ELH7HeuLNFZBmOQXSGLtV0SaZq6rmWNKrWl5eW57kHXFybVqepEZb3pSj6j1VcSlINJMvhqXFGjUpUpycaleTjSWG1KSTbWcYjhJ73jOxbyaFCpUp1KkUnGjFSm9iwnnHW3jYtvLuIMExCAAAAAAAAAAAAAAATdrvrnmLa3K7BhDA0SsnGTpOjfl7JG75BGYvatSRhjcJI9m1eZe8sDCm6EzNa5ZSxW6EGKakdHSWHqjCSDIbi4pW1KVatLVpxcE2k28znGEdkct5lJZ6N+wlo0alxUVKjFSqSziLko+9Tk9r6E2QiJiL7c4AAAAAAAAAAAAAAAAAAAAAAAAAAAAAAAAAAAAAAAAAAAAAAAAAAAAAAAAAAAAAAAAAAAAAAAAAAAAAAAAAAAAAAAAAAAAAAAAHsx5KPzAmBPSyj7c+RR880198rjrj+aj22ifuCj/G/OZsPFUWR4jtsPNS7KfX9zF+DIciH2fRH3ssvxEPpPmmkfu66/Gy+ggAWJxAAAAAFKu+Qln1Ko/Q3iKv8ABT6l86N6fv49ZHIpDtPRxyXmw8ojPJkcqoiSQLArjZhXFeBHCPnyLX/EEkWTA2XZanypcnzAre4guPzMga7z7ioqgyZfJksRTFkpY4U2kEll2+d0la056QsG5VVx9Zxnq1aiSSg8OCUsU3s2uGM7c5bbLuxrzjZXjSp5pQTjmnB5y9uts8ZdeUt246vkwNW4zMtXdreUCfMcaq5Ny+hy8gwjr/jjaFxx3AdWo5M5CiaJlk6UyiHSp3hsCeL22ETEhLiuGlqrGtkckKtQij5vQm5exb6SuXTr21kp16dF05Sqyt4ynXlGCSjDKzLD/XSXjdKzs1sKCqUbi5cKM6uvq01VcY04yltcmnsws+Ksb3jZnKpuUMwxjR20LiOap/F9B8S7lY7zwkx+tjGjU8wqTE8q6/ySLqXBLL5VjPE0jemqyeR6fW3tpj22pWvmxy6+1wJUJzWopqxYVpK8lQpO8nazoylF3UKi4qrDHvZ1I51ZpvfJvK2chveUoO1jWqRt4XEKiTVvKDVSm3hZintabSwt0Vnc9k98oZshhHRPYjXrF2LuTy5P+VRiQa6a+ZLyqsyfrZEpg/TR3lDYuQOyVmNMuQs0KIuaW1KqvVMTIS6u8qPXvskXPlhpSAnSytal7b3M6t3cJwuriNKMKsoqnqvY8L3zy1sk3FRjFJY1s7XleNpWoRp29Bxlb05zcoRbmmpZjtTwtmdm9trJcm0GXta9OOVcb9FcVcndo8/YQtzThtryOty1hNBlbI0lV7Et+PpfJzIjM5o4uhmO2KItE+TtWPIfHkBUVjixpNVGtDggXXNhMdvRr3ejO/q13ccfGlWlT1KjhGPEcZCOYx2S1nTcptrLct+42r1KVtfd60bajxXGUo1NaGtKXHJTk1J51VFTSitqSWFs2Fmamag6x495ZTlDte5nhyJ5ZwFiXBWysni2NZwhTvhDO0kXwCSsrbH3p4Jc3dgkEZZH9XGo1O0SmkwZy+Domd+ud5qkyS7r162ibGqqkoVata1UqkcrbLWTeE9qbw2s4b2MitqVGnpC7g4RnSp0rmSjJbksbPkWUt+E89JG2nWUcRcqK27T6q5N0l0tw5KCdcMpZtwDlnWnCbVhWawTIuMEzaqYIy+yJtNenOTQVzov5zwW+rFC5SQmWkOSh3VuTWsYN7mjU0f3vdUrqvNSrUqdenVqOcaiqPVbw/eyTWtiOE+YxQrU71VqFShTi1SnUoypwUHBwWcbFlp7Nm3PoKrQDUdjh3J1LNwI9jLTjMGxecM0PmJ8fFbySjGTdhbF2KYU3qLpRIY7Ecsv7DE5hlV5lyItMmvVWuhzPHrEqpGWkR0kTfJMaQu9a+VrOpcwt6dGNSatYTdSc5ptKTgnJQS6svGHsw82dso2nfEI0Z1qlSUIuvJKEIweG4qWyTbW/kI35TTC+HK4L1HzvSOaZYr2gcciPWI9g8R6ZzzFz/iqUsJFavGO8oN0BxtJ5EyQxQa0ty9ll9CCiynh7ciTFFSCC2tHbvo+vVdS7oKV1O3jSdShO4hUhODaalDWmk2llY5XtNbyjBQt6rVCNedVQqwoyi4uLaak4x5c72sdewuflxM3YWw9sZsropgvRbTPFMVbz8PODtmaN4bb0OcyJI4QrFuTFZ2N5Q0qmdixbFlbfVshjtEGCMqUDynvmUgVqaPE5crk2NDUqk7eleVbmtOaVRRhKbdKKWUm4v30trbbztxjdtaTqwjVnbU6NOKfFuUowSqOWx7JcixhJLY8vJnvhnEV5matf8YzzRbkgtUMByq/GEJP1p2zmWHZXygMrhmQrGRA5Sw2XuycrMC/Mr2c7uS/HrGtaoW+pHExnijhHeuaSjjdw1qkeLr1Y3V/cXMOMlGvb06kbWEllqEVni9SGNWTes1t27NnXThJTo03b2dGjPVjKjVlCVeSk1Ft7HLXkns2rme7ZjzyUiZs1o5dDLGpWPIxA1WMmDMG18bYHuXY+hcsyqwR/G8NykmjDTHMsvTGqnsZRmoEKRFJU8dfGpNKibVFj4QrKVHFXdGko986Go3dRz43irZtRnJQbqzpKblBPVlzxck9VvZgi0e+J0nUtoKPF69dLWjGU0oxk4qM8OS2bGk0ms5WWYc8lP2Gbbbi7HP+bcNYAfUxWjufZE2wxmwTimKY1YpNEGGKIo/KY3jeORRthUfk6C2hiouQs7Ijd7nBUtcbldVqxSeb1aQp96WlrTpTqJd/W6cnUnKclOcnJSm5OUk92G2sJLdsILCaubqvKpGEl3rVaShGMU4qCUtVLCeEty3+kh/kpcbY7yKz8pmZkGAwudGQLktNqchQY2YRZjk5kLn0eth9Y/OIne9oFt0cl7F0tV1nkrPVG8tlVB9US0nqxnOk0nUnGWjVGcoqV1CMkm1rxcJPEsb1tzh7PlwRWMYyV85RjJxtpyTaziSbafXuzy5W8yw14nmG9W+Rfjm0izTzUzYnNjxv3JMMs79sdh9qyEkaoy4YXPlJ3XChN7O8yNC23MColkjjpIKMTY6Pl8iJQmOLeTzuWvTq3Wl6tt3xXo0Va05SVKermXIs8mtlttLLSSzsTJqNWFvo6nW4mnUqOvOMXUipKOzf1rCwXzotrIw36M5P3yacM6RzzYbPOx0lxdi2IbaveN4trPhjGrchUyWXvMJx9lSQMkPe5sZJK1j0XYlyt8UxqLNrUubLrG+yWtz7i+ucXcLKdS5hb0qMZ1HbRnOvUk1iKcoLWjFLa3lPKW3ab2lDNtO6jToyr1KjjB1pRjThFNp4jLY3lbMrC2chCfKmYcxDTVXXDPh8d0uxJtlZkCR4gzVjDSefYtd8ZTSG9aXOSY/ywVj7GMnf2WFOqUtrWR6TqEdhVrs7uhR6wwhH2OtTdLoytUdzWoRd1O21VOlO5hOMoyziUNaay0lhra3nO3BFpCjFUaVaSoQruUoVI0JxlGSxmM9WL8Xbsezm6EaasG5VLwjlmF5VNxti3LxcOcz3AzG2a4nbOcXSstQ3rG65BL4pcsb7XhCVRbVcmJqsJoS5JUSviZVP1O+4r0uOpVKWvOlrxcdek9WUV+5ayljk3ldSqKlVhU1VPVlnVqLKfWlv25Za2RZfTIWQZ1PrYvEIPbN5jJpfSFY9ZexyAxCklelrzSLwiPdJWdYYgwUW9ao0zdLVda2ZIiQ9IP6h1W7eMdSMYKTlqRUdaTzKWqktaT5W8Zb5WyOctaUpYUdaUpasViMctvCXIlnCXMWcNjUAAAAAAAAAAAAAAAAAAAAAAAAAAAAAAAAAAAAAAAAAAAAAAAAAAAAAAAAAAAAAAAAAAAAAAAAAAAAAAAAAAAAA9mPJR+YEwJ6WUfbnyKPnmmvvlcdcfzUe20T9wUf435zNh4qiyPEbtf5qXZT6/wBmP2xJGPs+iPvZZfiIfSfNNI/d11+Nl9BAIsTiAAAAAKVd8hLPqVR+hvEVf4KfUvnRvT9/HrI5FIdptC5PDcHAWAYJt7r/ALQxHLT9gzb3G8PiMmfMFmxG7KUQeseyBykEZcmJDO17bFliNQe8rqONHBXdcVemRcxItKvUE1rr60rV6ltWt5QVW2qa6jUTcZJxaaeNqe0sLS4o0oV6VaMnSrx1XqNa8cbcrPI+vfj5ey1T3ZwDiWB7Qae50xtlLKmi2xcrRydlsj7/ABti2Dw9J4e7mXwPKERPVFmY/Wzc6PJmVum7KrLSsT4paG1PRddGSHiOSXF1aVqtShc0KkKd3Ri47VmnNTS14Nb1FteK87OnajNvc0aUalCpCdS3qvKw0qkGm8NZWHLdle3BC2zUx5PUvH7BANNMR7DGyS2W3SeWZ82cmEaJnR7LY1KW4nGkaxnitcdjVvjdVhpL+rkzre6zA9wT2oiFiRqvuS0lt6d9ryqXVWliVPVhRpR8VN5zOUntbe5Y3LPOQ1pWqjGFCnU1lJSnVqNa2z9ZGK2YXK+V45i+uUw3ExnuXsDjDK2MGOdMUehWvmGMTuqKetjA1vKiRY6SOSd7Wt6ePyeToTWVVesKq1qFDikXHWWmVVtyGtttLtbC1qWtGrTqOLlO4r1VqvK1aksxz0437NnSbX1zC6q05wUoqNCnSece+jrZfNjbsbLu3R3ixRsZyq6/eaER7IjViVXlPXGcFx2VNMbRZEtacQQzFMckqe9paJa+RqjguWwV3NYyrZbcmUpVLdevVthxykhJFZWdWjox2c3HjeLuINxblFOrKo4vLSykprOxEl1dQq3/AH1BS4vXoyw14zVOMIy2c/ivH2Ztl5ObZvHOy3LK76bSRCIyBVjWf6obAzZDCcgENbK/ObE2tmKUy5gkhUfd5S2ILnWjUsRnXtzs7WlpVNh1L7jOcTZX39vUt9E2Nu5JVYXNtByT1oxl42Gs70ntxjk2o67OtCrpC7rRi3TlQuJOL3uGYtrkw8bFl+01+wrdfk+NRcWbAOOj2J9sFGy2xeH5Jgo+U7ISvGaqC4Lx/P7yL51THJuM6NrvOJEeWkRJGZ/lzExK0R7W0uhNEiakjj8o65Wd9dToK7q0eIozjV1aUJKVWUNsG9ZvCUllrbsys4IFc2lvGq7enVdWrGUM1JJqnGW9LG99OMohzV3dXXwvVSS6Kbx41ylOsAX5PszXirIeCniMt+aMK5EOaLmN8sYG6dc2HSaKydvuNsWsjsrbyUKlwe3Cy1e4rmtWwT3FnX75je2lSEayhxdSFSLlTqxWdVNp+K1nC5Pl2kVC6o97u1uYSlT13OnODWtTk1h4T2PO/aQTshkHR8yuLIrpzhzMMcZYO7uT7N8yZ9mDU75gyke5K2o5EzqoVB1duLYaxRMhAqLabGSi11db3Cpjq5lmEnXrZaFO8arO6q025w1YUqUcQhse3Wbbb2vO1LG/aiKrUtk6SoU5xUJJynN5lPanjCwksLPK+TcXhykO3sK2z3/y3tzhpplcfikwesWPkRaskM0dTyZGsgGMsfRFRV/ZGd9l8cvJOfogsUpkxb06J1bSclquLJOOUISdbC0nbWMLWrJOSU1Jxezx9+q9ja5nhNcy5dru4hXuZV4JpPUcVLfmKjlPbhbU1v2p8+w2WS3lK+S8yRtzCuUZyDrZt667Wp5ViOZSvE6bImMk+t7PMcaooqxt05jMgLTkZPki6Mt0UaX5iiLujjUbkEgbUqF+UIWdYu418dH6RhbTsYXFHvdxqRjU1HxzhPLcHyLfhzW3GcLOG+2V7ZyrwvJ0arrqVNyhrLi8xSSmufCWVF42pZWWYiYj5R6AYf5XqUcoa1wWYv8AiuW5jzJNXGCrqsjXOyohmlmlzM6Jieouriw1kEcpLTHBCn69FoHg1pJRHuTUUvNUo+qpYTqaKjYOajUjSpQU0njWpTjJbM7pauN+zO856d7CnpCV3GEnTlOTccpSxODi9vOm29h0Ote5OsOkG96nMeu0HzlkLU5/gkkxbMIJm5dAmbMb3B8iRgptmiW1fB710RTqGl/LSusdKLV2murc1ENjo6NahyUL0W9e1uLuzjTrzpwuoVIVYTprNOM6ck4PG95WVLPK+g1oXNG0unUpRnOhKEqcoz2TcZrxtuMZTw10b95knijdLkpNVsc7nQzWzFG8D9K9pdRs1YEaMmZxdMMKlcLd58y0b4/EioZA3xmaKQVxc70z3MJ6rdpBMUBkWZW+Ow41K7PV9vLVs9I3NS0nXnb6tvWjNwgpLKSactZ5beMJRwktu17Dohc2NCncRowrSlWpzi5Txs1s4hsxsxtb37FjlxhG87dY3ceSriGjhDJN7MsMG67jsiskJraw0x2bBleI3qAFtSZ2skpklvldrw5EKb0JsSJZ6Nlpp1r7crtsRGdsLWpHSNW71o8XKhCklt1taOc5WMYxJNPPPueM8cq8XZU7fD141p1G9mrqvYuXn+QvTVPdLAbZq7NtFt2sa5Mn2ub7k9Lm/Hc4wk+R5uzPhPKRLFSNOjjFEE4r2HSNhkbJSqJcwu6ltSojFz44F2rnB1IUNelzZ1ncwvbWpGFZQdKpGom4VYb0m1ulF7ntwuTab29zS4iVtcRlKlrqpGUGlKEuXGd+cvYQPtTNtG3BhgUC0yw9mRiSRlc/u8zzbsPMGlfljI5rzYgLbY4bB4AquxfEI1FqI1F7ec12Ob86GrueucieoKKOPRbRvE6k7urCWsoqnSpxxCmlvetluTl8ix07XFXnatQjb05pRbcp1JZlPmWEsJL29BCGv7hgxqzLjxw2WYJ/KMEopASfkxgxY4NLZPnWPlkKK1Sx1a+HJW21ReuojuVpzl7SatbbViNE9si1QmdUU1fjnRqKg4Rq6v6nKccxUuTPQ8bd+7YiKnxSnDjoycE3rqMsSa6ORPZ8qaLKyEdBVM9m6jF6GStmND5dJDseNszVt7hL2+DmvK2+JopUvaSU7WtkiVhuQEPittIJQKHMtUcjKLT3l202hr6kOMcXU1VruOyLljxmk9qWdxpPV1pOCag29VN5ajnYn04LQGxqAAAAAAAAAAAAAAAAAAAAAAAAAAAAAAAAAAAAAAAAAAAAAAAAAAAAAAAAAAAAAAAAAAAAAAAAAAAAAAAAAAAAAezHko/MCYE9LKPtz5FHzzTX3yuOuP5qPbaJ+4KP8b85mw8VRZHiN2v81Lsp9f7MftiSPiPs+iPvZZfiIfSfNNI/d11+Nl9BAIsTiAAAAAKVd8hLPqVR+hvEVf4KfUvnRvT9/HrI5FIdoAAAAAAAAS3h3O2XdfpA+yrDM8esfSGTQ1+x8/OrHVJapc4ZJ6JLX+PKKq0yovoLpahSdJ5llh1aEWcw2z+Vxjq0KNeMY1YKajKNRKWcKcX4rWMbVlvPyElOrUpOTpzcXKDpyawm4SSUo8ux437yJK8fm/hEhGAAAAAAAAAAAGXuzs5gAAAAAAAAAAAAAAAAAAAAAAAAAAAAAAAAAAAAAAAAAAAAAAAAAAAAAAAAAAAAAAAAAAAAAAAAAAAAAAAAAAAAAAAAAAAAAAD2Y8lH5gTAnpZR9ufIo+eaa++Vx1x/NR7bRP3BR/jfnM2HiqLI8Ru1/mpdlPr/AGY/bEkY+z6I+9ll+Ih9J800j93XX42X0EAixOIAAAAApV3yEs+pVH6G8RV/gp9S+dG9P38esjkUh2nNKdunHjSlfB+YN217uz7fIFtf2ZzWlbadulacadrjThxpxp3f9nH5nb8vgUovOrJPkeMPmeHhvD+3KZaa3prrTXznFKca0pTjWte1w8vt+ClO2GUtraS5W3hLpb5EEstJJtvZjp6DmtOFfKr2vL49qvl/g4/MpXt+nQZ2NZi9ZYznKae3GVjk9oxh4eVuzsw1nbufLzc5x/V3PK+Pq+EH8m5dW77Z6cmBdbdbw423U4048a0rSn4eHpdr5o1Uot4U4yf7mSf9Zs4ySy4yS52ml6WhSl1a9qla14+VSla14+l5YNqPvml1vHzmEnJ7E2+hNsVpWleFe1Xw0r2v6q0+PzRlNNJxakudbV2bOXeMNPDzHrTFeHGvDyvUGXjLxu9Bg4GAAAAAAAAAAAAAAAAAAAAAAAAAAAAAAAAAAAAAAAAAAAAAAAAAAAAAAAAAAAAAAAAAAAAAAAAAAAAAAAAAAAAAAAAAAAAAAAAAAAAAAB7MeSj8wJgT0so+3PkUfPNNffK464/mo9ton7go/wAb85mw8VRZHiN2v81Lsp9f7MftiSMfZ9Efeyy/EQ+k+aaR+7rr8bL6CARYnEAAAAAUq75CWfUqj9DeIq/wU+pfOjen7+PWRyKQ7T0Icihq2ZJsdbYbpt0BxDkTJGuyaBRLAaPYZ7Z47gTH+QJo4KFcrz7lB1kahMy3NmCIajLljchOLcFShcrqa0JkMpTRl3RUemLrVqW1o6lWFOtrSq8SnKrOnHYqUNVOSlN8yWzrRc6Moa1OvcatOUqOFTVVqMFJ5zOTl4rUV0p825J4+8qtjblBHi3GWye2+esT7dY2kt7jjzHWwevUzgs5w03Pyc1ye3PGiZZAoxC25ifyikS94sQHRtOlcyCHG9rcHBQ0PRLdPo2rYrXt7alUt6iSnUo14zhVawoqpJVG3LPOm+nBBf07tqFavUp1qbbhCpScXTi3mTgtVLGMcqfLtbRK/JJYngWvhkB5Q7YOOoH6jpnGG4C0hxdISjE1cnZ2kUnZmWV5sLJPtuMcIBrkzOStxsdUjeqbFuULm1kSyWKzCPNt6iPSdSdxrWFFtLinVu6kf/d0Unin0TrPCWd0cvBvYU40dW8qr9eqdvFr39V5zPa8uNNJvZ+uaw00Yv8ALU/zpe5v10Uv/U6LifQ/3ttPxb/PkQ6U+77n9/H8yJIfIfY0gc03LkWQ8ixZnnLFrBrnmzZ5DDpCiKcWR/k2MmduTRYtwRn0uJOo0vsjRSJF1Us2wpzZ0R1S7ql04aaYqThawpwnKDuLijbucXiUY1JNy1XyNqLXU2baMhCVxKU4qSo0atdJrKcoR2JrOHtknt5UsNGbGjG4OyfKll7u6nbkz9LnCKS/UPNuaMVkyuKRRFZifYDHNI8px5NoYpjDOwuEcb2Xro42KWBqWJ2lemuub1KQxA5vSdy47y0oaOVpcWkXRqK5pUaijKTVanVUlNT1pbXsym0+XdvOu1uq167qjcSVSEqFWrHKiuLnDDTilhJbdqy9i5skC6j5Rk+lPJB5p3G18q1wzZ3LW8rJp8ZmYxlbHyYQvDTbhBDmVwZoEc9JnBFF1kjkVhieQOCNFec5JbGpTfS14i8TdWKavGN7pWnaVsyoUrWVd0sy1Z1JNKOuo41kk93Qsoioydro+pXpNKtUr8Wp4TcYRTylnOM7XnsRztrkmUby8kbhvdHORqCT7L4K3LkGob7ljrKxM8myRil+xMXluPFzFSwtjYU9LYc6KEbOxmqiamlEKH91PNPeJA8rXDFrCNnpOraUcq3q0FWhSbk405xaUnHLeM6yWFyb+d4rync2ELiph1adWVOU1FRc4y3KWqlnD5ec0MC8KkAAAAAAAAAAAAAAAAAAAAAAAAAAAAAAAAAAAAAAAAAAAAAAAAAAAAAAAAAAAAAAAAAAAAAAAAAAAAAAAAAAAAAAAAAAAAAAAAAAAAAAAPZjyUfmBMCellH258ij55pr75XHXH81HttE/cFH+N+czYeKosjxHbYeal2U+v7mL2w5EPs+iPvZZfiIfSfNNI/d11+Nl9BAAsTiAAAAAKVd8hLPqVR+hvEVf4KfUvnRvT9/HrI5FIdpvT5OhTbstoBvHyccNlkXjewmUZliXOmC4zLJG1RBvzQqgTq2Vm2MW6RPipGz2yu5sYGd0i7OtVJLXNdeapPVpGdreXFvpb//ACa9tL+cHKhThUpVpRi5Olr41ajSWdVYw3vWzGwtbL9XtLm0jNRqzlCpTTeqqmpnMMvZl8i2LG94RfOXsbyzk/uSFynqjtPexM+xWzm0cGyDjnX0qVxWWSnEULx81NRkkzK/Fxd3fUEbUTijMTASkhi0pxXtyhAaRaoKTvydo1pTjfaTp3Nrl0KFCpCVbUkoznUWIwjrJOep758nM95vVpu0sJ0LjCq1a0JQpKcJSjGL8aUtWUlHWSaznY9nVJMf5STk99jcwaSQB45PPKEeS4Md8RYcwKjaNv31NEccpC540GpJKbEEON0CKTyRwfD0r3NX94UmSOdnt6SyRPim5OmNI0lYX1CF3Uje0pOu51KrlbNznsaS1nVlhRjsiksLG57zMby0rTt4StKiVFQhTSrvVj4yberqYbk3lttZ3PPLEPLJReAbHcqvJMAa74bWw7P8kzQXj6fzOU5ZtXxrL82mbZj5DCHBA1PqFpaMYIGEuq9EuTkubnY7XLyj+daoTEpjpNEyqUNGRr16ilRjRdSEIU3rU4QdRzWU26jk8NPC3YxymmkoxraQlSpQ1arqKE5SmtWcpKGq1lLUwtm2TWX0Zcf8lY4seonKLZY1x2Vk0YxrZkjGWw2lM7mauQtq2IQqYSogttQLlMlQHHtBjUpmEUb2C12vUktqS52KWuapClTqjCJNJx75sKVzbxlVVOrQu4QUWpypR2vVi8PW1ZNtJZ2PmRrYqNte1KNeUYOdOvbSk34sJS2bXsWG4pZ6UZW6a6iZ25J1FuttduG3wfFLEh1EzNhbX2xVkWGydTnTNeS1DEhgaTH7JEHd7e32KnltByt6dlCJqNaWpzSvKtPY2tMnPY+W6u6Ok+9La0cqs1c0qtZqEoqhCllzdRyikpvOEny5ztwn0W9vUsHc3F1inDiKlKknOL42VTxYqGG5PCitqS2PPJsx51Ax65bq8k5mPR3CTnHXTajHm78e26jmI32TR6JPmVMcOmFk2HXZPjpTJ3RpbHt9i64ha+SBvMWpaI2ujbYWce5PbWhUy3TVlpOjeVVJW9S1dCdVRclTmpJw11GLaTjFvWSw2+sit07qxnbU8O4p11VhDWUXOEk1LU1nHas7UnlLL5cHO30JX6O8lPiHRHLLkwpNoMsbhyPbbI+MGiTR2VOuIISy4sKxPFmSYqYu5uzW3PMtuKb5I2pKL1B1E5LsmNoWajMsL2tZd+aSqXlNTdtToKhSqyhKEakpPWnq6yTaWI4eFy/IuYu0soWlVrjp1XUnBTUnCK97rYyk35Oek0QC6KgAAAAAAAAAAAAAAAAAAAAAAAAAAAAAAAAAAAAAAAAAAAAAAAAAAAAAAAAAAAAAAAAAAAAAAAAAAAAAAAAAAAAAAAAAAAAAAAAAAAAAAAPZjyUfmBMCellH258ij55pr75XHXH81HttE/cFH+N+czYeKosjxHbYeal2U+v7mL2w5EPs+iPvZZfiIfSfNNI/d11+Nl9BAAsTiAAAAAKVd8hLPqVR+hvEVf4KfUvnRvT9/HrI5FIdoAAAAGXhLOxblyLqXIAAAAAAAAAAAAAAAAAAAAAAAAAAAAAAAAAAAAAAAAAAAAAAAAAAAAAAAAAAAAAAAAAAAAAAAAAAAAAAAAAAAAAAAAAAAAAAAAAAAAAAAAAAAAAAAAAHsx5KPzAmBPSyj7c+RR880198rjrj+aj22ifuCj/G/OZsPFUWR4jtsPNS7KfX9zF7YciH2fRH3ssvxEPpPmmkfu66/Gy+ggAWJxAAAAAFKu+Qln1Ko/Q3iKv8FPqXzo3p+/j1kcikO0AAAAAAAAAAAAAAAAAAAAAAAAAAAAAAAAAAAAAAAAAAAAAAAAAAAAAAAAAAAAAAAAAAAAAAAAAAAAAAAAAAAAAAAAAAAAAAAAAAAAAAAAAAAAAAAAAAAAAAPZjyUfmBMCellH258ij55pr75XHXH81HttE/cFH+N+czYeKosjxHbYeal2U+v7mL8GQ5EPs+iPvZZfiIfSfNNI/d11+Nl9BAAsTiAAAAAKVd8hLPqVR+hvEVf4KfUvnRvT9/HrI5FIdpsf1J1+0yd8EZc2Z3RzbMWaMQuUtGNsda8a/P+MyNkMnTJ2QpXdVKbUOQ7XZLHMWxtAoJIcZIdFXJK5rjXRKjckjqwEMkk4LqvdKtTt7WlFynGU51qibp01HGzxd8nlNJtbM42pnbb0rfi6la4m9WLSjRg0qk2+l7VFcskuR9ReW1eoesKPTnFu+GmkyzWZiSSZsc9aMjYz2Othi3JURy6hhq3IqRxYJNjplYopI4U5RRNWl1TWpvdG5bVBdcYtMc17dG47W6uO+qlldKm6sKSrQqUsqM4N6vjRberLOdiyscpvcW9DvaF1buahKo6Uqc9rjJJvKlyp7Ft5eUlRfqHye+qeD9VJLvXMNtZdmva3GbDsS3QnVVXiRijGLNf5yaYTj1ykTtliKPpsym8iTIHF2vamVYwokJ5TjHXGqCxma5LMoe+r26rXEbPiYUrafFOdWLk6lVRzKKSa1VF4i3te3OCXva0tqdF3XGyqV4KoowlGMYQecPO1tyWGk8c3PnETlEdP2zS7YWzH0NmijJOH8h46guc8C5DXJE6FxmOHMnN56+LOTolSVolo5IViF4j61YmJRpnc9mveUzY0p3EtrR9tjdO7oOc4KFWnUnQrQTyo1aTxLDfI8qS68HLeWytqyhGevCpCNWnLldOedXPJnY1lbHjOzOD+eT51Hje4Gb3yLZFyOXiLCuJsVzjPmeMilpk693j+JsbEIT5FbGG5XfaQvkzqpc21pbbbi13W0tWsfqtD4WzmMy/N9cztaKlSpcbVqTp0acdrjr1HscsbVFJNNrczFpQjcVXGpPUpwhOpUlsyoQW3VzscstYXW8PBmbGNRuTc20xJtq46WzHcqB5k1awfO9nC2naA7DckhGSsN4uLTXzNKivxRF2N0iM3rRzbKNiVc4PbXRQpSJqmrU6lxcmHgnd31pVoK7VvUo3FZUU6SlGVKclmCes2pJ42t46Fz9cbezuadbvbjYVKNOVXFRpxnCO/qeMYWd5CepOoOtztqdmPerdGaZdacGQrKLHrxjPH2vdIkTlbJuc3iPJZytSKH+fMz9EonEY1CjyXRYoWNKtW9WqHO5CrRr48gYpjPdXddXVKytFT46cHWqVKsXKNOnF4WIppuTbWVlLVfORW1vRdCd1c6/FRnqRjB4lOeM4y9iS6Nucn87gag66x3VrB28OmUvzA+YFyVP5NgzIUKz52Eq8nYpzfGms2Tp2ZY/Y+bmWMPrHLYmSsfGOqdlQrELc3pFrgeYpfrmiP7Wt1cO5rWd3Gnx1KMakZ01iE6c8pPVbeq009izhYeebFzb0lQp3Ns5cVOThKNTDlCae7KSymu3czVwLE4AAAAAAAAAAAAAAAAAAAAAAAAAAAAAAAAAAAAAAAAAAAAAAAAAAAAAAAAAAAAAAAAAAAAAAAAAAAAAAAAAAAAAAAAAAAAAAAAAAAAAAAA9mPJR+YEwJ6WUfbnyKPnmmvvlcdcfzUe20T9wUf435zNh4qiyPEbtf5qXZT6/2Y/bEkY+z6I+9ll+Ih9J800j93XX42X0EAixOIAAAAApV3yEs+pVH6G8RV/gp9S+dG9P38esjkUh2mVGD4lM8ZM8d3EletzPnbXCLZIc8UviWf1fS8WP2RXSCL3JFEZGsiD8xyZG5NTc7N8ybKErUaM5chayVhixKoOblfLXlGq3aQuXQuJx1o6mrxqimm3FSTWORves7GntOikpQXfE6Kq0k3B66zBya2JtNNdaNsu9GRovtdyS2u2xuKYSk1axxhrbaRa0v2psANZ/4lX3IT7itVlEzPUeOoztMvXy5QzGWRdeVMnWaqkqRY53M69qrSSrZVV2dOVppStb1ZyuKlahGtG4ntqKClji5b442aySwtu7KbdhczjcWFKrTgqEadVwlSi/Ek2vfxWM5y3nOdmeghPlj05/W/kpVtSjKI1HI86XpCVHMu6gaqQFT+5aQWZw6necntVpanF21reVRQTW+lLTbK3SaG8VaQi9ko6RuG+qSg4vqazjoXIR6SWZWc1nUlZ0Yx374JqSW/asrPWiu5aNOcyKOTIhTqTchlkI5J3UZhl7MotpavYHkkma1MZXQrjW5M4I7eJpyQ3gYUWeUZW3mHWVu30OsrSM1hwnpK6cXnKklqZkufflPr5jXSWYys09ko2VDK5Yvxmk+Zr085pqjsefpc/MkVirK6SOTSR0b2KPx9jQqXN5e3t1VloWtpam1EUcscHBwWKCUiNGkKMUKVBxZJVl199ttbacoRg5TcVGC1nKTSUcNvWy+ZPbj0ldFSk1GKblJ4Sjvbe5Y5TdnltRFeSk1nyVqjHXZmlXKB7XQRJEttpOynoXhm1fwS+0TOy7Whgd0tx6N1yPkJP0P+OJcnNVM7a1UTNDaSoWIo9KxT01LSdzC5kmrK3k5W8Xsdaru45rCerHL1Nu3ay0qONjQnQi1K6rRiq0lhqjDOeLTW+T2a23Zs5GkWqhIPVfwep6qmKMNo2cr8mXuNSrbr6JUKjT1C3kKVFbaVoWSYvPITWGGc2y5QZYVbXn3W21xjV09rPYp2LUc/uZxzh9eOwb9EpLbq3OZ45MptN+zqKypJjB/B7Cy3ki9EZOuVgOeYfYotpbe8tTLq8QzOzw32VrzjUKJ1bF7OpVW06mWvK6LddS++yl2y26czHbxdk1PlSc5x1fzH1NbRjV0Ttyte5zHp1VtwuXC+jbuRpQFwVQAAAAAAAAAAAAAAAAAAAAAAAAAAAAAAAAAAAAAAAAAAAAAAAAAAAAAAAAAAAAAAAAAAAAAAAAAAAAAAAAAAAAAAAAAAAAAAAAAAAAAAAezHko/MCYE9LKPtz5FHzzTX3yuOuP5qPbaJ+4KP8AG/OZsPFUWR4jdr/NS7KfX+zH7Ykj4j7Poj72WX4iH0nzTSP3ddfjZfQQCLE4gAAAAClXfISz6lUfobxFX+Cn1L50b0/fx6yORSHaZuao78Zl1KjmRMdR2OYly/hXLVzYpyLgfYGBE5LxJJnhkutuZJIawVcWV0bJE1VsL6M6Mb41nG3J0Bi6is1oZzEHJc2VG6lTnJzp1aedStSlqzSe+Le6UXzPZnadVC7nQUoKMZ0ptOVOotaLxy9D6V0dOf32n39zFtTC4DiZziWHMJYLxk4uEgh+BddIBTGeJ0MvdiT0znNl7KY7P7u/S1UjUqEVrw/PzmYiIVudG0tEa9PZjji2saVrOdVSnWrVIqMqtWWtLVxnVXJFJ7cJLas85m4vKlxGFPVhTpQbcadNYjl7Mtcrxsz7CVcNcqlmTF2HMd4LnWEdUNpoNhpydnDC121GGTcnv+IyXxYU5ujLC3xvlcUV2x5S6ElL6s0gq+o7OjoG+yy1nZ2Vtboq2jaVSrOtTq1redVJVuKliNTC2OUd2VuysNrC58yUr+pCEKc6dKtGk06fGRcpQ3t6rzuztw+XaY+TLdLM2Tttke52WbIVljKiWdRicKGGfxVM74ydLIfc3lR6GOMITHoEt8Gb2xrQMtjGlVpD7m4jqlXCrmYc43zws6VK1dpScqdN05Q1oSxUzPOtNS367bbzv9BBO5qVLhXNTVnNTjLVa8VqLyoteSksY5Vz7SQsA8oLkXXLcKV7rQbD2ua/JEkcp47tcLf8fPtuJseuk+X9MXrscRWMTSMukXVMyM1axRsyySq7m5mc3FOdVapUdLs0uLCFxZwtJVaqhFRi6msuMmqa3TbTT1ljK25aJKN5KhcyuY06blLWajjxYubTervw1u+Vk4O/KtI5A6uj8/cmryXj0+vbgtd3l6d8CZccnZ3d3JSYscnR0cVuwpyxe4r1h56tatVnHKVSk0w880w2+++7nWjKkUorSF5FRSSSdNJJYwktTCSxu7WSyv4ycpStLduWW21LLbby8537c56OrGOGpu+WYNRWbJ8HjUZxNlzDmZ0jQRk7A+foNTI+I5Yujiuq6Nv6qPlurE5t8gYVN1xqB0ZXxsMvMsRHrrFihnZDm3purKndOnKUp06tJNU61N6s0nnKztzFt5afLh8iIKF1OhrxShOnU2ypzjrQbW7Zsw+TK5PQfjtpvXlzb5uxlEpVGsUYnxPhlueG/FuDsCwemO8Sws2RqiVskd2yPGOj44qnyQKk5B7o5u724nmGFmGJ+jmLXC9XtbWVG1c5xdSdWrjjKtSWtOSW5J8iW142JPONrecXF1UuFCLUYU6a8SnTWrCOd7xyvp5sLnMLq8eNePl+GnD8A6m87c5zy/2HMcAAAAAAAAAAAAAAAAAAAAAAAAAAAAAAAAAAAAAAAAAAAAAAAAAAAAAAAAAAAAAAAAAAAAAAAAAAAAAAAAAAAAAAAAAAAAAAAAAAAAAAAPZjyUfmBMCellH258ij55pr75XHXH81HttE/cFH+N+czYeKosjxG7X+al2U+v8AZj9sSRj7Poj72WX4iH0nzTSP3ddfjZfQQCLE4gAAAAClXfISz6lUfobxFX+Cn1L50b0/fx6yORSHaAA4/q+PqB9IHlgN4+Pqh9vSBxrw4fMr8wB9IrXj5YN53gAAAAAAAAAAAAAAAAAAAAAAAAAAAAAAAAAAAAAAAAAAAAAAAAAAAAAAAAAAAAAAAAAAAAAAAAAAAAAAAAAAAAAAAAAAAAAAAAAAAAAAAAAAAAPZjyUfmBMCellH258ij55pr75XHXH81HttE/cFH+N+czYeKosjxG7X+al2U+v9mP2xJGPs+iPvZZfiIfSfNNI/d11+Nl9BAIsTiAAAAAKVd8hLPqVR+hvEVf4KfUvnRvT9/HrI5FIdplLENR8kTTU3Lu47U8wlPjDDGRYTjKUMrg5vhU6XP87onq0K2FrTRxUwqmhP0kujiocJK2LCeF/RkCvhSt3NK6pxu6do1LXq051Iy2OKUN6k9jy+TCfTg6I28pW9S4zFQhOMNV62s3LycJrC5dZp82TFodJzgAAAAAATak10zIt17c9qk0NqbgRnyqRhJxnnX+L2Wp8nqoynmBEY7GjHq2YHXXxxUncqvBEfNYLKGUSGOtq6lyakPfFFXCtnL9WcHUUMNeImk3rNauctbM5fMSqhVdF3Cj+pRlqOWV75rOMZ1ns5UsLlecEJ+nSv6vD+Htdugn3bHlP7cnLs6iIzLy9onnLEGStXcRLaQ+ZT7b/EeEswYcZoY/nVLVNWwL24x3HkYkTlL2yItbFLDnhtvSPFl6xTGmyilKfWTHJ6qTE3JRvKNanWqx14wt51IVHJbnTfjNJZeFj5eQ6qtpUpTpU24ynWjGVNRexqW7LeEunbs5MoiqRaxZ/jOd5HrGpxRL3zPsVfHiNvOLII30yTKrXqPt6h3fEbalx6bJyX+jU1I1jmuVMKhzRkNyRWtvUUTJjzS5IXFGdGNwqkVRmk4zk9RNN4XvsYy92SOVvWjVlR4uUqsdkoRWs1sz+tyns25WVggitK0rWle1WleFadytBNv3ELWG0962MAAAAAAAAAAAAAAAAAAAAAAAAAAAAAAAAAAAAAAAAAAAAAAAAAAAAAAAAAAAAAAAAAAAAAAAAAAAAAAAAAAAAAAAAAAAAAAAAAAAA9mPJR+YEwJ6WUfbnyKPnmmvvlcdcfzUe20T9wUf435zNh4qiyPEdth5qXZT6/uYvbDkQ+z6I+9ll+Ih9J800j93XX42X0EACxOIAAAAApV3yEs+pVH6G8RV/gp9S+dG9P38esjkUh2nop0Bf8GRXkZ97ZPsRjyUZax0xbR4GX34xiszux4pnEhokaSI6xvE2IQOjrHYzc4nlrZCtYURj9e2ozkrWYmUKLVRNBfRrz0vaRt5xpVHbV1xk4a6hHZrNRyk5Y97lpZ37C6tZUlo24lXhKcFXpPUjJx1n+tTk8tLleNuN2zJjhtrh3T7JnJ04m351hwK9atPlm1L5qnk3Ef8ak0zBE39wpjJZlBqnDFJsgrVkkbrkzcgTNx7ZzSExp7qsLqVdRqSr3LptK1zSv6tjc1lcriIV6dXUjSksycXCUYeK08N5W3Ytq2kFzSt6lnTu6FJ0G6zpSp68qkXiLespSWdjxsbXpZDPKV6+YhwBboBXEkQ7Eq5t5NPVnYDJ/9v5O/dk2XMj2zaszlv8A6TPTz1m681aG7+0Mf61Rlv6P/apmQ9VP6rto24rXELyVWeu6V5cUqfixWrThq6sfFSzjL2vLfK2RXtGnSqW0acdVTtaFSSzJ5nNPWltbazzLCXIkbMnXk+tQk3L8Yo0pJxFSzWSSw9kdHvGfZ5k67pq9Zqo/ZJUn9mV00uyAnqZNESZ66kklRBNnUutxZdrTeYgu4e/br3Fr3fHPviFWUY1NSnsSuY00tXU1dkG173pe3adrtbdaVo2/FLiZwTlDWntbpzlnW1tbek9+PkOo0/xFyUO7ucsqaWt+oOUMHOMdhmSHrH20rXsfOJ3kp2MxKfarclsrxo+oUeKUCmUsSNxcrkjWxKErWZZ1hTdVPVEyNDtdVNJ2dKldO6p13OpThO3dGMKUXWTUdWafGPUk0strPvsJeK1vDR1zUq2/e06ShCco1+NlKo+LaT1otKCysvYnzcuSJMQwXk4N5sObwRLEGmsw1gybrDqdlLanG2YbdjMg5ac5m0YXuaTHGLZEh0pqihTe5TAtzQFqVcUaiErZ0xwub+oXNiTrlvVqX1lVtJ1ruNxTua8aMqPEQpqDmpNOE4yc2k0libb5dvJpThZ3dO5hTtnQqUKUqsKnHSm5qO9Si04pv9zjl5sPFBqwDiZRyNEo2eNi512b0PKMNmE0sypJZZYmLxmZryjml0drEbX22EGndkik9wskB0bMk1lhtzfY82ttaI6dbr1fdaFvrfqLtJ1NTVj79Tik1JrXWxvZrYedzZAqNN6MnXcf1VXEYKWtL3rTzHVUtXkTzjOzeZMz3GXJ/wDJ+YA1Db9htUZJuLsZtPguK7Ry9ycM95CwXG8SYxyWessgMUh7Zj+1RR5klyFrcrXhbLkTgSke25UrLtVNrkmZGbmp1b2/rXLoXMbWhb1XRglSjVdWcV4zk5Y1YpvHi4e9Z2bJZwtLOlQVag7irWhxsm6kqapwk/FSUc5ljbtynv2bjIXlKIViTKnKLcjHjtCxv67BGR9QOTohaONyd3PSSlZiWX5rm7GnY5C/RVQ0KUz+oh7hYgdnaOKmw8lxvULGhQiMtTmFQ6OlUp2WkJOS42Fxctyilq66by0pJ7M5aTW4lv4wnd2MUnxcqVFare3Vb3ZWHu2ZWGSrybrDgnX7+EGZN14ieCWhYW25r2AjmFp655EymqkGEo/DsP5mUvTa0oFctWNc/umzRcWxOjjk0qVOjWSX1xZViR1vMV3QXzr3GhKFeVdrNOk6sFTpqNWUqscSk1FOOrvShhPc00SW3FUdJ1aKoqSTlxcpTm3TXF5kknJqSln9dlrkNdug+NNQ98tps9YCW63xPDjvm/XefJdQGRkyrnB4bcW7JQKFGPTKp7IJHOHNVIWKXpmyUSWRo8jFydvTK2tAzxwltJU1Squ65ndWVnbV1cSrRpVaUrjWhSi528mouKjGGYuOViSaeE228nLbQt7u5r0nRjSdSlNUcTm1CrHL1vGlltrLak2spKKW0jGH61YcxxyV+ddpM3wJQ65xyZsdFtctWbXR/lbDfCjIMjMleaJ4RHmJ9amyVpD0F6yDG3ytve2xjkjSjtSpyFShRasnncVaukqNvRqYo06Eq9xqqMlLXajRg3KLlHb43itPVeWyKNGlCwq16kM1p11RoKTknDU8arLCaTeMx8ZYUljBq8YlLUie2dY+thj2yJHVvUvDKSuMazndrTqyTXBsKcyijzW4xektOSWLiiTjElxtFFhRlxdLa2Uk3GSi8ScWk8Z1W00nzPD24zycmUzhjhOLkspNNxzvSe1N5ysrPTu2YeSV9jJdhWd5nm0r13xG4YJw27KGi6FYpdJu9ZGXxNOkjzQgdy1EykJhzy8Vd5Cld38ui0465uJdS2oo45OhKMuit4VYUoRr1VWqrKnUjFQUnl7orYsLC2b8Z2G9eVKdWcqNPiqTa1YOTnhJJZ1nh7Xl45M45CExMRAAAAAAAAAAAAAAAAAAAAAAAAAAAAAAAAAAAAAAAAAAAAAAAAAAAAAAAAAAAAAAAAAAAAAAAAAAAAAAAAAAAAAAAAAAAAAB7MeSj8wJgT0so+3PkUfPNNffK464/mo9ton7go/xvzmbDxVFkeI7bDzUuyn1/cxe2HIh9n0R97LL8RD6T5ppH7uuvxsvoIAFicQAAAABSrvkJZ9SqP0N4ir/AAU+pfOjen7+PWRyKQ7TabiHY7DMX5JfbrWZ9mXQc35P2LwnO4LCex6VKavkUiNG7shdeyRGxqIk2db+oG/8BeH5vclfM/4CjU8beNbUoVXpS2uFDNGFCtCU8x8WUsaqxnWeedJpcuNh3Qq01YVaLl+qSrQko4e2K3vOMbOvJ1y7YbDx/I3suqpUv5+e0fKMrM8KYH1glFKl4oN10VQSyV9lFzJSGX86Vm2NXWOyRXSSnO6dcz0baVWUwret7ryudR8R3pGnxmtH36nJtaudfc086uOky69P3OjQU/1VXEpuGJZ1HHGc41cPdjOegy7zHNOTZ3gxXo9Nsu7pTLW2e6zaeYf1WyZhOzWvIWT5NLk+D+vlpMhx5OI4pIx6iUzerwvo1WSp1IJZyT2tS8lWHEL26vLRp39lO7pUrWNxTr16lenWdeNOMHVSzGcGtdqLS96t2dvN0VJWd1G3qVLh0Z0qMKVSnxUpykqWUnCSagm0/wBc+vGMudn/AJQfTlZ/CAcYbtNmWDrdWI7F2ltcMjqYHkuihtNS6syDG9UiiHUh108VHkS9ajYzTkMYVJjDDLnIk4xosvcLYlY3fuJWtHSzczqOShrQWsncwqZUtbVWYJyw2mvetJ7CWV3bPStG4VT9QjFJz1ZbMU5xw441t7S2J8+1GAXJb7O4O1033l2asyzfsOxm5wDYpkQyXsal8h6u5zuOvSGKJus0WYHyQF9dVatOV1Y5qLToeqdUcTUZdl99vfpK3rV7WlTpQ15xr285R1orEYSzJ5k0ti6cvkycVlWpUbmrUnJRhKnWjF6rfvl4qSSbTe7dsXMWPyauwuH8AJOUEKy5L+xIzN/JtbO4Cxhb1glD92T5ayGXEKQ+J86NMjzay9eKta+lH2Q1aY039Q4ujwhoaT1TGkbetX7w4qGvxN5Sq1fGitSEU8y8ZxylndHLfMZsq1Kk7vjJaqqW1WnDZJ60pYwsJPGenZ0n7NWw+HU3I4SbVU6YczPThyiLdnRHA+x+UXVOxWRr6hg5sp7J7WSsNs5koJMa+shsiskd3N6ba0Vbq2q67OhVelYXGp+oq1nTc8x2Tc4tR1dbW3JvOMbMZy0FWpe5s6GsuNdxGahiWdVJpyzjV5d2c9Bk/OsmaAcoHgPUNw2J2vkmnWxOq+C4rq3L25fgPImdY3lvGGNFC0yASyIOeP7iOskltQurn16RS9agKWPbgpTFXpW1sSvLzz06V7YV7nva1V1Qr1eOg1VjRdKcl4ykpZzFtZ8TaTTnaXlKjKtXdvWowVKeaTmqsV71x1cYkv3WEt23azttutw9QpxygvJWZYwnkeQu+v8AqzhnRqAz6Ry6GSprlcJJwdmiRyGVN0mYyWGpz/II7C1LUveVOPSJTH3VwOUJIm5PRhdC6LS1uYWd9Tq00q1apXqRipKSfGbU1LO7Lx4+HzoXVxbzurSdKblTpQpRk3GScdV7crG1pbdmV1nWYj3v11xfy8sh3icpM7vetzpnrOLyRNWOLyCq+kRypBJ1BWaW3RN3b2mV0bmxVLELw8tlWaklsZ0i+jeyODtala1WJ2VeehadpqqNxGlTzByXvqc1LV1k3HalhNNowrqjHSkrjWzRlNrXUW8KUFHW1WlJpPesZ6DXjdJYZp5uVj3IepWcfFKsmIcgQCfwXI6HH86xBbNHFrcW55WRJZDJXTssRJlV1p0SfSrrTUzykUryklqtvVWVO7YQnc2Uqd1R4hypOlOEqkKjUdRJyU47Nu3GHlJLPMc0pwoXcKlvV45RnGcZxjKGtJzzquMsvmT2YfNjYbQv4RJl+Gqtn4Zqtiln7FMe6+s0uyDJYuVeT1JNnjamVKs7ZVUG2pjTS+qlkSOKpeh331sY11HdoQEpERNpd/DoKjJW9S5qNTnXlGEZ4e2hbR4mnjPI9WT3LOxvademKsXXjQgnGNJSnKP+srPjJ52vasr5W0sJYNADClalr4zInx0MY2RW6t6V4eikJroaztZ6skpwdS2wkwk5xvb0l5yuxCSaUaruJonLNLuMpdS7baUnFazUW4pPGWllLPT7N7ZVLVbim3jKUti8VN71t2pbW1hcqXOSvsXEcKwPM83ieu+XF+d8NtChoshWV3SEPeOV8sTq480L3cxRDZEWU8s9WiQKnZgs6aSTc4lNVjqSSSnXFF2xW86s6UJV6So1XnXpqamovLx4y2PKw/lN68aUKso0ajq01jVm4uLlsWdj278rcs78LcoTExEAAAAAAAAAAAAAAAAAAAAAAAAAAAAAAAAAAAAAAAAAAAAAAAAAAAAAAAAAAAAAAAAAAAAAAAAAAAAAAAAAAAAAAAAAAAAAHsx5KPzAmBPSyj7c+RR880198rjrj+aj22ifuCj/ABvzmbDxVFkeI7bDzUuyn1/cxe2HIh9n0R97LL8RD6T5ppH7uuvxsvoIAFicQAAAABSrvkJZ9SqP0N4ir/BT6l86N6fv49ZHIpDtAAAAAAAAPt6NwAAAONfj/s7n9QAABx+Z8f8AxAZMntTNrp1pxk1Zl3GsOxJLZrfFlkeYFeXsfNuRkMGdDnuPyBsn8KbXU4lKy5DjblG0d8dktbFVzenVuiW5IeQvOsHPdWtO7pqlVdRQ1taShOUNZYw4txazFreuX5ET29xO3m5wUHJx1U5xUtXampJPYpJrY+vnIRyBPpllSczDJeQ5Avlc6n0keZfL5I53F3L3yRyBee5uzmpoQWSnLMVrVJxtCExJCVPZdanSkEJyyyrJYU4UoQpwiowhGMYxW5RitiWOjfyvlI5znUnKc3rSm9aT2bW+Xr/s5yzxuaAAAAAAAAAAAAAAAAAAAAAAAAAAAAAAAAAAAAAAAAAAAAAAAAAAAAAAAAAAAAAAAAAAAAAAAAAAAAAAAAAAAAAAAAAAAAAAAAAezHko/MCYE9LKPtz5FHzzTX3yuOuP5qPbaJ+4KP8AG/OZsPFUWR4jtsPNS7KfX9zF+DIciH2fRH3ssvxEPpPmmkfu66/Gy+ggAWJxAAAAAFKu+Qln1Ko/Q3iKv8FPqXzo3p+/j1kcikO0f7AAAAAAAAAAAAAAAAAAAAAAAAAAAAAAAAAAAAAAAAAAAAAAAAAAAAAAAAAAAAAAAAAAAAAAAAAAAAAAAAAAAAAAAAAAAAAAAAAAAAAAAAAAAAAAAAAAAAAAHsx5KPzAmBPSyj7c+RR880198rjrj+aj22ifuCj/ABvzmbDxVFkeI3a/zUuyn1/sx+2JIx9n0R97LL8RD6T5ppH7uuvxsvoIBFicQAAAABSrvkJZ9SqP0N4ir/BT6l86N6fv49ZHIpDtN8GgPJv4F2H0V3IzjkfN2trfkWOwnHbjjBbJsoZYjirWF0PyPMYy+vOwDLGYYeyJ2vIbWyojYRRERkyhqW8hUoRx5WefbSkvtIXFveW1KnQrShKo1LCi1XWq3q0m5p5T351dz3rVzbWtpRrWtepOrTUlFNNtpUXnGZpLl5OTf0mvHXLRPL+0U5yxHcbyPFbfj7BpC9zyxsXO5pdCteYPHCHRc0M0meZ+8NNiyxsmCpAeZEEBEePkz0iLUrrGAlI2PJzbYXF7Tt4U5VIz162FTowjrVJSaTcUo5xq5w3uXOcVG1qV5zjFxUaederJ4prDwsy/dbXHn6DtNpdAMuatQSAZfVzbC2dcFZKd3KLxbO2uE/NyXi0yas5Rqlygru7qmONu8elydEQoXFNL4xIKuCRI43thq0xneC0OtvfUriU6epUpVqcVOdKrFRlqPdKLy1JZym02s7M5yb17OdGMamtCpSk8RqU3rR1uVPHvcLL283pzBcuQ42Ai0mg0SyPs/obiZ9ypGIfKMVNuT9hHWJO2SSJoiIPbkETjirHRspPWpF6kmOqlToxtbCtklTGlgens1OouK5VpijKNRwt7mpxM5QqakNZR1XhvK2POMqK24abxlJz+5lSMoRnWoQdSEZQ154y5JtLn2bNr2ZeORlA1ch1tKXNkuKMm5j04wHmp+fXBjx9hPM2wrcy5TypRM7KmNoeIFGIvHpfVWzTF0RKUkJPf1cfVya4u29vRXFGF33bPTFs4KrSp3FailmpVhTepT2ZaecNuKxrJZafUYWi66lqVJ0aVSTxCnOa1p7WlhLOFJrxctZW3HNizrzycWy2yOyGYNS4g1RiNZ3wnF8nyCWw2cvSpt6Y5YpeEEffoYwOjG0yJsXSd0enJMhjhyxU3RNx51FiiUoW4wlYZ0V7+hb21K6blOlWlTjFxW3FRZjJ55Ek21v2Y3kFGyrVq87ZJRq01NyUnyw2NZ3bXjD3cpL885I/O8Zwvk7NmPM1akbLNmEG4p6zZB9aM5FZTyPiZhp1fri/y5gTxtqbzWNlqkXVdnSNPcgSEJm13cSDVDWzOy1FHDSlCVaFKdKtS414oyqwcIze/GX71tbEnted2SWejqqpzqQqUqvFpupGnLMoLn6UuXdsIH1X0MzBtbGZ/khlk+JcM4Txae3N08z3sLO7ca4jYpC9cyrNErH+xqfHR5lLkWYWaUzR9idVCctQgq4dCudmi1fLc3tK2lCm41KlWom4UqUdabit8nuSS3ZbSzhcpDQtKldSmnCnTh7+pUlqwTe5LZlvHJ8xSbTaK5i1Mc8WXTF8xhkTHucGxQ74ezdhabFZBw9kZG3OCVqfaR2Ukt7atqtjbiuRpX1tcmVvcEJikm7oxhZtl9y3vaVzGo4qcJ0cqrSqRcZxaWdz3p8jWxitaVKEqak4yjUaUJwkpQll4aysYafJzcpkfuHyQudNGonPJJnbOuoKJ7hx0YMYMVsWbVCvMmW2CTOUcZ6y/FeM3aHscleIzH3R+XJJCrkKWLrUhcRlbohb3FlRN7k6Q2elKN5OCp0q2rJScpyg+Lg4ptxclscsLdFveuSSJbiwqW0W51KblmKjBS8eWty6uM4W7bgu1k5E7ZNe6RfHskzdpvjXYyZMCF+jupWRc+WsOxy2ru2deGJhVRBNFHONsspfW2pStsjz7MmxxrYdbRWUkuLUUI0el7dKU40q87eEnGdzCnmmtV4bjtzKKecySa2Pasbd1o2o9WDqUYVpJONGVT9UeVsjjGE5b8ZzzcxeXJCcndjjZLc9ZiHbF3x20IsdvOS4XO9aJhNMhQXOEolUYhUxMOOiSSGtJBJiHHspZS1cy64TmPGkJm1WSUieC7rkp2mlb+pb2aq20ZyVRU5xrxSdOEXOLSnl5/VIyaWE3lrOxG2jrSnWuXC4cVqcYpUJNqpJqEs4x5DWW87MZRiLjLk8J5mrYDJevuHs5635NcMX4Yk+cXPJsQl0/XYnf4vD2ZneH1njD4fjBLJFspSUeSW2qJyiTS19dEi4m95tTlkqlHVUvo0benXq0K1N1a8KCpTUdeMpylFOWHJY8XKw9z2JnPCzlUrVKNOpTqcXTdXjItuElFJtRb6ZYWzetmEQ5rVqdkTaZLsGrx+8wtnK1s1xyRs9ObZi4vjeY6wHF3WusgaIpRljshtXS9XR3TdZ293uYmVRzDqLZA3VtLqbJc3cLZ26lGUnc1VShq48VtN5lncsLky/biOjbzrKs4tLiKbqSznaovbjp9Gxc+/J/Wbko84bP66U2qZcw6u4jwslyY+Yukcsz9llfi9DD3VjYm57ue5G4roevYrWBzOd2phaLGh4d5Ire1xdt8cIaiFjqm5rjSlG3uJWzp1qlVQhOMacNbWU21hY3auE5N4ST3k9CwqV6SrKpTjBylFuctXV1cZbzvznYt76CMdfeT1zDsSrzI7R+c4OgOGsDPZsdyNs1ljI9kM15Ru5rqe1MaFknFGdzcJQplVxNq2PJY/HXFYob1jUpWp2/rw1WLZq99SocVFxnOtWjrQowWtUxhNuS3RUc4beFnZvwiOjZ1KyqSTjGlSbU603imnnCSe9trasLPQi2ds9G8vafk42kEwfsX5PxbmRndHjFGcMFzYvImIZ8WwKykEjQMcmo3tC0t4ji09OmeGp3ZmxYnOOpaWWdQo+pW1reUrrjIxjOFSk0qlOpFxnHK2dDT51lZW/eYr2tS3UZS1Z06iepUhLMJPoe/KxuaIUwJh1y2BzBAMMs0xx1j51yC+UYkMyy1KrYVjtjUXJVCotRJpLcicrm1Kd0foaWiduXLFzioRN6FIpWKyCL5q9VUKU6rjOagnLUgsylhZxFLLbfURUaXHThTTjBybWvOWIrdv5sbunJaGQ4aox1P5xj5Y+xeUK4LL5LDlMlhD0VJIXIlEZeVrKc+RGREFlEP0YdjEVy9heSSiinRqUJFpZdlp9LabwmqkITSlFTipJSWJJSWcNcjXKjScXCcoNpuMnHMXmLw8ZT5U+R8qLPGxqAAAAAAAAAAAAAAAAAAAAAAAAAAAAAAAAAAAAAAAAAAAAAAAAAAAAAAAAAAAAAAAAAAAAAAAAAAAAAAAAAAAAAezHko/MCYE9LKPtz5FHzzTX3yuOuP5qPbaJ+4KP8b85mw8VRZHiN2v8ANS7KfX+zH7Ykj4j7Poj72WX4iH0nzTSP3ddfjZfQQCLE4gAAAAClXfISz6lUfobxFX+Cn1L50b0/fx6yORSHab2+SyjEln+gXLOwGDMD1MZxIMKa4K2CGxdsWvsne07FkebLXg1oYWwpU5uVG1IYWertRpj7ibDC7rrac63jS6SlGF7oyc3qwjXlmTaSXiSxnO77bdqLayzO1v4Ri5TlTi4xistpbHhb+bYjJzkvF0eVclzvxgkjVRLtRnaEbBQLJGVNW3Z6n8Fnk8xI2kRaONfWtugF6KfSVwxFkWPSSQO8TsJOJaVC2zpKTr45M6JdBpJNaQs6sriVtSlSqQp3EYxnGM5JNRet4qU8NJ7yWyebK6pqlGtUjUhKVFtxcox2PGNr1Wm2t2cZMcNvcv5NL5OW7F7VyXROkWtUw2gjs0a5g6zrJile95oboK7tZ5kfieXzrZa5InGEtCxocZEzJL4oiMa6txqux5uvT3zW1Ckr7jnpGd1XhQlFpwppKnLZtdPG1SWUsbcNoir1qnenFqyjb0pVotNSlly5cKW9NJxbWxZxjaUfLyKlNu5+vF9FB9LkelmrNEd1Db6VS0tSSBVbRNXnf2C21UaYopQrm0ocYYbSnVL7rq76Hx3rc9N5d56fGW/n3L5ENLtq4oPmtKGP/wCfd8vtJK5U9Yr8kTLa1VKK1QbBaOFoeJ5tehWUxtryspYk43f8GsosUHq+YTzLeknHH8Oqm333QaN+8DTS+AvvbOulnn5N/Njcb6Q+/C6Ktrjo8Wlu5vkNhuvzG8P/APCFeU8j0Xp1ORP2umfWlg6mqsbq9fXeP4dStxlF15hJaIy5yUk31W3mlWkX3VUXm2c2t9OSs4x0Jo+Um8RuLWT2Z8Va7fyJcm3J0UE5aTvoxzrSoXKT5cuUUvoX2ya8+SH18zjrPMt5s77J4byNiLBeONG9h4Hk5dliHO0AapO/ykuNp2fE6CsySs1rzJpE4NtLUzW32K7+mEtjeqqQpfmYlw7NJ16FxTs6NCpCrWnc0J09RqTjGLTnLZuilvb342bznsKVahO5qVYzp040KsJOS1VJtbI7cJye9Pbvzyk06gSSES/kS2+NxbTJo3re8J7eyaUZ0wYlluSY1LIzZLIs42QnNtrFidSRJ5WzpmEyyFXK1KdcmQlJnZSWVakjbqrborqE46W1pXVSzjVt4RpVlCEoylHKnDNROMX+uwsZz0EtvOL0aoxt43Lp1pupSbkmlJ5jLC2ywn1JdJiVvPmHKTjqfqPh545PBPo1g+meZbkLDhbnOp69yN+cCETajnpCCKZUOvnbJFnNVLmN5Kdjk6SPPLinvvZaqzbHE0votKFKNa7qxvpXdbiNSrlQikkm45cMJtc214ILirUdK2pytI21PjtenhybzlJ7Gs4253/OiyOXiSFvfLE7ONbi7p2dIuesBNRry5VPub2REp1+w2nNXqrU5Zx9qFuLONWKbE5JhtSyzbiyzDruF22hXqaKpyUc441pJb2m3tS35+neaaT8a+mm8fBxTfImo7ubGW8vdyG5O/V6QYC5UTBWvOv/ACYluW4DAMna7SWSb87AU2CyVMJKwIC4JLJhmltyeiyBCcLxZzgdLXVsj7MU0vbTfJomkaEkWUOC0mIUq5XHH6Pr16l/KlKcKse8qUacIRl42KLi4ubcsJt5TazJYTLFUeLvqNKnacbFSpSd1NylJrxZSnGW5amHhLmfIzGDTA4lL/CdcxJ1JpSc1x2E3kRISz77SaqlimF5fUEkE8/hS808ku80qylecZSnG3jWtOPTc58HKTW3FG0zvexVaWd3N7CC12abmmsfqly8Y2vNKclhdKSfpe1mLPIf4/nWPN9ct4SyJDpRjzK8+042OgEYgc8YXSHyZfK3mLtb42NVWiQpW9amMWtDI6OCcxQSUSclSGHl33F826vVpecKlnRqwkp0oXltUnOLylCMmpNtZwk5JN55du45tFRlC6qQnFxnO2rRjGScZOT1XFYe3Lw2tnTuL35LXU7ZjEeKOVpyZlnBOVcWQlLyYG1+NKPmSIS/QUpZN3NmbH0qPNaWUompe8K0rXEnlS7XtSVYnZKloSng5Ce7NJS2HSNxRq1dGQpVYTkrqE2otSajqtJvG5PalnfjK3EllRq06d/KdOUI97VIpyTWW8vCzv3PPMQtKDTLP4O9jcu26tthnKtO999lP/aqXrXLeZxrw41ttoZX+TWtba1rS6tK1pbWk0Enp2vLG1WlNLoTbyvYtv8AXmGTcdFUsPGbmb+THt5PTjcZjaSSGEy7kUJDEYtpy0bySbDm5a6d5vwInl2Q41LWtnlMCNbYXm9Oz4mVky6VtKBGVWF3EnkK0iYpufHa5NRLFj1yPmvITjpdSldStI1bdRo1lGElmPv6eaiai28PZ77GXsSx1WsovRzirdXLhWbqUsuLw/ey8XbLGMYwzD/lAswZSXaM6+YgXcnSm0ZwMrztM8kYrMcpxP3mRSSRNsSo1zYhvieVjbp01xVzsl7G6WvfR08ZdHJuvtaDFSotzvK67GjTV3Xqq+ld1lTjTqZjTiopPMU3TSWss9e057urUdtTg7SNvS13OGHJtvGGsS2qPK8bG8fJptx7jue5amcfxzi+HSSfzyVrKt8bh8QZ1z/InxZYnPVmkNzS2kqFiq4hImUrFNSyq2JkaZQqPuLTkGmWW06kKcHOpKNOEFmU5PEUt7bfMuf5N5WwhOcowpxcpSxiMdrl8nyPY+o6aTRuQw2Rv8QlzG7RiVxR6dI3Jo2/t6ppfY9IGNce2PTI8tS4oha2urU5JlKFwQLCSVSNWQcnUFFml32UypKajJNSjJJxa2pp7U0+VPOc9JrKLjJxaacXhp7GmtjT+U6QZMAAAAAAAAAAAAAAAAAAAAAAAAAAAAAAAAAAAAAAAAAAAAAAAAAAAAAAAAAAAAAAAAAAAAAAAAAAAAAAAAAAAAAHsx5KPzAmBPSyj7c+RR880198rjrj+aj22ifuCj/G/OZsPFUWR4jdr/NS7KfX+zH7YkjH2fRH3ssvxEPpPmmkfu66/Gy+ggEWJxAAAAAFKu+Qln1Ko/Q3iKv8FPqXzo3p+/j1kcikO0krF2Z8w4OkCiWYVytknEEqWNhzKrk2LpzJ4BIFTMoPTKlDSpeYm6NLie2nqkSNSchNU3JjT0qY4wq4wgq6yOtRpXEdStThVjnOJrPJj7Pf0klOrUpS1qU5U5YxmEnF45th+UXy/lmET83K8MyhkSI5SPXuzofkmMTWSsE+Pc365Re+uJ0xaXNJIjV71crV3O6y9xuUOVypTcsMOqebW5OlSqQ4udOE6aSShKKcUksLCa2YS2PeYjVqQm6kZyjNttyi2m23l5a35e07TK2fM6Z3XNTpnHNGWMyubEnUpWRxytkSX5DXMyVZeSarTNSuXPDwe3kKjE6e9SSkMKLPvJKuNtuuLsrbijQoW6ao0qdNPeoxST6+f5TNStVqvWqTlNpJJybeEnnZyLrR0M9ylkzKj03yTKGRJ1kiQtLK1Rtqfp7LpBL3lsjrFbfYyMDe6SBwcFyJlZ7DTbGtqTHloW+00yiQgml93HNOlTpRcacIwjKUptJbHKW2Un0vlMTqTqOLqSc3GKinJ58VZxHnwsvp6SplWXssTrIpmX5tk/Icxy0a4sbuZlCUzSSSDIl7tGErahjTpfNnZyWSW5xjyJmaEbGtuc6qWlK1NydAanJQprCkKNKnS4mnTjCliSVOKxFKbbkkuZuTz1iVWpOpxspylUynrt+NmOEnnnWFjqNnvJe7owvEW0WxGb9t8vSxY45U1MzljqmQZjbPMnSuWZHmSaJJY2ienRCilEkUqFxLOcR16er6IEZCQotY4JrKkUu4NIWUqttQoWtOCjSuKFTUzGEVTp51ks7HhPZHlWw7bO6VOvWq16kk6lCtHXw5SdSaWrnG7as5xhPmzla+ch7V7QZdiaWBZW2Qz1k2CoVCRWhheQswZCmkTRKm+y8tApSxySSJyaEyhEWYYWkOJR2GJrL7rCbrLbq0HXStbejLXp0KUJtbZQhGL6dyWPkwc1S5r1YqE61SUFujKTa+VZ2/LksvGWYsuYUkBsswzlLIuI5ScgNajpLjGbSaBSA5sPNJPObzXmKubU4mITj06c41JcpqQYaQSZcXW8qy62SrSpVo6tWnGpHkU0pJdWd3yGkKtSlLWpzlTljGYNrOOfG8/rJGZcvZkkxE1y9lTI+VZklSJkCWWZInEnnMmTIEZ5ypIiIfpQ6OrqSkSqlChQnTFq7SSDzzjSrLbzL7qqdGjSi4UqUKcHscYRST2Y28+znE61WpLWqVJTlzyeWtudmd21LdzHUT/IuQcsS53yBlOdTHJc8kFUVX6bT+Tvcylz3c2tqNmbrneSSJc5PLlc3tDega0NVq06qRuQo0KfqaVKQUXmnTp0oKnSioQW6MVhLl2LkMTqTqSc5tyk1ht7W8LG3pJaT7hbbpIZH8cpdpNi02PYn2OdisET5tyWRDYz2HrELhEex+MFSaxkZuxZe1ti2OdbkKbrIrbkKlt6MckT3lw952uvKp3vS15JqUtSOXnfycvPvJFdXCioqvVUY4wlN4WNy37ljc9hGl2WsqXZG/jiuyXkC7LnX62U0yndMpHdkakmtupfbIuzerlWTdfaX0pfR3659cKXW0uoo404ibiqfF8TxcOKxji9VauObV3Y5etJ8ho6tR1ON15cZnOum9bO7Od+7Z08p2khztm6XZKR5nleY8qSfMLeqaFyDK8hyFLXrJKJbHyySWFYknTk7qZQmVMhKZOU0qCXSw1tLIJLR3k2FWUt1hQowpcTGlBUXnNPVTg8vLzF5T27dvKJVqs6nGynJ1Nj18vWWFhbd+xbF0EhybdLcaa2ORcy2x2WltjzD5Jj14sk+dsov9rtAZlRBSXwdztdZSrovh8qo1NdJHGlVDWV8o2oKOaJVRGm6lFGytIaurb0o6steLUEmpLO1PentfpfOSSu7mWVKtUaacWnJ4ae9Y3bcbdm0h83J2ST8dpcQn5CnB2J0UrvnaLF5ssfjMdpJwY2HMpkyTQq9fWNESsxnUHtN8iKbLHe5sONQXLKpTLyqzqlTVR1VCKqyioSnjxnFbot8y5ul85E6k3BU3JuCbko52JvY37Crxnl3K+FpFdL8OZOyFiaWXoT2y6UY0mkkgkiubVJhJyluq9xZyanKqFQamTmnpKqeoGmJyLzLLrii62qlKlWjq1aUKkc5xOOf7PkFOrUpPWpzlB88W16cb/lP1yfmTL2bn8iV5nypkjLsoTIC2tNJMnziTz9/IbCTjlBLcS8St0dnApCUepUHFpLFFqcs084y0ul5t912KVKlQjq0acKceaEUk+l8+NyzuWEjNSrVqvWqzlN88m2dBCpzNcaylmnOOZhKIBNo4quWx6YwqQO0VlLCsuIOTXK2aQMStA7Nam5MoPT3KEKsg2pJxpVb+YZfbXacIVISp1IxnCSxKMllSW3Y1zbWawnKElOEnGUXlNPDTOsfn58lT48yeTvLrI5LI3VxfpDIX5xWO74/PjusOcHZ5eXZwOUL3R1dF6hQtcXFaoPVrVZ5ylScacbffdlJRSiliMUoxS3JLYkuZIw22222222297b2tvpbOpGTAAAAAAAAAAAAAAAAAAAAAAAAAAAAAAAAAAAAAAAAAAAAAAAAAAAAAAAAAAAAAAAAAAAAAAAAAAAAAAAAAAAAAB7MeSj8wJgT0so+3PkUfPNNffK464/mo9ton7go/xvzmbDxVFkeI3a/zUuyn1/sx+2JIx9n0R97LL8RD6T5ppH7uuvxsvoIBFicQAAAABSrvkJZ9SqP0N4ir/BT6l86N6fv49ZHIpDtAAAAAAAAAAAAAAAAAAAAAAAAAAAAAAAAAAAAAAAAAAAAAAAAAAAAAAAAAAAAAAAAAAAAAAAAAAAAAAAAAAAAAAAAAAAAAAAAAAAAAAAAAAAAAAAAAAAAAAD2Y8lH5gTAnpZR9ufIo+eaa++Vx1x/NR7bRP3BR/jfnM2HiqLI8R22HmpdlPr+5i9sORD7Poj72WX4iH0nzTSP3ddfjZfQQALE4gAAAAClXfISz6lUfobxFX+Cn1L50b0/fx6yORSHabA+T/wBKIbuS95+PyXnuuuOM9dsDv+d5vkW3Frll28tlj8gjzQqbC4k0S2IOhpl6N4WuRZzaqdFxprZY3JWZUcutOTcN9eTtFQVOh3xUuKvEwhxnFeNquXvnCa5OXVSzls7LS1jcca6lV0YUqfGSnxfGbM4fiqUXjY92X0DZHXrQnGmN75Lrtyibjs1kW19akFmMVOn2U8JFXsiuirro/wDZvL5e9s9tWmpSalGmqGqlw6VWpBxfUL+di3r39Spq3FhG3p6reurqlVeslsWrGOcN8u5dOditRtIQzRvHWnlJQdvUpLD3tyk2ljm2t7CSkmr/ACWRqVMaq5VXISVUaQSYpS2cnlkNTamPvLtuOItUW50LtUWkmVuLodbZZQ2lvVKWW0upaI5XOklKSWjabim9WTvaccpPY2uLeMrkzsztewkVCwaWb6opY2pWspJPG1JqptWdmUsPeRvyjGlML0Uytj/FkVzutzg4S/EEQyxIeu2J1OH3/H1Z1VatjsPlEVVzqeK0ckMjhLdIHBCuWtrg2J3lCQrbS7r7DTJLC7qXlKpUnQVFQrTpRxV41TdPCnJNQitVSeE1lSae1YI722hazhCFV1danGo8w1HFTy0nHWlhpLam01lbCFdPNVMibqbCwLXfGKhma5BMznNUukckU3o43EYvHWpY/wAqlb6oKsMNtb2Rkb1iqicgu9S4LKJGxJSqpYSJ7q5p2lCdeopNQwlGKzKc5YUIRWzbJtdSzvxtitqErqtCjDxXLLlKXvYxinKUm8bEl17eXbhZxyTk1MBzfFmwU20u30i21s21fhDxlbLOMHDBcywY4KMRxVQWnmuRMbSKWSuQNU8Z4lQ4pc4k2ksp57bUq5H1ZydI61vnDHSVaFWjC7s5W0LifF0qnH06q13tUaiik4N7ktuX0Za6nY0pwqytrqNadCOvUi6c4Zgt7g23r45eRb8vKzCOpGiDLnfDuWdoM75/j2q+reIpCx4/ccpvEIfcoSOZZVkaclxbsdY7xtG3NlcpQ8omY9M8yEyrygozNbk3OXUFjWW/L2Ge6vXRq07ahRdzc1IuapKcacY01lOc6ksqCzhLKeSO3tI1YTr1ayoW8JKHGOEpylOW1RjCO1vG17erO3H57faJtGvuK8NbI4UzyxbQav5wcJHF4xlZogsgxi+R/IMRvr1+gc9x7I17y4Rh56PaetZq1eV9jyib3JaRYSiKRKnFaXsq9Wrb1qLtrmjqynTc1Ui4S97OFSKSkny7M82TFzawowp1qVZXFCo5RU1FwalHfGUXlxfQ88xrzHe+jacYAAAAAAAAAAAAAAAAAAAAAAAAAAAAAAAAAAAAAAAAAAAAAAAAAAAAAAAAAAAAAAAAAAAAAAAAAAAAAAAAAAAAAAAAAAAAAAAAAAAAAAAezHko/MCYE9LKPtz5FHzzTX3yuOuP5qPbaJ+4KP8AG/OZsPFUWR4jtsPNS7KfX9zF7YciH2fRH3ssvxEPpPmmkfu66/Gy+ggAWJxAAAAAFKu+Qln1Ko/Q3iKv8FPqXzo3p+/j1kcikO02a8nxuzAtPIXti0ZG1kv2QjmwON4rjhSgWzl5gcZaErbJTXxY0ytfH2ZY8rWSSnVbjFaJre2NUqow2NV95yV4PVNldf2k7qds6dzxEqFR1I+Ipy9603CMpaqks7G1JI77O4jQhXU6HHRqQUNsmoJt5UZYWcSa5JJreucyZzDA9Qtz+TrzTuTgPXJk1Dznp7kzFcczHBYNK5dKMXZPxjml5tiMPfGZHKTVBsfmDZLzjerkITqllsjM6GO6h5Of2CyMc9Gd1aX1K0rV5XNG5pznTqVIpVKcqe1puK8aLyt+WurfNVhb3NlO5o0Fb1KE4RqRhKThOM9iwpN4a38mzlecLGjknNcohnLaZNO8xE0K1s1Rh0i2m2JcVCOixvvgOI09r6jipqdQjUoHY+aSYtnZFEcOMTLXqM3Se5svuUoa0p0aTuJ0bZwo/dFxONvQS369R41l+9jmWXsTW0gsKMatdSqbaNGMq1V4eNWC1sPKW94TWx4y1nBiNtNsHMNrdiMwbETm+/siyvOHmVGoaqDlRLC0qDqJo3FkByi8w6rVEo2maY002X33XFNjUlLrWtLB1WtvG2t6VCHvaVOMc87XvpPlzKTcn0s57itK4rVa0s5qSlJLO5bEl1RglHk3Z69oXIO14bDbaVTcevXjdG1dI1Uv5M6+9GhVU/W7hxM6dVJRb1PqPE3qXVuH8nnCu018Ba83uha5zuxme/edui1+q3GGlJ2dyllbniGq+nOXsxydJVcghYmv2V2lLd+p3RUzk9do7JrRVS3rZdFriYVavo8UM4kdbKqKo+r0Uf2HqnUqXdvgGmfue1a2NX1q48+cyxjp5TOi88fcbn/klwns2blv5NrW3fylqp+dT+D2OPU63dvlhiqKa28a8SaaapaF9U7fbs6tS3m0rX+74eXXt11jn3cy9zsPF6Xrwcvkyl1bjaT/APZSxnZdPWe/klje9qxs5usqk1P/ANXocaufP7XK4lUjfS+d86ak6bRs6p/+D8sqn0T/ANi6tRVW/wDstDRn/Tmz4k9d/wAZamcbm/G1c/uuta4/9k5fLc7OvDzhZwljfhc3MaVRclWAAAAAAAAAAAAAAAAAAAAAAAAAAAAAAAAAAAAAAAAAAAAAAAAAAAAAAAAAAAAAAAAAAAAAAAAAAAAAAAAAAAAAAAAAAAAAAAAAAAAAAAHsx5KPzAmBPSyj7c+RR880198rjrj+aj22ifuCj/G/OZsPFUWR4jtsPNS7KfX9zF7YciH2fRH3ssvxEPpPmmkfu66/Gy+ggAWJxAAAAAFKu+Qln1Ko/Q3iKv8ABT6l86N6fv49ZHIpDtM+NMd30escbzdh7KOFY/sprLsazRxBl3Cj/K3nH61e9QZeqeYFMIdkWPoXN5hUmjLyqvUVWJWtwIc0laJlKaxSmbHBv4ryzdy6dWnVdC5oNulWUVPClslGUZNa0Xyx59vIjstrpUFUp1KarUaqWvTk2m2tzjJJOMlnKfQSJn7lB4DKdWCtNNT9XkGp+D5FkJLlHMXScvyTNmRMxyxlTkJosmks1eo3CykcRj9U6NyTRNKwHILX1paHlCc2KS3ij5Fb2NSNx33dXDua0YOFLEFSp04y2S1YJy2yW9529SSNq93TlR73t6PEUXJSmnN1JTkl4rlJ43Paljm6SJYFuXZjHRTN2ncIxmWzyrYzK8GlmX851llqldJcWY4TdcIfhpLCL4tb1pRtk5qdMDZYlmFVi61e6R9YzmtyywxPNO0dS9pXU5qVOhTlGlR1d1Wex1HLO3EcpJRTT/XbcGkLlU7Spbwg4zrTTqVdbfCO6Cjq7tm1uW1NrHKsX8TSWDw3JsDlmS8dFZdx/HJSzPExxedKHSElT6PIFpShzipstZE6t3jtjylsvRXuzclUKkVptTiiDbreZd01YznSqQpz4qcoSjCokm4SaajPVex6raeOVL5TnpyjGpGUo68E05QcmlNJ5ccpZWVhPfz7DJ3Bm6CvVrdO3bPXDGDFj+Ot8zmC+P4KfZA7TyMIMYTQt0aHXE7rKHYlI9yFBZFnU9mTyRWmJcbFpCJ86L0pNYQOWtad8Wfe1xUc5akFKskoS42Gq1Vilsi9ZN427G1knp3KoXLr0YKEVOTVOUtZKnLKdNywtbEXse7KT24Mn33lJNd8f4s2MhWlehjXqzO9ooU84lyVk982FlmeVTTheXGlHTvGmPIzKIFF26JoJZRMmRqnVQse3FEgpdRHW1xRR9zYeaOj69WpRle3auadvJVKVONGNJOaWIyqNNubitzWrty+Und7RhCrG1tuJlXi4TnKo6jUHnMYJpKOc9KxjZlJkK6kb3RzBmFcxatZ+19Z9p9X8vvjLPzMarZ874nlMBy/HSE7a25Nx5kliYZMuYXRWwklMkiRXsS2x7QN7WgqsRs10lZ5RNdWU61alc0K3EXFKLgp6inGUJPLhKDaTWdqecp4I7e7jSpVaFWlx1CpJS1dZwlGS2aykk8PGOT5drPz2+3qj+fsQ4R1nwXgNt1f1kwauksqZcZJciv2WJDLcmTA26j9kKd5BkDPHFL852o6moWFJYwI7GJM5PKNOpOaz2ltZM2llKhVq3Fes69xWUYynqKEVCOdWMILcvTzLCMV7mNaFOhSpKjRpuTjBS1m5y3ylNpOXs+Y13148a8fL+aLB5y87+U4wMAAAAAAAAAAAAAAAAAAAAAAAAAAAAAAAAAAAAAAAAAAAAAAAAAAAAAAAAAAAAAAAAAAAAAAAAAAAAAAAAAAAAAAAAAAAAAAAAAAAAAAD2Y8lH5gTAnpZR9ufIo+eaa++Vx1x/NR7bRP3BR/jfnM2HiqLI8R22HmpdlPr+5i/BkORD7Poj72WX4iH0nzTSP3ddfjZfQQALE4gAAAAClXfISz6lUfobxFX+Cn1L50b0/fx6yORSHaAAAAAK9v8H4KcA+3oAAAAAAAAAAAAAAAAAAAAAAAAAAAAAAAAAAAAAAAAAAAAAAAAAAAAAAAAAAAAAAAAAAAAAAAAAAAAAAAAAAAAAAAAAAAAAAAAAAAAAAAAAAAAAAAAHsx5KPzAmBPSyj7c+RR880198rjrj+aj22ifuCj/G/OZsPFUWR4jdr/ADUuyn1/sx+2JIx9n0R97LL8RD6T5ppH7uuvxsvoIBFicQAAAABSrvkJZ9SqP0N4ir/BT6l86N6fv49ZHIpDtL8x1izJuX5KRDMTY6neUZepTnLE8Ux1EX+bSU9InrZRQqIYo03uboanIqYXQ46xLcWVUyzql1vOt46VKlOilKrONOL5ZNLZ0dJvTp1KstWnCU5c0Vk/fJOIsrYZkNsSzDjHIWKJVckLX0jOSYXJILIaoTrjLCVlGWUNrW41SnGEmllKOjVKvvLMtturWy6lFKrSrLWpVI1I8rhJPZv+bnMzpVKTUakJQlt2STWebGzl63zl1Yv1o2Oze1ur5hbX/NuXmViUVSPbxi/FU7n7WzK7SClVyZ1cImwuyRuUWpjilFSVhxJlCDCza28y+26ulS4oUWo1a1OnJ7oykk3ndhb+f5EzaFCtVWaVKc0tjaWVnG72P+0h9ybXFmcFzS7oFrU6titS3ubY5JT0Lg3L0ZtxCtEuRKbC1KRWlPsvJUJzyyziTbLyzLLb7a0pMnGSUoyUk1lNPKexezbjPLhkTTi2nlNNpprDTWxp9K3PpP4QoVrotRtrajVOLi4KiESBAhTnK1q1YqNsITJEaRPYYepVKTr7CSE5Nl5pxt9hZdl191KVNpJttJJNtt4SS3vL2bFtfQmwk28JZfIltbfMkt7JfyhrdsRhBuZnnNOBc0YhZ5EbVPH3XJ+LpxAW19UWkXKaksy6VsTSlczaJ7LlFS0Rp99CLbja05lt11IqVxb1m4060JuOcqMk2tnNv+29ElSjVppOpTnBPc5RaXpa+XG8tTHGKco5jklkNxFjee5Ul5iU9eXFccQ+QziSGIUtxVilZYxxluc3S5KnvPIsPUWpalE3HFWmX23GW0rtUqU6UdepOMI5xmTSWfl6zEKVSpJxhCU5LkinLlxyZP5yNizJ2HpIbDct45nmLZeQnJWHxXI0QkEIkhKRRW+1OqOY5M3tjoUnPqWZQk69LaWbWy+ll13NqFOrTqx16c4zjuzFprPMJ0p0241IShLY8Si08Pl2/J6UWGNyMAAAAAAAAAAAAAAAAAAAAAAAAAAAAAAAAAAAAAAAAAAAAAAAAAAAAAAAAAAAAAAAAAAAAAAAAAAAAAAAAAAAAAAAAAAAAAAAAAAAAAAAPZjyUfmBMCellH258ij55pr75XHXH81HttE/cFH+N+czYeKosjxG7X+al2U+v9mP2xJHxH2fRH3ssvxEPpPmmkfu66/Gy+ggEWJxAAAAAFKu+Qln1Ko/Q3iKv8FPqXzo3p+/j1kcikO02faMbG7SJsfzDRbTxDFoDljZ6dpX93zghnpGJ8oq4xj+IuD5bi9Lk97lMZj0ViVbWZ8eeZaubnh7cnVZHSVq214Iaz669t7fXjd3TqTp28WlRVN1I5k0tfUinJyXPjCi3lpHda16yjK2t1GMq0k3NyUWkltWs8Yjjpzzbd+fXKgsWccGcmjqLrpu7I3zK22jnsFPswwHITiscMmpoDrr2GmRd0xSdn9YWrapY+u07UssvVxeLSqXWMjGljdj8paUSWFplfFo6VKtpG6rWceLtlRhCcHHi3Oqnlz4ttOOI4WXFPZjlWey/wCNp2VCjcPjK3GylGaeslDD8XX5Xl7k/mLM5RbYzOereJeSiwxrblef4Hx4XycGvGxy1gxLLHyAlPeY8yr5Y9T6bSRRG17cqkbk7OzIU4klvZy5I2K17ze2J0lHpytVZ0dQpXc9IV7imqsneVKCc1lxpU0koxzlLOs30tJmt5WqW8bKjQm6cY21Ks1F4zOeZNyezOcZxne8cxEPLdEIZVmLUHY+5rbmqZ7d8n1rFsRlm1qTFJEbjlGUM74zyF4JIJsKJs6a3MDGXfW0my449MapOrecoMuE2hpONK6oJvVtb64o0stvFOLi4x2t7ItvC5ngh0nh1berhJ1rShUqY2ZnLW1pc2XhH68g+zpl23mVXxgaWSQZ7gmnOx851KYH0tOoTvGy7KwNJEHTJUaql5KxwIYl0vXpy6lGXpbEZzmTUo5AWcW002rWkpNxo1Lu3hcSTxihKUlPLT2JtKLzsecPeZ0Us3NRpJzjbV5Uk+WqklHHThy+jaZH8ntkja3a3BPKz4u2qk+W8zYUYdHs25kVr82OEvlLNjjZ/GZ7dJMWrUEjkhipRB5HQxFLHw+NNipvLe0sQNucGlajYLiSeW/hbWtTR1a14unVd1TpfqbWZ0aicZqWORNp7U1mXPg6LN3FxC9hccZOlxFSeZp4jVhlxxlZW57Fvxu54ZwVkea638hjmTMGD5G74wytmnlIIxr1OMlQteqj07WYliuuxOU2mIoJS2HJ3llb7JYoclKi5mWIT1qN4d2xYae3OStKZNWjG50zTo1Up0qFo6sYNeLrylFa2HlOSTazjZydMVOUqGjZ1aTcZ1q+o5rZJQin4qxuWduzG3bsP7znO5jtPyHuJc45rkDvkDL2uW/sl1yi2SZc5rZDNHPEk2wmkygqj75JHQ5Q8O9rfKDWsprq5LFlUDU0pkaa4sr+RbmjCNtpepRpRUKVe1VVwjsipwkouSXPLWWWsPxeVYFVyr6MhVqPWqUq2opt5k4S3Jve8PHLv5M7tE9fB2hdPo2FSAAAAAAAAAAAAAAAAAAAAAAAAAAAAAAAAAAAAAAAAAAAAAAAAAAAAAAAAAAAAAAAAAAAAAAAAAAAAAAAAAAAAAAAAAAAAAAAAAAAAAAAHsx5KPzAmBPSyj7c+RR880198rjrj+aj22ifuCj/ABvzmbDxVFkeI3a/zUuyn1/sx+2JIx9n0R97LL8RD6T5ppH7uuvxsvoIBFicQAAAABSrvkJZ9SqP0N4ir/BT6l86N6fv49ZHIpDtNkuqGseq+z+veU4+67HwbXbdKGzZvk0At2HyKx4012yhhe9nSonqLopa6sN6dgyw1Sa89wS3u0lJRvLWpbEKFjqlIk0lj1ddXFzbV6c+JlWs5Qkp8TBzrQqLc2lJtweHsUM5xtecHdb0KFxRnHjI07mMk4cZJRhOG9rd77pb+Qyi2we8d668lTiPQ1w2OwxshnJy3DctouZgDIheYcb4XxYbih3gNkIUZCZzSoynljzM1zlJDooyXOaUix1fXhdaQYuZXV45bWM7jSU72FGrQt1bql+qQ4t1qms3rarSl4qljMknnfswdFy40LKFrKrTrVeNc8Qlr8VFLdrbUm2sYT2L5SRs5YyxLyluCeT/AMl4w3A1IwfOcB6q4t0ozXiXanNcfwbJos5YQMdaNmT4+Y/0UdncFlzfJTnbpEZSKz2kujc1E0eZJZLGSIR0Kk9GVbynVoVp069xK4oVKMJTjN1FHWhJpPVcdVb9nTuzvUpwv6drUhVpQnSoxoVoVJKDiqeVGazjKaednK1veSCeUfmuINq9zdbtacDZhxyRhvXTA+v2j0Q2GyFI7oriZ3tx2SvTv+UZDKj0SqjXCkbzI1zepkhBDi1r22PUkLMc4NLkiVqemwhVtbO5uKtKpxlatcXsqMVmolNKUYY2LWcYp42YcsPcQ3jpXF1RoUqkVSpU6NsqsniLcXhzy+TMtvU2thrzamSc4F2jRxXFuc4O3z3HuW7YhEdhMYZLogxlY6JZBWPJchxrKttrUSTj5TYbc5GSlUUkQ3Rg1QqcCKIr1BNe5yp17XXrUpOlOi5zpVINzUdVycXDa9aPIlt1sY24ONRnSuFCFRKcauoqkJeLlS1VJS8l8udmN6PQ5nXezLuB9Xdh0+1HKO4r3r2P2SwTKtZMR4R1nmUUnuEsTY4ymYgIy3lvMEjxzGoTCzMmIWNqrHYCnJtepKhVuV1Suv8AFpFJVkRoqNpSubig7aynbW1Cqq061WLjKtKMXxcaak9fVjJ5exLPyFvUualCjW4+5p169WnxcKdJxapxm/HlPVSWs47FnLSexYbxgTqM4Yi2c5MrNWgb7nrEGu+bYltex7m4vedhJk3Y2xVlJruxaiw1J8fpsiO19rJGZezpaVfG9G71qY/mODcnbk9WpFLZBFOy7VS20hTvlSnVoyoSoVeKjryg9ZSi9WPjauFhYXvnjq5bdwuLKdo6kKdWFVVaevJKM09ko5exPrfNuWTnbx5xPq9yamEuT9iGc8O7AZfm+zEk3BzlI8AztFk/GWP6EwCuKYJAU89ak9jG9vjmzWlO74iajjDmJ0Y1VqihjS7MLq9ZtVUutIVL50qlOjGjGhRVWLjOeWpTkotJqLxFLW2rGxLO3Ny4W9nTs1UhUqOo6tRwetGO/VjlZ27duPm2mk0XD2fbtKoAAAAAAAAAAAAAAAAAAAAAAAAAAAAAAAAAAAAAAAAAAAAAAAAAAAAAAAAAAAAAAAAAAAAAAAAAAAAAAAAAAAAAAAAAAAAAAAAAAAAAAAPZjyUfmBMCellH258ij55pr75XHXH81HttE/cFH+N+czYeKosjxG7X+al2U+v9mP2xJGPs+iPvZZfiIfSfNNI/d11+Nl9BAIsTiAAAAAKVd8hLPqVR+hvEVf4KfUvnRvT9/HrI5FIdpzx8ru049v49z+sZz7OXl+32Q2Y3bec48v0/j+HwjA+3Ju9G/pAGc82d2N/Jyrqzt7QH26jD6v6urO0AE8cz2NbelY9K3rpAAADmlfjThSvq8Pj80Zy/sln0/bPKNnLn04+hnAwAAAAAAAAAAAAAAAAAAAAAAAAAAAAAAAAAAAAAAAAAAAAAAAAAAAAAAAAAAAAAAAAAAAAAAAAAAAAAAAAAAAAAAAAAAAAAAAAAAAAAAAA9mPJR+YEwJ6WUfbnyKPnmmvvlcdcfzUe20T9wUf435zNh4qiyPEdth5qXZT6/uYvbDkQ+z6I+9ll+Ih9J800j93XX42X0EACxOIAAAAApV3yEs+pVH6G8RV/gp9S+dG9P38esjkUh2gAAAAAAAAACnx+NeAfba8e0HPDjx4fM/N6Xx4AOf7ezsyOHleH4+XXtfh9MZa9D6Mf1ehsCtOHx4cPAMGWsY6s/bn61sOAMAAAAAAAAAAAAAAAAAAAAAAAAAAAAAAAAAAAAAAAAAAAAAAAAAAAAAAAAAAAAAAAAAAAAAAAAAAAAAAAAAAAAAAAAAAAAAAAAAAAAHsx5KPzAmBPSyj7c+RR880198rjrj+aj22ifuCj/ABvzmbDxVFkeI7bDzUuyn1/cxe2HIh9n0R97LL8RD6T5ppH7uuvxsvoIAFicQAAAABSrvkJZ9SqP0N4ir/BT6l86N6fv49ZHIpDtN5WmWoynZfkpNtr8W4FbstbLFbTYLi2OHpnhrS75IZo64JEK6UIGiUKE1HCOReqEtY4SZQY6NzElbyla95PJRknH2011d976Tt1VrOlbu3rSnGUmoSksKLcVnWlyR2N53bSzt7d1rCrxdJVKvfFNRajHXUWnla7WVHY222lzmubaTRna7SxdFUOzOG3zGNs4SLFkQdTXeKyyNSGxuqn64pmuWwV/k8XUuTbarRmOLRa8ddUBKxGerRkkq05hlhb3ltd63e9WNRwxrJKUZRzuzGajLHTjHScle1uLfDrUnTUvevMZRb34Ti5LPQ3nfzMjXMeveX8AUxVXLkR7E6Ztw3CNgMY16/xh+7JsRZHo5Vhkt/8ARl6eusvXmjQ4/wBoZD1pkzd0f+2rMh6sR1Xajc0bhVHSnrqlUnSn4so6tSHvo+NGLeM745i+Rs0qUalKUI1I6rqQjUhlp5hPLjLxW8ZSbw9qS2omU/k+dvU21DFpQdiPqezclQJnRkxpWe4xu6agWQZVklOf2ZWTS7H6fqkKRKXrqauVkHWdS63Xl2u15aC+Pv6173ndcau94ScZVdSphSU1Ta1NTjH47STUXnfu2m/elxx8bfi/1aSTjDWhtTi5LxtbV96m9ss8m/YSXJeSR5R6IYnV5rkGpmSUcBb01i5zMINi7nMWpAZdWlHF3xe1SFbk9pbbS6VVGuDjD0yIlD/bA0+xDWiiscdKWEqqoq6p67bSzrRi8b8VJRVPZ0Sa6SR6PvVB1Hbz1Fv965Lrppua+WPTuw30uYuS139wDh4zPWXdZ5rDsWJLW+95kBzlD3dwiljqYSQhMnMRYJK6zOBlGqlKZEYbMo8x2JV6lMgVXELFJBBm1LSVjWq8TSuYSqPOIpSSljPvZSioSzh41ZPK2rOzKpo+8pU3VnQkoLe9aDa/fRjJyj05js5TpWzFLOZyc0lzadra8rXpPt214yRbal5dbU7Ezo78UFSZTgk/B1zzR1XuCq++ya2ZFpG70VCVVjFSQpDUBjW5ZdVq+jR75ioug597cS3J4aTqcdhJJZSUG1nOcPGXhU13nKq6DbVaMFccaklsficVnLbxnW1X1o/bXrk0N6NqcduOWcC66y6dY5b1CtFZLL3SIRRse1yC84lcgh/ZrI44pnK9GpTnI1KGGEPyshwKubzSbVtOjhW0hZ29Tiq1eMKjSepicmk3sctSMtVZ5ZYXKKVjdVocZSoucNvja0Ip8mzWkm3nkWXnZgz25QrWGD4y225LDDse1uRFO+SdNdHVOWcFMByLDMhyvlqZZEmcYncfk0lVlN1kPn86WISIk9zN9uTqmFbQte6HE9bLql8Oj7idW1vqsrh+LcV1SqyTqKFNNqDUdutGK1WlyrnOu8oQpXFpBUV41Klr0o4pynN7JKUtmJSezLezGev99W+SiXbp8pJm7C92IZdrNrjibJkyjeWIu1ZoxhO5/gap8Vn7jjuIt75JHp8XZQvWy2Hksrm7RRqnpTS2KDznd8oUWVIT1xpPvSwoVuNjc1qkIunUdGpCnVWuoylqxiowwn72Uobdye4xSsHcXdSnxU6NKDkpx42nKdN6uYLMnLWzvbWd+Mrea93rk5dxmGT7CwxbiZCfJ9V8dt+W86MrRlLDsgXQ3Gzky0kRUuRlsGQHK2aNiJmuKWvvYFdKFMboemIkKdrUqk5JvdC/tpQt5uo498zVKnrU6sdaq1th40Fq9DniL3ptHJKzuIyqri23Si5zxOnLEFvllS242NqOWlta5CE8f625qyjiTNOdoRC6u2JteE8PUZgmaqRRRhQROk+dlDFEE5SSQvrU6yVwe3ZKaiIa4kgfXIky5PcsSJylaS86apcUadWjRnPFWu5KlBRlJy1FrSbcU1FJYbcnFbURRoVZ06tWMM06OrrybUVHX97vazl4S1dZ5ktnKQ+zMzpInhqj7IhUOb0+OSFnaG1LZ1RU4OjmqKRIEKYvjTnqFSs8ogmzjTnGGW0404iVtJOT2JJyfQkm36EiNRlJpJZcmopLb4zeEuh5T3459xJWdsEZY1myvLsH5xiB8DynBD2tPK4opdGJ6NajXpjbJK1f21jTo9MS4tcxPLY5EHtrosIuIWF0qZQ2hhdkdGtSuKcatGaqU5Z1ZJNJ4bT2NJrDTTTSN6tKpQqSp1Y6k44zHKeMpNbYtp5TT2MiMSkYAAAAAAAAAAAAAAAAAAAAAAAAAAAAAAAAAAAAAAAAAAAAAAAAAAAAAAAAAAAAAAAAAAAAAAAAAAAAAAAAAAAAAAAAAAAAAezHko/MCYE9LKPtz5FHzzTX3yuOuP5qPbaJ+4KP8b85mw8VRZHiO2w81Lsp9f3MXthyIfZ9Efeyy/EQ+k+aaR+7rr8bL6CABYnEAAAAAUq75CWfUqj9DeIq/wAFPqXzo3p+/j1kcikO03taxymRxbkIOURujb26sRj/ALNYDizyc0L1Tce4xx6LZiXpkVnIziTD2p4Sl1QuyA269K4t5qhEsJOTHmlX0txCM9NWSlFSUbevLDWcNJNPHOnuLWjJw0Xc4k4uVenFtb2tuVnK2PlX2dtyN2dXb+DywBO6Obg5J41ysTsxR0hesUKyWFkU6uv8hUtDMUeaZY2th788Oz0cgR0ISmurmvcLiaq1ig41FJadmklFSsYa2ElnE5vLxjL2fL6BJt6Jhlt4unjPJ4u5b9nazrOWGRq1deSiISJVCo9byPGkCJGQnJMPOVLK/wAYhdqVOUVbW89TcYeTZYSVbcZfeaXbbTnX0pXGiGlT0im0tXSF05ZeEliL1uhPbtfT05xpFN1LJxTetZ20Y4WctayaSW9p45eVbOU3JyIk1P8AwqXCKc8u8k8iCR4k4oyythhRpWj0pLMLMtr27L7L7a2XW17dK0rbXyhXJp8HLlranVk10p3cNvzFhJf+3LfC/wDdxb2bdlGec9W5vHsNd3ImZPyHfysGZ34yZSE54nGN9rnGYOJ7mpPUyVehROkrRrHm82++jgoSyNsQPCc1TQy4lYmLMLrb/KpdYaXpUlYW8FCGrG4tYxSWEot6rS3bHFtNHHYVaivriWu8yhXcm3nLjtTedmU1lPkWzpIb5IWWyt6beV5KeZNIHYuV8k5uRMJTY5vDivtkktRFxqqSUP8ARWoNo8SJLWSSKpD04dIcSavz1UpTb10W1PaVUYy0W4RUcX1GK1VhqLi8xysPHPyNrbkxo6Upd/KUpNO1qOWXnLWxNp72svoWdmDpmThT+D2TOtOP87W0Ur4OGqLb5XqiR7NOU8Pb3jU6MfqkPoNV955/wuGHu/WvZvf0Z9hdXK/OMqbML8kYxxNS8otfy+TlwtI4SSiuOSRs7NSm9yvzK6W2I7rGm6dkdWhZkqNT3XuKNS4EXqTbOn2VN10TGLq6RdRJ3DupqetjKpqK1PfZbi47c7FltbkjOkHJQslDMaSoR1NTO2f67dhayeOXWedpltvAtlTjyonISuE7Pe1U3Xaycl8tmKmTVWXSVRKlWfpSdID5Dc4064XPZrterMdqr6UWVX3KKqv7P1Qc9jjvDSWphR74utXGxY1njHIljGOgmvHLvuw1863F0HLKzJvKznl+Q7/Vb/703M/84Pb/AIewXmOnlelT1BFXSXByi2sPi6DT66y39edmdnpRtTytM1Us++qPC/FZ3bm1yZZqa5H/AGBYsBb64rsnhJC/D+erHvWLNbKusSVa3rG+ciyYmaQ+HLTCLE0faZaZE5O/nknlqOtDAtJLobQ64g2z0hbuvo79TX6pShCvSaW1TpJTWrse2WHHZ0nFY1uKvVr+9qylSqJ+TUlhuW3dF4k1nkM2eUVxSv5NTQWCcn4ocOqZL2A2ozXsFlZWXdYWrX4fw/KF2IMAUOLKvutrGMkJGMrKjMiPuNWN7kgUWLKI1HPTU5rCr7oXs77fToW1KjTWNnH1VGpXaWNkoJqDa2bFjYdF5B2VpGz2a1WvUqzeVl04NRp56G/GSXTk881l19l9l9l11l9l1LrL7bq23W321pdbdbdbWl1t1taUrSttaXUrwrTt8Be7OX5c7sfbeU+2O7K3dHM19DXyM7iRSORS16cJHLH16k0idTqKHV9kTmueXpyUWl2E2nODm5HqVyw60kssq0xQeZfQsuyylebZbSmsVFJKCSjyauMezYZk5OTc3Jyzt1s5z052nSjY1AAAAAAAAAAAAAAAAAAAAAAAAAAAAAAAAAAAAAAAAAAAAAAAAAAAAAAAAAAAAAAAAAAAAAAAAAAAAAAAAAAAAAAAAAAAAAD2Y8lH5gTAnpZR9ufIo+eaa++Vx1x/NR7bRP3BR/jfnM2HiqLI8R22HmpdlPr+5i/BkORD7Poj72WX4iH0nzTSP3ddfjZfQQALE4gAAAAClXfISz6lUfobxFX+Cn1L50b0/fx6yORSHaTpHtksxxbAOQdYWOVlI8J5SmMans4iFY/G1JrxKYhQmkfcrJEqaD5O22oeoFcUTW8okCrm/wDDEqjnXcYJW9KVxC5cXx1OEqcZazwoz98nHOHnnayiZV6ioyoJ/qc5qbTSbzHONuM8u3b8h+JuxeXztdEuqBkpKuwOjzCZntPC+sEdodZlU2H3wK+S1k1GqkrvLrFTL2zrHe93MFLrunUa6OFKKg72o9899ar4501S1tZ41E20tXOM5b24yOPqcSrfK4pTdRLCzrPlzvx0bjL3F3K+cobhzFsGw5BNgL00Jxg0rmLG1JDjTEU3lUCZ15ZxFW6JT6bQKQTlkTIEZ1G1isRSEusdaEzczMNW5pamxEk5qui7KtVlWnTlrzxrqNScITxyzhGSjLPLlPO5k9PSF1TpqlGa1Y+9coRlOC34jKSbilyYezJFivlEdvF+2bJvEsyqWp2djyEhuaskHQjH5lCUqaCq8bFWnxS6LVha03sOXqmsxStjyhQcabVzNNvdLbVtu/ufaq1nZqm1bzk5OCnLOXNVNks6yWslsT3bNxq724dxG6clx0VhS1Vj3rj73GHlNp5XL1ET4O2hzdrhlZwzbhyYFRTJTo0zBjXSA2OReQFnNk8RqUEpT9Z5IzOzIXVySq1BdpxTdYeiqZz0BiUyyy62avbUrmnGlVi3CMoTSUnFqVP3rzFp9fIyKnXqUqkqkGlKUZxbaT2TWHsax7DrML7E5d18Ly0TiWUFRkvOOGpvr/k6hrDHXysixNkWjdbL4xZdIGp0qzGOtGpDzX1j62yBv6jXra6JOqm89XtqNw6PGxclQqxrU8ScWpx2Rbw9qS5HlbRSr1aPGcW0uMg6c8pPMJb1tWxvn39J/RGxmX02uq3VEmUlWYHccvE53WQvrBHLjjcpJ4kVBipJSTXNN0sLLtjBJbd1kLe7GG662q25sqvuuU1d7Uu+Fdar45U3SUsvGo2m1q7t6W3eOPqKg7fK4pzVRrCzrpNJ62/c8Y3GS2vXKmb06t4vbcL4bzZY04xYpIrl8YiMsxxinJ7fEJEuPvWK3GHmZOg8vWRWhzicrd+hMKlA3WPbi7vZaOx1eHVYsgr6NtLipxtSnLjGknKFSdPWS5JqElrcm/OFs5SalfXNGnxcJrU3xUoxlqvni5JtPfu5XneRplHe3anNWa8L7FZSyqsmmaNf2nHTLi+ePEfihjq0pMVStwnEJOeiimMpBMnNvlTq4PDg7zFI+ukhUKjLJCrdCOBVJKVlb0aVShShqUqjblFSfKsPDbysrm695pUu69WpTq1JKVSkkoS1Yr3ryspJJtPlZbqDcPY5o2iO3OZcmODHsmfOXTIx2SGVqjzWcbKn0tWnfTjY6jaComa0PyBwcGl8jJrFfG3hlcXBlcWpQ1rVKQ3Pedu7ZWbp61uoKChJt+KnleM3rZTw085TSaNe+a3H986+K2traySW3GNyWMY2NY2k6wouY8pztJIJds9tHr5glyURdLLch5gy6VE8SR5fG4w6xyPuTTBopA4wxsMxyye0vKl+Y4enSsayaXsz2oXyFOrtMVmQTUdHWqhb0KtZNyjCClKctaUW1rSm8qKwlvwspYOiDleV3Ur1qVFqKk5uKimk8OMVFe/acsLCzjbzlbyrO4Tdu5utk3L0VcndzxeyJ2LF2HVD2YtuXqcbY+Q1am18NIcSEi5DfNnsx/yAobliRKrb1csUJFhNFhSi6/OjbV2lpTpzSVSTnVqpblOpJyaXRGOrD+Lk0vrhXNxOcW3CKjCm5ZzqQWM9Gs8y3JrOGa+2J8c40+M0jZVFqV4YHVve2lUYnTK7Uzk1KyVyE+9ItJUI1NpKkgoy5OrTnpjqWdSPJMKuvsu72k1JcklKPTiSa9OH6TkUnFprfGSknzOO1fJsWVy4S3EnbA5/yxtHl6YZ3zjJi5jlKemsx0qkhLFHYyW5Xx+OtEUaa2skUamRgQ9FYWJrRVoga0vSKpqq1XVlh6hQbFQoU7alCjSTjTgmoptye1tvLk23tb3s3q1Z16kqtRpzljOEktiwsJbFsRDYlIwAAAAAAAAAAAAAAAAAAAAAAAAAAAAAAAAAAAAAAAAAAAAAAAAAAAAAAAAAAAAAAAAAAAAAAAAAAAAAAAAAAAAAAAAAAAAA9mPJR+YEwJ6WUfbnyKPnmmvvlcdcfzUe20T9wUf435zNh4qiyPEbtf5qXZT6/wBmP2xJGPs+iPvZZfiIfSfNNI/d11+Nl9BAIsTiAAAAAKVd8hLPqVR+hvEVf4KfUvnRvT9/HrI5FIdoAAAAAAAAAAAAAAAAHPHtcPT/AA8P1fhD7b9i3cnz8+zmBxWvGvzKekAAAAAAAAAAAAAAAAAAAAAAAAAAAAAAAAAAAAAAAAAAAAAAAAAAAAAAAAAAAAAAAAAAAAAAAAAAAAAAAAAAAAAAAAAAAAAAAAAAAD2Y8lH5gTAnpZR9ufIo+eaa++Vx1x/NR7bRP3BR/jfnM2HiqLI8Ru1/mpdlPr/Zj9sSR8R9n0R97LL8RD6T5ppH7uuvxsvoIBFicQAAAABSrvkJZ9SqP0N4ir/BT6l86N6fv49ZHIpDtJggOAsvZRx9l7KkChK+R4/wK1Rx7y5JEqxpTpYU1y5yWtEcWL0y9wSOCwt0cm9YlKtaUjgYVeRdcpsJLusvuinWpU506c5qM6rcacXvk0s4XT8y2kkKNScJ1IxbhTWZyW6Od2evo+UiDh4aeVx/Bx4emJVt9vsNGscqfUOHa/2fmr8fB3QMfb5sek49L49rjUB9vQPjTw07oAAAAOfmeX/V2w5N/wAn0g4AHPDtcfS/Nx/B8fKAY2Z6cfZjh5fg+b8z5v5+HaAfb7deNhLuC8DZc2WyUy4fwdCl+QckSFK9LWaKtqtqQrFyWOs65/eji1L24NjdZRAztq1cZacsLuvLT3WE2mG3WF3RVq1K3purWmqdOLipSe5OUlFLrbaSXOSUqVStNU6UXObTait+Ipt+hJsiESkY/r+Z/s48P9ngD2b/ALfKDnh2/wDw8ru+oARwAOeFa+V+enx9PufNGcPYucDhx9Pjw4f+IYz15SSBwMAAAAAAAAAAAAAAAAAAAAAAAAAAAAAAAAAAAAAAAAAAAAAAAAAAAAAAAAAAAAAAAAAAAAAAAAAAAAAAAAAAAAAAAD2Y8lH5gTAnpZR9ufIo+eaa++Vx1x/NR7bRP3BR/jfnM2HiqLI8Ru1/mpdlPr/Zj9sSRj7Poj72WX4iH0nzTSP3ddfjZfQQCLE4gAAAAClXfISz6lUfobxFX+Cn1L50b0/fx6yORSHaenTkq9tT4ZyYnKSN9ut+pUpprfjLDLoStmeD2+QOOcqz7MGQV17dseqNdya5ZaobVV0SAIltrbbGEJCZOTeooVzrvOaTtYz0hYvja8ePquL1arSp4g1mksYg3qrLW9tve8l3Y12rK7/U6TVKEcZhnXy901nx9mxZ2chZHJU6LOWymE9vN8GLU7GW0mXWDKBGPtbdY3x6YMf6+tGQ3s9om8/lczjD7KYc0PEDxxFphGyYZjs6XXNjujudo6rQWqjWSTx2XSV46Fa2tHXqUKUoOVavGLqVXGCSUUkpPM/10nHq3trSytuNp3FxxMalSM9WnSk9WClPLbbyvFit0c9PNi5uVA0Rl8e0HjG3Wc9LMOaP7SRDYdNiqawvXB5h5WGMpYelcYUuUWnpUBhk2nsdgsoYJSjtid6Nqey1zvZR6f3wpUkc46ijGmj7xO9dtSuKtzbzoynGdaElOlUhjMdaUYucZRy+V52ZNru1Xesa1SjToVo1VGSpSzCVOTwnqpy1Wn0/Oi+d/M96t6H7KYCx7B+Tf0nyKzzvWnXmZ5tc8m4ksdXF4JkiRSjcEOMGdpd2eCY6fzWduVOK6f8AYe8yh9lTzcsfDVyBjb0h+tlQuLujc1JXteDjc3EaUYtNR1XscspuSy0lHOIxSSW0ku6tvaVaMI2lGalQpTm5J5etrKSjtwnszna23yY21Gwks0y0h5TjxvbG/J4axZAw0/5Rw/FMtTHOTJKMo5hPpn8qKy1SXh6bPcroRiplgUWySzR2KJG9lVux6qNmub2+OC9fVwL1oRu7vRzvp3tWFWNKrKnGmoxgnb68U5pLxpTlDWm9i2rEdgrO2tb6NpC1pypOdOM5VHKU81mpeI8rVUFNJLe8LMsvJamn+l+ssA5YblCdZci40Zcn4AxTgfZl3jkUkrS2yV0jkdLNgj6w3xVylNrmobZ5DoxIVDFGp3YsTyFIvKq7lOKRSoOvG93dXFXRdlXhN0q1WvbRlOLaWZKWXhb4uWMxb2rY21vjt7ehDSF1TlBTo06VxKMZbWlBrCX7pLYn8q5CMdT5XrpyoMZ2R1Of9GNXteptBNbMkZk1Yy1rpH5JC8hMkuxUWhPbIXliSPz9KnDMbfKW5elSvchli1KoKTtz6qKb75C/Mj3Ed7mNzYd73MbqrWjKrSpV6dXValxni60cJauHtSSxuT2GKEqF5x1CVvTpShSnOjKmnlaib1ZNtuWW0svkb3MvbkyeTumb7om6boYj07xbvFsnOc0Lsd4pxvneQxIjB+L8ZxFGaTMMjyuFzKc46aMiSR7kdi2KtseVPK4pqKozyRJYVVK7JFuukL9K9VrOvUtqEKSqVJ0qcp1KjksxhmMZOMUm29i2pYby0bWVn/kruY0adetObpwhUklCEYvEm8tZfMs7uTGSz+Vd0QW4mwbqZtXPtW8fabZxyJlJ8xBsHgbFD1HHzDby7prTX+CZHx2zRmZzpihLe+xpod0EhiCR5MTFLLElaIijiFbrIdtHXrq1Lq3jXqV6FOk6tCrUhKM1lNOEtaMG9Xklh7Ocxe2sYRtqzpwo1JVdSrShJOL3YlscsLkaT2Z3FJy4uW9dsL7F7J6Ra/6LarYtR0PxA5zLNzZALbMqJZCohWLsipS8L1aD2GK4VixrKakiMtjbDHHFNMzVcqki89O8SRUoDQ9O4q0KV1Wu6s0uMjGlLGpjbFSnJ+NKT3vL2de010lOjCpK1pUKcFmEpTj79S2NxX61LHIvKe3O7M7H+G4/Hsn604LcuSb06xbprnNfi+FXuW7mWMIwjlGZu3TJU3RKW5GanJ9zxHMsM8wpI1ix4j2O8f44SOLx0CxiirOxK5A1o2Ljr12oV6nujcTuqbqNd7UZytYSjtVPOo4OKSUXKTynnL5Dqp0U5UYKyoxt6monxs4q4km0nJJSTUtuVFLb8rI75IdYxaqctBmfSaH41xLL4e15i2bjkby7kGBIJDsBDI9ieH5PTMTRDMklqEN8cRyJtbUyCdpkTTRPJSTF1vUUBamhRc+k83eh6V5KdSM3Tt3KEZtU5OrUpKUpw/X4eXDLzHO3aR6OSo6Tq20YwcOMqqM5RzNRhGbjFSyksrZNYxLxllbDETk0XzHW6+7+y01yrrVq8ws92jWdZA04ox3hKLx/DcVlMKjMPbmSWxPHzrbIW1hlRd9hzoa/ozbXLrwvcF6c9PerMtHVfxnaWdrCnVqv/L6EXUnNyqSjOo3KMp4TccYWHs1fFb1TnsHC6uq0qtKljvWq1CMMQjKCilKK5HveeRvYzHvko8bY7yIzcpmZkGAwudmwPktdqchQY2YxZjk5kLn0csh/WCcRS97QLbo7LmOqtVRnkrRVG8tlVB/QlpPVjOdJpOpUhPR3F1JQU7uMZqMsa0dXKUkntW54eU3txsIrGEJQvlKMZOFtNxys6sk85XM18xlhrzKteda+RijW1Ur021x2Rzebv1JsUQh5zbC07y1tJK/C5sisPnBLWW2PuS4czomh8TNmNHuSoouTI5CimNCqu8cQ8/mrxuLjS1W2hc1KNFW1KctTDecvxYqXvXLMtaS2+Ktu46KUqNDR8K8reFWq60oRc9yW/MuVrHvVu27ckocnHobLco6iZO32xXpThjbvYzImw73CMN4LyS6xZg1tw7Am4kx6mk9dMfzKewRpmxFjytOgMUg66SuFWFKUyPxFqmxI68dL+9VO6p2c7ipQo06SnVq04TnWqSkmoxzGM8LG2TSWXhc+drO217edzGjCrUnNxhCbjGEYp+M9rjrPOxJ8i2MjLld9FXXFGrGuu2+Q9WcdaWbBTDJ8mw1nLCmGnuPOeHpGp6xukqgGTcfscTmc6YoAUrZI68NL9F0T4ZaavoQruSJry71rxNou7dS5r28K1W5oxhGpSrThKEo52SpvMYtpYym9ry+Y0v7ZRoUq7pU6FVycKkISUotYyppJtrbhY+g0f695QjmFs1Y3ypLsTQXOkZg8mSPb1iTJRByqETlCTYaWazvyYnqlhxNOq0VpS16N1ZrnBKko+sUgZunsjhb1qUq1KdONSVFzWqqkca0M8qTa3c+4rKNRUqkZyhGoovOpLdLoeE/t0FlZBk6CbT2bzJqicfgTXLZdJJM2wWJFqyYrC0D68rXRHE4yS4KVq4qPx1OqLaGctasVK7G9GntUKDjqXmXbwi4QhByc3GMYucsKU2kk5NLYnJ7Wkkk3hLBpOWvOUlFRTlJqK3RTbaiudLOMvaWgNjUAAAAAAAAAAAAAAAAAAAAAAAAAAAAAAAAAAAAAAAAAAAAAAAAAAAAAAAAAAAAAAAAAAAAAAAAAAAAAAAAAAAAA9mPJR+YEwJ6WUfbnyKPnmmvvlcdcfzUe20T9wUf435zNh4qiyPEbtf5qXZT6/wBmP2xJGPs+iPvZZfiIfSfNNI/d11+Nl9BAIsTiAAAAAKVd8hLPqVR+hvEVf4KfUvnRvT9/HrI5FIdptR5OnbPXPCmMN1ddNpUWXU+KtvsYwSLGTTCjVFX+axGSY4lLjIGQzrHMHthaFLQ42vi65eotXHKizG5IhKRULcjnNrrb+1r1alrXtuLlVtqrnqVJOEZpxcdskpYxnm242lhZ3FGnCvRruoqdeCjrQSk4tN4eG1s6E+jZvO31Q3F1kgGLdodHtkI5mWZ6TZ0nyHIMCmMAIhBGesRTmEOF5UPyA1sUgP7DVjpMYy3RyPZEbuvNhaVuRKU7EoVEKViZfi7tLidWheW0qcbmjFxnTm3xVSE0teDmk2sPZCWMc+9NLe4oQhXta2vK3qPWhOK8eMovxJara3rDks70ltwQJskv5OtnxXFoXqOzbMTfKp0xukM6zdn2+GwdsRRRK1uKBLj2F4rgjzK0Kkp1XLUL46SqQyCx3bFTFagbrVrc/qCWaa27/lKcrriKcHDVjSpOU3rPOZSm1FLZsUUpb22+aOs7OMYxt1VnPWTlUqYglFfrVBN5y8PWbWMcxIfKdbd4t3D2ExdlLFSGYII3DNd8KYqdiJk0trQ7GSXHqRyTvpyJK2vb2nOaTb1hVW5UasTqFFtL6no0tbaUu00fbVbahWp1dVSncV6ixLKUaksxbezm2res8ybNr64p3NWnOnlRhb0qb1ljxoa2UsZ59nJ078XduzuziHYblZHDdyCN84S4eU5W1smpTdImZqb5zRnxJCsSx6UF3sqJ/c2qi49dB3m5oJpILilaYxAYpUIrzzSk8dnZ1qGi+9JuPHOlcwerLMVKrKq4rWwuScc7OXBvdXNOtpDviOtxaqUJLKeWoRgpNL+Ls5WmscuNr3J57H4u2Y5ZrfzZWKxyRu2Jsh6n7By1PFZT1KKyR3jKJqxUjdGR0NZXF7sY1ToU2LkdqxucFpqMtQWrJuqdb1OldfUKtDRNjQlqxqwubaOU9aKn4+HlYyk8Z5+RnXZ1adTSF3VWZUnQuJ4fiycXqtpJ7pNfJ85gdjbbXk4dJce7IyjS5Lt/kPZHO+IZfgeEuuwrLi6IRPC8AyPYislb5RdjWWOi6U5DbS29JVmd0za0thytOTwQtCK9xIc+udtpC8nQhcu3pW1GpGrJ0pynKtKntprDhFQWVmSeXnO3eQKvZ20K0rfjZ16sJQjxkUlSUm1LLTetLD2NbNnyENa0bg6xSHTl/wBDN6I7mO7FzFlI/OWBMw4FIiDtkXFs+cWe9hkEZdovNHFjZpHj2RplK10VkFvBLkmdVSqlpRpprO7Rea5tLmN1G9snTc3TVKvRqycY1YxfiuEknqyisrDi1ytvkjoXNCVtK1ulPUU3OlUgk5Qk28rGdqlve3o5MmOmx79ok1UxBH9O45sA4nRVc5PuV8xZ7WRZnf58tcFLF1rjcZxhC173G4tG4eQzuC1udjZEpkL4tlTkhe+rI2VlVV6KMb2UaruuKi5wcadGnmSjsfjOo1HWznDWqkvkIq0rWMqXe6qPUlrTnJJOe1NKMFlLC2J5y3ybcl88pZtnj7a7lCMwbX4iaXnsEmL1ip5jTLktgayHFRdBMX48iTgjk0eRO761moFj3FHClyO11Vlrmg4rq/UbzzU5Uej7SdtYwtqzWulNScHlLWbxjdybdnVgzd3EK1269NNwzBrWW16qWcpt8uV8mTaFOuUB5JHK268N5SefwfehTn0mV4MyG/4GRn4iMw9H8iYxboPH7XRsn1zwlmskisRRxNNJWNiPa4+ZN5C0Im94KiEWfVzCy10LLSdO0no+m7VUdWpBXGZa8oTcm1xaisTes05OWE8PLxl9zu7CpcwvZquqilCTpYi4KUEkmpZeYLVTxhNvm2oxDwvyimIsPcsnLOUBsjU9f8IS7M+c5erj9GxkRZITw7NTJM2fnFNN8iNYKv0dOlhC69vrJao3AptORluae5UWoJ6qthWq6IjYpwVeNKlFPLcHOlUhLGdXOJKGx6qxnlwc9O8p0tJSuUpyouc21sUtWpGUXszjKc21h8+1Z22tqbttqfovvktyRiVvzplfUOWY5lWIJyjyC1wqNZsVQjJUcIRSs5uQMDydEzXOPPqdEsaiqvLTbIEDeYmOVx85xoai3uba6vLKMKipUbuFWFaCUnOlr0ptw1nqqWJR34Tab5cNGKFxb2t0p03OpQlTlSnmKhU1JxWdnvW09zy28b9xkThvankndSMZbpxnABO7OQMibQ6i541/j82zBHcUMrHC6ztnTJInGOxyGSy65zIe3eqdzm09WmVUMpESaEcXiRlshfKE81W20ldVLSVeNvCFvXjUcadSUpSSi462ZRilhbFFJ5TbzsSc8K9hQp3MKU6851qM4a04pRTe6OE3t2+NLYtiw3nCwme9ssZOPJQQ/SYhDLqZfYN33HYta4mNTdSD3QNVh97gZSRO9WvNzrfJKPLinNvb72ApDRvoafR0qdbamv7YWtVaSq3b1eKnQhTTy9bWjnKxjp2bTjlXg7GnbrWdSNaU3sbSi08bdxf+rO4WtDhqDNNCd5Izl5Rh2uVC894Sy1gcuKumSsS5RuYuxh6aVkZmzi0sMjgMmaDVBq1GW6JFqFcqdTCk6pa6NT1Eo7q0uFcxvbNwdXi+Kq0qspRhUgnlYlFPVlHkb2YbT6JLe4oO3drcqahrupTqQjGThLG3Ke1p5+XdswY3bSOWh6aN43h2m0e2CeHpnPkDtlDNGf1cVYXSZKHYppSs8SjOL4S4SGPx2NRWjWrdUT6okCiSui+Tu7e70WN7YxHJum2V65TndOjFSSUKNLWlqYe1yqSxrN7NiisbdryQ3DtEoxtlUlJNudSpqpSytiUEnhJ876OZqC8FE4OPyzCStlFmT0ODTHQ63IarDBMZUZOIaat63o18SJmVKxmq2rrRvtU3ulhxRTbVaaQmUq7CE5k9fjuKqOhxbrar4tVMqDlyKWrtSfo6UQ0eK4yHHufFa3jqn7/HOs7PpLVyJbAbMgTmzFJstPxdZMZNZjY6fFtBU6OgVr0tpDzZoUwXXsJcsMj1G66RWMl1zRY8VWWt11UdCajaGvqR4zVU9Va6i8x1sLW1W9rWc46DSerry1G3DWeo5LEtXL1cpZWcYz0lnDY1AAAAAAAAAAAAAAAAAAAAAAAAAAAAAAAAAAAAAAAAAAAAAAAAAAAAAAAAAAAAAAAAAAAAAAAAAAAAAAAAAAAAAPUDyd28uqWHtO8P44yTmNkis2jlJ/16YFjRKlShB13yhNn1u6oe2sC1EZ0ppc0C2zqKo3m2KLbDOYdYYXZ4rSujb24vq1Sjb1Jwk46sktjwsbPQer0bfWtGzpU6laMZxzlPesttZM1PHMdGPnhI19wJx8FxXe5GkfitT0Hd7p2PxiHtPK3sPJmKa5/zlMou4FO8ZluYMlyaOupJZ5RLmxP00enRpcSilJRCkotagVJ1Nhaggk+y02lpxRZlLrLfq+jISp6PtITWJRoxUk96fMeBv5RneXEotSjKrJprc1sIeHecgAAAABSrvkJZ9SqP0N4ir/BT6l86N6fv49ZHIpDtAAABXwfH1Bl9H29AHH4/7f6/mjA+30fQhx/8g/r9uOxD6SdMAbK5r1dlMlmmCpp2DSaYY/k+LpE59jkSk3XGCTKiG2SMXQ5iwyBAk640bkVOuaFKmeEfUf8AgDglqYb1SGvQpXMYwrQ14wnGpFa0o4nD3rzFxbxzNtc6ZLSrVKOs6cnFyhKDaSeYz1VKLUk0k0t6SlnG3BBfl17fzfLE25bOTcRPlfKABzx/V83yu52xlvP2f0g4GAAAAAAABzxr5Xp/Mp83/wAqDOer0IHHGvx9QYM5bwubYty3792/5QBgAAAAAAAAAAAAAAAAAAAAAAAAAAAAAAAAAAAAAAAAAAAAAAAAAAAAAAAAAAAAAAAAAAAAAAAAAAAAAAAAAAAAAAAAAA5+Z83y/K+Z6fpjPJy793J19YOBgEjIfkJH9Sp/0Ngu6PwUOr6X8xxVPfy6yqEpoAAAAAUq75CWfUqj9DeIq/wU+pfOjen7+PWRyKQ7TnhXtU4eX5Qzh5xv6tvzA4GAAC2vC58fL9mAAAfb7f1nPCtPzf19wMA44fN+PpAMcv26gM4e/wCh7Ob08gAwAAAAAAAAAAAAAAAAAAAAAAAAAAAAAAAAAAAAAAAAAAAAAAAAAAAAAAAAAAAAAAAAAAAAAAAAAAAAAAAAAAAAAAAAAAAAAAAAAAAAAAAAAAAJGQ/ISP6lT/obBeUvgofvUcVT38usqhIaAAAAAFKu+Qln1Ko/Q3iKv8FPqXzo3p+/j1kcikO09Ev8H+jmwHVOURyHq8hsV55jmoF8KxMdcoh6boGQ8gTpnWxpdefkG8qDWJ26+DrHhRSVG9Zry2vqawlQVdeVWh05Ki3YQuNZ0XcZqpa0m4KElqpR8bLbxFLbndtRc6KjVSup0lHjFRxBtx2SctjzJ6qS5c7Nm3lzH/KgZE5cFtwpEoZyjLs5OOBshytA5xhza49rI8Q1zmUcSLFrSkPnuAWRRVoeb2450cGlid39vMkDeieFzegc0zI4nINtG09EutKVlGUK8E1KFR1ozUZbM6lR5a6Ungjvp6RVKMbpxlSm04yhGk4tralrwWc9De1c5nVr7qTsXqDo/q9kHUDGGAGzabbCNMWXJtuPsXJcJo2/GLLka9Wq18wJrVTNipMzVyTOIeWc6zxG3ReRuCVzc7UjsuVpHOEHQ7juLuhdXleFzK5lb2z1IW1tGq9eSX6pVrOnh6qb1YptLY9+066FvWoW1GpaxoqtWi5Tr1nBaq26sKOusZaXjNprblvc15w9v4Jsfj3ZTMDPtvH3aO7EO01epnlIl3Tx4gx2lE4WnSpxkiG+IU7D1jVIj3Ux2blsSuvjZ6dVbVoraktLLL9Ba1aFW3pStpKVBQUYYzsUFq6rUvGUopJNS27MspbinWp1ZqusVHJyluw3Jt6yUdmrLLawkntxuaWbnIs4XxlljcJ6lOYIezZEgGtuAMzbNu2PZEktXsE0XYvZERUdZ3pAbd0Zwb00jkDS+HNq8pU1ufWi1tdkS5sVq0h3JperUp2kYUpOE7ivStlOLalFVW9Zxa2p6sWk1tWdm3B1aNp053MpTipRo0aldxlti3TisZWzKy842btueXPTUDbnNXK0N+52qe4BOM8ntFuoGZ8x61H2Yrg8McMAZixmpY3GClY7kcJZWKQM0LrY63In9tclkgXPLQyNzGsXGtbrK00g4rq1p6Ndpc2zqU5d80qNaLqVJKrGrlS11Kck2ntT6NvR129xO+75oV1CS4ipVpPUjHi5U9q1dVJ4aa3vdHDbbecd9QJ8q0q5KPLW9eGGOJpdq5tvJHdTohluUxGLzd2xFAmnCpGX3Zxxu3y5meWdlkcpVKnGPSFxUIVti1lORUsTkLmpArKkuV35pOnZ1JS73p2zrzpxk4qc3JKOvhptYbWMtb9m0joN2thO5glx063FQm0pakUnrauU0svl3vm3M42+mB28HJZYq35yixRbxU2NdxZFqflbJ0dicZhjhmiKPOKycrReTTRuibWzsq+QRWy9si6FeW2ozrkdV9xlL7TS+G1pF2mkqtnTlLvepQVanTnLWVOUWlPVc22k8rlxnkztety++bKndTUeOhVdOc4pR109qykktZPfsXyrBolF0VQAAAAAAAAAAAAAAAAAAAAAAAAAAAAAAAAAAAAAAAAAAAAAAAAAAAAAAAAAAAAAAAAAAAAAAAAAAAAAAAAAAAAAAAAAAAAAAAAAAAAAAAAAAEjIfkJH9Sp/0NgvKPwUP3v9pxVPfy6yqEhoAAAAAUq75CWfUqj9DeIq/wAFPqXzo3p+/j1kcikO02G6T6WzHceA7HNGEct2I9iIXGYo6RDV60tM0Omy0GPf7Vc8JYJU4zRgar12Ni2hslaiIrmN7Ne77W05uuTKklT03BeXcLWpQdejrUJOSlXxlUZrbHOE2lLas7s4zyI7rW3lXhWVKpq1Ulq0spKpF++SbfvksbM56TYrIcRZZ0i5FrZnDm56C7Hk12X2Hw276n4Dlx7KpyDHHbHzq1u2YsyFx8hYrdIrH5FD21PBVTkfYkUkrUSFCuSJEk1aFDzwQqUbvS9GtaePTo0Kqr1op6ktZJU6bbSy023jkznB1yhUoaOq0rlas61anxNNta0XHOtLCzhPG3n3bNh3m0uumwXKaaqcmflbTBjec7RjB2qUD1FyriePSJhrJMK5oxffRjd5JJ4sukhBTG0ZYaiWZya5LaQVaZFIpH3CWKWtKoYShrbVaGjrm/p3jVJ1q7r0qk09WrTmvexe3Li8px6eo2uKde9t7Odv+qKnS4mdOMknTnHZrSTawpJb8vdsIm5WWKyXNW0Wi+nkCcGrNW1eJdQ9ddUsuLI7J2p0IfNim5S+UdISdPXtc3tjs4sSx8Tp3l+fHNHYjcl65M/Ht7kgdk6WbRklSt726qZp29S5r3FNSTThRW+WrjxVLVbSxtSTWx7YtIJ1K9tQjirWhb06M2uWq8rVcnsbi5LDzvxylvckUV4mvlEssawbEqmzEUoy1hvYfS+SLJI8tNzVCclyxGmTtiBe9ti1exq6rJVFEsYb1aFyUtrg4O6CqRccSeUZftpR8fYUrmgpVI069vdxjFNylSi23qrflKSeza1nBro5KjeVKNbEJTp1rZuTSUZvCe3dyNb8bTJjQfUXZLkxL95dr9xManYQiMB0/wA3Yfxwomj4xWpspZ7yGZHkGPIPC7GRweVcoQP5jW42XyFjTLmVEXeSuUrbESdwPR815d0NIKytrSfGzlc0a03FP9Rp0k3J1MpJN5wk3taa5sz2ttVs5XNavHi4KhVpwzKK4ydTZFRw3lbN/SnuziBtUcXSvc7kds26k6/Jkk42Sw/vWwbdLcOEOCVBM5bhx4wcjw0qeIGhXmJipStYZH1dQ+tyJTae3o7UNhlb3WQRlsepbicLPStO6rtxt6tq6Lq4erCopJpPG7KWebLS6HHRjK60fUo01rVqdfjFTTWZQlvcU2tze5L6D+9rMcSnSLkgcM6d5yRlRLZLPe6Ej23dcTqnFpWyrHuKY5icvEbGdMG9qXrrmJbLnZOheGIlbdaaelKfW84ol1YnZG35tZxu9KVbujmVtSt1RjUw0qk5tOSi3vUdVbUt+V1Yrwlb6Pp29RatWpWdSVPWTlGK97lLOG9+OvO00Mi7KkAAAAAAAAAAAAAAAAAAAAAAAAAAAAAAAAAAAAAAAAAAAAAAAAAAAAAAAAAAAAAAAAAAAAAAAAAAAAAAAAAAAAAAAAAAAAAAAAAAAAAAAAAACRkPyEj+pU/6GwXdD4KHU/nZxVPfy6yqEpoAAAAAUq75CWfUqj9DeIq/wU+pfOjen7+PWRyKQ7SpSq1SBQSsQqlCNWRfaaQqSmmJ1Kc2yvG0wk8m6w0oy2vbtvLvtup8ytKhKMZLDSknvTWV7cpmVJp5TafOtj+R7yodHh3e1XTXp0cXdbzLSului5SvVdTsrdWwvpCs003mWVuurbZz+bbW66tKU4146xhCPvYxjnfqxS+ZIy5Sk8ylKT52236Wz9Wp/fGG4+9keXZmvVF0KVXNTksbrlJNtbq0KPuRnE1OLpzruFhlbraVuurSn8qoShCXvoxljdrRTx6U/ZgRlKO6TWcZw3HOOfD6/SUBCpUmUlLEyk9OsIPLUkKiTTClJKkq+hhSgo+y600s4sylDLDbL6X230pdbdS6lKjbCxq4WrzYWPRuxt3bjGXnOXnfnLznnzvOD1B6o85UqPOUqlBxihQpPNvOPPPOvuMOPOOMuuMNONMuqYYbfddfffdW666t1a1GEkkkkkksYSwkt2Et2Mcwbb2ttvOct+l5353HZucjkL0QmTPD88uyZFSlEadzc1q4lJSlvM5qYpUebYRSlv8AJ4FW2U5tKU4cKUoMKEIvMYRi3vaik+nakZc5yWJTlJbNjk3u3b2Ube5OLSrKXtS9a2LiK3VIWt6o9ErJrdbWy6pSlMYUcXW626tt1bb6VrbWtte1WtBlpSWrJKS34aTXLz9fzGIylF5jJxfPFtP0oODivdVZy9zXLHJafWlx6xeqPWKzrqW0tpU1QpvMOMrbbbbZSt99a0ttpSnapSgKMYrEUkuZJJehczEpOTzJtvpbb9LKIZMAAAAAAAAAAAAAAAAAAAAAAAAAAAAAAAAAAAAAAAAAAAAAAAAAAAAAAAAAAAAAAAAAAAAAAAAAAAAAAAAAAAAAAAAAAAAAAAAAAAAAAAAAAASMh+Qkf1Kn/Q2C7ofBQ6n87OKp7+XWVQlNAAAAAClXfISz6lUfobxFX+Cn1L50b0/fx6yORSHaOFe5UAc82va8PDhX0/8Az/OH9Xt7OUzh7Nm/Yjju+D9dKf7QMAAOFe4AOaU4+rSnqjKWfSl6QcDAFacO1UA1jYwAAAAAAAAAAAAAAAAAAAAAAAAAAAAAAAAAAAAAAAAAAAAAAAAAAAAAAAAAAAAAAAAAAAAAAAAAAAAAAAAAAAAAAAAAAAAAAAAAAAAAAAAAAAAkZD8hI/qVP+hsF3Q+Ch1P52cVT38usqhKaAAAAAFKu+Qln1Ko/Q3iKv8ABT6l86N6fv49ZHIpDtNkGoerGtEtwrk7bDcjNspx/g7Gk1YcbNGL8Jp4Y/bGZinL2gJdFLfDGuZuqNiizDHWlahd3OWyNvcWhWXava0lC3BJdx4Lq5rwrUre1oKrVqRlOU5twpU4xxvlh5k87Ires8qwd1vb0JUp1riq4U4tRUYYlUlJrLwtiwuve9uOS6NttNtdGHVnHW9el+Uspy7Xma5qe9d5Pj3YONR5hzVi/KjVEz5u2onF3gx6mBzVlkMVQrX2jkwWNpbEQrYG46ro7LXxJGdLW7rSualndQhCvCnGrGVOWtCcJNp4yk4tNPY+TlM3NtSjQhc29SU6Upum4zWJxkk2s4eMY2bNzZklodySuvuy1sTuyjvji2ycTPEMhzSwa7a9Ercl5ORxeNR412emjLE5UttkFwdMmdSe1lKIo+N0td15Zi4pGRYajOMKgvdKVrdtQs6mpGrClKvVahTbk0swW2UsN4exLY3kntNH0a+rr3MNacHONKn400oqTeu90dqeM7cJc5olFyVJmLodqC/7x7Kw3ATRK0GP2lyQSOWz3Izq3qHVsx/juFMyp/lkoVNyY5LcvUEoktjazITl7YiXyByaUK93aUSk9yS8l7dqzt51nFzlmMKcFs16k21GOeRN73tws7HuOm0t3c1lT1tVYlOU/IhFZlJ9S3bVta2reZ436Ucnjs7i7ZhZyf8AmraQ3M2puHJZn6TxjZyGQBLDc5Yox2uTJZ/I8UumN7LHuFqmdCrQurRH8gt6h8fFL5H2K1Ci6rJHuLcfft5bzod+0qKo3FRUlKlNt0qk1+pxnlJSTeUpLG3Cxz9atbWvCt3rUqurRhKo4VIpKcY++aaezVSzhrl6SCNQdNcCSzW7KW8G5mS8lwPWbGuUY5g5gimDGSKvmZ8yZdfmK2ULYpE1U0XERKJExWKrG6UuTvJ0StE6tlzkjbbyXFuoUpmuryrG4pWdrTjOvODqSlN4hTpqWNaWE2229ixu+QitranOhUuLicoUozjCKgk5VJtPxY5aSxzvp3bc/luRpng+C6/4d3W08yNkbIOrmYZzJ8UK2HNDHG2bMeHcrRdBe7VhM9UwxUfD5AZI2FK4SVkdI+ShIsa09hahOZUwlUetLurO4q2t1ThCtSjGonCTcKlOWxNbE08p5XJ6UsXNtThRp3FvOU6M24NTWJwmt6ljY+v5FuNYvx+PlCxOEAAAAAAAAAAAAAAAAAAAAAAAAAAAAAAAAAAAAAAAAAAAAAAAAAAAAAAAAAAAAAAAAAAAAAAAAAAAAAAAAAAAAAAAAAAAAAAAAAAAAAAAAAACRkPyEj+pU/6GwXdD4KHU/nZxVPfy6yqEpoAAAAAUq75CWfUqj9DeIq/wU+pfOjen7+PWRyKQ7TJPBDOjgDpFNjM06ty/YTVplmbvj+VtxrvkTF+OJdN10JdFzZBa5xhjcbWOzJksXNU/Jj7euNd1zc0lWLm01hXqrr+etJTUqFO5jRuHHWXvZTjHPvuLclrR6XhLfyHTSi44rVKEqtFPV/XKDfk8YtbGOZZ37tu3bxvPKsU7A8ktrzm/VSBOmqOvGK9vZbgmb6g9fUk8j7rmx+xqtyGgzyXl1zSs+QMkSEqBmJ4YoOniZ0XtaBxuZo2SxMkdcFcoqLKM7fSlahc1O+birQVSFy1qYpRk1xappYjh7dj2797ZYXUoV7CnVoR4ijTq6k6GW1rtbJqb2y5Ftw9ueREefwfTzd8l7X/7rOxVPm+hEn8PzBPpz7jit3+UUM7NvwkedP0dWx7SPRC/yvOX8DV2bMPNN7/o5tzNG4uCqN3/ACDlaKdjNqWFLwMkEq5PDamPRNCX21rnI1CGHrk6BtLpXqhy4xC3uB1hZNKmdSIPupTm23Co018BavkV/auXMlmSy+jOPlZZ6Kf6tcbUm7O4SzyyxHCS3t7G8JPcVPIKKErXsftVJnkwtNFIlyee0khma9TdQtAgjKMiFlr1bhffW0uiQsw9PU2hlaW0pwvrSlLK1pjTP3PaqO931qorneZbFztdD+XlGi88dcN5wrS4cnu5E+jm3FrpqXHfwexz6lbdd0blhST1NKca9TIM02Skl338OPCy5RdbZbx4W8+va7fl6pNacWtulYYjndmM462Pp5Pabyw9FJr9bdPPLvy1s9u7dv6awom5q/g9KqjqTcluk/K10Xxih9tbbnNM36ppkDg4oLa9s1KmUN7g3HqrKdSLVE3pb7qG1ttuy9unFj9bZS1sbca0o6qbXPiTXU+cw01ojLWNa5Wrs3rDzjZuyurp5FpTFyVQAAAAAAAAAAAAAAAAAAAAAAAAAAAAAAAAAAAAAAAAAAAAAAAAAAAAAAAAAAAAAAAAAAAAAAAAAAAAAAAAAAAAAAAAAAAAAAAAAAAAAAAAAAEjIfkJH9Sp/wBDYLyj8FD97/acVT38usqhIaAAAAAFKu+Qln1Ko/Q3iKv8FPqXzo3p+/j1kcikO0zz1M39nur0ByZhJ3xlibYfXTL65sfJzgrODE6PURvlrLYSU0zmLuDE8MT9EpikTJkyO54a3CtipIlRUUpDFjY0LW7iurGnczhWVWrQr04tQrUZKMknvjJSi4zjsWU10J4yddvdyoQnTlTp1qU2pOnVTcXJbpRaacX0ra/Qz9Nqd/JjsljPH+AotiPD2teuWNZEum7BhTB7E7NkfdshuKBQ0KsiTZ6kbxIJHL5lYyKlDEidXBwLsRs5xiSxNeYYaoMW1jChUnWnVq3FxUioyrVtXKim2owjBKMY5bbSWc8uBcXkq0I0o0qdGlFuUadNbHN7HKTknJvGxbVhc5ZGke4sv0dzI4ZnhMTjcyeXDHM6xuY0So50IbC26dtdjWucLL2hSlVVWoirKGJLbjakXGV4HWXW9ob3lrG8pKlKcoJThUTik3mElJLD5G1hmtrcytavGxipPVlHEm0vGi1nZ1/2byA8STxFi7KEAyM5QSF5Pb4RLGOTrcd5GbL3qCTVMzryVp0blrQWenq5MTrYVVI4I7jepKCDLizyzybjCTJqsHVp1KanOm5wlBVINKcNZY1ovkks5T35Wd+0ipzVOpCepGootScJp6ssNNppPantW3OzbjkJxgO42RsMbd13EwOwQbDEyR5Bk02jsChTDcnxdHGmVGOSd2xygi5yu+tICpYHZdGL2YtYReQ0HVtbVLapJRqEsM7SnVtVaV5TrQcIwlOb/VJOOMTcsYU8rWTSe3fnanLG4lSuXcUVCm1OUoxjF8WovOYqD/WtPGNnJjVwsZVZH5VV3dsV5mxlgLUrV3UdRsY2GxzOE9wXG5aimkvha8+ql+x+zLJFK3lDCoHKDK1IkUXjqFOgcEFaoKUJJvN6pzU9GpVKVS4uri64h5owrOGrGW7WlqxTnJLYpSeVv5sTzv26dSFG3o0HWWKs4azcltyll4inl5SyQfqPvvOtV4XlfDrljbF+wevObqMyrIuCM2Nj07QtVI42eWoYJtG1LA9MTzFJk39RJT1empZbRalTt/TkyhayR5czz3djTup06qqVaFallQq0mlJRe+L1lJSi+ZpYfLykNC6lQjOm4QrUamHOlUy46yziUWsOMsY2pvk5T8Nu975ttbF8S4sR4zxVgHAmC0z9ZjDB2FWR0Z4c0u8rVlrpRLXtY+O72+yaWvqgqzpbu5uF1pdtFJyZIS4Oz6udVpZQtZVKvGVK9eq1r1qrWs0t0UoqKjFbcJLlZm5u5V4wgowpUqberSppqOWtsm23rSb2beveYLjsOQAAAAAAAAAAAAAAAAAAAAAAAAAAAAAAAAAAAAAAAAAAAAAAAAAAAAAAAAAAAAAAAAAAAAAAAAAAAAAAAAAAAAAAAAAAAAAAAAAAAAAAAAAACRkPyEj+pU/6GwXlH4KH737eg4qnv5dZVCQ0AAAAAKVd8hLPqVR+hvEVf4KfUvnRvT9/HrI5FIdoAAAAAAAAAAAAAAAAAAAAAAAAAAAAAAAAAAAAAAAAAAAAAAAAAAAAAAAAAAAAAAAAAAAAAAAAAAAAAAAAAAAAAAAAAAAAAAAAAAAAAAAAAAAAAAAAAAAAAAAAAEjIfkJH9Sp/0NgvKXwUP3qOKp7+XWVQkNAAAAAClXfISz6lUfobxFX+Cn1L50b0/fx6yORSHaZOxLUzJsz1VyxuC0r4gXivDeQoZjSVt651ciZkokE6onqzHMrSUyntaxrK6SX09SrfUCgjhd1FIppSla88rmlG5p2r1uNqwnUjheLiG/Mm1hvk2PpJ4285UKlwnHi6cowabes3LdhYaaXLlroyYxcPj8fLHRj7fbeQAAAAAAATMk16zKvwG67Qo4K4qMDMeTkmGnbIha1nq3ockro6XK00aOa+uNJDzrmE5MsMdrGi5jTmrUCBQ5lOLgiSHxcfS45W+uuOcHUVPblwTw5ZxjY+TOegkVGo6TrKDdKMlBz2YUmspc+7ox0kM/mEvzEZlrlTSfPmJcg64YseGBqkU92txZiDLmF47D3ax5WSCP5zdnFix20qqnkICG+TOjs2nI1DWaZeSjMNT3GLrizLr7OWle0KtOtVi3GFvOpCpKpHGq6eVPZmSaWN+Oo6alpWpzpU2ouVaMZU1F5ype9zsWG92CLJhr5myCZllGvUjxjLis1w5+d40/42aGs2USVO8MSc9a6EoUsX68FPaQhuTnOxTqxnOLUtZbbXlCtUtZhay+aNajOlCvGceJmk4VJPVi09i2yUd72YaTzsIpUasajpOEuMi8OCWtJPGd0c52bdmdhDvCtK1p82nHj/AFeWJFt3df0ke7eAGHzdHyrevkAAAAAAAAAAAAAAAAAAAAAAAAAAAAAAAAAAAAAAAAAAAAAAAAAAAAAAAAAAAAAAAAAAAAAAAAAAAAAAAAAAAAAAAAAAAAAAAAAAAAAAkZD8hI/qVP8AobBeUfgofvf7Tiqe/l1lUJDQAAAAApV3yEs+pVH6G8RV/gp9S+dG9P38esjkUh2nol0EVYFbuRj3wetkWXIUpxgxbQ4KdlMKxg9s8WlE4kSZC1WxWJ3yx6bHpLFI46vpqOkukCVldXpvjBLtdH0Jr5e31toL3j3pe0jbuEakresteotaMItLMtVNOTXJHYm1htLaXFrxPudcSrqbgq9N6sHqtvclnDSW3azGncTAunM+0QxTyhOoWMZ/rijcNkHjVHKOAJbkJdl6PlytJAHPJzJOoZkF+LSSi8k+OJCEkgRu6MtGqcnMhK0NbKVHFTnMOm0uLqF7Oxu6kKzVGNaFWFNU9jk4uLim1yNpkVzRtpWlO6t4TpZqcXOEpuaylnKk9u/7c0QcpNrxiPX2zQSuJYsZGK5w5NfVvYTJvVH6RPvZDlrJFs2umUnL7IXV16zFu3Whv5rEx9bY839H/ta1JOqndUk0dc1rmF26rjJ0by4pQaio4p08OKeN7Sby97Ib2hTo1LeNNNKpa0KkstvM5p6z25xnG5bFyI2WuvJ56jJuXxxVpERi9TZrPJ4gyOrzj3s7yHcerXLNV37Jag6kxulV04T0MmaFM7UKTSMkqy0vrfZZa2X3o7uL3Quvcevea64+FSUYy1I4wrmNNJxxqvxW1tW/bvO12dstKUrbVlxM4KTjrS3ulOTWtnWXjJcvs2HRar64ck3uzlXKOkkIw9sPhSfQ2P5Ok8A29dsx0yA/Ti3GTgaqcSZbhPscYILGmhewlrHJG0M5y16tSt5bQfLi3Yy55U5ubjSlnClczqW9WFSdOnK2VPU1XVXipVdZuTjPCb2J43JZM0KOjripVoQp1acoRnJVZTcsqm1nxMYWVuWHnauuJcdYa5M/dnBu4MS1zwNnrXbMOoOtGStpYVmSb5mIyxdnWE4duItkbHlqCUaI3FYFIpQidWS5vSY0Iq3s7yuVL73xa1Rusfme1SvpC0rWsritRrUbmsqLpwoqnKm5puOJ5bkljDy+pbTSFGxuadxGjSqUqtCnKpGcqrnrqLedaOMLYuRLa1s2GNjTheAncivK9gr0T7/Gcm5SVnxOWutmcxLjN0LL1yJlJSY/H9j7bAlL2Q8OC65PLD42ZKyEKs9pJebGs29HXqdafurChiHFu0nUzqR19ZTilieNZLDeY5x0HOqMHo2dbxuMVxGC8eWqo6rfvM6udmxtZ5ET9JsH8ntojrxrCp2uwhlnafYrb/Bce2HUIolmhZhOL4CxPkA5xLx4ujPW6NvpsunTgkSqzXRBMm9yj1jkznlFlpElLbXPnjXvr2vcK0q0qFC2qcVmdPjZVZxScuVasduMpvbs2NEsqVna0qPfFOpWq1qaqNxm4KnF7ls3yXLlNGTHKTQfFOQOUb5GLGrF2VvmDpvqJyc8HZ6SNabHpu8YqkubZuwt9H5xiKptOY5UviKwmjotjC1AY2O5p57KqS3Epji4dGznTsdITbXGRuLlvYnFzUnnxXscdbOM5+UnvlGd1YxWtxbpUUllqSjJpYymmnjlTW3bsJv5N1Drtg/+EAZvwOVgt3lUyvztnhpwPl92zTkA9yws1xbFeanKdlvUfeDH+/MrhkplPoyKXueyK92YFVDX9MqcHE8ylee+lcV9C0a/GwhGVOk6tKNKKU5Sqx1XFr3ii/1qWJdBvbRo0dJ1qTpuT15cXNzk5QiqeZJpvxtbOMvOMZ6DXRpfi/SLlANndnMFxDWSzArplzXCXL9KIqrz7k2dK8e7G40hVztY1Gyx2vY0kzZMi1SSSXPiedMi1PH0MesZY9cmqovUnd1eveWNpa1pVo1VCrSVy1SjFOhPCwlt1XHKWcrO1vZsXNQpW13cXFKNN0nKnN0c1JSaqxy23l+MpLLw9xB2Nta8Nw7ktNjtt83QxY75Ymef4NrTqlYte5PHrYxI2BAdNMxTUxlaXhsQyxDSLmnx1Pc+oHZqZ5OyWpalWqlKgqvTO5qz0jb21GUVSjbzuLhqMZa0ZPUpRTeXFuW3K2uO3kyQQt6cbGtXqx/VJVY0aGXJYlHxqjaWE/FTSznEsGsRjNZyHtnPkKNc4MBLq3mvje1rCm1yXM9ism9zRNziekXkIFypFQ8hIsOQrCkp95Z5iVTZZUm+wlrNS1cKTi1F4ylJppbOZde3ds3nDHVytbOMrK51lZSfI8Z29XKTJs7INfJVnXIL/qtAphjDATivazMdwWfPd0ilrAhKj7QmeCnZ3vdn69TVbJCXlyRFGPTqaiblqNAa4KzE1x18VBVo0oq4nGpVWdecY6sXteMRW7ZgkrOlKpJ0IyhS2asZNya2LOW9+Xl9G4gYTEQAAAAAAAAAAAAAAAAAAAAAAAAAAAAAAAAAAAAAAAAAAAAAAAAAAAAAAAAAAAAAAAAAAAAAAAAAAAAAAAAAAAAAAAAAAAAAAAAEjIfkJH9Sp/0Ngu6HwUOp/Oziqe/l1lUJTQAAAAApV3yEs+pVH6G8RV/gp9S+dG9P38esjkUh2m2bDWcMTR/ke9ycCvM5Zm/ME/2VwXL4bAT7lNHyQRqN0bevrwhtsT3JapG3qRnSKmqSjKcyvMLvFZUo1XpW2rqDdKFvWjKezEZSxhPly9vId8KsFo+tS10qkq1OShyuK3tc6R1q/NeKzeRRYteC5sz35rTcpesy+fjulynr+VjQzWpXELJhdb0folGq6S32M9LulVUdLupTqHU/7INeJq+7Dr6kuJ70jT4z9brqUnq8+cNcmDLq0/c2NHXXGK4cnD9dqtb+oy5zol0X3zxNonkuR77QfW521t0qwpqnmnE88xVkeSZJIcMH0f7Vkmx0kiiRcyTkqW0flR0fQFOjcSnSFtdXdzRuqp3ZWHmoK8sZ3dGNnUuI17mpXpVoSgoRVVJatTLTWq0nLCbxu27Doq963cbaq7mFGVKhClVpzTcv1LOHHGxt55WuTlTMjpDufqko/hE+Ktq2zNMXM1sYomzt6zKyi5fRhQXptTJFBqJ19bW+iy1UVKFSRiUUKRXWUcTebbXqP9kpCrS69wq9s6Mu+JVJSVJYy83MJ5W3GNVOS27iWVxQel6NZVYujGKTqPYlilNbeZ5aXWzXhyT+fMO4Q5QqY5TyvP2OD49X472UakcqeblVrYocZfGnxHGkhdUyZQfU14UqSCUlKk0treZb1S6ynGtLDSdGrWtKMKUJTnGvbycVvUYSzJ9SW84rKrTp3VWc5qMJU66UnnDck9VfLyFh8l9mnFmG0fKMF5PmrPDL8scmJtThzHVrvcptrLMnTUuGUisNa+jpz+Ls91b1tEdp/UE9ejmdVPL7XHGkqFat3hxUHPirylUqYx4sIp5k8tbF0ZZmwq06bu+Mmo8ZbVYQz+ulLdFdLP2ac14qI5FKU68nTdmszUt5SZty4lx3dcp6/n42J1zQRM2X2WUT1SdarJGUY01rVVRR0q2tKEVL4XjZ0ar0tCvqPiVaTpups1VNzi1HfnLSb3BVqa0ZKjrLjXcxmocuqovMuraZP5NdtNOUhwJp1LsgblwvUbP2rmusM1WyzD8twefytum0DxUocr4RkbHbvCGZw69PLmid3c93jKi0pxudVfW+t6BM3I3WRctJXejq1zCnazuqNeq61OVOUVqOfvozU923a3HO1vozPUdte0qM53MKFWlTUKkZpvWS5Ytb3zR3Lds5bg3D2T1WkPKKckdPMN5kRzXBWuWDtB4LMMgu7crZF0YT4ezbJXWRUnDNcReYzSBliJrY9yRsRVXkoDVZiZMoVVK7ebS3uIWV9CrScKtarXnGCaeeMba1Xndl4WRd1qEruzlTqRlTpQpRlLm1Zbc52p4Wccm7addh3czXfF38IIkm3kjnqdTrs4bBZ6WFZJY0Dg7NlI/k/H0/g0elPQyE1HQ1hIdZS2LHU4hEatSs9ixYShVGkWJDcVLW4qaDp2qptV4U4Pi3hSbhUUnHO7LUfF6Wk3g1jcUVpWdZzXFSnJa62rEoaqfUntfQjW6kf2/QbdnHWQMEZuiOxSTCeQILkFjyJjW2Rx2NTZMmUo3V5iF9r0iTuyYl1aTV0PlSfqKtIYS4OaIo5xS3VvO7oxld2M6VejKg503TlTqOLktWOFPZsSzlx25WzJzNq2u4VKNWNZRqRnGcMpNuTeo8rL2bJbOXdyPZ3/CHMmY/aM/450+wy2GRrG+CW6d5glEauLtT3o83bbzFZnGcJ1BJdaW2JmlhfokSyN19ltkaTuC9gRFlJEtvVOLQdKpxNS5rPWqVnClCXI6NtHiouPRKSk/3W/pfXpicVVhQp7IU9epOPLxlZ67ytu6LTW7GWlsPPwxIUDk+Mza6u5EfbHB1b0Tk/KUypamZECtWSQrd1CNAWcuVkNqcwxYcmRlGqjyybik5d511ltbyTcU2llqLaSe9pZUVs2NvZnbhvoKiKTlFN4TaTfMm9r+TeSxsdjjG2I80zjHeIs1M2xOOo2paCY3mSPxlyhzPNCl0eaXVxPRxt2Xui9tozu65wjp9DXFYUqUtBy5IfejUkVENCpUq0o1KtJ0Jyy5Um03F5ezK2bd/y85JWhCnUlCnUVWCxiaWE8rL9D2EIiYiAAAAAAAAAAAAAAAAAAAAAAAAAAAAAAAAAAAAAAAAAAAAAAAAAAAAAAAAAAAAAAAAAAAAAAAAAAAAAAAAAAAAAAAAAAAAAAAAAkZD8hI/qVP+hsF3Q+Ch1P52cVT38usqhKaAAAAAFKu+Qln1Ko/Q3iKv8FPqXzo3p+/j1kcikO0AAAAAAAAAAAAAAAADJ3UzaF41EynXLscxFgfMMjTMB7VHm3YGAKMixqHPnXxgf2vIUUaE79HutuQY6rj5RMefzVKspuSuTtZRCacqKOTc91bK6pcU6k6cdbMuLerKSaknFvfh5zsezZzs6Le4dvLXjCE3qtJVFlReVJSSylrLGF2vZEWVsozvNmSZzlzJ0gUyrIORpO7y+XyBUWnIMdH16VmLFqixKjJTokKa0w2pSJvQJkyBuRlkIkKZOkIJJslpU4UacKVNatOnFRjFciW75enpZFVqTq1J1Jy1pzk5SfO3zdHIuZYRH43NAAAAAAAAAAAAAAAAAAAAAAAAAAAAAAAAAAAAAAAAAAAAAAAAAAAAAAAAAAAAAAAAAAAAAAAAAAAAAAAAAAAAAAAAAAAAAAAAAAAACRkPyEj+pU/6GwXdD4KHU/nZxVPfy6yqEpoAAAAAUq75CWfUqj9FeIq7XFT/AHqfyZRtBpTjl42r27F7SORSHcAAAAAAAAAAAAAAAAAAAAAAAAAAAAAAAAAAAAAAAAAAAAAAAAAAAAAAAAAAAAAAAAAAAAAAAAAAAAAAAAAAAAAAAAAAAAAAAAAAAAAAAAAAAAAAAAAAAAAAAAABIyH5CR/Uqf8ARWC7ofBQ6n87OKp7+XWVQlNAAAAAD+b7LTLLy7qcbb7brLqca0423UrS6nGlaVpxpWvlV49ztjElmLXOsenZzMZw0+Zp+3fue7eR6tQnITbizLa1srWvUzeH8gy3t8K0r5VLuH91ZWvG2vdtrS6tLVpSpSae7ka2rGftv2nbTmqkdZdT6yjERuAAAAAAAAAAAAAAAAAAAAAAAAAAAAAAAAAAAAAAAAAAAAAAAAAAAAAAAAAAAAAAAAAAAAAAAAAAAAAAAAAAAAAAAAAAAAAAAAAAAAAAAAAAAAAAAAAAAAAAFciQnrDbSy6VoXxpU03h/JLtr2q1rWvDnXcP7myleN1e3/c0rdSalTnUkorc9re1LGOXc93NsfSazkoRzna84Wza/T6d2Fz7CQLLLS7LC7KcLC7bbLaeXwttpS22nGvbrwpSnli5ilFJLckl6Dhy3te1va30n9DIAAAAAAA4uttvpW262262vl23UpWlf6q8aV/rGGk1hpNdKTC2PK2Nbmt/pKfoSPzom9YK9wNeLp+bh6sew2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VFtttltLbLaW208q22lLbaelSnClBsoxjsjFRXMkl8xq23vbfXtOR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ZbaKaxeLI2yw1rcZIjImgyO+O9HuRJ09ipY2xuJRR/nUmvbSDuJF7upYIy5ImaqqwxIW7KUZiwoxNYdZXh0jed5WtS4UdZxWIxe5yb1Uny41ms45Fvwd2jLJ6RvaFrrOCqSk5yWMxhCMpSazsb1V4u9Za3o9oTX/B8eTYQNyJErgmS3tUlTFEKHhzyxKSXByNLspbesWEsxrS1FqD7qVMNsb21CktuurQhKTZSltPFPhFpPMsVKa25S4uLxzrPNsWPl35PfR4LaK2ZhWfi7ZcfNZeVtxnZs5Fs387K/yP7yaHewnvsuzz31Dwi0n5yl+Sj9uT5+dmfBbRHm6/8AKKnb0fPzseR/eTQ72E99l2ee+ox4RaT85T/JR+3J9sseC2iPN1/5RU7ej5+djyP7yaHewnvsuzz31Dwi0n5yn+SXaPBbRHm6/wDKKnb0fPzseR/eTQ72E99l2ee+oeEWk/OU/wAku0eCuiPN1/5RU7R5H95NDvYT32XZ576h4RaT85T/ACS7R4K6I83X/lFTtHkf3k0O9hPfZdnnvqHhFpPzlP8AJLtHgtojzdf+UVOnp6fthDyP7yaHewnvsuzz31Dwi0n5yn+Sj9uX7YQ8FtEebr/yip09PT9sIeR/eTQ72E99l2ee+oz4RaT85S/JR6e37YQ8FtEebr/yip09PT9sIeR/eTQ72E99l2ee+oeEWk/OUvyUent+2EPBbRHm6/8AKKnT09P2wh5H95NDvYT32XZ576h4RaT85S/JR6e37YQ8FtEebr/yip09PT9sIeR/eTQ72E99l2ee+ox4RaT85T/JLtHgtojzdf8AlFTp6en7YQ8j+8mh3sJ77Ls899Q8ItJ+cp/kl2jwV0R5uv8Ayip2lrzT+DxcndIoy7NEXYsoQB/Vpr7GqWtGSHl7VtCyltakH3NMpq7szgl6pS2itIelLNUJ6mFplqE++xUVtHhFpBSi5ypzin40XTilJdD3p79qNKnBTRbhJU414Tw9WXGznh8j1ZZTaf05PDTmbGjlhfMOWMOPK9I6PGJclzvGLu5oLDCkLi6QGUusUcFyMs7+zFpVatpOUJ7Df7LaSZZaZ/LpUe7tq0a9ClWisKpBSxt2ZW1Ze/G7O58mw+d3NB21etbyabo1JU21y6r2PoysPHSRsJyEAAAAAAAAOaUrWtKUpWta1+Z269v4931BrJ6qcm8KKbeejPLyegKMnJKO1vCUedvYtvJls7m1iWXW0ureRbWv/s3X386ngu5pd1vGnzeF11PCKOWn7SMpKMKs8NpyjB6r1c5a37FjfnbvL+HBy+cYynKjSlKKbhKa1o8yeOXa843NNHPWFX/yqb7M39iMeENp5qv6vXn5n6Gb+Dd35639c56wq/8AlU/2Rv7IPCG081X9Tpa+dY68rkHg3d+et/XOrUpjUhtSTaUpdSlLqVtrxtutrx4XUr3K1pWnCtKVpWlaVoLWzu6V7S46i8w1nFprElJb01yYWH0pp7nsp7yzr2Nd0K6Slq60WtsZwcmozTzueq10NNPasFOOo5dwAAAAAAAAAAAAAAAAAAAAAAAAAAAAAAAH7EEmKTLSCqcbr614UrWlKUrS2ta1rWvzKUpWtfLrwpXhSte0Oe5uKVrSnXqvEYLbyt7dyXK29i6Wia3tqt3Xp0KEVKrUeEm8JRW2Tb3JRW1t7kdr1hWf8om+zN4/of8Ab/WKjwitHupV2ufV+3OuXlLzwbu1vrW/rnPWFX/yqf7I39l6fxr2nhDaear+p1dvzc+x4N3fnrf1zirCrpStaGJ61p5VKXGca+Dtl0pT+uvDwh4Q2eVmnXSzv1OTHLz7WtnUYfBq9a8SrbyltxFTxl4fPs6duzl5Dpr7Li77y7qcLrLrrLqdrtXW1rbWna407VaV8qtaC8p1I1acKkHmE4qUXzxksp/KigqQlSnOnNOM6c5QnF71KLcWvSj+RuagAAAAAAAAAAAAAAAAAAAAAAAAAAAAAAAAAAAAAAAAAAAAG27kKv51DV76Xm7/AOnjLAo+EX3srfvqX++pl/wZ+/Ft+8uP9xUPohD52fUQAAAAAAAAAAAAAAAAAAAAAPmAb7+bs3Z/zu9lPbnmg+oaK+4Lb8Wj4/pb75338Il80TE4WBXgAAAAAAAB/Zf98L/x7f8ASoIq/wABW/FVPzJEtD4ej+Np/nxO4fa16ZZwrX5Hs7XzP7szy+7xr4O5Ttik4P04S0fmUYP9XqrLinJrEXjLWUujbnoL3hJOotIpRnOMVb0m0pSW3WntWMJZ59/znSca92vx4/rr6tRecVS81T9SPYUPG1V/72p68u054+Gvd8vuca+VX9fl8e6MOjT83TxzcXHdzZxs27W0vRvMcbWzlVZ7Nq8eXItm94Tz6V6H3T98mFfU1n6U4UXBr7ir/wAKn/uqJ6HhR930P4HD/fV+Tk+3MdIPRHmyVsEY1LzPnDDWHTXi+OlZYytjzGhsgLQ0dDGMudS9ni97xY2XK0Frje2WulVtqG5eitV1IonqrTUMqdZz3NR0KFaukpOlSnNRbwm4ptJtZxnas4bWXv3ElGmqtanTbwqk4QzjLipNJtLKzvzyZ3N80kZJ13Ix/uRONUbJYa6pofsg+4CsnN7LYiPXkMuSlGP6Si6PWuiotMapsIo6VZ+vR9hV9/Q6OZlKdJrBRvJVtHU75wUXO2dd0k8rPFuajrNJ4WMN4zjbgkrUFTu3bazlFV+J1tVZactVSazswtrX0GXkN5OiEL9q98sCTjNcqZIRozinN2WnyeRTF7RJ5VOmbC0tiUeXtzVB3fJMRaG1zekMkPcElqucXpCFSElCcq6krvXJa+rpitGx0bc0banOrpCpCmqc6soU4OcZSzrqEm0tXHvUdlOwpu5vKNSrOFO0hKbnGmpSkotLGrrJJ7d2d/Rkw0yqxaiNkeRKMI5T2OmsrufERTg0ZUwJjLGEeKjdydbc4LkUiiWyOXXI97KV2NpCJqPi6dApTqVqk94SmoiEi/st62k5TffNpa0oOEnGVO4lUlKaXixceLjse3LzlbNjyctWFkop0a1acnKKanSjFavK01N5a2tLHaZvqOSpf3/ZrBuOMV5WRzXV/PeKk2wMa27dItfGoVGcGRtpIXZtlGQG6j66tEOk2GHUtdFpTEHqZJD0cjXQxrkK+LrJgkTo+OOm4xs7ipWpcXeW1V287VS1pTrza4mNNuK1o1lJOEsbFnK2PHU9GSdxRp06mvb16arRuWopRpJZqOaT1VKm001nGcZ3mr6fN0OaJvLmrHsjdJhBWyRvCCISx6YrIu7SaOI156dof18bLc3m1hUu6IsleY0VdnG9uqo6IYsPMKuMuuqEqsqNOVaEadVwTqQjJyjGTW2Kk1FvG7OFnk2FdUUIzmqcnOCk1GclquUU8KTSbxnfgtISmgAAAAAAAAAAAAAAAAAAAB2jN8nk/wCKb+iuFNp9L3NrPG3Xo7f/AKsS74O7NK0Gtj1K23/6UtnV0FIsrXpirt1+ST/m/Rbv1U9QdtpSpO1tm6dNt29FtuEct8XHa9hw3lWqry6xVqfdNf8AXy87Ldt2FNxr3a/H/wAqeoOjiaXmqfqR7Dm46r52p68u07Jor/bFP/8Azf0Bn6qCr01Tpx0ZdONOEWlSw1CKfw9LlSyvkLbQdSpLStonUm03WynKTT/yervTfPh/IUy35LVd3pKj9Ldw/wBo6tG/cFnzd60fTqLP0HFpLPujfPP/AObuOvPHTy/l2egph3HEVrY3L3hxQNDWjUuLm6rUrc2t6Im9QsXL1x9iZGjSkF0uMPUqlJpZBBJdt15ht9tllK3XUoNKklCEpywlBOTb3JRWW/RkKLk1GKTk2lFPnbwvnNhXKGcn64aHvuJUFmTWjLTJkaLyJO7yJmbC2lJFcy4zkd8UzNii8kt3eblx2P3lQyl0ejTEF7qneSD7WpIXbZefVaK0p7pRrN0nRlSlmEctqpRnl0qqUlF4klu5HlZ3Hdf2MrOVJKfGRnB60kliNWONem8PfFvZtTa34MHluNshtnYNRxgkwQVyegTOuNqLI28pv4wGtY9K42kcIVQ5HZWUIVUhb17EQrZemkGu6JW3WX3LE5pVlhG4ozdZRrQlxD1ayTWaT1dZqo9yePGxjdh7jjdKtHi9aEkqqTp+K81FtjmL2prW2LGcvYthnFqZyamf9pVOzaMuEZcharW/E+X5KpTl4Tl0nPk2c8WUZOj6xHlWqWC+NZSk97sfYUzX2vEqbr0BlLIU6VMuoRX3emLO0VpLjac4XVSnGMlNaqpTe2vnlhHZl7Uk+Rb+y20bcV3cRUKkZW9OcnFxbcqkFlUuicsYS5OZbWYoY/1u2GyxJpVDMW4JzFkiXwU45PNovA8aTOXSGHnp157UeRKGdgZnBwYDSXNMpbjC3VOkvtXJz0l1tDyjC7e6te2tvCFSvcUaUKiTpynUjFTTWstXL2vV24XJnGcM56dtcVZThTo1JSptqcYxbcMNx8bZs2rG3l2F9YN1CzLmzaeEahUjy7G2XJbLb4q6M+TGp2iS2EdAalcikLjKmR0RpnxBRijDc4vh7bVBR0WkJrEyFMcpVJizIrjSFChZVb6LVajClxkZU2pKb1oxhGLzhtyklnOFvbRtQtate6haY4upKajJVE46jS1m5LGdkU5YSecYSeTJammuqWUYxsTdq3uJJ8iZA12x7KsunR7L2Ak+EovmLGWPy7lU7fcSycrLmQHa97aGzqDo1wycxOIyJ/SqK0Rpi+guhqHijpG/pTod/WMKVvcTjSVSjWdeVOdT3iqxUI4jLanOOUnyY2rqlaWs41lbXUqlWjGU3CpTdJThB+O6cnJ7YraoyxJ4eDD3FerezGdGRxkuFNeM45fjrQ53sjo/YwxROp6zNzyWkTL72hc5xZidESZ0LQrUSy5vOPsV2JFaVRcT1FQTdfYXF9Z2sowr3VChJ7VGrUUW1lLZrP0vn62cVO1uaycqFGpUjFtycYykudpbHt3vC2+06XG2v+d8yqn1FiLC+VspLYuqa0MlR47x7LJorjy18ULkjMke00caXE5rUuqpsckzcQusINWHt64pPaZekPoXmveWltFSrXNKippzjKc0lJLDbWXtSTWcbs5FO3r1tZUaVSo4tKWrGUtVvcmlubxsWzqOyg+tGxmTZZL4DjfAeZ8gTnHqtWhn0OhWMJrKJRB1qFzUMy1HLmFkZVrnHFSR3SK2tSneUqM0lxTHor7bVJJhduKt9aUYQq1rmjSpVEnTnOpGMKmVnMW96xzczfOKdtc1ak4U6VScqbxOEYNtPlzyxw8LrMmdDdPUecuUAxJqDsewZJxsnk0glzHkCO1RmQXJUcUsWOJXMEiM1DLGBecyLblrM3XHkujCYYY3nmUsLKuPJPs59IX3FaNrXtpOnUcYa1Oa/VKcuZ7GsprD2P5TotLbjLynb14zhmTjOPvZrCb5VsfyFlMmvcGceT9yRtCoVyK3I0R2vxxhFsRFL0NsVMiEsxhO5i5qljZc13uJr7Y6xpvLRrCnghGUivVEmNx5phZ5Wqva3ula2ni8VWsqtefi+NxkOJxh52R/VJZWHybefbvan3ncV25OpTuYUo7Vq6ktfOVjLfirbkwsFscAAAAAAAAAAAAAAAAAAAAAAAAbbuQq/nUNXvpebv8A6eMsCj4Rfeyt++pf76mX/Bn78W37y4/3FQ+iEPnZ9RAAAAAAAAAAAAAAAAAAAAAA+YBvv5uzdn/O72U9ueaD6hor7gtvxaPj+lvvnffwiXzRMThYFeAAAAAAAAH9l/3wv/Ht/wBKgir/AAFb8VU/MkS0Ph6P42n+fE7d9+TLPqez9IaKfg797v8A69X5oF3wl++X/wDD0vnmdKL08+AB3b98mFfU1n6U4ed4NfcVb+FT/wBzRPScKPu+j/A6f++uPk+3UdIPRHmzKbRjzbOnn+dNr77bURHFpBf5Becv+T1t/TB7Or0nRZ/dVs/9fS/PXNj50+nO03T5v5RoyP8AKVZRxPTRXk4Xq1n3WleP/wCMiQ6spHPLLpRFmxZHuzV5ml0wKMXZBV9T6+LZLVAXcfITDHPoltbuo0obTRqloWlW78vlmwdTi41oKkv1Jy1VHim9TkxrZxy8pa173V0jOn3rZtxuUlKVKTnjjEtZtVEnJp78bHyZzmWcIvD1HuVV5cp+jmPo/lh/Z9Xt0HJmxlLImpnsYnzkiyxic9FEZBCUZhSqVs78fYW2uEeTmWGuyZQaisupU7tcVdReiODsZ1JUo98Uc1IyUJRWpU2qbTinnla5dvOT0m1f6XagqjVKo403FuMnmPitJrWT5spmnjc3JmdMqQqLm5E5PbB2osfjMiNOpM8LajyfX42Qr3ZDelTMEmkbsqWJHdJbanOWNjVW4g21UWcoL6pzLraejs4W1GpJU76pdSlFYhWuKdXVjHxnOMYwi1hcqzsz8lPc1KtRRVSzp0EpLEqdCdNttYSes8NbFhLa5dOTdBhthRYw07ZuRgyFlp6hm323mLJhmBlPdHkhLH9fJZPXHHk5xXplILnJOQ9Q4/YNigy1yykxXnMVrFLpihbyGKc9nKVUq83cSdbSEtO06EKljY1oUZ7HKddQ141rmEcqMu9pT/U3h5xNp7EXdFRp2a0VUrOF1dQlUjnCVJz1JU7eTayuPjF66zlNpY27fK5J4zIYXJH+Hy1lco5Koq9OkckkfeEhyB2Y35lWntru0OaFRbYejcG5emUJFiY6y00hQSYXfbS62tB7eE4VYQqQkpQqRjOElulGSTi10NNM8zKMoSlGScZRbjKLWHGSeGmuRppprnOjGxgAAAAAAAAAAAAAAAAAAAA7Rm+WBX+Kb+juFNp/72Vv39H/AHsS74PffWh+8r/7qZSLfkxX9Un/AKW8WNp9yWv8Ho/7uJW3v3Zd/wAJr/72ZTDoOY7Jo+WKf/8AnfoDRVab+9d11Uv9/SLfQP32tOut/wCHqlMt+TFf1Sf+lvHRo3732X8Go/mROXSX3wvv4Xcf72ZTDtOI2gckvA4Yq2fP2Iy3Q0jCWlkEkO0WRVVrXa61VOEDqmTYwjjcjPXtSJxkb5k90ixrKxKnRvo/WNTggtWIi6nL0lLp2tUjaK1oLWuL6oralFS1HiTTm1LDwlFbXh434eMFjoyEHc8dVaVG2g61RtZSxshs3tuW1LlccGV59uFdq9GtxcW42ztlTO+Z8RZAfeUYa1eT8GRvCqshpVnt0Q2ZTti5tznmc9+QuTE/NOQVrRb2O2pXeKWLC73C9xWVIq4d92WkLGtXt6VtQrUlYTdOsqylKMdajKf6nDVjHDSfjZ1+c7J8RdWV3To16tarTqSvIudDi8JvFVRzKTex7uTGdu0/dx17zhnJi5EqYYixRPchRErHTBBnKUxOLu73HY9I4ht/kU+SpZW9N6VQ2xRKzInNM5L3ORKW1uTtlixwMVUSNy81NmncUbafCKNerCnKdTXhGcoxlOErZRU4p4ck5eKtVPblbTWVGrWp6IlTpymlTUXKEW0nGvKTTccpeL423k5d5JeGmd5kfKPcvXGY42OL5I5HrNypTLHY+zI1Lk9Pz2uyw2lt7SytaIs5c6Oy02nUUKBCQesVG1tJTkmGXW21gzTWiuDk6mooQurHjJzS1VFt7JSaxq43pvCys70TU9Z6Q0zGGs5St71KMc5lPV8XCW2Uks4xtRi6yQLMkr5JRDjvXiJZEeZRHd3J1ZuPj2Csr+45AsW2waKp8IqJzE2ZMfKrYI1KWWWoURLgisjbfkJArvUEFyUkg6yxnK3jpyU7t0uKlo+n3lKrq8V8LJ1lT1vE13Hi28LW4vD96jljGq9F6tBTc43s++owT4xYpri+MS8bUzrJZ2a6a98mT7sDBs+T3aTkt8esOU2PE/KLtOq0EMmk3yjKF0demrIjM7zyXYQh2R3e1mkiymY3yAFMMauZJg0qXWRr3+KxmX3mFOhVtea1qW8LTTE50XX0ZK9qqnSpxUounJU41p01rR/UY1XOWtB7MNxJbiFepc6OhGpGnfxtISnOcnGSqLjJUo1HhvjXT1YtSTcspS2NH8m4sle3GOtvXjdXk/Ka15cwPrRlHNDZtvj7Gcv1rTSvK2PSDXguKZlhLwWRhfIMqzhI3ItKY6w+Ox2ZnKqLDmJIpRqzV7FjjlYTs3YaQld0bi4pUe8as4XE405++q0qi/VUqPvmp66wsZWTKpSu4XXfNmrerRpVKiuqcJUk6kFspzg/ElxjbXi6rTW5rJF2XoXtFkLWLkpV2lMdzTKMaQ7Gb8S2W4gTyF4UQfc5FnCduWT3l+MjPSHGHytXRziDvEXeUmtqXsSNtUxQ8poId7rN6MrOF7pr3R4pVJVtaHHauZWaox1FDX24zrKKjt18vHIaTVxO30a7HjHCMPGVJSx3zxktfW1d0vetuWzVXMmX/Dp9sXjjAHLxySc5DRotjqyvUxgyjPsSOrZHyD5a/bByRjyUUyumPU0dZybni1W+R6T9ZUiZE5dPfkp9iiiw803EqNrVr6CjThKVrCNaVKFdN5goNQU41E20k9msk1hGYVK1GhpWU5KNZypqpOk8JSbWs4uDeE1seN75iFI2w5eyryQ6Ni12aZvPpGZu/LXjbRgxygfpPkB5IcsfRldhJ9n7dHyl0kdoDa5tsrNaVjqSojZU9IuVWXWyMuh1s9TvelpybvFTjR7wpxtON1OKTjNutGmpLVjLGqmtmzc9hpHjp6Mj3u5yqK6m7ji9bjMNZpubXjNZzjbv3mybCBktK5VLkamfNp6xTtUw6mqkWwdzspsOlSAxRCthHHErJkwo66j0myy24nWRg2alykm2TXErWIx2OUnVoaK2eHovTkqKSs5XEna6uNTGquNdPGzUc3sa2Pk2HZHW790WqrzcKhitu1v1zpqfLrau/O01CRT+Zvzh/wDnEMI+0JlsWq+/dh/8Mr/PbHE/vZefw2n/AP3DVuPQlQAAAAAAAAAAAAAAAAAAAAAAAG27kKv51DV76Xm7/wCnjLAo+EX3srfvqX++pl/wZ+/Ft+8uP9xUPohD52fUQAAAADDDYbJWUXHMmG9ZMLStDjqUZFZpfkqfZOPYGuVu0IxfAFTIiOTxGOSEhTG10pm0ie0UeSuT+jdGyPNpTq5XMrktqhtJ9twe0ZounobS3CXTNrO/tbCvb2Npo6Fedurq+uVrLj69NcbC3pU8SlxTU5N4TjjLlpxioyqTi5JNRUU8Zk9u17diW1pZz89VGWvZvHWSpVGpfOnbN2En/GT3IWDJj+y42iU8xvkFlMRpaQ93Ix62QdtkbBJWxQtfGZ9b4YW4Mzi23tbgpqnMTKzd6lXgxpS3sLmzsKehdK0dLWlCtoynXu7y0vrKrOKdenK746pSqUpJQqUqlxKMoScopvMQ3TmoyUdWeuvEw3FpvY0mtjXLl/IkRFr1tAjguounqqeG5FzBmLNMJaUUUiMfMIl+VcjvDe13u0oe71cukLKiq2xtr5rpK5VKZM2NTUmMTdNcqKFiIhRYaf4MT0hws4TQsno/ROitF14SuLq6krPR1lCdOjGlTxRpzetVqS1aVGjRnOcnsg9rNqtJyrVMYhGMsuTWIxWFs2css7EltJ3btvsdK8a5JyC4xXKUeecSycqDznEDrC7lWYW+aOJrTZFo23RWOuL83yI2bkSBgcIg+x5+dIm7NTuU6XSFMhQu6hto6vA3SVPSWj7Cnc6PuKOlKFW6s9KUbpLRlW1oa7uazua0aTpxtnTlx0KsIVYNKHF68oRcTpTUoqLTU/GUnLEcLO7KWxNYkvfJcnIfvDdrIzI5fMseSfG+V8S5Bh2ODMt1huSWqGFOcmx8nWqGtdIYq4QmdTaNuJbY7FJ2pzRq31ucEK5yby1CWws4w0nF9wSurS1sr+30lorSuj7zSENFu90bXrVaVtfThxlOhcQr29vXpyqUlOpCUaUqdSMJOMpPBtOnKKUoyhOEmoKUXLZUe6LWM4fOk1zNorNa9oI7tFHKzSE43y9FIUpamhzYZbkeMMsbZpZVxsOtcEUZ6FKHpxcTo4tTmtrwuMQJmJQrtrfHnd9RcVlI+E3BavwWuHZ3mk9E3d7CvWo1rTR91Ur1rbitVwqXEZUaSpxuITjOjFvjlFSValSklFqlN03quUXJN5jFttLOxvYl4y2pZytz2mTA8uRgAAAAHzAN9/N2bs/53eyntzzQfUNFfcFt+LR8f0t9877+ES+aJicLArwAAAAAAAA/sutKX2Vr2qUvtrWvcpStOIirRcqVRLLbp1IpZeG3F8i5eb0G9FpVqTlsSqQbllpJKSzy823OOTeXM5tyhYotOI6ndZQm2yla382vGl193cupWlaXUrStK9un4fKaK0pa2Vq7a44yFSNao5JQk8J4W+L2PKafKnybz2OmdEXmkbtXFq6UqUqNOOvOrquWNdtx2bmnFxw3v9HW9ZF3cJ9c/wD7fjwr4ONp4Q6P8qr+Tl0/b5eTbip8G9J+TQ/Krp/c/bPXh1kXdwr1z/8AtGPCHR+zbV3+blzPq6Ofetm9p4N6T8mh+VXZ1elfJ/b7dbVZZSlaVranLtrw+ZWpht3Cvp23W1pTuXUr6cfBuEo2dVtNa1zNxbTSklToxbjzpTjJZe5prlZLwolB6RpqLy4WtOM0n7yTqVp6s1seslJZTWdqaWGdKPQnnDtWJ9e4u9s8ljLy6x2Rx51b32PyBicFbQ9sT20LCXBqeGd1bzk69sdWxenTrW9wRKCFaJWQSpTHFHF2X26zjGcXGajKLWJKSUotPY01LKaabTTTW3cMuMozUtWUWnGSbTTXKmmsPme9b10di5TWYvMxW5Dd5bJnWfuUjPmDjOXJ+dF0xcJaqcrnlTKVsmVKzXpVI1Dvfe6nvZ64xzOcrrlxiq5VdU2usadOFNUo06caSjqKlGMVTUMY1FBJR1cbNVLGNmDMpzc9dzk5uWtryk3NyzlPOcuWdudbOduWSFGNkNh4TkKT5bhmeszxDKs2JcU0zybGMozhgyDLU7u4oXd1Ik8zan1LJH4lzdmxtdHAp1cldi1xb0K1TaapSJzS4ZWdpUowo1La3qUae2nSnRpTpQcU0nCm04Q2NrYlsbzvZvCvXjOVWFetCpN+PVjVnGc1le+nCWs1sWxvbjbtLnm2423WS29tacj7T7HZAaWZ/aZW0Nc2zhk2VN7VKGE289jkjaifZQvToX9mOMMOanlKUU4txt95iRSTffWtdaWj7Gi3KlZWlGbi469K3owk4tJNOUYRbT5Y7pLY09ptO6uqkVGpc15rOUp1qk0mtqlhvCae1PHJseSJ3zJeR5PPDspyXIE3kOTlDyhkh+R3yVvrtPDpE2XpjG1+Nl69wUSA16bzESS9C6XuNy5JelTXpzy7iCuZNGjShTVGFGlCilqKlCEVT1HnMdSMVGMducJYe543kbnUlU42VScquVJ1XJ8Y5JYT1pNyysJJqWcLZjGDrJhMpfkKTPM1n0qkk4mUjWXOMhlsvfHOSyZ9cL7LC71zy/PSpa6Oiy8ssuy5UuVHn3WWWW3X1pbSlN6dOnShGnShCnTisRhCKhCK34jGKSilnckkYlKU5Oc5SnKTzKU5OUm+dybbfyvcW2NzAAAAAAAAAAAAAAAAAAAAB2bPWlq8njWlONDLaceFKcal38Kduvl1rwpSnza14Cn06pS0dWUYt4lTk8cijUi2+fCSbb5C64PSUdLW7bSzGqk3jbKVOSjFJ723sS5Xhb2VSlnWGqDzbaFc0w40y3jfwrzb77rqcac3tV4Vp2vD6fDlt9PWFOhQpydVShSpwl+pt7YQjF4xse3p+jPXccHtJVbivVjGio1K9Wcc1UniVRyWVh42NPGdm4/HrIu7hPrnp/8A8Px4+nwm8IdH+VV/Jy+39j6MweDek/JoflV/6fth9Ga1A1Kkyso4zqfMs6pzubfxr/KKMspwpwp82tP6q+mODSembK6sq9vSlPjKihq60Gl4tWnN5e5bE+jOzO1ZsNFaDvrS/t7isqap0uMcnGprS8ajUhHxUlnMppPLwtr24WejWVpVWqrStK0qoOrStO3StKmXVpWnD5gv9HpxsbSLTTVvSTTWGmoLY1yNcp53SLjK/vZRkpRldV3GS3STqyaa6GinHYcZdrNPp1HIzMYVHppLWGG5DKYyJ/E2aRvDXGZwRGHK55jZMwYUKwhqkxUed7rnVjLeki2xpcrrlyC1OqrU0RSo0pzhUlThKdPbCbhFyg3sepJpuOVseGm1hZ2GVKUVJRlKMZ4U4xk0ppPKUkt+HuycQ2eznHLse/Y+mksgj4qaHdgUvMNkbxGHZSxP6E5sfWQ9xZFiFYc0PTcee3u7aYdcjckJxyRYScQZeXcqUqdVJVaVOpGMoyUZwVRKUZJqSUovEotJxaWU0nlYMwqVKbcoTlBuLi3TlJNxe9Nxabi9zWMc+dxeMPz/AJ4x7D3fHkBzXlyDwCQrKr3+Dw/JEyjUPfF9bE5dVrvGmV6RMrmrrYmTWVULERx1bCCbOqc0sulsdS1tqs+MqW9CpUUcRnUpU5TituzMo5S28/Wtm3aFxWpwdOnWq04PMtSFWdOOedxTSazt2r58nUtGYsuMGSFOZGHKeR2TLyx5eZGsyq0TeTNuSFUhkdyy+QvqmconMmTnvL9e4L73hzNdLlrnctWXLTj6qT637O2t5UlbyoUZUYxUVRdODpJR3KNNpxSTxjC2PHQYjWrKfHKrUVV5cqsZyU25La9dNPbtzt2oq4ZnHNWOJi75Ex5mDKMCyBILnG9/nULyBLItMXy93V1Xu17xJmN3QvTle6LrrljjcsWnXLld1ylVU06tbwnbW9WCp1aFGpThhQhUpU5wikseLGUWorGzCSxjCSRmFetTnKpTq1YTlnWnCpKM5Z2vMotSeXteXte0sN4f32QvThJH96dnyROy851dX94cljm9ObopOqoUOTg6rTj1y1eefdcccsUnmKDTrqmXmXX1rcJI04QgqcIxjCK1VCMUoqPkqKSSjjZhLGDRtyk5SbcpPMpNtyk+dt7W9r2t8pKM42O2GydFWqCZJzzmfIUHYrk97JDZxlCbyyKs16MqpKS5qjr8+r2hvuSk1qSnuSIyakFVrYVzba1tEULS1ozc6Nrb05yb1p0qNKnN53tyjGMnnl2tt+kkncXFSKhOtVnBbFGdWcoxW/ZFya38iSOsx/nTNmJmySMuK8w5TxozTFPRJLmnH+QZbDWyUpaEmkWppGgjru3JntPaQccTQlzKVF9SNMK5vMMutqqWtvWcJVqFGtOGNWdSlCTil5LlGWr0YaeXlPYYhWr0otUq1SmpY11CpKCkuXKi1nP045S12qeThijUvhjHM5WzQ/IXWLs+ijVInhujU3rFnIx5jNZexJFhLXJax13NMdWLr0lW9aHIwxc39HVX3HVkdOm5Qm6cHKm2oScIuUE1hqDazFPl1Xt6ti1U5qMoxnNRk8zjmSjKSeU5LKUsPam+XOOc7bG2XMr4afDpPiDJ2QsUyVQiNbT5DjaaSSDPhzcfdZecgNdow5NbgYiNvLsuNS3qLiDLrLLr7K1tpWmla3oXCUa1KlWipJ4q04VFlY5JqST2ciXUZp1a1Jt0q1Sk9zdKbg31uL5+TZg/liyzlSLZBLy3Gcl5AjuViXFwdycmsUykbRkIp2d0ytE7Ohc0b3JPJC3F0Rr1yRxW2uVFK1MtVkKTTSlB1l+zoUZU+JlSpOjquPEunB0tV8nFtamOjGNrCqVFPjFUmqmc8YpSU88+tnWz05OoKnE1Tw1djoiYSgnHznIkMvcoITIHcuGuEsbECxqbZOujFiu1kVyJva3Be2ons9CY5JEC1WjTqi06k4u/PFUteNTioKpCLhCepDXjCWMxjLGtGDwsxTSeFlbEY156rgpy1JNSlFSlquSyk5R3OSy1lptZe0tYSGoAAAAAAAAAAAAAAAAAAAAAAAbbuQq/nUNXvpebv/p4ywKPhF97K376l/vqZf8ABn78W37y4/3FQ+iEPnZ9RAAAAAMFti41OIBsDhbauFwGS5QZohDMgYhyxD4QnTuk8JhczWMEhYZZD48oUIuyQ2PSeP0JfWVEqveFTW7WKGtGpuRKLae84N3NjfaA0zwXvL+20XWvLu00no67vpypWU7m2i6dS2ua6jKNuqtPVcK00oKSalJLDJYNShKm5KOWpxcm0spYafM2tzexNbcHeQnL+Ys2zmQqGfEs5xjgFkxk+pj1WX4QuheSp9lFzU2WNiOLxJwXdfGqIsDEUsNcXV5aUqh6enJEga01ydEqVX6VtE6F0FRseP0vYaS05V0tazS0Tf0rzRtho6lUjKrO6uadOVCpWqSSUIU7jNOGtKpnGG1IU0szU5uefFetGMcre9qfLuezl2GvxtwdkVkwvyd2QZPjnYJUw4lwxNMc5eiGGX3IeO8/wZROkMQWMb+3xyJu0Rmb43IXaIXNE1i6Zd11KQuqJzTsDxe33lpvoD4RaOqaU4d6MtL/AIPqtpXSGj77Rl5pqnZ3uhLvvSnGNahOvcQuLOnOUZuVCtUxS42GrKpGWJE7qwc68Yyp5lNSi5asoPVT2PKaTaextbHsztJOVY9lTJhTOGS9bsW7Ww2UZCyRhpNkV1yNN5k77LZSw1AVTcmlbvjdBkOVvEth8xRxp5kcWjRD8oZ39azNRJ7UUSrsjqdLUU7+xr6d0LZcI9KcErq3srHSrsqWjbWjT4PaP0leQc7WGkKmj6NK0uKNS6pUq9eVGVWjDP6tJQlUb01k6kVVnSlFRko6kcQjJp6qk0sSWUnsTXPsyWjizH7k4bUyjIsCwXtNDsZuul2WIGVJNg3DKUkkcjyItmcVeaNqZDkqYzeVRmxW3Jq2tretrH7X9wTOalsZj7C7V63p0rf0ocGbax0hp3gxe6Sp8L9FX87XQMdGUKFvo+na3lF1XV0fbWltdYqTTqSg67toOHG1YubjHabXFKM50pONeEoxpqCSWrPxtkYprPW4vVbxlmw/SaOvcR1F1xjMlYnWMSFjw/B258j742K2V5aHVOyJbVyF1aV5CZc3uBCnqlqtMrIKUln8+hxdpnOHz/hxc0LzhdwjurW4pXVtX0te1KFe3qxr0K1KVebjUpVYOUKkJRw4yjJwcUtVuOCCs06tRpppzbTW1PbvTWxoyhHlCMAAAAA+YBvv5uzdn/O72U9ueaD6hor7gtvxaPj+lvvnffwiXzRMThYFeAAAAAAAAAAfpacbbSltphlKU8qlpl1KUp3KUpXhT1O75YhdvRlKUpUqcpSxrSlCLbxuy8ennwiWNatFKMa1ZRWxRVWUYpZbeIppLOeRHPVz/wDljfXL/wBYz3vQ8xR/Jw6f3PS/SzPfFx5+t+Vn/wCodXP/AOWN9cv/AFh3vQ8xR/Jw6f3PS/Sx3xcefrflZ/8AqPzrWta1rWta1r5da141r6daiRJRSUUkluSWEuhLkS3Jci2ETbk3KTbk22222228ttva23tbe1s4GTAAAAAAAAAAAAAAAAAAAAAAAAAAAAAAAACla0rxpXhWnbpWnl0r3QaTTT2prDXOmN24/Xq5/wDyxvrl/wCsQ970PMUef4OG/fn3vPtJu+bjz9b8rP8A9Q6uf/yxvrl/6xnveh5ij+Th/wCnoXoHfFx5+t+Vn/6jipx1aVpU02tK9qtKmXVpWnzaVpWvbBUKCaao0k1uapwTW7c0tm75uYw7iu04utWcWnlOpNp8mGnLbnL5Gt+en8xKRAAAAAAAAAAAAAAAAAAAAAAAAAAAAAAAAAAAAAAAAAAAAAAAbbuQq/nUNXvpebv/AKeMsCj4Rfeyt++pf76mX/Bn78W37y4/3FQ+iEPnZ9RAAAAAAAAAAAAAAAAAAAAAA+YBvv5uzdn/ADu9lPbnmg+oaK+4Lb8Wj4/pb75338Il80TE4WBXgAAAAAAAAAAAAAAAAAAAAAAAAAAAAAAAAAAAAAAAAAAAAAAAAAAAAAAAAAAAAAAAAAAAAAAAAAAAAAAAAAAAAAAAAAAAAAAAAAAAAAAAAG27kKv51DV76Xm7/wCnjLAo+EX3srfvqX++pl/wZ+/Ft+8uP9xUPohD52fUQAAAAAAAAAAAAAAAAAAAAAPmAb7+bs3Z/wA7vZT255oPqGivuC2/Fo+P6W++d9/CJfNExOFgV4AAAAAAAAAAAAAAAAAAAAAAAAAAAAAAAAAAAAAAAAAAAAAAAAAAAAAAAAAAAAAAAAAAAAAAAAAAAAAAAAAAAAAAAAAAAAAAAAAAAAAAAABsA5LXYDHeru/Ou+bMsuJ7NjqMPcxZ5S+EJD13WFJPsbTLHqV9WJU1L1V7UyucpROT1ekIUqyWdKuPSI1amwpMbUaZoTuNH1qVNOU24yjFcupOM2l++wsb9rxks9B3dKy0lb16zahmpTct8YurCUFLCy8Zll46eY+gqm3Y01WEEqku2usyhOoLsOJOJzxi28s0oy2l1l9l1sqrS6262tK0rQfPHb102uJq7N/6nLn50seg+pq8tWk1c2+HHKzVgt+7fJbOjeft4s/Tz56/Wr2dcXfCkY4iv5mr+Tn2G3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dFJ99NJIfH3eUP222uRDQxoFTkvvRZjgL04XJ0ZN55hTcyMj64vTy4G22VLRNDO3r3VyU3Fo29EqVGlE37wtbiclGNCq5NpJOEktvO2klz792XuRHO/s6cZTlcUdWKbbVWEns5oxbbzyY5cc5827ZjJTJmfZLYfMUaTr0sbyznXLuTI8ldCS07mnY55kCQyppIcU5RygoheSgdU5awks88spRaZZYcbbbS+76ZYU5UbSjSl76nBRl0PCbXyZPkl7WjcXl1WhnVqV5yi3tbjsSfypZxybiEh2HMAAAAAAAAAAAAAAAAAAAAAAAAAAAAAAAAAAAAAAAAAAAAAAAAAAAAAAAAAAAAAAAAAAAAAAAAAAAAAAAAAAAAAAAAAAAAAAAAAAAAAAAAAcVpStK0r26VpwrSvcGGk96BTVRJK1rWqYmta141rzLe3Wv8AUI+Jp82evD+dG2tJbpS9L7R0FH52J9bt/UHEU/JXoXZ0fPzsa8/Kl6z7R0FH52J9bt/UMcRT8n5uwa8/Kl6z7R0FH52J9bt/UHEUvJGvPypes+0dBR+difW7f1BxFLyRrz8qXrPtHQUfnYn1u39QcRS8ka8/Kl6z7R0FH52J9bt/UHEUvJGvPypes+0dBR+difW7f1BxFPyfm7Brz8qXrPtHQUfnYn1u39QzxFPyV6F09HT9sIa8/Kl6z7R0FH52J9bt/UHEU/JXoXT0dP2whrz8qXrPtHQUfnYn1u39QxxFPyfm7Brz8qXrPtHQUfnYn1u39QcRS8ka8/Kl6z7R0FH52J9bt/UHEUvJGvPypes+05tRpba0utTlUrTt0rSy3jT8AyqNNPKW35Oww5Se+TfW2ypEqSW4wAAAAAAAAAAAAAAAAAAAAAAAAAAAAAAAAAAAAAAAAAAAAAAAAAAAAAAAAAAAAAAAAAAAAAAAAAAAAAAAAAAAAAAAAAAAAAAAAAAAAAAAAAAAAAAAAAAAAAAAAAAAAAAAAAAAAAAAAAAAAABnrtPyd2b9S8H6w7Bzx0hMix3tTCGqaQxZC1shWq4v17iMZmzZHJwW9R1jSt8hWscloalIaFb0hUGMr7QpfcWiLMUVGj9L0NIV7qhShOFS1k4yjU1Fr4k460HFvZlPY9u5vGTuutH1rSlRrTnCpCvFSjq5WplZ1ZNrfjbnb7T9NBOTrzhyik3n8Lw26QqMF40hpMxlEqyGqkiGLp7VrqnamePlrYzGZUrpIXzi6uDUkPQp0p7dHX065ZYYkLJPzpLStvouNKdWM6kq9Ti4RhqprO3Wes44iuVt5bxjY8mtjo+tfTqRpzjFU4OTlPWUVvxFaqeZP5H8hgMLOM1KMZ+9jJKXjbGk1sz07Tkaak48qbT602njZt2r0bR3fB2v6/Lp838NOIypJ4w1t6Vu+TO3oNcvZseeVPY0ufA+Pq+V2/j4RnWWcZWVvSaysbXs3+wzh4zu6cD0vD6f9fpeX8e1jKW1tLKS2tLp5+kwk3tW3Yt23dntOe7T/wAfK+PHj3OPdGW9zW3Y3zbMfNuz1p8ge9bM7+X7ZycV7Va0+bT+qvx8rwdziMKUXua3Ze1PHXtM7cLKazyMfH8wy5JYy0s87S9HPt2NLdkbeRN875hw/D/X8fSGNZNPVabWzfsT6Q8pfJlZ2Lr6gMpp7MrOFlJp49o24WVjP2+UDEmknJvC3537OXH25WzDzt38mMbX1JY+2TZFtVpvhbUnDmJUs4zTOJDtzljFWOc3X4lj2N2srGGO4ZkKnTEUel2Rlswo6uEytZ+rLbaR2MLGstaiUt6upKRQ1vK+mstI3V/dVlSoU4WNCrWt3WlVzWnUpJJyjSSeYa+FlyWU+dvFlc2VG1oU+MrTd1Vo06saSp+JCNTalObaetq5ysb48z263fjX48eNfzfgFzrJNptJrOxtZwujk2bVy4+UruTOGt+ebZsznp3vdjcc8Pj8z5var6fD407YayW9pb9j3tc6zjZja/RvWDCbayk2lseE3vxq+lbef0M4Gyae1PK50ZA1lJLZmKfIm8ZfNz7uZMYeHhdnyjhx/OM5SSy1t+2zoMZxv6vlAwnnc4vn25e/buXZyGdqxlYb24e/5tuOznyBnWj5S5t638w7M/Jz9Q+Px7f4QbxzYw85yvRs27E8/IOXHRzbcvd9Ps2GaeLNT2/IulG1G2Z02WtThrnNMJRNFCSmQhWilReW5CpZFK1U+XORB7Tex2p6KSSCWxfauuu6neYmpSl9ayvfulpKysowjON1SrTdTW2wdLkSw0858pY6cnXSs1Utbm6c3F286MdTVTUuMcllvOVhZexPJhYLNNPO3O1p7c4xsx0bjkfo2IDIAAAAAAAAAAAAAAAAAAAAAAAAAAAAAAAAAAAAAAAAAAAAAAAAAAAAAAAAAAAAAAAAAAAAAAAAAAAAAAAAAAAAAAAAAAAAAD19ZzRFbIa7415PtdTpkrl/I+6Xbk6yI+Ftx92eMExCcts0i7MRZxOWv2UMRIlTCmLusuITJGBUo55BnNMr8+s82deOk47KcdJXVpdbNnE16viSfSqiXjYSjFvOW1j1lw1cUnYvbKVnRuKGc54ylFayXQ4v3vK+QrOSHT26qm8npr+VfRBlfeJzznuFmIiytpTklwREde8txHXOJOpJlt1yhklTuY8ZVaDy7U5xDghNJuNOIrS2smmZO9q3d2m3QsZ21pQkm8SqVa0JVpR5JRcUo7N0tZbma6NStY2tu1irdcZcVVucYQjJU4yW9Nvbjc8GAXJw45YMQ6FZR3ciWTNa8O7Kvm0TTrfibNe0zY6vcQwuzMOPG3KEldsaM7divMSJRlmeEOJ8ftWv0NsIaIc1PBzW/tylUsapB16Tr1Kt9Z2DpXle2haQuKlCykoVarktWClPXpy4uDjtSlmTa5Ujms6MadtdXSqW9KtK4dGFS5TlCnFPWliOrJOo1sTa2Z3c9v7vzzVmftOlGYs25W1y2L2JYc0Lmbdh21NZ5BG/49sG2ylnkTLIHpGfAcGs6aftMRRv8BMdGxhanF1o4s1VEktRtLYSzz6OhfRlpCjSoXlrbSt9ezV/LWlRuHmLUZudTEGmnhyzjPIQ3srWcbOpUq0K9eFXVuXarV4yjnWTcdWKUtji2ksqWeVGeWXso5FzVGNhE+D66R8oNyfRWPclrcV6eYnR41wZsFqtDErRTrDllkx86YgZMtND5iit16O9Qwmyo2UdPNUN6Fpo4py2mvt6VOhKzV1PSOjtIcfDXu6sqta1uqmXrUtbjXQ1KqeYvxHFPKy2dlac6quJUFZ3lm6cnG2pqnSuLeCjsqOOpxmtB4zjOtjCwjCLk5M3ReHapKIJq9sTrHqFvurzS9OszydtDE4yU3ZKwWriqZI0QWHZdnOP8jQ2IJUkhKKVuMSckjCqfHQmi8hzsJMPsWd+laNWd+qlzQvbnR8beEYwsas4ypVtZuc6tKnKFWWYYUXFSUVswcej6sIWnFUatrQvXVlKbuYpqpS1cRjTqVIuCw87PFezbvy+vnGO8jzjlZteY9IOTjw6TlmTw2HSWUYDS5GY7dbtlZW3xOXO63Zxtd4o1JoM04nkZTMVkB8hDInlTC9nQaQMct7LX6Ry1pWyUqtvT0LXcdKVnRU50413Tk7q3U5YVtqylxkqyzxac1GWGnqrETFSnWnpOgpWFJVXGMpUlNKhWag06+souMaTa15JbMxw22zMJ8kUt2v1U5QuC7P7MaQ7ZK9ecArsm4QSa2Y7WtD/AK7SGBSlOaYVAZ3TXLE8ZX44kaaiOLOt7FN50c7tKNCmRq+trg6OCutji0vdGSt7fSNtC4rOnVle1XUhdRdPKbpyrVJRmmlLbThhbE+R9kl3zbX0birZXDo01OmreniVGSk1jXVOEZQe7GtLc3l5RiRKc/zbk0tF9G0WqjbBIjlDbvHmQc0bBZqe8ZQHIcknDKbKjY3EcSEG5Ej0sbUEOizNS617YUqKhSh4oQ7JrWxS8yOj5YUraOldJaR76qVuKsqsbe3o0qtShGLUVKVV6kk3N53vZuytrOOpWdhZWcbenS17mk69SpOlCcpLWxqYkn4q3djZmHPMNYy3V5SzkhI5k+FxSOY1nPJgYMzJL8ZwpqpFYHdYxNewOVTIEwsiKqm5igCx9QkM9WZBcackhlyhsbzSzbSDyq6ncVrDRmmHTqzqVY6RVvTqSlr1EqipwjLMtjlFNb8Jtb1nJ3ToUbu90bGdOnGFS2dWdOMVGEtVazTS26uevC2FoSjOkEzFiXZnGW5G3nJn5LwydgvJx2ouKcBQqWxmS64Zta6FvOF0mKHdNrNip2TQ5t6JdE3pvd5suVyFpqia3m5xZ3CSIXbanTuaNS0q2VjpiFWNWl31O6qa9G4oywquvHj6iWx60XGGxLHJk0nOlUjc07m60fOk4TVCFGGpUozj8GoS4qOVlJPMmnte3aeaLHs9lmK57B8nwN26xTnHEwjU9hj30Ftc+s0sh70ikMddetryicWdx63O7cjWUQurevbVfUejrkalKYaQZ7KtThVp1aVSLnTq03TlFa0U4Si1Lx4tNJp74uL2LDzg83TqSpVI1IZUqbjKDSTSaesmk8xeMLY01yPOcHpO5VzNmcdptuNGtIskZOOuwZl5n0hnT2ypotBW1SgyblpMrhMmnid/QRlLISz+tc5f7yWK92rFEpii0xOxlXpUtSPKaEo0LOx0pfUqT4+3q6RpxevUa4mjq1IU9Vz1H41OPjY4x7nLDeb/AEjVqXV3o+1qTbp16dlJ+JFNTrZhKbkoprKk/Fyo53RWNnQP++UkhnKK15PCPYSwgm0AYtom3VZw1VWYRx85tMnYUc7IxG55FcJOvYDciuuTnRy6rkZnlJ0topVyGjSrcaL6mLjF2YaO43RC0nK7ue/52vfyuFXqKMZulx6pqmnxXFKOKeHBbU9u1JYleOGkXZRoUHaRuVacQ6McuCmqUpubWu5vLmpKWHsxtZ3uDjyuT+wvy/KbFTJBZp4nvPGsESxaRkqPoMjMDLQrYjI8UhEkcGV6tubXibY2KcWyTMKl2IWIG7I0YaXZe3ORDeagUx3DnpK44OcbOrSV3a15V3RlKnKSdOjNpSTylKS2PfhtLDeSSjGFlS0xxcYVHbV6UaLqRU0sVJxi2njLintWzxkt+485eX8tT7PGTJpmDKL0VIshZAejpBLHwhoZmEp0d1BZZRyu1ojre0siDqlhJfOIbm5InrdS6/qVL7r63euoUIW9GnQp62pTiox15uUkljGZPMpNc7bfSefq1JVqk6k2nOctaWqlBN52tJY1VzJL0Ho81Wzncs1w1ixtydWZ9MMXy9qhJDXuLqps3HIBEcibYZTUSe+q1sRZMylBZEyZIYchob1TDGY6xz2LuMNYHJC2XHI69CbIx5G7oSV1e1dIw0jKlKpm0u7SdZ0baljC1qdGScJwllycoPKe/G09BbVVK3tYWcrONRQxcW9xCEatepl7FKpHElJN6qTTWc7dxYGouB8drdqOU32An+AcOatP+q0SveccYB2KWuE9wXgXMWT3w1kaZXKaReBuVsphMFXIXN6hSFngLlGEiaSRlXH7SkbQwSRLJf3VWFnou2oXFe8hdzVOpXt4xhc3FKMXLUp5mlGcsYk9dSxlZ1t2lpb05XN/WqUaVrO2g506NdudKlUm0k5+LrSimsparWWsLCLM3NyfBM86U5Tddq9utM9ktyMfTzGT3rpPNbYo7R3JEjgLk62RXJGKMiKTMBYXY18JjbU6/wAYMQITI1joQ8o3npToWjtStyvNhC4oX8O97PSNtZVKNWNxC9lrxjNJulOm3Vqyi201Lak8LZymt1KlVtJcdc2de6p1YOjKhHVk4SklUhL9TpqS1dscJ4xtfKZp7Xbv5UwTyoeEMBYqjWJY7jzMbRpjFNjE7jifHcskGwLNOGKERpwap7L5XGniUkMTXB1iaKMMejzu1NLdYnWu/RzXR6cjTeaz0fTutHX93VrXLq07i/4hxr1YQo8XOUouEIyUW3JuUnLLxsWEsrourt297bUadKgqc6Vs6uaMJSqayw1KTTaWrhJJx25e8xggGKcSa07G8tTsjEsXQh/c9FXtWi1rx/KGBHIILApXlXMrtEo7NU8YXlno1pmJ0rdYdFkiuw1G3WHUOtsLXJW5aj6J1695acH7adarBaR+6qlOTjUlGhS1nBTWNV1WvGaab242ZRBGnStrjTFwqcJuzWaFOUcwg6tRxcnHamqafixfyYxldZfuDmDcLkgOUYlueOwaQ5IYcx6nJ1+So9jeC4+lkvaHOcpLGpomV0AYIy0yEqJ3NKzscWrWu51SEPrkjPXqUlqIlJs7GlY6f0XCg6rpzoXUlCpWqVlBxjhuDqOUoqWzWSbWVnnMK6q3WitISqqlrRq22JwhGm5qUtikoRUXhp4eG2mk9yNImc9i8hbCk4gIn5MSKswjhqH4Khd0WijVGDDYPCDnQ5juf720uy55e6XOyqipyOrZafX+zWpilJ6w5V6a2tadrx2pKpJ16068+MqOpic98YOSTjBfrY7kU9avKtxetGCVKnGlHUgoZjHc5YzmW3bLlIHHSQgAAAAAAAAAAAAAAAAAAAAAAAAAAAAAAAAAAAAAAAAAAAAAAAAAAAAAAAAAAAAAAAAAAAAAAAAAAAAAAAAAAAAAAAAAAAABszlfKUyxw2H0R2KhEA7CJHpFgDX/AAOma7pnc+EZLQYVNkRD66LVtkWZDIu3ZKYJM5x1zjxaaQGMzepU1LfXW8+lCaSloenGzvLOpVdSN3VrVNfitR03Uk5RwteWXBvY9aLe3Ys5LCWkpTube4hTcHbwhDDlrKah4ssvVWrrLKw08ZztJMauVofyOU0R8oi84aTOTcwsTzD4XgRvn9rG0Q+DqMTPGK49F2iZlwRcSUkYinc+SKLk8GSJ3V1PcLCkLVYuoamjWgorRcdGxuMNVIVZ3DpazqTjUjUlLi3UWq5aqis1JYXOthJ7pyekHfSo7FFwhRU0oqLhqpayht1W2/eLOeQxx1P3bswDj/KWA8sYajWy+sGZXBkkM2wxKpRIYSqbJpGv5LJPscz2OUVOsAmNie0htdXVC2LqPjOlRtbiQanSkUs6LvRfHztq9C5na3dtT4qncQhGopRaUZQqUpNKcWo598nFrY8J5ht76NGNelUoU61vcS15QnPUaqKTacJpZUltWcbW3szsP6yZuZCqTzAsp1T1fxlqm0a7TC7IEOKQu7zlnIUsmBjyxPdyrLOVJgmQPE/YUaiPpkjJEzmprYmhqXvbaUlOTuV1CtqOj6mpcQvLureO6hxc5OKo04Rw01SpU3JU5PLbm5uTeqk8LCxVu4cZRlbWtO2VGSnFqTrTnNNNcZOcU5RWMKLWEtnLhZVKOVVxDF5BkzNuC9CMe4Y26y5GZ0wyvOiPNeSpbD2dwykjUJcgyjH2DnZGljkRe3e9atVtdD5E+t7IeoMKtRLUJytGq4loSvNUbe50nVuLKlUpyjbyt6UJyVF61KFSupa84xxtxDWktuVltdL0nShKpWo2VOjdVoyhKsq0pRTqpqbhSaUYyll4TlLDeGmsogLB+82LGDAMb1l2s1KjG1mLccS2STXECtLlKXYKyLjtzmd9iiWMxc5hjU+GSGGvS+251Njzo0UMsdTr1dXMyiRmKaeu50bXqXTu7O+qWVWrCNOunShc05qCcabUJzjqVFH9dFtNbGsvbBRvaUaKtri1hdU6c5TpSVSVGdOUsOS1op60ZZzqyinnLzjBdirlU8nI91MD7ewvFmOYg360YyYcD4cwpabIHyIsOCY/GJZDEkEdpC5uFZI/ul8dnElsvlyw6xXRzVJV3W65MisbjIY6EpOxuLKpWqznc1e+qtzsU++ddSVRRitSOrKK8RSeUmtiw1u9J1e+6dxClCEKVJUYUHmUFQ1XF03JrLbUm9dNPONjjlOSEfKg4ExzjTZDD2t/J8wXBsG2ew3LcbZAWX52yLkqfFSN5IuTRiRtEvmDNenbobD7Vjupsxqhj6Sx8cFqVWvlhVW0ksyNaFuKlW1rXOlJ3MrOop04u2pU6eEnFpxhPLm1ha2tlY97sJFpKjCFenQsadKNxBwqPjZ1JZ2tNScUoxi3shjm8bnnfVBtzpmjRrEEJyJyc6HlGcHwPImSEGBXXHGZ5HBcq4FfX10TLplEsjWYwtdpOhgMpeFFskamuWJI4UeRSjpR8taiooah5L12ttpG4qU9Ky0XXnThK4jUoxnTuElsnSlVcY66WxuOvJvGU9iJ7Xj61nShOwWkKUZTVGVOrKE6Mm9saipKUlDL2ayUUv12w55UraaYa+b9acZBw8fj6CZw1D0/18xvOYTjq+rnjXGuTGS/IjlNcKICiXNZVZDGmLzsmDuDVa8nKax9WoalDgWvsPvJxoWyjc6OvoVVUnQvbmrOFSfi1JxajFVlqpYcnHXi4x/XNYSSY0pdOjeWsqLgqtrSpxnThlwpze2VKTy9bCxGS2tcyyYY5W3i1UlsYyarxhya+FcW5ozAwP7DLclO2SpzlGGxW6XUqZJpBhbC0kb0MUxTKqq63Koi+I3J8PgXOqTGrEhXapZUdF3sJUY1dLV6tvQlFxpRo06U5qONWNWtGTlOC2KUVGOtjbvOOtfW01UdPR9KnWqJqVR1JVIpy99KnSklGEst4efF5Nqyawfj8fV8v1Bc4ymnhNrk3dG3Czhcn0YK1bHzb9y2Y9Hy9DM2dwNzXXaLMuLczMMRV4jfcV4hw5jJmsQzC+Truu2HkHRW6aI3iyOxcxsVLllpLinbbEaq9pOJsstdV9eB1K+w0erKhcW8qirxuLivWk3DUWLhpOm461RtRWxyziSedWOHnsubt3FSjWjHUdGjRpRxLWeaK8Wakox988NcsX+uexmaFvK0YvWZEbtpZFoFh9/3uaim5xT7Em5MnyDHiyfs7YS0teUXfW9EmLiK2cpi05DpVelk7ekpJCSZAlRI1yZJVPX+4VbiXZLSleOjpNp2vE03U4pvWdBXWVJU96208uOI5xhPselKbn3zKxpyvYrPHqpNQc4xUY1Hb+9c0kt00m8NJbTD6H7wSRo123zwrM4spn0w3sl2GZxKsrq5QU0K4zJMW5VecrPjmqixEYWESlRO3N7VJz6kvcWKYjK3LSyXSy+iEvuqaNhO60dcU6ipQ0fCrTjR1NZTVSMYJKeutRw1cY1ZZy1lcvJTvZRoXlKpFzneypzlVlLVlGUZObbjqvXc84azHD2rkSwX+Pxrw+PqCz29T29KfWnjm3J7OdnE03y45FyrHO9iy/t0G2GI8orgp8gWEGTajRCD7H5J1vhEcxpiXKjdmee4WUXwCEqjVsHjWTYlEWl1Zsikxk44xOUrMPYFTg31MTuJihSrcly+jnoi4U67tdI1LajcycqtCVCFwk5ZUnRnOalS1o8mJJPbvbZaU7+jqUVc2VO4q0FFU6yqSotqLzHjIRi4zcXy+LnqLOinKi5qbdts77TzeHY8yUk2fY3uC58wpIG1aRjWdYwekDU0FQcm0lWc9M1Y60sTKmjMjsXLHlGa20NczXklweEjlLPQtu7K3s6dSpRlaSjO3uItcbTqLOZ7fFllNpxaw1s2ZyaQ0lWjc17mcITjcqUa1BrEJ03sUFq5acdjUsvasvmLB2B2l1wm+LzsT62aN4+1qanuVM8tl81e8kSvYLK7kpj6VzStcfis+njU0qIBDr6uqhS9M0ebumyBQnb6OjycmTnplm9tYXUKnG3Wkat0405U4QVKFClHWW2U6cG9eeHscpLV/WpZNK13bVIKnb2VO3WtGUpOrOtUai24xjKcY8WtryoxedmW+Xu9hd9P4+N1sXbhfxU9ilMbKNfj6Y77OevnXqmCiY0Tzey3sPZ+t3ZT2O87ndjK/rJVXw4O/R+J610b3vZXNnxyqd8VLmevqOOo7lt6upryzqZWHrpy34iLm874uKVw6agqcKMdXX1nLid8nLVilrY5I7OnBeUX5TB+jO3u0OxR2HIzLcT7gKp425v1qmckcHSNyWCTt4q9Xx2kzbGllXI5JHFdLTo3OUceTLGw+5UaS1ULWHJ6wS0NGVhZWauKlO4sHCdC7pwSlGpByWvxcpSThJPEqbm0/Fbw2SQ0lJXVzcOjCVK5c41reUnKM4SbWrxiimppptSUYuO1Yztdy5J5RrCjhqNnbTrAOkUb15x9maV4zmlH9Jm6Z5MmKB9gciSvbiZK3uZxqquZoXNK2trVGmxvPhbfDKdeF/RpAsfFd1uKOiLiN9bX11pCVzUt4VacY97wpQcZrEVBQn4jjtlLKm55SylHbvU0hSdrXtLezhQp1ZU55VadSUZQfjOWtFZUklGOHFRabw84MDs3ZKxjkezE1uNMGsmEawXDsPgE7uZpY9Su7K2QmE1zvkOXnOrwlS9YHKXUWpLT42i6akbOgW2kuaokwopLZ21CtR47jrmVzxledSnrU4w4mnLGKK1W9ZQe6T2tb9pw1alOfFcXRVHUpRhPE5T4yazrVXre9cs+9WUsb2QYOohAAAAAAAAAAAAAAAAAAAAAAAAAAAAAAAAAAAAAAAAAAAAAAAAAAAAAAAAAAAAAAAAAAAAAAAAAAAAAAAAAAAAAAAAAAAAAAAAABhcxjC5lz7uXnAxhYxhY3YxsxzYMgZAAAEktiWFzIAMJ71u2rofOC54xN5pCTliiGy+URJQ4J6JV58Yf3VhOXJaVurRMsNalaS9SnpW++tCTrry6VvurS3jdXjpOlTqfCU4Tw8rWipYa5VlPDNoylBtwlKLexuLcW1zNprJbZhhhxhhppl5ppt9xhppl115hhl91brzDL7q1uvvvurW6666tbrrq1rWta1rUbpJLCWEtiS3Jcxr25+Xn6z+Aws5ws8/Lz/PtMYXMgBkAN6w9q5uT0fK/SAH2+3oQGMLfhZznOOXdnrxsAGQAMYWzYtm7Zu6uYAZwt2NnMAAAAB9vRuAABu3AAAAAAAAAAAAAAAAAAAAAAAAAAAAAAAAAAAAAAAAAAAAAAAAAAAAAAAAAAAAAAAAAAAAAAAAAAAAAAAAAAAAAAAAAAAAAAAAAAAAAAAAAAAAAAAAAAAAAAAAAAAAAAAAAAAAAAAAAAAAAAAAAAAAAAAAAAAAAAAAAAAAAAAAAAAAAAAAAAAAAAAAAAAAAAAAAAAAAAAAAAAAAAAAAAAAAAAAAAAAAAAAAAAB5fCnx7fx+PbBJt4SbbaSSWW23hJJbW23yJ5z1IJNvCTbk0kt+W3hJLnb9r9Gx7V/k2c9bTHOrVizH0tyC+syVGrfaR5dG49Gor0mqm0tve5hL1KKNGOy2lCr0aKjogUGUQO1UBDwkIvXJfcT0Fwc4O6PttI8NtNe5sryGvbaOt4upd1IYTb4uEalVtJ+NqxjGLajrtrZ9A0dwPt428LjS9zOlKrFShb0mk4prK4yTTbk1twmklse0zM8j8b694CSezRrv8ORW+EXcc/CumP5Fe/VHf4NcHPO3PrTHkfjfXvAST2aNd/hyHhF3HPwrpj+RXv1Q8GuDnnbn1pjyPxvr3gJJ7NGu/wAOQ8Iu45+FdMfyK9+qHg1wc87c+tMeR+N9e8BJPZo13+HIeEXcc/Cumf5FedP+p6V6OkeDXBzztz60x5H4317wEk9mjXf4ch4Rdxz8K6Z/kV50/wCp6V6OkeDXBzztz60x5H4317wEk9mjXf4ch4Rdxz8K6Y/kV79UPBrg55259aY8j8b694CSezRrv8OQ8Iu45+FdMfyK9+qHg1wc87c+tMeR+N9e8BJPZo13+HIeEXcc/CumP5Fe/VDwa4OedufWmPI/G+veAkns0a7/AA5Dwi7jn4V0x/Ir36oeDXBzztz60x5H4317wEk9mjXf4ch4Rdxz8K6Y/kV79UPBrg55259aY8j8b694CSezRrv8OQ8Iu45+FdMfyK9+qHg1wc87c+tMeR+N9e8BJPZo13+HIeEXcc/Cumf5FedH+p6H6egeDXBzztz60x5H4317wEk9mjXf4ch4Rdxz8LaZ/kV50f6nofp6B4NcHPO3PrTHkfjfXvAST2aNd/hyHhF3HPwrpj+RXv1Q8GuDnnbn1pjyPxvr3gJJ7NGu/wAOQ8Iu45+FdMfyK9+qHg1wc87c+tMeR+N9e8BJPZo13+HIeEXcc/CumP5Fe/VDwa4OedufWmPI/G+veAkns0a7/DkPCLuOfhXTH8ivfqh4NcHPO3PrTHkfjfXvAST2aNd/hyHhF3HPwrpj+RXv1Q8GuDnnbn1pjyPxvr3gJJ7NGu/w5Dwi7jn4V0x/Ir36oeDXBzztz60x5H4317wEk9mjXf4ch4Rdxz8K6Z/kV50/6npXo6R4NcHPO3PrTHkfjfXvAST2aNd/hyHhF3HPwtpn+RXnT/qelejpHg1wc87c+tMeR+N9e8BJPZo13+HIeEXcc/CumP5Fe/VDwa4OedufWmPI/G+veAkns0a7/DkPCLuOfhXTH8ivfqh4NcHPO3PrTHkfjfXvAST2aNd/hyHhF3HPwrpj+RXv1Q8GuDnnbn1pjyPxvr3gJJ7NGu/w5Dwi7jn4V0x/Ir36oeDXBzztz60x5H4317wEk9mjXf4ch4Rdxz8K6Y/kV79UPBrg55259aY8j8b694CSezRrv8OQ8Iu45+FdMfyK9+qHg1wc87c+tMeR+N9e8BJPZo13+HIeEXcc/Cumf5FedH+p6H6egeDXBzztz60x5H4317wEk9mjXf4ch4Rdxz8LaZ/kV50f6nofp6B4NcHPO3PrTHkfjfXvAST2aNd/hyHhF3HPwrpj+RXv1Q8GuDnnbn1pjyPxvr3gJJ7NGu/w5Dwi7jn4V0x/Ir36oeDXBzztz60x5H4317wEk9mjXf4ch4Rdxz8K6Y/kV79UPBrg55259aY8j8b694CSezRrv8OQ8Iu45+FdMfyK9+qHg1wc87c+tMeR+N9e8BJPZo13+HIeEXcc/CumP5Fe/VDwa4OedufWmPI/G+veAkns0a7/AA5Dwi7jn4V0x/Ir36oeDXBzztz60x5H4317wEk9mjXf4ch4Rdxz8LaZ/kV50/6npXo6R4NcHPO3PrTHkfjfXvAST2aNd/hyHhF3HPwrpn+RXnT/AKnpXo6R4NcHPO3PrTHkfjfXvAST2aNd/hyHhF3HPwrpj+RXv1Q8GuDnnbn1pjyPxvr3gJJ7NGu/w5Dwi7jn4V0x/Ir36oeDXBzztz60x5H4317wEk9mjXf4ch4Rdxz8K6Y/kV79UPBrg55259aY8j8b694CSezRrv8ADkPCLuOfhXTH8ivfqh4NcHPO3PrTHkfjfXvAST2aNd/hyHhF3HPwrpj+RXv1Q8GuDnnbn1pjyPxvr3gJJ7NGu/w5Dwi7jn4V0x/Ir36oeDXBzztz60x5H4317wEk9mjXf4ch4Rdxz8K6Z/kV50f6nofp6B4NcHPO3PrTHkfjfXvAST2aNd/hyHhF3HPwtpn+RXnR/qeh+noHg1wc87c+tMeR+N9e8BJPZo13+HIeEXcc/CumP5Fe/VDwa4OedufWmPI/G+veAkns0a7/AA5Dwi7jn4V0x/Ir36oeDXBzztz60x5H4317wEk9mjXf4ch4Rdxz8K6Y/kV79UPBrg55259aY8j8b694CSezRrv8OQ8Iu45+FdMfyK9+qHg1wc87c+tMeR+N9e8BJPZo13+HIeEXcc/CumP5Fe/VDwa4OedufWmPI/G+veAkns0a7/DkPCLuOfhXTH8ivfqh4NcHPO3PrTHkfjfXvAST2aNd/hyHhF3HPwtpn+RXnT/qelejpHg1wc87c+tMeR+N9e8BJPZo13+HIeEXcc/C2mf5FedP+p6V6OkeDXBzztz60x5H4317wEk9mjXf4ch4Rdxz8K6Y/kV79UPBrg55259aY8j8b694CSezRrv8OQ8Iu45+FdMfyK9+qHg1wc87c+tMeR+N9e8BJPZo13+HIeEXcc/CumP5Fe/VDwa4OedufWmPI/G+veAkns0a7/DkPCLuOfhXTH8ivfqh4NcHPO3PrTHkfjfXvAST2aNd/hyHhF3HPwrpj+RXv1Q8GuDnnbn1pjyPxvr3gJJ7NGu/w5Dwi7jn4V0x/Ir36oeDXBzztz60x5H4317wEk9mjXf4ch4Rdxz8K6Z/kV50f6nofp6B4NcHPO3PrTHkfjfXvAST2aNd/hyHhF3HPwtpn+RXnR/qeh+noHg1wc87c+tMeR+N9e8BJPZo13+HIeEXcc/CumP5Fe/VDwa4OedufWmPI/G+veAkns0a7/DkPCLuOfhXTH8ivfqh4NcHPO3PrTHkfjfXvAST2aNd/hyHhF3HPwrpj+RXv1Q8GuDnnbn1pjyPxvr3gJJ7NGu/w5Dwi7jn4V0x/Ir36oeDXBzztz60x5H4317wEk9mjXf4ch4Rdxz8K6Y/kV79UPBrg55259aY8j8b694CSezRrv8ADkPCLuOfhXTH8ivfqh4NcHPO3PrTHkfjfXvAST2aNd/hyHhF3HPwtpn+RXnT/qelejpHg1wc87c+tMeR+N9e8BJPZo13+HIeEXcc/Cumf5FedP8AqelejpHg1wc87c+tMeR+N9e8BJPZo13+HIeEXcc/CumP5Fe/VDwa4OedufWmPI/G+veAkns0a7/DkPCLuOfhXTH8ivfqh4NcHPO3PrTHkfjfXvAST2aNd/hyMrhF3G+XSumfksrz6aQ8GuDnnbn1pmGm0HJs561ZOamrKWPZbj98eUqxWxUkK6NyGNSqqeqa0xuZZhEFS2NWOyKlTb1iGrquUF0XNNy8hnSH2LlVhDQPB3hFo+vpHgTppaSnaQ4y50dXTp3UIbcfqclTqxbw8a8ZRljCks7a/SPBC3lb1LjRFzOrOlFylb1cPWUVmWrJJNSxjCesnzo1wDxGq45jLOU2mnvW17HnG1bmnzHgMOOx5ym0871hvY88q3MAAAAAAC54TfcVMomZZ2ri5KxGW17dOF1jolutrxpWlacK0pXjStK08ulaV7YuOD9KFfTmi6U1rQle0G1s2uM1NLbzuKLLQ8I1NK2EJJOLuaWU1lbJay2daR9IbkU40xsfJ24bdmptSonCZPmVZDJVackso53eEeU5hEky9aZZbbcoUEx6MMbWWYbW6+xI3JiLa0LKstt+f92O9uLvugaap1puULF2tnbR26tOjG1o1dVRbaT16s22ks7G1nafVtJtu7mm21FRxl5xs2Y5vttNrY+XleAAAAAAAAAAAAAAAAAAAAAAAAAAAAAAAAAAAAAAAAAAAAAAAAAAAAAAAAAAAAAAAAAAAAAAAAAAAAAAAAAAAAAAAAAAAAAAAAAAAAAAAAAAAAAAAAAAAAAAGqTlrI0xvnJ25ldnVtSLXCGvmKpDGlagks09neFmVIfE1K9CZfbdenUHR6TPjWYaVWy+9I4qSLq1LNvtu+odxy+uLPugaFpUJuNO/wC+rO5jl4qUJW1Wq4uO54nSg03nGHznfo2TjdwSbxNOMll4axyrc+XHS8nzeZrfcZMpYZdXjcZJXy+6ta1rWt17mquurWta1rWta1rWta1rWte3Wtaj6DwhpQoac0rSppRhG9r4S3LWm5NLoy2fK9MwjT0rfwgsRVzVwlyZlrPd0tlsCmKwAAAAAuSG/wCF0W/yiZf9ZJhecGvv/or+GUvpLXQf330f/Caf0n0puRo/m3Nc/wDGy/7e2Th8w7rP+cPhN/C6H/gbU+paS+66nVH81Gz4fOjgAAAAAAAAAAAAAAAAAAAAAAAAAAAAAAAAAAAAAAAAAAAAAAAAAAAAAAAAAAAAAAAAAAAAAAAAAAAAAAAAAAAAAAAAAAAAAAAAAAAAAAAAAAAAAAAAAAAAAADWDyy/825sZ/jYg9vbGI+i9yb/ADh8Gf4XX/8AA3R26P8Auuj1v81nzWZl/hdKf8onr/WSkfUOE/8Azg0v/DavsaR8v05999Ifwmp9BbYoiqAAAAALkhv+F0W/yiZf9ZJhecGvv/or+GUvpLXQf330f/Caf0n0puRo/m3Nc/8AGy/7e2Th8w7rP+cPhN/C6H/gbU+paS+66nVH81Gz4fOjgAAADATePdtTpwtwAkT43T5Bpm/JVuPzTD5WZGOxqy41mK66l2Fx1/67X8HWt3Qrrm6nEilOlf2WtS/oHAPgTT4ZLT/GaQnYvQui5aRjqW8a6uHHjf1KWtVp8WnqLx1rb3s2HZaWquVXbk4qlT11hZ1nhtJ5xheK/YZ9j5+cYAAAAAAAAAAAAAAAAAAAAAAAAAAAAAAAAAAAAAAAAAAAAAAAAAAAAAAAAAAAAAAAAAAAAAAAAAAAAAAAAAAAAAAAAAAAAAAAAAAAAAAAAAAAAAAAGsHll/5tzYz/ABsQe3tjEfRe5N/nD4M/wuv/AOBujt0f910et/ms+azMv8LpT/lE9f6yUj6hwn/5waX/AIbW+dHy/Tn330h/Can0FtiiKoAAAAAuSG/4XRb/ACiZf9ZJhecGvv8A6K/hlL6S10H999H/AMJp/SfSm5Gj+bc1z/xsv+3tk4fMO6z/AJw+E38Lof8AgbU+paS+66nVH81Gz4fOjgAA0juPL1aYv+bcE4UwM05e2CLzpnmGa/NubYhj1+jmuUemslkZDS6tR+WZoiZU8rkDGzXnyVKzwBllLe+ISybbZC2pzT16TfUk1rbEks71nHVv+Y2UW03s2LO/k5yzuW7+XWhH+cfZ+FXDvm/1D7v3Dd3Dvkzwam+nP+Ulnoz3t5+IfzSN9I+ClUAAAAAAAAAAAAAAAAAAAAAAAAAAAAAAAAAAAAAAAAAAAAAAAAAAAAAAAAAAAAAAAAAAAAAAAAAAAAAAAAAAAAAAAAAAAAAAAAAAAAAAAAAAAAAAABrB5Zf+bc2M/wAbEHt7YxH0XuTf5w+DP8Lr/wDgbo7dH/ddHrf5rPmszL/C6U/5RPX+slI+ocJ/+cGl/wCG1vnR8v05999Ifwmp9BbYoiqAAAAALkhv+F0W/wAomX/WSYXnBr7/AOiv4ZS+ktdB/ffR/wDCaf0n0puRo/m3Nc/8bL/t7ZOHzDus/wCcPhN/C6H/AIG1PqWkvuup1R/NRs+Hzo4AANBnLDtTYx5t5EpoZW1A0NLdyoWGkje1taNO3tyBKS0uVhKZGiSFkpkqcqylLSySCrC7LaUtttpSnASQ97U/er50bw/X/vH86Krlu/lzoT/nHl//ADcP+Z8eH9Y+7dw3dw7/AO7M/wD/AKOX7Z+Qs9Ge9vPxP0T5Ptj5TfSPgpUgAAAAAAAAAAAAAAAAAAAAAAAAAAAAAAAAAAAAAAAAAAAAAAAAAAAAAAAAAAAAAAAAAAAAAAAAAAAAAAAAAAAAAAAAAAAAAAAAAAAAAAAAAAAAAAAaweWX/m3NjP8AGxB7e2MR9F7k3+cPgz/C6/8A4G6O3R/3XR63+az5rMy/wulP+UT1/rJSPqHCf/nBpf8Ahtb50fL9OfffSH8JqfQW2KIqgAAAAC5Ib/hdFv8AKJl/1kmF5wa+/wDor+GUvpLXQf330f8Awmn9J9KbkaP5tzXP/Gy/7e2Th8w7rP8AnD4Tfwuh/wCBtT6lpL7rqdUfzUbPh86OAADVPykmquZtkctcmjLMUsbW7smtO9eOs6ZZPcX9qZTWfHUdQrSHRzbk7koINe1xJp5dC2pttPXHUrW4sq6lKjeMklJP9dFpc3Jzc2dnJz5NotLWzyxa+XKf0GN3Ld/LrQn/ADjy/wD5uH/1D7x3Dd3Dv/uzP/8A6C00Z728/EfRP7fZm+kfBCpAAAAAAAAAAAAAAAAAAAAAAAAAAAAAAAAAAAAAAAAAAAAAAAAAAAAAAAAAAAAAAAAAAAAAAAAAAAAAAAAAAAAAAAAAAAAAAAAAAAAAAAAAAAAAAAA1g8sv/NubGf42IPb2xiPovcm/zh8Gf4XX/wDA3R26P+66PW/zWfNZmX+F0p/yiev9ZKR9Q4T/APODS/8ADa3zo+X6c+++kP4TU+gtsURVAAAAAFyQ3/C6Lf5RMv8ArJMLzg19/wDRX8MpfSWug/vvo/8AhNP6T6U3I0fzbmuf+Nl/29snD5h3Wf8AOHwm/hdD/wADan1LSX3XU6o/mo2fD50cAAAAaFuW6+XWhHl8PFHlcftuH/1/H0h967h27h49+ODNRrn/APzGzm37OR7ukttGZ1bz8T9E/l+RchvpHwUqQAAAAAAAAAAAAAAAAAAAAAAAAAAAAAAAAAAAAAAAAAAAAAAAAAAAAAAAAAAAAAAAAAAAAAAAAAAAAAAAAAAAAAAAAAAAAAAAAAAAAAAAAAAAAAAANYPLL/zbmxn+NiD29sYj6L3Jv84fBn+F1/8AwN0duj/uuj1v81nzWZl/hdKf8onr/WSkfUOE/wDzg0v/AA2t86Pl+nPvvpD+E1PoLbFEVQAAAABckN/wui3+UTL/AKyTC84Nff8A0V/DKX0lroP776P/AITT+k+lNyNH825rn/jZf9vbJw+Yd1n/ADh8Jv4XQ/8AA2p9S0l911OqP5qNnw+dHAAAAFIqQIVtSqrUSRXVPf1UiqpOSoqQZ2v7ITU2y/qV/wDJp/Ks5t3ap2+0JaVetR1+JrVaXGR1Z8VUnT14+TPVa1o7XseVt3GU2tzazseG1lc2wqxEYAAAAAAAAAAAAAAAAAAAAAAAAAAAAAAAAAAAAAAAAAAAAAAAAAAAAAAAAAAAAAAAAAAAAAAAAAAAAAAAAAAAAAAAAAAAAAAAAAAAAAAAAAAAAAAAA1g8sv8Azbmxn+NiD29sYj6L3Jv84fBn+F1//A3R26P+66PW/wA1nzWZl/hdKf8AKJ6/1kpH1DhP/wA4NL/w2t86Pl+nPvvpD+E1PoLbFEVQAAAABc8KsuMmMTstpxrfJWMu3tVrWt17mlpSlLbaVurXjXtUtpWta9qlK1qLfg/WhQ07oqpUajCN5R1m9y1pqKb6MvbzLLe4sdD1I09K2EpNJK5pZb2JZkor0t/IfSD5FGUsL9yeGH2Zpckq1zhD9lSOyhGQcWYezvC7KMvl6REtLtrW4g5RHZOyOZVplLa3pl5JttK230qPBd2SwuLPh/pmtWg40tId7XlrPD1KlGVtRpZjJrEnGdKSeq3hOOd59W0opK7k8PEoxaeMxeEt2Nr2NLY/kNrw+WnAAAAAAAAAAAAAAAAAAAAAAAAAAAAAAAAAAAAAAAAAAAAAAAAAAAAAAAAAAAAAAAAAAAAAAAAAAAAAAAAAAAAAAAAAAAAAAAAAAAAAAAAAAAAAAAAAAAAAAAGqHlrpSwsPJ35hZnZzSonObPuK47F0Z51hZ7w8IcpRCXq0SIu66l55yePRh7czbS6XVsTIDjLqUttrWn1HuN2FzecP9DVqEHKlo93N5dTw9WlRjbVqTcpYcU3OrFJSccpSxlo79GxcruDw8QUpN42LY97ysZ2/QfN7mtlS5lLC7v7qySvll1K0rStLrHNVbWlaXUpdStK0rxpdSlaV7VaUr2h7/hDWhX05pWrTetCV7X1Wtz1ZuLa51lPD5T5Xpmcamlb+cHmLuaqTXRLVftTRbIpysAAAAAOaV4V48KfH0uHb/wDPyw2ppptNPKaeGmtq29DG1YabTTymnhp5ytvRydSNiWsHKM511cVrnjGOQplj99ckqVK8KIySxvbDKqI6H0SKJHD5UUojSlei6pf0Zcob3Iwq5avuR2NthppKr3L4RaA0/o+jo3hroRaVdrCMLe/otQu6UNXV2VIuNSMsbHKEtvvsJ7T3ujuGNF0IW2lraVeVGMYwuKSi5NJYWvHenjZlZTSy1naZr+SB99e//JPYX13+Awq/cHuPfgTS/wDOF7+kFj4UcHvi9x6r7B5IH317/wDJPYX13+Awe4Pce/Aml/5wvf0geFHB74tceq/t6fmHkgffXv8A8k9hfXf4DB7g9x78B6X/AJwvf0geFHB74tcer1876vT0PLyQPvr3/wCSewvrv8BgegO49+A9LPf/AKQvunnr8uF6ehjwp4PfFbn1ev8AddX23vJA++vf/knsL67/AAGD3A7j34E0ty/6Qvun/X8uF6ehjwp4PfFbn1ev911fbe8kD769/wDknsL67/AYPcHuPfgPS/8AOF7+kGXwo4PfFrj1evp6vT0PLyQPvr3/AOSewvrv8Bg9we49+BNL/wA4Xv6QY8KOD3xe4X8V/TkeSB99e/8AyT2F9d/gMHuD3HvwJpf+cL39IHhRwe+L3HqvsHkgffXv/wAk9hfXf4DB7g9x78CaX/nC9/SB4UcHvi9x6r7B5IH317/8k9hfXf4DB7g9x78CaX/nC9/SDPhRwe+LV/VY8kD769/+Sewvrv8AAYPcHuPfgPS/84Xv6QPCjg9s/wAmuPV6unr3c3SsPJA++vf/AJJ7C+u/wGD3A7j34E0tyf6Qvuj/AF/Jl+jpRjwp4PfFbn1er91183Y8kD769/8AknsL67/AYFoDuPfgPSy//UL7o5q/Jl+jpQ8KeD3xW59Xq/ddfN2PJA++vf8A5J7C+u/wGD3B7j34D0v/ADhe/pA8KOD3xa49Xq6evdzdKHkgffXv/wAk9hfXf4DB7g9x78CaX/nC9/SB4UcHtn+T3C/iv27/AGDyQPvr3/5J7C+u/wABg9we49+BNL/zhe/pA8KOD3xe49V9g8kD769/+Sewvrv8Bg9we49+BNL/AM4Xv6QPCjg98XuPVfYPJA++vf8A5J7C+u/wGD3B7j34E0v/ADhe/pA8KOD2Pua49V57B5IH317/APJPYX13+Awe4Pce/Ael/wCcL39IHhRwe+LXHL+t6+nq9O3cx5IH317/APJPYX13+AwPQHce/Aelnv8A9IX3Tz1+XC9PQx4U8Hvitzy/rev911f18ryQPvr3/wCSewvrv8Bg9wO49+BNLcv+kL7p/wBfy4Xp6GPCng98VueX9b1/uur+vleSB99e/wDyT2F9d/gMHuD3HvwHpf8AnC9/SDPhRwe+LXHL+t68cvV6du5jyQPvr3/5J7C+u/wGD3B7j34E0v8Azhe/pBjwo4PfF7j1WPJA++vf/knsL67/AAGD3B7j34E0v/OF7+kDwo4PfF7j1X2DyQPvr3/5J7C+u/wGD3B7j34E0v8Azhe/pA8KOD3xe49V9g8kD769/wDknsL67/AYPcHuPfgTS/8AOF7+kDwo4PfF7j1WPJA++vf/AJJ7C+u/wGD3B7j34D0v/OF7+kGfCjg98WuOT9b1Z5ev0bN6HkgffXv/AMk9hfXf4DB7gdx78CaW5P8ASF90f6/ky/R0ox4U8Hvitzyfrer911/1cjyQPvr3/wCSewvrv8BgWgO49+A9LL/9Qvujmr8mX6OlDwp4PfFbnk/W9X7rr/q5HkgffXv/AMk9hfXf4DB7g9x78B6X/nC9/SB4UcHvi1xyfrerp6/Rs3oeSB99e/8AyT2F9d/gMHuD3HvwJpf+cL39IHhRwex9zXHqvPYPJA++vf8A5J7C+u/wGD3B7j34E0v/ADhe/pA8KOD3xe49V9g8kD769/8AknsL67/AYPcHuPfgTS/84Xv6QPCjg98XuPVfYPJA++vf/knsL67/AAGD3B7j34E0v/OF7+kDwo4Pbf8AJ7h/xX7N3tHkgffXv/yT2F9d/gMHuD3HvwHpf+cL39IHhRwe+LXHq9fT1b+foY8kD769/wDknsL67/AYHoDuPfgPSz3/AOkL7p56/LhenoY8KeD3xW59Xr/ddXP2vJA++vf/AJJ7C+u/wGD3A7j34E0ty/6Qvun/AF/LhenoY8KeD3xW59Xr/ddXP2vJA++vf/knsL67/AYPcHuPfgPS/wDOF7+kGfCjg9t/ya45f1vX09W/n6Hl5IH317/8k9hfXf4DB7g9x78CaX/nC9/SB4UcHvi1f1WPJA++vf8A5J7C+u/wGD3B7j34E0v/ADhe/pBjwo4PfF7j1X2DyQPvr3/5J7C+u/wGD3B7j34E0v8Azhe/pA8KOD3xe49V9g8kD769/wDknsL67/AYPcHuPfgTS/8AOF7+kDwo4PfF7h/xX9GB5IH317/8k9hfXf4DB7g9x78B6X/nC9/SDPhRwe+LXHq9XT1+jpWHkgffXv8A8k9hfXf4DB7gdx78CaW5P9IX3R/r+TL9HSjHhTwe+K3Pq9X7rr+255IH317/APJPYX13+AwLQHce/Aell/8AqF90c1fky/R0oeFPB74rc+r1fuuv7bnkgffXv/yT2F9d/gMHuD3HvwHpf+cL39IHhRwe+LXHyx6uZ9fo6Vh5IH317/8AJPYX13+Awe4Pce/Aml/5wvf0geFHB74tceq/t6PmHkgffXv/AMk9hfXf4DB7g9x78CaX/nC9/SB4UcHvi9x6r7B5IH317/8AJPYX13+Awe4Pce/Aml/5wvf0geFHB74vceq+weSB99e//JPYX13+Awe4Pce/Aml/5wvf0geFHB74vcP+K/6h5IH317/8k9hfXf4DB7g9x78B6X/nC9/SB4UcHvi1x6vX09X2Ty8kD769/wDknsL67/AYHoDuPfgPSz3/AOkL7p56/LhenoY8KeD3xW59Xr/ddX23vJA++vf/AJJ7C+u/wGD3A7j34E0ty/6Qvun/AF/LhenoY8KeD3xW59Xr/ddX23vJA++vf/knsL67/AYPcHuPfgPS/wDOF7+kGfCjg98WuPV6+nq+yeXkgffXv/yT2F9d/gMHuD3HvwJpf+cL39IMeFHB74vceqx5IH317/8AJPYX13+Awe4Pce/Aml/5wvf0geFHB74vceq+weSB99e//JPYX13+Awe4Pce/Aml/5wvf0geFHB74vceq+weSB99e/wDyT2F9d/gMHuD3HvwJpf8AnC9/SB4UcHvi9x6rHkgffXv/AMk9hfXf4DB7g9x78B6X/nC9/SDPhRwe+LXHq9XT1/ZrDyQPvr3/AOSewvrv8Bg9wO49+BNLcn+kL7o/1/Jl+jpRjwp4PfFbn1er911/bc8kD769/wDknsL67/AYFoDuPfgPSy//AFC+6OavyZfo6UPCng98VufV6v3XX9tzyQPvr3/5J7C+u/wGD3B7j34D0v8Azhe/pA8KOD3xa49Xq6ev286w8kD769/+Sewvrv8AAYPcHuPfgTS/84Xv6QPCjg98XuF/Ff8AWPJA++vf/knsL67/AAGD3B7j34E0v/OF7+kDwo4PfF7j1X2DyQPvr3/5J7C+u/wGD3B7j34E0v8Azhe/pA8KOD3xe49V9g8kD769/wDknsL67/AYPcHuPfgTS/8AOF7+kDwo4PfFrj1X9vT8w8kD769/+Sewvrv8Bg9we49+A9L/AM4Xv6QPCjg98WuPV6+d9Xp6Hl5IH317/wDJPYX13+AwPQHce/Aelnv/ANIX3Tz1+XC9PQx4U8Hvitz6vX+66vtveSB99e//ACT2F9d/gMHuB3HvwJpbl/0hfdP+v5cL09DHhTwe+K3Pq9f7rq+295IH317/APJPYX13+Awe4Pce/Ael/wCcL39IMvhRwe+LXHq9fT1enoeXkgffXv8A8k9hfXf4DB7g9x78CaX/AJwvf0gx4UcHvi9wv4r+nI8kD769/wDknsL67/AYPcHuPfgPS/8AOF7+kB8KOD2Pue4zzau/08voRhRs/wAoznTaNW3vGTshTHID63JVSVnUSYljZGGKUWUJ6UpjkPipSaNJl63qdnSVydvbjTLkKC5ba42FEkpbLwh4P6A0fcaN4F6EjolXMFTub6olO6qRxhfqrc6kpY2a1SWxvWWZZK/SXDGgrapb6ItnRlUi1Ur1cKUU1t1Ev1z3Jy2JYwthrsHiMtttvLbbb3tt8rzty97+dngW2222228tva23vbfK2AAAAAAAAHPHtcPDx+PgGMbc9GPt0mMbc9GPt0nAyZAAAAAAAAAAAAAAAAAAAAAAAAAAAAAAAAAAAAAAAAAAAAAAAAAAAAAAAAAAAAAAAAAAAAAAAAAAAAAAAAAAAAAAAAAAAAAAAAAAAAAAAAAAAAAAAAAAAAAA0nsYAJY5317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9GItJ5q/NsWhscfpbJ3lRRIzxyMNDg/PzqqrbdfRM2tDUnVuC5RWyy++hKVOaZW2266lvC2taaTqU6cdapOMI88pKK9ptCnOpJRpwlOT3RhFyb+RJs2KQXkceUwyIypH+P6mzhC3rrOenKm7/j7GTxbb2uFVUdyTMInIENa8acLVrYnurT+VbS62laisq6b0dSeq7hSkntUE5fKnhL2/IslrS0FpassxtJxXPUcY5XQtbW6sovnxi3lUfnWq+zdrl/veEfhBozzs/UfT0/bPXibwb0t8XXrx6ezPyrlyk8Yt5VH51qvs3a5f73g8INGedn6j6en7Z68PBvS3xeP5SPO19Gepr5HjFvKo/OtV9m7XL/AHvB4QaM87P1H09P2z14eDelvi8fykedr6M9TXyPGLeVR+dar7N2uX+94PCDRnnZ+o+np+2evDwb0t8XXrx532Z6muXOHjFvKo/OtV9m7XL/AHvDHhBozzs/Ufb9s9Y8G9Lbf8nWz92tu1rZ8/U1y5SeMW8qj861X2btcv8Ae8HhBo3zk/U/rHg3pb4uvXQ8Yt5VH51qvs3a5f73g8ING+cn6n9Y8G9LfF166HjFvKo/OtV9m7XL/e8HhBozzs/Ufb9sdQ8G9LeYXrro7fY+jLxi3lUfnWq+zdrl/veGfCDRnnZ+o+37YfRl4N6W+Lr149Hb7H0ZeMW8qj861X2btcv97weEGjPOz9R9v2w+jLwb0t8Xj+Uj0dvsfRl4xbyqPzrVfZu1y/3vB4QaM87P1H2/bD6MvBvS3xeP5SPR2+x9GXjFvKo/OtV9m7XL/e8HhBozzs/Ufb9sPoy8G9LfF168ejt9j6MvGLeVR+dar7N2uX+94Y8INGedn6n9Y8G9LeYXrro/s+R8mG3jFvKo/OtV9m7XL/e8HhBo3zk/U/rHg3pb4uvXQ8Yt5VH51qvs3a5f73g8ING+cn6n9Y8G9LfF166HjFvKo/OtV9m7XL/e8HhBozzs/U/rHg3pbzC9ddP9nyrky08Yt5VH51qvs3a5f73hnwg0Z52fqPp6ftnrw8G9LfF168ens9q6cPGLeVR+dar7N2uX+94PCDRnnZ+o+np+2evDwb0t8Xj+Uj09ntXTh4xbyqPzrVfZu1y/3vB4QaM87P1H09P2z14eDelvi8fykens9q6cfgo5DblTEpdxpurCi622la1onzHr6sMrw7hKPK5511e5S2yta/MoMrT+jG8cc1txtg+V45M/1LeYlwd0tGLl3tnGdinFvZ0ZRg1m3VTZPW9Xelzrg3J2LiqOHWpM7yyIu6CMOi/qNx/R2KXUTGRaQ1qTYYZaYxvDgVdQk7mmVqSbSzvoXltcfA16c+ZKS1tn7l4fzlZXsru2bVxb1aWOWUXq78e+WY+0gD+v/wAB1fJ/Wcu3L2dT5wBkAAAAAAAAAAAAMJvO1Y2de3PPu+kxl5xjkznpzu5AMh55P7ewAZAABnf0bwAAAAAAAAAAAAAAAAAAAAAAAAAAAAAAAAAAAAAAAAAAAAAAAAAAAAAAAAAAAAAAAAAAAAAGDcRyX/JFZO3+drp7KV7ni7WpgdKoXmf2Ii75BOHBGbbRxjGM0q8oxEoVpraXJ3aVuBCthjyq+hFET85p1TMXR6V0zTsIunBKdzJbIZTjBPc5tPKfMt/0X2htB1tJyVSpmjaxfjT/AF08PbGHP++3Lbyo9xms2m+tmoETLiWv+Ko3ByjExJD1JC0trjOJVeRcYZaolczcekSF9vtOPUGpkqtdVtbaHmJ2lC3o6WJrPDXN7c3cnKvVlLmjnEUuRKK2bFsPotpo60soKFvRhHYk54TnJ43uT25eDJwch246/T9vt8oAAAAAAAAAAAAAAAAAAAAAAAAAAAAAAAAAdY9sjLJWhyj8jZ2uQMLwjPb3dke29I6tDogU2XFKETi2ryT0a5IeXddYcmUkmkm2VraZZdbXgNozlCWtCUotbmm01zbeg0nThUi41IxnF71JJr0M803KQ/wf/HWRmh/y5o80t2NslpCVDo54PtU0RY4nVSqHqVBMJuV31Jx9JlPOoS3tNh5MCV3lpERaSJWXKnU30+jdP1abjSu26lNrVVTfOGNzkuVLd9Gw8jpfgzSqRlW0elSqpOUqGfEqLOfE5IS3pLGq+U8akhjz5En15i8oZ3SPSWOua5kfmF6QqGx3ZnlrUmonJrc25YWSrQrkKsk1MqSqSizyDy7yzbLb7a0p7OFRVIxnBxlCS1k47W4v3rXzvoPAzjUpzlCpHVlCUlKLTUk47MYfLnfybsHTCQwAAAAAAAAAAf1ZSl19ltfKrdSlfSrX/wARFVerTqzTeY05tLkTUW9nNuN6UVKtTTy1KpCLWdmHJJ+wudcsKQG2J7EZF9lCrb6VrS2nDjddbw/uK8f7mleNa8a1rWtR5TR+j6mkqDuqt7cQnKrOLjB+L4uH5S53sxsR7LSWkaWi68bSlYW1SEKMJKU0lLxnJYbUG3jV3t5zkouvNnnBP+D9mO7wf/7QuvT/AP7Ff4RL8G2ns/8AQOvNnnBP+D9mHg//ANoXXp//ANh4RL8G2ns/9B+T0UWUstoXZbZS8my+6ltOFK3VvMtrXhTtU40tpx4Upxr2/LrWol4PVqlaym6knN068qcXJ5eooU5JZe3Y5Mh4R0KNC/hxNONPjLeFSaikk5upVg5YW7MYRT5NmzlOoF6UAAE+xTV7PM3wLkrZ6K47cnjBOH39ii+RsgEOLCSijj7I1DUlakNzQrdk8jdece+Mtq5UyM7kjZ7XVvNd1CEpWTffyVL63pXNK0nUUbiupOlTefGjHGXnGFnkT2vDayk2po29edGpcRpt0qUlGc8rCct3T17NhAdKeVx48K8fK/8AHtDqb34xnZv6faQN70sZWN+7aZK64atTzZ4nPp8Eeoiz2a7a5ZL2bmdJYteUVzrBcWUZ6v7PGaM7E+UVyxb16S9aETrVnaD+pqOmviDml9V4ry+p2TtlUhOTubiFvDUw9WU02nJtx8VJbcZabWxo6ba2qXKq6mrF0aUqslJ74xe5Y2ZfJnCRjTwr8f6v10Hbn6fp7PpObO/G1r+vsMmMz6sT7B2INac0Sp6iDlGNpohL5nAm+PrXlS+srZDJERGXNPL07ixNbeiXKFx9hyEtmc31OYlpdeoUpjqUIrx217Tua95bwjJSs6lOnUcsYk6lPjIuOOTGx5256Np01bapRo21abji5hOUVF5ceLnqST+XcY6tjW5Pbk3s7M3rXZ3dlqVta2ttSnrnFycVp5aZEgQIkpZqlYtVqTSiEyVOUYeecZYUVZffdbbXrlKME5TkoqKbk28JJb2+ZLnZzxzKSilmUmlFLa5Nt4wlt24XpwbCpZySfKMQfGq/LMm1WniGHtLPdIXkpO5wx3mjIyFkdKUOb5jFmk7hkxlSIk1L1LkY6xFHRsTlnKHCiYkk68urhpzRlSoqcbmGZSUYyalGnKTbSjGo1qSex4SbfQk033PRl7Gm6joSwlmSTTnFb8uKbaxy7NhCmrmkWzu6Cyboda8bE5DUY5QMznNOkTrHEGJZEMhUr0jOoMVZFl8SSrKLFDWuL5jccsMT1JpVVYTacRcb0XukbWwjTlczcVWk409WE6jk0lJ4UIyeEnnOMfKQ29pXunNUIa7ppOeZKKim8JtywuR+gvHYvk392dT4knn2dsCv8Tgh6wlvvmrNIYPkWJN65SYWQkRvcjxnJ5gzx9StUGlp0BL4sbzFyi+0hJQ82vMEdrpaxvJ8Xb106ry405xnTm0nhvUmlLZuzgkr2F1bQ4yrSahu101KKfM3HOOvdyb9hhDwr269zy/6x3uaSbTWxNvKe5JtnFnLSTTb3cvzf1E0Z615zBrHPLcZZwiHYRN745Hpbaydf4vJOMflbfY6MDh1yiL2/tFOnoDLD+i1X0Wped1NamTnUqXSK1uqN3TdWhPXhGpOlJ4a8em9WaSeHhPc9zW1NraTVqFW3koVo6snCM8fuZLKfLv5t6L21e012Q3OkkpiOtuO7MiP8KjlJbKEZszgEKKaY7VenbOuRrhkKVRRtPLotVEFXko1alVZbfU+8i1PYYbZDe6RtdHxpzupuEas+Lg4wnNubTkkowjJvKi+T50SW1pXu5TjQhruEdaWZKOI5xnLa5Sc81clHvprxjGVZky9hRpi2OYUQ2qZM/Js1YDlJ7cS7vLdH2++xhh+UX+SOHV3Z2b0t1rY0LbyLT6qlFpSMhQoK57fTej7qtTt6NSq6tRtQUretBNxjKbzKcIxXixb2tZxhbSWto27oU5VakIqEMazVSEmtZqK2Rk29rW7ca7hbHCAAAAAAAAAAAAAAAAAAAAAAAAAAAAAAAAAAAAAAAAAD6smcHJ3acPm9G1MBwYhOWNsUvqomGVJEhqRaqjWMI2oRVki9JcfadZY6Oihc1xRgNuSrSU8ikTSoXJDG4lZdZX6TvI2NrUqvbNrVpR8qbWV8ixl9CLDRdhLSN5Tt9qppqdaSz4tOLTe7lk8RXLtzyH0nseY+hmJ4NFMa47jzdFIPB2JvjcXjrUT1FC1M7WnsTJUxVK1uNNM5tlTVKtQYarWqjDliw89Uecdf8zq1J1ZyqTk5Tm3KUpb23v+Tm5lsPrVGjToUoUacYxp00lCMVhJLdnp5y8hGTAAAAAAAAAAAAAAAAAAAAAAAAAAAAAAAAAAAAAAMNc2z5N65jyr/wAIf5PdpdInbvjixjKRyWPKGaObBt7ampbSQx1calYopkc6wqtOLtHXAxsi0gOtINNXsbizL1JqZPGFRqn1fB7SLjUVlWlmMnmg5frZLfDOdz3rOxNdJ4nhTomMo+6NGGJQcVcJfrov3tRrO+L2Po29Xj3HtTwwAAAAAAAAAB/Zf98L/wAe3/SoIq/wFb8VU/MkS0Ph6P42n+fE7d9+TLPqez9IaKfg797v/r1fmgXfCX75f/w9L55nSi9PPgAd2/fJhX1NZ+lOHneDX3FW/hU/9zRPS8KPu+j/AASH++r8n2z8h0g9EeaAxnCbeFjLznCxzt8nSD12YZYXXXg/SbkspZApfbirZTWrI6Tc18SRR4UoWbO25iJEtx3Y9qEqM1grLsFGxDG0dbn/AKd/aprfVKijgWYQYVb4KvKN1O+0xGrFVra6puzjrJTdC1k1UjGLaxKq9aOVvjhpPaeqpRnbq10dKm+Kr0J99PVbSq11mDckt0Vh7ehbDSZpDo03ZP36dtZdjuu0fiGC1GYJHsCnYTDCXa6P4IQPCuSMrUqrUhQSTIXlrQslrqkpRWS1upjm2/2ctOZT0ekNJSp6Mhd22rKdxxEKLe2MZ15KKnzvUznHKltxlMprSyVS/lb1tbUo8bKoksNqll7Hsa11u6Hk2TaQZ81Vy/DeVFbsI6UR7WGQtfJi7gr2aSRbMWS59R3xze0RZMqiszZ56tc0K6Slu97C6oZbH7o9YWnTurYrZldqtMsS0t/bXtCpomVzfzvIz0hQ1oVKcIalRKeXBww3F7U09reGsYaLSyuLWsr5UbSNvJWlRwlGcpOUNmyallZeU8rdjG3eYYY6x7qxqhyf+Hdq8868N+1OYtvslZQZMPxaVz6cwrGmMcX4Odk8TmL08EY+do8/Pk4kEyVXJ0yNS4ntlGExsXIlTIsaXZFLLOvVvL7SdaxtrqdlRs6MKlWdOEJ1KlSplRglPMVBRi3lJNvZnZt4KULa1sadzWt1cVbipKFOEpShThCn76ScdspNtrCWNizuJJ5W6QY2leqPJQSXEUCW4ux2+4Tzm6R3HK+SLJhfCrVmSmI50jaOUOVhbq/MzU9XOSVgc3e3rypYy2693vMcqqjLo9BRqwvdNwrVONqRr2sZVFFR18UZqMnHalJxw5Y2a2WthJpWVOdpouVKPFwlRuHGOdZRbqrKTe+OtnV6MEX8h4yM9+5klyS4NiF4esA60Z/zlBG5ySJlyI2eQ+I2N8dVGI1JRtpyhrvkCh2bbyrbVKJ0QonFMYUoRlX2z8I5S7xp0lJxjc3lrb1Wt7pVKmZrqeqk+jZjDZFoaKd5Ko0s0La4rQbW6cIrVeN7abbT5DBDCu32esE7LMG2cTnDm8ZmaZYfLXp9l693ei58a6HXXSdjn15TmhdX9gl6Q1U2SFLY6olpqNTcY3ODa4p0S9J33GjrS5s5Wk6cIUnBRi4RjF09VrVlB42Si0vajko3lejcRuVOTqa2Za0m9fL2xlt2qWd23GeU2z8mqgV7Ea/8s+W324gxCryxjHHT2nRuD82YpwnAL5DlWYP3WVI9S94PboZCGS025oYCnt8VdCQktzea4K1FaGm0mmZRtKugXOVStCjXqpyUOMqVFGjGKepBPWbzuivkwiz0apXFPSqhqU5VqUcZepGDdSUktZtJJbstnfY9xAt5Ojk89v5bnfNWHMkRbeTHB+FNdMY4OyKRmiLzLI8ZkVSpBlBdKoslWY6a7sS231OJWpn9cvvcSVzGpubXshnb3GKdenpbSdjCyoVKUrGq69zXqU+IkqcoyjGGrKMZtyecJxxjOOZ7QozsLK676qxmrqCpUIU5qrGUovLnlPVTisJ4+jZ54Kj1sveT5PFljl3p7dnP1/LgoI711/Tv3s3RcvP5vBN/m568e1+jFFwa+99X+HXn+8LbTP3VT/gtv+ay6+Rhi6OawblQ4k4y+LwBBItAshNC2bzVQ5JYlFEq11QkqH6RHszY9O9jQ2lXXKlvWtodHG4ku6xE3q1NxRBkXCGbp1dETVKddx0lSkqNNJzqOMajUI5xHMnsWs0iXQ8VOGkouapqVjUTnJtRgm0taWrl4WdqxuT37jXdnbV+DYahqSVxvcTV/Pi9U/o2QyF4adMsrJWkSq0LmsvkKomc4nhDPRkQmtxSFXeU8HL6LHNvtJQHE3KT03fZ3lS4q6ktF3VolFzVatCko5ylqZhNvMoybWzCint3HBcW0KMMwvaFw3LVcKUpuSTTll60EsJpLfvccc5iGLY4/Z9uwAAAAAAAAAAAAAAAAAAAAAAAAAAAAAAAAAAAAAAAAAD2ffwZbBzcw4DzzsOsSKbZFkbJiLGLScsSJ6ElQ/GrA3vhyxkV1Kor6i+yaduTe92UOqlOUwtrpaXQ5GZdXwvCa4lO5p26fiUoazX7qe3b1Rxjrye/4I20Y21e6aWtUqakXy6lP/8A3cvYz05DzJ7EAAAAyllpLlePSDApXvzG3RynduJdfNmM/RLHTsvYX3I+IYJGXaEuj4zm3pX1qg6uRTiMu0+VMy0o1ErrE2hzTHnWFntqhe3K0K5V76nwCrU6NrLS2ntBaCu723p3Vro/Sd1OndyoV1mhUqxhTnG3VVbY8dKLxvSewnVDYtepTptrKjJvWw1sbSTxnkzjp2GVGHcwQDPOOo7lPGT3R9iEmIUXolJiZQgXJFaFWe3ujS7NqwspW2uzS4plKFwRKC7bijybrirjk95J5vldM6Gv9A6SuNFaSo8Td28oqSUlOE41IxqUqtKpHMalKrTnCpTnFtSjJNEUouEnGW+Lw+Xkyvkaaa6GSaKuUZR2Si0+RNNZ/q6Ua7cdOPaBtxdTb4ktm33r2J8+zZymM9D6fRv5nzPAGqTeMLOXhJbW30LeHnGzHy7sfIY1TTYBRE9n8Ka72RYlcmy5CclS46V3O96c9ivgCdAcWgLZ6NxxbhY6VW1tvU3OSOqPqdK2kqefwt9Pa8HYXHBbTHCKVzOnV0XpDR9lG04palaN776pKo5KUHTW6Kg1LlaJVBujKpnLjKMdVbnne8vm6jJUeYScnhJt8yTb9CIwM6sksuMsPYnh4b5s4wG8enHp/rwgDhKONaLSfK01sztxs27NuzPIF9sc3J7AMKMpJtRk0traTaXXs2fKACTbwllvcuVj7egA4yjvTXWmvnAGdSWMuMkudxePTjAAwk5PEU2+ZJt+hABjGx7H0r5+X2ADOpPZ4ktu7xXt6tm35Bt2Y+3UBhRbeIpy37k3u6h1gZccZzsw2n1rPJv5k87mwnnaBqAAAAsHKuN41mLGOQ8TTJL02J5LhUngkjTUrdbeYzSpmWMrhUkyy6wwhSUmWmGpVJN5Z6ZSWUoIMLOLsvtlo1ZUatOrF4lTnGSfU87+0huKMa9CrRmlKNSEotPbnKaPlbzqGvmOZvMseyckpNJYJKpDDJEnJMqaSQ+xd3WMbuSSbW2yphRTghUFlmVssrfZbbdWy2tebT6tQqKrRpVF+vhGXpimfGKsHSq1Kb306k6b64ScW/lxktUSmgAAAAAAAAf2X/fLP8e3/SoIq/wNb8VU/MZLQzx9H8bT5f3ceg7d9+TLPqez/TNFNwdf/s/oVept6WobPm9Jd8Jc+6eMbO9qTz8s+T25OlF8efADl6Pt/Wd2/fJhf1NZ+lOHnODWe8627HfU+l54mg11bM5z0c56ThR930d33HDO/Pw9wuXY/k/s6QejPNk+atP2GIpsVhqWbDpJC5YWic+YZVkJli7E1yV5kTHG1NHykXLZHp1ZGxaglC5Ajjz10pzT0Tsrm4KyrVJxBaU/jvoXFS0uadsoOtOnOFNzkoxTeU3J55FnGNuVuRPayo07ijO5eKMKkZSSWW9V6ySW55ajyrY29nJlXnXlWd4Mn5uyjkyGbT7JY0iUxyDJpLEMdxjNuQmaNQqML3hSpjkWb2RpkCRlKTMrPVC3m2J0JSZWaQcoMJrcoM411vwf0ZTtqVOraUKlSNNRnVlDWnKbW2TlnDeXvxjl3HXV0tezqznTuKkISm5Qgn4sY58VY5sYzz7TJeTcpziNp5RzHO+8Dx3InhHkHD0ajW4WK3tGgj7fI5tI8eKMZ5pTwI5venFMtYFzUSzyWMLnWjOY5SlEcc+NKMpScaZzQ0Rcy0ZU0dVnGDpV3UsqievGMIT4yiqiwmlF+LJbW1nElkmlpGjG/p3kIymqlHVuYNasnKUdSo4vGrtSym+XG7J3OJdlOSw1ZiG6CbAavdWXzHZjUjPmvkMOyrEcRNkdgxWSGlssjzK82RaYqXB/PUviFGoeZoTRASztTRcmRxN2VO5ilFHXtNNXk7DvqFlCFpdUq0lSqylOpqpxlNZhFRWG8Q3ttbU1h70rrRtrG6Vu7mUq9vOnBThDFPKyovEm3tW2TSiknt5SBcP7Qaj5R0yh2nu7aPO0dOwFkeXzrW3MeBWeFSpwY45lA4lyyVjKZw2YP8URq2lxkybsrbn1K5q3cxxUpUdpzI1sShHLOu5sr2lf1L/Ryo1HXpKjc29ecqWZU3mnUhOMZZ37Vs2cuXs56Nza1bSNpecbDi5yqUK1JRk4qWNanKDlHY8OSeevHL1fKF7Vay54xPpdiDWGO5bj0R1bgeTsfqaZgLjZkieEr9MGxyYpEocIw5q21Q7SRG3KJFI21Ihb2yNuzsYwM5jo2t5DgdJomxvLW40jWu3SlK8qUKsHRctXEack4pSSfitqKb99q6367CaQubWtRs6VsqijbQq05KqkpZc4vLw2vGw21nZnGXvMZNJ9q5Dpdshj/P7BHkEzTRq94Z5dBnVVcibZzBJYzrY3MIspXWplvW85xZXFTc1ORiBxJbHohuclLa5pkpjep7NJWS0ha1LeUpUm3GVOpjbTq05qUJ4aTwmt6lti2sc/LZXbtbiFeKU1HWjOD3VIyWJQbw2nhpxa2ZxnZsewTGuY+Ry18zSi2dxrEd1ckyGBu1s/xDrXkhrxSwY5Zsho7718aRTPKrXL5HK3mHw17vTOTJeTGVbyeaytHZN2VprnZC61NS309c0VZ1XZ0ackoVbyjVqOo6aa1pUqWpHUnNLZmWI5bWXg7oz0TRq98wjcVJwbnTtqkIKEaj2rXnreNGLy9kXlpEG4L3jjLBiTlPW3MRD+45X3njDIawL4lHWUiMFTk3I8hncrUvaaxzaS42zHnPl/WtMyNjiUR8iFokqYku6vVd6PqTraIdFp0rCrN1XOT1nF0lCLTeXJtrbl7Nu1vCcFC9pwpaQjVzxl3BRglHxXNTc2uTCWdj3bEkWrgfazGZelmxmlmxaOXOkUfl7fm3WCTxhtQPq3FOxbCRVqUkLUjm9M3RYJkqNHGx+UqkJjicxF3ODo2x5wdna9Ul2urGutIWukLTUU4p0buDeoq1B7U09zlTfvdbGIuWMtmKF1S70r2lfOq8VaEknJ06qaysJ5UJrfhbXvZrp/B8fm8P1C3llxklteq1zbWunZ7dhwJ4a6Gmb3t0M/cl1u1l9uzZLcrbl47kFuNMdQNwjcfwDiuRNJZ0FjpDJctSubhnFqVmWLbi6mcw1HZWzhStP7rmW+YsaGm9H0p0KVpaVYSuK1aM5XWrLFWblhxVOSylj9c0Xd1W0ZdzhVncXFOSpU6WrGhGSbhFrY3NZy+hfOY2627M61awpuUPg0acstTKDbF6rS/BuE5E9QyNsskOkciLb1KddkFjRTNe3xtrKXWLSDD2V1kp/Ri0x9ElxhxhJXbc2t5eS0XVnClTq2t7TuLmEamtGMYKaapywtdpSi/ex3vZlbea2ube290aUZ1Jwr206NCbgouTkovxo5eqt+d+Ft3mrMXa3YWFh45NyfNnZlbuZNFZ1bNv23dH0bOQDJkAAAAAAAAAAAAAAAAAAAAAAAAAAAAAAAAAAAAAAAAB9vtkH0L+QbLS2clzrvensJsNPds2Grbi6WUMMU251yQRYYorbSl951ERKMqlxnG+hBZFlK9StLpT5xp7PunXXMqeFzeIuvHpfWfUODCxoihhL39bPS+Ml/XvZuBFMegAAAD+TDLCrLzTb7Cyy7LjDDDLqWWF2WUrdffffdWlttlttK3XXXVpS2lK1rWlKDaOtrR1U3LK1Ullt52YXLt5Aatcc4z2W1gYFtuoa/DGz+sLi/y+cRbGsglB0OySw2yB0VOa+JY5y200kEBljTdIlDsrIcJuhSLkt13Wg1zNqXeut+o6R0nwa4T1qC4Ux0pwb4Q29pb2Ne/pW6vNH1+96UadCtd2LdK8t6jpqKkqOvT1PHxnCOmUqdTHG61OokoykllPV2LMXiSeNjxndu5CEM1bNR+Ta7YJbtZ4POMRpdhNpjca5ohmI2mMQXNDG9tJzk5ZbicdXluMbjqDJcmcmtCmLmCh6TXrmpVeeqOIUrDk6P0GheDFzbcI9O1OEl9o/SVTQHB2lf6HvdJ1atxomtTuYxp6Ku6zVOpWlZW8JNuhxMtWpqw1cQ2yQptVanHOMuLpuUZNZg9yhJrbmKT3b9mN6Lz15xpMcVbRYrpr3rvsxgrXeTsOTm/YSNZsnDPKIVV/qyWP2PpzE223N2VnRHM3CSNtY7I3at6Yk1oVoExCOtyp0Wl1/CGvYXnBfSS0xp7grpfTdvc2lbQtXQVOVC64mdTir21rxWj7CE6EabjWpLVqSUoS2pJKWtXUlSkpTpSnrJxcItSxtTi3heL8j58vlhrDGqkGzNrdspkXI8gn7vI4Nm3bV2wrVnyDO4i0Yeco/J5Q4oX2PR2MSdrj7rKr5dVwkSqSPzWtXKExjTHr7etbIntOt9P8I7jQ/Cjg/o2wsdE0rW6s+D8NI8Zo20r1dIQuYUIzjcVa1GUowhTm4QjRdNJuU5OU5PG1WerUhCMYpOMNZOMXraySednNux7S+l2Qch59xLyWuEJTPJa1NW0zC+O2cpXH3xwY5dN2PEmKCpO4RJdJW85O4pkmRlN9xEqPRHJ3Fxt51pSsqw1VYo5I2OjdAaZ7o2lbawt68+D1SnS0RbV6Ua9ta1L2u6fHzoTzCcKEdsU8RgsPDSw9VCNKVxKMU1T8WCltUW+XHLjkec8z2nfoNece668o/qRGMWGS5shC7Ceebm6EP07l02YosqRJU1y5TFqTR2f3ViKfariL3VAldOtJyluIVJkCRUYuOW8k9O3mne5nwmr39O1VzR05oaDr21pQtHXhKTlFVo28KVKcqeNWElTUtXKk5bzDm521RyUVipBZSUc79+MJ43J7+Rk28rzWtOTy2B5ta0rz8T8K0rwrSv8d+NuFfjxHl+5nCnPhpoeNWnCtTcrlzp1IqcJpWtaWrKMk01lcq37SOh8LHc8cjSafJtMa9uNX47rsu1wyFhXJedoXljMexWJ9cMr5UvzHN5JMMgwfKjU+R+ROL+ZKXJ6ZSJMi6AU8RlexMzOgi75cW6sTUhVtjAaz+x4J8I5abnwlstL6K0Ld6O0ZoPSOl9H2UdF2tCnaXGjp06lvTpVKEIVpUXGTp1YVatSVRJKpNp1FOejPX46M4wlGMXOCcUtWUXlbVhtLlTe3G3O3Mn/wAT0Q1F3u1Lj+DFc1jkU2dbtj27MkUe8iTucskrd8eY/QTmNzFSVN5DIVNsuJdDTkx7xRV1W5AaamT2prVjn1wrI6SrcKeAXDC70vQsJ3fB664P1tGXNtY2tnWoQ0jfys7i2zbUqSlb8VtjCSeJJNuTUXGPW42jWclHMHTlBxSjjWlqtbFtTXI93JyYxcil1u2jtmTLGYsF7oZckjZmjJEWwhKMJzuOxKGYHY4ep7G492ANKnPWN7i56jOSFPMofH2KOKZ3dikJlSTyaLbFfr7q0pcGaWgdHaM03wL0XQWitHXmlrfTlGpWvtL3N5CNxcTuKj0XeatpODjTtqdGvB04aze1rEurGmqajUpQShCUozi5Sm5Yby9R4i+RZWEntyZAS+D7iZH1H1JS5fh2TZUqjcjck+3+Isdz5HCMu5JgbSVKIxHr6SZJKmlLJSljaQ0ySaRBNJULhO1bkntSL2ReTRxavN2lxwS0fwq4VrRt1ougrm2pvgvpW9oSvND2F1WVOtdRnF0qypJKcqFtXq0pxocW5SUl4k41KiqtZppJ/BylHMFJ4bTyti34ysbMNovnSlDjNolWYohrfPst4xRE42Y7y9OtjIxkIiRYOmdyl6JachRy/IEkc19YTJ6qCjpIxR++RoVLqaiXKZUisUM0fS13Czv922grjT2jdE3tLv2X/wCJdAVrWVHStlGpTlVsqkLGFOh3xRSqcXOfE1tWaThhOcsVW2ocZGLxLLq03HE1sbjmK1cpbN6fUjDKPY9ZMXkw1y2BV7VarbmlyONEv+60mep3mDBk9d7JyTRFFX17j+QTMd3QeZs9U7ORFJg0QdGwJKpE70tXJkC2199ddXVXSMrzweo8F+EfBp2VRUuDNKlaWOmbCjGjFcfq1Lanf98201x0qtOdfjJJ+Kk4uMkpOWu6UaVSm1spJKNSKXLjVUm0t+E08bcraZrbbs+JMrbCNGJsiNWxux1EmLS387V3Cjj2JwiK0OkJlUGWMkSyuS8SNih9dKpVDBF2Z9mCq1GlIUKkLGQa5lLV/keDC0jZcH619a+D2gadbSE6K4QadUK9e4cI5lo+ytp2V7UxDZKvOjRllRSk44IqWVTlJOnDLw5y8aTa/Wxjh7sbXjr2bsZI9sblHBOim/juxX5BbHLAudHrF+G2rKz6hlM9xTF5uoxjHY8wLn5K/wA3b3gzGR05WuMbodI5OkrajQt6hxWt9lhJfpdI6A0ZpLhfwHnWjYVoaY0dG70pLRdN0NH39azc5zqUKU6NCpFXWpxdTNKm37+NOEstyOFOVaivFlrxc5ta0VPDaWzkbSS2YzLYd5uDpfjvXvW5HMYNLMomz11yzr0XmSVv2TJ/I7c7KzMlxZKrdJ/G5BKHWL1dDJKail6JybGlK4Ni9vtb0auxtWuBCmLgfwqr8IOE9zYXujNELR6sdMy0fbUtG2dJ6LjQsLp01b1oUYVJPioulU41yjLWlOMYPV1VKo51nFxhh66itVRUcRljdjY+VSytud+0uPYR+Mz9uTmDB+TsSbDZvwfgzHuMqI8UYJkzTFWR1mmSEVZeZO8mnq8tYkdnlQ3JEZLFDW9I6u7U23InVcYib1qs05zg4P6Po6J4FaM0tZaV4O6H0zpu/vtfSPCCnKrKnZWMo0e87CHeV9Tg5VWqtxOdOE5QlGKbSi4oKMaMJqdOE5ykm6ibeIp4UFhpPe28ZwkuUyw0Pb8yxppzFC8gxHLMWxkw5DKW69k5vfGWQ5Fb8cvjSUcfCXJ1Z5fN6rGmDvKRShjhznInRytZF6NKctMKSEpkfle6A9DVq+h7vR93oe60hW0coacloNTho+ekKNScVdUqc6NF05XNKUJVIRpU4ucZS1cycnFX1XKDjKMm4pTcPetrKTWxYbWM7Mb8GfI+eEAAAAAB8vne2hNu8e6Fqfm0T2bZ7HWJ6W/3NCLcxTKhNLfmUt6nS3hSnapTtU7Q+o6MebC2b3unH5kvm9h8d0mktI3uN3fE93PhZ9uTFUd5wgAAAAAAABzStba0rTy6VpWnp08oazipxlF7pJxfU95mLcZRmvfQkpRfM001y8627sneXPJJnC49uINM5tLbr7rra8eHHyqXk31tt41rXm86vDjXtjzy0DVpuSoaTuKFNyco04RliOefVrwi3zvVWeY9M+ENCrqyudE29xWUUpVZzptyxtWFO2qOKy21HXklk466pP8A8lJ/VL/dhn3Eu/wxdeip+kmvu5Y/gO09aj+hjrsk/wDyUn9Uv92GfcS7X+mLr0Vf0ke7tj+A7Pc1vot7cbV/kmNm3envzsaR1y1ZctO6tdZSzhbSyy2lePNspW66lK3cKc6vG6ta14U8FKU7Qs7CxhYUOJhOU8zlOcpJR1pSwsqK2JKMYpLL3b9pU6S0hU0lc98ThGmo040oQjt1YRcmtaWE5ScpSblhb9iRSDuOAAAAxyfNsAL09ZhLHO+veOP5+Pg9SvxqMY+bHSMbW+RrGMbuhPfjrzt5QM4S3Jf2bvQZxj5vQAAB7c8z5N+zm28jWx9Bjk2/L0/2gDI+Px/CGOrn3cvOMLm5c/Lz9fSAwt2NnMMLdjZzAYxjdhLmxy85hLHNjlSWPp+3zAxs2bHzvL9O1N+kY2Y29G19ufaBkyAAAAAAAAAAAAAAAAAAAAAAAAAAAAAAAAAAAAAAAAAAAAAe1z+DOZrRyjWHNeCVjmsVSLEeXS5igQqCqWJG+B5VjyG1qTtp/GnSK2zOFT1e4k0trcjMdkd5hlbF5Flvg+EtBwu4VuSrDfzyi8YXVHG3ZnmT3/QuCNwp2de2edajWclndqVPGytuzxnJc2zOT0qDzZ64AAAOK0pWlaVpStK0rStK040rSvarStK9qtK07VaV8sZjJxkpRbUotNNPDTTymnyNA12s2k+W8TJVcO1h28luFMOqnh5eUWMHrFMCyyVDDJCvUObs3Y8lEmNb3eOs1y5UpVoW11skxKJWeesrU9UpVnKPotXhvojSk6V5wk4IWmmdL06VKlV0lS0reaM79VCCp0Z31tRp1oVqqhGMalWlOhKokk8RUVGd1YTalUpKc0sOSk46ywl42E3nYstNZwXNfyf2JCtemDBDXJJ61ukVn9mY47mYl4TmZUb812OSh2Myfc7Xo6IFDyqUKlCNWkuQWpDGc2iMvqKslO4k8v8AfA0tPhDcadrW1jVo3di9EV9DypSWjZ6H4uNKOjlBS4yMKcYRlCqpa8aqcliEpU3jj58Y54jhx1HDHiamMauM5SW9Yaw/QX5ibBOcI5OEM5zXtfM803sDY8NcbiLPBo1h2CW1e7UxSt5mEdh6xdSdvyVOktLZj3pYW0MRqhataWRIuUUUFcOltP6EubGdjobgraaG4+tCrcXVW/uNK3mKevqUbatcUqKtaL126kYQnUq4ip1GopLScoSWIU1Dbra2s5Szt2LdFLa8rVbezLZVYj1o/iswzlPEfZr19/jLluaZT2Q9jfWvrJ/G+6vDn0HrT1+ceuPY9116j0rrmg67dH6p0ds6r1MvGmeFL0vpzRume8VbvR9LRdJW3fPG8b7mqklJ1uIpanHcXu4qfF62+eNu06uvOM9XGqorGc51enC3kZLdGGxXrvr/AIgSZPfY7krWexhcMVZ0jDCgQPLNJmRCa2qF50Uc170gXxyQITrkkhiC53UonRNYQUoW3dRsuFlT4d1Y8INO6XqaLo3Gj+ETnDSehbi4nKjVoTalGnG5hSpzjVpyWtTrqjsb202ksZ418ZOermNTOtTbymm878J5T3PnS2FNBdNckt2xGMtk8s7Ov2Yplj+ITeGntCrGsahMYUtkqSFJ0NYy0Rl3tTxY5AdcuWPapfZK3CTGHICLl7SkaEaeudIcNNH1uDukODeiuDNvoezvryzvONhpG4vLiNS1nrPjp16MeP1l4lPV4iNKOfFqN5EqsXTdONNQTalnWbeVz539SwTVt5rz4qvXjIGBey/sD7OqxOvZX1g7KOtXYvN41MvlF16jvTundj3W35cI+i9M6Z/wjo/RT/O8GdOPg5pqz0wrZXjtHVfe7rcQqnG0alL4Xiq2rq6+t8HLOMbM5WlOepJSxnHJnHt2/Mf1sfr54oJJhNL2XdiP8Tuw2Ls9dU6wdf8Asi/i2PdTuxTm9emXrR166583r7znTrd1Dj1nX9V4FzaA4QvQdXTNRWiuvdfQ+kNE4dfie91f6v8AlGeJq8bxWr8Finr5+EgbU6vFuo9XOvGUd+MZ5dzz7D9MmYA/jF2A1lzp2W9Z/E5m5kM7FusPXDsx/jbgqaFc3r316Q9j3Y/0frnx60PnXXn9C4NvN6XVo3hC9HcHeEugFaKsuET0Q3d8fxbtPcq9d4sUOJnx/H54t5q0eL9/+qe9MRnqwqQxnjFFZzu1Za27G3O7esEKOOm+RohNsgSPWnZ+S4Bi+WZWtneQMfGY0heUGCkzdyyy5BJoCbKTkh0Hc3+4uix0s6m/Np7h1M6jdamSIESS7p8M9H3dlo634R8GbbT11oi2p2NjpBaRutHVpWVH7ntr6FCnVjdxobYQmpUKnF+K5uTlOW6qxajxlNVHBYi9Zx8VYaUks62Nu/Gx4583ZkLUE2URXCNInnHKkSzDr311vx7nB8XJsjSdzNkrXRomBOR2WT0ozTlulCa0q9YkOtaz229MmTMK1qbKKm5XxWHC6nbXmmJ3egtF3mi9Oavfmh6cZ2VGgqVR1KD0fcUdetZzoybSlFVFNPFSMtjWsKii561OEozxrRWYpYeVqbW44+XpyUmNNPT2+XZCydsBlh32EyjkfFRuDHOQGxVnxfHmTEapctdXSIRiKxBYea31e3Rbc4Ozysf3J0uUp0tzYe18FXS99JcL6da20do/QmhrfQejtHX/ALqQod81dJV7i/xFKtdXNxTpqrGMYRhGkqEY6uYtyWFHMquyMYR1IxlrJZcnnOdrezZjZhLpyQ+o5PmfPsJbMCTfbidzHVRpNjycrEK/HEFSTRzjMUeUL4wQ9/zMlrR6cGNIqbG9ObekjjW6nN6UpEW5JyrC62W64f6OpXNXS9pwRsbXhFWpVIy0nDSN1K0p161J0qtzR0VxcaVKpODliKuHTi5NqO1p7cdFNzVKKqPOZa0nHL3tQyknve9pPkJfyzqdNZDmk/PuCdgn3X/IEihrRAMhULx/FMnRuZRpgXnr2Q6jBKzUpLLJWyqkxKmfSD1hdiK0tP1s5hzj1wq9FcL7ShodaD05oChp6xoXlW/ss39zo2ta3NdYrZq20KjrUqm90pKOP1s00mtY1Uo6k4KaUtaPjOLTe/OE8p8z3ZfyWRF9OMf4HwdtvHMgSueZsx3mmkxyhkFE4MCVyyOsdVkP/wDTle0nsNhdr/K39e12P8bLbGJpUNUholKbSzL7UxhPdd8Mr7TWmOC1bRtjY6GvNDcXZ2MadfUsWpV4OhCq7lxVClCCjSqyrV5xqJynUlBNoOrKcqbioxcNkcPC35Sbk9i5Hl7ctt7TWNlE9DlWFYFwlj7fd527PeMwYeKxNiWPQeJtEljEYi74jPc5fn19Z0yubO6WEQtM4dMPlaeIKKuxieQvbU4rGs1Wh+o6KdTRekNN6c0pwFpcFIUtG6TnpTTVxe3VahcXFxQqQhS0NSqqnb8ZeXVSCUbaV2pwcqdKcddOXVBOMpTdCNPVjNzm5PD8V7KSbS8Z42RctmxchuCzFqq+yzKpWesH5metfcyqYqRBpW/IYfH8gxCfRVEquWNSaZQWQHN6VxeWI68wtkkSR2b3REjMqgMMUoykxJHxrQ/CujaaJloDTehqGn9ERupXtrQqXVawu7G6nFU6k7W8owrONKrBJVqFSjUpyklNKEs63JGolB05w14Zcl4zjKLe/Vlh7HszFpp43EwYTxfKcYR94TTjL03zTMJM/nSN/lkvohbEJCo1EiQFtEMhrNYWwwiLJCEJZqZja7Tq3LlC5ctXLFKqt9lRpzStrpW4oSsdEWehbO1t421vaWsqlao4qc6kq13d1cVbu5nOpLWrSjDEFTpxhGMEaTkpNOMYwSWEllve3lyby3te18mEsJYJmFIagAABaU+m8cxnBZnkeYuJDPEoDFZDM5O6qr6WJ22PxhpVvTwuOvrSvNLSt6JQddWlK14WfyaVrwpXenB1JwhFZcpKKS3vLxuzl/IiKtUVGlUqy2RpwlJvmwsnyr8kTx3ynkWf5PfyySX7JE3lk+eyU/Ho5TvMX9wkTkWRzqUuqTYscTrSq1pStbKW1rSleNB9WtqfFUKVPyYRjuxuily9R8YrVHWrVqz31atSpux76Ta5XybsbMbizBORgAAAAAAAAAAAAAAAAAAAAAAAAAAAAAAAAAAAAAAAAAAAAAAAAAAAAAAAAAAAAAAAAAAAAAAAAAAAAAAAAAAAAGwfkw91lOh+20Ky+41Un4ykCY/HOaW1KUYpUH43ki1vPWPKFKSQpPUOkNem1ml6JOjI6e6FsyuOkHEFPii8U+mLHvy1lGMVxkPGp4WEmuR9Et3JycmS10NpD3NvYVWv1GpilW/eN4UuVeK9ucZw2ur6R0Zk0emkcYZfEnpskkVlLM2yGNyFmWEuDQ+MTyjJcGl3a16a69Osb3FCoIVpFRN9xR5BpZll1bbqVHzmUZRlKMk04tqSa3NPG0+sU6kakIzg1KE0nGS3NNZTXOnyYz1ndjU3AAAAAAAAAAAAAAAAAAAAAAAAAAAAHt5WurH0pnRoIxGmpycXlrjzG2vDvXnOzsgaUCNzdLudz+c4r06ctUtrz/5fFSabXnfyuPHtierdXVanTo1rivVpUdlKlUqznTprGP1OEpOMP4qXLzjLe9v7dG5fIurB3ggAAAAAAAej08vMeZT+EPb/ALVj3FVmkGNX6w7JOWSG13zKc1qa9WheKSFBTihjS49MeXeje8kOCZJ1VuvodddBUTvY6JCkUrZT1Xo9AaPlXrq5nH9TpPxG90p86WVlLpWDx/CrSapW/eFGf6tXxxrjvhSztTfI57n0Z3bTxddqnap2uHzO58fD2+6PeLcvZ1cnsPn+7Zt2Y3788vtAyAAAAAAAAAAAAAAAAAAAAAAAAAAAAAAAAAAAAAAAAAAAAAAAAAAAAAAAAAAAAAAAAAAAAAAAAAAAAAAAAAAAAAB5fljDSaw9zBvV5J/lmpZo9c34OzklfciatL3Ay5qNba9PmeEVripvULHGLJDzLLZBB1as41a/QvpCVUhUHq5BFDr3DrhHJP5nS+hVcN1rd6lV71sUZ9e7DW7K2c62rPpdCcIJWDVtda1S2b8We+VLq54rlWzoxsT9vuEM+4Y2SgTdk/BOSonlCDOfUi7HyKOhS6jevMQo3ExkkDdd1J1jElRI3BEa6RiRoWuQNNVJJbm2pDb6WDxdWjVoScKtOUJJ4w1j0Pc11ZPolC5oXUFUoVYVItZzGSbX75ZyuprJLwiJwAAAAAAAAAAAAAAAAAAAAAAAAAAAAAAAAAB8/wBvSYbSTbaSW1tvCS523uPPtyknLv4T1pa37FerLxGc8bCmUVNSl8Z1hT3iPFCmqbm3r5BIm469um0nQqDbCSYVGVqlMhXpXJPM3lhWNtjC8XmjdDV7qUZ1oyp0U08NNSny4S3pc7e3mXKea0twitrSDpWs417l5SccOFLnk29kpLeksrfl8h4gp1OpplCaSjI+RpO7zOeTV5WSCVyp9U1Vur07r7+eoVKTeFpZZdtOYQkRpiyESBGUnQoU6ZEnIIL95b29O3pxp04xjGOzCXNuWedNZb25Z85rValxVnVrTc51JOUnLbv5FyJLkW5chao6CMAAAAAAAAAAAAAAAAAAAAAAAAAAAAAAAAAAAAAAAAAAAAAAAAAAAAAAAAAAAAAAAAAAAAAAAAAAAAAAAAAAAAAAAAANJ7wX7jLK2VMJSfs2wtk2fYkmFyS5vOkmOJa+Q52Vtt6lOsNanBWwrkJjk0KFKRKcraV9VLcrvTldJSnUstpTjr2NC4i41KcJJ7tZJ71jlWzHIT0Lq5tXrW9aVJ8mo2utNc3UbZMb/wAIC5TeAm8X7JONcxprSySiUWT8SxlKWRYTZbZx6XiumMHVSYbS2lxxy5wVnGX0rfcbS666taerwctJPMYyjl/rZPG3bubwknzLdgu6fCjSlNJSnCryJyhHPW3jL+Vvo37Zx8kw8oF3qtO/Y8zTT/8A6EEPgzQ8qfrdX9f2ezo8Lb/zdH1evp6vb0DyTDygfeq069jzNXh/94P0vw9ztvBmh5dR/wAZdq5vb6Hhbf8Am6PL+t68cvV7R5Jh5QPvVadex5mrw/8AvB+l+Hudt4M0PLqesvofR7fQ8Lb/AJKdLl3xX7rHL+99vyPJMHKBd6rTv2PM0/8AeEDwZoeXP1ur+v7bnhbf+bo+r19PV7egeSYOUC71WnfseZp/7wgz4M0PKn6326fs9jwtv/N0fV6+nq9vQPJMHKBd6rTv2PM0/wDeEDwZoeVP1vt0/bcfC2/5KdH5Y/b7dW15Jg5QLvVad+x5mn/vCB4M0PKn6326PtveFt/5uj6uezpHkmDlAu9Vp37Hmaf+8IHgzQ8qfrdf9Xt5trwtv/N0fV6unr9nSPJMHKBd6rTv2PM0/wDeEGPBmh5c/W6/6vtveFt/5uj6vV09fs6R5Jh5QPvVadex5mr/ALwfp/GvaeDNDy6nrLt6fZ6Xhbf+bo+r1Z5f33oXyvJMPKB96rTr2PM1f94P0/jXtPBmh5dT1l28mfZy8rwtv/N0eT9b1Z5f33s38ryTBygXeq079jzNP/eEDwZoeXP1uv8Aq+294W3/AJuj6vV09fs6R5Jg5QLvVad+x5mn/vCDPgzQ8qfrdf8AV7eba8Lb/wA3R9Xq6ev2dI8kwcoF3qtO/Y8zT/3hA8GaHlz9b+seFt/5ujn979uUeSYOUC71WnfseZp/7wgeDNDy5+t/WPC2/wDN0c/vftyjyTBygXeq079jzNP/AHhA8GaHlT9b7dP2ex4W3/m6Pq9fT1e3oHkmDlAu9Vp37Hmaf+8IMeDNDy5+t1f1/bc8Lb/zdH1evp6vb0DyTDygfeq069jzNXh/94P0vw9ztvBmh5dT1l28uPbycjwtv/N0eX9b145f3vt3cjyTDygfeq069jzNXh/94P0vw9ztvBmh5dT1l29Ht9Dwtv8AzdH1f32OX976X8ltyj+EicopIWs9vao7rDBVR1l1hb7FMZTlW6pbrra0oaQTN8sTJkuMsrWl1tFLMpK40/ll328ba7Lg1brfKb6NbC9jz8xrLhZpFppRoxzueosr05Wezrzrf2D5RbejahrOj2ddmsiSmJq26jS5wdgNZ8bQJ+QWriXKwmUQfGbVEItLDCVydOoTqpM0u6tPeQRQk8uwgq22xt9D2du9aFKKfI5JTkn1sqrrTGkbxONa4lqPPix8WO39ysLdy+zBhcWWWVSltltLbaU4cLaUoLSMFBJQ2Y5OR9fUtxVvO1re9uW2/Ty85/Y3M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CeKewb6OKfe3LveAUnhHoX49D8lcfVFt7h6U+K/09v9cPFPYN9HFPvbl3vAHhHoX49D8lcfVD3D0p8V/p7f64eKewb6OKfe3LveAPCPQvx6H5K4+qHuHpT4r/AE9v9cPFPYN9HFPvbl3vAHhHoX49D8lcfVD3D0p8V/p7f64eKewb6OKfe3LveAPCPQvx6H5K4+qHuHpT4r/T2/1w8U9g30cU+9uXe8AeEehfj0PyVx9UPcPSnxX+nt/rh4p7Bvo4p97cu94A8I9C/Hofkrj6oe4elPiv9Pb/AFw8U9g30cU+9uXe8AeEehfj0PyVx9UPcPSnxX+nt/rh4p7Bvo4p97cu94A8I9C/Hofkrj6oe4elPiv9Pb/XDxT2DfRxT725d7wB4R6F+PQ/JXH1Q9w9KfFf6e3+uHinsG+jin3ty73gDwj0L8eh+SuPqh7h6U+K/wBPb/XDxT2DfRxT725d7wB4R6F+PQ/JXH1Q9w9KfFf6e3+uHinsG+jin3ty73gDwj0L8eh+SuPqh7h6U+K/09v9cPFPYN9HFPvbl3vAHhHoX49D8lcfVD3D0p8V/p7f64eKewb6OKfe3LveAPCPQvx6H5K4+qHuHpT4r/T2/wBcPFPYN9HFPvbl3vAHhHoX49D8lcfVD3D0p8V/p7f64eKewb6OKfe3LveAPCPQvx6H5K4+qHuHpT4r/T2/1w8U9g30cU+9uXe8AeEehfj0PyVx9UPcPSnxX+nt/rh4p7Bvo4p97cu94A8I9C/Hofkrj6oe4elPiv8AT2/1w8U9g30cU+9uXe8AeEehfj0PyVx9UPcPSnxX+nt/rh4p7Bvo4p97cu94A8I9C/Hofkrj6oe4elPiv9Pb/XDxT2DfRxT725d7wB4R6F+PQ/JXH1Q9w9KfFf6e3+uHinsG+jin3ty73gDwj0L8eh+SuPqh7h6U+K/09v8AXDxT2DfRxT725d7wB4R6F+PQ/JXH1Q9w9KfFf6e3+uHinsG+jin3ty73gDwj0L8eh+SuPqh7h6U+K/09v9cPFPYN9HFPvbl3vAHhHoX49D8lcfVD3D0p8V/p7f64eKewb6OKfe3LveAPCPQvx6H5K4+qHuHpT4r/AE9v9cPFPYN9HFPvbl3vAHhHoX49D8lcfVD3D0p8V/p7f64eKewb6OKfe3LveAPCPQvx6H5K4+qHuHpT4r/T2/1w8U9g30cU+9uXe8AeEehfj0PyVx9UPcPSnxX+nt/rh4p7Bvo4p97cu94A8I9C/Hofkrj6oe4elPiv9Pb/AFw8U9g30cU+9uXe8AeEehfj0PyVx9UPcPSnxX+nt/rh4p7Bvo4p97cu94A8I9C/Hofkrj6oe4elPiv9Pb/XDxT2DfRxT725d7wB4R6F+PQ/JXH1Q9w9KfFf6e3+uHinsG+jin3ty73gDwj0L8eh+SuPqh7h6U+K/wBPb/XDxT2DfRxT725d7wB4R6F+PQ/JXH1Q9w9KfFf6e3+uHinsG+jin3ty73gDwj0L8eh+SuPqh7h6U+K/09v9cPFPYN9HFPvbl3vAHhHoX49D8lcfVD3D0p8V/p7f64eKewb6OKfe3LveAPCPQvx6H5K4+qHuHpT4r/T2/wBcPFPYN9HFPvbl3vAHhHoX49D8lcfVD3D0p8V/p7f64eKewb6OKfe3LveAPCPQvx6H5K4+qHuHpT4r/T2/1w8U9g30cU+9uXe8AeEehfj0PyVx9UPcPSnxX+nt/rh4p7Bvo4p97cu94A8I9C/Hofkrj6oe4elPiv8AT2/1w8U9g30cU+9uXe8AeEehfj0PyVx9UPcPSnxX+nt/rh4p7Bvo4p97cu94A8I9C/Hofkrj6oe4elPiv9Pb/XDxT2DfRxT725d7wB4R6F+PQ/JXH1Q9w9KfFf6e3+uHinsG+jin3ty73gDwj0L8eh+SuPqh7h6U+K/09v8AXDxT2DfRxT725d7wB4R6F+PQ/JXH1Q9w9KfFf6e3+uHinsG+jin3ty73gDwj0L8eh+SuPqh7h6U+K/09v9cPFPYN9HFPvbl3vAHhHoX49D8lcfVD3D0p8V/p7f64eKewb6OKfe3LveAPCPQvx6H5K4+qHuHpT4r/AE9v9cPFPYN9HFPvbl3vAHhHoX49D8lcfVD3D0p8V/p7f64eKewb6OKfe3LveAPCPQvx6H5K4+qHuHpT4r/T2/1w8U9g30cU+9uXe8AeEehfj0PyVx9UPcPSnxX+nt/rh4p7Bvo4p97cu94A8I9C/Hofkrj6oe4elPiv9Pb/AFw8U9g30cU+9uXe8AeEehfj0PyVx9UPcPSnxX+nt/rh4p7Bvo4p97cu94A8I9C/Hofkrj6oe4elPiv9Pb/XDxT2DfRxT725d7wB4R6F+PQ/JXH1Q9w9KfFf6e3+uHinsG+jin3ty73gDwj0L8eh+SuPqh7h6U+K/wBPb/XDxT2DfRxT725d7wB4R6F+PQ/JXH1Q9w9KfFf6e3+uHinsG+jin3ty73gDwj0L8eh+SuPqh7h6U+K/09v9cPFPYN9HFPvbl3vAHhHoX49D8lcfVD3D0p8V/p7f64eKewb6OKfe3LveAPCPQvx6H5K4+qHuHpT4r/T2/wBcPFPYN9HFPvbl3vAHhHoX49D8lcfVD3D0p8V/p7f64eKewb6OKfe3LveAPCPQvx6H5K4+qHuHpT4r/T2/1w8U9g30cU+9uXe8AeEehfj0PyVx9UPcPSnxX+nt/rh4p7Bvo4p97cu94A8I9C/Hofkrj6oe4elPiv8AT2/1w8U9g30cU+9uXe8AeEehfj0PyVx9UPcPSnxX+nt/rh4p7Bvo4p97cu94A8I9C/Hofkrj6oe4elPiv9Pb/XDxT2DfRxT725d7wB4R6F+PQ/JXH1Q9w9KfFf6e3+uHinsG+jin3ty73gDwj0L8eh+SuPqh7h6U+K/09v8AXDxT2DfRxT725d7wB4R6F+PQ/JXH1Q9w9KfFf6e3+uHinsG+jin3ty73gDwj0L8eh+SuPqh7h6U+K/09v9cPFPYN9HFPvbl3vAHhHoX49D8lcfVD3D0p8V/p7f64eKewb6OKfe3LveAPCPQvx6H5K4+qHuHpT4r/AE9v9cPFPYN9HFPvbl3vAHhHoX49D8lcfVD3D0p8V/p7f64eKewb6OKfe3LveAPCPQvx6H5K4+qHuHpT4r/T2/1w8U9g30cU+9uXe8AeEehfj0PyVx9UPcPSnxX+nt/rh4p7Bvo4p97cu94A8I9C/Hofkrj6oe4elPiv9Pb/AFw8U9g30cU+9uXe8AeEehfj0PyVx9UPcPSnxX+nt/rjUUPkR9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NkuA+TNyln/ABVGcsR/JWLWNnlPXW5E1O699Pd0lrS8L2U61ytbWVWjTKDFLccdYmsVHGFpjCKqKlKLjU5IExeM0Zq77+HvX5Z8HgA8ZozV338Pevyz4PADDra/TSb6k3QfswmMHldk7pIOt1sSVOxilDdHOs3S6uSd0a2/qZCmj2loiOTmKOqXkLLDrCOpk3HgYegAAAAAAAAAAAAAAAAAAAAAAAAAAAAAACatf8DTrZDJrNjCAJirnJwsOXurstodRpjUfRXk2uUgeTiSzTCkKS5QnTl2WWVNWuKtC2prblS0iy4DahK47yZOmiu3H04jUp2Vy011tIlypIZ0xEyOVttlylCsRdkceh7TUs60y2jMR2SyFsrTob2soZxvvARSOcmVuWqvx9Bo3KNastOlbiIiqWGdDRPbjdbdVOhRoaSSQRB2qYddZbczHdjUhcq16IyLK38L7ANV+wGBp1rfk15xhP0xVrm32Er2t2RUOq0yWPrbzrW2QMxpxZRhqFXcnUJzLL7KGonFIvbVNLVaI+y0CFQAAAAAAAAAAAAAAAAAAAAAAAAAAAAAAAAHYtDO7SB1bmNibF7y9O61M3NTS1JD17k5OCw20hIiQIkpZqlWrUnX2FEJyC7zTTLrbLLbrq0oANrh2imJddtepLkzcWYLmTJcqj7kmxdjOJOSU13bJF0KpzdRTYT1cuROpKwxHR5KLNKisfQGGWr3RYrWpDEIGpIAAAAAAAAAAAAAAAAAAAAAAAAAAAAAAAAAAAAAAAAAAAAAAAAAAAbF8G8mPnzPuL4zlmKyjE7LHJZa5mtKKTv8pIeeoNbuvZTj1SdkhT8hItOVtym4gujiYfQnmXKCiDbribAJa8Zm2c9H2CPvkyB/uyADxmbZynlT7BFP/wCpcg/7sgBiPtNpjlPUisJuyO9QZ7JnnX+1mPhTq9uNpBsb6z1cCnGx9jkdPKuusfEN6a9OUrKMp1a0wwq+yy0wDEYAAAAAAAAAAAAAAAAAAAAAAAAAAAAAAAbr+T3OtxNpVuLsNHqn2z5KS7RRmWWFJzrmW+NQ5G5sTkloYQddS0t9nNHF0JNpelVEsaChlltCLr6AaVlKlQsUHq1Z5ypWqONUqVKk289QpUH33GnHnnG3XGHHHGXXGGmmXXXmX3XX33VurWtQCZSoRqCFaQ85KrSnFKUylMbeQoTKCL7TSTyDirrTCTiTLbTCjS7rby77bb7LqXUpWgG6nlCTbctaWadbESGp9Z8qIaYo8qryU5Nz1fJocrdHxyVULTk3c299g1zi1Ek0sSJiX5f1Ky6h9l4A0oAAAAAAAAAAAAAAAAAAAAAAAAAAAAAAAAAPQ9F8WY15NnWhv2NbohXPmaJM1s5SeeNJN7pA4n2ZN3VUitueUtphLFj0ss9O10lJXNf564OaFuJUMjZIi0LCBozzFmfI2eZy55CydIlMgkDhXqJNt39hbGVtLvMvSMjA22XVTNTOi6oZUlInpxNOMULlpqtxVrFigCLQAAAAAAAAAAAAAAAAAAAAAAAAAAAAAAAAAAAAAAAAAAAAAAAAAABsFwXpbujkrGzJPMUKFTNBJKa4KmWlmTSozRw6GuUNSxfRoTOlhhFL1repTW3rCCFB9qWh1pdyW9OcaBL/AI3ryi/ogWezYd76gB43ryi/ogWezYd76gDETZ3XLYnAyuJKs+dVV3ytO6p4y6mzNNMKnWsRiMx0QUM6eqXIaI6vKFRzDySUp/TuclNPNKV2EAYrAAAAAAAAAAAAAAAAAAAAAAAAAAAAAAADa/yYeZISlcMp6sZYcKpIJsQyGMzMcqX2I0KeVrG1dHXBnJuMTXkpHOZsjkSnb3I5SVSx3jbI2Jk6pa6pqFgYwbI6S5x1zljw3OcRfpXBilRt8eyRHGRe4R12abzKURGuhiItXbGnnmX2ErmV2NKMLWlqOtqh1baJnNUBzrdpLnHYyWM7c2xF/ikGNVE3yLJEjZFzfHmppsNrRaa1GLi0dsleaWF3koWVpNNvMWmJ6OShqbaqXNMBk5ynmZIQrccWatYnX1WQXXZjsZHhQmcLViJRKkja3x1AzHXFprCVblC2RrOTr3MlSbz3iSPjWoTpVjUpoaBqiAAAAAAAAAAAAAAAAAAAAAAAAAAAAAAAAAbBdPd9JZrsR/FnPG2mTde3y9cif4G6lJnFSwtz7U4t+NidjndVAaiX0VKVbtDnSvY8+Hnr623Mzg7uLwcBNez+icLlEIP2e0qdk04xEtSK3iSwRvUmqnWH0SE1VuihhKWVo6Xom4mtbnmHu9lkmjhtlTE1ri3KaJGQDUeAAAAAAAAAAAAAAAAAAAAAAAAAAAAAAAAAAAAAAAAAAAAAAAAAAAJWimeM4wRmIjkHzNleGx5MaecmYopkSXx1mTnKjbj1JpDW0PCNCUaoPvvOPMLItuONuuMMrdfdWtQLk8VTs/8APIZ69mDIXwiADxVOz/zyGevZgyF8IgBHs2ydknJZ6BTkbIU4n6lqKOIa1E2lj9Kj20hTfYYoJQGvq9eYjKUGFl3nFp7i7Dby7Lr6XXWW1oBY4AAAAAAAAAAAAAAAAAAAAAAAAAAAAAAA5pWtK0rStaVpWlaVpXhWladulaVp26VpXyqgDYjh/lQtqcRsSeNGPUbyY0ISaJ22mT2x0fHVvT2142lFyBofGB8X2l9uwnr4vdqkE81OR1IgogsoBmDlQtqcuMSiNFvUbxmzribkzlTGDY6Mbq4J7q8bijZA7vkgfUFt9P7Gd1jcGmqgjnJ1HVSDTizQNd1a1rWta1rWta8a1rXjWte7Xu18IA4AAAAAAAAAAAAAAAAAAAAAAAAAAAAAAAAAABJcEzJlLGLVLmKATqRRVmnjQcxy5raV1xKF7bjyjCL7FKe+hhZaqic5QmKcU1pDkQlVK0xCsshWpLNAj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EBAQEBAQEBAQEBAQEBAQEBAQEBAQEBAQEBAQEBAQEBAQEBAQEBAQEBAQEBAQEBAQEBAQEBAQEBAQEBAQEBAQH/2wBDAQEBAQEBAQEBAQEBAQEBAQEBAQEBAQEBAQEBAQEBAQEBAQEBAQEBAQEBAQEBAQEBAQEBAQEBAQEBAQEBAQEBAQH/wAARCAWOAoADAREAAhEBAxEB/8QAHwABAAEEAwEBAQAAAAAAAAAAAAcEBggJAQUKCwMC/8QAfhAAAAUEAAEDBxAUBgwKBwMNAAMEBQYBAgcIEQkSFBMVFiFRV2EYGRoxOFRWcZGTl7fS1dbwNDVBWGNzdHeSlJWWoaOlsbPR09QKFyI5UoEjJTIzNnJ2eLK1wdckRFNkgrbF2OHxJjdCaHW0uCc6Q1V5KSpGSGKDhuKEhcj/xAAeAQEAAgMBAQEBAQAAAAAAAAAAAwUBAgQGBwkKCP/EAHARAAIBAwAEBwkJBw0LCQYDCQABAgMEEQUSITEGE0FRYXHRBxQWIlJTkZKhFTIzVIGxwdPwNDVVc5Oy1CNCVldicnSClJWj4fEIFxgZJDdFY5az1Qk2OGRldrS10iVDdXeDtiZEhaYnhKKkw8XixP/aAAwDAQACEQMRAD8A894+8Hy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y+0Z1Gkm7exsSwKxShugiFzbpDKZnPndCe6NsIgsPaVD1JJEe2JlCS9yUFJyC29rQXLm9OseHBvTK3JtSmnrk9dpO+hYWsriUHUetGFOmtjnObxGOdmE21l5WE87t/TZ2vfteNJS1Y4lOc8Z1YRWZNrZuS2dOOQyWz7o/rsr1elu3ej+eJ1mnG2HskMOMc6xbKcFbIHOobfLr7UcKyY1p293VFOGP5i9HJY+2plaFI/JHI+lp9h/RHopm4rXSVyruFlpG2pW9WtRlWoSp1HUhKMUpVITcsPXgnl42bknlvHTXsqHe8rmzrTrQpVFTrRqRUZxc34so6uxxk9iW/p2MibAWkyZ6zjOcZ7mZFK0mj+I8YOOW8h3ZYaSGTJbqzo29td2eEY0xzKHONO0vyLM21ysVR1lRWqFHRE6s+1A5ONiFjdJ7vSepbU6thT7+qV6yoU1Tk3SjPOJSqTinq04NNSeVq5W1bCKhZZqzhdVHaqlDjqmt79xwmo04v3zllNR3b+olvYzQzCzbr7hfbbUfOcjnuC8sZ0v1udkmdYq141mWOsoXNy17QHv65odHePL4kuY25a6rnhJQguPpbEXVzHA5aqIaYrPSdxO6uLO+toUrijbd9R73m6tOdHWw0m0mqms14rXjb+YluLKirehdWtaVSjWr97/q0VCUamHLbjPi6qbzyb9mTnajk24jrVp3DNnWDanGmxLhKM+E4MdkOFUK11xjHndFB5VLn7rVklzPRnTg9KY0tCUlW2RlpaKFK1V5ateZwtTYstL1LvSFSznaVLZQoOunWa4yScowi9WLajGSy8PLytqWBdaOhb2kLpXMK2tXVHEM6kZcXOUsSe9rVw9y3mqj4/H+oXnN9PV8nzfJzVmd3Jnk+jbt+nYbZ8R6jYvxViuO5Uz3iPLmz2W5phx12VjerOI3lwhDFjbV9u6ulT7A7IZNbI/IX5oYJQZeW+w+HQhKhV2xUpukkqmLMVJ2lopQV7+tVrOjbV6NpRhWVvO6qxcnVr7P1K3g9ksPxZTbfjZWM5xa0bOFKlGdalUr1Z0uOjb024qFLkq1JJ5SeMpLGx5e06SAxzRrdF4b8NQHFL7pVsLJzLmjDz5bl6Q5XwDkmcLb7LI9j3ISbIaIydY3cZWuoTHY3N2aVvzClfHRJR/jVqO61SRvUqaS0euPq1Ve20dV1VxahXpw261SOplVMYWYYUtVSabew0hGzu5ulCm7Ss1ik+MlOlUk90JKTzFvDSknvxnCRrLkUfe4lIHyKyVsVssjjLw5x9/Zl5VSVzS9My09udWxaTXjUlWgXJj0qkqvbLOKvsr27RdU5xqQhUg8xnFSi+dNZT+VHBKMoSlCSxKLcZJ8jTw16S7WTEuR5Jjic5eY4e8OONMaOsSYp3Mk5RfWeNu06Ock0UQrzbzLDanPJ7SvKIomJUWk3lF2qrk/SklD453FKnVhQlNKtVjOdOHLKMMOTwnujlbXhbVtyZVKo6c6qi3Tg0pTx4sXJ4jF7drfRybXhEhuUYx2fq9Hpuzxt5QZFQZgXQ6WSRfJ+uTa/Ny2Nrn5rTsscIaW1NHETWkTt5JtFSyQujg7Xu7hc8J2xW2sLPDGpW79dKU4ypSt3VjFRw4uM4R99vedZ7HsWFjaSONN2yqKLVSNVU5SbeJKUJS2R3JLVSzvfKR3LcTZHgkSxtPJfEHdih2YGV6kONJEtKL62TBojsgWxd8UtZ5Jpv9ka3xAejWo1VE64ksxCuuTUQObYqVzU7mjWqVqVOalOhKMK0dzg5xUoZT5JReYvl5M4eI5U5whTnODUKqbg3umoycXjHTsa37VzkdidfLve/r+bm6CNfLve/r+bm6ABkAAAAAAAAAAAAAAAAAAAAAAAAAAAAAAAAAAAAAAAAAAAAAAAAAAAAAAAAAAAAAC6YMwNUqmkSjL7LGeBMkhkrGyO83kKd0VsMQbHRyTIl0meUrIicnhQ1saY81yXEtiBWuNTJjLEyc066y2ulWcoU6k4wlVlCEpRpxaUpuMW1BZ2Jya1V0s2hFSnCMpKClKMXOSzGCbScmuVRW1rmRvCzJyZOnMYfsfNFm10tw2W+4tQyCPxd7wrkDP2wGXkCMl5kb9n99wjilA3qdc8VvcduIcYTFpw/u0yrCWI2RSRE2O1XdCn8zbaZv6kasnaRq6teUXNTjSt6L2QVtGpLLrVVL3044hrNwTynm5raOtYyprvh0k6WtqSg51qmFKTrOEfgoOKyovL1VrbMkObH6F6zYr0zYs6wHYCs5kVXpeXEMpMJLk+YT2UQK5G2pToGzs90aapxrfsHjFjeE7zJ8UZXsc00tiSBdL4nKVXQ5Q0Q2ez0peV9IO3qWzhDC16UsRrW3i5VSTT1a1Go4tRnDOrN6jWxtQ17G3pWka0a6nLMlCccunXzLZFLCdOrTi1rRlvinJYzg07j0RVGynAOqWKdxsAHxbACx/at88WlS2VPmIZE7p1zLtFjNOapeqrMJcEiO5myjjhkKMJd8cqj1x0zZUZ0hYVxi4te1oaS6v69hda9woz0fWcYRqJYlbVXsSqc8JvCUtuHnk3WFC2o3dBxoNq8paznTbyq0Oen+6gt8eXOzkzlaXp/oBtJiaB4F0syXMku++MoDPZbMWvKmOZnCE21T40tdZe+Y6j6R3n0ojeNp9jlqbXxnZm9MkStknNbl3XJxOT2dkSDiV/pS1uJ3N7Spz0dXqRhSlRqa7t1KSUJySSzCaacsPZnblZZ1d62NxSjQtqk1e0oydSNSEocdJLWlCOs8KS/Wrl9hoq8qvd4V+bTud2nh7g9MmpJPPvkmmnvys7PnKVrenlPamnsafKutGyHX3k637YqD6/5Mh+SyEuPsgTfNML2DliuAyFQ0asXYTilmVHl2lStGsMTy5DJsL33TSHXJDo7a7yNC7QKpxC9vq7H1F1pZWlS5o1KUtenTozt0ntuHVqcUox/dKo4qW9aslLnR329hKvGjOE8wnOcK0mvgOLip60udShrNPlcWjMbBfIwqpIdmCK5SyrCFU4S2n4yx6ixjNG+QKMdZ8Ty2GxlTFs1N5LYuQJHiPzCd4tx/MYe0vxxaVBlF7msZlcjpix+azq644Qave8qNKcafw1Z1FhVbdwqTboPa8OMKlSnNrGacYSX6opLso6H1uOhVqR18uFLi5OWpX14JRqpbnrTpxlDkVRyTzA1Ca/YRX5+zNEcNkzvG2KlMoXOKZXOcwypPCYBF0zO2r3d0WSB/VFHWpalom1UUiR2EmKnJyuStiWyqlUXwv7q5VtbTr8VVrKCi4wopSnNyaUUk3jGXHMty3vYmVFvbuvVhRU409Zvx6ktWMUk28vHIllLe3hG4eB6J8mossWMsfkvKg73PDCYYhk890P1hYbsWI3YuylVSVApyC3vrmuSIL7ri+uZKo1G6Ep71qG6xOpTjz1XSult7ho6wjJ+JC6uHx2HLdOMVJRk93Nl7MsuIWNhtUZ3l20tsqFFqk+dxk9rS5duVsI1yfyfumEraZuXrjtFkfCuZMdRWQTN81k5RHHyfBuQ32PxttUvLsdFZu2pk8OWvhDa3Ol6WK0bz3BfVGeoPVNLcmOW1noaVv4SpxurSnXo1JxhG5sKvHqMpSxF1I7JRWdudXC2t4SIq2j7WUZ8RczpVYRc3Qu4cVKUYxy9Se555Htb3YZptj7A9yx+Y4tGGhxf5LJXduYI+xtKQ9e6vb28rSW9pam1CmsMULHBxXKCEaNInsMOUKTiyirLr77aV9BOcaUJ1JNRio60tbYoxitr+T5PYVEYylJRgtacnGMYpbct4S2bX9BufjnJCxVsQujNmLad/aMoxO/qGVIXrhqNm7cCKYMcejkqVDDmbK+Ljm6IRqUMdD6J5SwMFZarYFZB5ZlVdlCDlHnqmnZykpULWPFyfiVK9xTozrJL/wB1B7dr3OWMrc8b7eOiI4fG3ElUx40aNKVWNJra41JxeG8valtT2devXabUadatuMIcHKSQzKGJsuMzjJsK5yxi5nvOOsnsDQtLbnq1sUrEiBzZZVE3E9O0zqEvyBE/xJ5NsRLiTU6hCuWW1lpCneQniM6VajqqtQqYdSGtuex4lGS97OLab+TPDdWlS0ccyjUpTSdOtDLjPHvk+VSXKntW8xSFgcwAGYGqurEkzPm3VePZGhuUYzgrYfPEExEVlNrjq9mZ3cp+mBEakaWCzd9jzpDnCTNJRTvbaTaS92oFzcpovbTrUakildf3sbe2vZUpwdza21WsqbeXFxhrxc4pp6r2PGUmmjqtraVatbRqQnGjXrU6fGJNRl4+JKLxhtYfPtznlOn3gwdE9adt9gMCQVwkTtD8UZJfIdHXKWq21dJVrY2XlWkKHpWztLC1qF1/OrU01CzNye7tcxMX2+O2jLmpeWNtc1VFVK1KM5qKxHLW3Cy2lnLWW95i9oxt7u4owy4Uqs4Ry8vCeFl8/ObmORV5IvEm9uJp1n/Jk4c0Z0Ey4txs0wbsbTO8cWWtkNiUpOenm+55bVDjeoNlxaQlrutsREWNlxqmq/ptpKOh4RabuNGVqVvQinx1F1ZTbxKPjyilHCeMau3c9/OW+htF0r2nUr1ZP9TqqEYNJxfiqTb3P9dhLo3cpYnLY8lfivQBpxDkfGkzdnemYJbNGV3iyhiStLCyXsyBseE6phsKc3A9ITfVyPS3N1b7khJBSbotCOpmWnbcHNM19Jzr0a0VHiIQqRmpNyk5ScWpZSzuRppnRdKxVKpTnLFSck4JYisLW2Pf0NbvlPP0PVlEAAAAAAAAAAABmtye+z8+1I2qxxlXHUAplp4XmuGOHHEnVV5JuT2PIyW6LK4SgNbEjitLeHRSuQmR8wlrdqWSBM13mtLoRaagU1mlbOF7aToznxKTjVjVS2U5U2pKcuRpNbVuaXLydVjcztLmFSFNVNbMHBZWtGa1ZJ8jbzszzG6na9LhbUbkrc84yadWphqPON3cyYtIg2IsrZUrPs6uEOxDLG7IjtkGXMatIzqYXjOOOLYox7C2RW3KZae6vtZDInFwRyBuvQecseOvtL0K1S7he0bG2qa9elT1LdOotWMISeXOct9R7lhJbWXV1xVro6rSjQlbVburT1aU5qdRqEtZycY+8it0OVZ58Ja4oLpjvrnfafIjdldGRM9rsDY5jGwLzh3a17mE0nmc4dCUUfcWaCszeYkk1cjGuLH1gj58NdJOxdMbV97FRwSnpnItuuKl/o22s4OjJQs7mrKjx9sv1OjUm2p1JNLxfGy3N4xLbs3lbC1vbi4mqqbuKVKNXiq22dSMNsYJP32ssLV5vSZuco7ZkKa8lnrjO9hsFNGkGWIVs9NMf491cgcRcMOY6n+PHWHHSJ7zEVgV4MOeItJGiQU7G1EkVnGUVWK1iwytpE1ZSU9doh04aZuoWld31CraRqVLuTU506imoxo8btTjjEnHenvWVg7tIKpPRtvOvSVrUhcyhC3itSM6coNurxex5TWrrbVjYvfGNM7/AJgjB3/5ySZ/1/8A2Jyb4/1Dsp/857j/AOGUv94iGaXuDR2f/nn1fB1F82z+rfpXp5fx+Px8qo9E93bydPo6utFKegmc7TWan7dRnLEljrgTrXvvyaOvWP5ZGMeLk6adQ7DMp15g+EX1ygNrwSlam2eY0yNiGRnRYh5SGsMgY0V5BR6RLJU7w3eSoWCvLGdBNd96N0ncVYuWdWdVVpVlFvlU4TjlrOq9q27r6pdq3u+Nw+972ypU3qpa0acqahlJ7U4NN4xiSezOUY/I9BcAvL5rcVp/vOxbKZgydnEtvtgbBiqWwB4xpitgUqHxfmKfLpC4XGwQuBtTQW7S5E+JSUlSlChxizy9NDAuc1XXLSV0oXUb6xlaUqdu4wqOSmq1aUZQUKSWXPMmtRRWs1tazhHMrGg52ztruNabqpuCi4unTg8682/e6qWXnYYPbyZIiOYdytpcpwG4k2FT/PeVJTFlqe2lhTsxu8yd1Tc+22UpbzLn9OZY9GW3UrdaYvupfdddS66tpoulOho+zo1Pf06EIy6HjONuHsTx8hx3k41LqvOG2MqksPnSeMroeM/KbnOTKKZlGtWp7VJEmOD4RJt4twmK67Kjc0uWPD9ml2lkQadT0c5RuZJ6Za3mP7xLC2NMvLvSFvCm04mharmm2+e0xxnf126aqa8LO0lHi86/E985uuLxvk4e+1VrNJLbsRb2HFq1t1PUUZXNdNy97xrpfqOvvWNbLWssZWxb86wIaz61uWE8DwvHj1kFVva47VN7bKI1NnGBK9V74re4ntUYdClDpcoiTgQqXGxhGscXxasbFKbszLdrLooawHK7ibulWrVKiprR3eb4ucF/lOtjLTwsrxUmsY2rnSxWRVsqVGEXUd47lRlGWyhqp4Tb969v67Oca25GyflVV2IXnVzIDjji5ouhyblTMtIsAmMtSuxs+IKMERZRsefjqhN1Elceqc+EoF7TVotuZaHLrrkV1txp3VKrQkayvYKrra70TSdxre+1++W7Vzxt4xUG852vGeTbY6T4uVtU1NXU90qio6uxavEQdfi8bNRV92NmeTeedQetKH+v+r0gAAAAAAAAAAAAAAAAAAAAAAAAAAAAAAAAAAAAAAAAAAAAAAAAAAAAAAAAAAAAAABeWOXOOsuQoI8S9F1zibVMow5Sht6lRR1wjqF7QqntD1C6lbT+ltpSkjqN1K0N6pzK0rS4RV4ylRqxg8TdOag+VScWotPkab2Pk3m9NxjUpymswjODktrzFSTe7buT3beY3bZxy2fqbyzGW88Z+bJVM8QZkd8sOUdlsRUJ71Ei1n2Rx5JIPA51jBzcUxzHKE0IxxLGtK1ICjaNylyiSmKnLm5QnOvS+bt6CvdA0La3lCFxbqg5057Grq2qRqThVW1rXqwlmW7D1s4bZb3FV2ula1avrTo1nV1Zxe+3uIShCVN7pKEJpJZSSWM7E3Yjlj2GYF5Nje5mcpiVmHEeWtqNco7o/lIlhkUXaJ7McY35Eecv5PikLmaZqkTIQ34vdk+N5pIk7YsYbpUttiLbJJClRpnGslKpO50ro+SpulXo2dfv2GVLi41J0+KpzabzJyjUnHfhczyiN01QsbuLmp0qtzSVrLGOM1FUc6kU9uNVxjKW5tJbTSkPSlSbquQqxdmaU7dSDJ2KYlI3hNinC2a07lKWEoqtsSmM+wtkxoxeUYovNLuTOcikrYehY6l239UWJr7b7i7aca+b4TVqEbKnRrTjHjLi3bUt84RqLjGuiMcuWM4XQW+hadaV06lODap0quZrHizcHqfK3uNsUE1d2uyHMsccoo+6ZzXGe+usEkaZjmvGtWtNC4FvLEESRS2vU1gK5nLcG6F7CGM6hWTKYwa39Z54rNJdmNGqXqFbHZR1b2zpRq6Mhewq6Puk4UamdepYzbTUZJrMqGxass+Js61Zwtrmq4X8rV07yhJOpT2KFzDanKLT2VGtskltaWNu7yDPJRid4dSTUShsNIcVxJrcqT3pFTeaWpNsMRKUt9tl6ZQkutuIOT3223Eml3F1tpWytB7iikqVJZU9WnBKUdutFJYa2v32/l8V4eMnlanjTqOSabnOWq14yTk3jHI173nW7nNqutlr3jNs1q1/vzjliC4G5UWAIS9imfG8ax+7yLriwbK7C4Exo1sCyWlJlbdHzHuFsS+cqWp/ZnFzjMjlbUrIkKNM2MSijupK6qXlfvalUuNEV4xt3OUlGUZUKVapKpq8urJ6scSWtFPY9qtaKdGFtSdarTo6SpPj1BLWi41Z04audibwst4bTaXTuogURyC/SvYXIcT2a2dmV2q20Uo1zsb0sW0TxY4zSbQ4uGTWa5QyGZkSe4gjGQ3BfkvEkSWN0vXSSR5jeUUbi692SFFpHYpJR1akIwtqVSzt0761jcrDuKihTqfqcKdNwjKUI6leetlRprXeNrRbUoycq1SN1XkrWvxG2FCOvUhqTlUnlpSanRi01teqnt2nl91Pwel2S2HxtiF3eJYyMUsezjJU+QnGuRcxzFti7OhWPskVx3HmLYpNppJXvrQ3rLG4lFH1LcmWmkr5Ata2FM5OiT2V/cuys61eMYylTitSMpRpwlN4UdabxGEdZrLlswsY2o85a0FXr06TlqxnJa7Sbaj+uwltcsLZ6XsTPR7G84Sp9mc11yyjt3yl5srwQ+p4NizWDk1NUZJrRMSMJxqGQ5fHM0TOHSGCwiRsZT5Y+WnzKFPzC3mNL9eopECXGDPEQVn+RqWsOLpXdGxsXTuIqrUudIXOu+NqSadCD8aLSeFTak001q7Es30bh686FS7us0W4U6NpRUVxcIrFWeqsqTT8dS25WN5qM5RXdmRZqIY9f47svOdtMFwlzY57Dcl54w3GYZnSLSRxjytC/Y7VTayw2WyVlZaLyyJA5rqM6eQylFf0ZE4sUfjz463uidGwo5upW0LOvOMqc6NvWlO3azsqKGdXWkknnG7YngqtIXbr4oRryuKUGpKpVpxjWUsPMG0k8Qb59rznnLH5I1ezt3KI62mua5pbVq14njLC175UijaiyrIcUTxhw4oNqqpcRU8rKzlDaoedbW7p/Ral23GUstrPptTejq+IuUVxbq4Ws5UVOLqrVW3bHO70PcaaMaV7S1sZamoSbS/VHBqD6HrYSzs6t62UT7eHDOCsaRTE7rOtko/k2B6UwlvxdGMIZCkeOS8F8oe3yzJbZsVMNn2FHI4spmUte8oNjVIFJ0jIn1p0BUOZFkV6vKGhxtoqWjbm4c60adGdKdxLjZ14a3G2XFp0o2+JS1YxXiNLHj5ktmx2c72jSSpynVUoUUoRpS1eLulJqpKssLWy8y252bN50XKeypglWpuVZjH5LAH7HWV+UMxtMcMOsQa+x9qyJMYvpx2K7t5Wxk3ODc3OThi2Q7AnxwhU7NpV7KomViw882rgrpepm0RTqw0hSpyjKE6dlVVdSzxkaUrjNpTqSblmcYKb983h5Wx7caQnCdpOcXFwnc0pUXFYTmqOLiUF5Lk1nkz0o86nx+Plj1zeFt+3P6Dz5t05N7k2Ltk9rGnA+10XzrheOSfAEszhEFCFpJx/J5OzNhzYTG5AyHZBhMiQO0MeL1DhZa5N7OaSuvS1oidCqkHUvodL6XVrZu5sp0q06d1C3qLOsoSeeMpyUXsmklse5tPD3O00fo/vi6jRuYzpRlQnVi8aspR/WyWVti2t/L1bTa1rV5gLkCP/AM6Fd7emVxS3v3y4T/8AwqH/AISl1ltQ+92gv/iD/wB/cGj/AJWb+cm3O+vpLf0hA9HoL702H8Hp/moo9J/fC8/hFX85nqi/gufmH83/AOdZJvS/9UWHPj6g8dwz+7rT+Cf/AN6qem4M/clx/CP/AO3Ah7+FT/8Aqd1E+uXkz/qtHBJwK+6b78RS/wB4zThP8Ba/jan5iPFgPoZ44AAAAAAAAAAADsGl2dWB1bH1ic3BlfGVwROzM8tK1S2urS6tqktY3ObY4ozSVaBwQKySVSJalOKUpVJRZ5BpZpdt1MNKScZJSi1hppNNczT2NdZlNppptNbU08NPnTW47OWTCXT1/XyucymRzOUOt5ZjnJJY9ucif3Iwoqwkq9e8PCpY4rLyySyyi7lCky6wqywu2tLbbaU1hSp046tOnCnHyYQjGPoikvYZlOc3rTnKcvKlJyfpbbO+V5ZymvnhGU12S8gLcnJTm5QlyMrmUjUzxMoZ29O0NB6eXnOV8gKOamlIkbG00twtvRN6VOiTVKTEllW6d70OLdLiafFybcqepHUk5PMm4tNbXtb355TPG1ddVHUm6kcatTWlrxwsLVlnWWzZsfPzn55DyplDLr0TI8r5InuT5CmRFtqd+yHMJDNHohuKNNOKQEukkcXNcUiKNOONLS2H2kWGmmmWl23GX1rmjb0KEXGjShST24hCMcvpwluWcb8LYJ1KlVp1Kk6j55zlJrnxrN4WeRYXKdWdOZsohyTHaiYSk/H6B8Nk6GDHSB2NhyKSnpTEJ0hSRm9Xcypnw5CaajNdiUVi8xKaYnvUVJvusrtxdNTdVQgqjjqupqx13FbVFzxrOKe3GcdBjXnqqGtLUT1lDWeqpbdqjnGdr24ztZa1Pj8fjw+YN3ueN/J1mj+322mzVVyqeb3RBjiNSLC+n8xx/jfEcMwqkx/ONbYXM0ElhuPo0TFohWTzqTXumZb3ZiRE2q21ZHsnR0lC6XnLUSRNVQoLNo46Et051I3F9CrUqyqucbiSSnNuTaglqarbw1KLWMJ7kyxelK8owjKlbShCMYKEqOsnCMcRWu3rbFuacVlvlI4nfKBZSfsdv+J8U4ywFqxBJs1qmPI6DWvHB8MkeTWJWpSqjI7OskSmQznJ7tFrr01Cz4kmmaCKuSc49O7sziRfSy2aloqjGpGvXq17ypB5g7metCDSaUo04xhBTSbWWm+TK3kdS/qTpuFKnRt6ck1NUIaspr91Nty60sdOd5glXtVrw4/1+X+AWq2pZx8n9ZxLalnHyf1k2wvYPI8FwzmLAbSrZlmMc3nwhylzG+MaF4NbZHj59teo3LocvVl3KotJykxrtGl7m2mWdc4u/urWtJOu63KW7lq2lCpc0bmSarUVPVlGWrmEsa0ZrdKLeHh8qyTRr1IUqlBYdOthzTSeJQacZR5VLkbXI8PeQiOrfhp/b7f18qIvt17Psyb8p7CZMzDDML48mC9rLhWAYSqguN41H2RujrQ2onN5Vvr6+rkDWSnSuUwkzgoJMlEoUFVdpDc2tx7qcqVkXqTeS3taNvOvVppupc1NapJ+M3qrUjFY3QjjWS3JuW7JLVualWnRpyacKEeLpqKSSzJvMsb2+V7G0lnatsIDsIgAAAAAAAAAAAAAAAAAAAAAAAAAAAAAAAAAAAAAAAAAAAAAAAAAAAAAAAAAAAAAAAADN3FfKFbM4qx6wYkse8f5QxZET3NXC4BnvDuK87MEFWO9qei06D35QicldoknMMSlqOs7A5t7BeqvPVHNRyg84wyruNEWlxUlVaq0qk/hJ29adB1Htxxip7JYT3va+U7KN/cUYKlmFWlFYhGvCNVQ6Iay1orYtmcLYksIh3P+z+d9opCySTOeQ3GbK4sxpYxEGqxuYoxEIVG0RCdMmYYTBIg1MEKhzTaSjSWmIY0wNZCm5MQaqtPNLtMp02lla2cHG2pqKnLXlNtzqVJNYcp1JNym30vl3EVe5rXMlOtPWaWIpJRhFc0YxSjFdS28pAg6yA7Nuenhnqd1pdnNr6R1OiircuVIqn0K5/UqHdGNK6r1PqhnU6X8eZz7+bw513GOpTp1F49OFTC2a8VLHVlPHyGynOCepOUc+TKSzjdnD2mVUg3azQ7Y9wdBWMmA44dMDORjzHcs4thTZAs3St3IVWqGB0yHk9juIkElXRWy3qDKcWa3VUXcxzkNH18ISupHBDRVpGrcVXTc++ElKnUw6MNm6lBr9Tz+ua37fk6Xf3Lp0aanqcQ9aM4KUakm9vjScnrJbsOKwWFsvsZLtqcpLMy5CjeP2GfvzIwoZs6Y9jN0SST6StCG1E55IlDOUvVtFk8mN9ljjLlsdRMLG5OnPXJWFvOPVVPnsrOFlS4inOpKmpScFUlrakXjVpxe/UhtUU3sWzG4huK8rmrxs4wjNxSk4LV4ySWHOS2+M98nsTe3Bc7LuhsPHcbYzxM1SeGlxDDbu2PeMTleF8JOs2hy5oye5ZlQFtOUXbHa7J1GovJLw7SQ5iUy9QxrOua9oWNx7CrPa74fcy1dzWulxqqV1JVoqrJUpa1NUnmnsjraiSTxlNZyyVX1d0adDMdSk06eYR14atTjFieNZZltxnG3cy6o7ygu1UZTZQRJZpB3xBmbLUjzrkVvnmA9fMlNz1lmWFqSX+aoW/ImLZSji7itJWKyC08TJY21CQqPJb0KQsy627Wpoi1q97uXGwdtRhb0nRrTpvioaurGWrjXXirZLK2dWNqWkLimqmFTfG1ZVZxqU4TXGNtOS1k8bN3Q2Yv4+yBM8UzmJZLx3InCJzuCyBrlMTkjVfZYvZX5mVlLm5cRQ6w5OdQpQVZ1VKqJPRqyampVqdQlONJM76tGnXpToVYKdKpBwnGW1Si1hroa3p8mxp53ctOpOlUjOnJwnTcZRktjT5GvQ01yrfsZIsL2b2Ax3l2S58hGW5rGszTCyd2yXJDY7mFSt4MyWhdEE1Vq3K+2++ri7Wu6xcQ5l0LcmZ8tb5Gwqmx+aGpyRQVbO1qUYW1SjB0IajhT1fFi6eHFrCzs3c2NZPebwua8K0q0Kso1ZqprzW+WuvGbfO010ZSxhpEE+X5Y60kklFJJLCS3Y5MEW/eVCRWqQK0q5CpUIlqJQSrRrEhxidUkVJjLTk6lMoJvLOIUEG2WGknFX2GFGWW32X23W0rTEoqcZRkk4yTi09zTWGnv3hNppptNPKa2NNbmnyNFU8vLxI3d1kEhdXJ9fn1yXPL29vK5U6O7w7uio1a5Orq5LjT1rg5OC085WuXKzzlStUcaoUGmGmX31QhGEYxhFRjFJJJJJJLC3dAbbbk23JvLb2tvnbe1vrKlfJZG6s7DHnSQPbkwxUtyKi7GvdV6xnjZTyuuc3cthbVCgxEzlurlfe4OVjeQmtXLrrlaqhp91TBhU4RlOcYpSnjXaSTljYm2traW7aZcpNJOUmo+9TbajnfqpvCy9rxjL3nSU9PgNmk0ljoXR9vnx1muFsXV7N2fR6TPVr5TneJlyfA8ytmbqpsk4ywqRrtB5H/FtiM6jJh1OdcoJh9GdRATWFyrabfdf2QO7WvlN3Orbc91spSlKmWhrCVCtbzpydOtdd91EqksyrNpa/PGPlRXi7Hvidy0ldqtTrcYuNpUXbw8VNcU3u1eXGd+c7PTH0Z3m2miEAwDi6O5Qq3QTV7KH8c+C2OkJx2s7BsldfnaTVknXNdElLxJeL2+Oi2rPMHB/YP+FdG619EJTpypqmjLSpVu604SdS9oq3rvXaU6agqaSxueqksra8Gsb65jTt6UZ+JbVeNoxwvFnrSm2+fbKTw+TKIPy1lef5zyTM8vZSfuyjIeQn1XJZhIetbKydd3tfW2qpb1pjrc0Mbf1WtlP+DNjYiSWcKdTIt7fHptrela0adCinGnSjqQTbclGOxJt7XhJbW23ve8grVZV6s61TDqVG5SaWMtvMmlu2t5+XebY+S/5Zqdcmxj3IuK02FI7mSFziZFZAREKpitgT2wSk5kao48G3uxEblpDs1OLTH2K0hvvbEJyBWjUqLF59i29OVT6Y0DS0tVpVp3E6EqVN0/FgpqUdZyTw2sNNvc8bd2Sy0dpapo6FSEaUasaklN603HVeqo7MJpppLfjHyltcqNyucv5TFvxNHnHDMfw5F8VLZG9J0SGXr5w8vj9IyG9EepUvKhgiqVG2o29uKJSNpLKYfcqOVKlDoeXemSJc6I0FT0POtOnXnXlWjGDcoKCjGLbWEm85b2vOxblvZrpLS1XSMaUZUY0lTlJpRk55cljLbjHYsL0+nT76Qv+sq+sAAAAAAAAAAAAAAAAAAAAAAAAAAAAAAAAAAAAAAAAAAAAAAAAAAAAAAAAAAAAAAAAAAAAAAAAAAAAAAAAAAAAAAAAAAAAAAAAAAAfTvADduAAAAAAAAAAAAAMLGMbN2OTHMN24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xJtLYssw20tiy/t6QMmVuXIAAAdQAAAAAAAAABROKhSkQKlKJFc4qyCbjE6G06xPcrMtp/JIoffYZYVW+va591l9tPLrTtV489zUq0qNSpRp8dUjFuFJbHOS3LP8AWuXfySUIQqV6UKtVUaUpqNSo1nUi3tk1hvC5cLPWRi5ZClbQiPcXLHKhKjTUsqefdI0l9hVDDLCbK1tLbLr68TDLLe1bWvG7t+VWtPP1dM6Tt6cqtbRbhThtnKVRYSe7dJ8/IuVbN5f0dE6NuasaNHSsZ1ZPEYRpyTb3Y2wS3bdvWfqjncwXpE61HjdSelVklqE51sjSW2mkm20vLMpbe2230pdbWlaUupSvCvbpQbU9MaVqwjVp6Jc6c0nGSqJKSluazNfMKmitF0Zyp1dLRjOE3CcXTlrKSaTT8TGU3jZsz8pezlI0bGxWPj7Zc206MRecipfapUWLTyrb+txFbaF2qVFDa3lW30oWXWhd55lxRNl99ttWvoWtlG6u06T1ISdNSzJ1Jxy6Udu1xk3HGWvFznBT0bKpdXcrW1/Vv1SahPalxcZbKk/Ji01lNb2ljLSLGIncycCLXJsx2rOarrbjSjFDsQnVqSOFL7Dik16ah3A0utt5dCiVNt/HgSYbT+VWpWl9J1Vx1DRU3Qxla88TcN+tjWjltZx4vMW0tF6NpS4mvpSEa6wpKEMwjJ5wm8PZsS981z45LsiUwb5YmUXkEHoXBvMtIc2tXTgpRn151vCteFtTCqmFHF231sKM5xV9ppBF/C0WejtJ0tIRkop061N4rUZ+/pvq5U9ybSxh5T3FZf6OrWEoqc41KVRKVKvBeLOO98rSeOTm29VuOmQXVNKXKLNESMfFTaQnU3mFPJSO68g5MiPvMqSc3mW2UKMWlk1pQ++67tX0pSla0tr6+mbuN7Ws7Wy75lS2+LPDcd2cNpejrLK30RbTsaN7c3ve8Kra2wcllPGPFUnt5PlKdXkWQNFtip9x66N7bS+2ilancyHKqcuvarfeUWiILt7fCltTlKey66tLaGUurbSustNXtBa93ourSo/rqkJJuO3a2lrPC+TnbxsC0PZXD1LTSlKrUazGMoTjrPO5NqOPQ+pkkNbohem9K6Nx9qhEsL6qQbSlbeNKXXWX2XW3UpdYYWZZeWZZWnGy+262vbpUX1tcUrqjCvRlrU5rMW9/SpLemnsae0pK9CrbVZ0a0XCpTeGufmafKmtqfN05S7Dhx/MJ20t5F8jfV83W+QjFfkU091VMsPj6qUq0Vbi1qopRYjbkxtK1pS3pJhZtl9OfYaXW++5MXfeXWicw+3jWnn62mqk687bR9rK8qU8qpPWUaUZbVqqScc4aay2stYWXhl5R0RThQhc6QuY2cKiTp03HWqzW/OrtxnZhYa2rOq3g/hHkVUjdUjRMY2pjBq+tC0a65XYtbjjrrqW0svPLLsLJpStxdl19pymhV5llymhBV3VKKWmqtOvTt9I2krOVV4p1dZSpyb96pNNqLba262x42YeVmtoanO3qV9HXcbuNGOtVp4casEtuslsUti2xxtxLDezPYZJlTlEGNI5NZSM1Qe6kIrrVpRppVCTEi4+6620o9PdQznpi6UrW+63m1vpzeNaVpNpq/rWNtSq0HFynXjSlrLK1ZRk3jmawsPtyQaHsqN/XrU62tq07epUWpJxevDG/l59mfYd5KnpzYWwta1MamQKblhKe9ElqbQwsky0269TWhKdUZdZZcXYTXgXzbLjrTTK0Lsutu6b26uLa3p1KNvK5qSlTjKMc7FJbXhYa68YWTns7ahcV50q9xG2hGM5KctzcXsjtzvW9b+RPlLjtrW6yy662tl11tK3WVrStbLq041trWnarW2varWla0rw40qO+Dcoxk1qtqLafI2k2unDeMnFJJSaT1km0mtzSex/LvP6GxgAAAAfbPIOTJ09r+0XPV8eos4vNiaiy5H1BVTmpq0trQzpFSOiV7V9v8i0+pnb/ALntV4civbd3crFSbuI0+NlDVbShiO3P8eOzbv8AlOl2ldWqvHFcQ6nFKWss6+3Y1v5H7DuB1r0/bYcwAAAAAAAAAAAAAAAAAAAAAAAAAAAAAAAAAAAAAAAAAAAAAAAAAAAAAAAAAAAAAAAAAAAAAAAAAAAAAAAAAFsSyMEyxtJbTlytvsIWlrqHIq20NuuKIUkUKu59K29TuoprdXtcedZZw+bxrdJWML2jGnKvUt1GprqVOSi5PdjLaWMHfo69lY1pVIW9O4couOpNNpbc6yxt2cvI+sjz+JZBX/8AaV/r/wBMn5v/AEfmil8HaX4UuPyse0uvCKuv9F2i5v1Oa3fIc/xKoPRK/wD2RPuQ8HqP4UuM/jYdvPsHhHcfgu0/Jz6ej7beba/iVQeV2Sv9OPl/yyacfm8KfyPL8rh4eAeDtFbfdS53rH6pDG97Gs8uVl+g1fCGu2//AGZbbn+snjc09ursyk3s3YfNlzMVZQossula3ULssspdXy60stpbStfDXhxr4R6mnHVpwjnOrCMc7NuIpZ2bNuM7Nh5qcnOUpNKLlJycVui228LoWcH9jc1AAAAAAAACwMo/4ByD6Uh/1ohFPp771XX72P5yLbQf31s/xj/NkdvCf8D4z/8AA23/AOVKE+ifvbZfiIew59J/fC8/hFX85kfZDs67zeBR0/8AloLz73BSnurXqailp3G60y2naupQhIcVTj26WqDKUr/LrwptNLvjSuirOfwUm6048ksSeySztTVPV5MKT5WW+iP8n0Xpa9jsq6qoQksJxyoptPa8/qsXs5YxfJsmmna8ryu58zwdryuHgHqdVYxhJbNmMYS5sYweae3ftzvztyWejh6ZDL3KWp1hthjmkolUN9pJdqfjzUdLjqGWVpdUy8xHYdfW6ytbjTDK1r/K4irho2nR0jVv4zkuOgozpKKVNywszb3uWU3y72d9XSU6lhR0fOmpKlNyhWbblFNy8RcmrhpY5EkWQy1/+2yW18v/ANH0/H5v/FYz2/V/CKi1ajwjvNaSiuLeM4iudYb5O0ubiLlwcs0lJtVnhJPL8bOxLesEnv69rbWheoeDSS0PRFFp9h9bOCgu8q62qcsu/wDvxh9K1LsJtpdUy66ltLa8eAvr25tqdtXlVqUnDi5JxcotttNYxl5e5JY6OYo7S3ualzRjSpVNbjINNRksNSy23hJJJc/OR7hchUTDOeotMtLUuy5Qj59a1pcm6mlT1vLpWtebZVUQppwpSlK32338K87jWr4MwnHR+tJOMZ1qkqaefePGGujZsa6Sz4SSi9I4i4uUKFKFRxx79azeccrznqZfMsXGtsYf1xF11h6ZqW3kGWV4Xln1IvsJMtr8ypZt1l/Hy6c3tC00nVlQsLqrDZKFCo4vmkovVe7n/rKzR1GNe/s6UlmM69OMumLnFyWOlJ4fJ8pbGJ24lBCWw2yy2h7lcpXqjKU/lGX3qTSieddXjWvMTFE2cO1SlaXVpTjWta8HB2hCnoujUSWvXdSrOXLJ8ZKMcve8KCx1vG9ndwgrSraTrRfvaChSpxy8Rioxm8LOFmTb2JbMLB38viqSXtVGxUdelqWpKVEKii7DDSTS6X215tL620rQwsy8u6nOp2q0r5dtB2aT0dT0lbqhOTptVIzjUj76LSaeM86b2bs4e849HX9XR1w69OKmpU5U505NqM1LDWceS4rHy8+2Os0lXkQtmINPvUmkvSAoxSZSlDFF5bU6WXnX0p2qXm3W1MupTjSlbq0oKfhHBw0fawlJycbmjFyaSctWnNZaWzOc/baW3B6SnfXc1FR1rWvLVWcRTeUlnkWcF05PkbrGI8ncGg4slUY7Jkt1xpJZ9lSTEq0263qZtt1tK1vJLrzuHGlKVpTtVrx7dMXdexs6NW3lGM5TpU25RUlqtbVh5x0NbV0nHomzoXt5WpV4ylCNKtUSjJwetBrG1NbNrysneSyUpoox3uygqqk6+4pMjSW3cy5WtOsuusL51KXcyy22ww0y+lta0LLrS224y6yy7ovtIKxtI15LXqTjDUpr9fOaWIrlS59+MpLkxz2VhO+upUIyUKcHOVSb26lKLfjbd7SW35WtxZF12YKIrny4+P21tL6XWNWpbqm9Rtt59UnVep1N6Vze1Urp9bq3U4UP53CwVjnwg4p3WtbpKPGd6anjamG8a73PHRjctjLJLg/xytdW5b1nDvrjHquTeNbU8jPLjGdyLiRzGj3AnOTt1tqZakaHU28mvA6iNyQJDjep30upS0yznUKPL51v8sgwrn20rddbTshpOVxoqtfUcQq06VTWhJZ1KsEsrVe9Zw9vO+pcktHKhpahY1nr0qtWmlJPVlOlUeFKLW5789KzuLRYXnJsvZEa5rNZWgm2w0u5xXlVNPdlJRxpZl5KYtKoTpUhd1vUK8SeqVOJMvtvMsuqWXwWt3prSNtCrQlRoRSlrVZwTdeSk8uMU/EjFYjs3vfznfd22hdHXFalXVxXkpJKnTlhUIuMWtaTw5ye1pczR3UOlEgeeyWOu9iRLJ2KwwopWXZwSn3mWnFEKDCqUutraUfaUZdcXZaWeQcXW0iy62+l3TozSF5dd+2dyqcL61i1GaXiPWWrFuKwmlNRb8pS+Q5tI2Fpb95XlDXnZXTTlCTevGKcXOCk2/fR1opt5jKLI7KRTn+Ms9Pa8s9JFRlpdc4VSXVQ1RVsJrQq0jo3Gh1ONlOd1OnatrWl/GtKVpo09KvTlSPH26ve9YuVR006TpPi2oKG7OdVZ6Mly6mi1oOFTiK/evfTUaXHfqqqNzzLXx73e8c2xYxtyOSWqbEiWxZeWassTk2qzSra2lGqaFWUPMLtrbbzbLzaX32W82nC26lOFvlU9tSVRQiqklKajFScVqxckvGcVyJvk5OrB4ubg5y1E4xcm4pvLUW3qpvlaSw+r5SoEhqAAAAAAAAAAAAAAAAAAAAAAAAAAAAAAAAAAAAAAAAAAAAAAAAAAAAAAAAAAAAAAAAAAAAAAAAAAAAAAAAWvLY21SltJbndUqSJilxSws1IoITG3Hlp1RFhdb1BJ9lbKlqDbq2W2UvrdbbdS6lLbrbq7SVpQu6UY1606MYyTThUVNvoy2s7zusLutZ1pVaFGNacoarjKGvhZzlLk37/AEY5Y8/iehHzXt6+6rX+H+1v5uH+wU3uJo3k0hV/lC+THjL7cxc+7ukPiNL+TP8A9A/iehH/AOW3r7qtfvb+rt+oM+4ejsffCtu398Lp241uh/bBh6d0h8RpfyVvkf7j7buVD+J6D8O29vVPDV1avK4f/DaU48fm8OHdp2u2eg9Hb1f1cLD+6Y4xnHLLbufL1bzHu7pFZXeNHGHnFrJb88mr052Pb8qJoKstLLLLtrWtpdlllta1pWtbbLaW0rWtKUpWtaUpxrSlKVr8wempxUacIptqMIxTby2lFJNvlbSy2eclJzlKTWHKTk1jGG221jkw3jB/Y3NQAAAAAAAAsDKP+Acg+lIf9aIRT6e+9V1+9j+ci20H99bP8Y/zZHbwn/A+M/8AwNs/+UKE+iPvZZfiIfSc+k/vhefwir+cyPchX9aJvApCorSxBafegUqLuPUk9LjuF15l3Dhb/YVZpttePbtIMrSn8ioptMy730toq7kv1JN0Zy5Ity3yfIkqmtu2qMuYt9ELvjRWlbOLbquKuIQ5Wko7stZy6OOuSRNXl8PK7fldvt1+Pg8Pc7XqU00nnKazlbV15x855l7N+zkw9mHtznO7qfMWgjmCZbLnKJJ0h1xzYkopUr7TSrk3btSVuJtttrdf1SwxXYVfStaVtMLNpWn8ioq6ekoV9IVbCnTlJ0Ya8qyadNPZmON+sm3HbvcXhZLGpo2dOwoaQnUjGNabjTotPXktvjp7sYSkuh85EqyMtkry9KG11of0YlpRLLOjG9RM6sUgYSbedfWy/jbzFBlK282nb5tePaHnZWVK+09eUq0qiiouScKjpvK2LMlyLbsxtPRRvK1loC0q0VTlJ1HHFSGvHDltzF7MrkL6SYghCU2029ErWc2vGhStcdcVxp5XOsI6Pz6d22+6+y6nautrTjSt1Dg9o6LTlGtVxjCqVZSj14ez5txUT4QaRlHEZUaT2+NSoxhLbse1ZJLKKKIKLIIKLJJJssKJJKstLKKLLtpbYWWXZS2yyyy2lLbLLaUtttpSlKUpSlBdwhGnFQglGEViMUsKK5kluRTSlKcnOcnKUm3KUnltve23vOilqE1yjD+hItuvPUNK6wguylbrjD6J77ySraU7damm22F04ca/yvKr5Q4tJ0pV7C7pQ99OhUUemTi0lycuDq0fVjRv7SrNtQp16cpNPdHWxJ/ItvSWxidxJXwlsKsvtqc23qkCounllGWKTTiaXUr26c9KcTfxr2q1rdSla1trw4eDteNbRdGmn49B1KU1nDj40pxeN/vZRSfPnmO7hDQlR0nWk9sK6hVpzW5xcFHY9qbUotbHyplwS6VI4g1Uc1hJinqiolIQmJvstNONNpffWltb+NvCwoswy6vCv9zS3tVuoOzSWkKejrdV6kZTcpxhGEcKUm8vYnuXi7Tk0do+rpGvxFOUYasHOdSSbjGMcLbq7FrNr243EdZpNvPhbMeYTemMOekBt6cytKmEXmNLnfcSZWnareVdWtl9adqt1ta07XAU/COTno61m4uDlc0ZOMnlxzTk8Z5cfPkteD0VC+vIKWuo21xFSSwpJNJNdDRV5v8A8EEn/wAeR/8AyTkJOEf3uofj6PzfIY4O/fG4/g1x86KDMZZlyeHGVUXI0tjvcWes5lDbEhhtiapSi4u6622+4kspQbbZdfbS+hd1vOtpxqOXhDGTo6Lak4R4yGtUSbUJOMEpNYw8bHt2LGcE/B5xVbSeYKpJ0W1B5/VEpT1orDW9b8chcHYVNa0pwyc4VpXt216yJ+FaVpSva/tlWnzePHiOtaL0nOOzTVZqSzsjHDi1hciymuXHynJ7paMjJr3Hoxknl+NLWTT3bZcj5924/NPE6Q7HkwbKONHOihvkC+h9ElEdLKms9E1xNCrVKqlaWVS1u51DLe3fWzmU5nGuPc96P0PpGnxyr8ZTqVNZLdJxxL0vabK/WkNL6OqcTxOpVoU9XOcxUlq8ieEti9PKdjij/ABg/wD9r/rpxHdoFf8Asmz6YVP99UOTTqS0te48un/uaR0EV7WVZ5w86JP9FD+uortHf84NK/iafzUDuv8A/m/on8ZU/Orgn/10qv8AJm3u/wBBN8e32vwDMdvCirj4lHm/1X22bfkyJf8ANin/AA76apMY9OebAAAAAAAAAAAAAAAAAAAAAAAAAAAAAAAAAAAAAAAAAAAAAAAAAAAAAAAAAAAAAAAAAAAAAAAAAAAAAAAAAAtuURZtlzeS2uhistOQsLXWXIzSyjanFEKE9tLrjST7a2cxUZWtOZSvOpbWl1KUrbdwX9hQv6SpXHGOEZ661JqDzs3tp+L0HXZaQr6NqSrW+o5yjqvXjrLGc42OLSz0+ksOuEofxr/wl8r/AP5qT3vFWuC+jMLbcr/6sfqy3XCjSmF9zr/6L/8AWP4kof54fPt1J73h4L6M57n8rH6seFGlOe3/ACL/APWP4kof54fPt1J/tbw8F9GLbm55H8KnueVsVPbj6TV8JtJbW+9+n9Se7H7/AJiXS7LSi7Cra1raXZbZbW7t3VtstpbSta93hSnHwj0MIqEIwW6EYxXVFJLkXIuZdRQSk5ylOXvpNyljdmTy/az+xsYAAAAAAAADoJQxdkrC4MfSuhdPtIt6VQjpNSuoqiFPHqHVk/VOd1HmcOrWcOdzv5XN5teLSFo720q2ymqbqJLXayklJN7Pk/rR12Fz3nd0bnVc+Kk3qJ41sppe36SrZGzrM0NjT1fpPW1CmRdI6l1Hq3RyrCuqdR6ob1Pn83jzOqmc3jw593l1ks6DtrWhbuSk6VOMNZbpY5V17+wjuqyubitXUdVVqkqii3nCk84yt5+b8wNslbD2p1KqamO4XW3WXUsPTnWcalqExlaXdTPLrWvNurZcXdbdeUbYYSYYXdreWlC+oyt68NaEsNNPEoSW6UXjY117Vsw0bWl5Wsq8a1CWrOK3POrOLe2MksZWxfLt5CPyINNEBFja3ZEVEtVllSirT2dOoWJye3bYSWpvUXHVtKs4Wl3FnkULpS2hRRdttttKVaK0pSjxNHSsu914sVKnmrGKeEk8POFzyxs+Ut5aU0ZVfHVtFQlXb1paksU5zTTy4prDyuSKSxt5S7IlEEESTqLU5yhc4LzKHuboru56laopS6tbq9uvMKoYYaZYXdebfzjb7jTj761vrZWGjKVjGeq3Uq1XrVa1TbOo3h8+Y427M7/Sq7SGkK2kJQ14xp0aSUaVCGVCnHHJube5NtLdjCRToohRJNnaY9ceqddG8tD1u6HzOodTJbC+q9M6Vd1XnVbuPU+il8OrcOfXqfG+Ojo2VLSde/c1KNWLiqeNqy9+c7cb8Y9u+WtpFVdGUdH8U1xVTWdRtYe1vdnd17c8nKXoLcqwAHx+Pc+PpjD25XpxvSf23f1Zw3j6cb0uf7fQRgux2oTOqt6h8gURhSu43LUdiUtY3KTa153PonMMssJ/lXGmc28pTaWYZd0a1PZWtlaCroWdO4ncaOupWc6uZTp4UqcpNvLxh42vkWzOx8he0dL050IW2kbWF5CksUamtq1YLbsz+uSTS3pbspvAR47Uq3RI7zCRqZOcgraYiQ3pS0TaQdbdSvPvTFGGFm8brS760tKT2m3F2WqaHlUoWFPQ1SpXp19I3c7yVNp06eFGnGS3SaxiTWzZq7WsttLCVtMU4Uatvo61hZxrLE6ms5VpJpqUY79XnzrPGZYSbTO8nMQ7NGpM2dcOtnR3Apf1eiTpnP6kmVp+pdSqqS83ndK5/VOqXcOZzeZXncbezSmjpaQoU6KqqnqVo1daSzlJSWqsbt/sOTRl8tH1alRwdRTozpYTSa1mtvNjCfJ1I/qbxPsyZyWrrh1tqUvJXdX6L0zndRIUk9S6l0lLw53SKXdU6pXm8zhzLudxtaT0fK/tqVBVVTcKkJuTTedRYwkt2XtM6Nv+8LipXdPX16dSmoqWMa7Ty21yYwdw9sLdIWk5ndC6mpT7LKc+ytLDyDi6cSlCcytt/Uzi7v5Vt1bLrLqVvKMsMKvMsunubOldW3e1day1IpSivGi4pJShlb088+E+k5re8q2tz3zRerNSlLVy2pQk3mMls1k92NpYBEFmaJLa1Isiqymmwq4oq25oIMWkE1pW2wkpXep6TbQuzhYUYUpJ6lbS2hJZdtttttNHRek6cFRpaTkrfbHDp5qRhyxT8Z7tkU5dOVnJbS0ro2rJ3E9FQdxlN4ninKXlOMdu/bsilnk3F2JogjQRVdFkSpTaUtQuKUxcruqrPqe5kmlnK7y+eTZdWl5tTOol3El3c3+6pffcZdZR0bCno6tY06kv1WFSLq1HKT1pLDk022tqy4rc21vyzg90Z1NIUr+pTiuLqwkqVNKMVClLxYLYuRb3t+RJFVFGCkXYEDHRX0+iHpX/AAqqfovVekrVKz+8UPUczmdI6n/fr+fzOf8AyedzLZ9H2rs7OhauaqOlGS1ksJ5qTk2s82slt34zykWkLrv28r3OrxfHOLUHtcdWEYfL73JQtURo2Sp+k9HGp/XskoroPROpdG6l1CnO6V0kzq3O6jx5vRyubz+HOrW3+Vy21g7fSN3euqn33GNNQS202lTx421ZersWNu/cie50gq2jrOx4txdvKb4zOyWs6jwub3+/nSWN7OpkkGXOUgTShhfzGF2JS0RG3VRlrCjyf5dOfzbzLbaX0svrZdYaWcXfzSbraFXl1vvgv9E1695C+s7nva44vi6jabjKK2JrY3nV2NYSeqnsZ0WOlKVC0nZXdsrq3dTjIx1tVp78Z2bpLKec+NJbVlF/pSziUqYlSo6WoKIJLPVVLtJqpOsKstNUVJsrWwmpxlLjKl2XXW2Vu5tta0tpWt1SjOEIRqSc5xilKb2a8ksN4W7OM9GXu2lNPVlUnOEXCMpNxhltQjl4jnlxz7z9xIYAAAAAAAAAAAAAAAAAAAAAAAAAAAAAAAAAAAAAAAAAAAAAAAAAAAAAAAAAAAAAAAAAAAAAAAAAAAAAAAAAAAAAAAAAAAAAAAAAAAAAAB9O8AB9vSBjC6eTlfJ8oxv6drxs+bd8gGQAAAAAAAAAAPLDcEsbB5YbgljYAAAAAAAAwklsQA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OXOdmN305HL9H25y3V77Qi+4lJZYbdZWtt5pnGpVLqVrxtsttutuM4eVW6l1ltK/3PPp268Na81XKNNJ42azWxPo59vOTQouSzJtZ3Jb8dPN0HWdkDh3E3rV/7YQ9+Vej0LsJe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v/opvWjP2wd+Vej0LsHEw6fSdogfbTjLSVZdhd1/ClhxdbqFc6tf5Nt9t9bq2ceNKc7n3W8f7rmUpWtZqV25SUZpLPKsbc8+7Gz27+iKpRlFa0Hrb24tbuhPlx8/Ot1xV8v9VeP4fj6VB3Lak+f5Pt9trIE8pPnOBkyAAAAAUi8y4pEqMsrWl1pBnNutrwutuutrbbdbXu23Vpd2u58wRVm1Sm1vxj0m0FmUU92UR16XD9XpcRSZ9vPt+3WdwAAAAAAAAAAAAAAAAAAAAAAAAAAAAAAAAAAAAAAAAAAAAAAAAAAAAAAAAAAAAAAAAAAAAAAAAAAAAAAAAAAAAAAAAAAAAAAAAAAAAAAAAAAAAAAAAAAAAAAAA7VacOFK8e12+Pzf6+H4OHdGc+nn25+fHsC2dPWSKhMuORpjLq1rdcSXzrrq8brrqW0tuurX5tbrqVur6Yu6LbpQb36uPRs+g4ZpRnJLcm8fOVYkNQAAAACgdPler+lV/PQRV/gp9X0o3pfCR5dvKR8KQ7QAAAAAAAAAAAAAAAAAAAAAAAAAAAAAAAAAAAAAAAAAAAAAAAAAAAAAAAAAAAAAAAAAAAAAAAAAAAAAAAAAAAAAAAAAAAAAAAAAAAAAAAAAAAAAAAAAAAAAAAAAJBa/lek+lU/PUXdD4KHU/nZxVPfy6yvEpoAAAAAUDp8r1f0qv56CKv8ABT6l86N6fv49ZHwpDtAAfH4/+dAC3rm5eT27l8qHx+Z8fz+n2w2cn9fo5Nn22h73259vL1j4/m+Pqd0Pt83b83OPt1gAAAAAAABzwr3K/wDl5fx+YA6k9i29vQjgAAAAAAAAAAAAAAAPt9uTr5h1/b5wA3Np7Gt65V1gAAAAAAO18f1f7eP9QBY5d3Qs+zK+cAAAAAAAAAAAAAAAAAAAAAAAAAAAAAAAAAAAAAAAAAAAAAADmn9fp9z0/wDzoC+32yhz/J8nX18m75R/5eXTy/w8afHiM/2b1v8AblfbIOBgAAAA4fH4+X/V3BnH2+2/5OYAYAAAAAAAAAAAAAAAAAAAABILX8r0n0qn56i7ofBQ6n87OKp7+XWV4lNAAAAACgdPler+lV/PQRV/gp9S+dG9P38esj4Uh2gAf1Z/dW9yt1KVp3aVr26f1jWbahNrY1GTT6Ung2h76K52k+pvD9h6lvEYatWfwkxbqR/EpD7tbCGu9RZiC6xz7FOq26Lk5L53Mo49ce3OuMlrwX04r617fUa0JHnO/Lp6BjdcdPj5VEuMWrrY75dPmxtikm8cy5S6dtQWmJ0XRhKjGEmqTXirFu5dbbljpb5TF7TvMumO9ew2OdR8ocmpgvGjZnZ0VwZnynrfJsuRXJWNpAsaXBU0TFCRIplL2J/QM61IUe7Nruho2EtfS3JcQ5JkJjQv6rqld2dCpdUtIV6jorXdK5VGUKkU8OL1YQabTxFrbrYwllEdtVtrutC3nZUqaq5ip0XUjOEmm8rxmpKL2tPZqp5zHCNJuX4DXFOWso4uq7J36uNsizaA1fUllC0j1WHSVzjtXZKXQw2lidxq3dMJsoaZS0s623ql/DnVuKU+MpU6mHHjKcJ4e9a8VLDzjas4KqpDi6lSnnW1JyhnGM6snHOOTOM4NguIOSUz9lKDYrmUjy5qrr8558bkDxr/AIy2Izcmx5lfNzM9LutUaeIDCk0fkCqrZLnS4pBEVkoURoqSGKkKppuVNzigWKeGrpOhSnUgqVzWVFuNapRo69OlJLMlOTlHLivfKKlj0466Wj61SEJOpQpOrFSpQq1NWdVN4ThHD2Pky03s2YeTH/GWgu0WVNp5JpwxY8q1ZtgrpK0ORm+Suzc0xfHDZBja2S2XzKYWnKmFuhLRZcnOJk6VUvbn6xxZioze9qn5kTuE9S9t6VtC7lPWo1FHi9RZlUct0YR3ub5ERQtK868rdRSqRzr6zSjBR99KUt2quVrOzasm3PH2jx+t/JjcrPK3nJmquxrO5xvUpshOVtcsnR/MTLGpOy50u7M43e4mtTNKoe+2tEljp6npLK3IX5rcSLm1wdSUyyxLU1bxXGkdHRhC4ovWqa1KtTdOTi4vbiMpRmk1z5TTyiwjaSoWl45ToVliCjKjONTEk8tblJPGOTqZrpw3yXebsrYQi2f5LlXV/XWC5KWPKHC5GzebWrEcgzgqj6ura7fxaNq9rcSliNI69SbL3WSrYyzXKVKUyxxqiUFq62FbSVClVnRjC4rVKa/VeIpa8aWd2u9ZNPc8RjJpbeXByUbGrOEKsp0aUJS8RVqnFynjlhmLys7NrXo2mxflDdDcgbEcp1rDpVitvxri/Kcm0swujWkyk46PwtvlWP8AE83lk1ufXKAx2WqFDiqKhzqjLcm1nd7HN1qjqertRG3uBPBY3tO30dWuqzqTpq8rbsOeJ1YxhhTlHCWVlZWEnhHVe2s697SoU+LjN29NvPixzGMnLLjF7dnImnzms6Q8mbsIh2JxvqrBZHhDOGcZ8xL3d8ieEMtsE+R4aXsKp1TTCK5slRBaCJwaSwctmWrJWRa9OrUgTdHsTO65YqTpTLGOkKDoVLiUa1KlTaSdam4OrrPEXRg3rTUnsjsTeUsHJKxrKtCjF06lSecxpz1uLa3qo9Varjnb1PA2E5NnL2BsRLs9MeWNaNl8QRuSNMOyHOdV8wpcsteK5RIK3WR9nyInvZI86MdHxRZcia3lMgco4pX3JUNHm1U4thS1Q0hRrVVQdO4oVJRcqcbilxfGxjtk6b1pJ4W1rZJLa0YrWVSjT41VKFampKM5UamuoSa8VTUoxa1tqW9N7FtxmScV8kJsTk2E4skrllfVPD0xz1HGuW4DwZm3OrbBM45qjcjMMTw94gkKqzOaToc4WF3I4fdJnyOGPp9xfRbKlGlm3x1dK29OVVKnc1YUJOFarSoudKlOKTmpS1k3q58bUjLHLvWd4aOrzjTk50Kcqq1qVOpV1as09kXGOGsS5MyXNjOwgDBOgGxOeMuZgxAhbIljFw11TyRZsPNszy5tgONMHIok+mxl9U5CmB9HBMkqmfSFLenQsiZ8dXGiNxXtyBU1NbmuRzVr63o0qVZuVRV8cRClHXqVcrK1I7M4W15aSW9kVO0q1KlSmlGm6KfGurLVjTw8PWljZl5wsN7GfrtboTl/U2M47yQ+S3DmZ8K5YVPrXj7PGu2QiMnYmkMhi5thMjjHXzraxu7RIWgy6601ufmBrqtuSuljUYvvZHq1vzbXtG5lUpxjVpVqeHOjWhqVFGW6WMyi4vkcZS6cbBcWlS3UZSlTqU5+9qUZ68G1vWcJprlTSIL1+18y3tFlqJ4RwhEVc1yLMlKglpZ056VCmTpEKU5wdXp6dnE5M2MrEzNyZS4Ozs5Kk6RIlJuuuvuMvKKMmr1qVtTlVrS1IRW17ctvZGKik3KUm8KKWW3sIqNGpXnGnTSlKXJnGEt8m9yS5eXlwZeZv5L7NWIcSy7N0RyzrBs/j3GSxqQZjc9Vc0IstLcMnvqu9vZjcjM9zNH3NubXFxKUICHxnTPjHaoSqLj3IpOVcfTlo6RoVasKLp3FCpU+CVxRdNVdmcU5a0k3jbqvVl0b8dFSxq06cqkZ0a0YPE+JnruHTJaqaXO9yLjhnJN5xleq2N9yXjNGqOLcH5RjuS3eNO+YMyn49d7n/G8hfI5bjm1qd4n/AG7yDOlMZka6DM8QUyVvUtrMpNkzxFlKhvSLdJ6UoRuKlqqVzUq0pQjJUqOulrxUtfKlshFPEnJJ53JrabQ0fVlRhcOpQhTnGTTqVdRtxbWovFeZSaerjKeHlo1jNbW5Pbm3MrM3rXZ4d1yRsamptSnrnFzcl6gtKhb0CJNYapWLVio0pOlSpyzD1B5hZRVl5l9ttbGTUU5NpJLLb3JLfteFuOFJykore+ZNt9Cxyvclz8qSZ6YOTf5JPLmEeUA1hV5myHqC/TCMSMyTZV1NIzdEpVsFCIy4QF7V2LJjixc3WMrlYgJdWh0cG6OSGTuCNuVJ3joV7eUarK8/pDSlKrY3PEwulGUXCnc8U40ZSU0lq1FJyWthpNxSzsznYXdjo+pSu6Dqzt203KdBVFKqouEvfU3HGzKbSbwtrxk1MY60hy9ttm3ZQzHR2O8fYxxBM5Y8ZUzPl+XIca4VxSzOUyeW5gtlUtVplVqVS8Kk5qNjYmZsdXhdRKqOStlyJCrUJ7OpeUrWjb8ZxlSpVhBU6VKPGVqjUU5NRTWxb5NtJFfG2qXFavqOEIU5yc6lRqEIJyeMvLy209VLfyqKziy9qdD8zanMUBn0ifcV5cwtlM52RY5z/r/PEuT8NS14YDOpP0eSSdOia3BrkLSdaeWezSNkZVqm5E6VbC19jO7XId7e9o3HGRiqlOrSSdSjWg6dWKazF6rbTUktjjJrnwa17Spb6kpShUp1G1GrSk5U208NazimmumPVnbjOyTcgntNDstOeB5JsDoyz5lORty7G2MXTY2jTPM3J3NktdU12L4g7QtBI7qXuBTrGCL582QMlwf2B6uaTHBhTp31VxrTVs6fHKheOkm1OoqCcKeJOLc5KbWOXxHLCayk9h0y0VXjLUdW1U2k4QdbxptrOIxcU87l42rl7m1tIvbuRg2tcmKToyZxrLZn6IQ9dO33TP8AjzY1W2yKNtzSQ/qT1GMG5uWtSN0tYFSV5rG3CXI5KWkVJSD2gpwUkor93pe1zBqFzxM5RhG54l97ty2Lx8qWG2kmoNZ5dhp7mXGJ+PQ42EXJ26qp18Lf4qWN23Gtnds2mMGrWiuXNq2Cez9klGIcO4ZxeqZGvIGd9hMhJMY4ljL9JrzC45Gjn0xC8OztInm8rmJmmOsLwpT1ORVcbUVrk3VV9FxfUbeUIONWtVqJuFKhDjKjit8sZilFeU5JENC0q11OadOnThhSqVZ6kIuWcJvEnl4exLK5S+J9odl/WzYLWSHz5HiDL0Iz/LYOtxFkKE5Bc5TrrnNgVzdmjrs3oMjRBGhkqZoJcFpDNNCkDa2zSOt7mQ4Jm2y5ezqFeKd7RuKNeVPjqU6SlGpCcFGtSernbCWzL3rxmmuXlN52lWhVoxlxVSNVri5wmpUprWSfjJay27G8JrkztJzl/JyZh2V5QPdTXPBcJwRiSVYEZ8jZRXYtZMjTI/GSGPwZ8hccXRDHM9m8WQuC9wWuU0bFKFwnyDHkUJL67qFq6Is6JEhsghpCjQsbSvXqVqka7jTjUlThxjlLLUqkISaSSWHqObeFsbbZLOyq17q5pUo0oOjHXcFOSgorVWrCUorLzLPjaq37lhEK7C8mrl/AWCkuyLdlrWXYjDxExQ49mUt1izElyykxlOHRB1xa41P6lMjLa3K3AjhamXM5j4zVONQlmOZdXZnq4TUNIUa9bvfi69Gq4OcIV6XFupCPvnDbJPC2tPDwnsIa1lUpUuPVSjVpqSjKVGpxmpJpY1vFjhNtJNZWWll73ruHccf2+322coAAAAAAAAAAAAAAAAAAAAAAAAAAAAAAAAAAAAAAAAAGe/JdYxgWZ+UD1VxblGMN0zx/NsooWWVRZ2ofVte2sxrdDjESyiY5OfUm80kq+vUji7uNlOF1KcRw6SqTo2NzVpycKkKeYyW+L1ksr0nXYwjUu6EJxUoSk1KL3NastjNiKDYfSuU7nrdRp5yW+uF+OnrYpy16slGIZDmmIZdbUizI5+O2iWMS/s/eW9Y/tt16V5uZbW5KkeFJN7dacjKU0vs4XQvIWquYaSuFUjSVXVqKlKk8LWcZLi4tp7s5ytmNyZ2qrbTue952NFQdTi1Kk6kai2uKknruLa3tSWGYmS7ktcnvu6W2+t2FpBE6Yu1Wl0junufMyS1rx/jHGuOynMwuOPOUZqpJuQIXg1JfagUNzK2rnR0cWp9WtTFRta3G5v6o6TpqztbitGfGXEY6tGlF1Kk5vKlqxbWctZzsWHyYOadjPvmvQpyjqUZYlWqyUIRi0mnOWOXP62L3biCNptBsx6qxGD5SdpRiDNeDMju7lGobsBrnkEjKOH3WXMxJih1himQltrM5sMqSJiFSktnkbG0HuSdvdzWfrjYyPNUE1vfUbiU6ajVpVqaUpUa8OLqKD3SUctOL8pSa5CKtaVKEYzcqdSlN6qq0Za9PWWNjlhNPbnals2mSGcOR0zlrc0p3jOGw+l+NSnhTie6HNcpzk4tUpn0cym8wxjUTqHQtXBSZe4wnF6qY3qcpvitjb+sjbEZo4MKaTJmUu9bBR0rRuJuFGhdzcXUjJqinCMqet4spqbgpTS8Ra2XmOdXOyWpo6rSjGdStbQU1BxUqjUnGbilJQ1NZqOt4zS2JNrKRJfKgcnXhfU3CuomSMV5k1+eHaa684ycsjxqJZVnUvlmYZ5Ij5Fc8ZxxSzyOLpW87Cq8ttTI0rlYvjBpKultpURJoZeYItHX9W6rXVOpTrJQrSVOUqdKMaUIqOKVRxm3xrby8a6xukiS+s6VClbzpzpZnSi56s6kpVJP9fBSjhQXJnUf7l8mkYXBWAAAAAAAAAAAAAAAAAAAAEgtfyvSfSqfnqLuh8FDqfzs4qnv5dZXiU0AAAAAKB0+V6v6VX89BFX+Cn1L50b0/fx6yPhSHaAB/dnbvspT+lb83w08FBrU95PC/WSwm/wBy+r6DaHvo8+tHl2b19s5PZpzq2fwtpwvpbbdWxmvupS6nOtrW3k3yK8Lre1xtrw4VpxpxpXhxHknt4Mw2f+8S2bMf5a1nl9PO8noW9XTtR80Jvbtz/krePtybDSMv5aPYlrbnSmE8B6O6rzJ0bFrLXLGtWrUOx5lVtaHQi5I7IGOXLVkiNZaOSK8xKctbkid0T2X0PblyJYUQpKu/ci3k1x1S5uIJp8XXuKtSm2tqcouWJbdrTynzYKz3SrRy6dOhRk1hzp0oRnhtv3yWeV4e9Patu01DqFB6tQcqVHnKVSk4xQpUqDbzlChQdfcYceccZW4w040y64ww0y668y+66666t13btEksJLC3dCXVyJbsLJXtt5edr3/Pt+U9Pj5p1Io7DOT5btaNAEW8xmYtcsSZInO4Wa5dsZM8dQmTyRQsOeMXpHfFWXcW4wwVD8ImI1NL6SxyOVFpllCVxRbs1uCl18zO6VR36ub2VpOFStTp2tNQjKaipasnmEqlWVVvkymmscjXoFQcFacTbRuVKnTm7ibcoxbayk9ZRhGC2pY37d6MpcoNp805Wflv9b4jVA07BbIaXXwzA1Vzk1sjjMnonDGGJXIcTx5W5K0dTHbJkUINWWJ7DLEdzRHHJ0dT0qBvMUFxxeNHaJrta1ChWi6+NqipJwUpdFOW1+Th8qNn415pClHEatWk1S24zKKy4p5ztTWMb1vbxk18a4arbJ678klywsgz3hbJmFG2eNWnzLEG7KcUe4E/SddCc53LZIubYxJkja+qGhlImbARSQ3tljMsVup7e1L1qxueyG/quLq3uNJaNVvUjVUZzblBqWMxexyW5tNPV5t5zUqFajY3rqwnBNRSjLY2025NJt9WcYeDqt4da9hdzMB8lvmDU3FmQs+Yrj+i+Kdb39sxFGXqcX43ztiR2fW3KaWbs8cSr74XfIFrwzLypBICW1I8JUNyo1ZckRpjr82dxQs6t/RuqsaNWVeVVOo8cZTksRcMrxtVeIkm3seFvFxQqXNK0q0IyqU40lBxgtZwmn4yluwsbdrxt38htRZI+7RL+EWcnxFX6pHX2MaMxyPvVUq0hxT9dmXU3OTc41TuKU05MvI6YmO6itTHGkKi+aeUYYWZbdWvbUtCXEl72WkHJZWNjuIY2PDWzka2PedeHHStFSXjRtFF9DVKabyt737TTPyDr+xk7GbQ46NZ4hKp/nXQvYvD2GsfzqQK4xG8rZOfjoS+NmKFz4geowtabJyzxt7bzXRFKI6vQoillW52SLjSD7LTTEJO1tJpzjChcUatWVNJzp04rDmk009RtSw01HGWmkzh0XPFe4j4kpVberThGo9lScpRag3lPxsNPb7cEjZHfttMRaZ7gsRPJP430nwvktqxjB80TyWfx/QF9fVCWdVc8fpMcMWw2Y3C3Ib62vqVwWGW49jcnUszScrd3WiRuuTqxHRp21W7tpLSda8q03OdKH6nOMU4NTc5U4LUTWzxmsywsZ2PapOvTt7iHeNK2pyUITk9eLb1oqOopSfGNZT2KSS1m+UyviGIM+5Wt0hxptJoXfvBCnjDuB4lr3yhmkkpzNDpvhXE7o/VSR66b5La2CmLHaaYHsNOvuaMoR2Jp48obVK57kay5zcpGbzyrUKXftS3u3Z1OMrOtZXKhKFSrhKUo03mSjWwsOEsYe5cnRGnUqK0hWtlc09SlGhdUZSjOnT2NKclha1JN5UuXLby3nHbBOLtjcd7GcrDjzWt4xZygMFgi2kRzvrnm1fM5xmLbXFyHKKlsumsAbYjRC/yfJ2FXOy/r/O2OUNq2PSd7bnCINEje3uLtBnTcToTttHVLlVbKco61KvTShC2qSprWjLWyoxmspKUWmlJPDxmKlGtCteQoOncxi3GpSqPWnWhr7HHVwm4PLeGtr5coijlEdboXj/SLDOdo/hnP2gDrknZGYxhfyfeZMlTKWxl5rHYClvUbKYvjmQkbDkBlTILegQWVLJszLHE0+TMaJlWt8ZTtKuXS2FzOd3WocdSvIwpQl33TjGMk3lcXUlB6knva1MLGdbDwnDe0KcLelVVOdtOc5J28puSwv18VLak+VPGNjWc5cb8iqvRuebtpsNtz80xrLGzGg+y+vuvrk7uqZhJV5tmqGLrolHkj2sNTI2dzkSRhd21ucTVSdRasMJRobzFi0lOdtpeLVK3quLlSo3NOdaKWf1PO2TWHlQeJPG3Z05WmjWnUrU1JRqVLecKTbUcya97nZtlu53t2k7aJa37A6aYV5TzMu2eKcia+YqfdCsza4sSbMUUe4DfkzN+YFbG3YujkIaJKkbl8vPTLWN3WHv8YSOiJhS32K1a5IjW3KLoL25oXtWxo2tSFaqriNRypNSVKnFePKbWVHK8Vp4e3O9E1pQq21O7qXEJUqfEzp4mscZKS8VRWzWe/DWVztcsL713XV5KHkTLK3VrZaw7+XW28f5NLrthorS66lPKpddSyyl11KcbqWW8a15tOEtkv/aelW1h69BeilF8n2eevMV037n6PWdmKrxyZU3tNfmk80imONytSshztekaoRBNmcEzKYuq7nURNcWjGUYs9yByV8226vRULSiVqj6Utu4lE305tePCtheQlUtLmnBNznQqxhjfryg1H0v+vPLyW0oxuKE5vxY1oSlyeKpJt827PTk9Hev+ie48f/hBjrmyQYVyQow0btFmzNSbPV7EsriF3xnkMmbP0HcGjJNlt8Mc1zq1y+ONKeKtLysfEjmeayGtZB7Y4FJKGve2stCcRGpFVlbU6XEf+8jOnqKacFtjhqUm2ksZbeWXNG2rx0sqjpydN1qtTjcrUdOpruHj6zUspqKjvxhKOPGMP8fwaZ7NcnTygutOure4yzYWCcoSk2RnOKImnq45Dyvr5YyvOPiEkWjKKt75M00FySYilLo2tKNeY2HGtVbCLnF6ayFfVVnC3v7K5uHq0JWLoRqyT4unW1lNOUsNQc4Zim2s7tyZzqLrWt5QopusrtVZQj76dNKUNibzJa2J45NuFuzYWXcaT/VfkTGPDWy8SfMb5bznv/XMOHMO5BRKIvkaPQCD4cMgszykuhrnYRI2Bvc3ypUOsbpC2tKlSQ5NkiRJ1Da6IlqjKqU7rSk61u1UpUbOdKrWh8HKpKblCCktk3GO170spcprOE7fR0adZalWrdKpThLGsqahqSlq71lrm2527yf+UOuup/CXYTWla0rbtRye9bLqVrSttaRXXO6nNrx7XC6ta0rTyq1404V4VpFY/eOts5Lt/wBJPsN7ltaXpNPdO2SfRqwR3OoB5x38KFmNxpl5la7a7xp7rrrrq1uTlY6z+nsJu7fCpVicuwqhdac2hdltvDm04DWv/wA36GNn6jQae3esPka5dvWZp7dL1l+6rL/+R/LzbPQsmLWh2t7dMuT42Cz7ENbpNvnmeNbFxHGLbqukk+WTofjKLO8IKfk+xsnxLhOUxSe5LVu7zRVjpoRJHREQ2pkTy+mnXomRzMRS3dw4XFtRncKyoyt9d3GpBVJtaq4uNScZqGFtaST2rD5tLaipW9eqqTuZxrKKoOUtWKe3XdOMouT34w3z9Wbm7MLnEAgP8HgjWR8HxnW6YEZbzG5OmFIh2V2MUCLkWyGB5O1t1Es4muQpg1u7gyvLa+yRjkktcHhgkTs6sy5IxnIb2Bs57CcJ1NLuFadeMoxcasmtaa4pLWbUUmk9iaSyknl5y+i5hKMNGa9ONF8ZJOEM6sW5J4Sbk1sabWd5+iUy8rlN/wCEQ3l3VtvpydXKDUpdStaVpzrsTW1rStPKrwurwrTt0rwrStASTsNAp/HLV+hza9uH8nNlN/8AmtMfwOt+bTNeOqV113IwcrDZdWt1hWU9GTSrLq1rYWaZlJ3LMMstrXhbffZZbZffbSl11tltt1a0tpSlhc7NLaM2b6V7v/Fx2r28vybzit8+5mkVn9fa+2rydO70GmAWxWAAAAAAAAAAAAAAAAAAAAAAAAAAAAAAAAAAAAAAAAAAbMuRtp/+lA0t7Vf/AFyN3b+Zw6zPPx48RXaW+9t5+K+T30dnX8p26O+7bfom8+rIy+2K5YfN+MNiM7tmINbNDMRTyHZiytHo1nWCaoQojNrUe3S+QMlZOVMH9W/oT5a4pbDTnV4WMSmi5YrWHmJqUUXWDmoaKoVaFJ1at1UhKnCTpyuarpvKTw462NVcySOirpCrTrVeLpW8JKclrxow18ZazrYznpeSj1HKyPt/yavKP4Rxse+5O24k+ccP7QTOIpVRzxlTO+NGh0WUmatnbLzL3edOkTmq+2YvDchtcHZW5vTYQhRrHp4a0i5dcXa39jWqJQtadGrQU2sQpTljU1nuimljL2J8u1G1Bu5s7qlT8a4lOnVaz41SK99jO9rkWc79hw/YuyRqJyLmYMebWxWQ45nGz23GN3rWvBuSWkyLZHjF+JmYyuW852waR2oJOxMT8yGteMlbma1p1t158fuPItYpQzL3DCqU7rStOpbSVSnb21aNerB5g5TwoQ114spR2vVy8LahqTt9HThWThOtXpulCWySUJJyko8ia2Zf0osPl71SpRvzaSepUHkodcNakqEo04w0tGlvxUyLb06Wy+661OnuWLFiu8kmlhdylUoUXW1OPNvvk0Iv8lq7P/zdz+f7Vj0EOkW++Ke1rFvQw8vZ4m/Zu53hfIXTyreP52+6x8lLmVkhkqd8Rs3J44Tx28ZPbGB1XQFonqV4lvV4W6y5MlNYm+UW0LN4MSxeS5GUJUVLTX0IO5mujakI3OkqLnGNZ3k5qm347g6cMS1d+q1zbt2xYJdIQnKjY1FF6itoQckvFUstNPG6WVsWM7+p6LxclSAAAAAAAAAAAAAAAAAAAASC1/K9J9Kp+eou6HwUOp/Oziqe/l1leJTQAAAAAoHT5Xq/pVfz0EVf4KfUvnRvT9/HrI+FIdoACla08r4+l3K+GnbAZxu+3VzEz12P2Grlu/P38fGZv49jC6lGZq/jQm/8bV5VY3SG1LuyP187Ma2ViFKRWtlXnm9jdKMfDrZTooiVCgqaoqlTVJNNUlCKgmpKaailjOutfd77ab8bV1nPjJ67WHPWethx1ca2/GNm/atm7YQwJTQACTWnNeZWHHL5h5jy1kxmxJJ11jnJcWtU7lLfjqQuRdyW+xxfISkdSY07LrL0KK6xWvbFCi25GlutMpVOVWyN0aUpqpKnBzSaUnFOWHvWWiRVqsY6iqTUfJUnj0bjo3vIk/kswpkORzmYSCf2q2twtnL3Jnp1mFF7GUjIZV1JKuXHvNFjOQ3oSWtTRb1ZvKRJC0l5Vicm2zZQgouGpHUaaccbNu/ZuNXOblruUnPfrZednTvJAlezuyc8LmRM52EzhMysis8cj2QSpXlieSIudsEPcznqJMkyseH9ZbJ2iLPKg92jra90XI2RzONXthKZWZebdoqFCLi40qacG5Ragk4yaabTxsbTabWNja5Xnd160k06s2pbGnJtPr5y3IPmzMuMWSWxnG2W8m49jc/Q2tc7j8InkpijJNWy0pQRa3S1qYXVAgkaG0hWqJtSPCdYnoUpUF0L5hxlt2Z0qdRqVSEZyjtjKUU2upvaaxq1IJqE5RT3qLaT60t52rfsTsC0zqKZQas55hbMlwOMpIVBsiN+TJojnMMhyBkWRpBE4nLU72W/x2NIY44uEfRsTO4I2tMyLljUSlsQqTiL8O3oOEqTpU3TlJzlBxThKTlrOTi1hty8bLXvtu8zx1XX19eWvjVUsvKjjGE9+MbOoh8swwkyw4ky8o0q+0ws0q+6wwsyy6l1hhd9taXWX23UpdbfbWl1t1KVpXjTiJGk1hpNbsNbMc2CPOHlbH0chKeTM75wzVawWZjzLlXLNkVSmoYvZkzIcundkbQn0JtORsFspd3WjOkOomT0NTt1E5JlCCaX2V6lZzdKdGlSzxdOENbfqxSb255Ebzq1JpKc5zS3KUm0t25N7NyKmH7B57x5CpFjWA5uy9B8cy/pNZbAIfkqZRmFSmqxNYjWdkUWZXlExvXS0ZZaRT1yQKerpi7CDecVbS2iVGjOSnKlCU1ulKKbznOctdXoNoV6sFqxqTUXluKnJJ5WHuZYkRmUux/JGiZQKUyOEy9gVdNYpXEXxzjckZVvMMKosaXxnVInNtVUKNMK6QjVEm9Tvvs5/NvupXaUYTjqyipR5U0mn8j2bthpGUovWjJxlzptP0nc5Hyrk/MclOmmXcjzzKkxUJU6I+WZHl8hm8mPRpOfRKkOfpM4uboamS9UM6OQYquKJ6pf1Oy3nXccU6dOlHVpwjCPNFKK2dCMyqTn7+Up43azbx7SxbDLy77DC77y7y7qX2X2XVtvsvtrS626y62tK23W3UpdS6laVpWlK0rxoN3tWHtXM9q9DNU2nlPD51v/AKuslHJOdc25mLj5OYMxZTysTE0d7dFisk5Bls5LjLebQi01DH7JO7ulrMkMtTJ7TEzdRMTfaQTS6ytCi+bHClSp5dOnCDe9xik/m2fIbSqVJ4U5ykluUm3j0lvv2SMhymJwmByaeTORwbGhb+VjiGPsoe3eJ4/KlbiU7ykuEx1wXKGeKFyV2IIdH+xiRoLXhxJJWuNFKkqw23ZQhGU5xhGMqjTnJRScmkopyaW1pJJZ3JJbkjDnKSUZSbUdkU22orbsS3LOcvG9ll9rud3/AMPU8vwjfZzc/wDV6N/Sak6M+0Gy0dZYLGo/sNnFijuL3eyQY0YGfLM+bGXHb8XYqKse4K1IpAShiTvYWuXF2uTAQ3rbbFquyh1LVBtLoHb0JOTlRpyc01PMU9ZPepZW1PlT2PlJVXrJJKpNKPvcSezmxt2Y5OtkdR3IM9iEySZFic3l8XyCgc1D2hnUdkryyTFE8q7jrlTukk7atTPSdzU3KD7lC8lbYqPqedUw26pt9bpHCEo6koRlDGNVpNbsLZ0chopSjLWi3GXLJNpvbna1824/ue5FyBlSUOE4yfOZjkeaO3UOusvnsmephKHPoxNiZN1xf5CtcXVb0dOWWQRVSrNqUSXYUXzbLLbaIU4U46tOEYR8mKSXsSyZnUnUlrTk5Pnlt2fLk7mRZozDL8lkZplmV8lSjMaV1jz6myzIp1KHvJad8iJTcRFHkmduToplJTrGCGdoIjziW62q2UlqbS205NYhTUK1jSpQhxcKcIU9viRiow8ZtvxUtVZby8Jbdu8OpOUteUpOezxm9uzdt6Ny5ls3H9s+bMyx3KJ2cI/lrJrFmlS7vsgUZeZ57KmzKBz9KE7gkkz2dP0TsTKzXeRJHZ1SvrkY7XLHZO5uBK85QWtU2mHSpOnxLpU3S1VFU3Faiitiio+9xjZjGMBVJqbqKUlNtvWTetl5y9bOduXnbtKTGuXMrYZfzZZh7JuQcUSk9vUtJ0lxrM5HBZAa1LLir1bYa8xdya3IxvVXkk3KEd6m5OdcUVcYXdUu2tMzpU6kVGpThOK3KUU8cmzZzbBGpODcoSlFve4tr5goy7ldXbG7FWTshKLYbJFsyiFp8zkZ1sVl7k69fXGVxuhjldRjki98/tytfGyiVzVO39sT1Riv+zAqdNZxCKytV4illbNjx1IOrUeMzk9VuUct7JPa2uZs7P8Aj3zfST5Em1Mx5VpM8vRyQQ/LMtpkOXUk2UIlLeiVlUWyI/Ud+us2jklqgb6yBkkqtzbHnoKPrklU9GJ5hUqKjThxUNWk06UdVJU3HOq4rGIuOdjWMJYWwOpUblJznrTTU3rPM096k8+MnhZTymW605IyIwwuW43Y57NGbHk+VMS6cwNplL43QyaLYsrvXxlXLIujXEskjVR1cYYsYj3hCsNaFZl6lvuTnXVvrlwg5xqOEXUinGE2vGipY1lF8ilhZXLhcxhTkoygpNRk03HLw8bVlbnh7Vzcm8ssbGoAAAAAAAAAAAAAAAAAAAAAAAAAAAAAAAAAAAAAAAAAFzwybTLHMoZZxj2WSWCTSNLLXGOS+GvrpGJQwOFll5di9lf2RUhdWtbYWaYXaqRKyDrbDL7KX826tK6zhGcZQnGM4SWJRklKMk+Rp5TXWbRlKDUotxktzTaa6U1h52nUvDw7SF2dH9+c3F7fXtxWu709O61U5uzu7OSk1Y4ujo4rTT1i9xXrDjlS1arONUqlJpp55phpl99dkkkkkkksJJYXo3L5DDbbbe979rfteWV0Wlcog8haJdCpI/RCVx9aU4sMni7w4MEhZHAnj1Fe0PTUoSOTatJ416kqRqSTy+NeYZTiNZRjNOM4qUXvUkmn8jEZSg1KLcZLc08NfKdzkPJ2ScuydVNsr5CnGTpmuJITrZdkKWP00k6whLZUtKQqf5IvcnVQSmsrWxOUarvsJs/kl2229oYp06dKOpThGEeaMUl7Os2nUnN5nOUmtzk236WfnPskZEyrILpZlCezTI8pubmxorJZ7KHyYP8AVpZUZbezNdXmQrnBxq3NLeSShbEVVPRkCMkpMlKKJLtspmEIU0404RhFylLViklmTzJ4XK28t728t7WYlOU3mUnJpJZby8LcupcnMVxmXMrm43Jw2bk7IRmIUz9WVJ8VmTSR343Ik91ptl0jJg9zlWMFPtbDzrKu9jXa4VtONtqo4GX0rhU6aqcaoRVRrDmopSa5m1v+Uy6k3FQc5OCeVFtuKb5UnsyR6NzQAAAAAAAAAAAAAAAAAAAAkFr+V6T6VT89Rd0PgodT+dnFU9/LrK8SmgAAAABQOnyvV/Sq/noIq/wU+pfOjen7+PWR8KQ7QAHCva8PlerwAY3dO75jnhXjw4V4jDaj75pLnbSXpMqMnsSba3pJsc2vcr6lRhzgv18PWXT09D9Bni5+RP1X09HQ/Qxwr3K+pUOMh5cPWXT09D9DGpPyJeq+zofoHCvcr6lQ4yHlw9ZdPT0P0Mak/Il6r7Oh+g44V7lQ4yHlw9ZdPT0P0Mak/Il6r7Oh+gcK9yocZDy4esunp6H6GZ4ub3Qn6r7Bwr3KhxkPLh6y7elekxqT8iXqvs6UOFe5UOMh5cPWXb0r0jUn5EvVfZ0o54V7lfUqHGQ8uHrLt6V6RqT8iXqvs6UOFe5X1KhxkPLh6y7elekak/Il6r7OlDhXuV9SocZDy4esu3pXpGpPyJeq+zpQ4V7lfUqHGQ8uHrLt6V6RqT8iXqvs6UOFe5X1P6vz9oOMh5cPWXb0r0jUn5EvVfZ0o44V7gxxkPLh6y7elekcXN7oTf8AFfYOFe58fL/N2w4yHlw9ZdvQ/QNSfkS9V9hzwr3K+oM8ZDy4esunp6H6GNSfkS9V9g4V7lfUqHGQ8uHrLp6eh+hjUn5EvVfYOFe5X1KhxkPLh6y6enofoY1J+RL1X2DhXuV9SocZDy4esunp6H6GNSfkS9V9g4V7lfUqHGQ8uHrLp6eh+hjUn5EvVfYccK9yocZDy4esunp6H6GNSfkS9V9g4V7lQ4yHlw9ZdPT0P0Mzxc/In6r7Bwr3KhxkPLh6y7elekxxc/In6r7DnhXuV7vlfM7ocZDy4esu3pXpGpPyJeq+wcK9yvqVDjIeXD1l29K9I1J+RL1X2DhXuV9SocZDy4esu3pXpGpPyJeq+wcK9yvqVDjIeXD1l29K9I1J+RL1X2DhXuV9SocZDy4esu3pXpGpPyJeq+wcK9yvqd3yg4yHlw9ZdvSvSNSfkS9V9hxwr3PjXyhjjIeXD1l29K9I4ufkT9V9g4V7nxp5YcZDy4esu3ofoHFz8ifqvsOeFe5X1O55YzxkPLh6y6enofoY1J+RL1X2DhXuV9SocZDy4esunp6H6GNSfkS9V9g4V7lfUqHGQ8uHrLp6eh+hjUn5EvVfYOFe5X1KhxkPLh6y6enofoY1J+RL1X2DhXuV9SocZDy4esunp6H6GNSfkS9V9hxwr3KhxkPLh6y6enofoY1J+RL1X2DhXuVDjIeXD1l09PQ/Qxxc/In6r7Bwr3KhxkPLh6y7elekzxc/In6r7Bwr3KhxkPLh6y7elekxqT8iXqvsOeFe5X1KhxkPLh6y7elekak/Il6r7Bwr3K+pUOMh5cPWXb0r0jUn5EvVfYOFe5X1KhxkPLh6y7elekak/Il6r7Bwr3K+pUOMh5cPWXb0r0jUn5EvVfYOFe5X1A4yHlw9ZdvSvSNSfkS9V9hxwr3Khrwe6cX/ABl29K9I1JrfCXqvsHCvcGxqAAAAAAAACnl0490B1nNKU4dulfBWlO1834+qMOUI51pJPky0uvOejabKMpboya6It8/N1P2nHCvcqMcZDy4esu3pXpM8XNb4T9V9g4V7lQ4yHlw9ZdvSvSY1J+RL1X2dK9Jzwr3K+pUOMh5cPWXb0r0jUn5EvVfZ0r0jhXuV9SocZDy4esu3pXpGpPyJeq+zpXpHCvcr6lQ4yHlw9ZdvSvSNSfkS9V9nSvSOFe5X1KhxkPLh6y7elekak/Il6r7Olek44V7lfj/509UOMh5cPWXb0r0jUn5EvVfZ0r0nPCvcr6nx7tPVGOMh5cPWXb0r0ji5+RP1X2DhXuV9T49yvqBxkPLh6y7eh+gcXPyJ+q+w44V7lfj/AOVfUGeMh5cPWXT09D9DGpPyJeq+zofoOeFe5X1KhxkPLh6y6enofoY1J+RL1X2dD9A4V7lfUqHGQ8uHrLp6eh+hjUn5EvVfZ0P0DhXuV9SocZDy4esunp6H6GNSfkS9V9nQ/QcVp8f6qcaf1cRtlPc0925p71u2GGmt6a60184AwAAAEgtfyvSfSqfnqLuh8FDqfzs4qnv5dZXiU0AAAAAKB0+V6v6VX89BFX+Cn1L50b0/fx6yPhSHaABOOtmEnnY3OGOsLMB9UrhOn61BerLJuUqErYiSKnd7PRJLeHTnIpnb11zW3c8qji5dFQ3HkWn1PL5ry5jaW1WvJZ4uOV0yeyMept83Xs3dNpbu5rwox3ye15xiCy5vrUVsXLk+lfqRyUepureNWSKIcZx98k1rcltkshU0U1OcnKhVvSbjFZNUKt45t/8AY6Ob1RQsOoXzkpLQgqnZ0Xzu5vbm5qSqVK08tvCjJqMVnKUVnZjk5T29G2oUIKFOnFLlyk5N4W1vlezb0mWXiUNde9NF/sF/774a+qIePrecn6zJtSHkx9Vdhz4lDXTvTRf7Bf4f+e+Gvq1Dj63nJ+sxqQ8iPqrsOPEoa6d6aL/YL/33w19UOPrecn6zGpDyY+quweJQ10700X+wX/vvhr6ocfW85P1mNSHkx9Vdg8Shrp3pov8AYL/33w19UOPrecn6zGpDyY+quweJQ10700X+wX/vvgoHH1vOT9ZjUh5MfVXYPEoa6d6aL/YL/wB98FA4+t5yfrMakPJj6q7B4lDXTvTRf7Bf+++CgcfW85P1mNSHkx9Vdhz4lDXTvTRf7Bf+++CnqBx9bzk/WY1IeRH1V2DxKGunemi/2C/998FPUDj63nJ+sxqQ8iPqrsOPEoa6d6aL/YL/AN98FA4+t5yfrMakPJj6q7B4lDXTvTRf7Bf+++CgcfW85P1mNSHkx9Vdg8Sfrp3pov8AYL/30OPrecn6zGpDyY+quweJP10700X+wX/vocfW85P1mNSHkx9Vdg8Shrp3pov9gv8A30OPrecn6zGpDyY+quweJQ10700X+wX/AL6HH1vOT9ZjUh5MfVXYc+JQ10700X+wX+H/AJ74a+rUOPrecn6zGpDyI+quweJQ10700X+wX+H/AJ74a+rUOPrecn6zGpDyI+quw48Shrp3pov9gv8A30OPrecn6zGpDyY+quweJQ10700X+wX/AL6HH1vOT9ZjUh5MfVXYPEoa6d6aL/YL/wB9Dj63nJ+sxqQ8mPqrsHiUNdO9NF/sF/76HH1vOT9ZjUh5MfVXYPEoa6d6aL/YL/30OPrecn6zGpDyY+quweJQ10700X+wX/vocfW85P1mNSHkx9Vdhz4lDXTvTRf7Bf8Avvgp6gcfW85P1mNSHkR9Vdg8Shrp3pov9gv/AH3wU9QOPrecn6zGpDyI+quw48Shrp3pov8AYL/30OPrecn6zGpDyY+quweJQ10700X+wX/vocfW85P1mNSHkx9Vdg8Sfrp3pov9gv8A30OPrecn6zGpDyY+quweJP10700X+wX/AL6HH1vOT9ZjUh5MfVXYPEoa6d6aL/YL/wB9Dj63nJ+sxqQ8mPqrsHiUNdO9NF/sF/76HH1vOT9ZjUh5MfVXYc+JQ10700X+wX+H/nvhr6tQ4+t5yfrMakPIj6q7B4lDXTvTRf7Bf4f+e+Gvq1Dj63nJ+sxqQ8iPqrsOPEoa6d6aL/YL/wB9Dj63nJ+sxqQ8mPqrsHiUNdO9NF/sF/76HH1vOT9ZjUh5MfVXYPEoa6d6aL/YL/30OPrecn6zGpDyY+quweJQ10700X+wX/vocfW85P1mNSHkx9Vdg8Shrp3pov8AYL/30OPrecn6zGpDyY+quweJQ10700X+wX/vocfW85P1mNSHkx9Vdhz4lDXTvTRf7Bf+++CnqBx9bzk/WY1IeRH1V2DxKGunemi/2C/998FPUDj63nJ+sxqQ8iPqrsOPEoa6d6aL/YL/AN9Dj63nJ+sxqQ8mPqrsHiUNdO9NF/sF/wC+hx9bzk/WY1IeTH1V2H5nala4KCjCDcSxi4o2y4u+2nXGytbL7ebdSl5a+2+3jbXhxtupWnzK0rSgcfW87U+STXzMakPIj6q7DymcvZyQ+JcX4wWbV69xwiJGsyu66ZxxtLKJQrkNCzFS0y+ynUizVCJrTuD0Q6nVudL07Q5N7kpeTV7Rc1+h0JpSqq0bWvN1IVHim5NuUZ7dms3718z+QpNK6PpypSuKMVCdOOZqKwpwys5W7K352Pfls8cg9keUAAAAAAAz25NrTlXvFtRCsK1vOJj5lt7/AC00m88g25iQrUKQxIWrIJMuT0PULiTnEwu8lYSwJXpW3GVXpSLK12lL3vG1lUjh1JtQp524b5cdCXt6Sw0bZq8uFCWeLgnKpjZs/WpPpfsTPo+YT5OXUbBMIa4TEcRxy5MhSkFKlxqc1KY4qCirC71RyRAoTpKGmVs51xxhZ7gfx57g4L1VTFRngKl1cVZupOtUcm8++ePQnj2Hs4UaVOKjCnCMUsJKK7NpMHiUNdO9NF/sF/774KeoNOPrecn6zN9SHkx9Vdg8Shrp3pov9gv/AH3wU9QOPrecn6zGpDyY+quw58Shrp3pov8AYL/33wU9QOPrecn6zGpDyI+quweJQ10700X+wX/vvgp6gcfW85P1mNSHkR9Vdg8Shrp3pov9gv8A33wU9QOPrecn6zGpDyI+quw48Shrp3pov9gv/ffBT1A4+t5yfrMakPJj6q7B4lDXTvTRf7Bf+++CnqBx9bzk/WY1IeTH1V2DxKGunemi/wBgv/ffBT1A4+t5yfrMakPJj6q7B4lDXTvTRf7Bf+++Gvqhx9bzk/WY1IeTH1V2DxKGunemi/2C/wDffDX1Q4+t5yfrMakPJj6q7B4lDXTvTRf7Bf8Avvhr6ocfW85P1mNSHkx9Vdhz4lDXTvTRf7Bf4f8Anvhr6tQ4+t5yfrMakPIj6q7B4lDXTvTRf7Bf4f8Anvhr6tQ4+t5yfrMakPIj6q7DE3bfko9TNpcbPcUcMZx9jk1W5VSNSJPRTac2uVSq9GuLVm1WrGet1/8AIq5stCFhHVK3KiXdBRSzrp6F/dW01Up1Z5TWU22pLO1NN4eVz+lENa0oV4ShUpxaaeHhKUXtxh4ysZ2ci34bPmnbJYRetcc45Gws/n1VOEFfqoLFRhNUyhS2LUiZ3ZT1ySvGqFzNZ3BDc6t3PNo3OVVaG09RanoeZ9Ds7hXdtSrpY145a5pLZJfI9h4e7t3bV6lFvOo9j509qfoIPHSc4AEgtfyvSfSqfnqLuh8FDqfzs4qnv5dZXiU0AAAAAKB0+V6v6VX89BFX+Cn1L50b0/fx6yPhSHaABtI5FalLuVD0+pWlK21yZWlaVpStK0rH3qlaVpXtVpWnarThwqKbT/3srfv6P+8iWuhtt/T/AHlX5PEe4+ogPAHswAAAAAAAAAAAAAAAAAAAAAAAAAAAAAAAAAAAAAAAAAAAAAAAAAAAAAAAAAAAAAAAAAAAAAAAAAADUzy3NKV5OHYLjSleERk1acaceFeweX9uncrw49sdujvu61/Gr6TlvfuO5/Ez/NZ8w0fSzwIAAAAAAHpE/gydKeLcfa8KcaRWlKV4dulKskzrWlK9ytaUrXu1pTuUHmuE33Nb83Gy/NRf6A+Gr/vIfPI+goPGHqQAAAAAAAAAAAAAAAAAAAAAAA+Xhy1VKU5UPcGlKUpSmTKUpSnapwowM3ClKfMpSna4U7Q+gaC+9tH99V+V8ZLL+39Z4zTP3fU/eU/zEathcFUABILX8r0n0qn56i7ofBQ6n87OKp7+XWV4lNAAAAACgdPler+lV/PQRV/gp9S+dG9P38esj4Uh2gAbSeRV/nRNPfrm/wDYDyKbT/3srfv6P+9iWuhfu+n+8q/mM+oePAHswAAAAAAAAAAAAAAAAAAAAAAAAAAAAAAAAAAAAAAAAAAAAAAAAAAAAAAAAAAAAAAAAAAAAAAAAAADU1y3P83DsH/khJ/+o8uHbo77utfxsfpOW++47n8TU/NZ8wwfSzwIAAAAAAHpF/gyfm237/Ja3/Uk0HmuE33Nb/jZfmov9AfDV/3kPnkfQTHjD1IAAAAAAAAAAAAAAAAAAAAAAAfLw5ar+dE3C+ub/wBgMw+gaC+9tH99V/PZ4zTX3fU/eUvzEathcFUABILX8r0n0qn56i7ofBQ6n87OKp7+XWV4lNAAAAACgdPler+lV/PQRV/gp9S+dG9P38esj4Uh2gAbSeRV/nRNPfrm/wDYDyKbT/3srfv6P+9iWuhfu+n+8q/mM+oePAHswAAApzVaUg5MnOUkFKFlxtiNOYcXYervJKuPOtTFX3UMPuJIsvONtKtvusKtuMupS2lagCorXhSta+VSnGvzPK9PteqAOrbXtleKqKNDu1utUl9CldG1wSLqpjLudzS1FEpxvUb6827hYZzbq827hTtVAFYqVpUKc5WtUkJEqeyph6lUcWnTkl08u80466wouyla0pW6+622nGnGoA/Btdmt5TUWM7k3uqOt9xdFbasTrk1TLKUrcXQ9KYaVz7aXW1ut5/OtpdStaU40AFeAPyUKCEpBylUcUnTJy7zj1B5lhJJJRdtbzDTTTLrSyy7LaVuvvvuttttpWt1aUpWoA/S26262l1taXW3UpdbdbWlbbra040rStO1WladuladqtO3QAULk6tbOmqsd3JA1JKX2l1VOSxOhTUvupWttlT1RhRXPupbdW23nca0pWtKdqoArwB1JD+xKnE9oSvTSpdkvO6S2EOKM5xT8yvC/q6Is65STza9q7qhVvNr5fAAdsAAApyFaVTepLTKU6i9GoqkV2EHFm3JVVCilFUym0u664hRQg8g+pJtLDKEnFGc3mGWXVA/e662y26++6ltttK3XXXVpbbbbbTjW66teFKUpSla1rWtKUpTjUAUTe6NjsTeoanFC5pyzr05h7erTrSS1BVLamEXmpjDLLTi6X2VvKuupfZS62t1tOdTiBTuT+xMxicp3emlrNWXVtSFuLijQmKbqVpbW1PYqOKuOrStaUrQul1eNaU4ca0oAO28vygAAHUESBhVOJzOme2hQ7J+f0hrIckZziR1P+76siLOuUlcz/wBvnlW835vAAdtddS2lbrq0tttpW6666tLbbbbaca1rWvapSlO3WteFKUpWtagDqmx+Y3qp9GZ5aXeqW6liqjY4o19U191bqW2n0SnG9RurW27haZza15t3Cla0qAO2AAAAAAAAAAAAAAAAAAAAAAAAAAAAAAAAAABqZ5bn+bh2C/yRk/8A1Gl47dHfd1r+Nj9Jy333Hc/ian5rPmGj6WeBAAAAAAA9Iv8ABk/Ntv3+S1v+pJoPNcJvua3/ABsvzUX+gPhq/wC8h88j6CY8YepAAADqUj+xOC1S2oHppXOKPndMQI3FGpWpOZdSy7pKUk688jm31pZd1Uu3m3VpbXhWoA7Mwwsksw00ywooqy4w00y62wssuy2t15hl91aW2WWW0rddddWltttK1rWlKVqAOvbHpneyjD2Z2bHckkzqRpzYvSryijeHHqZhiU02ywzh2+ZdWl3Dt8AB+69wQNaUxc5rkbciJ4VOWL1JKRKVS66lttTFCi8sovnXVpbTnX043VpSnbrQAf0iXInJKSubliVeiUW1uIVolBKpKdbS6ttbilBF5hJltLrbra1svupS62tOPGlQBTOb2yslhJjy7tbSWovqURe5r0iCw8ynDiWTcqNKtNvpzreNllbrqc6na7dAB2Nl9hltt9l1t9l9tt9l9l1Lrb7LqUrbdbdStaXW3UrStt1K1pWlaVpXgAP6AAAAAAAAfLw5ar+dE3C+ub/2AzD6BoL720f31X89njNNfd9T95S/MRq2FwVQAEgtfyvSfSqfnqLuh8FDqfzs4qnv5dZXiU0AAAAAKB0+V6v6VX89BFX+Cn1L50b0/fx6yPhSHaABtJ5FX+dE09+ub/2A8im0/wDeyt+/o/72Ja6F+76f7yr+Yz6h48AezAA6WSNri8R58aWh6URt1c2hxb26QpE5CtWxrliQ1Old0yVTWidQobjjLFZJJ9aFGmFW2GfyK1AGt9FitHi3eDBKSyWzicOj7Acguj3I57IDX93WLbGV/TUtIuqUnTN6AqyzgmQJCLCybK0srebzbbgBNm6rg4mxXEsFscnFmjGVc5QLH07c25V0I66JPBi69yaOmWWXGpbXPo9hhhxd9ltxCE9Kp6ojUqCTAIwztjHHus7phTLOIGhNAXgjKUWgMgamhYrKQzWGyWxZa7NbqiUKjrXFcnKQdJSrb7TFBd9TFqmqg9GgNSAZB5bwOuzPk+EKpq4oXLCMTZF6xdj3prulPkk8UqDy0Tg8kIrE6NazNSCiM1EWcv6vYsotIuS3Ilqq08CDmKDxTGu6sSjGC0tI80rsZyF2zpEmY7/0YQtxZZpUGcjUR5ppSKQKn5Q323JUfUlZLXVOsKTlI3d1PWgbCwBrO3pwvfTD+WsqyDI+QZGsQLYwdE4cc8Wt0BiyRzmsYZTCSI2iKtLc19qFesLq6OKg0wy40szo9hpBZlANjLceUkj6FUddzSUzOlPNu8vmlEorDDLu35fCy2tfLAGnSF5IxBlgySZuz3BMtZlVqHh4uoiYYk+yDGGBISlU32tbS7GFqmZoucL2wi17enBGW9W3ozUypQQmdqut6gDYnmORvuR9Z5lJcAuxr26yaG9OiDkw3GWOC5CcpT9eCGsu+wpclf8ArNY7oU6HqKd6RPVtqKwpM7E2llga65S3avK8JwUjXq0y/ZY5TD7YRZHDna3Kls2LWobpKZK7aX0olKISFPpzkocKEshFxdpzWbYi6PdUDcu20XUbkFHS4m5yoiS0cbk9OBFy6hBdFdxFOFOBNVHVKl04U4WVt7VPKAEV5YxS4ZVowt1clzyCRpBR1rImmAuBDE4S3plG6jenXyDqChehb2+iVdYoRIrLaOZTobYecV0cm4AY5aCNSRig+b2RvodRAz7LZJakVFB5qo+iRvaIckTUOUn3XnqDaEk2dUPOvvNOv5xhl9111agCOdn8ksctz40YNlt8+dcdxmKJ5LIsdYxbHdyl+Vpg633KWuK3kM5qc+sdamGyx8WmGrm1NS+5QUafarubFSQDJvWqaYUdmN+heJIs5Y4VRJzobKsbSRjVRuVMDg4lWF2LHVrWKV1xly4pEXbVWQuWW8SbLFF5Rt1ltwEPSbDGt2PF0wl20sxik5luQ3qQPje8zmq1oVIYwlsS9QicQYrZA7H1Txu1R1JOoZLC3Iy1akSlk2UKSFgC/NJEUpQ4XNKerZAVEzZrJlOHyZZSlskJxEfejviNHWytKHF3G31clKG03jZVtPR3t9aM97bbQDIHKETfp1AZPEIzMFMBeZA30bU0uRN9zmsZyTlJHXAxIkscmg3pKputVoSFJLkkPQGqrFxJlxqawu8DWlnXHusUHgVkEwvVtWbMMj5H2eFXQV0cHHKBk4QO6HruqeTG9YoOR3dDIdlTpV2vIRIL+dYitTqSkdloGaWZ8Sz/ADJFsZw1fIWtpjdHtidM3oki55b1MvaG9Mmuc4szHNRVlaNjstvW3qKKFKGpfUG04kytxV9gAx3y9ibHOJMuay1wQyEwrKD7k1A2ODNGDTyiH7EyZOapyArkSM0w4g5I3oyU3BWfdYqPKPcDCumKkJBreBsgAAAAAAAAAAAAAAAAAAAAAAAAAAAAAAAAAABqZ5bn+bh2C/yRk/8A1Gl47dHfd1r+Nj9Jy333Hc/ian5rPmGj6WeBAAAAAAA9Iv8ABk/Ntv3+S1v+pJoPNcJvua3/ABsvzUX+gPhq/wC8h88j6CY8YepAAx12yR5BX69ZMR4vsdjZkc0IqIyWG6tr0e1WvTZfJiGy2ytDzVZ0ZtdyrE6LnOKql9yZtsMXmpi7gNfU7b9Y1UMxcTqFcVXYM2Rxe7HV0UPcazAu8m6w2Qn5HtU1usTthDRavUPd7wXYVYaVW62nWCjraAMstqyDZtkTWXBrqrVlwzJstlzrOW9AqUIqP7bj1kbXkhiVqExhSmrW4HrjqKSbDbLq3lJlFl5apKmOLAtHJGOYhrvmrXGZ4iZUsKInU+sxPN2BmMVJ2WSs8jTUsbVC9v6RVNcrZVRZy4hRbZaYcr6KcoqdVNZSoH57FoYZfstj5bsTQ6uAK47XJIiY7mKqQArMNXpScpKk9Ud1Ck6pRErb70N7x1NEqqmKtTXmWpHK0sD+tYkUaL2Ey4swFVVTXCsWakjn0W9RdCjcxFrEBhtIPcr51xqZPG7lFXm9FfVPYqVp+dW5rNjdbQP4xJjCE7C5N2Sn2X2RPPFEZy/I8RxFtfDFB7TGoxC7CSC7WhvLNKTpVLjVYWoVqqWVP6WWYrJuJUrFpqkC+dRLlMVkOwmFCFqxZFcTZHTWQgteqPWHs0alqJS5JI6SoUGGG3omq5FfUil9119TVSky+6tTKUtAzXAAAAAAAAfLw5ar+dE3C+ub/wBgMw+gaC+9tH99V/PZ4zTX3fU/eUvzEathcFUABILX8r0n0qn56i7ofBQ6n87OKp7+XWV4lNAAAAACgdPler+lV/PQRV/gp9S+dG9P38esj4Uh2gAbSeRV/nRNPfrm/wDYDyKbT/3srfv6P+9iWuhfu+n+8q/mM+oePAHswAAAwYyR5vPXX62WRP8AV0jAGTuXYDj7JOP5DGsnpkV8PqjNdHFwWLC2vsf61FGK6SJM8GXl2tChoLsNU3L7zLU1qWilO4WKGxQtSnga0VuN8Y5LypjDH+J8iZLz0uiU6YZfPchzOcuM7jGOIIx164HRthdrEqKNVXzdYShTEGNdrmpLMZ+jXnFE2ryiwM1NmNi27CzayxpnWR+uT58Zegh6eTuyNkjDERW+hCqYzF3XnpkjdH2i66txZBh9it7Wl9AQWXWFL1KIDpMAOuAseIbmZBnXGs/ynkJ6Sr5rKuzyJrZLPZivv6OmTI0iZ1MU0QJTlN7fGI8jsuLREHXWJyb1y1YcpAyEb8mwR1n7/i1vkaNTP4u0IX19jVpauxYgaXK1LclWVOMT2IlFtbF7feeUkVHno7HBvuWFEWrktTgMeN+fMmZX/wD6F9sqGgDJ+iGrnEaNtL+p1cY5RDQzt06nVW2dHoZ2u3/I6pzu1Ste12qVqAMCdXs2Yswvgw7GGWJA048neH10ra5pFJEYQid3M1U+vD6kcI03c65XL0zm2rk9qa9nIWnqLrbLrCbkKtrVLgLGjcXyZHOTPeEDQlfUMocWZzfm9qRlnlu6CEvc/KdHQoi0i6qm5M5Qo51eTqcLTr250OsvLpdxtAH5Zokmoq/WxG34lvgR88PRxVNilpg6ZH/GyhmVFzd1qvqnbCuzNvdqGpzKuix16gevP4lmHqnFcitUgZ9X5HZ8bw/F9mYJClY5RLaxGHXmHEqVBblkB0ayaK0nPbUylOkINcCVdTXJVcmaEtK2VULCLDCq3gS6AMItHP8AB7YT/Onyt/8AIxMAdE7PkewhufKJjkhQ3x+KZoxuxNsUnbtbalZGt/ivQkbrFXF7U2WJWm9ckbk7ubeoVEITKdaSzTblF9lpIFZi17Zsn7l5FyZjtQU8QCOYbbMcP0sbOBrDIJ0ZKUj2UU2uNv8Awd5q3saa1OauRXqCiik6alh1Ui1GYoA7Zsz7gnIl8xjuxUexrAZrjaRvDAsiGUz2N1vNaryyT0r7GVcqZGq12QSJMRYpsTsyVQeanLb1RlpqVxZz1YH4aZOCVgw7kiRGmuTRh9JlHJcgxSa/XuFS2zDaOqZU3KEpbjee6J2hOYneT6FrOcquUWrVN1Dbj6HHATVKs2pKYNcs34mZq5ZbCGvr00NTepXshz03JHe1ufbyqqGZa4pVLIQS6KlSE9o6XUxrUI7iijq8bQMOtjMi6r5Iwo5yOFqIO8ZdllzIqx+nhqRstzGVPljilMauqJ2kguXt6whXZfa4mLrSLVFltU5F6hWrbS1AGU2SM3E68YLjkxyjQx1m1WCOsdWRMoTEnSbIh7GWYuRVcCizG5tQdOSuC50ea2Xo0LeQeakIXK70DYtAhnBkrxEwuDxl3L+f8Lv+cJ0kKJeDkuSIbeywGOWmdIQY8hxdX1RYlaW2/mXuakk8+53ci7lShY5G23Oi4DPmlaXUpWlaVpWlK0rStK0rSvbpWlaeXStO3x8qtK9oAcgAAAAAAAAAAAAAAAAAAAAAAAAAAAAAAAANTPLc/wA3DsH/AJIyf+v/ANBpeO3R33da/jY/Sct99x3P4mp+az5ho+lngQAAAAAAPSL/AAZPzbb9/ktb/qSaDzXCb7mt/wAbL81F/oD4av8AvIfPI+gmPGHqQAMRN6LJbfrRPexOjldbZVmMlVjN0ujrfCC3VLdJ6JrkVt5lqW1DTnv1x9tUNsaseauNKoekUqBjTsRItXHbCDGiwGdj9VlY93g1cLI8ZJUhGRm2QXPjScTz0rMSTJmVTVp6fatJk5aQy9zqUWpKrILUXMAmfZxUqgs91SzZKCjqRfHEmkzFkF3SJzFRDD/GJHmpjJelpKS0w6xqSr0Sihygoq+y0w1KlKtMVrEZB4HTZdnkSzlnDWiBYqkLNPDohkCzLcxeIq4p31kjMeipdlE9HR3bL1TeQpdVRpiJOmqoqcUrvbyVdierq3VUgUOSXGFNG6jYq2CMY0+PVGHzCcQLZwTS6BJJUU8o1Enrepdyb40glNExSmpy1WanusQGx5Mad05YwFGAVmHl0HdNxZytwLVrMxdbh5tIyQqhRfMx+syZ2S3Xshya5BS2PqnqsauupasZaXpzLbXy68y9xveL7wP6wjkKF4QyhszjrKskZsfub5mGRZcjKuWOSNjaZFE5xROajPZnVeeShXKEdyS0lUjLPqqtPuPTllGnt7mWiAujUMy+XyjY3NKBOpKh+UclpyoStVplCS59Y4YkWtNH9KQpKKO6AvPV3lk3GWWmWKUixKcWUoSnF2gZtgAAAAAAAPl4ctV/OibhfXN/7AZh9A0F97aP76r+ezxmmvu+p+8pfmI1bC4KoACQWv5XpPpVPz1F3Q+Ch1P52cVT38usrxKaAAAAAFA6fK9X9Kr+egir/BT6l86N6fv49ZHwpDtAA2k8ir/Oiae/XN/7AeRTaf8AvZW/f0f97EtdC/d9P95V/MZ9Q8eAPZgAAB0SmLxla/N0qWR1iVSdnSqULRJFLQ3nv7WiWWmWK0jc8Gp73FCmVWHHWKSEqkoo+w4202y6l93EDsl6BC6oVrW6Ikjk2OSRSgcW5emJWIV6FYTenVolqRRYYnVJFScwwhSmPLMJPJMvKNsusuutqBSsrExxtuTs8dZmpgaElLqJWtlb0jW3JqX3VvuonRISSExNLrq1uuoWVbSt1a1r26gC3JVjHGs6VJl03x7B5itRJ6pEayVRNgkKpIluMuOqmTKHdvWHEJ6nX3m1JKvsLqZfdfW3nXVrUDo23BWEWZwQu7RhzFbU6tatO4Nrm249iKFwbl6M2xQkWoVqVoKUpFaU8ss5OpTmlnEG2WGFX2320uoBIJLKzp3VY+kNLYS+OKRIhcHklAlKdV6JvuPvQo1jjYVRYqSIr1Sm9InPOMJTXKD7ibLKmmVuA/J/jsflbQrYJSxM8lYV/UOnsj+2InloW9FUkrU3S21xIUo1PRliZOrI6sTf1FSQSeXzTSrL7QO2LssKssLLssLLLstssLLtpZZZZZSlttllltKW22W20pbbbSlKW0pSlKcKAC2XaEQt+eGuQvkQi70/sdbasr47MDS4vDPWw3q9lWtzWJDlrfWw6tTrapDya2m/2SnC/tgC6ABaSCAwVqkCyWtkKiTbKnHqvXCTII4zo5Av6vWlTumvKdGW4quq1pSpvV1JnPr/AHXEAd05sjM9Vb6vLQ2O1WlzSvTV1zQJF/Wx4Q8/oTs39KJNqic0fVDOir03UlSfql/UjbOfdxA7MAdGxxiNxgtxKjUeY48U7uqt9dSmNpQNJbm+L7SrFzy4WIE6e1a6rbE5FitxU0NVqLSCbTjr6F2UoB+r4wMMnbFLLJWVpkLMspbaraXxtRuzYqtsvoZZapQLyVCU+ll9tt9tDSr6W3223UpS62laAfs0M7RH25IzsLW3MjQgL6iha2lCmbW5GTzrr+pJUSMolMnL51113MKKst51113DjWtagdLIoHB5eoQLJZDIpJ1bVfUxrVSKOtD0obb63W31vQHuSNSajvrfbbfW5PcXWt1tt3HjSlaAXOaUUcUYQcWWaSaXeUaSbZaYUaUZbWy8swu6lbLy77K1tvsupW262tba0rStaACjamlrYm5GzsjagZ2luIsSt7W1o07e3IUpVOBaZGiSFkpkxBdO1YSSVYXbTtW20AHRoYFBmyQLJY2wuJt8qcKGUXyZDHWdJIF1Dv77RY8p0Zbipob/APidWU38/wD9riAP1lMJhk5Rp26bRGMTFvSKaLUiGUsDVIUaVZQowiitOldkisglTQg44mh5dlptCjTC+fzL7qVAsXxPGAO8bh72M4V7yACYKUpbSlKUpSlKcKUpSlKUpTtUpSlOFKUpTtUp3AByAAAAAAAAAAAAAAAAAAAAAAAAAAAAAAAAA1Nctz/Nw7B+X/ghJ/8AqPLvL8H+3gO3R33da/jY/Sct99x3P4mp+az5hg+lngQAAAAAAPSL/Bk/Ntv3+S1v+pJoPNcJvua3/Gy/NRf6A+Gr/vIfPI+gmPGHqQAAAtNogMFj7y4yJhhcTZJA79U67PrRHGdteXPqptDjeuLmjRkrVvVDqUNM6SebzzKUvu43UpUAXMoTp1ic9IrIJVJVRJqdSmUFWHp1Cc6y4s4g8k224s0k0u64s0oy26wyy66262tta0AHQRmGQ+FJT0MOikaiaJUfVSqSRlia2JMpU1pwqoUENaVKUcfWnaqcZZcZWnarcAK1+jzBKWw9lk7GzyNmVczpTS/NiJ3bFPU7qXl9XQOBChKdzL7aX2dUKu5t1KXW8K0pUAfoysbJG2xKyx1namBmQ2XFomllb0jU2I7L77jLrEqBCSQlT2XGX3mXWlFWUrfdddWlbrq1qB1klhMMmhSMiYxKMSwlvPuUoCZKwtT6UhU3UtpcoRluiRVYmPupZZS40mlhlaWW0rd/JpwAuMkkpOUUQQUWQQSXYUSSTZaWUUUXbSwssouylthZdllKW2WWUpbbbSlttKUpSgA/QAAAAAAAB8vDlqv50TcL65v/AGAzD6BoL720f31X89njNNfd9T95S/MRq2FwVQAEgtfyvSfSqfnqLuh8FDqfzs4qnv5dZXiU0AAAAAKB0+V6v6VX89BFX+Cn1L50b0/fx6yPhSHaABtJ5FX+dE09+ub/ANgPIptP/eyt+/o/72Ja6F+76f7yr+Yz6h48AezAAAAAAAAAAAAAAAAAAAAAAAAAAAAAAAAAAAAAAAAAAAAAAAAAAAAAAAAAAAAAAAAAAAAAAAAAAANTPLc/zcOwX+SMn/6jS8dujvu61/Gx+k5b77jufxNT81nzDR9LPAgAAAAAAekX+DJ+bbfv8lrf9STQea4Tfc1v+Nl+ai/0B8NX/eQ+eR9BMeMPUgAAAAAAAAAAAAAAAAAAAAAAB8vDlqv50TcL65v/AGAzD6BoL720f31X89njNNfd9T95S/MRq2FwVQAEgtfyvSfSqfnqLuh8FDqfzs4qnv5dZXiU0AAAAAKB0+V6v6VX89BFX+Cn1L50b0/fx6yPhSHaABtJ5FX+dE09+ub/ANgPIp9PLOjK37+k/RUiy10L930/3lX8xn1Dx8/PZgAAAAAAAAAAAAAAAAAAAAAAAAAAAAAAAAAAAAAAAAAAAAAAAAAAAAAAAAAAAAAAAAAAAAAAAAAAGpnlua8OTh2D/wAkZP8A9RpeO3R33da/jY/Sct79yXP4mf5rPmGj6WeBAAAAAAA9Iv8ABk/Ntv3+S1v+pJoPNcJvua3/ABsvzUX+gPhq/wC8h88j6CY8YepAAAAAAAAAAAAAAAAAAAAAAAD5eHLVfzom4X1zf+wGYfQNBfe2j++q/ns8Zpr7vqfvKX5iNW1acO1UXDWNjKoACQWv5XpPpVPz1F3Q+Ch1P52cVT38usrxKaAAAAAFA6fK9X9Kr+egir/BT6l86N6fv49ZHwpDtAAzP5PPN7Lrhufr9meQmFp2mGTgs89YeYnKRNxzm2r2RA6Opyk9OUQyNbi5JHB8P6pU0hnTLjyClB5ZSc2v0rbSubCtThtm0pRit8nBqWNnPjGOXJ3aNrxt7ylUm0o5cZN8imtVv5Mn1VMe5CieUYm0zSFuyd3ZHdOUaWYSaTeeiUXklnHNrkSSYb0NyR9VssVpL763F3VtvsuMJMKNM+cSjKLacWmsrDWHlcm09ymntTTXOtu/avZtL1GDIAAAAAAAAAAAAAAAAAAAAAAAAAAAAAAAAAAAAAAAAAAAAAAAAAAAAAAAAAAAAAAAAAAAAAAAAAeeT+ENbcY3xdp1LcK1e29wyBkqimPkMCVSScrTWOzK4NBpSuwu+69KoIbHs+Qm232f2BE3pC1dU18gYqOFtoW2qXF9SlFPi6MtectmPF5M7dr2pLfz8hXaTrwo2lVSeJVIOEFyuTWM9S5WfPCH0I8QAAAAAABua5CvZ+Kayb0RNxnK1KgjE6QXxXpSn+x0sfVSixG3W2qLr6Uoce0uUhTtiChd5zzIDWRpT3WHq7KX0mn7adxZ61NOToTc2ktri1hv5MLZyZLjQtxGjcyhNqKrRSTflRy0tz35fRlYyfSrZnpokTWhe2FzQvDO5kWqm9zbVJKxCsT38aWmp1JF95RtnGl1ta23V5t9t1l3C626lPBbt56/O7lzzfT9uo7MDIAAAAAAAAAAAAAAAAAAABZWQsgxPF8TdZnM3ZO0sjSnNOvvNNJsULlFhRhpLa2knGFdMc1nUry0iSy+lxl1Lr7riySzTS8pOTUYptt4SW1t82DDaSbexLa29ntew+VVyhucGXY/c/YDM0evLPaZnNzT06wi8g1E5HNbcgZXB1azkx6go9kdHFuVuDEf1Shh7OoQnHkpz7zE5X0jRlvK2sqNKeyWHOS8lzbk4/xc4PDaSrxuLytUjtjlQi9m1QWqns58Z5+cwxHecIAEgtfyvSfSqfnqLuh8FDqfzs4qnv5dZXiU0AAAAAKB0+V6v6VX89BFX+Cn1L50b0/fx6yPhSHaAA+Px/8AL+sBs+3b9GPlM0MH8odufrgy2R7DOf5tDGkiywhEnIMbnQ5tRFJyExTU1L3tA4uLUyElJyuoMberTs6c3qp5KEs9QoNMr7nRdldTdSrRWu98oNxy+drOMve3ja953UdJXdvDUp1fFWMKSUsJZ2LKzj5dhPXj1fKh/Pg5M/IPvOIPcLR3mZeu+n7fJ15m92b7zkPUXT9vk68vHq+VD+fByZ+QfecPcLR3mZeu+n7fJ15e7N95yHqLp+3ydeXj1fKh/Pg5M/IPvOMe4WjvNS9d9g92b7zkPUXT9vk68vHq+VD+fAyZ+Qfef48fSD3C0d5qXrvsM+7N95cPUXac+PWcqH8+Bkv8he9Ae4WjvNS9d9g92b7y4ep/WPHrOVD+fAyX+QvegPcLR3mpeu+we7N95cPU/rOPHq+VD+fAyZ+Qfef48PTD3C0d5qXrvsHuzfeXD1F2jx6vlQ/nwcmfkH3nD3C0d5qXrvsMe7N95yHqL7f2vow8er5UP58HJn5B95xn3C0d5mXrv7f2vow92b7zkPUX2/tfRh49Xyofz4OTPyD7zjHuFo7zUvXf2/t6sPdm+85D1F9v7X0YePV8qH8+Dkz8g+84e4WjvNS9d9g92b7zkPUX2/tfRh49Xyofz4GTPyD7zh7haO81L132Gfdm+8uHqLtOfHrOVD+e/wAl/kL3oD3C0d5qXrvsHuzfeXD1P6x49Zyofz3+S/yF70B7haO81L132D3ZvvLh6n9Zx49Xyofz4GTPyD7zh7haO81L132D3ZvvLh6i7R49Xyofz4OTPyD7zh7haO81L132GPdm+85D1F0/b5OvLx6vlQ/nwcmfkH3nGfcLR3mZeu+n7fJ15e7N95yHqLp+3ydeXj1fKh/Pg5M/IPvOHuFo7zMvXfT9vk68vdm+85D1F0/b5OvLx6vlQ/nwcmfkH3nGPcLR3mpeu+we7N95yHqLp+3ydeXj1fKh/PgZM/IPvP8AHj6Qe4WjvNS9d9hn3ZvvLh6i7Tnx6zlQ/nwMl/kL3oD3C0d5qXrvsHuzfeXD1P6x49Zyofz4GS/yF70B7haO81L132D3ZvvLh6n9Zx49Xyofz4GTPyD7z/Hh6Ye4WjvNS9d9g92b7y4eou0ePV8qH8+Dkz8g+84e4WjvNS9d9hj3ZvvOQ9Rfb+19GHj1fKh/Pg5M/IPvOM+4WjvMy9d/b+19GHuzfech6i+39r6MPHq+VD+fByZ+QfecPcLR3mZeu/t/a+jD3ZvvOQ9Rfb+19GHj1fKh/Pg5M/IPvOMe4WjvNS9d9g92b7zkPUX2/tfRh49Xyofz4GTPyD7zh7haO81L132Gfdm+8uHqLtOfHrOVD+e/yX+QvegPcLR3mpeu+we7N95cPU/rHj1nKh/Pf5L/ACF70B7haO81L132D3ZvvLh6n9Zx49Xyofz4GTPyD7zh7haO81L132D3ZvvLh6i7R49Xyofz4OTPyD7zh7haO81L132GPdm+85D1F0/b5OvLx6vlQ/nwcmfkH3nGfcLR3mZeu+n7fJ15e7N95yHqLp+3ydeXj1fKh/Pg5M/IPvOHuFo7zMvXfT9vk68vdm+85D1F0/b5OvLx6vlQ/nwcmfkH3nGPcLR3mpeu+we7N95yHqLp+3ydeXj1fKh/PgZM/IPvP8ePpB7haO81L132Gfdm+8uHqLtOfHrOVD+fAyX+QvegPcLR3mpeu+we7N95cPU/rHj1nKh/PgZL/IXvQHuFo7zUvXfYPdm+8uHqf1nHj1fKh/PgZM/IPvP8eHph7haO81L132D3ZvvLh6i7R49Xyofz4OTPyD7zh7haO81L132GPdm+85D1F9v7X0YePV8qH8+Dkz8g+84z7haO8zL139v7X0Ye7N95yHqL7f2vow8er5UP58HJn5B95w9wtHeZl67+39r6MPdm+85D1F9v7X0YePV8qH8+Dkz8g+84x7haO81L132D3ZvvOQ9Rfb+19GHj1fKh/PgZM/IPvOHuFo7zUvXfYZ92b7y4eou0/JRy0fKdqyDkqrbnIyhOeXeUcQeXHjiTSr6VtvLNKNZryzLLra1tusvsututrWl1K0rUPcLR3mpeu+we7N9yVIJ86gsr2mAWUcv5MzVJj5hlOZvU0kJ1tSi1bsfZ0dAmqZedVEztiUtO1MiDq5hp/W9oQokXSDjlHUOrnGmX2VC3oW0NShShTjzRWG3zt72+ts4K1xVrycq1SU5PnxhL9ylhLpwlnnI3ExCAAAAAAApw48fzV4V/NUN+8ynh529GHh59DM/8X8qVv5hpgJjWOdmZ/H2sm3mcbbmhe6KLKX3Xl2uL84tat8deo86paerm4K7kxFpaZPcWnKKKLrKuh9H1pOcqCUm8vUbim3v2bl8iRY09K3lKKiqmslsWvFSlhbvG2N/Lndse3ZJnj1nKh/PgZL/IXvQIvcLR3mpeu+w392b7y4ep/WcePV8qH8+Bkz8g+8/x4emHuFo7zUvXfYPdm+8uHqLtHj1fKh/Pg5M/IPvOHuFo7zUvXfYY92b7zkPUX2/tfRh49Xyofz4OTPyD7zjPuFo7zMvXf2/tfRh7s33nIeovt/a+jDx6vlQ/nwcmfkH3nD3C0d5mXrv7f2vow92b7zkPUX2/tfRh49Xyofz4OTPyD7zjHuFo7zUvXfYPdm+85D1F9v7X0YePV8qH8+Bkz8g+84e4WjvNS9d9hn3ZvvLh6i7Tnx6zlQ/nv8l/kL3oD3C0d5qXrvsHuzfeXD1P6x49Zyofz3+S/wAhe9Ae4WjvNS9d9g92b7y4ep/WcePV8qH8+Bkz8g+84e4WjvNS9d9g92b7y4eou0ePV8qH8+Dkz8g+84e4WjvNS9d9hj3ZvvOQ9RdP2+Try8er5UP58HJn5B95xn3C0d5mXrvp+3ydeXuzfech6i6ft8nXl49Xyofz4OTPyD7zh7haO8zL130/b5OvL3ZvvOQ9RdP2+TrzAmceUN3Q2PZr4/mXYCbzJpPLMTrU55ra1nOSE4g5Mc1uq9lb25xdGU4lQZQ9icFahnUGdTPPRGHp05hU9vouxtpqpSopTW1Sk3Jxf7nOxdeM9O1kNbSV5XjqTrNQe+MEop9eFlrkw3joMMBYHCAAAEgtfyvSfSqfnqLuh8FDqfzs4qnv5dZXiU0AAAAAKB0+V6v6VX89BFX+Cn1L50b0/fx6yPhSHaAAAAAAAAAAAAAAAAAAAAAAAAAAAAAAAAAAAAAAAAAAAAAAAAAAAAAAAAAAAAAAAAAAAAAAAAAAAAAAAAAAAAAAAAAAAAAAAAAAAAAAAAAAAAAAAAAAAAAAAAABILX8r0n0qn56i7ofBQ6n87OKp7+XWV4lNAAAAACgdPler+lV/PQRV/gp9S+dG9P38esj4Uh2gAABxxp3aerQDbUl5MvQ+Ucad2nq0DK519s9j9DGpPyZeq+wcad2nq0DK519s9j9DGpPyZeq+wcad2nq0Aak/Jl6r7Bxp3aerQBqT8mXqvsHGndp6tAGpPyZeq+wcad2nq0Aak/Jl6r7Bxp3aerQBqT8mXqvsHGndp6tAGpPyZeq+wcad2nq0DK519v7V6RqT8mXqvsHGndp6tAyudfb+1ekak/Jl6r7Bxp3aerQBqT8mXqvsHGndp6tAGpPyZeq+wcad2nq0Aak/Jl6r7Bxp3aerQBqT8mXqvsHGndp6tAGpPyZeq+wcad2nq0Aak/Jl6r7Bxp3aerQMrn+32TGpPyZeq+wcad2nq0DK519s9j9DGpPyZeq+wcad2nq0Aak/Jl6r7Bxp3aerQBqT8mXqvsHGndp6tAGpPyZeq+wcad2nq0Aak/Jl6r7Bxp3aerQBqT8mXqvsHGndp6tAGpPyZeq+wcad2nq0DK519v7V6RqT8mXqvsHGndp6tAyuf7fZoak/Jl6r7Bxp3aerQBqT8mXqvsHGndp6tAGpPyZeq+wcad2nq0Aak/Jl6r7Bxp3aerQBqT8mXqvsFK0r5VaeqBhxkt8WutNHIGPt9vts5QAAAAEm9yz1Hco47IHEiilvYnhemurdbaoRNi1URddZWtt1LTSCLy61tupWl1KXcaVpWlaUrQeV0rw74EaCvJaP03wy4K6Gv4RjOdlpXhDojR13GE8uE5W15eUa0YTSbhJwSkk8N4LS10Hpu+pKvZaH0peUG2lWtdH3dxSbW9KpRozg2uVKWUVXYdLvQtI/uG5/uorf76fcx/bH4B/7X8Hv+InT4L8Jv2O6d/mjSH6OOw6XehaR/cNz/dQ/vp9zH9sfgH/ALX8Hv8AiI8F+E37HdO/zRpD9HHYdLvQtI/uG5/uof30+5j+2PwD/wBr+D3/ABEeC/Cb9junf5o0h+jnHYfLfQvIvuI5/uvhp6of30+5j+2PwD/2v4Pf8RHgvwm/Y7p3+aNIfo47EJZ6F5F9xHL92D++n3Mf2x+Af+1/B7/iI8FuE/7HNPfzRpD9H6V6R2ISz0LyL7iOX7sH99PuY/tj8A/9r+D3/ER4LcJ/2Oae/mjSH6P0r0jsPlvoWkf3Ec/3Xw09UP76fcx/bH4B/wC1/B7/AIiPBfhN+x3Tv80aQ/RznsPl3oWkf3Ec/wB1D++n3Mf2x+Af+1/B7/iI8F+E37HdO/zRpD9HHYdLvQtI/uG5/uof30+5j+2PwD/2v4Pf8RHgvwm/Y7p3+aNIfo47Dpd6FpH9w3P91D++n3Mf2x+Af+1/B7/iI8F+E37HdO/zRpD9HHYfLvQtI/uI5/uof30+5j+2PwD/ANr+D3/ER4L8Jv2O6d/mjSH6Ocdh8t9C0j+4jn4f+a+CvqVD++n3Mf2x+Af+1/B7/iI8F+E37HdO/wA0aQ/Rx2ISz0LyL7iOX7sH99PuY/tj8A/9r+D3/ER4LcJ/2Oae/mjSHT/1fofoY7EJZ6F5F9xHL92D++n3Mf2x+Af+1/B7/iI8FuE/7HNPfzRpDp/6v0P0Mdh8t9C8i+4jn+6+CvqB/fT7mP7Y/AP/AGv4Pf8AER4L8Jv2O6d/mjSH6Oc9h0u9C0j+4bn+6h/fT7mP7Y/AP/a/g9/xEeC/Cb9junf5o0h+jjsOl3oWkf3Dc/3UP76fcx/bH4B/7X8Hv+IjwX4Tfsd07/NGkP0cdh0u9C0j+4bn+6h/fT7mP7Y/AP8A2v4Pf8RHgvwm/Y7p3+aNIfo47Dpd6FpH9w3P91D++n3Mf2x+Af8Atfwe/wCIjwX4Tfsd07/NGkP0c47D5b6F5F9xHP8AdfDT1Q/vp9zH9sfgH/tfwe/4iPBfhN+x3Tv80aQ/Rx2ISz0LyL7iOX7sH99PuY/tj8A/9r+D3/ER4LcJ/wBjmnv5o0h+j9K9I7EJZ6F5F9xHL92D++n3Mf2x+Af+1/B7/iI8FuE/7HNPfzRpD9H6V6R2Hy30LSP7iOf7r4aeqH99PuY/tj8A/wDa/g9/xEeC/Cb9junf5o0h+jnPYfLvQtI/uI5/uof30+5j+2PwD/2v4Pf8RHgvwm/Y7p3+aNIfo47Dpd6FpH9w3P8AdQ/vp9zH9sfgH/tfwe/4iPBfhN+x3Tv80aQ/Rx2HS70LSP7huf7qH99PuY/tj8A/9r+D3/ER4L8Jv2O6d/mjSH6OOw+XehaR/cRz/dQ/vp9zH9sfgH/tfwe/4iPBfhN+x3Tv80aQ/RzjsPlvoWkf3Ec/D/zXwV9Sof30+5j+2PwD/wBr+D3/ABEeC/Cb9junf5o0h+jjsQlnoXkX3Ecv3YP76fcx/bH4B/7X8Hv+IjwW4T/sc09/NGkOn/q/Q/Qx2ISz0LyL7iOX7sH99PuY/tj8A/8Aa/g9/wARHgtwn/Y5p7+aNIdP/V+h+hn8GxSUEF3nHRt/JJLtreYaazuJZZdltK1uvvMvTUtsttpSta3XVpSlKV41E9t3Su5zeXFG0s+H/Aq7uripCjb21twq0FXuK9Wo1GFKjRpX86lWpOTUYQhGUpNpJNmlTg1wipQnUq6B01Sp04uVSpV0Xe06dOMVmUpznQjCEUlluTSXKzoaU4/NpT06/H9Q9qtu5rdlbdj+Xd9BSnAAACQWv5XpPpVPz1F3Q+Ch1P52cVT38usrxKaAAAAAFA6fK9X9Kr+egir/AAU+pfOjen7+PWR8KQ7QAPyPrWhV9aVrSv8AJ7dO1Xt3U48K0r82na49ytfKrwGsvev7b9hNRjGdRKWXszt51t353fOdYISyAAAAAAAAAAAAAAAAAAAAAAAAAAAAAAAAAAAAAAAAAAAAAAAAAAFK1pWlaV4Vp5Ve54fT7lfLp8wDEkpJprKex/b7c25nbWVrdZbdXy6221r6daUqJ1uXUiqkkpSS2JNpfI8cp/QyagAStgeGtORs5YYx4/1UWsU9yxjmFvVyMzqKu1plUwZmJyuSnVpd1JTRGvOqQbzbupm0tv4V4cB8t7uXCfSvAnuKd2DhnoKrCjpvgj3Le6Bwn0PWqR14UtKaA4J6W0ro+rOD2ThTu7SjOUHskotZWT03ArRttpnhjwT0Rexc7PSnCXQejruCeHO1vdJ2ttcQT5HKjUmk96bytqPeeyMjNGWdsj0caW1gYWZEnbWhkZkKVsaWtvSl2kpkLc3IiiEiJGnKttLJTJySyirLaW2WUpQfxbaS0lpHTOkL3S2l7+80ppTSNzWvNIaS0jc1r2+vru4m6te6u7u4nUr3NxWqSlOrWrVJ1Kk25Sk22z9m7W1trK2oWdnQo2trbUoUbe3oU40qNGjTiowp0qcEoQhCKSjGKSSR2nGvdqOInHGvdqAHGvdqAHGvdqAHGtPKrWn9YAca92vqgBxrTyq1oAHGtPKrWgAca08qtaABxrTyq1oAHGtPKrWgAca08qtaABxrTyq1oAHGvdr6oAca92oAca92oAca92oAca92oAca92oAca92oAca92oAca92vqgBxrx48a8e780AONePHjXj3fmgBxrx48a8e780AONePHjXj3fmgBxrx48a8e780AONePHjXj3fmgBxr3a+qAHGvdqAHGvCtONa8fL4+Vw+PlgDxZcpdCopj7drN8ZhTE3xqPFrYc8EMzUT0ZuSuEnx7E5M+Xo0ttalJCFj47uK+1IntLSpblNxCMhOlLJIL/q9/wCTe4Y8JOG39yT3PtJcKtK3emtJaPveE3B+hpC+qOteT0VoPTl5Y6Kt69Z+PWdnY06NpCtVc69SlQhKtUqVHKcvyq/ujNDaO0H3V9PW2i7WlZWtxQ0dpCdvQioUo3V9Z0ri6nTpxxCnGpWnOpqQSjFyaiklgwTH+6z4YABILX8r0n0qn56i7ofBQ6n87OKp7+XWV4lNAAAAACgdPler+lV/PQRV/gp9S+dG9P38esj4Uh2gAfio/vN//R/0rRrP3r+T50T23wq6pfMdaISxAAAAAAAAAAAAAAAAAAAAAAAAAAAAAAAAAAAAAAAAAAAAAAAAAAAA7Uv+9l/4lv8Ao0E8dy6l8xUz9/L99L52f2MmoAGQepPmrdYv84fCntlxkfDP7qD/AKNP90P/APIzutf/AGDwgPbdzT/OLwC/75cGf/OrI92o/jKP2SAAAAAAAAAAAAAAAAAAAAAAAAAAAAAAAAAAAAAAAAAAAAAAAAAAAA8bfKv+b2zj9Jxf7T8BH9S//Jaf9DzgZ/3n4ef/AHPfH5ff3UX+d3S//wAM0H/5bQNdY/RE/wA8AASC1/K9J9Kp+eou6HwUOp/Oziqe/l1leJTQAAAAAoHT5Xq/pVfz0EVf4KfUvnRvT9/HrI+FIdoAH4qP7zf/ANH/AErRrP3r+T50T23wq6pfMdaISxAAAAAAAAAAAAAAAAAANx+XViufUuhhdTKeWXS+yt9OHl8bOdzvwcRrrxy0pJtcie35OkNNJvDwlnONnp3H6jYAAAW3OOTPs3/boH2+bt+cAFteFv8A62vnTH+34/H0qhyZ+fk6+rlAAf1v0bWcVrSnDjWlONeFONaU41rx4Upx8uvar2qdvtVBtLeDkAAAAAAAAAAAAAAAAAAAHal/3sv/ABLf9GgnjuXUvmKmfv5fvpfOz+xk1AAyD1J81brF/nD4U9suMj4Z/dQf9Gn+6H/+Rnda/wDsHhAe27mn+cXgF/3y4M/+dWR7tR/GUfskAAAAAAAAAAAAAAARnk/NWG8JNja9Zmy1jPEbO8r7mpndcmzuLwNtdXOxOYrvbm1dKXRqSrl1iUo1TekTGmqLU5d51xdC7a3U9ZwS4BcOeH13dWHAXgZwr4aX1jbq8vbPgnwe0vwiurO0lVjRjdXVvoizvKtvbyrThSVarCFN1JRgpazSK7SWmNE6GpU62ltJWOjKNapxNKrf3VG1hUq6sp8XCVecFKepGUtWLbwm8HbQHJeOMrMNspxdkCEZJjNyi9JbIYDK2GYMdyoqywwxNR2jy9xQVUFlmlX3k9I6rbYYXddZSl9ta8XCPgpwo4HaQeiOF3BvT/BbSqpxrPRnCPQ+kdCaQVGUpRjVdlpO3tbnipShOManF6kpRkk24vEtjpHR+k6PfOjb60v7fOrx1ncUbmkpJJuLnRnOKkk03FtNZ2o7iNymMTJro+Q+RsMrZbl7u1WvEbd299a6ujA6rWF+baODWoVJKr2R8bnBmd0dDukNrqgWtywslYlPJL4dK6H0toK8ej9N6L0joe/VtZXjsdK2Vzo+8VppKzoaR0ddO2u6VGt3tf6Pura+sq+pxV1Z3FC6oSqUK1OcpqFxb3VPjbavRuKWvVpcZQqwq0+Mo1JUa1PXpylHXpVYTpVI51oVIShJKUWl31e1+D8NOIriYcK9wAAAr6vpADnhXhx+Z/t4cQBwAAA54V48Pj2/KAHVpntlWujoyI3drVvTGWgOemhM4JD3RoKdSzzms10byjr1beW5FJlJrferJJtWlpz701TbSjK29dXR9/QtLTSFeyu6NhpCVzCwvattWp2l7OzlTheQtLmcI0bmVrOrShcxozm6EqlONVQc4pxxq0p1KlKNSnKrRVN1acZxlUpKqpOk6kE3KCqKE3TcklNQk451XjsxyEgAAAAAAAAAAAAAAB42+Vf83tnH6Ti/2n4CP6l/+S0/6HnAz/vPw8/+574/L7+6i/zu6X/+GaD/APLaBrrH6In+eAAJBa/lek+lU/PUXdD4KHU/nZxVPfy6yvEpoAAAAAUDp8r1f0qv56CKv8FPqXzo3p+/j1kfCkO0AD8VH95v/wCj/pWjWfvX8nzontvhV1S+Y60QliAAAAAAAAAAAAAAAABTLb7rEqi+zjzqFXcK0rWlacacOdStK0rStvHncfAI6uVTk08bMZ5stLPyG0UnKKe7WXz7PafxciT9RoTbZQvm0pzTLKUtMsutrStDKX8ONDONOdzq141rWvHjStRjioaqWEsbnsTT3p7N7XP2iU5Jt73hxa5Hl8q+bmR/N155yg0ko3qVpFhfOv5lt915hlOdSnCvG222ltKcac3jWte1WlKVpXGZSm4xlqqKi841nLOH7Pbnl5CSSTe3OVjdjp6ejm9BT3KlFxZNtt1thvTeim3cyl1t1KW3151La148K0rbfw51K0rThW7hx46OpNqCTSlxmpLY8bOXl+VcnKZ1Vlp5xqOSw8Pds24+b5Gz+7zjyaLS7jeqXFJKqSTKl2W3WXc02nNuttpzLqW3WW3W1rTu0u49qozrVIupFy1sR1lJLGMvGPlT9m4aqajJLHj6slnLxjKa5uXecWGqbbUZ151L7VNSy7iupWWUtqYVdfbdbWledW62tKc7/wBm6nbpbbTtUzrTTpSlJSU3HMUsJayzvznZnblb9hs1FucUsOKk8534e7C5MJ46cn4mLL7rjrrDq2VJMMLLJonNMsM6nWtta3mWl14c6tK0pzLreZT+6rW6lRo60m6j1mtVtRg4tqTjv1ufWaawlzbeU2VOK1E9uvFOT1lsT1mtXOMSSxrJ5yiqoYcoNrYXf1ClhJRt91bLTL+edStaWUpfxtpbbSyvO4051bvK4UpUSa06j1U1BRjGT2ZlrS1mt+NiWdvV8mjhFQy1rZlJLbs1Y4TfTltYxlbD8FNqi7oXVTK2X9Ltsr1O0vm8adV5p1vOturS66zhxsurcXSvH+RXtDFSMnxeZYevHYsYy9bD5duMbOTbuMx1U6mNq1XjOU8eLse/lex7Nx21PT492vd/V/UJ1uWeb7bt5EcgAAAAAAAAAAAAAAAAAO1L/vZf+Jb/AKNBPHcupfMVM/fy/fS+dn9jJqABkHqT5q3WL/OHwp7ZcZHwz+6g/wCjT/dD/wDyM7rX/wBg8ID23c0/zi8Av++XBn/zqyPdqP4yj9kgAAAAAAAAAAAAA5p5flcfAANZe8zKzyHZnkyWd/aW18aVmzGS+ltTwhSubcp6hrZldSRRSiWlHJj+oqCSjyuqlXdTOKLNs5pllt1P9X/3Pl/faM7lP91hfaNvbvR97Q7lPBTibuxuK1pdUeM7qnA6lU4q4oTp1aevSnOnPUmtanOUJZjJp/M+HVGjccI+5tRuKNKvSlwlvnKlWpwq05OOgtIOLlCalF4aTWU8NZW0srI8ZieunKdaSVwvHYxjojbaE7QY/wA8RuLNZbEzz1DhuAsWT8cy9dH2jobBfL4i+3OLIXLj24x/Nj0oWMJi01vMLKT33BfSume6f/cm93xcO9KaW4TVe4vp/uScI+53pTS93LSF7wduOHPCTSHBPhPoW30le8fpKOhNM6OVrfy0LTuY6OhpPRNDSMaELmMp1dL+0tdAd0TghLRFGhYQ4TWnCGx0za21ONGheQ0XYU9I2V3OhT1aPfNtWUqPfPFqrKlcSpSm4tJRQybCZ9j2hePp7AlFkWOf9w9goNl/KeO9fm6fLcL4WZdgti0Lhk1owvjlhQNL26o1MUiDC+PymLP39kkbtOpU2yF3q4Lzva33c07m2lf7ozhLwd4TQnpWno3uHdzbhBwI4I8I+6LX4O0OHfD687mPcyr2PBK+4c8J9JVLvR9ncw0vpi/s7KlpfR8lDRlroPRFzY2qtrVU9LhDp6lwKtL/AEeoW8q/DHTdhpbSVnomN3LQ+hqWn9OU62k6ei7anqV6tN21tQqTlSqJO4ndVoVJRlIuwjcfLeNdTNg8vsOfMFbnksczxZj3XXIrAlTxeUmTbLskiOPbY3sZj6HtbTHoqugcumLS+2Fx4xodJVEKn2ODJFXKiS9ZR1O4dwM4Vd2Xua8CdI9zjuhdwqppDQXC/hN3TuDGka1XS+iI6A4FaK0zwllpXuYcJdN3l5pLS9DhDoXQd5o+UtJQvbPQ+mlCVtpDTFrx0aPXLhdpTRfBThBpijprQ/C5W95oqw4P31CEbSvK80xd2ei4WunLO2UaVvKyvryjXzS4qpc2cpa8KNVR1smoo1bm4Hmrc+5ZzWx7MYKVwKfPuUnlXjiEYkluIZNE2QmQR9bBm+IG0pNIbKqEPEfVsL4W5SaPKrGd3ulK9JcvT1+UaZvO4X3RNA3Oj+BvAPSHcp7odHhHwc0dwQsaHCfT/DPQvDXRWmb+ejdJUOEFzpuDegtO6HdSx0lR0jo+drorSVGV7ZLRFvWjbVT0dtT4W6DvI3GldMUOEGgno+/uNJ1no+10ZeaLubSnCvQnZU7abV5aXMFXoyoVc1qE40qnfE4ynFYeueeN6olqGx8pK+ZVhbxFFsRiGe37ThBjaMExFFgCYLWh3uYGPMxp6TItcqsWL3kqSmSZzMWRZbLkR7IXBOtt5Vxn2617nf8Ac9aZ7tWkP7lnR/A/TtlpihprTfc50d3cbjhTpappqv3SNCW97YrSN/wGhCtwY8D9IcLrCei4aJtI0NL0NC3FO/fCHvqMox8lPT/DO24JW3dDr6Ss6lpWtbHTdxwUho+gqFLQd9Uo1FRoaVclevSNvo+4jcSr1E6FS4hKj3sqbiy9EM13Lz9vbv1gHHW0yPB+MMANerS+DWp8HY3yHJGx2yriVfJXRKjcpKmTEqI+5vbevcpKRJU8kejK1akMPeYYjTuVHOiuNBdwvucf3PX9zl3R+E/cgrcP+FvdIvO65b8IJVeH/Cng1ou6suB/DO30VaVa9roqrVnT0la2F1bWui6mi6mi7GGLy401Y6cr1bZ2vdG+4X6d4Z8NNCaO4Q0dDaM0Jb8Halk/ci0vrpXGk9Gu6nFyr6se95VISlVVRVau1QozoRUnKKIluVtfn6HclfbA8hRPFMw2vcNoYhmZ5vx2zzFhVLcFRKWEKJKxx90OIWNi4x1hDrII4gRvyJpIdnRAlkaZ/YEZ7Oq9hpruGdxzub6d/uvnwi4M6Y4Y6E7jlr3JdN8BbBcJ77QekaVv3QtM6GqUtFaQ0lZwqULq3jaaftNG6Uua+jq95Us7O5q6Lq6N0jXp3tGsocLuE+mrPuaqxvbPRt3wmq6dtdM13YwuqLloi2rqde2oVZJwnKrbTrUoKrGkp1FGop0oajvR/wB1836i475RlJnCaNGwUg09TYNdsXz5XCGuBOMxM2QaSEELj08jMBITM3UYvOlCdI4OUXb0Kx0jxpx/UCF1LLCaLR3cE4Ad2nhP/cwV+5/oK97muje7dV7oFlwt4OUdP3fCK10JHuXXlS507pLg5pXhHOrfa+l+D1OrWtbXS1xcULTSdOFLjKlu5Sn11+GOmeCuj+H8dN3VHTlfgnHRNbRt73pCyqXa07QStKF7b2v6l/k121GpO3jCVWi29k8Y6zWfdDKLtsxhXGZuwEk2nh2YGvIifJ175pxlPWlLgqSROBOs+YH+ESOQYwizZJYG/qY+6Qg+PzV6c5gkXuUedkr4ttvXt1nd3We4NwPsO5Z3QOFNLud6H7kumuAt/wAGpcEJaL7t/BXupz7pGidMcJLXg3pGz05ouy4UaTvtE6fsKOkbPhBS0jobRthoira2+kbKvou2lGhcLn4PcMtJ1NP6FsJ6YuOEVppehe+6SnwYvNCrQlzb2c7yjWt7idtSp17OrOjUs3Suak60ZTpVY1p5lFSNhuX8oZmrDGMdy4lkqDqyMoL4vkBp0vvgMOTQ0vBcrlaWxMzF5ycVTTObcqosWrS5gbKVqoiJHy8gyPWQSjYYWbd5bh5oL+5o4AcOuFncK05wT4QW9XglaaU4PXnd1XCLTdXTs+H+i9CVKstIS7n9rRveDz4HXPCul7jQ0PQpz01T0JVjpKXCHvuM4Kw0LfcOtO6H0bwvsdJWM6ekq1G8o8FKllb0rVaFrXigqXuxKSu1pKOj/wDKuPklbu5zQ724vDdq6mY7yQ18qzyibk7Z8msmbGKK6mr5BHnCH4rQoZq3zGD5gOhrI7rGWEtzq1IsTlF3pYyqjS1mc5CUdddO1snPssNpa92bhNwWvP7jz+5ktbPuc6B0Vd6R0v3ZLbRukrbTfDC4uNAXOhOEHAmGnNIWVC/0/dWd5X4YzlGrpWjpW3vrTRk4KPB6homm3Ah4K6P0hS7qHdGrVNN3dxQp2vBCpVtKltZRhcQvLXhBKzoznToxnCOi1CULeVHi51lUl3zKo9+6Ef4SPrwAAAAAAAAAAAAAAB42+Vf83tnH6Ti/2n4CP6l/+S0/6HnAz/vPw8/+574/L7+6i/zu6X/+GaD/APLaBrrH6In+eAAJBa/lek+lU/PUXdD4KHU/nZxVPfy6yvEpoAAAAAUDp8r1f0qv56CKv8FPqXzo3p+/j1kfCkO0AD8VH95v/wCj/pWjWfvX8nzontvhV1S+Y60QliAAAAAAAAAAAAAAAAB/N9lpll5d9ONl9t1t1ONacaXUrStONO3TtV+Zwr3K0GsoqScXulv6ujm5+XaNqaa2NNNdaeSiqkOuLtTmKa3kUrSl1Op8DryqV40LvOoZwr8yl11pVL76W9u6lbq1EfFywoufiLkSSk0v1udiSfLz9CJNeOcqLTxjOdmXvaitreN2Xyn6Xp76G1OINoVffZbYZbeX1Sy/mcaWXcKX2VtutpWtOPOrbWlacbaVpxGzg1LWg8NpJp7Vsxj5TVSWMSWVtaxhNZ5MpbujkP4ojpbYRbQytbilHSTL7raVuOMrS7n17VaUs51bu1w40pSlKV41/lDVUsam3ap68m+V7uRbuj0Byy28JZWEluS5Pt8vQf2am6rcorz+bQ9L0b+541t/vn8vy6c7++f3Pa8ry+32tpQzKTz76Grt587/AGfbcYUti2PKlnk/rOapuJaUvn0/4NeVdx5v931Iu6zhSnO/k8ePHjxrw8rhUHB4gk0nDG3HMsM2UlrTk175SS65bns5sv5eg/jox1lxvUVFCyzr7jLrbiuqXWXX/wB3Uq6plttvPr/K4XWX223ca0pXjUYcJKT1Z4jJ5eVlpv32q+RbObp35DlFpa0cySSTTxlLKWerPJte7KP7uT30M6qUb1O+tlpZnPLoZbfbZWvMurbbeVWl9ONe3S7m1pXhWynCnDMoSzrQkk2knlZzjan0NPfjf1BSWFGS1ktq5Gm96Tw9jeM9SfIfxckuuKJsqfdU0k60+ht9OfS4zjdW6l1lLrK0srS6tKW23W8y3m0tu4U4A6bcUtbMoyck3z7eRY3J7Etz5eUKaUm9VYaw0uRZW7PVn6OQrKceFONeNeHbrw4ca93h2+HpcRIaHIAAAAAAAAAAAAAAAAADtS/72X/iW/6NBPHcupfMVM/fy/fS+dn9jJqABkHqT5q3WL/OHwp7ZcZHwz+6g/6NP90P/wDIzutf/YPCA9t3NP8AOLwC/wC+XBn/AM6sj3aj+Mo/ZIAAAAAAAAAAAAAAAxA2k1snOcpPrxPsbZXjeKpvrvkh/wAhsKyXYvcMrR1+NkOP5Lj5W1ubC2ZLxauTllN8mVrSVaeQ3X0VEEW3J7i+fzvuvcZ7qnBbufaM7p/BzhnwP0vwv4Od07glY8GL+joHhPb8FdK6OejuEWi+Edte2t/d8H+EdvOSudF0YOnVsZQ1W9aNSMnFeN4WcHNI6cr8Hr7RWkrbRt9wf0pU0jRneWU7+3rqtZXFnOlUpU7q0mvFruSlGqnlbGigxJqvLmbNyzZLYXM1uecwIYo44/xoWz4+TYsxbhyEPqhncJSkgEAulU/dLJZMnNmSXSqeP81en5wZkrfGUVWxkSnJFueGndg0LfcAaHcs7mfAV9zvgRcaYteEvCqV9wkq8LuF/DjhBo6ne22iK3CPhGtD8G7R6G0HaX1ZaH4O6N0DYaOtr6tc6VuO+9IVoVqGdE8F7ulph8ItP6XWm9L07SpY2Co2S0do3RVpXlTncxsrN3F5UdzdSpQ74vK1zUqTpRjRjGnTTjKyY/pVPoBhPHmPcV7KyOAZCxhnLLOZ2OdIokqWwaVo8t5NyROn3GuVcP0nKFBPYdY05GPZib7pczPSGQsLNN485R5aUY13X+k+7zwc4ScPeE3Cbhh3K9F8JODXC3ufcDeAukOD1fTNK34QaHrcC+CfBbg9o/hTwP4bPg9cXHBzTkrzgxTvqkVoW+sLjRmkb7QGk7XSdvON3Hkt+B9/o/Qtno/RXCG4sL6w05pTTNG8hbOpaXMdJ6Q0jeVNH6S0c7mnG7tOK0g6TxcUqkK9GndUZ05R1Ha5XJ1I5qw7cm57ywbO8jbf1xRSWzDGsFKxExQW/A6Us3DzrA4guleSVhcmiclstk6uQSSWSA17VpWtvNSpGtvomPtZ/wB07X0DpHuLw7nPA2HB7gv3E/DF6G0Jwq4Qz4aaR4Qx7olWUOG1nwi01b6H4LUZaJ0xoqT0TR0bovQ2jYWFGteXMK1a7ueNp8ke59C8teFq05pN3d/wweine3OjrOOjLeynoJa+iK1jbSr3k++bW6xd1Li4uKsrirClGUIU6UYuXsfa8Z8MnscmWxe0VMxNMNhT/EWTHuPsWqcGQWTr5WhJaZDMsvMhGTchEZIfzGkjorC220jcOi6la6OrRGbHJSlUt/i+EvdN7nMODmlNB9zDuSPgRe6c09o7TWkOEvCThfS7oHCDRNvoe4qXmjNBcCr+pwT4M1OC2jY3lRVdI3TeldOaWpW9pZ3mlpWtKrSuLiw0Fp2V9Ru+EHCOOlaFraXFpR0fY6NeibK6ldRhTrXmlaSvrxX1d0ouFGiuJtLVzq1KVJzmnDHuvJyTtwxOxanSXaJe/wCk7C/s9LcRmYuuRZhecUxl6KkMZwO/bBJ8k3dVx02rULMzLFrPjBlnDlCGy2JdlSMhUoW3fS/8KHg7b8MtI92TRXcjt9G93vSOjb3PDSPC5XHAix4YaVsJ6N0t3RNHdzWpwWWpwnuqFxfX1Che8LL/AEBa6eu3pn3Hr1KVO3VBHuf38tG23BevwklW4HWtahqaLejVDStXR1rXjcWuha+mVe6srCk6dGjOdOwp3VW0pq2dWCk5vKPEmr9MW7T7c7L9m9XzxU6bX9NSFUjfWykFpguBu0J53ZH1+cOybso669c+b1ij9GXo/Quc7dV6WX8i4ad1vwv7kPcW7lXuB7nvuQ1e6RVennpXvvwhfdB4RWWn8e5nudbe5XuT3n3rn3Q0l3/xnH4s9TiZ+o0XwcWjeEnCfhArrjfCOOhI968TqK09x7KpZ7KvGS47j1NVPg6fF41fHzlY+4R5OqmG0miiWmYKyPxFUk2bkHVP4v8ArR/GVTYxDPEfQ+b2aufYf2H1m3VOr8ZR2QdbKW9QZOmc5J9K4f8A9094c1v7oWr4Ee5f9/jRXco0Zq+Enfvgr/exuODtfj8+4Np7t+7fuBq8VjRHub33rcZf8RitQ6I4BLRceBsfdJ1vBK409cfc2p389NxuYqPw8uIVt3wnn9W43U3U9bxZHnWiUIym/wC6p2RZS4u8Q3LiWGYu5R9naiWV6x0ow3HndrZ5KxSZQ4PCZ1frHxc2yxjPVRxEmYXVjSWKEz4SZfzfL8Hv7ofT/BDR3cGp8GNEW1npvuGaZ4daXtdJX15UvrDhPS4c6Tsru+0VpDRVK2satno6Wj7e60NfwpaUuKukbPSFeVOro+cY5sL3gXZ6Sr8L5X1xUqW3Cy10VbVKNKCpVbGWi7erSpV6NZymp1lVnTuaTdKMadSlFSjUTZd+I8O7VxqUw1wzLt215Th0Kjzo13xWI6+x/Frjkl5WoEzWgkmWJQ4TzJZjkczEWrnNM2Y1acVIVsjVJnBy6U0oax9VScNOHHce0rojTttwF7it3wQ03p7SdpeR0xpvuk6S4X2vBaxoXNW7udF8DdEW3B3grC1p31R29pVu+FV7wwuKGi6VW2teJvK/ulS6dE6J4TW1xbPS/CilpOztKFSire30LSsKt/OVNU4V9J3M7y9c501rT1LKnZQqVmqlRuCdJwdCdE8u49iUbwJENupHHNT4hN00gjmP2KAr2nO7dAm6SXS9swmTsomyfVYTjxK70JZzFiXGyadH4/Kug/ZeUkNvXj6Dp/8Auh+BXCXTWlO6NpruLaL0n3ZNNaAq6N0nwk0jwjtrzud3XCK50UtCXXDyp3K6nBNUKnCarY697GhW4U1uD1PhJNaf9xZ1oRtimsuBel9HW1voSy4UVbXgva3iuLeyt7B0tM0rON27yOiI6cjfZViqj4p1I2Mbx2f+RqsoeOTlHdZZDCtw8n7PxDJqBHF85wbGkWy9ix5gZjw5OrziFqmbRB5FDshJ5k0WRIgpJLrbX1kcITK7XW5vOuTuTbevKvbvnulO6xozT3cQ4J9yXTXBS5r6X7n3CDhVpfgVwvseEUbK1s7HhreaCveEGjNOcGqugr2Wmak62hpPR9/bae0O7PvmCqWt0reSubmhwcuLPhbpLhJaaRhC103YaNtdL6MrWfG1KtbQ8L+no+5s72NzT72ShfzjcUZ21wqnF5jODmnTy6HxU9WAAAAAAAAAAAAAAAeNvlX/ADe2cfpOL/afgI/qX/5LT/oecDP+8/Dz/wC574/L7+6i/wA7ul//AIZoP/y2ga6x+iJ/ngACQWv5XpPpVPz1F3Q+Ch1P52cVT38usrxKaAAAAAFA6fK9X9Kr+egir/BT6l86N6fv49ZHwpDtAA/FR/eb/wDo/wClaNZ+9fyfOie2+FXVL5jrRCWIAAAAAAAAAAAAAAAAAAAAAAAAAAAAAAAAAAAAAAAAAAAAAAAAAAAHal/3sv8AxLf9GgnjuXUvmKmfv5fvpfOz+xk1AAyD1J81brF/nD4U9suMj4Z/dQf9Gn+6H/8AkZ3Wv/sHhAe27mn+cXgF/wB8uDP/AJ1ZHu1H8ZR+yQAAAAAAAAAAAAAAAAAAAAAAAAAAAAAAAAAAAAAAAAAAAAAAAAAAAHjb5V/ze2cfpOL/AGn4CP6l/wDktP8AoecDP+8/Dz/7nvj8vv7qL/O7pf8A+GaD/wDLaBrrH6In+eAAJBa/lek+lU/PUXdD4KHU/nZxVPfy6yvEpoAAAAAUDp8r1f0qv56CKv8ABT6l86N6fv49ZHwpDtAA/FR/eb/+j/pWjWfvX8nzontvhV1S+Y60QliAAAAAABxx9P1KjOOr0oDj6fqVDHV6UDkYAAAAAAADj8eFa/mDH2yl84OK14d31K1/MM4zzfK0vnArXh3fUrX8wYzzfK0vnByMAAAAAAAAAOOPp+pUZx1elAcfT9SoY6vSgcjAAAAAAAAcfm/7K/m8sMcn0r59wOOPa49v1K8fU8sZxtxs9Kx6dwHHtce36lePqeWGNuNnpWPTuA4/Gva/OMY+2UDti/72X/iW/wCjQTrcupFTP38v30vnZ/YyagAZB6k+at1i/wA4fCntlxkfDP7qD/o0/wB0P/8AIzutf/YPCA9t3NP84vAP/vlwZ/8AOrI92o/jKP2SAAAAAAAAAAAAAAAAAAAAAAAAAAAAAAAAAAAAAAAAAAAAAAAAAAAA8bfKv+b2zl9Jxf7T8C+P/nQf1L/8lp/0POBn/efh5/8Ac98fl9/dRf53dL//AAzQf/ltA11j9ET/ADwABILX8r0n0qn56i7ofBQ6n87OKp7+XWV4lNAAAAACgdPler+lV/PQRV/gp9S+dG9P38esj4Uh2gAfzfZS+ytla1pzqUpWtKdulePGlace5wpx7vbp5Qw1lYN4S1HGUXtW9Y2Y5lu5N+7oZR9Fv/pW/h/UNOLfP9vtj7b+vvqHky9naOi3/wBK38P6g4t86+2f6vbzbXfUPJl7O0dFv/pW/h/UHFvnX2z/AFe3m2u+oeTL2do6Lf8A0rfw/qDi3zr7Z/q9vNtd9Q8mXs7R0W/+lb+H9QcW+dfbP9Xt5trvqHky9naOi3/0rfw/qGNR869vYO+oeTL2do6Lf/St/D+oNR869vYO+oeTL2do6Lf/AErfw/qDi3zr7fZ/bc76h5MvZ2jot/8ASt/D+oZ4t86+32f2ex31DyZeztHRb/6Vv4f1Bxb519vs/s9jvqHky9naOi3/ANK38P6g4t86+32f2ex31DyZeztHRb/6Vv4f1Bxb519vs/s9jvqHky9naOi3/wBK38P6hji3zr7fZ/Z7HfUPJl7O0dFv/pW/h/UGo+de3sHfUPJl7O0dFv8A6Vv4f1BqPnXt7B31DyZeztHRb/6Vv4f1Bxb519vsvstrvqHky9naOi3/ANK38P6hni3zr7Z/q9vNtd9Q8mXs7R0W/wDpW/h/UHFvnX2z/V7eba76h5MvZ2jot/8ASt/D+oOLfOvtn+r282131DyZeztHRb/6Vv4f1Bxb519s/wBXt5trvqHky9naOi3/ANK38P6g4t86+2f6vbzbXfUPJl7O0dFv/pW/h/UMaj517ewd9Q8mXs7R0W/+lb+H9Qaj517ewd9Q8mXs7R0W/wDpW/h/UM8W+dfb7P7PY76h5MvZ2jot/wDSt/D+oOLfOvt9n9nsd9Q8mXs7R0W/+lb+H9QcW+dfb7P7PY76h5MvZ2jot/8ASt/D+oOLfOvt9n9nsd9Q8mXs7R0W/wDpW/h/UHFvnX2+z+z2O+oeTL2do6Lf/St/D+oY4t86+32f2ex31DyZeztHRb/6Vv4f1BqPnXt7B31DyZeztHRb/wClb+H9Qaj517ewd9Q8mXs7TmiW7j276cPm8KVrX8PD1fwDKp879BrK6WGoxafO8bObZtz7CspSlKUpTtUpThSncpQSHG3n0t/K9/26+dnIAADtWF+eos+Msnjbie0SKNu7a/sDslrZRU1vTMtIcmpxTVMtvsoeiXJiFJNb7L7KGFW1usut421pOEvB7RXC7g5wg4Kadt1eaE4T6E0rwe0xaSbjG60VpqwuNG6QtpSW2KuLS5rUnJbUp5W1HbozSF1ojSNhpWxqcVe6NvLa/tKuE+LubStC4oTw9j1KtOMsPZsPRLC+XeiFY01WZHwHMC5kWnLKezYO+squLrFZdlthi9rLfjkDq3p1l1Lj7GtXc5Gttt9Elzw6VKqsN/BDhZ/yN3dCo6bvVwH7q/BO94Oyr1J6OfCfR2lNH6YoW8pylSt7xaLpaRs7qtRp6tOpd0e9IXM06sLK2UlRj/vTRX91/oGdjQemeCuk6WkFTirhaOu7WtaTqKKUqlHvl0K1KFSWZRpT4104tRdaq1ru6fH3ML94jLf3Rh3vqPNf4nTu4ftldzT0cJf+EFj/AIXvA3b/APhrhD0fqmjdv/8AU/bmHj7mF+8Rlv7ow731D/E6d3D9sruaejhL/wAIH+F7wN2//hrhD0fqmjdv/wDUjx9zC/eIy590Yb77fH8z/E6d3D9sruZ+jhL0f9kdL9HXh/he8Df2NcIcfjNHejHfP08g8fcwv3iMufdGG++1Pjw8PB/idO7h+2V3M+Tk4SdH/ZHS/Qt2Xqv8L3gb+xrhD+U0d+kfbD6MvH3ML94jLn3RhvvtT48O7Xhlf8jp3cNme6V3M1uz/wA5dmdXP+h1nGZc2dVbsvVx/he8Df2M8Ifymjf0kePuYX7xGXPujDffanx4eHhj/E6d3D9sruZ8n7Jf3PPodc8ub3vJl6r/AAveBv7GuEP5TR36R9ubkHj7mF+8Rlz7ow332p8eHh4P8Tp3cNn/AO8ruZ8mdnCXoz/ohc75ty3Zern/AAveBv7GuEP5TR3R/wBY+2OrLx9zC/eIy390od76h/idO7h+2V3M/wD9pej/ALI6X6OvD/C94G5/5tcIcc/GaO/SOQePuYX7xGW/ujDvfUP8Tp3cOXuldzT0cJX/AP4cf4XvA39jXCH8po39JHj7mF+8Rlv7pQ731D/E6d3D9sruaejhL/wgf4XvA39jXCHdt/VNHb+b7p+2R4+5hfvEZb+6MN99fj3Kh/idO7h+2V3M/wD9pen/ALI6F6erL/C94G/sa4Q/lNHdOz7o+2R4+5hfvEZc+6MN99vj2/Bxf4nTu4ftldzPl5OEnT/2R0L0vfhaz/C94G/sa4Q9P6po7PL/ANY6uVb9+wePuYX7xGXPujDffb9fzfBxf4nTu4ftldzPl/ZL+6x/od78R5/fPfha2P8AC94G/sa4Q/lNHez/ACjsHj7mF+8Rlz7ow332+Pb8HHL/AOR07uG3HdK7mb38nCX91j/Q/RHl/XPGcLWf4XvA39jXCH8po79I7PpHj7mF+8Rlz7ow332/X83wccf4nTu4ftldzPl5OEv7rH+iOhel4zha2f8AC94G/sa4Q/lNHdP/AFjs39Y8fcwv3iMt/wBbjDf9jrUP8Tp3cP2yu5n6OEvT/wBkdC9PVl/he8Df2NcIX/8AU0dz/wAI5to8fcwv3iMt/dKHe+of4nTu4ftldzT0cJX/AP4gf4XvA39jXCF//U0dz/wn5R4+5hfvEZb+6UO99Q/xOndw/bK7mfyrhKuVf9j/AG9qf4XvA3Z/+GuEO/b+qaO2Ln+6R4+5hfvEZc+6MN99qfH8D/E6d3D9sruZ+jhL0f8AZHS/R14f4XvA39jXCHf5zR27Zt+6ev0Dx9zC/eIy590Yb77ep/V5Xb4P8Tp3cP2yu5nycnCXoz/ojpfoWcZeq/wveBv7GuEP5TR3R/1j7Y5dg8fcwv3iMufdGG++3qf1eV2+GV/yOndw2f8A7yu5nycnCX9zn/Q/JmXqrdl6uP8AC94G/sZ4Q/lNG/pI8fcwv3iMufdGG++3qf1eV2+GP8Tp3cP2yu5nyfsl/c5/0Ot2Zc3vVuy9V/he8Df2NcIfymjv0h/bnHj7mF+8Rlz7ow332+Pa8rt8H+J07uH7ZXcz5OThJ0f9kdL9C3Zern/C94G/sa4Q/lNHbtn/AFjfv2Z5N+0ePuYX7xGW/ujDffX4/go/xOndw/bK7mf/AO0vR/2R0v0deD/uveBvJwa4Qv8A+po5c3/WOv0Dx9zC/eIy390od76h/idO7h+2V3NPRwl/4QH/AHXvA3k4NcIX/wDU0d+k/J8g8fcwv3iMt/dGHe+of4nTu4cndK7mnyrhKv8A/Dj/AAveBv7GuEP5TRv6Sx4+5hfvEZb+6MN9T5ah/idO7h+2V3M//wBpen/sjoXp6sv8L3gbt/8Aw1wh6P1TR23f/wBZ+2R4+5hfvEZc+6MN99vV/r8vtcT/AOR07uG3/wDeV3M+XGzhL04/0Q+Zc+978LWP+694G8nBrhD+U0cuf/rHV6eQePuYX7xGXPujDffb1f6/L7XF/idO7h+2V3M+X9kv7rm0O+aPP77lwtbH+F7wN/Y1wh/KaO/SPt0Dx9zC/eIy590Yb77er/X5fa45f/I6d3DbjuldzN78f85duNbH+h3jOI8+NZ78LWf4XvA39jPCH8po39JKZZy7+I7Eii9uwDlJUutJMuRplz5E0CQ9TS2tSSlK0hS5HJCDL+baaoKQLDCra3X2Jjq20su6bL/kce7HUu7anpHupdz20sZ1Eru5s7LhDf3VClrNSnQs6tpo+ldVFDElSnfWsZSerxqS1nHW/uvuCUaVR0OC2nqtZRbpU6lzo+jTnPkjOrGpWlTi3vkqNRpbdR7jQZsLm+TbH5lnmapeib2p6nDmlU9aGut96Jnamlpb4+wNBR95Zd6y9tYmluRqHA0so1xUknLzSSL1FxJf7ef3PfcU0B/c99ybgt3K+Dt5c6Rs+D9C5qXek7yLp3GldL6Ruat9pbSU6PGVo2sby+r1qtGzhVqU7Si6dvCcoU4t/wCJu6Bw10h3QOFWk+FGkaVK3rX06caVtRetTtrW3pxo2tup6sHUdGjCEJVZRUqkszltbIYr5fzP6uP+3tj7U9/J8mfp2niwMAkFr+V6T6VT89Rd0PgodT+dnFU9/LrK8SmgAAAABQOnyvV/Sq/noIq/wU+pfOjen7+PWR8KQ7QAAAAAAAAAAAAAAAAAAAAAAAAAAAAAAAAAAAAAAAAAAAAAAAAAAAAAAAAAAAAAAAAAAAAAAAAAAAAAAAAAAAAAAAAAAAAAAAAAAAAAAAAAAAAAAAAAAAAAAAAAJBa/lek+lU/PUXdD4KHU/nZxVPfy6yvEpoAAAAAUDp8r1X0qv56CKv8ABT6l86N6fv49ZHwpDtAAAAAAAAAAAAAAAAAAAAAAAAAAAAAAAAAAAAAAAAAAAAAAAAAAAAAAAAAAAAAAAAAAAAAAAAAAAAAAAAAAAAAAAAAAAAAAAAAAAAAAAAAAAAAAAAAAAAAAAAAAkFr+V6T6VT89Rd0PgodT+dnFU9/LrK8SmgAAAAB+RxVDiTSbq1paaXeXWtOFa0pfbW2tace1xpx407laUqNZwU4Sg90ljs9plPDT5nkjpQnNSm3EnW1tvtrXu8263jWlL7K1pTnWXcONK09KvC6l1tKScJQk4yTTTe/mO5SUllNbebkfNtPxGhkAAAAAAAAAAAAAAAAAAAAAAAAAAAAAAAAAAAAAAAAAAAAAAAAAAAAAAAAAAAAAAAAAAAAAAAAAAAAAAAAAAAAAAAAAAAAAAAAAAAAAAAAAAAAAAAAAAAAAAP3TpzVR1hJNvOvur5fb5tlvzb760pXm2W/Nrw7lKUrdWlK7whKpJRim3y45FzvmNZSUVlvHzvqRIpJVCCSiba1rQouwqla0pStaWW0t414fNrw418Nai6pxUIRjHcljt9uTiby29ry29u8/QbmAAAAAAAPxPTkKbeaeVYbTjWtOfbStba18uttfLtrXh5dtaVEcqUJrE1rcizvXUE3F5Umnz5+jd7OV8hRdZm3zt+OP8P0Xw1EfetHK8RY5drz0YN+NqLZrv2cz6Ol828dZ23zt+OP8P0Xw1Ge9qPkL7Z7fthGeNqeW/Z09HSx1nbfO344/w/RfDUO9qPkL29Pb7FzB1anlv2dPR0sdZ23zt+OP8P0Xw1Dvaj5C9vT2+xcxjjanly5eblz0fumOs7b52/HH+H6L4ah3tR8he3p7fYuYcbU8uXLzcuej90x1nbfO344/w/RfDUO9qPkL29Pb7FzGeNqeW/Zy56P3THWdt87fjj/D9F8NQ72o+Qvtnt+2EONqeW/Z09HSx1mba/8AFvxyjw/RfDX1RjvWj5HtHG1H+vf2z2v0jrM20/4t+OUeD6L4KeoHetHyPaONqL9e/tjsXoHWdt87fjj/AAfRfBQZ72o+Qvtjs+fnY42p5b9nR0dCHWdt87fjj/B9F8FA72o+Qvb0dntfOONqeW/ZyY6P3KHWdt87fjj/AAfRfBQO9qPkL29HZ7XzmONqeXLk5uTHR+5XtHWdt87fjj/B9F8FA72o+Qvb0dntfOONqeXLk5uTHR+5XtHWdt87fjj/AAfRfBQO9qPkL29HZ7XzmeNqeW/Z0dHQh1nbfO344/wfRfBQO9qPkL7f2fPzscbU8t+zo6OhDrM2+dvxyjwfRfBQY71o+R7WONqeW/tjsQ6zNvnb8co8P0Xw1DvWj5HtY42p5b+2e1jrO2+dvxx/h+i+Goz3tR8hfbPb9sIcbU8t+zp6OljrO2+dvxx/h+i+God7UfIXt6e32LmDq1PLfs6ejpY6ztvnb8cf4fovhqHe1HyF7ent9i5jHG1PLly83Lno/dMdZ23zt+OP8P0Xw1Dvaj5C9vT2+xcw42p5cuXm5c9H7pjrO2+dvxx/h+i+God7UfIXt6e32LmM8bU8t+zlz0fumOs7b52/HH+H6L4ah3tR8hfbPb9sIcbU8t+zp6OljrM21/4t+OUeH6L4a+qMd60fI9rHG1H+vf2z2v0jrM20/wCLfjlHg+i+CnqB3rR8j2scbUX69/bHYvQOs7b52/HH+D6L4KDPe1HyF9v7Pn52ONqeW/Z0dHQh1nbfO344/wAH0XwUDvaj5C9vR2e18442p5b9nJjo/codZ23zt+OP8H0XwUDvaj5C9vR2e185jjanly5Obkx0fuV7R1nbfO344/wfRfBQO9qPkL29HZ7Xzjjanly5Obkx0fuV7R1nbfO344/wfRfBQO9qPkL29HZ7XzmeNqeW/Z0dHQh1nbfO344/wfRfBQO9qPkL7f2fPzscbU8t+zo6OhDrM2+dvxyjwfRfBQY71o+R7WONqeW/tjsQ6zNvnb8co8P0Xw1DvWj5HtY42p5b+2e1jrO2+dvxx/h+i+Goz3tR8hfbPb9sIcbU8t+zp6OljrO2+dvxx/h+i+God7UfIXt6e32LmDq1PLfs6ejpY6ztvnb8cf4fovhqHe1HyF7ent9i5jHG1PLly83Lno/dMdZ23zt+OP8AD9F8NQ72o+Qvb09vsXMONqeXLl5uXPR+6Y6ztvnb8cf4fovhqHe1HyF7ent9i5jPG1PLfs5c9H7pjrO2+dvxx/h+i+God7UfIX2z2/NzIcbU8t+zp6OljrM21/4t+OUeH6L4a+qMd60fI9rHG1H+vf2z2v0jrM20/wCLfjlHg+i+CnqB3rR8j2scbUX69/bHYvQOs7b52/HH+D6L4KDPe1HyF9sdnz87HG1PLfs6OjoQ6ztvnb8cf4PovgoHe1HyF7ejs9r5xxtTy37OTHR+5Q6ztvnb8cf4PovgoHe1HyF7ejs9r5zHG1PLlyc3Jjo/cr2jrO2+dvxx/g+i+Cgd7UfIXt6Oz2vnHG1PLlyc3Jjo/cr2jrO2+dvxx/g+i+Cgd7UfIXt6Oz2vnM8bU8t+zo6OhDrO2+dvxx/g+i+Cgd7UfIX2/s+fnY42p5b9nR0dCHWZt87fjlHg+i+Cgx3rR8j2scbU8t/bHYh1mbfO345R4fovhqHetHyPaxxtTy39s9rHWdt87fjj/D9F8NRnvaj5C+2e37YQ42p5b9nT0dLHWdt87fjj/D9F8NQ72o+Qvb09vsXMHVqeW/Z09HSx1nbfO344/wAP0Xw1Dvaj5C9vT2+xcxjjanly5eblz0fumOs7b52/HH+H6L4ah3tR8he3p7fYuYcbU8uXLzcuej90x1nbfO344/w/RfDUO9qPkL29Pb7FzGeNqeW/Zy56P3THWdt87fjj/D9F8NQ72o+Qvtnt+bmQ42p5b9nT0dLHWZtr/wAW/HKPD9F8NfVGO9aPke1jjaj/AF7+2e1+kdZm2n/FvxyjwfRfBT1A71o+R7WONqL9e/tjsXoHWdt87fjj/B9F8FBnvaj5C+2Oz5+djjanlv2dHR0IdZ23zt+OP8H0XwUDvaj5C9vR2e18442p5b9nJjo/codZ23zt+OP8H0XwUDvaj5C9vR2e185jjanly5Obkx0fuV7R1nbfO344/wAH0XwUDvaj5C9vR2e18442p5cuTm5MdH7le0dZ23zt+OP8H0XwUDvaj5C9vR2e185njanlv2dHR0IdZ23zt+OP8H0XwUDvaj5C+39nz87HG1PLfs6OjoQ6zNvnb8co8H0XwUGO9aPke1jjanlv7Y7EOszb52/HKPD9F8NQ71o+R7WONqeW/tntY6ztvnb8cf4fovhqM97UfIX2z2/bCHG1PLfs6ejpY6ztvnb8cf4fovhqHe1HyF7ent9i5g6tTy37Ono6WOs7b52/HH+H6L4ah3tR8he3p7fYuYxxtTy5cvNy56P3THWdt87fjj/D9F8NQ72o+Qvb09vsXMONqeXLl5uXPR+6Y6ztvnb8cf4fovhqHe1HyF7ent9i5jPG1PLfs5c9H7pjrO2+dvxx/h+i+God7UfIX2z2/NzIcbU8t+zp6OljrO3ed/xx/d4/8r4a+rw8oY72o+QONqeW/Zz55ul+nG4rSE5Ca3mkFFlUr5fMtpSt1aeVW67+6urTu3VrXwiWFKFNNQilnfzvrNHJy2tt9Z+1fU9IbpY5317zVLHO+veAMgAAAAAAAAAAAAAAAAAAAAAAAAAAAAAAAAAAAAAAAAAAAAAAAAAAAAAAAAAAAAAAAAAAAAAAAAAAAAAAAAAAAAAAAAAAAAAAAAAAAAAAAAAAAAAAAAAAAAAAAAAAAAAAAAAAAAAAAAAAAAa60d2tHPNldo7cfLzdfQBnK516RlLe8AZAAAAAAGMp7mn8oAyAAAAudshEzeo1J5ozRGTu0OhN7MXMpY2MDqvjUSMkay9ujxcnfUqQ1rYb35wsvQs1rqqSXOiyy9KhoefbWymjqU4zjTlOKnNNwg2lKSW/VT2vHLg2UJOLkoycY4UpJNqOd2XuWektgbmoAAAAAAAAAAAAAAAAAAAAAAAAAAAAAAAAAAAAAAAAAAAAAAAAAAAAAAAAAAAAAAAAAAAAAAAAAAAAAAAAAAAAAAAAAAAAAAAAAAAAAAAAAAAAAAAAAen/AHG3U291ejPJ24u1laouZCpjyamos3fo+dr1jbJhkknEgZ5Ixu1ypzfoK/Pxxro1x9jTnNqVyKtuusqoJJLVLTzzvFaNsrO8je1byrWU6d7cQUo3lalqQjJtNRVSMVhY5Ny5Unn0V7c3Fs7SFrTpyhK3pSlF29OpmTW3bquctblw0+Xe9uN2/mlCnN28upGIMC4nhGFc/wC0esGHso55wyxpbolj7C+XHtqk7vkle5tCexXbA2RljEfrJH+OJUBjkiKQnL7ELm9SAqxb2aL0j3vo+8q3NWpcW1rc1KNtWeZVK1PW1Ywi3hzkm1CL3ye1ZTWIL60Va8t6VCnCjXr0YVK9JPVhSm03KbW+CaTbS3NbEnkxslXJ24Wk+Ns9SvUTdmNbTTvWSIOOSsuY2swvLcTVPxZG1ydtnGRMXS+Qyd+Z8iR+GHqyFzndVPHDVjHXrk1WrFC1jbnnrp6XrxrW0L3R8rOleSULerx8K2ZyWYQrRioulKSTeW5JY28rUEtHUnTrztruNxUtouVam6M6bcIbJSpzcpqoo9Oq8beVI6HHOgmI23A+Jc97ibeteqDPsEpfj8Iw5HhCa5vnUoiEZdKMbtkSTMccfYtWFww11rbYwr1BzqskyC7roxt6xNw529XSlw7mvb2Fk7120Y98zdeFCnCU8yjTi5Qk51NTa0lFLlex40p2NNUade7u420a7lxMOJlWqSUWk6klDV1KabSWXJva8LY3yZyWOY7dx1uqRc6x5fHG7GviglmxVFqy3EpGsVGEiUVzoYfUqq+5io0KSUPW0m06vZUZRktc7m6lX+haZoOxV66VXXdfvVWmM13e6zgreKXiuWsk8tpNYmkpLAeja3fPe2vS1VS75dfWxSVsknx75XHD2JJvWeE9XVkUGWNEMRla9ZM2Q1K25atp4fgmRxFkzkxL8MS/B0wg7ZP3UyPwuaNLPKJBJaS6HvMgKvaTF6dQ1uLaZeUcuaiyqK6o80tJV++6NrfWLsqt1Gcraca8a0asqS1p05zhCLhNQ2uLUtmWnlLOKthRVCpc2l0rqNBwVZOlOjOEZtxpz8aUuMi3hNp5y03FpPGVORdNXjYXZnkyNaMl7AQCDVz1ydeCJRjWcsWBWOJNsWo/x/J8kgmMJm2NuREN89lLm7slYpflC5xbHWSPL+0cIParofRbwUdIq1ttLXlK1qVFbaTrUq8J3UqjcIzhCpWpa1PFOEcqSoY1Uk8VFjb11LF1q2jqEq9OPH2MKkHG3UMNxlKNObjU8eTcWnVeG8rxFuNfWEtOXPJOLt0Ms5Al6rEkf0yhLIrlLctiBr/I3/Lc3mhsBx5ic9nVSCLHRnr5I259SyCUH3u58Uo1c66Ku9T77UtpX0hxNWxpUacq8r6TxmbSp04w1pVG9WeYrZFLxcyxl5yjgo2fGQu6k6nFRtYrWTi5Oc23FQSlKLTeG28voTWWZDRHk7cMRnHuDJPt/uvGdVprsrFmrIeIsb0wxL8vri8YSVUagh2Q8oSGPSSOtWN49LVBBypquvskKgpnpc4rykpiJ4RNfPU0vcTqXEbGwld0bVuNes60KKc4rM4UYzTdVxWzPipyWEzoho+jGFJ3d3G2qV461KnxU6j1W8RlUcWlTUtmMtvG3CSOhgvJc5Wctss/azZWnkMw6w6qxd/yLsDmx0JcZDDofi9ob2t3bZkxtKOje8ys2XtL+wuUUjhVWx2XpHKtVVqE5ErJL2q6aoxs7e6pUalepdzVKhbLEakquWnCWcqDhh6ze7GUmRw0bVlc1rec4U4W8XOtWllwjT2as0sZkpfrVs27MozyieHMB4w5InlVHXXraVp2aicoftJkDmoNxZLcMzSGvMZz/aZcTIYPKXF+5zHIUT+lUxWRNcgXp3Q5tkTerSNi1kOKOrJ3F1W07orvuzdnOFK6wuPhXhOMoJ+LOCjtTwpRcU08Yzydyo0KWjL+VC5VzCU7eLapTpSi1PZrQm3secxes84exYNJGY8cYlgbBhdzxlnluzM7z/GDTMMmx9DApHCzsLztaaYS54xXuD6qUppkqaLirqXSZmtRN63m1PTIrUJ6BYt9Hb1ripO4jWtXQhSq6lKbqxqcfDDfGKMV4mHiLi8vpfJT1adKCpOnWVWU6etUjquHEyeMQeXiTe/WSSS5yCR1/b0byHf7fY8cn258MAAAAAAAAAAAAAAAAAAAAAAAAAAAAAAAAAAAAAAAAAAAAAAAAAAAAAAAAAAAAAAAAAAAAAAAAAAAAAAAAAAAAAAAAAAAAAAAAAAAAAAAAAAAAAAAD037Ycpls1prJOS5QYQy0v8A4qmHk6tKpxPMRoljOpicyekxcmb5YxSO7oK1cgVvkdYWxhX3kKU61uJKSqk5ZKoqwy7xVhoW0vrfSLubdKvO7uIUq04uM0nJuDi3jKy001lY29J6O60lXtKtlxNb9SVvSlKjmLg29jTWM5a2bHsfJvP3j84w5qfyw+LtxVuUj3PVnd2DTLI2PswSdxsmTjjY/N0KcmNwYZ9c7K3Q9IqxNPnFAxSBC9nKro/BVjbR2uP6I4El7TpXF7oSpZcS4XGj60IVKUIukq0aNRSi6eElmpDMouMtkm8tPJpGpStdKwulVUqF1SnKFWUlNwlVjjFTLk8Qlsess6rezB1WeJLymmKcI7DueX9ktB8f4Ul+Jp1AGmU46j2qSp22mi01Itj58DxAlwpj1xyhdfOWJYY6onJ6aYo3x9OmJepE6RtO3Hu7YtqWia9e2jTs9Jzr8bCUlVnexjazjtc6kq9TiparzhRcm1yPLSzcVNI0qVw6lzYwouEoxlTha69dSytWCp03JOedjaSjlttbyDsqYOf+VC170anmsktxQuyPrfrFFtUM9YWmWUoJjWVwErD7q89iuVLKT99jhMih+QGJ6Nd1Dgw9OKZ1iW9o6q4OyZ6SM/VQuFoi80lC6pXHF3VeNzb1qVCrXjPNNRlTk6cZOM4uOyMktjznGCGpRekLaznbzpa9vSdCtSqVYU5QxJtVFryWtGSeW1uezGx4ubQ+X6+aQ7qZ6wJFNrcaSgjL2okmwSxbRSSNsS7AkQ2QfCY3Jk6E1Q/mSWPSvCTbImU2Mq5S9oLGSSKCyTD20plvsWmx6Tp3OkdH211Ozqw4m9jcztITkripaQ14OXiuE413TlruMfGjlpScnh7WUqFnd17eFzTk61pOjG4lCLoU7qWrL9c5RnSUopOTWrKWMrV2lVtxMeUnxbq/mZm2Zzhphj2GZJSRqJosTY0j+rSjJOw7KokiNQevhv8AELC1ju3RqIlkkyVwfpW6xMtOTeQhSVvdHElEdmypaKq3lvO1ttIznSc5uvcSvI0rV6rXjd8z1XOeXHENdZ2tY3LqppCna1o3NezjCo4w4umrbjLhKWW48TT2RjjXbbhhPypYIF5SvJzxjzJHJO5Pxw/o08zxVyY2h0qj7qivROXWGbQh1mz+01VJ7ukJ+mNjoiRKFDctLrxpbQpSRUs2tt0+iLfjaWm6FaLUK+lL6LUo4zTqYTklJYaafivas4fMyPSNXVloqpSlGUqVjavxZZalCTlqvVeU92x7092GZGcsFk3CEXwdEI5rw7EnJeUWzBbylWUWhSaWfLYU3TDGUVaYhjyROTeqUI1iNZkx5zRMTmM442+OPactEmKIITknruXQVvcyuZTuoOPubQejrdvWWsozbnUWcpqUdTEop4aa2Il0rVoqjThbyjJXtTvythx8XMcRjlbU4vWaj0mWsrzhtptji7WPKGgWQ9P3aKsGuuNcd53xll5h1RLyDgTJWP281jkyp8WZ7jfZQpxm6klFuETcGpW4EnJ0TorSNJBCpPQ7hp2tpZ1rujpOjf67r1KlGpbSvXTuKdRuUUlbS1IzWs4tSSzjLaydcri6uKdtUsatpqKlCFWnWjbqrSqQ2SbdWLk4Z2ppvKbwnkxNxPm9TnrPnKaawZ92qwXN8s7dYRhmM8b7OR+9ug2C5zlDCBjKqhELRvqSMRVmamGTIijYhSSWsxbO9rY9SjGqkdzwwHPXdXtlbW+iry1s7mFC0upV6ttNyqXEadVSUp4cpyb267i3lbd72HLRrSrV7+2r3NGVS4oKlCtHVhRlOm04rW1YJL9bl7G+dYxRMeqU6095JzlS4hmeYYhT5Onb/pWoIxdCsrQjIkwj7HGs7Jzkb9JSoU8PbW2pZTV5cux9HRyOdr08YeVrigQJLm85Zs7yN/pvRlWhRuFRpU7qMqtWhUpQblDYk6iT2NYeUllpLO00VtO00dfwrToupOdu406dWNSSip7XLVbW15aSexJ7OV6T8za8zPBsfwpI5Y+Y/eEeeMVNOX4ilhU1aZU5s0aeli1Ekbps3N93SYxJCzERtVTUqobanOtUtt6rry0vra1+ioXULmVeEIVo8RU4qbqU3TUpYzrU5N+NH9blJPLytmGVNWhOjGjKUqclWpupHUmpSUd2JKOHCSe3bsxnammiBx1kP2+3X/aAAAAAAAAAAAAAAAAAAAAAAAAAAAAAAAAAAAAAAAAAAAAAAAAAAAAAAAAAAAAAAAAAAAAAAAAAAAAAAAAAAAAAAAAAAAAAAAAAAAAAAAAAAAAAAABzx7Xqf7fS7vcrXwjVLD2Yxtzz8nYa4eVtWMNYxt6NuX8px8fj8f1DKW17t/ImuffyN7dv2xlZ25+TY93W9/yAMLmXWkjI8oNVPft3b0sZ593L053LAANZWNmcNZx1bk87Oht8m8xtytvI+Tl2bVv3bdnSc8e38f1fh/2gkksLC3buj5c+0YeEstvZlva3jfnpZxx+Px7nzP8AYGMZaSTefl5m/p+nCMvfnlxjL+24fH4/hBLl2Z5ccv0/blGFyc2N3s6gGE8NpZXy47f7Qti5uhbgGP687fp2fN0GNvPy7d/s27Pm6B/V8fj2+54OAYS243bsJZ37cfbO/lZl7uX5MfSAwvt8vp38oAyAAAAAAAAAAAAAAAAAAAAAAAAAAAAAAAAAAAAAAAAAAAAAAAAAAAAAAAAAAAAAAAAAAAAAAAAAAAAAAAAAAAAAAAAAAAAAAAAAAAAAAAAAAAAAAAAP5vvsLtrcZfaXbThxuvupZbTj5XGt1aU7fzO32xhyjHfKK62l8/UxhvcslP05F58S/bBXuxHx1Ly17ew34ub/AFr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meJ6/wCeJ7H0Esg2E8tzOLOvSutclieN5jImBy6CtUtq7oDy0MyxuWdDckatvVdHUGdHWpFKU3mHpzbLeSrpSwoydOrd0ac1yOW1bVsaxlPo5CaFld1I60LerKL3SjHKfsx8hcVNT9pfna8++w7kP4O+p+HtDT3Y0a08XtvsflPGFje2vbt6DZ6Pv8PFtVzyeI/6/SQg7NLqwOrmxPrY4Mr2yuCxpeGd2RqW51aXVuUGI3Bscm9YWSrQuCBWSclWI1RJShMpKMIOLsMsutpYU6kasI1ISUoTWtGUXlST3NdD9K3M5ZRlGTjKLjKLacZLDTXOntR143MAAAAAH8332l2XmXcaWl23X3VpTjwttpW6va+bXhSva+aNZyUYuXMm/t0c4W1pc7S2dLx0EeLFpyw64wy6tLeNaFl8a80uyvlW0p2qceFKc67hxurTjX5lKUtSrOrJyk+hLckurJ2wgoLC38re9/1dG4pBGbgAAAAAAAAAAAAAAAAAAAAAAAAAAAAAAAAAAAAAAAAAAAAAAAAAAAAAAAAAAAAAAAAAAAAAAAAAAAAAAAAAAAAAAAAAAAAAAAAAAAAAAAAAAAAAAAAAAAAezHko/MCYE9LKPtz5FHzzTX3yuOuP5qPbaJ+4KP8AG/OZsPFUWR4jdr/NS7KfX+zH7Ykj4j7Poj72WX4iH0nzTSP3ddfjZfQQCLE4gAAAAClXfISz6lUforxFX+Cn1L50b0/fx6yORSHaAAAAAAAAAAAAAAAAAAAAAAAAAAAAAAAAAAAAAAAAAAAAAAAAAAAAAAAAAAAAAAAAAAAAAAAAAAAAAAAAAAAAAAAAAAAAAAAAAAAAAAAAAAAAAAAAAAAAAAHsx5KPzAmBPSyj7c+RR880198rjrj+aj22ifuCj/G/OZsPFUWR4jdr/NS7KfX+zH7YkjH2fRH3ssvxEPpPmmkfu66/Gy+ggEWJxAAAAAFKu+Qln1Ko/Q3iKv8ABT6l86N6fv49ZHIpDtN9+i+osi2q5J3cFhw/hdhyXsHdtJg1rhj71niaWVx6M0QInKU22ZCktzcTDIlYgKUq5AscZEzMFpPOucTuJttt9Ld3UbbSltKtVlCj3tXcknJqUtmEoRzrze1RWG8vZv22ttbyr2FaNOEZVOPp4k0k0tufGe5cry8bDWxtFoDtnpsyQKUbCYsticRydVxLgsxYZtj7JEQflLUWQctQlSfGkqlzIiX0IUWqUiFyWo1TkmKWqWwpYQ3uBibvtb62vHONCbcqeNeE4SpzintT1ZpPDzsa2N9Jx17SvbKLqwSjLdKMlKLfNmLayRHmfXjLuvlMTVy1Fi4vTN+GINsHjOpb9HX3sixLkjrnWGym+kednWrMY60Z3HnML71tkTf1CnXJpR1OJ6pJRuaNwqkqTb4mrOjUzFxxUhhySUkspZSysp46DSrQqUZU1USTqU4VY4afiVPevZubxnG/dkmg/k9NuE21zFpGdi5PZsvJm5M6suPOzvHdxCxCsgirJac6sxtldYMmqZC0al3qWqkhJtlxfW6+y1zvsR3Re6Fr3rO8VSXEQbjKWpPWyqipe8xre+eN27JJ3nXVxG11Vx00nGOssNOLknrZxuT5d6a3k5O/IvcpezQl+nZusT05oYs0tL3JItGZ1iyX5SYUL5YQc22OuHYtOHjKiJyOIUWqTmI6H2viFMWrUL21MUhW3J4Y6WsJVFT45x1s6s5QnGlLCzlVGlBrpTfRkmloy8UHN0sqKWYqcXNZePeJt78rG/nSLeyzyRfKDYSxVN8z5CwJakgWNCESjIqyOZPw9PH2Bkrrk1KGy2GQSfyOYsliK1WSoeqrWIvrAh6Q5PdEDcjVqiNqWlLKtVVGFV8ZPOprU5wjPV36k5RUZdGG8rLWd5rPR11TpyqygnCO/VnGTj0yim2lyNvc2s8pHbbjg27k6ZDlq/V5rXJy9uUGPrNx78u1JdmVTfipLIrtfSsG2Lbb1qRWTddOq5MMQGEFXqzI5cdU8hPRPu6i90IUXcSWbeU+9+L8VrWiuMdRJ4ks41c527Y8poof5FKpxKf6uo8e5+MvFzqKG952ty3LnyXNr7yWe9W0OLWvNeG8J2O2L3+SKojF5fLMkYpxegl0iRKTEKluhxWT5zEFspoU5kK2e1awpnBuNfG52ZSVhjq0OiNGr6StLarxNSctf32rCE6mouRzcFLVxteZY3Pk2vNKxua9NVacU4bk5zjDLzjEVJrPRjOcNme3KSa7s2NNxuSpw42a1xZTKZLpfougyZgFDY14Zuy3ll6yXN4vNInO5QylspjFL565IS4bJ8gOKqj02X1scVzlxayjCuDR1eVS0vqrrSwri4cKu2o4Qy9VwjJvKSaaitnMjsvqUYXFpTVKOXSpZp+9Upt4ak1jfuz6S3dUeTdYNw+VMyPgHJGMEGrGHolkTITFkfCkK2Pxm9ZIxgrb4DPnqMxLG7rOnGQyTMxDbKokkKlr9CofL0TOxnq17p2NtZyJcmxc6Sdto+jVp1JV61SEHCrOjLVmtdRlKokoqDabwm1l7kzFGxVxeVKcoRowhJqVNVY60XquUVFvOstm1pbups1ztmiWyEgf88xqIR+BTl11rxeozTloqAZtwnO0jPjBA2lO7rLI+6RLIDy1z5IwI1SQuRpYEskrhHl6xG1PKNE5qSEhlhDSNDi7acpTh3xUjSp61KcM1XnCesvFy34rexrl3Z43ZVtevGCjLiIOpPVqRliGcb09rWVlEZwTWrM+ScM5o2DiERsW4e19MhRGVZqukEaYkTAsyE7HMURbm9E+u7c6yl1dXQqia5siiF6Xt1FKE9zTo0zgiOPmqXNKlXo0JSaq19d04qMm2qaTlJtLEUk98sZe7cyONvUnRq1ox/U6LhrybSXjNxWryyetyLcm28Ih5iZXOSPjPHWZPareH51b2RqSXHpktqlzdFZKBCRcpVnEJE1DlR5RdVCo8lOVzuqHGll23X2zNqCk3uipSb5kk28dKxsS27ugiUXJxSW2TUY8izsWPas9eSTtgcAZY1cy9MMEZxjBcNylAjWYqVRop9jslsbb5BHWiVtFLXuJuz5H1vSmF9a11at7oqonqpqkVdRWEKE5UdCvTuKUa1GTlTnlxbTi2k2tsWk1tW5m1ajOhUlSqJKccZSaa2pNYa2PY0Q2JSMAAAAAAAAAAAAAAAAAAAAAAAAAAAAAAAAAAAAAAAAAAAAAAAAAAAAAAAAAAAAAAAAAAAAAAAAAAAAAAAAAAAAAAAAAAAAAPZjyUfmBMCellH258ij55pr75XHXH81HttE/cFH+N+czYeKosjxG7X+al2U+v9mP2xJGPs+iPvZZfiIfSfNNI/d11+Nl9BAIsTiAAAAAKVd8hLPqVR+hvEVf4KfUvnRvT9/HrI5FIdpvL1zdXFs5BzlCS29crRWO21WubU40SqT09FjcYfH1ZqFVQgwuilIaoRJjDUx9DSL7ii77i63ll3W01aKlpqz1kni2rtZSaTSWHh8z62mWlKTjoq51W1rV6SeG02tuV1Pl2o6B6VKVP8HoiBahQceW38rc5IkFhxt5liJGZqi7LzEqS2+taJ05i5WqWXklUsLuVKVCitvVTjL7sLZp2aWzNjHONmfHntfPu5TMm3oiCbbSupYT3LxeTm6cbyt5XiKSh/u5I0hijb89qZVyR+ksTi6ZoaHByUSSUl1mZRkbYSUac813frTX5iKq0N9ihf1R5a7OoVuXpaG40TKMaWkdeUYuOkLmUlJ4ai1FqTzjCeNj5cN52DSEZSqWUoxlJSs7eK1Yp5ccpqKW97Vs2b0bfpInOSfwqfCSRQXUpQmg0fTnlXVpWpZxOj8qLNLurbWtta2GW1trWla21rTjStaCtTT4OXDW1OrJp9Du4YfypnfLK03QW56iT6P1KftTX2WUa0+RDlsoS8qzlR2If3cp0kGL9tTnxwtXqemO5xba5yaw1xU1M6qsMtkLU2vfVFF191XNClW1rVQTZfbY6Xpw7wt46q1VcWkVHkSzq4XMsNrqOLR9Sava71nmVO41m3teMyy+prOeTkwQ7yOy1Yc28rHYarUm2LeSD3NXLLTTzDLVS0guEVKVqaXXVocqK6WroWoM55tnSlHNvp1YznbaWwnozC3X1FJ7tjjJNJciaxs6DGjW832W8O0rNrlbW5t9GXnnzvOGT/7vZM/mU8dsaPK/zUWzh3O1w4/m8obS+/lP+A1P95AwvvPP+Fw/NZdPK/I5U74X5I15iaZ5Xa/38nNhWOQk5DQ9ZGys1pTHIjMzVZeitvabZ4ZcmhRMqKTW2OSpUgTlqSrug2Wl6aKcVU0iqrSrq7m6mthS4vC1N+HqKPPsznkwbaQUnTspU03R4iOpq5xr5Wd36/OOTOxNreZb7wIZU2cqLyEzbO072km7frJyX6GYpZLRZbI00qSZ+lJEgTv9rhWq+j2S7Fqy3Wi6tVlF1p9FNerUvEFjq94aS1cavfF1q43auXjHRjdyEt5rd+aP1s63F0M5znOss5ztyd/qt/8AenJp4dg9v+HsF5jr+YR1v+blL8XQ/wB9EzD781Ouf+6RqK5JfYls1l34xG8Tu0quKMnuLvr5nJjdqIiWR2xjmMm6GPBMstdC+pUjkcflUemj2nuuIMNIilya++4sw0kyy0hbu50e1Tf6pThCtSa2tVKSU0lv2yxq9GTisqvEXicsqE5yp1NjxqzbW3dsT8bHLq9Bnhyn2KfG2NKsX8nMidC1U1zHspmzaPKq0kzqilyxhC5S64f1sqcdYaaWW1zKKR+6bqWKt5xzNI2o0tUZYqodQ7m0dU7/ALupfteJRt6NtSysYqTjGrcYW3Dg2oZzhx3bMHTfU+8raFom9arWq1p7ceJF6lKL51JeNjnznced+yy8y+ywu266++622y2y2t11191aUtttttpW66666tKW0tpWta1pSlOIvesplv2b+Tr5MY5eY7iRR2RRJ6cI5LGJ6jMiajqJnVikTYuZnptUVLsNoQ4NjkQmXIzqlGFmUKUEF31Lvsvpbzbra11i4uKcHFx5NXGPkxsNpKSk1NNS5dbOflztOlGxqAAAAAAAAAAAAAAAAAAAAAAAAAAAAAAAAAAAAAAAAAAAAAAAAAAAAAAAAAAAAAAAAAAAAAAAAAAAAAAAAAAAAAAAAAAAAAHsx5KPzAmBPSyj7c+RR880198rjrj+aj22ifuCj/G/OZsPFUWR4jtsPNS7KfX9zF7YciH2fRH3ssvxEPpPmmkfu66/Gy+ggAWJxAAAAAFKu+Qln1Ko/Q3iKv8ABT6l86N6fv49ZHIpDtJvYNjszxbA8+1lYplRDhDKEujc7nMJ7Hooq6+SuJdR7HnXskWMaiXNlW7o5X/AWh/b25Vzf+HI1PPv50Lt6LrwuHDNaEJQhPWlsjP3y1VLVeemLaJVWqKlKipfqU5Kco4W2UdzzjWWMvc8bdqPxN2GzCdr0m1VMl/OwIjy8ZnhNBOx+L29TyubEDIHfKuyi1lpMrudFDTGrrFfIr45TndOo0UcrbVlHe1Hj++uL/V9RU+M1p+8WWo6utqcredXW278GePqql3vrvitfX1MRXjYw3nGt8mtjoyZN4m5VPlBcGYeTYFxVs9OIni5tTrUbEykt0PdXiJo3DqlVKOETh9jbpPIMkpcaaalSxCTMhCA4ww9CWmOvuvrz1dG2Nao61S3hKpLGs8zipY3a8IyjCT3LMot42bsolp313TgqUK8owWUliMmk9+rJxlOKTf61rHUWSp5Qjb9ZtUybtKswGKNn46hTtzRlA6C40vNTI0sHV43JLNiN0NrA1plIYuVM96hdF1Kk246rmccY722OFu/eNp3vO0VJd7zk5Sp69RJtzVTKkp68fHSaUZJLGFs2Gju7h143Lqt14pKM3GGzEXH3urqvY2nlPbt37SLMJbO5x1zymvzVhqb9h2THRqlzIukvY1EJD1dsnaRQhlaXrNKWB7YCuuqVWoK6sS1FqENDOe3HJDLbL7Za1CjXhGnVhrwjKE4xcpRxKDzB5i4vY+RvD3NM0p1qlKpKpCepKSmpPClsnnWSUk9+5bsc63rrMObC5gwAXlcrEcv7Ei834emmAsoW9YIw/dk+Jch0b6TCJ8ZKyPNWWjvRqQf29j1WmSt/UP7VvKLqp3VFW3o1+L42GvxNSNWmnKcdWcU0peK45wm1h5TzuYpV6tHjOLnqKpGUJpKLThLfHanjOOTauRn9kbEZiTa9LdVSJhzMCuGWyc6LIH2Pxe6puVCImVCCpV2UXMl0yL5kXJLa+shUisjt1Lem3M9XGtVdTt6LrK5cE6ypukpNz2QbUmtVPUe1La05fIZ4+qqToKb4lz19XVivGxhSyk5LCe7Wx0E+68cpbvRqnjxyxRgPYmWwTHTkqVLqRO9qiEsa2RevvNMWuEQpNo5JFEGXrFB5qxUuhp7ErUL77l5p163+ziGvo+zuKiq1qEJ1EktfMotpblLUlHWXRLOzZuJaN7dUYOnSquMOVasZJN8qcoyae3Y442rnyWDkPdvaXLGXMJ55yTlt1meX9d2LG8dxJPX5jiSx7YGzEsmXTKBVd63x+iWdOTTJ3Je8rn2fppQ+SVUqNpKHF5JrQqklO0tqVKpRpUlClVbc4RcsNyWHh62Y5W9RaXLg0qXNxUqQqVKjlOmkoTajlJPK/WrW65Zb5S2rtrNhKbIKtukuT3pp2MWzhfkdTk+PpWSNul8vdan0dnGxpYGxtjRKN2IVK0LqwEspcfc2patZ1zUoa1ipGblWtBW6teLi7dQ1FTlJyWpyLLk5Nrem5a2dpr3xW47vjjGq2tra6UU87s4SUd3JjBkVDpR447tQ+ZC333BiWGrlMUb3uZ5mlOP0pZr+2xFZGY6nhkRheJ4q1M5kzUxtWucWe2rMiRrasS4xxUKnFQUWr56kO8bZU7K1nVzJxjThPOq5J+NKVWTeqmktmcZ3YRPCXfdZ1Lu4UFGKk6koJOSUktXVppJSacntS3b92es5TjbxJu5uVlHN0eq9FY5soxwDEaF/OUGOqTGMAaiI/HFS0pUcoNQuEnOTuM2eG+pxvQ3yTuZNTTr6XnGZ0dauztKdGeHUblUquPveMqPWklyYjsisbHq5Ww1vrhXNxOom9RKMKes8vUh4sc7Ftk8z5ca2M7DBZkeXSOvLTIGNce2PbE5oHlnckt3MVN7o2KilretTX1pdSxQkVkEnk3VpXmmF23cO0O1pSTi1lSTi1t2pppr5c42bek5YycWpReGmmnzNNNNbHh5S+nZkknO2dsr7M5Xl2cM4S4+d5SnZ7YplcrUNbEymuprKxtkaav7VRprZmJCWhY2ZsbSCG5rRkUIRl1qXcbUwy/SjRpW9ONKjBU6cM6sE20stt7ZNt7W3tbN61WpXqSq1Ja85YzLCjnCSXixSitiWxbFyERiQjAAAAAAAAAAAAAAAAAAAAAAAAAAAAAAAAAAAAAAAAAAAAAAAAAAAAAAAAAAAAAAAAAAAAAAAAAAAAAAAAAAAAAAAAAAAAAD2Y8lH5gTAnpZR9ufIo+eaa++Vx1x/NR7bRP3BR/jfnM2HiqLI8R22HmpdlPr+5i9sORD7Poj72WX4iH0nzTSP3ddfjZfQQALE4gAAAAClXfISz6lUfobxFX+Cn1L50b0/fx6yORSHaAAAAAAAAAAAAAAAAAAAAAAAAAAAAAAAAAAAAAAAAAAAAAAAAAAAAAAAAAAAAAAAAAAAAAAAAAAAAAAAAAAAAAAAAAAAAAAAAAAAAAAAAAAAAAAAAAAAAAAHsx5KPzAmBPSyj7c+RR880198rjrj+aj22ifuCj/ABvzmbDxVFkeI7bDzUuyn1/cxe2HIh9n0R97LL8RD6T5ppH7uuvxsvoIAFicQAAAABSrvkJZ9SqP0N4ir/BT6l86N6fv49ZHIpDtJzxrrdmXL2Mc35hx9ELH7HeuLNFZBmOQXSGLtV0SaZq6rmWNKrWl5eW57kHXFybVqepEZb3pSj6j1VcSlINJMvhqXFGjUpUpycaleTjSWG1KSTbWcYjhJ73jOxbyaFCpUp1KkUnGjFSm9iwnnHW3jYtvLuIMExCAAAAAAAAAAAAAAATdrvrnmLa3K7BhDA0SsnGTpOjfl7JG75BGYvatSRhjcJI9m1eZe8sDCm6EzNa5ZSxW6EGKakdHSWHqjCSDIbi4pW1KVatLVpxcE2k28znGEdkct5lJZ6N+wlo0alxUVKjFSqSziLko+9Tk9r6E2QiJiL7c4AAAAAAAAAAAAAAAAAAAAAAAAAAAAAAAAAAAAAAAAAAAAAAAAAAAAAAAAAAAAAAAAAAAAAAAAAAAAAAAAAAAAAAAAAAAAAAAAHsx5KPzAmBPSyj7c+RR880198rjrj+aj22ifuCj/G/OZsPFUWR4jtsPNS7KfX9zF+DIciH2fRH3ssvxEPpPmmkfu66/Gy+ggAWJxAAAAAFKu+Qln1Ko/Q3iKv8ABT6l86N6fv49ZHIpDtPRxyXmw8ojPJkcqoiSQLArjZhXFeBHCPnyLX/EEkWTA2XZanypcnzAre4guPzMga7z7ioqgyZfJksRTFkpY4U2kEll2+d0la056QsG5VVx9Zxnq1aiSSg8OCUsU3s2uGM7c5bbLuxrzjZXjSp5pQTjmnB5y9uts8ZdeUt246vkwNW4zMtXdreUCfMcaq5Ny+hy8gwjr/jjaFxx3AdWo5M5CiaJlk6UyiHSp3hsCeL22ETEhLiuGlqrGtkckKtQij5vQm5exb6SuXTr21kp16dF05Sqyt4ynXlGCSjDKzLD/XSXjdKzs1sKCqUbi5cKM6uvq01VcY04yltcmnsws+Ksb3jZnKpuUMwxjR20LiOap/F9B8S7lY7zwkx+tjGjU8wqTE8q6/ySLqXBLL5VjPE0jemqyeR6fW3tpj22pWvmxy6+1wJUJzWopqxYVpK8lQpO8nazoylF3UKi4qrDHvZ1I51ZpvfJvK2chveUoO1jWqRt4XEKiTVvKDVSm3hZintabSwt0Vnc9k98oZshhHRPYjXrF2LuTy5P+VRiQa6a+ZLyqsyfrZEpg/TR3lDYuQOyVmNMuQs0KIuaW1KqvVMTIS6u8qPXvskXPlhpSAnSytal7b3M6t3cJwuriNKMKsoqnqvY8L3zy1sk3FRjFJY1s7XleNpWoRp29Bxlb05zcoRbmmpZjtTwtmdm9trJcm0GXta9OOVcb9FcVcndo8/YQtzThtryOty1hNBlbI0lV7Et+PpfJzIjM5o4uhmO2KItE+TtWPIfHkBUVjixpNVGtDggXXNhMdvRr3ejO/q13ccfGlWlT1KjhGPEcZCOYx2S1nTcptrLct+42r1KVtfd60bajxXGUo1NaGtKXHJTk1J51VFTSitqSWFs2Fmamag6x495ZTlDte5nhyJ5ZwFiXBWysni2NZwhTvhDO0kXwCSsrbH3p4Jc3dgkEZZH9XGo1O0SmkwZy+Domd+ud5qkyS7r162ibGqqkoVata1UqkcrbLWTeE9qbw2s4b2MitqVGnpC7g4RnSp0rmSjJbksbPkWUt+E89JG2nWUcRcqK27T6q5N0l0tw5KCdcMpZtwDlnWnCbVhWawTIuMEzaqYIy+yJtNenOTQVzov5zwW+rFC5SQmWkOSh3VuTWsYN7mjU0f3vdUrqvNSrUqdenVqOcaiqPVbw/eyTWtiOE+YxQrU71VqFShTi1SnUoypwUHBwWcbFlp7Nm3PoKrQDUdjh3J1LNwI9jLTjMGxecM0PmJ8fFbySjGTdhbF2KYU3qLpRIY7Ecsv7DE5hlV5lyItMmvVWuhzPHrEqpGWkR0kTfJMaQu9a+VrOpcwt6dGNSatYTdSc5ptKTgnJQS6svGHsw82dso2nfEI0Z1qlSUIuvJKEIweG4qWyTbW/kI35TTC+HK4L1HzvSOaZYr2gcciPWI9g8R6ZzzFz/iqUsJFavGO8oN0BxtJ5EyQxQa0ty9ll9CCiynh7ciTFFSCC2tHbvo+vVdS7oKV1O3jSdShO4hUhODaalDWmk2llY5XtNbyjBQt6rVCNedVQqwoyi4uLaak4x5c72sdewuflxM3YWw9sZsropgvRbTPFMVbz8PODtmaN4bb0OcyJI4QrFuTFZ2N5Q0qmdixbFlbfVshjtEGCMqUDynvmUgVqaPE5crk2NDUqk7eleVbmtOaVRRhKbdKKWUm4v30trbbztxjdtaTqwjVnbU6NOKfFuUowSqOWx7JcixhJLY8vJnvhnEV5matf8YzzRbkgtUMByq/GEJP1p2zmWHZXygMrhmQrGRA5Sw2XuycrMC/Mr2c7uS/HrGtaoW+pHExnijhHeuaSjjdw1qkeLr1Y3V/cXMOMlGvb06kbWEllqEVni9SGNWTes1t27NnXThJTo03b2dGjPVjKjVlCVeSk1Ft7HLXkns2rme7ZjzyUiZs1o5dDLGpWPIxA1WMmDMG18bYHuXY+hcsyqwR/G8NykmjDTHMsvTGqnsZRmoEKRFJU8dfGpNKibVFj4QrKVHFXdGko986Go3dRz43irZtRnJQbqzpKblBPVlzxck9VvZgi0e+J0nUtoKPF69dLWjGU0oxk4qM8OS2bGk0ms5WWYc8lP2Gbbbi7HP+bcNYAfUxWjufZE2wxmwTimKY1YpNEGGKIo/KY3jeORRthUfk6C2hiouQs7Ijd7nBUtcbldVqxSeb1aQp96WlrTpTqJd/W6cnUnKclOcnJSm5OUk92G2sJLdsILCaubqvKpGEl3rVaShGMU4qCUtVLCeEty3+kh/kpcbY7yKz8pmZkGAwudGQLktNqchQY2YRZjk5kLn0eth9Y/OIne9oFt0cl7F0tV1nkrPVG8tlVB9US0nqxnOk0nUnGWjVGcoqV1CMkm1rxcJPEsb1tzh7PlwRWMYyV85RjJxtpyTaziSbafXuzy5W8yw14nmG9W+Rfjm0izTzUzYnNjxv3JMMs79sdh9qyEkaoy4YXPlJ3XChN7O8yNC23MColkjjpIKMTY6Pl8iJQmOLeTzuWvTq3Wl6tt3xXo0Va05SVKermXIs8mtlttLLSSzsTJqNWFvo6nW4mnUqOvOMXUipKOzf1rCwXzotrIw36M5P3yacM6RzzYbPOx0lxdi2IbaveN4trPhjGrchUyWXvMJx9lSQMkPe5sZJK1j0XYlyt8UxqLNrUubLrG+yWtz7i+ucXcLKdS5hb0qMZ1HbRnOvUk1iKcoLWjFLa3lPKW3ab2lDNtO6jToyr1KjjB1pRjThFNp4jLY3lbMrC2chCfKmYcxDTVXXDPh8d0uxJtlZkCR4gzVjDSefYtd8ZTSG9aXOSY/ywVj7GMnf2WFOqUtrWR6TqEdhVrs7uhR6wwhH2OtTdLoytUdzWoRd1O21VOlO5hOMoyziUNaay0lhra3nO3BFpCjFUaVaSoQruUoVI0JxlGSxmM9WL8Xbsezm6EaasG5VLwjlmF5VNxti3LxcOcz3AzG2a4nbOcXSstQ3rG65BL4pcsb7XhCVRbVcmJqsJoS5JUSviZVP1O+4r0uOpVKWvOlrxcdek9WUV+5ayljk3ldSqKlVhU1VPVlnVqLKfWlv25Za2RZfTIWQZ1PrYvEIPbN5jJpfSFY9ZexyAxCklelrzSLwiPdJWdYYgwUW9ao0zdLVda2ZIiQ9IP6h1W7eMdSMYKTlqRUdaTzKWqktaT5W8Zb5WyOctaUpYUdaUpasViMctvCXIlnCXMWcNjUAAAAAAAAAAAAAAAAAAAAAAAAAAAAAAAAAAAAAAAAAAAAAAAAAAAAAAAAAAAAAAAAAAAAAAAAAAAAAAAAAAAAA9mPJR+YEwJ6WUfbnyKPnmmvvlcdcfzUe20T9wUf435zNh4qiyPEbtf5qXZT6/wBmP2xJGPs+iPvZZfiIfSfNNI/d11+Nl9BAIsTiAAAAAKVd8hLPqVR+hvEVf4KfUvnRvT9/HrI5FIdptC5PDcHAWAYJt7r/ALQxHLT9gzb3G8PiMmfMFmxG7KUQeseyBykEZcmJDO17bFliNQe8rqONHBXdcVemRcxItKvUE1rr60rV6ltWt5QVW2qa6jUTcZJxaaeNqe0sLS4o0oV6VaMnSrx1XqNa8cbcrPI+vfj5ey1T3ZwDiWB7Qae50xtlLKmi2xcrRydlsj7/ABti2Dw9J4e7mXwPKERPVFmY/Wzc6PJmVum7KrLSsT4paG1PRddGSHiOSXF1aVqtShc0KkKd3Ri47VmnNTS14Nb1FteK87OnajNvc0aUalCpCdS3qvKw0qkGm8NZWHLdle3BC2zUx5PUvH7BANNMR7DGyS2W3SeWZ82cmEaJnR7LY1KW4nGkaxnitcdjVvjdVhpL+rkzre6zA9wT2oiFiRqvuS0lt6d9ryqXVWliVPVhRpR8VN5zOUntbe5Y3LPOQ1pWqjGFCnU1lJSnVqNa2z9ZGK2YXK+V45i+uUw3ExnuXsDjDK2MGOdMUehWvmGMTuqKetjA1vKiRY6SOSd7Wt6ePyeToTWVVesKq1qFDikXHWWmVVtyGtttLtbC1qWtGrTqOLlO4r1VqvK1aksxz0437NnSbX1zC6q05wUoqNCnSece+jrZfNjbsbLu3R3ixRsZyq6/eaER7IjViVXlPXGcFx2VNMbRZEtacQQzFMckqe9paJa+RqjguWwV3NYyrZbcmUpVLdevVthxykhJFZWdWjox2c3HjeLuINxblFOrKo4vLSykprOxEl1dQq3/AH1BS4vXoyw14zVOMIy2c/ivH2Ztl5ObZvHOy3LK76bSRCIyBVjWf6obAzZDCcgENbK/ObE2tmKUy5gkhUfd5S2ILnWjUsRnXtzs7WlpVNh1L7jOcTZX39vUt9E2Nu5JVYXNtByT1oxl42Gs70ntxjk2o67OtCrpC7rRi3TlQuJOL3uGYtrkw8bFl+01+wrdfk+NRcWbAOOj2J9sFGy2xeH5Jgo+U7ISvGaqC4Lx/P7yL51THJuM6NrvOJEeWkRJGZ/lzExK0R7W0uhNEiakjj8o65Wd9dToK7q0eIozjV1aUJKVWUNsG9ZvCUllrbsys4IFc2lvGq7enVdWrGUM1JJqnGW9LG99OMohzV3dXXwvVSS6Kbx41ylOsAX5PszXirIeCniMt+aMK5EOaLmN8sYG6dc2HSaKydvuNsWsjsrbyUKlwe3Cy1e4rmtWwT3FnX75je2lSEayhxdSFSLlTqxWdVNp+K1nC5Pl2kVC6o97u1uYSlT13OnODWtTk1h4T2PO/aQTshkHR8yuLIrpzhzMMcZYO7uT7N8yZ9mDU75gyke5K2o5EzqoVB1duLYaxRMhAqLabGSi11db3Cpjq5lmEnXrZaFO8arO6q025w1YUqUcQhse3Wbbb2vO1LG/aiKrUtk6SoU5xUJJynN5lPanjCwksLPK+TcXhykO3sK2z3/y3tzhpplcfikwesWPkRaskM0dTyZGsgGMsfRFRV/ZGd9l8cvJOfogsUpkxb06J1bSclquLJOOUISdbC0nbWMLWrJOSU1Jxezx9+q9ja5nhNcy5dru4hXuZV4JpPUcVLfmKjlPbhbU1v2p8+w2WS3lK+S8yRtzCuUZyDrZt667Wp5ViOZSvE6bImMk+t7PMcaooqxt05jMgLTkZPki6Mt0UaX5iiLujjUbkEgbUqF+UIWdYu418dH6RhbTsYXFHvdxqRjU1HxzhPLcHyLfhzW3GcLOG+2V7ZyrwvJ0arrqVNyhrLi8xSSmufCWVF42pZWWYiYj5R6AYf5XqUcoa1wWYv8AiuW5jzJNXGCrqsjXOyohmlmlzM6Jieouriw1kEcpLTHBCn69FoHg1pJRHuTUUvNUo+qpYTqaKjYOajUjSpQU0njWpTjJbM7pauN+zO856d7CnpCV3GEnTlOTccpSxODi9vOm29h0Ote5OsOkG96nMeu0HzlkLU5/gkkxbMIJm5dAmbMb3B8iRgptmiW1fB710RTqGl/LSusdKLV2murc1ENjo6NahyUL0W9e1uLuzjTrzpwuoVIVYTprNOM6ck4PG95WVLPK+g1oXNG0unUpRnOhKEqcoz2TcZrxtuMZTw10b95knijdLkpNVsc7nQzWzFG8D9K9pdRs1YEaMmZxdMMKlcLd58y0b4/EioZA3xmaKQVxc70z3MJ6rdpBMUBkWZW+Ow41K7PV9vLVs9I3NS0nXnb6tvWjNwgpLKSactZ5beMJRwktu17Dohc2NCncRowrSlWpzi5Txs1s4hsxsxtb37FjlxhG87dY3ceSriGjhDJN7MsMG67jsiskJraw0x2bBleI3qAFtSZ2skpklvldrw5EKb0JsSJZ6Nlpp1r7crtsRGdsLWpHSNW71o8XKhCklt1taOc5WMYxJNPPPueM8cq8XZU7fD141p1G9mrqvYuXn+QvTVPdLAbZq7NtFt2sa5Mn2ub7k9Lm/Hc4wk+R5uzPhPKRLFSNOjjFEE4r2HSNhkbJSqJcwu6ltSojFz44F2rnB1IUNelzZ1ncwvbWpGFZQdKpGom4VYb0m1ulF7ntwuTab29zS4iVtcRlKlrqpGUGlKEuXGd+cvYQPtTNtG3BhgUC0yw9mRiSRlc/u8zzbsPMGlfljI5rzYgLbY4bB4AquxfEI1FqI1F7ec12Ob86GrueucieoKKOPRbRvE6k7urCWsoqnSpxxCmlvetluTl8ix07XFXnatQjb05pRbcp1JZlPmWEsJL29BCGv7hgxqzLjxw2WYJ/KMEopASfkxgxY4NLZPnWPlkKK1Sx1a+HJW21ReuojuVpzl7SatbbViNE9si1QmdUU1fjnRqKg4Rq6v6nKccxUuTPQ8bd+7YiKnxSnDjoycE3rqMsSa6ORPZ8qaLKyEdBVM9m6jF6GStmND5dJDseNszVt7hL2+DmvK2+JopUvaSU7WtkiVhuQEPittIJQKHMtUcjKLT3l202hr6kOMcXU1VruOyLljxmk9qWdxpPV1pOCag29VN5ajnYn04LQGxqAAAAAAAAAAAAAAAAAAAAAAAAAAAAAAAAAAAAAAAAAAAAAAAAAAAAAAAAAAAAAAAAAAAAAAAAAAAAAAAAAAAAAezHko/MCYE9LKPtz5FHzzTX3yuOuP5qPbaJ+4KP8b85mw8VRZHiN2v81Lsp9f7MftiSPiPs+iPvZZfiIfSfNNI/d11+Nl9BAIsTiAAAAAKVd8hLPqVR+hvEVf4KfUvnRvT9/HrI5FIdoAAAAAAAAS3h3O2XdfpA+yrDM8esfSGTQ1+x8/OrHVJapc4ZJ6JLX+PKKq0yovoLpahSdJ5llh1aEWcw2z+Vxjq0KNeMY1YKajKNRKWcKcX4rWMbVlvPyElOrUpOTpzcXKDpyawm4SSUo8ux437yJK8fm/hEhGAAAAAAAAAAAGXuzs5gAAAAAAAAAAAAAAAAAAAAAAAAAAAAAAAAAAAAAAAAAAAAAAAAAAAAAAAAAAAAAAAAAAAAAAAAAAAAAAAAAAAAAAAAAAAAAAD2Y8lH5gTAnpZR9ufIo+eaa++Vx1x/NR7bRP3BR/jfnM2HiqLI8Ru1/mpdlPr/AGY/bEkY+z6I+9ll+Ih9J800j93XX42X0EAixOIAAAAApV3yEs+pVH6G8RV/gp9S+dG9P38esjkUh2nNKdunHjSlfB+YN217uz7fIFtf2ZzWlbadulacadrjThxpxp3f9nH5nb8vgUovOrJPkeMPmeHhvD+3KZaa3prrTXznFKca0pTjWte1w8vt+ClO2GUtraS5W3hLpb5EEstJJtvZjp6DmtOFfKr2vL49qvl/g4/MpXt+nQZ2NZi9ZYznKae3GVjk9oxh4eVuzsw1nbufLzc5x/V3PK+Pq+EH8m5dW77Z6cmBdbdbw423U4048a0rSn4eHpdr5o1Uot4U4yf7mSf9Zs4ySy4yS52ml6WhSl1a9qla14+VSla14+l5YNqPvml1vHzmEnJ7E2+hNsVpWleFe1Xw0r2v6q0+PzRlNNJxakudbV2bOXeMNPDzHrTFeHGvDyvUGXjLxu9Bg4GAAAAAAAAAAAAAAAAAAAAAAAAAAAAAAAAAAAAAAAAAAAAAAAAAAAAAAAAAAAAAAAAAAAAAAAAAAAAAAAAAAAAAAAAAAAAAAAAAAAAAAB7MeSj8wJgT0so+3PkUfPNNffK464/mo9ton7go/wAb85mw8VRZHiN2v81Lsp9f7MftiSMfZ9Efeyy/EQ+k+aaR+7rr8bL6CARYnEAAAAAUq75CWfUqj9DeIq/wU+pfOjen7+PWRyKQ7T0Icihq2ZJsdbYbpt0BxDkTJGuyaBRLAaPYZ7Z47gTH+QJo4KFcrz7lB1kahMy3NmCIajLljchOLcFShcrqa0JkMpTRl3RUemLrVqW1o6lWFOtrSq8SnKrOnHYqUNVOSlN8yWzrRc6Moa1OvcatOUqOFTVVqMFJ5zOTl4rUV0p825J4+8qtjblBHi3GWye2+esT7dY2kt7jjzHWwevUzgs5w03Pyc1ye3PGiZZAoxC25ifyikS94sQHRtOlcyCHG9rcHBQ0PRLdPo2rYrXt7alUt6iSnUo14zhVawoqpJVG3LPOm+nBBf07tqFavUp1qbbhCpScXTi3mTgtVLGMcqfLtbRK/JJYngWvhkB5Q7YOOoH6jpnGG4C0hxdISjE1cnZ2kUnZmWV5sLJPtuMcIBrkzOStxsdUjeqbFuULm1kSyWKzCPNt6iPSdSdxrWFFtLinVu6kf/d0Unin0TrPCWd0cvBvYU40dW8qr9eqdvFr39V5zPa8uNNJvZ+uaw00Yv8ALU/zpe5v10Uv/U6LifQ/3ttPxb/PkQ6U+77n9/H8yJIfIfY0gc03LkWQ8ixZnnLFrBrnmzZ5DDpCiKcWR/k2MmduTRYtwRn0uJOo0vsjRSJF1Us2wpzZ0R1S7ql04aaYqThawpwnKDuLijbucXiUY1JNy1XyNqLXU2baMhCVxKU4qSo0atdJrKcoR2JrOHtknt5UsNGbGjG4OyfKll7u6nbkz9LnCKS/UPNuaMVkyuKRRFZifYDHNI8px5NoYpjDOwuEcb2Xro42KWBqWJ2lemuub1KQxA5vSdy47y0oaOVpcWkXRqK5pUaijKTVanVUlNT1pbXsym0+XdvOu1uq167qjcSVSEqFWrHKiuLnDDTilhJbdqy9i5skC6j5Rk+lPJB5p3G18q1wzZ3LW8rJp8ZmYxlbHyYQvDTbhBDmVwZoEc9JnBFF1kjkVhieQOCNFec5JbGpTfS14i8TdWKavGN7pWnaVsyoUrWVd0sy1Z1JNKOuo41kk93Qsoioydro+pXpNKtUr8Wp4TcYRTylnOM7XnsRztrkmUby8kbhvdHORqCT7L4K3LkGob7ljrKxM8myRil+xMXluPFzFSwtjYU9LYc6KEbOxmqiamlEKH91PNPeJA8rXDFrCNnpOraUcq3q0FWhSbk405xaUnHLeM6yWFyb+d4rync2ELiph1adWVOU1FRc4y3KWqlnD5ec0MC8KkAAAAAAAAAAAAAAAAAAAAAAAAAAAAAAAAAAAAAAAAAAAAAAAAAAAAAAAAAAAAAAAAAAAAAAAAAAAAAAAAAAAAAAAAAAAAAAAAAAAAAAAPZjyUfmBMCellH258ij55pr75XHXH81HttE/cFH+N+czYeKosjxHbYeal2U+v7mL2w5EPs+iPvZZfiIfSfNNI/d11+Nl9BAAsTiAAAAAKVd8hLPqVR+hvEVf4KfUvnRvT9/HrI5FIdpvT5OhTbstoBvHyccNlkXjewmUZliXOmC4zLJG1RBvzQqgTq2Vm2MW6RPipGz2yu5sYGd0i7OtVJLXNdeapPVpGdreXFvpb//ACa9tL+cHKhThUpVpRi5Olr41ajSWdVYw3vWzGwtbL9XtLm0jNRqzlCpTTeqqmpnMMvZl8i2LG94RfOXsbyzk/uSFynqjtPexM+xWzm0cGyDjnX0qVxWWSnEULx81NRkkzK/Fxd3fUEbUTijMTASkhi0pxXtyhAaRaoKTvydo1pTjfaTp3Nrl0KFCpCVbUkoznUWIwjrJOep758nM95vVpu0sJ0LjCq1a0JQpKcJSjGL8aUtWUlHWSaznY9nVJMf5STk99jcwaSQB45PPKEeS4Md8RYcwKjaNv31NEccpC540GpJKbEEON0CKTyRwfD0r3NX94UmSOdnt6SyRPim5OmNI0lYX1CF3Uje0pOu51KrlbNznsaS1nVlhRjsiksLG57zMby0rTt4StKiVFQhTSrvVj4yberqYbk3lttZ3PPLEPLJReAbHcqvJMAa74bWw7P8kzQXj6fzOU5ZtXxrL82mbZj5DCHBA1PqFpaMYIGEuq9EuTkubnY7XLyj+daoTEpjpNEyqUNGRr16ilRjRdSEIU3rU4QdRzWU26jk8NPC3YxymmkoxraQlSpQ1arqKE5SmtWcpKGq1lLUwtm2TWX0Zcf8lY4seonKLZY1x2Vk0YxrZkjGWw2lM7mauQtq2IQqYSogttQLlMlQHHtBjUpmEUb2C12vUktqS52KWuapClTqjCJNJx75sKVzbxlVVOrQu4QUWpypR2vVi8PW1ZNtJZ2PmRrYqNte1KNeUYOdOvbSk34sJS2bXsWG4pZ6UZW6a6iZ25J1FuttduG3wfFLEh1EzNhbX2xVkWGydTnTNeS1DEhgaTH7JEHd7e32KnltByt6dlCJqNaWpzSvKtPY2tMnPY+W6u6Ok+9La0cqs1c0qtZqEoqhCllzdRyikpvOEny5ztwn0W9vUsHc3F1inDiKlKknOL42VTxYqGG5PCitqS2PPJsx51Ax65bq8k5mPR3CTnHXTajHm78e26jmI32TR6JPmVMcOmFk2HXZPjpTJ3RpbHt9i64ha+SBvMWpaI2ujbYWce5PbWhUy3TVlpOjeVVJW9S1dCdVRclTmpJw11GLaTjFvWSw2+sit07qxnbU8O4p11VhDWUXOEk1LU1nHas7UnlLL5cHO30JX6O8lPiHRHLLkwpNoMsbhyPbbI+MGiTR2VOuIISy4sKxPFmSYqYu5uzW3PMtuKb5I2pKL1B1E5LsmNoWajMsL2tZd+aSqXlNTdtToKhSqyhKEakpPWnq6yTaWI4eFy/IuYu0soWlVrjp1XUnBTUnCK97rYyk35Oek0QC6KgAAAAAAAAAAAAAAAAAAAAAAAAAAAAAAAAAAAAAAAAAAAAAAAAAAAAAAAAAAAAAAAAAAAAAAAAAAAAAAAAAAAAAAAAAAAAAAAAAAAAAAAPZjyUfmBMCellH258ij55pr75XHXH81HttE/cFH+N+czYeKosjxHbYeal2U+v7mL2w5EPs+iPvZZfiIfSfNNI/d11+Nl9BAAsTiAAAAAKVd8hLPqVR+hvEVf4KfUvnRvT9/HrI5FIdoAAAAGXhLOxblyLqXIAAAAAAAAAAAAAAAAAAAAAAAAAAAAAAAAAAAAAAAAAAAAAAAAAAAAAAAAAAAAAAAAAAAAAAAAAAAAAAAAAAAAAAAAAAAAAAAAAAAAAAAAAAAAAAAAAHsx5KPzAmBPSyj7c+RR880198rjrj+aj22ifuCj/G/OZsPFUWR4jtsPNS7KfX9zF7YciH2fRH3ssvxEPpPmmkfu66/Gy+ggAWJxAAAAAFKu+Qln1Ko/Q3iKv8FPqXzo3p+/j1kcikO0AAAAAAAAAAAAAAAAAAAAAAAAAAAAAAAAAAAAAAAAAAAAAAAAAAAAAAAAAAAAAAAAAAAAAAAAAAAAAAAAAAAAAAAAAAAAAAAAAAAAAAAAAAAAAAAAAAAAAAPZjyUfmBMCellH258ij55pr75XHXH81HttE/cFH+N+czYeKosjxHbYeal2U+v7mL8GQ5EPs+iPvZZfiIfSfNNI/d11+Nl9BAAsTiAAAAAKVd8hLPqVR+hvEVf4KfUvnRvT9/HrI5FIdpsf1J1+0yd8EZc2Z3RzbMWaMQuUtGNsda8a/P+MyNkMnTJ2QpXdVKbUOQ7XZLHMWxtAoJIcZIdFXJK5rjXRKjckjqwEMkk4LqvdKtTt7WlFynGU51qibp01HGzxd8nlNJtbM42pnbb0rfi6la4m9WLSjRg0qk2+l7VFcskuR9ReW1eoesKPTnFu+GmkyzWZiSSZsc9aMjYz2Othi3JURy6hhq3IqRxYJNjplYopI4U5RRNWl1TWpvdG5bVBdcYtMc17dG47W6uO+qlldKm6sKSrQqUsqM4N6vjRberLOdiyscpvcW9DvaF1buahKo6Uqc9rjJJvKlyp7Ft5eUlRfqHye+qeD9VJLvXMNtZdmva3GbDsS3QnVVXiRijGLNf5yaYTj1ykTtliKPpsym8iTIHF2vamVYwokJ5TjHXGqCxma5LMoe+r26rXEbPiYUrafFOdWLk6lVRzKKSa1VF4i3te3OCXva0tqdF3XGyqV4KoowlGMYQecPO1tyWGk8c3PnETlEdP2zS7YWzH0NmijJOH8h46guc8C5DXJE6FxmOHMnN56+LOTolSVolo5IViF4j61YmJRpnc9mveUzY0p3EtrR9tjdO7oOc4KFWnUnQrQTyo1aTxLDfI8qS68HLeWytqyhGevCpCNWnLldOedXPJnY1lbHjOzOD+eT51Hje4Gb3yLZFyOXiLCuJsVzjPmeMilpk693j+JsbEIT5FbGG5XfaQvkzqpc21pbbbi13W0tWsfqtD4WzmMy/N9cztaKlSpcbVqTp0acdrjr1HscsbVFJNNrczFpQjcVXGpPUpwhOpUlsyoQW3VzscstYXW8PBmbGNRuTc20xJtq46WzHcqB5k1awfO9nC2naA7DckhGSsN4uLTXzNKivxRF2N0iM3rRzbKNiVc4PbXRQpSJqmrU6lxcmHgnd31pVoK7VvUo3FZUU6SlGVKclmCes2pJ42t46Fz9cbezuadbvbjYVKNOVXFRpxnCO/qeMYWd5CepOoOtztqdmPerdGaZdacGQrKLHrxjPH2vdIkTlbJuc3iPJZytSKH+fMz9EonEY1CjyXRYoWNKtW9WqHO5CrRr48gYpjPdXddXVKytFT46cHWqVKsXKNOnF4WIppuTbWVlLVfORW1vRdCd1c6/FRnqRjB4lOeM4y9iS6Nucn87gag66x3VrB28OmUvzA+YFyVP5NgzIUKz52Eq8nYpzfGms2Tp2ZY/Y+bmWMPrHLYmSsfGOqdlQrELc3pFrgeYpfrmiP7Wt1cO5rWd3Gnx1KMakZ01iE6c8pPVbeq009izhYeebFzb0lQp3Ns5cVOThKNTDlCae7KSymu3czVwLE4AAAAAAAAAAAAAAAAAAAAAAAAAAAAAAAAAAAAAAAAAAAAAAAAAAAAAAAAAAAAAAAAAAAAAAAAAAAAAAAAAAAAAAAAAAAAAAAAAAAAAAAA9mPJR+YEwJ6WUfbnyKPnmmvvlcdcfzUe20T9wUf435zNh4qiyPEbtf5qXZT6/2Y/bEkY+z6I+9ll+Ih9J800j93XX42X0EAixOIAAAAApV3yEs+pVH6G8RV/gp9S+dG9P38esjkUh2mVGD4lM8ZM8d3EletzPnbXCLZIc8UviWf1fS8WP2RXSCL3JFEZGsiD8xyZG5NTc7N8ybKErUaM5chayVhixKoOblfLXlGq3aQuXQuJx1o6mrxqimm3FSTWORves7GntOikpQXfE6Kq0k3B66zBya2JtNNdaNsu9GRovtdyS2u2xuKYSk1axxhrbaRa0v2psANZ/4lX3IT7itVlEzPUeOoztMvXy5QzGWRdeVMnWaqkqRY53M69qrSSrZVV2dOVppStb1ZyuKlahGtG4ntqKClji5b442aySwtu7KbdhczjcWFKrTgqEadVwlSi/Ek2vfxWM5y3nOdmeghPlj05/W/kpVtSjKI1HI86XpCVHMu6gaqQFT+5aQWZw6necntVpanF21reVRQTW+lLTbK3SaG8VaQi9ko6RuG+qSg4vqazjoXIR6SWZWc1nUlZ0Yx374JqSW/asrPWiu5aNOcyKOTIhTqTchlkI5J3UZhl7MotpavYHkkma1MZXQrjW5M4I7eJpyQ3gYUWeUZW3mHWVu30OsrSM1hwnpK6cXnKklqZkufflPr5jXSWYys09ko2VDK5Yvxmk+Zr085pqjsefpc/MkVirK6SOTSR0b2KPx9jQqXN5e3t1VloWtpam1EUcscHBwWKCUiNGkKMUKVBxZJVl199ttbacoRg5TcVGC1nKTSUcNvWy+ZPbj0ldFSk1GKblJ4Sjvbe5Y5TdnltRFeSk1nyVqjHXZmlXKB7XQRJEttpOynoXhm1fwS+0TOy7Whgd0tx6N1yPkJP0P+OJcnNVM7a1UTNDaSoWIo9KxT01LSdzC5kmrK3k5W8Xsdaru45rCerHL1Nu3ay0qONjQnQi1K6rRiq0lhqjDOeLTW+T2a23Zs5GkWqhIPVfwep6qmKMNo2cr8mXuNSrbr6JUKjT1C3kKVFbaVoWSYvPITWGGc2y5QZYVbXn3W21xjV09rPYp2LUc/uZxzh9eOwb9EpLbq3OZ45MptN+zqKypJjB/B7Cy3ki9EZOuVgOeYfYotpbe8tTLq8QzOzw32VrzjUKJ1bF7OpVW06mWvK6LddS++yl2y26czHbxdk1PlSc5x1fzH1NbRjV0Ttyte5zHp1VtwuXC+jbuRpQFwVQAAAAAAAAAAAAAAAAAAAAAAAAAAAAAAAAAAAAAAAAAAAAAAAAAAAAAAAAAAAAAAAAAAAAAAAAAAAAAAAAAAAAAAAAAAAAAAAAAAAAAAAezHko/MCYE9LKPtz5FHzzTX3yuOuP5qPbaJ+4KP8AG/OZsPFUWR4jdr/NS7KfX+zH7Ykj4j7Poj72WX4iH0nzTSP3ddfjZfQQCLE4gAAAAClXfISz6lUfobxFX+Cn1L50b0/fx6yORSHaZuao78Zl1KjmRMdR2OYly/hXLVzYpyLgfYGBE5LxJJnhkutuZJIawVcWV0bJE1VsL6M6Mb41nG3J0Bi6is1oZzEHJc2VG6lTnJzp1aedStSlqzSe+Le6UXzPZnadVC7nQUoKMZ0ptOVOotaLxy9D6V0dOf32n39zFtTC4DiZziWHMJYLxk4uEgh+BddIBTGeJ0MvdiT0znNl7KY7P7u/S1UjUqEVrw/PzmYiIVudG0tEa9PZjji2saVrOdVSnWrVIqMqtWWtLVxnVXJFJ7cJLas85m4vKlxGFPVhTpQbcadNYjl7Mtcrxsz7CVcNcqlmTF2HMd4LnWEdUNpoNhpydnDC121GGTcnv+IyXxYU5ujLC3xvlcUV2x5S6ElL6s0gq+o7OjoG+yy1nZ2Vtboq2jaVSrOtTq1redVJVuKliNTC2OUd2VuysNrC58yUr+pCEKc6dKtGk06fGRcpQ3t6rzuztw+XaY+TLdLM2Tttke52WbIVljKiWdRicKGGfxVM74ydLIfc3lR6GOMITHoEt8Gb2xrQMtjGlVpD7m4jqlXCrmYc43zws6VK1dpScqdN05Q1oSxUzPOtNS367bbzv9BBO5qVLhXNTVnNTjLVa8VqLyoteSksY5Vz7SQsA8oLkXXLcKV7rQbD2ua/JEkcp47tcLf8fPtuJseuk+X9MXrscRWMTSMukXVMyM1axRsyySq7m5mc3FOdVapUdLs0uLCFxZwtJVaqhFRi6msuMmqa3TbTT1ljK25aJKN5KhcyuY06blLWajjxYubTervw1u+Vk4O/KtI5A6uj8/cmryXj0+vbgtd3l6d8CZccnZ3d3JSYscnR0cVuwpyxe4r1h56tatVnHKVSk0w880w2+++7nWjKkUorSF5FRSSSdNJJYwktTCSxu7WSyv4ycpStLduWW21LLbby8537c56OrGOGpu+WYNRWbJ8HjUZxNlzDmZ0jQRk7A+foNTI+I5Yujiuq6Nv6qPlurE5t8gYVN1xqB0ZXxsMvMsRHrrFihnZDm3purKndOnKUp06tJNU61N6s0nnKztzFt5afLh8iIKF1OhrxShOnU2ypzjrQbW7Zsw+TK5PQfjtpvXlzb5uxlEpVGsUYnxPhlueG/FuDsCwemO8Sws2RqiVskd2yPGOj44qnyQKk5B7o5u724nmGFmGJ+jmLXC9XtbWVG1c5xdSdWrjjKtSWtOSW5J8iW142JPONrecXF1UuFCLUYU6a8SnTWrCOd7xyvp5sLnMLq8eNePl+GnD8A6m87c5zy/2HMcAAAAAAAAAAAAAAAAAAAAAAAAAAAAAAAAAAAAAAAAAAAAAAAAAAAAAAAAAAAAAAAAAAAAAAAAAAAAAAAAAAAAAAAAAAAAAAAAAAAAAAAPZjyUfmBMCellH258ij55pr75XHXH81HttE/cFH+N+czYeKosjxG7X+al2U+v8AZj9sSRj7Poj72WX4iH0nzTSP3ddfjZfQQCLE4gAAAAClXfISz6lUfobxFX+Cn1L50b0/fx6yORSHaAA4/q+PqB9IHlgN4+Pqh9vSBxrw4fMr8wB9IrXj5YN53gAAAAAAAAAAAAAAAAAAAAAAAAAAAAAAAAAAAAAAAAAAAAAAAAAAAAAAAAAAAAAAAAAAAAAAAAAAAAAAAAAAAAAAAAAAAAAAAAAAAAAAAAAAAAPZjyUfmBMCellH258ij55pr75XHXH81HttE/cFH+N+czYeKosjxG7X+al2U+v9mP2xJGPs+iPvZZfiIfSfNNI/d11+Nl9BAIsTiAAAAAKVd8hLPqVR+hvEVf4KfUvnRvT9/HrI5FIdplLENR8kTTU3Lu47U8wlPjDDGRYTjKUMrg5vhU6XP87onq0K2FrTRxUwqmhP0kujiocJK2LCeF/RkCvhSt3NK6pxu6do1LXq051Iy2OKUN6k9jy+TCfTg6I28pW9S4zFQhOMNV62s3LycJrC5dZp82TFodJzgAAAAAATak10zIt17c9qk0NqbgRnyqRhJxnnX+L2Wp8nqoynmBEY7GjHq2YHXXxxUncqvBEfNYLKGUSGOtq6lyakPfFFXCtnL9WcHUUMNeImk3rNauctbM5fMSqhVdF3Cj+pRlqOWV75rOMZ1ns5UsLlecEJ+nSv6vD+Htdugn3bHlP7cnLs6iIzLy9onnLEGStXcRLaQ+ZT7b/EeEswYcZoY/nVLVNWwL24x3HkYkTlL2yItbFLDnhtvSPFl6xTGmyilKfWTHJ6qTE3JRvKNanWqx14wt51IVHJbnTfjNJZeFj5eQ6qtpUpTpU24ynWjGVNRexqW7LeEunbs5MoiqRaxZ/jOd5HrGpxRL3zPsVfHiNvOLII30yTKrXqPt6h3fEbalx6bJyX+jU1I1jmuVMKhzRkNyRWtvUUTJjzS5IXFGdGNwqkVRmk4zk9RNN4XvsYy92SOVvWjVlR4uUqsdkoRWs1sz+tyns25WVggitK0rWle1WleFadytBNv3ELWG0962MAAAAAAAAAAAAAAAAAAAAAAAAAAAAAAAAAAAAAAAAAAAAAAAAAAAAAAAAAAAAAAAAAAAAAAAAAAAAAAAAAAAAAAAAAAAAAAAAAAAA9mPJR+YEwJ6WUfbnyKPnmmvvlcdcfzUe20T9wUf435zNh4qiyPEdth5qXZT6/uYvbDkQ+z6I+9ll+Ih9J800j93XX42X0EACxOIAAAAApV3yEs+pVH6G8RV/gp9S+dG9P38esjkUh2nop0Bf8GRXkZ97ZPsRjyUZax0xbR4GX34xiszux4pnEhokaSI6xvE2IQOjrHYzc4nlrZCtYURj9e2ozkrWYmUKLVRNBfRrz0vaRt5xpVHbV1xk4a6hHZrNRyk5Y97lpZ37C6tZUlo24lXhKcFXpPUjJx1n+tTk8tLleNuN2zJjhtrh3T7JnJ04m351hwK9atPlm1L5qnk3Ef8ak0zBE39wpjJZlBqnDFJsgrVkkbrkzcgTNx7ZzSExp7qsLqVdRqSr3LptK1zSv6tjc1lcriIV6dXUjSksycXCUYeK08N5W3Ytq2kFzSt6lnTu6FJ0G6zpSp68qkXiLespSWdjxsbXpZDPKV6+YhwBboBXEkQ7Eq5t5NPVnYDJ/9v5O/dk2XMj2zaszlv8A6TPTz1m681aG7+0Mf61Rlv6P/apmQ9VP6rto24rXELyVWeu6V5cUqfixWrThq6sfFSzjL2vLfK2RXtGnSqW0acdVTtaFSSzJ5nNPWltbazzLCXIkbMnXk+tQk3L8Yo0pJxFSzWSSw9kdHvGfZ5k67pq9Zqo/ZJUn9mV00uyAnqZNESZ66kklRBNnUutxZdrTeYgu4e/br3Fr3fHPviFWUY1NSnsSuY00tXU1dkG173pe3adrtbdaVo2/FLiZwTlDWntbpzlnW1tbek9+PkOo0/xFyUO7ucsqaWt+oOUMHOMdhmSHrH20rXsfOJ3kp2MxKfarclsrxo+oUeKUCmUsSNxcrkjWxKErWZZ1hTdVPVEyNDtdVNJ2dKldO6p13OpThO3dGMKUXWTUdWafGPUk0strPvsJeK1vDR1zUq2/e06ShCco1+NlKo+LaT1otKCysvYnzcuSJMQwXk4N5sObwRLEGmsw1gybrDqdlLanG2YbdjMg5ac5m0YXuaTHGLZEh0pqihTe5TAtzQFqVcUaiErZ0xwub+oXNiTrlvVqX1lVtJ1ruNxTua8aMqPEQpqDmpNOE4yc2k0libb5dvJpThZ3dO5hTtnQqUKUqsKnHSm5qO9Si04pv9zjl5sPFBqwDiZRyNEo2eNi512b0PKMNmE0sypJZZYmLxmZryjml0drEbX22EGndkik9wskB0bMk1lhtzfY82ttaI6dbr1fdaFvrfqLtJ1NTVj79Tik1JrXWxvZrYedzZAqNN6MnXcf1VXEYKWtL3rTzHVUtXkTzjOzeZMz3GXJ/wDJ+YA1Db9htUZJuLsZtPguK7Ry9ycM95CwXG8SYxyWessgMUh7Zj+1RR5klyFrcrXhbLkTgSke25UrLtVNrkmZGbmp1b2/rXLoXMbWhb1XRglSjVdWcV4zk5Y1YpvHi4e9Z2bJZwtLOlQVag7irWhxsm6kqapwk/FSUc5ljbtynv2bjIXlKIViTKnKLcjHjtCxv67BGR9QOTohaONyd3PSSlZiWX5rm7GnY5C/RVQ0KUz+oh7hYgdnaOKmw8lxvULGhQiMtTmFQ6OlUp2WkJOS42Fxctyilq66by0pJ7M5aTW4lv4wnd2MUnxcqVFare3Vb3ZWHu2ZWGSrybrDgnX7+EGZN14ieCWhYW25r2AjmFp655EymqkGEo/DsP5mUvTa0oFctWNc/umzRcWxOjjk0qVOjWSX1xZViR1vMV3QXzr3GhKFeVdrNOk6sFTpqNWUqscSk1FOOrvShhPc00SW3FUdJ1aKoqSTlxcpTm3TXF5kknJqSln9dlrkNdug+NNQ98tps9YCW63xPDjvm/XefJdQGRkyrnB4bcW7JQKFGPTKp7IJHOHNVIWKXpmyUSWRo8jFydvTK2tAzxwltJU1Squ65ndWVnbV1cSrRpVaUrjWhSi528mouKjGGYuOViSaeE228nLbQt7u5r0nRjSdSlNUcTm1CrHL1vGlltrLak2spKKW0jGH61YcxxyV+ddpM3wJQ65xyZsdFtctWbXR/lbDfCjIMjMleaJ4RHmJ9amyVpD0F6yDG3ytve2xjkjSjtSpyFShRasnncVaukqNvRqYo06Eq9xqqMlLXajRg3KLlHb43itPVeWyKNGlCwq16kM1p11RoKTknDU8arLCaTeMx8ZYUljBq8YlLUie2dY+thj2yJHVvUvDKSuMazndrTqyTXBsKcyijzW4xektOSWLiiTjElxtFFhRlxdLa2Uk3GSi8ScWk8Z1W00nzPD24zycmUzhjhOLkspNNxzvSe1N5ysrPTu2YeSV9jJdhWd5nm0r13xG4YJw27KGi6FYpdJu9ZGXxNOkjzQgdy1EykJhzy8Vd5Cld38ui0465uJdS2oo45OhKMuit4VYUoRr1VWqrKnUjFQUnl7orYsLC2b8Z2G9eVKdWcqNPiqTa1YOTnhJJZ1nh7Xl45M45CExMRAAAAAAAAAAAAAAAAAAAAAAAAAAAAAAAAAAAAAAAAAAAAAAAAAAAAAAAAAAAAAAAAAAAAAAAAAAAAAAAAAAAAAAAAAAAAAB7MeSj8wJgT0so+3PkUfPNNffK464/mo9ton7go/xvzmbDxVFkeI7bDzUuyn1/cxe2HIh9n0R97LL8RD6T5ppH7uuvxsvoIAFicQAAAABSrvkJZ9SqP0N4ir/AAU+pfOjen7+PWRyKQ7TabiHY7DMX5JfbrWZ9mXQc35P2LwnO4LCex6VKavkUiNG7shdeyRGxqIk2db+oG/8BeH5vclfM/4CjU8beNbUoVXpS2uFDNGFCtCU8x8WUsaqxnWeedJpcuNh3Qq01YVaLl+qSrQko4e2K3vOMbOvJ1y7YbDx/I3suqpUv5+e0fKMrM8KYH1glFKl4oN10VQSyV9lFzJSGX86Vm2NXWOyRXSSnO6dcz0baVWUwret7ryudR8R3pGnxmtH36nJtaudfc086uOky69P3OjQU/1VXEpuGJZ1HHGc41cPdjOegy7zHNOTZ3gxXo9Nsu7pTLW2e6zaeYf1WyZhOzWvIWT5NLk+D+vlpMhx5OI4pIx6iUzerwvo1WSp1IJZyT2tS8lWHEL26vLRp39lO7pUrWNxTr16lenWdeNOMHVSzGcGtdqLS96t2dvN0VJWd1G3qVLh0Z0qMKVSnxUpykqWUnCSagm0/wBc+vGMudn/AJQfTlZ/CAcYbtNmWDrdWI7F2ltcMjqYHkuihtNS6syDG9UiiHUh108VHkS9ajYzTkMYVJjDDLnIk4xosvcLYlY3fuJWtHSzczqOShrQWsncwqZUtbVWYJyw2mvetJ7CWV3bPStG4VT9QjFJz1ZbMU5xw441t7S2J8+1GAXJb7O4O1033l2asyzfsOxm5wDYpkQyXsal8h6u5zuOvSGKJus0WYHyQF9dVatOV1Y5qLToeqdUcTUZdl99vfpK3rV7WlTpQ15xr285R1orEYSzJ5k0ti6cvkycVlWpUbmrUnJRhKnWjF6rfvl4qSSbTe7dsXMWPyauwuH8AJOUEKy5L+xIzN/JtbO4Cxhb1glD92T5ayGXEKQ+J86NMjzay9eKta+lH2Q1aY039Q4ujwhoaT1TGkbetX7w4qGvxN5Sq1fGitSEU8y8ZxylndHLfMZsq1Kk7vjJaqqW1WnDZJ60pYwsJPGenZ0n7NWw+HU3I4SbVU6YczPThyiLdnRHA+x+UXVOxWRr6hg5sp7J7WSsNs5koJMa+shsiskd3N6ba0Vbq2q67OhVelYXGp+oq1nTc8x2Tc4tR1dbW3JvOMbMZy0FWpe5s6GsuNdxGahiWdVJpyzjV5d2c9Bk/OsmaAcoHgPUNw2J2vkmnWxOq+C4rq3L25fgPImdY3lvGGNFC0yASyIOeP7iOskltQurn16RS9agKWPbgpTFXpW1sSvLzz06V7YV7nva1V1Qr1eOg1VjRdKcl4ykpZzFtZ8TaTTnaXlKjKtXdvWowVKeaTmqsV71x1cYkv3WEt23azttutw9QpxygvJWZYwnkeQu+v8AqzhnRqAz6Ry6GSprlcJJwdmiRyGVN0mYyWGpz/II7C1LUveVOPSJTH3VwOUJIm5PRhdC6LS1uYWd9Tq00q1apXqRipKSfGbU1LO7Lx4+HzoXVxbzurSdKblTpQpRk3GScdV7crG1pbdmV1nWYj3v11xfy8sh3icpM7vetzpnrOLyRNWOLyCq+kRypBJ1BWaW3RN3b2mV0bmxVLELw8tlWaklsZ0i+jeyODtala1WJ2VeehadpqqNxGlTzByXvqc1LV1k3HalhNNowrqjHSkrjWzRlNrXUW8KUFHW1WlJpPesZ6DXjdJYZp5uVj3IepWcfFKsmIcgQCfwXI6HH86xBbNHFrcW55WRJZDJXTssRJlV1p0SfSrrTUzykUryklqtvVWVO7YQnc2Uqd1R4hypOlOEqkKjUdRJyU47Nu3GHlJLPMc0pwoXcKlvV45RnGcZxjKGtJzzquMsvmT2YfNjYbQv4RJl+Gqtn4Zqtiln7FMe6+s0uyDJYuVeT1JNnjamVKs7ZVUG2pjTS+qlkSOKpeh331sY11HdoQEpERNpd/DoKjJW9S5qNTnXlGEZ4e2hbR4mnjPI9WT3LOxvademKsXXjQgnGNJSnKP+srPjJ52vasr5W0sJYNADClalr4zInx0MY2RW6t6V4eikJroaztZ6skpwdS2wkwk5xvb0l5yuxCSaUaruJonLNLuMpdS7baUnFazUW4pPGWllLPT7N7ZVLVbim3jKUti8VN71t2pbW1hcqXOSvsXEcKwPM83ieu+XF+d8NtChoshWV3SEPeOV8sTq480L3cxRDZEWU8s9WiQKnZgs6aSTc4lNVjqSSSnXFF2xW86s6UJV6So1XnXpqamovLx4y2PKw/lN68aUKso0ajq01jVm4uLlsWdj278rcs78LcoTExEAAAAAAAAAAAAAAAAAAAAAAAAAAAAAAAAAAAAAAAAAAAAAAAAAAAAAAAAAAAAAAAAAAAAAAAAAAAAAAAAAAAAAAAAAAAAAHsx5KPzAmBPSyj7c+RR880198rjrj+aj22ifuCj/ABvzmbDxVFkeI7bDzUuyn1/cxe2HIh9n0R97LL8RD6T5ppH7uuvxsvoIAFicQAAAABSrvkJZ9SqP0N4ir/BT6l86N6fv49ZHIpDtAAAAAAAAPt6NwAAAONfj/s7n9QAABx+Z8f8AxAZMntTNrp1pxk1Zl3GsOxJLZrfFlkeYFeXsfNuRkMGdDnuPyBsn8KbXU4lKy5DjblG0d8dktbFVzenVuiW5IeQvOsHPdWtO7pqlVdRQ1taShOUNZYw4txazFreuX5ET29xO3m5wUHJx1U5xUtXampJPYpJrY+vnIRyBPpllSczDJeQ5Avlc6n0keZfL5I53F3L3yRyBee5uzmpoQWSnLMVrVJxtCExJCVPZdanSkEJyyyrJYU4UoQpwiowhGMYxW5RitiWOjfyvlI5znUnKc3rSm9aT2bW+Xr/s5yzxuaAAAAAAAAAAAAAAAAAAAAAAAAAAAAAAAAAAAAAAAAAAAAAAAAAAAAAAAAAAAAAAAAAAAAAAAAAAAAAAAAAAAAAAAAAAAAAAAAAezHko/MCYE9LKPtz5FHzzTX3yuOuP5qPbaJ+4KP8AG/OZsPFUWR4jtsPNS7KfX9zF+DIciH2fRH3ssvxEPpPmmkfu66/Gy+ggAWJxAAAAAFKu+Qln1Ko/Q3iKv8FPqXzo3p+/j1kcikO0f7AAAAAAAAAAAAAAAAAAAAAAAAAAAAAAAAAAAAAAAAAAAAAAAAAAAAAAAAAAAAAAAAAAAAAAAAAAAAAAAAAAAAAAAAAAAAAAAAAAAAAAAAAAAAAAAAAAAAAAHsx5KPzAmBPSyj7c+RR880198rjrj+aj22ifuCj/ABvzmbDxVFkeI3a/zUuyn1/sx+2JIx9n0R97LL8RD6T5ppH7uuvxsvoIBFicQAAAABSrvkJZ9SqP0N4ir/BT6l86N6fv49ZHIpDtN8GgPJv4F2H0V3IzjkfN2trfkWOwnHbjjBbJsoZYjirWF0PyPMYy+vOwDLGYYeyJ2vIbWyojYRRERkyhqW8hUoRx5WefbSkvtIXFveW1KnQrShKo1LCi1XWq3q0m5p5T351dz3rVzbWtpRrWtepOrTUlFNNtpUXnGZpLl5OTf0mvHXLRPL+0U5yxHcbyPFbfj7BpC9zyxsXO5pdCteYPHCHRc0M0meZ+8NNiyxsmCpAeZEEBEePkz0iLUrrGAlI2PJzbYXF7Tt4U5VIz162FTowjrVJSaTcUo5xq5w3uXOcVG1qV5zjFxUaederJ4prDwsy/dbXHn6DtNpdAMuatQSAZfVzbC2dcFZKd3KLxbO2uE/NyXi0yas5Rqlygru7qmONu8elydEQoXFNL4xIKuCRI43thq0xneC0OtvfUriU6epUpVqcVOdKrFRlqPdKLy1JZym02s7M5yb17OdGMamtCpSk8RqU3rR1uVPHvcLL283pzBcuQ42Ai0mg0SyPs/obiZ9ypGIfKMVNuT9hHWJO2SSJoiIPbkETjirHRspPWpF6kmOqlToxtbCtklTGlgens1OouK5VpijKNRwt7mpxM5QqakNZR1XhvK2POMqK24abxlJz+5lSMoRnWoQdSEZQ154y5JtLn2bNr2ZeORlA1ch1tKXNkuKMm5j04wHmp+fXBjx9hPM2wrcy5TypRM7KmNoeIFGIvHpfVWzTF0RKUkJPf1cfVya4u29vRXFGF33bPTFs4KrSp3FailmpVhTepT2ZaecNuKxrJZafUYWi66lqVJ0aVSTxCnOa1p7WlhLOFJrxctZW3HNizrzycWy2yOyGYNS4g1RiNZ3wnF8nyCWw2cvSpt6Y5YpeEEffoYwOjG0yJsXSd0enJMhjhyxU3RNx51FiiUoW4wlYZ0V7+hb21K6blOlWlTjFxW3FRZjJ55Ek21v2Y3kFGyrVq87ZJRq01NyUnyw2NZ3bXjD3cpL885I/O8Zwvk7NmPM1akbLNmEG4p6zZB9aM5FZTyPiZhp1fri/y5gTxtqbzWNlqkXVdnSNPcgSEJm13cSDVDWzOy1FHDSlCVaFKdKtS414oyqwcIze/GX71tbEnted2SWejqqpzqQqUqvFpupGnLMoLn6UuXdsIH1X0MzBtbGZ/khlk+JcM4Txae3N08z3sLO7ca4jYpC9cyrNErH+xqfHR5lLkWYWaUzR9idVCctQgq4dCudmi1fLc3tK2lCm41KlWom4UqUdabit8nuSS3ZbSzhcpDQtKldSmnCnTh7+pUlqwTe5LZlvHJ8xSbTaK5i1Mc8WXTF8xhkTHucGxQ74ezdhabFZBw9kZG3OCVqfaR2Ukt7atqtjbiuRpX1tcmVvcEJikm7oxhZtl9y3vaVzGo4qcJ0cqrSqRcZxaWdz3p8jWxitaVKEqak4yjUaUJwkpQll4aysYafJzcpkfuHyQudNGonPJJnbOuoKJ7hx0YMYMVsWbVCvMmW2CTOUcZ6y/FeM3aHscleIzH3R+XJJCrkKWLrUhcRlbohb3FlRN7k6Q2elKN5OCp0q2rJScpyg+Lg4ptxclscsLdFveuSSJbiwqW0W51KblmKjBS8eWty6uM4W7bgu1k5E7ZNe6RfHskzdpvjXYyZMCF+jupWRc+WsOxy2ru2deGJhVRBNFHONsspfW2pStsjz7MmxxrYdbRWUkuLUUI0el7dKU40q87eEnGdzCnmmtV4bjtzKKecySa2Pasbd1o2o9WDqUYVpJONGVT9UeVsjjGE5b8ZzzcxeXJCcndjjZLc9ZiHbF3x20IsdvOS4XO9aJhNMhQXOEolUYhUxMOOiSSGtJBJiHHspZS1cy64TmPGkJm1WSUieC7rkp2mlb+pb2aq20ZyVRU5xrxSdOEXOLSnl5/VIyaWE3lrOxG2jrSnWuXC4cVqcYpUJNqpJqEs4x5DWW87MZRiLjLk8J5mrYDJevuHs5635NcMX4Yk+cXPJsQl0/XYnf4vD2ZneH1njD4fjBLJFspSUeSW2qJyiTS19dEi4m95tTlkqlHVUvo0benXq0K1N1a8KCpTUdeMpylFOWHJY8XKw9z2JnPCzlUrVKNOpTqcXTdXjItuElFJtRb6ZYWzetmEQ5rVqdkTaZLsGrx+8wtnK1s1xyRs9ObZi4vjeY6wHF3WusgaIpRljshtXS9XR3TdZ293uYmVRzDqLZA3VtLqbJc3cLZ26lGUnc1VShq48VtN5lncsLky/biOjbzrKs4tLiKbqSznaovbjp9Gxc+/J/Wbko84bP66U2qZcw6u4jwslyY+Yukcsz9llfi9DD3VjYm57ue5G4roevYrWBzOd2phaLGh4d5Ire1xdt8cIaiFjqm5rjSlG3uJWzp1qlVQhOMacNbWU21hY3auE5N4ST3k9CwqV6SrKpTjBylFuctXV1cZbzvznYt76CMdfeT1zDsSrzI7R+c4OgOGsDPZsdyNs1ljI9kM15Ru5rqe1MaFknFGdzcJQplVxNq2PJY/HXFYob1jUpWp2/rw1WLZq99SocVFxnOtWjrQowWtUxhNuS3RUc4beFnZvwiOjZ1KyqSTjGlSbU603imnnCSe9trasLPQi2ds9G8vafk42kEwfsX5PxbmRndHjFGcMFzYvImIZ8WwKykEjQMcmo3tC0t4ji09OmeGp3ZmxYnOOpaWWdQo+pW1reUrrjIxjOFSk0qlOpFxnHK2dDT51lZW/eYr2tS3UZS1Z06iepUhLMJPoe/KxuaIUwJh1y2BzBAMMs0xx1j51yC+UYkMyy1KrYVjtjUXJVCotRJpLcicrm1Kd0foaWiduXLFzioRN6FIpWKyCL5q9VUKU6rjOagnLUgsylhZxFLLbfURUaXHThTTjBybWvOWIrdv5sbunJaGQ4aox1P5xj5Y+xeUK4LL5LDlMlhD0VJIXIlEZeVrKc+RGREFlEP0YdjEVy9heSSiinRqUJFpZdlp9LabwmqkITSlFTipJSWJJSWcNcjXKjScXCcoNpuMnHMXmLw8ZT5U+R8qLPGxqAAAAAAAAAAAAAAAAAAAAAAAAAAAAAAAAAAAAAAAAAAAAAAAAAAAAAAAAAAAAAAAAAAAAAAAAAAAAAAAAAAAAAezHko/MCYE9LKPtz5FHzzTX3yuOuP5qPbaJ+4KP8b85mw8VRZHiN2v8ANS7KfX+zH7Ykj4j7Poj72WX4iH0nzTSP3ddfjZfQQCLE4gAAAAClXfISz6lUfobxFX+Cn1L50b0/fx6yORSHab2+SyjEln+gXLOwGDMD1MZxIMKa4K2CGxdsWvsne07FkebLXg1oYWwpU5uVG1IYWertRpj7ibDC7rrac63jS6SlGF7oyc3qwjXlmTaSXiSxnO77bdqLayzO1v4Ri5TlTi4xistpbHhb+bYjJzkvF0eVclzvxgkjVRLtRnaEbBQLJGVNW3Z6n8Fnk8xI2kRaONfWtugF6KfSVwxFkWPSSQO8TsJOJaVC2zpKTr45M6JdBpJNaQs6sriVtSlSqQp3EYxnGM5JNRet4qU8NJ7yWyebK6pqlGtUjUhKVFtxcox2PGNr1Wm2t2cZMcNvcv5NL5OW7F7VyXROkWtUw2gjs0a5g6zrJile95oboK7tZ5kfieXzrZa5InGEtCxocZEzJL4oiMa6txqux5uvT3zW1Ckr7jnpGd1XhQlFpwppKnLZtdPG1SWUsbcNoir1qnenFqyjb0pVotNSlly5cKW9NJxbWxZxjaUfLyKlNu5+vF9FB9LkelmrNEd1Db6VS0tSSBVbRNXnf2C21UaYopQrm0ocYYbSnVL7rq76Hx3rc9N5d56fGW/n3L5ENLtq4oPmtKGP/wCfd8vtJK5U9Yr8kTLa1VKK1QbBaOFoeJ5tehWUxtryspYk43f8GsosUHq+YTzLeknHH8Oqm333QaN+8DTS+AvvbOulnn5N/Njcb6Q+/C6Ktrjo8Wlu5vkNhuvzG8P/APCFeU8j0Xp1ORP2umfWlg6mqsbq9fXeP4dStxlF15hJaIy5yUk31W3mlWkX3VUXm2c2t9OSs4x0Jo+Um8RuLWT2Z8Va7fyJcm3J0UE5aTvoxzrSoXKT5cuUUvoX2ya8+SH18zjrPMt5s77J4byNiLBeONG9h4Hk5dliHO0AapO/ykuNp2fE6CsySs1rzJpE4NtLUzW32K7+mEtjeqqQpfmYlw7NJ16FxTs6NCpCrWnc0J09RqTjGLTnLZuilvb342bznsKVahO5qVYzp040KsJOS1VJtbI7cJye9Pbvzyk06gSSES/kS2+NxbTJo3re8J7eyaUZ0wYlluSY1LIzZLIs42QnNtrFidSRJ5WzpmEyyFXK1KdcmQlJnZSWVakjbqrborqE46W1pXVSzjVt4RpVlCEoylHKnDNROMX+uwsZz0EtvOL0aoxt43Lp1pupSbkmlJ5jLC2ywn1JdJiVvPmHKTjqfqPh545PBPo1g+meZbkLDhbnOp69yN+cCETajnpCCKZUOvnbJFnNVLmN5Kdjk6SPPLinvvZaqzbHE0votKFKNa7qxvpXdbiNSrlQikkm45cMJtc214ILirUdK2pytI21PjtenhybzlJ7Gs4253/OiyOXiSFvfLE7ONbi7p2dIuesBNRry5VPub2REp1+w2nNXqrU5Zx9qFuLONWKbE5JhtSyzbiyzDruF22hXqaKpyUc441pJb2m3tS35+neaaT8a+mm8fBxTfImo7ubGW8vdyG5O/V6QYC5UTBWvOv/ACYluW4DAMna7SWSb87AU2CyVMJKwIC4JLJhmltyeiyBCcLxZzgdLXVsj7MU0vbTfJomkaEkWUOC0mIUq5XHH6Pr16l/KlKcKse8qUacIRl42KLi4ubcsJt5TazJYTLFUeLvqNKnacbFSpSd1NylJrxZSnGW5amHhLmfIzGDTA4lL/CdcxJ1JpSc1x2E3kRISz77SaqlimF5fUEkE8/hS808ku80qylecZSnG3jWtOPTc58HKTW3FG0zvexVaWd3N7CC12abmmsfqly8Y2vNKclhdKSfpe1mLPIf4/nWPN9ct4SyJDpRjzK8+042OgEYgc8YXSHyZfK3mLtb42NVWiQpW9amMWtDI6OCcxQSUSclSGHl33F826vVpecKlnRqwkp0oXltUnOLylCMmpNtZwk5JN55du45tFRlC6qQnFxnO2rRjGScZOT1XFYe3Lw2tnTuL35LXU7ZjEeKOVpyZlnBOVcWQlLyYG1+NKPmSIS/QUpZN3NmbH0qPNaWUompe8K0rXEnlS7XtSVYnZKloSng5Ce7NJS2HSNxRq1dGQpVYTkrqE2otSajqtJvG5PalnfjK3EllRq06d/KdOUI97VIpyTWW8vCzv3PPMQtKDTLP4O9jcu26tthnKtO999lP/aqXrXLeZxrw41ttoZX+TWtba1rS6tK1pbWk0Enp2vLG1WlNLoTbyvYtv8AXmGTcdFUsPGbmb+THt5PTjcZjaSSGEy7kUJDEYtpy0bySbDm5a6d5vwInl2Q41LWtnlMCNbYXm9Oz4mVky6VtKBGVWF3EnkK0iYpufHa5NRLFj1yPmvITjpdSldStI1bdRo1lGElmPv6eaiai28PZ77GXsSx1WsovRzirdXLhWbqUsuLw/ey8XbLGMYwzD/lAswZSXaM6+YgXcnSm0ZwMrztM8kYrMcpxP3mRSSRNsSo1zYhvieVjbp01xVzsl7G6WvfR08ZdHJuvtaDFSotzvK67GjTV3Xqq+ld1lTjTqZjTiopPMU3TSWss9e057urUdtTg7SNvS13OGHJtvGGsS2qPK8bG8fJptx7jue5amcfxzi+HSSfzyVrKt8bh8QZ1z/InxZYnPVmkNzS2kqFiq4hImUrFNSyq2JkaZQqPuLTkGmWW06kKcHOpKNOEFmU5PEUt7bfMuf5N5WwhOcowpxcpSxiMdrl8nyPY+o6aTRuQw2Rv8QlzG7RiVxR6dI3Jo2/t6ppfY9IGNce2PTI8tS4oha2urU5JlKFwQLCSVSNWQcnUFFml32UypKajJNSjJJxa2pp7U0+VPOc9JrKLjJxaacXhp7GmtjT+U6QZMAAAAAAAAAAAAAAAAAAAAAAAAAAAAAAAAAAAAAAAAAAAAAAAAAAAAAAAAAAAAAAAAAAAAAAAAAAAAAAAAAAAAAHsx5KPzAmBPSyj7c+RR880198rjrj+aj22ifuCj/G/OZsPFUWR4jdr/NS7KfX+zH7YkjH2fRH3ssvxEPpPmmkfu66/Gy+ggEWJxAAAAAFKu+Qln1Ko/Q3iKv8FPqXzo3p+/j1kcikO0krF2Z8w4OkCiWYVytknEEqWNhzKrk2LpzJ4BIFTMoPTKlDSpeYm6NLie2nqkSNSchNU3JjT0qY4wq4wgq6yOtRpXEdStThVjnOJrPJj7Pf0klOrUpS1qU5U5YxmEnF45th+UXy/lmET83K8MyhkSI5SPXuzofkmMTWSsE+Pc365Re+uJ0xaXNJIjV71crV3O6y9xuUOVypTcsMOqebW5OlSqQ4udOE6aSShKKcUksLCa2YS2PeYjVqQm6kZyjNttyi2m23l5a35e07TK2fM6Z3XNTpnHNGWMyubEnUpWRxytkSX5DXMyVZeSarTNSuXPDwe3kKjE6e9SSkMKLPvJKuNtuuLsrbijQoW6ao0qdNPeoxST6+f5TNStVqvWqTlNpJJybeEnnZyLrR0M9ylkzKj03yTKGRJ1kiQtLK1Rtqfp7LpBL3lsjrFbfYyMDe6SBwcFyJlZ7DTbGtqTHloW+00yiQgml93HNOlTpRcacIwjKUptJbHKW2Un0vlMTqTqOLqSc3GKinJ58VZxHnwsvp6SplWXssTrIpmX5tk/Icxy0a4sbuZlCUzSSSDIl7tGErahjTpfNnZyWSW5xjyJmaEbGtuc6qWlK1NydAanJQprCkKNKnS4mnTjCliSVOKxFKbbkkuZuTz1iVWpOpxspylUynrt+NmOEnnnWFjqNnvJe7owvEW0WxGb9t8vSxY45U1MzljqmQZjbPMnSuWZHmSaJJY2ienRCilEkUqFxLOcR16er6IEZCQotY4JrKkUu4NIWUqttQoWtOCjSuKFTUzGEVTp51ks7HhPZHlWw7bO6VOvWq16kk6lCtHXw5SdSaWrnG7as5xhPmzla+ch7V7QZdiaWBZW2Qz1k2CoVCRWhheQswZCmkTRKm+y8tApSxySSJyaEyhEWYYWkOJR2GJrL7rCbrLbq0HXStbejLXp0KUJtbZQhGL6dyWPkwc1S5r1YqE61SUFujKTa+VZ2/LksvGWYsuYUkBsswzlLIuI5ScgNajpLjGbSaBSA5sPNJPObzXmKubU4mITj06c41JcpqQYaQSZcXW8qy62SrSpVo6tWnGpHkU0pJdWd3yGkKtSlLWpzlTljGYNrOOfG8/rJGZcvZkkxE1y9lTI+VZklSJkCWWZInEnnMmTIEZ5ypIiIfpQ6OrqSkSqlChQnTFq7SSDzzjSrLbzL7qqdGjSi4UqUKcHscYRST2Y28+znE61WpLWqVJTlzyeWtudmd21LdzHUT/IuQcsS53yBlOdTHJc8kFUVX6bT+Tvcylz3c2tqNmbrneSSJc5PLlc3tDega0NVq06qRuQo0KfqaVKQUXmnTp0oKnSioQW6MVhLl2LkMTqTqSc5tyk1ht7W8LG3pJaT7hbbpIZH8cpdpNi02PYn2OdisET5tyWRDYz2HrELhEex+MFSaxkZuxZe1ti2OdbkKbrIrbkKlt6MckT3lw952uvKp3vS15JqUtSOXnfycvPvJFdXCioqvVUY4wlN4WNy37ljc9hGl2WsqXZG/jiuyXkC7LnX62U0yndMpHdkakmtupfbIuzerlWTdfaX0pfR3659cKXW0uoo404ibiqfF8TxcOKxji9VauObV3Y5etJ8ho6tR1ON15cZnOum9bO7Od+7Z08p2khztm6XZKR5nleY8qSfMLeqaFyDK8hyFLXrJKJbHyySWFYknTk7qZQmVMhKZOU0qCXSw1tLIJLR3k2FWUt1hQowpcTGlBUXnNPVTg8vLzF5T27dvKJVqs6nGynJ1Nj18vWWFhbd+xbF0EhybdLcaa2ORcy2x2WltjzD5Jj14sk+dsov9rtAZlRBSXwdztdZSrovh8qo1NdJHGlVDWV8o2oKOaJVRGm6lFGytIaurb0o6steLUEmpLO1PentfpfOSSu7mWVKtUaacWnJ4ae9Y3bcbdm0h83J2ST8dpcQn5CnB2J0UrvnaLF5ssfjMdpJwY2HMpkyTQq9fWNESsxnUHtN8iKbLHe5sONQXLKpTLyqzqlTVR1VCKqyioSnjxnFbot8y5ul85E6k3BU3JuCbko52JvY37Crxnl3K+FpFdL8OZOyFiaWXoT2y6UY0mkkgkiubVJhJyluq9xZyanKqFQamTmnpKqeoGmJyLzLLrii62qlKlWjq1aUKkc5xOOf7PkFOrUpPWpzlB88W16cb/lP1yfmTL2bn8iV5nypkjLsoTIC2tNJMnziTz9/IbCTjlBLcS8St0dnApCUepUHFpLFFqcs084y0ul5t912KVKlQjq0acKceaEUk+l8+NyzuWEjNSrVqvWqzlN88m2dBCpzNcaylmnOOZhKIBNo4quWx6YwqQO0VlLCsuIOTXK2aQMStA7Nam5MoPT3KEKsg2pJxpVb+YZfbXacIVISp1IxnCSxKMllSW3Y1zbWawnKElOEnGUXlNPDTOsfn58lT48yeTvLrI5LI3VxfpDIX5xWO74/PjusOcHZ5eXZwOUL3R1dF6hQtcXFaoPVrVZ5ylScacbffdlJRSiliMUoxS3JLYkuZIw22222222297b2tvpbOpGTAAAAAAAAAAAAAAAAAAAAAAAAAAAAAAAAAAAAAAAAAAAAAAAAAAAAAAAAAAAAAAAAAAAAAAAAAAAAAAAAAAAAAB7MeSj8wJgT0so+3PkUfPNNffK464/mo9ton7go/xvzmbDxVFkeI3a/zUuyn1/sx+2JIx9n0R97LL8RD6T5ppH7uuvxsvoIBFicQAAAABSrvkJZ9SqP0N4ir/BT6l86N6fv49ZHIpDtAAAAAAAAAAAAAAAAAAAAAAAAAAAAAAAAAAAAAAAAAAAAAAAAAAAAAAAAAAAAAAAAAAAAAAAAAAAAAAAAAAAAAAAAAAAAAAAAAAAAAAAAAAAAAAAAAAAAAAD2Y8lH5gTAnpZR9ufIo+eaa++Vx1x/NR7bRP3BR/jfnM2HiqLI8R22HmpdlPr+5i9sORD7Poj72WX4iH0nzTSP3ddfjZfQQALE4gAAAAClXfISz6lUfobxFX+Cn1L50b0/fx6yORSHabA+T/wBKIbuS95+PyXnuuuOM9dsDv+d5vkW3Frll28tlj8gjzQqbC4k0S2IOhpl6N4WuRZzaqdFxprZY3JWZUcutOTcN9eTtFQVOh3xUuKvEwhxnFeNquXvnCa5OXVSzls7LS1jcca6lV0YUqfGSnxfGbM4fiqUXjY92X0DZHXrQnGmN75Lrtyibjs1kW19akFmMVOn2U8JFXsiuirro/wDZvL5e9s9tWmpSalGmqGqlw6VWpBxfUL+di3r39Spq3FhG3p6reurqlVeslsWrGOcN8u5dOditRtIQzRvHWnlJQdvUpLD3tyk2ljm2t7CSkmr/ACWRqVMaq5VXISVUaQSYpS2cnlkNTamPvLtuOItUW50LtUWkmVuLodbZZQ2lvVKWW0upaI5XOklKSWjabim9WTvaccpPY2uLeMrkzsztewkVCwaWb6opY2pWspJPG1JqptWdmUsPeRvyjGlML0Uytj/FkVzutzg4S/EEQyxIeu2J1OH3/H1Z1VatjsPlEVVzqeK0ckMjhLdIHBCuWtrg2J3lCQrbS7r7DTJLC7qXlKpUnQVFQrTpRxV41TdPCnJNQitVSeE1lSae1YI722hazhCFV1danGo8w1HFTy0nHWlhpLam01lbCFdPNVMibqbCwLXfGKhma5BMznNUukckU3o43EYvHWpY/wAqlb6oKsMNtb2Rkb1iqicgu9S4LKJGxJSqpYSJ7q5p2lCdeopNQwlGKzKc5YUIRWzbJtdSzvxtitqErqtCjDxXLLlKXvYxinKUm8bEl17eXbhZxyTk1MBzfFmwU20u30i21s21fhDxlbLOMHDBcywY4KMRxVQWnmuRMbSKWSuQNU8Z4lQ4pc4k2ksp57bUq5H1ZydI61vnDHSVaFWjC7s5W0LifF0qnH06q13tUaiik4N7ktuX0Za6nY0pwqytrqNadCOvUi6c4Zgt7g23r45eRb8vKzCOpGiDLnfDuWdoM75/j2q+reIpCx4/ccpvEIfcoSOZZVkaclxbsdY7xtG3NlcpQ8omY9M8yEyrygozNbk3OXUFjWW/L2Ge6vXRq07ahRdzc1IuapKcacY01lOc6ksqCzhLKeSO3tI1YTr1ayoW8JKHGOEpylOW1RjCO1vG17erO3H57faJtGvuK8NbI4UzyxbQav5wcJHF4xlZogsgxi+R/IMRvr1+gc9x7I17y4Rh56PaetZq1eV9jyib3JaRYSiKRKnFaXsq9Wrb1qLtrmjqynTc1Ui4S97OFSKSkny7M82TFzawowp1qVZXFCo5RU1FwalHfGUXlxfQ88xrzHe+jacYAAAAAAAAAAAAAAAAAAAAAAAAAAAAAAAAAAAAAAAAAAAAAAAAAAAAAAAAAAAAAAAAAAAAAAAAAAAAAAAAAAAAAAAAAAAAAAAAAAAAAAAezHko/MCYE9LKPtz5FHzzTX3yuOuP5qPbaJ+4KP8AG/OZsPFUWR4jtsPNS7KfX9zF7YciH2fRH3ssvxEPpPmmkfu66/Gy+ggAWJxAAAAAFKu+Qln1Ko/Q3iKv8FPqXzo3p+/j1kcikO02a8nxuzAtPIXti0ZG1kv2QjmwON4rjhSgWzl5gcZaErbJTXxY0ytfH2ZY8rWSSnVbjFaJre2NUqow2NV95yV4PVNldf2k7qds6dzxEqFR1I+Ipy9603CMpaqks7G1JI77O4jQhXU6HHRqQUNsmoJt5UZYWcSa5JJreucyZzDA9Qtz+TrzTuTgPXJk1Dznp7kzFcczHBYNK5dKMXZPxjml5tiMPfGZHKTVBsfmDZLzjerkITqllsjM6GO6h5Of2CyMc9Gd1aX1K0rV5XNG5pznTqVIpVKcqe1puK8aLyt+WurfNVhb3NlO5o0Fb1KE4RqRhKThOM9iwpN4a38mzlecLGjknNcohnLaZNO8xE0K1s1Rh0i2m2JcVCOixvvgOI09r6jipqdQjUoHY+aSYtnZFEcOMTLXqM3Se5svuUoa0p0aTuJ0bZwo/dFxONvQS369R41l+9jmWXsTW0gsKMatdSqbaNGMq1V4eNWC1sPKW94TWx4y1nBiNtNsHMNrdiMwbETm+/siyvOHmVGoaqDlRLC0qDqJo3FkByi8w6rVEo2maY002X33XFNjUlLrWtLB1WtvG2t6VCHvaVOMc87XvpPlzKTcn0s57itK4rVa0s5qSlJLO5bEl1RglHk3Z69oXIO14bDbaVTcevXjdG1dI1Uv5M6+9GhVU/W7hxM6dVJRb1PqPE3qXVuH8nnCu018Ba83uha5zuxme/edui1+q3GGlJ2dyllbniGq+nOXsxydJVcghYmv2V2lLd+p3RUzk9do7JrRVS3rZdFriYVavo8UM4kdbKqKo+r0Uf2HqnUqXdvgGmfue1a2NX1q48+cyxjp5TOi88fcbn/klwns2blv5NrW3fylqp+dT+D2OPU63dvlhiqKa28a8SaaapaF9U7fbs6tS3m0rX+74eXXt11jn3cy9zsPF6Xrwcvkyl1bjaT/APZSxnZdPWe/klje9qxs5usqk1P/ANXocaufP7XK4lUjfS+d86ak6bRs6p/+D8sqn0T/ANi6tRVW/wDstDRn/Tmz4k9d/wAZamcbm/G1c/uuta4/9k5fLc7OvDzhZwljfhc3MaVRclWAAAAAAAAAAAAAAAAAAAAAAAAAAAAAAAAAAAAAAAAAAAAAAAAAAAAAAAAAAAAAAAAAAAAAAAAAAAAAAAAAAAAAAAAAAAAAAAAAAAAAAAHsx5KPzAmBPSyj7c+RR880198rjrj+aj22ifuCj/G/OZsPFUWR4jtsPNS7KfX9zF7YciH2fRH3ssvxEPpPmmkfu66/Gy+ggAWJxAAAAAFKu+Qln1Ko/Q3iKv8ABT6l86N6fv49ZHIpDtM+NMd30escbzdh7KOFY/sprLsazRxBl3Cj/K3nH61e9QZeqeYFMIdkWPoXN5hUmjLyqvUVWJWtwIc0laJlKaxSmbHBv4ryzdy6dWnVdC5oNulWUVPClslGUZNa0Xyx59vIjstrpUFUp1KarUaqWvTk2m2tzjJJOMlnKfQSJn7lB4DKdWCtNNT9XkGp+D5FkJLlHMXScvyTNmRMxyxlTkJosmks1eo3CykcRj9U6NyTRNKwHILX1paHlCc2KS3ij5Fb2NSNx33dXDua0YOFLEFSp04y2S1YJy2yW9529SSNq93TlR73t6PEUXJSmnN1JTkl4rlJ43Paljm6SJYFuXZjHRTN2ncIxmWzyrYzK8GlmX851llqldJcWY4TdcIfhpLCL4tb1pRtk5qdMDZYlmFVi61e6R9YzmtyywxPNO0dS9pXU5qVOhTlGlR1d1Wex1HLO3EcpJRTT/XbcGkLlU7Spbwg4zrTTqVdbfCO6Cjq7tm1uW1NrHKsX8TSWDw3JsDlmS8dFZdx/HJSzPExxedKHSElT6PIFpShzipstZE6t3jtjylsvRXuzclUKkVptTiiDbreZd01YznSqQpz4qcoSjCokm4SaajPVex6raeOVL5TnpyjGpGUo68E05QcmlNJ5ccpZWVhPfz7DJ3Bm6CvVrdO3bPXDGDFj+Ot8zmC+P4KfZA7TyMIMYTQt0aHXE7rKHYlI9yFBZFnU9mTyRWmJcbFpCJ86L0pNYQOWtad8Wfe1xUc5akFKskoS42Gq1Vilsi9ZN427G1knp3KoXLr0YKEVOTVOUtZKnLKdNywtbEXse7KT24Mn33lJNd8f4s2MhWlehjXqzO9ooU84lyVk982FlmeVTTheXGlHTvGmPIzKIFF26JoJZRMmRqnVQse3FEgpdRHW1xRR9zYeaOj69WpRle3auadvJVKVONGNJOaWIyqNNubitzWrty+Und7RhCrG1tuJlXi4TnKo6jUHnMYJpKOc9KxjZlJkK6kb3RzBmFcxatZ+19Z9p9X8vvjLPzMarZ874nlMBy/HSE7a25Nx5kliYZMuYXRWwklMkiRXsS2x7QN7WgqsRs10lZ5RNdWU61alc0K3EXFKLgp6inGUJPLhKDaTWdqecp4I7e7jSpVaFWlx1CpJS1dZwlGS2aykk8PGOT5drPz2+3qj+fsQ4R1nwXgNt1f1kwauksqZcZJciv2WJDLcmTA26j9kKd5BkDPHFL852o6moWFJYwI7GJM5PKNOpOaz2ltZM2llKhVq3Fes69xWUYynqKEVCOdWMILcvTzLCMV7mNaFOhSpKjRpuTjBS1m5y3ylNpOXs+Y13148a8fL+aLB5y87+U4wMAAAAAAAAAAAAAAAAAAAAAAAAAAAAAAAAAAAAAAAAAAAAAAAAAAAAAAAAAAAAAAAAAAAAAAAAAAAAAAAAAAAAAAAAAAAAAAAAAAAAAAD2Y8lH5gTAnpZR9ufIo+eaa++Vx1x/NR7bRP3BR/jfnM2HiqLI8R22HmpdlPr+5i/BkORD7Poj72WX4iH0nzTSP3ddfjZfQQALE4gAAAAClXfISz6lUfobxFX+Cn1L50b0/fx6yORSHaAAAAAK9v8H4KcA+3oAAAAAAAAAAAAAAAAAAAAAAAAAAAAAAAAAAAAAAAAAAAAAAAAAAAAAAAAAAAAAAAAAAAAAAAAAAAAAAAAAAAAAAAAAAAAAAAAAAAAAAAAAAAAAAAAHsx5KPzAmBPSyj7c+RR880198rjrj+aj22ifuCj/G/OZsPFUWR4jdr/ADUuyn1/sx+2JIx9n0R97LL8RD6T5ppH7uuvxsvoIBFicQAAAABSrvkJZ9SqP0N4ir/BT6l86N6fv49ZHIpDtL8x1izJuX5KRDMTY6neUZepTnLE8Ux1EX+bSU9InrZRQqIYo03uboanIqYXQ46xLcWVUyzql1vOt46VKlOilKrONOL5ZNLZ0dJvTp1KstWnCU5c0Vk/fJOIsrYZkNsSzDjHIWKJVckLX0jOSYXJILIaoTrjLCVlGWUNrW41SnGEmllKOjVKvvLMtturWy6lFKrSrLWpVI1I8rhJPZv+bnMzpVKTUakJQlt2STWebGzl63zl1Yv1o2Oze1ur5hbX/NuXmViUVSPbxi/FU7n7WzK7SClVyZ1cImwuyRuUWpjilFSVhxJlCDCza28y+26ulS4oUWo1a1OnJ7oykk3ndhb+f5EzaFCtVWaVKc0tjaWVnG72P+0h9ybXFmcFzS7oFrU6titS3ubY5JT0Lg3L0ZtxCtEuRKbC1KRWlPsvJUJzyyziTbLyzLLb7a0pMnGSUoyUk1lNPKexezbjPLhkTTi2nlNNpprDTWxp9K3PpP4QoVrotRtrajVOLi4KiESBAhTnK1q1YqNsITJEaRPYYepVKTr7CSE5Nl5pxt9hZdl191KVNpJttJJNtt4SS3vL2bFtfQmwk28JZfIltbfMkt7JfyhrdsRhBuZnnNOBc0YhZ5EbVPH3XJ+LpxAW19UWkXKaksy6VsTSlczaJ7LlFS0Rp99CLbja05lt11IqVxb1m4060JuOcqMk2tnNv+29ElSjVppOpTnBPc5RaXpa+XG8tTHGKco5jklkNxFjee5Ul5iU9eXFccQ+QziSGIUtxVilZYxxluc3S5KnvPIsPUWpalE3HFWmX23GW0rtUqU6UdepOMI5xmTSWfl6zEKVSpJxhCU5LkinLlxyZP5yNizJ2HpIbDct45nmLZeQnJWHxXI0QkEIkhKRRW+1OqOY5M3tjoUnPqWZQk69LaWbWy+ll13NqFOrTqx16c4zjuzFprPMJ0p0241IShLY8Si08Pl2/J6UWGNyMAAAAAAAAAAAAAAAAAAAAAAAAAAAAAAAAAAAAAAAAAAAAAAAAAAAAAAAAAAAAAAAAAAAAAAAAAAAAAAAAAAAAAAAAAAAAAAAAAAAAAAAPZjyUfmBMCellH258ij55pr75XHXH81HttE/cFH+N+czYeKosjxG7X+al2U+v9mP2xJHxH2fRH3ssvxEPpPmmkfu66/Gy+ggEWJxAAAAAFKu+Qln1Ko/Q3iKv8FPqXzo3p+/j1kcikO02faMbG7SJsfzDRbTxDFoDljZ6dpX93zghnpGJ8oq4xj+IuD5bi9Lk97lMZj0ViVbWZ8eeZaubnh7cnVZHSVq214Iaz669t7fXjd3TqTp28WlRVN1I5k0tfUinJyXPjCi3lpHda16yjK2t1GMq0k3NyUWkltWs8Yjjpzzbd+fXKgsWccGcmjqLrpu7I3zK22jnsFPswwHITiscMmpoDrr2GmRd0xSdn9YWrapY+u07UssvVxeLSqXWMjGljdj8paUSWFplfFo6VKtpG6rWceLtlRhCcHHi3Oqnlz4ttOOI4WXFPZjlWey/wCNp2VCjcPjK3GylGaeslDD8XX5Xl7k/mLM5RbYzOereJeSiwxrblef4Hx4XycGvGxy1gxLLHyAlPeY8yr5Y9T6bSRRG17cqkbk7OzIU4klvZy5I2K17ze2J0lHpytVZ0dQpXc9IV7imqsneVKCc1lxpU0koxzlLOs30tJmt5WqW8bKjQm6cY21Ks1F4zOeZNyezOcZxne8cxEPLdEIZVmLUHY+5rbmqZ7d8n1rFsRlm1qTFJEbjlGUM74zyF4JIJsKJs6a3MDGXfW0my449MapOrecoMuE2hpONK6oJvVtb64o0stvFOLi4x2t7ItvC5ngh0nh1berhJ1rShUqY2ZnLW1pc2XhH68g+zpl23mVXxgaWSQZ7gmnOx851KYH0tOoTvGy7KwNJEHTJUaql5KxwIYl0vXpy6lGXpbEZzmTUo5AWcW002rWkpNxo1Lu3hcSTxihKUlPLT2JtKLzsecPeZ0Us3NRpJzjbV5Uk+WqklHHThy+jaZH8ntkja3a3BPKz4u2qk+W8zYUYdHs25kVr82OEvlLNjjZ/GZ7dJMWrUEjkhipRB5HQxFLHw+NNipvLe0sQNucGlajYLiSeW/hbWtTR1a14unVd1TpfqbWZ0aicZqWORNp7U1mXPg6LN3FxC9hccZOlxFSeZp4jVhlxxlZW57Fvxu54ZwVkea638hjmTMGD5G74wytmnlIIxr1OMlQteqj07WYliuuxOU2mIoJS2HJ3llb7JYoclKi5mWIT1qN4d2xYae3OStKZNWjG50zTo1Up0qFo6sYNeLrylFa2HlOSTazjZydMVOUqGjZ1aTcZ1q+o5rZJQin4qxuWduzG3bsP7znO5jtPyHuJc45rkDvkDL2uW/sl1yi2SZc5rZDNHPEk2wmkygqj75JHQ5Q8O9rfKDWsprq5LFlUDU0pkaa4sr+RbmjCNtpepRpRUKVe1VVwjsipwkouSXPLWWWsPxeVYFVyr6MhVqPWqUq2opt5k4S3Jve8PHLv5M7tE9fB2hdPo2FSAAAAAAAAAAAAAAAAAAAAAAAAAAAAAAAAAAAAAAAAAAAAAAAAAAAAAAAAAAAAAAAAAAAAAAAAAAAAAAAAAAAAAAAAAAAAAAAAAAAAAAAHsx5KPzAmBPSyj7c+RR880198rjrj+aj22ifuCj/ABvzmbDxVFkeI3a/zUuyn1/sx+2JIx9n0R97LL8RD6T5ppH7uuvxsvoIBFicQAAAABSrvkJZ9SqP0N4ir/BT6l86N6fv49ZHIpDtNkuqGseq+z+veU4+67HwbXbdKGzZvk0At2HyKx4012yhhe9nSonqLopa6sN6dgyw1Sa89wS3u0lJRvLWpbEKFjqlIk0lj1ddXFzbV6c+JlWs5Qkp8TBzrQqLc2lJtweHsUM5xtecHdb0KFxRnHjI07mMk4cZJRhOG9rd77pb+Qyi2we8d668lTiPQ1w2OwxshnJy3DctouZgDIheYcb4XxYbih3gNkIUZCZzSoynljzM1zlJDooyXOaUix1fXhdaQYuZXV45bWM7jSU72FGrQt1bql+qQ4t1qms3rarSl4qljMknnfswdFy40LKFrKrTrVeNc8Qlr8VFLdrbUm2sYT2L5SRs5YyxLyluCeT/AMl4w3A1IwfOcB6q4t0ozXiXanNcfwbJos5YQMdaNmT4+Y/0UdncFlzfJTnbpEZSKz2kujc1E0eZJZLGSIR0Kk9GVbynVoVp069xK4oVKMJTjN1FHWhJpPVcdVb9nTuzvUpwv6drUhVpQnSoxoVoVJKDiqeVGazjKaednK1veSCeUfmuINq9zdbtacDZhxyRhvXTA+v2j0Q2GyFI7oriZ3tx2SvTv+UZDKj0SqjXCkbzI1zepkhBDi1r22PUkLMc4NLkiVqemwhVtbO5uKtKpxlatcXsqMVmolNKUYY2LWcYp42YcsPcQ3jpXF1RoUqkVSpU6NsqsniLcXhzy+TMtvU2thrzamSc4F2jRxXFuc4O3z3HuW7YhEdhMYZLogxlY6JZBWPJchxrKttrUSTj5TYbc5GSlUUkQ3Rg1QqcCKIr1BNe5yp17XXrUpOlOi5zpVINzUdVycXDa9aPIlt1sY24ONRnSuFCFRKcauoqkJeLlS1VJS8l8udmN6PQ5nXezLuB9Xdh0+1HKO4r3r2P2SwTKtZMR4R1nmUUnuEsTY4ymYgIy3lvMEjxzGoTCzMmIWNqrHYCnJtepKhVuV1Suv8AFpFJVkRoqNpSubig7aynbW1Cqq061WLjKtKMXxcaak9fVjJ5exLPyFvUualCjW4+5p169WnxcKdJxapxm/HlPVSWs47FnLSexYbxgTqM4Yi2c5MrNWgb7nrEGu+bYltex7m4vedhJk3Y2xVlJruxaiw1J8fpsiO19rJGZezpaVfG9G71qY/mODcnbk9WpFLZBFOy7VS20hTvlSnVoyoSoVeKjryg9ZSi9WPjauFhYXvnjq5bdwuLKdo6kKdWFVVaevJKM09ko5exPrfNuWTnbx5xPq9yamEuT9iGc8O7AZfm+zEk3BzlI8AztFk/GWP6EwCuKYJAU89ak9jG9vjmzWlO74iajjDmJ0Y1VqihjS7MLq9ZtVUutIVL50qlOjGjGhRVWLjOeWpTkotJqLxFLW2rGxLO3Ny4W9nTs1UhUqOo6tRwetGO/VjlZ27duPm2mk0XD2fbtKoAAAAAAAAAAAAAAAAAAAAAAAAAAAAAAAAAAAAAAAAAAAAAAAAAAAAAAAAAAAAAAAAAAAAAAAAAAAAAAAAAAAAAAAAAAAAAAAAAAAAAAAPZjyUfmBMCellH258ij55pr75XHXH81HttE/cFH+N+czYeKosjxG7X+al2U+v9mP2xJGPs+iPvZZfiIfSfNNI/d11+Nl9BAIsTiAAAAAKVd8hLPqVR+hvEVf4KfUvnRvT9/HrI5FIdpzx8ru049v49z+sZz7OXl+32Q2Y3bec48v0/j+HwjA+3Ju9G/pAGc82d2N/Jyrqzt7QH26jD6v6urO0AE8cz2NbelY9K3rpAAADmlfjThSvq8Pj80Zy/sln0/bPKNnLn04+hnAwAAAAAAAAAAAAAAAAAAAAAAAAAAAAAAAAAAAAAAAAAAAAAAAAAAAAAAAAAAAAAAAAAAAAAAAAAAAAAAAAAAAAAAAAAAAAAAAAAAAAAAAA9mPJR+YEwJ6WUfbnyKPnmmvvlcdcfzUe20T9wUf435zNh4qiyPEdth5qXZT6/uYvbDkQ+z6I+9ll+Ih9J800j93XX42X0EACxOIAAAAApV3yEs+pVH6G8RV/gp9S+dG9P38esjkUh2gAAAAAAAAACnx+NeAfba8e0HPDjx4fM/N6Xx4AOf7ezsyOHleH4+XXtfh9MZa9D6Mf1ehsCtOHx4cPAMGWsY6s/bn61sOAMAAAAAAAAAAAAAAAAAAAAAAAAAAAAAAAAAAAAAAAAAAAAAAAAAAAAAAAAAAAAAAAAAAAAAAAAAAAAAAAAAAAAAAAAAAAAAAAAAAAAHsx5KPzAmBPSyj7c+RR880198rjrj+aj22ifuCj/ABvzmbDxVFkeI7bDzUuyn1/cxe2HIh9n0R97LL8RD6T5ppH7uuvxsvoIAFicQAAAABSrvkJZ9SqP0N4ir/BT6l86N6fv49ZHIpDtN5WmWoynZfkpNtr8W4FbstbLFbTYLi2OHpnhrS75IZo64JEK6UIGiUKE1HCOReqEtY4SZQY6NzElbyla95PJRknH2011d976Tt1VrOlbu3rSnGUmoSksKLcVnWlyR2N53bSzt7d1rCrxdJVKvfFNRajHXUWnla7WVHY222lzmubaTRna7SxdFUOzOG3zGNs4SLFkQdTXeKyyNSGxuqn64pmuWwV/k8XUuTbarRmOLRa8ddUBKxGerRkkq05hlhb3ltd63e9WNRwxrJKUZRzuzGajLHTjHScle1uLfDrUnTUvevMZRb34Ti5LPQ3nfzMjXMeveX8AUxVXLkR7E6Ztw3CNgMY16/xh+7JsRZHo5Vhkt/8ARl6eusvXmjQ4/wBoZD1pkzd0f+2rMh6sR1Xajc0bhVHSnrqlUnSn4so6tSHvo+NGLeM745i+Rs0qUalKUI1I6rqQjUhlp5hPLjLxW8ZSbw9qS2omU/k+dvU21DFpQdiPqezclQJnRkxpWe4xu6agWQZVklOf2ZWTS7H6fqkKRKXrqauVkHWdS63Xl2u15aC+Pv6173ndcau94ScZVdSphSU1Ta1NTjH47STUXnfu2m/elxx8bfi/1aSTjDWhtTi5LxtbV96m9ss8m/YSXJeSR5R6IYnV5rkGpmSUcBb01i5zMINi7nMWpAZdWlHF3xe1SFbk9pbbS6VVGuDjD0yIlD/bA0+xDWiiscdKWEqqoq6p67bSzrRi8b8VJRVPZ0Sa6SR6PvVB1Hbz1Fv965Lrppua+WPTuw30uYuS139wDh4zPWXdZ5rDsWJLW+95kBzlD3dwiljqYSQhMnMRYJK6zOBlGqlKZEYbMo8x2JV6lMgVXELFJBBm1LSVjWq8TSuYSqPOIpSSljPvZSioSzh41ZPK2rOzKpo+8pU3VnQkoLe9aDa/fRjJyj05js5TpWzFLOZyc0lzadra8rXpPt214yRbal5dbU7Ezo78UFSZTgk/B1zzR1XuCq++ya2ZFpG70VCVVjFSQpDUBjW5ZdVq+jR75ioug597cS3J4aTqcdhJJZSUG1nOcPGXhU13nKq6DbVaMFccaklsficVnLbxnW1X1o/bXrk0N6NqcduOWcC66y6dY5b1CtFZLL3SIRRse1yC84lcgh/ZrI44pnK9GpTnI1KGGEPyshwKubzSbVtOjhW0hZ29Tiq1eMKjSepicmk3sctSMtVZ5ZYXKKVjdVocZSoucNvja0Ip8mzWkm3nkWXnZgz25QrWGD4y225LDDse1uRFO+SdNdHVOWcFMByLDMhyvlqZZEmcYncfk0lVlN1kPn86WISIk9zN9uTqmFbQte6HE9bLql8Oj7idW1vqsrh+LcV1SqyTqKFNNqDUdutGK1WlyrnOu8oQpXFpBUV41Klr0o4pynN7JKUtmJSezLezGev99W+SiXbp8pJm7C92IZdrNrjibJkyjeWIu1ZoxhO5/gap8Vn7jjuIt75JHp8XZQvWy2Hksrm7RRqnpTS2KDznd8oUWVIT1xpPvSwoVuNjc1qkIunUdGpCnVWuoylqxiowwn72Uobdye4xSsHcXdSnxU6NKDkpx42nKdN6uYLMnLWzvbWd+Mrea93rk5dxmGT7CwxbiZCfJ9V8dt+W86MrRlLDsgXQ3Gzky0kRUuRlsGQHK2aNiJmuKWvvYFdKFMboemIkKdrUqk5JvdC/tpQt5uo498zVKnrU6sdaq1th40Fq9DniL3ptHJKzuIyqri23Si5zxOnLEFvllS242NqOWlta5CE8f625qyjiTNOdoRC6u2JteE8PUZgmaqRRRhQROk+dlDFEE5SSQvrU6yVwe3ZKaiIa4kgfXIky5PcsSJylaS86apcUadWjRnPFWu5KlBRlJy1FrSbcU1FJYbcnFbURRoVZ06tWMM06OrrybUVHX97vazl4S1dZ5ktnKQ+zMzpInhqj7IhUOb0+OSFnaG1LZ1RU4OjmqKRIEKYvjTnqFSs8ogmzjTnGGW0404iVtJOT2JJyfQkm36EiNRlJpJZcmopLb4zeEuh5T3459xJWdsEZY1myvLsH5xiB8DynBD2tPK4opdGJ6NajXpjbJK1f21jTo9MS4tcxPLY5EHtrosIuIWF0qZQ2hhdkdGtSuKcatGaqU5Z1ZJNJ4bT2NJrDTTTSN6tKpQqSp1Y6k44zHKeMpNbYtp5TT2MiMSkYAAAAAAAAAAAAAAAAAAAAAAAAAAAAAAAAAAAAAAAAAAAAAAAAAAAAAAAAAAAAAAAAAAAAAAAAAAAAAAAAAAAAAAAAAAAAAezHko/MCYE9LKPtz5FHzzTX3yuOuP5qPbaJ+4KP8b85mw8VRZHiO2w81Lsp9f3MXthyIfZ9Efeyy/EQ+k+aaR+7rr8bL6CABYnEAAAAAUq75CWfUqj9DeIq/wAFPqXzo3p+/j1kcikO03taxymRxbkIOURujb26sRj/ALNYDizyc0L1Tce4xx6LZiXpkVnIziTD2p4Sl1QuyA269K4t5qhEsJOTHmlX0txCM9NWSlFSUbevLDWcNJNPHOnuLWjJw0Xc4k4uVenFtb2tuVnK2PlX2dtyN2dXb+DywBO6Obg5J41ysTsxR0hesUKyWFkU6uv8hUtDMUeaZY2th788Oz0cgR0ISmurmvcLiaq1ig41FJadmklFSsYa2ElnE5vLxjL2fL6BJt6Jhlt4unjPJ4u5b9nazrOWGRq1deSiISJVCo9byPGkCJGQnJMPOVLK/wAYhdqVOUVbW89TcYeTZYSVbcZfeaXbbTnX0pXGiGlT0im0tXSF05ZeEliL1uhPbtfT05xpFN1LJxTetZ20Y4WctayaSW9p45eVbOU3JyIk1P8AwqXCKc8u8k8iCR4k4oyythhRpWj0pLMLMtr27L7L7a2XW17dK0rbXyhXJp8HLlranVk10p3cNvzFhJf+3LfC/wDdxb2bdlGec9W5vHsNd3ImZPyHfysGZ34yZSE54nGN9rnGYOJ7mpPUyVehROkrRrHm82++jgoSyNsQPCc1TQy4lYmLMLrb/KpdYaXpUlYW8FCGrG4tYxSWEot6rS3bHFtNHHYVaivriWu8yhXcm3nLjtTedmU1lPkWzpIb5IWWyt6beV5KeZNIHYuV8k5uRMJTY5vDivtkktRFxqqSUP8ARWoNo8SJLWSSKpD04dIcSavz1UpTb10W1PaVUYy0W4RUcX1GK1VhqLi8xysPHPyNrbkxo6Upd/KUpNO1qOWXnLWxNp72svoWdmDpmThT+D2TOtOP87W0Ur4OGqLb5XqiR7NOU8Pb3jU6MfqkPoNV955/wuGHu/WvZvf0Z9hdXK/OMqbML8kYxxNS8otfy+TlwtI4SSiuOSRs7NSm9yvzK6W2I7rGm6dkdWhZkqNT3XuKNS4EXqTbOn2VN10TGLq6RdRJ3DupqetjKpqK1PfZbi47c7FltbkjOkHJQslDMaSoR1NTO2f67dhayeOXWedpltvAtlTjyonISuE7Pe1U3Xaycl8tmKmTVWXSVRKlWfpSdID5Dc4064XPZrterMdqr6UWVX3KKqv7P1Qc9jjvDSWphR74utXGxY1njHIljGOgmvHLvuw1863F0HLKzJvKznl+Q7/Vb/703M/84Pb/AIewXmOnlelT1BFXSXByi2sPi6DT66y39edmdnpRtTytM1Us++qPC/FZ3bm1yZZqa5H/AGBYsBb64rsnhJC/D+erHvWLNbKusSVa3rG+ciyYmaQ+HLTCLE0faZaZE5O/nknlqOtDAtJLobQ64g2z0hbuvo79TX6pShCvSaW1TpJTWrse2WHHZ0nFY1uKvVr+9qylSqJ+TUlhuW3dF4k1nkM2eUVxSv5NTQWCcn4ocOqZL2A2ozXsFlZWXdYWrX4fw/KF2IMAUOLKvutrGMkJGMrKjMiPuNWN7kgUWLKI1HPTU5rCr7oXs77fToW1KjTWNnH1VGpXaWNkoJqDa2bFjYdF5B2VpGz2a1WvUqzeVl04NRp56G/GSXTk881l19l9l9l11l9l1LrL7bq23W321pdbdbdbWl1t1taUrSttaXUrwrTt8Be7OX5c7sfbeU+2O7K3dHM19DXyM7iRSORS16cJHLH16k0idTqKHV9kTmueXpyUWl2E2nODm5HqVyw60kssq0xQeZfQsuyylebZbSmsVFJKCSjyauMezYZk5OTc3Jyzt1s5z052nSjY1AAAAAAAAAAAAAAAAAAAAAAAAAAAAAAAAAAAAAAAAAAAAAAAAAAAAAAAAAAAAAAAAAAAAAAAAAAAAAAAAAAAAAAAAAAAAAD2Y8lH5gTAnpZR9ufIo+eaa++Vx1x/NR7bRP3BR/jfnM2HiqLI8R22HmpdlPr+5i/BkORD7Poj72WX4iH0nzTSP3ddfjZfQQALE4gAAAAClXfISz6lUfobxFX+Cn1L50b0/fx6yORSHaTpHtksxxbAOQdYWOVlI8J5SmMans4iFY/G1JrxKYhQmkfcrJEqaD5O22oeoFcUTW8okCrm/wDDEqjnXcYJW9KVxC5cXx1OEqcZazwoz98nHOHnnayiZV6ioyoJ/qc5qbTSbzHONuM8u3b8h+JuxeXztdEuqBkpKuwOjzCZntPC+sEdodZlU2H3wK+S1k1GqkrvLrFTL2zrHe93MFLrunUa6OFKKg72o9899ar4501S1tZ41E20tXOM5b24yOPqcSrfK4pTdRLCzrPlzvx0bjL3F3K+cobhzFsGw5BNgL00Jxg0rmLG1JDjTEU3lUCZ15ZxFW6JT6bQKQTlkTIEZ1G1isRSEusdaEzczMNW5pamxEk5qui7KtVlWnTlrzxrqNScITxyzhGSjLPLlPO5k9PSF1TpqlGa1Y+9coRlOC34jKSbilyYezJFivlEdvF+2bJvEsyqWp2djyEhuaskHQjH5lCUqaCq8bFWnxS6LVha03sOXqmsxStjyhQcabVzNNvdLbVtu/ufaq1nZqm1bzk5OCnLOXNVNks6yWslsT3bNxq724dxG6clx0VhS1Vj3rj73GHlNp5XL1ET4O2hzdrhlZwzbhyYFRTJTo0zBjXSA2OReQFnNk8RqUEpT9Z5IzOzIXVySq1BdpxTdYeiqZz0BiUyyy62avbUrmnGlVi3CMoTSUnFqVP3rzFp9fIyKnXqUqkqkGlKUZxbaT2TWHsax7DrML7E5d18Ly0TiWUFRkvOOGpvr/k6hrDHXysixNkWjdbL4xZdIGp0qzGOtGpDzX1j62yBv6jXra6JOqm89XtqNw6PGxclQqxrU8ScWpx2Rbw9qS5HlbRSr1aPGcW0uMg6c8pPMJb1tWxvn39J/RGxmX02uq3VEmUlWYHccvE53WQvrBHLjjcpJ4kVBipJSTXNN0sLLtjBJbd1kLe7GG662q25sqvuuU1d7Uu+Fdar45U3SUsvGo2m1q7t6W3eOPqKg7fK4pzVRrCzrpNJ62/c8Y3GS2vXKmb06t4vbcL4bzZY04xYpIrl8YiMsxxinJ7fEJEuPvWK3GHmZOg8vWRWhzicrd+hMKlA3WPbi7vZaOx1eHVYsgr6NtLipxtSnLjGknKFSdPWS5JqElrcm/OFs5SalfXNGnxcJrU3xUoxlqvni5JtPfu5XneRplHe3anNWa8L7FZSyqsmmaNf2nHTLi+ePEfihjq0pMVStwnEJOeiimMpBMnNvlTq4PDg7zFI+ukhUKjLJCrdCOBVJKVlb0aVShShqUqjblFSfKsPDbysrm695pUu69WpTq1JKVSkkoS1Yr3ryspJJtPlZbqDcPY5o2iO3OZcmODHsmfOXTIx2SGVqjzWcbKn0tWnfTjY6jaComa0PyBwcGl8jJrFfG3hlcXBlcWpQ1rVKQ3Pedu7ZWbp61uoKChJt+KnleM3rZTw085TSaNe+a3H986+K2traySW3GNyWMY2NY2k6wouY8pztJIJds9tHr5glyURdLLch5gy6VE8SR5fG4w6xyPuTTBopA4wxsMxyye0vKl+Y4enSsayaXsz2oXyFOrtMVmQTUdHWqhb0KtZNyjCClKctaUW1rSm8qKwlvwspYOiDleV3Ur1qVFqKk5uKimk8OMVFe/acsLCzjbzlbyrO4Tdu5utk3L0VcndzxeyJ2LF2HVD2YtuXqcbY+Q1am18NIcSEi5DfNnsx/yAobliRKrb1csUJFhNFhSi6/OjbV2lpTpzSVSTnVqpblOpJyaXRGOrD+Lk0vrhXNxOcW3CKjCm5ZzqQWM9Gs8y3JrOGa+2J8c40+M0jZVFqV4YHVve2lUYnTK7Uzk1KyVyE+9ItJUI1NpKkgoy5OrTnpjqWdSPJMKuvsu72k1JcklKPTiSa9OH6TkUnFprfGSknzOO1fJsWVy4S3EnbA5/yxtHl6YZ3zjJi5jlKemsx0qkhLFHYyW5Xx+OtEUaa2skUamRgQ9FYWJrRVoga0vSKpqq1XVlh6hQbFQoU7alCjSTjTgmoptye1tvLk23tb3s3q1Z16kqtRpzljOEktiwsJbFsRDYlIwAAAAAAAAAAAAAAAAAAAAAAAAAAAAAAAAAAAAAAAAAAAAAAAAAAAAAAAAAAAAAAAAAAAAAAAAAAAAAAAAAAAAAAAAAAAAA9mPJR+YEwJ6WUfbnyKPnmmvvlcdcfzUe20T9wUf435zNh4qiyPEbtf5qXZT6/wBmP2xJGPs+iPvZZfiIfSfNNI/d11+Nl9BAIsTiAAAAAKVd8hLPqVR+hvEVf4KfUvnRvT9/HrI5FIdoAAAAAAAAAAAAAAAAHPHtcPT/AA8P1fhD7b9i3cnz8+zmBxWvGvzKekAAAAAAAAAAAAAAAAAAAAAAAAAAAAAAAAAAAAAAAAAAAAAAAAAAAAAAAAAAAAAAAAAAAAAAAAAAAAAAAAAAAAAAAAAAAAAAAAAAAD2Y8lH5gTAnpZR9ufIo+eaa++Vx1x/NR7bRP3BR/jfnM2HiqLI8Ru1/mpdlPr/Zj9sSR8R9n0R97LL8RD6T5ppH7uuvxsvoIBFicQAAAABSrvkJZ9SqP0N4ir/BT6l86N6fv49ZHIpDtJggOAsvZRx9l7KkChK+R4/wK1Rx7y5JEqxpTpYU1y5yWtEcWL0y9wSOCwt0cm9YlKtaUjgYVeRdcpsJLusvuinWpU506c5qM6rcacXvk0s4XT8y2kkKNScJ1IxbhTWZyW6Od2evo+UiDh4aeVx/Bx4emJVt9vsNGscqfUOHa/2fmr8fB3QMfb5sek49L49rjUB9vQPjTw07oAAAAOfmeX/V2w5N/wAn0g4AHPDtcfS/Nx/B8fKAY2Z6cfZjh5fg+b8z5v5+HaAfb7deNhLuC8DZc2WyUy4fwdCl+QckSFK9LWaKtqtqQrFyWOs65/eji1L24NjdZRAztq1cZacsLuvLT3WE2mG3WF3RVq1K3purWmqdOLipSe5OUlFLrbaSXOSUqVStNU6UXObTait+Ipt+hJsiESkY/r+Z/s48P9ngD2b/ALfKDnh2/wDw8ru+oARwAOeFa+V+enx9PufNGcPYucDhx9Pjw4f+IYz15SSBwMAAAAAAAAAAAAAAAAAAAAAAAAAAAAAAAAAAAAAAAAAAAAAAAAAAAAAAAAAAAAAAAAAAAAAAAAAAAAAAAAAAAAAAAD2Y8lH5gTAnpZR9ufIo+eaa++Vx1x/NR7bRP3BR/jfnM2HiqLI8Ru1/mpdlPr/Zj9sSRj7Poj72WX4iH0nzTSP3ddfjZfQQCLE4gAAAAClXfISz6lUfobxFX+Cn1L50b0/fx6yORSHaenTkq9tT4ZyYnKSN9ut+pUpprfjLDLoStmeD2+QOOcqz7MGQV17dseqNdya5ZaobVV0SAIltrbbGEJCZOTeooVzrvOaTtYz0hYvja8ePquL1arSp4g1mksYg3qrLW9tve8l3Y12rK7/U6TVKEcZhnXy901nx9mxZ2chZHJU6LOWymE9vN8GLU7GW0mXWDKBGPtbdY3x6YMf6+tGQ3s9om8/lczjD7KYc0PEDxxFphGyYZjs6XXNjujudo6rQWqjWSTx2XSV46Fa2tHXqUKUoOVavGLqVXGCSUUkpPM/10nHq3trSytuNp3FxxMalSM9WnSk9WClPLbbyvFit0c9PNi5uVA0Rl8e0HjG3Wc9LMOaP7SRDYdNiqawvXB5h5WGMpYelcYUuUWnpUBhk2nsdgsoYJSjtid6Nqey1zvZR6f3wpUkc46ijGmj7xO9dtSuKtzbzoynGdaElOlUhjMdaUYucZRy+V52ZNru1Xesa1SjToVo1VGSpSzCVOTwnqpy1Wn0/Oi+d/M96t6H7KYCx7B+Tf0nyKzzvWnXmZ5tc8m4ksdXF4JkiRSjcEOMGdpd2eCY6fzWduVOK6f8AYe8yh9lTzcsfDVyBjb0h+tlQuLujc1JXteDjc3EaUYtNR1XscspuSy0lHOIxSSW0ku6tvaVaMI2lGalQpTm5J5etrKSjtwnszna23yY21Gwks0y0h5TjxvbG/J4axZAw0/5Rw/FMtTHOTJKMo5hPpn8qKy1SXh6bPcroRiplgUWySzR2KJG9lVux6qNmub2+OC9fVwL1oRu7vRzvp3tWFWNKrKnGmoxgnb68U5pLxpTlDWm9i2rEdgrO2tb6NpC1pypOdOM5VHKU81mpeI8rVUFNJLe8LMsvJamn+l+ssA5YblCdZci40Zcn4AxTgfZl3jkUkrS2yV0jkdLNgj6w3xVylNrmobZ5DoxIVDFGp3YsTyFIvKq7lOKRSoOvG93dXFXRdlXhN0q1WvbRlOLaWZKWXhb4uWMxb2rY21vjt7ehDSF1TlBTo06VxKMZbWlBrCX7pLYn8q5CMdT5XrpyoMZ2R1Of9GNXteptBNbMkZk1Yy1rpH5JC8hMkuxUWhPbIXliSPz9KnDMbfKW5elSvchli1KoKTtz6qKb75C/Mj3Ed7mNzYd73MbqrWjKrSpV6dXValxni60cJauHtSSxuT2GKEqF5x1CVvTpShSnOjKmnlaib1ZNtuWW0svkb3MvbkyeTumb7om6boYj07xbvFsnOc0Lsd4pxvneQxIjB+L8ZxFGaTMMjyuFzKc46aMiSR7kdi2KtseVPK4pqKozyRJYVVK7JFuukL9K9VrOvUtqEKSqVJ0qcp1KjksxhmMZOMUm29i2pYby0bWVn/kruY0adetObpwhUklCEYvEm8tZfMs7uTGSz+Vd0QW4mwbqZtXPtW8fabZxyJlJ8xBsHgbFD1HHzDby7prTX+CZHx2zRmZzpihLe+xpod0EhiCR5MTFLLElaIijiFbrIdtHXrq1Lq3jXqV6FOk6tCrUhKM1lNOEtaMG9Xklh7Ocxe2sYRtqzpwo1JVdSrShJOL3YlscsLkaT2Z3FJy4uW9dsL7F7J6Ra/6LarYtR0PxA5zLNzZALbMqJZCohWLsipS8L1aD2GK4VixrKakiMtjbDHHFNMzVcqki89O8SRUoDQ9O4q0KV1Wu6s0uMjGlLGpjbFSnJ+NKT3vL2de010lOjCpK1pUKcFmEpTj79S2NxX61LHIvKe3O7M7H+G4/Hsn604LcuSb06xbprnNfi+FXuW7mWMIwjlGZu3TJU3RKW5GanJ9zxHMsM8wpI1ix4j2O8f44SOLx0CxiirOxK5A1o2Ljr12oV6nujcTuqbqNd7UZytYSjtVPOo4OKSUXKTynnL5Dqp0U5UYKyoxt6monxs4q4km0nJJSTUtuVFLb8rI75IdYxaqctBmfSaH41xLL4e15i2bjkby7kGBIJDsBDI9ieH5PTMTRDMklqEN8cRyJtbUyCdpkTTRPJSTF1vUUBamhRc+k83eh6V5KdSM3Tt3KEZtU5OrUpKUpw/X4eXDLzHO3aR6OSo6Tq20YwcOMqqM5RzNRhGbjFSyksrZNYxLxllbDETk0XzHW6+7+y01yrrVq8ws92jWdZA04ox3hKLx/DcVlMKjMPbmSWxPHzrbIW1hlRd9hzoa/ozbXLrwvcF6c9PerMtHVfxnaWdrCnVqv/L6EXUnNyqSjOo3KMp4TccYWHs1fFb1TnsHC6uq0qtKljvWq1CMMQjKCilKK5HveeRvYzHvko8bY7yIzcpmZkGAwudmwPktdqchQY2YxZjk5kLn0csh/WCcRS97QLbo7LmOqtVRnkrRVG8tlVB/QlpPVjOdJpOpUhPR3F1JQU7uMZqMsa0dXKUkntW54eU3txsIrGEJQvlKMZOFtNxys6sk85XM18xlhrzKteda+RijW1Ur021x2Rzebv1JsUQh5zbC07y1tJK/C5sisPnBLWW2PuS4czomh8TNmNHuSoouTI5CimNCqu8cQ8/mrxuLjS1W2hc1KNFW1KctTDecvxYqXvXLMtaS2+Ktu46KUqNDR8K8reFWq60oRc9yW/MuVrHvVu27ckocnHobLco6iZO32xXpThjbvYzImw73CMN4LyS6xZg1tw7Am4kx6mk9dMfzKewRpmxFjytOgMUg66SuFWFKUyPxFqmxI68dL+9VO6p2c7ipQo06SnVq04TnWqSkmoxzGM8LG2TSWXhc+drO217edzGjCrUnNxhCbjGEYp+M9rjrPOxJ8i2MjLld9FXXFGrGuu2+Q9WcdaWbBTDJ8mw1nLCmGnuPOeHpGp6xukqgGTcfscTmc6YoAUrZI68NL9F0T4ZaavoQruSJry71rxNou7dS5r28K1W5oxhGpSrThKEo52SpvMYtpYym9ry+Y0v7ZRoUq7pU6FVycKkISUotYyppJtrbhY+g0f695QjmFs1Y3ypLsTQXOkZg8mSPb1iTJRByqETlCTYaWazvyYnqlhxNOq0VpS16N1ZrnBKko+sUgZunsjhb1qUq1KdONSVFzWqqkca0M8qTa3c+4rKNRUqkZyhGoovOpLdLoeE/t0FlZBk6CbT2bzJqicfgTXLZdJJM2wWJFqyYrC0D68rXRHE4yS4KVq4qPx1OqLaGctasVK7G9GntUKDjqXmXbwi4QhByc3GMYucsKU2kk5NLYnJ7Wkkk3hLBpOWvOUlFRTlJqK3RTbaiudLOMvaWgNjUAAAAAAAAAAAAAAAAAAAAAAAAAAAAAAAAAAAAAAAAAAAAAAAAAAAAAAAAAAAAAAAAAAAAAAAAAAAAAAAAAAAAA9mPJR+YEwJ6WUfbnyKPnmmvvlcdcfzUe20T9wUf435zNh4qiyPEbtf5qXZT6/wBmP2xJGPs+iPvZZfiIfSfNNI/d11+Nl9BAIsTiAAAAAKVd8hLPqVR+hvEVf4KfUvnRvT9/HrI5FIdptR5OnbPXPCmMN1ddNpUWXU+KtvsYwSLGTTCjVFX+axGSY4lLjIGQzrHMHthaFLQ42vi65eotXHKizG5IhKRULcjnNrrb+1r1alrXtuLlVtqrnqVJOEZpxcdskpYxnm242lhZ3FGnCvRruoqdeCjrQSk4tN4eG1s6E+jZvO31Q3F1kgGLdodHtkI5mWZ6TZ0nyHIMCmMAIhBGesRTmEOF5UPyA1sUgP7DVjpMYy3RyPZEbuvNhaVuRKU7EoVEKViZfi7tLidWheW0qcbmjFxnTm3xVSE0teDmk2sPZCWMc+9NLe4oQhXta2vK3qPWhOK8eMovxJara3rDks70ltwQJskv5OtnxXFoXqOzbMTfKp0xukM6zdn2+GwdsRRRK1uKBLj2F4rgjzK0Kkp1XLUL46SqQyCx3bFTFagbrVrc/qCWaa27/lKcrriKcHDVjSpOU3rPOZSm1FLZsUUpb22+aOs7OMYxt1VnPWTlUqYglFfrVBN5y8PWbWMcxIfKdbd4t3D2ExdlLFSGYII3DNd8KYqdiJk0trQ7GSXHqRyTvpyJK2vb2nOaTb1hVW5UasTqFFtL6no0tbaUu00fbVbahWp1dVSncV6ixLKUaksxbezm2res8ybNr64p3NWnOnlRhb0qb1ljxoa2UsZ59nJ078XduzuziHYblZHDdyCN84S4eU5W1smpTdImZqb5zRnxJCsSx6UF3sqJ/c2qi49dB3m5oJpILilaYxAYpUIrzzSk8dnZ1qGi+9JuPHOlcwerLMVKrKq4rWwuScc7OXBvdXNOtpDviOtxaqUJLKeWoRgpNL+Ls5WmscuNr3J57H4u2Y5ZrfzZWKxyRu2Jsh6n7By1PFZT1KKyR3jKJqxUjdGR0NZXF7sY1ToU2LkdqxucFpqMtQWrJuqdb1OldfUKtDRNjQlqxqwubaOU9aKn4+HlYyk8Z5+RnXZ1adTSF3VWZUnQuJ4fiycXqtpJ7pNfJ85gdjbbXk4dJce7IyjS5Lt/kPZHO+IZfgeEuuwrLi6IRPC8AyPYislb5RdjWWOi6U5DbS29JVmd0za0thytOTwQtCK9xIc+udtpC8nQhcu3pW1GpGrJ0pynKtKntprDhFQWVmSeXnO3eQKvZ20K0rfjZ16sJQjxkUlSUm1LLTetLD2NbNnyENa0bg6xSHTl/wBDN6I7mO7FzFlI/OWBMw4FIiDtkXFs+cWe9hkEZdovNHFjZpHj2RplK10VkFvBLkmdVSqlpRpprO7Rea5tLmN1G9snTc3TVKvRqycY1YxfiuEknqyisrDi1ytvkjoXNCVtK1ulPUU3OlUgk5Qk28rGdqlve3o5MmOmx79ok1UxBH9O45sA4nRVc5PuV8xZ7WRZnf58tcFLF1rjcZxhC173G4tG4eQzuC1udjZEpkL4tlTkhe+rI2VlVV6KMb2UaruuKi5wcadGnmSjsfjOo1HWznDWqkvkIq0rWMqXe6qPUlrTnJJOe1NKMFlLC2J5y3ybcl88pZtnj7a7lCMwbX4iaXnsEmL1ip5jTLktgayHFRdBMX48iTgjk0eRO761moFj3FHClyO11Vlrmg4rq/UbzzU5Uej7SdtYwtqzWulNScHlLWbxjdybdnVgzd3EK1269NNwzBrWW16qWcpt8uV8mTaFOuUB5JHK268N5SefwfehTn0mV4MyG/4GRn4iMw9H8iYxboPH7XRsn1zwlmskisRRxNNJWNiPa4+ZN5C0Im94KiEWfVzCy10LLSdO0no+m7VUdWpBXGZa8oTcm1xaisTes05OWE8PLxl9zu7CpcwvZquqilCTpYi4KUEkmpZeYLVTxhNvm2oxDwvyimIsPcsnLOUBsjU9f8IS7M+c5erj9GxkRZITw7NTJM2fnFNN8iNYKv0dOlhC69vrJao3AptORluae5UWoJ6qthWq6IjYpwVeNKlFPLcHOlUhLGdXOJKGx6qxnlwc9O8p0tJSuUpyouc21sUtWpGUXszjKc21h8+1Z22tqbttqfovvktyRiVvzplfUOWY5lWIJyjyC1wqNZsVQjJUcIRSs5uQMDydEzXOPPqdEsaiqvLTbIEDeYmOVx85xoai3uba6vLKMKipUbuFWFaCUnOlr0ptw1nqqWJR34Tab5cNGKFxb2t0p03OpQlTlSnmKhU1JxWdnvW09zy28b9xkThvankndSMZbpxnABO7OQMibQ6i541/j82zBHcUMrHC6ztnTJInGOxyGSy65zIe3eqdzm09WmVUMpESaEcXiRlshfKE81W20ldVLSVeNvCFvXjUcadSUpSSi462ZRilhbFFJ5TbzsSc8K9hQp3MKU6851qM4a04pRTe6OE3t2+NLYtiw3nCwme9ssZOPJQQ/SYhDLqZfYN33HYta4mNTdSD3QNVh97gZSRO9WvNzrfJKPLinNvb72ApDRvoafR0qdbamv7YWtVaSq3b1eKnQhTTy9bWjnKxjp2bTjlXg7GnbrWdSNaU3sbSi08bdxf+rO4WtDhqDNNCd5Izl5Rh2uVC894Sy1gcuKumSsS5RuYuxh6aVkZmzi0sMjgMmaDVBq1GW6JFqFcqdTCk6pa6NT1Eo7q0uFcxvbNwdXi+Kq0qspRhUgnlYlFPVlHkb2YbT6JLe4oO3drcqahrupTqQjGThLG3Ke1p5+XdswY3bSOWh6aN43h2m0e2CeHpnPkDtlDNGf1cVYXSZKHYppSs8SjOL4S4SGPx2NRWjWrdUT6okCiSui+Tu7e70WN7YxHJum2V65TndOjFSSUKNLWlqYe1yqSxrN7NiisbdryQ3DtEoxtlUlJNudSpqpSytiUEnhJ876OZqC8FE4OPyzCStlFmT0ODTHQ63IarDBMZUZOIaat63o18SJmVKxmq2rrRvtU3ulhxRTbVaaQmUq7CE5k9fjuKqOhxbrar4tVMqDlyKWrtSfo6UQ0eK4yHHufFa3jqn7/HOs7PpLVyJbAbMgTmzFJstPxdZMZNZjY6fFtBU6OgVr0tpDzZoUwXXsJcsMj1G66RWMl1zRY8VWWt11UdCajaGvqR4zVU9Va6i8x1sLW1W9rWc46DSerry1G3DWeo5LEtXL1cpZWcYz0lnDY1AAAAAAAAAAAAAAAAAAAAAAAAAAAAAAAAAAAAAAAAAAAAAAAAAAAAAAAAAAAAAAAAAAAAAAAAAAAAAAAAAAAAAPUDyd28uqWHtO8P44yTmNkis2jlJ/16YFjRKlShB13yhNn1u6oe2sC1EZ0ppc0C2zqKo3m2KLbDOYdYYXZ4rSujb24vq1Sjb1Jwk46sktjwsbPQer0bfWtGzpU6laMZxzlPesttZM1PHMdGPnhI19wJx8FxXe5GkfitT0Hd7p2PxiHtPK3sPJmKa5/zlMou4FO8ZluYMlyaOupJZ5RLmxP00enRpcSilJRCkotagVJ1Nhaggk+y02lpxRZlLrLfq+jISp6PtITWJRoxUk96fMeBv5RneXEotSjKrJprc1sIeHecgAAAABSrvkJZ9SqP0N4ir/BT6l86N6fv49ZHIpDtAAABXwfH1Bl9H29AHH4/7f6/mjA+30fQhx/8g/r9uOxD6SdMAbK5r1dlMlmmCpp2DSaYY/k+LpE59jkSk3XGCTKiG2SMXQ5iwyBAk640bkVOuaFKmeEfUf8AgDglqYb1SGvQpXMYwrQ14wnGpFa0o4nD3rzFxbxzNtc6ZLSrVKOs6cnFyhKDaSeYz1VKLUk0k0t6SlnG3BBfl17fzfLE25bOTcRPlfKABzx/V83yu52xlvP2f0g4GAAAAAAABzxr5Xp/Mp83/wAqDOer0IHHGvx9QYM5bwubYty3792/5QBgAAAAAAAAAAAAAAAAAAAAAAAAAAAAAAAAAAAAAAAAAAAAAAAAAAAAAAAAAAAAAAAAAAAAAAAAAAAAAAAAAAAAAAAAAA5+Z83y/K+Z6fpjPJy793J19YOBgEjIfkJH9Sp/0Ngu6PwUOr6X8xxVPfy6yqEpoAAAAAUq75CWfUqj9DeIq/wU+pfOjen7+PWRyKQ7TnhXtU4eX5Qzh5xv6tvzA4GAAC2vC58fL9mAAAfb7f1nPCtPzf19wMA44fN+PpAMcv26gM4e/wCh7Ob08gAwAAAAAAAAAAAAAAAAAAAAAAAAAAAAAAAAAAAAAAAAAAAAAAAAAAAAAAAAAAAAAAAAAAAAAAAAAAAAAAAAAAAAAAAAAAAAAAAAAAAAAAAAAAAJGQ/ISP6lT/obBeUvgofvUcVT38usqhIaAAAAAFKu+Qln1Ko/Q3iKv8FPqXzo3p+/j1kcikO09Ev8H+jmwHVOURyHq8hsV55jmoF8KxMdcoh6boGQ8gTpnWxpdefkG8qDWJ26+DrHhRSVG9Zry2vqawlQVdeVWh05Ki3YQuNZ0XcZqpa0m4KElqpR8bLbxFLbndtRc6KjVSup0lHjFRxBtx2SctjzJ6qS5c7Nm3lzH/KgZE5cFtwpEoZyjLs5OOBshytA5xhza49rI8Q1zmUcSLFrSkPnuAWRRVoeb2450cGlid39vMkDeieFzegc0zI4nINtG09EutKVlGUK8E1KFR1ozUZbM6lR5a6Ungjvp6RVKMbpxlSm04yhGk4tralrwWc9De1c5nVr7qTsXqDo/q9kHUDGGAGzabbCNMWXJtuPsXJcJo2/GLLka9Wq18wJrVTNipMzVyTOIeWc6zxG3ReRuCVzc7UjsuVpHOEHQ7juLuhdXleFzK5lb2z1IW1tGq9eSX6pVrOnh6qb1YptLY9+066FvWoW1GpaxoqtWi5Tr1nBaq26sKOusZaXjNprblvc15w9v4Jsfj3ZTMDPtvH3aO7EO01epnlIl3Tx4gx2lE4WnSpxkiG+IU7D1jVIj3Ux2blsSuvjZ6dVbVoraktLLL9Ba1aFW3pStpKVBQUYYzsUFq6rUvGUopJNS27MspbinWp1ZqusVHJyluw3Jt6yUdmrLLawkntxuaWbnIs4XxlljcJ6lOYIezZEgGtuAMzbNu2PZEktXsE0XYvZERUdZ3pAbd0Zwb00jkDS+HNq8pU1ufWi1tdkS5sVq0h3JperUp2kYUpOE7ivStlOLalFVW9Zxa2p6sWk1tWdm3B1aNp053MpTipRo0aldxlti3TisZWzKy842btueXPTUDbnNXK0N+52qe4BOM8ntFuoGZ8x61H2Yrg8McMAZixmpY3GClY7kcJZWKQM0LrY63In9tclkgXPLQyNzGsXGtbrK00g4rq1p6Ndpc2zqU5d80qNaLqVJKrGrlS11Kck2ntT6NvR129xO+75oV1CS4ipVpPUjHi5U9q1dVJ4aa3vdHDbbecd9QJ8q0q5KPLW9eGGOJpdq5tvJHdTohluUxGLzd2xFAmnCpGX3Zxxu3y5meWdlkcpVKnGPSFxUIVti1lORUsTkLmpArKkuV35pOnZ1JS73p2zrzpxk4qc3JKOvhptYbWMtb9m0joN2thO5glx063FQm0pakUnrauU0svl3vm3M42+mB28HJZYq35yixRbxU2NdxZFqflbJ0dicZhjhmiKPOKycrReTTRuibWzsq+QRWy9si6FeW2ozrkdV9xlL7TS+G1pF2mkqtnTlLvepQVanTnLWVOUWlPVc22k8rlxnkztety++bKndTUeOhVdOc4pR109qykktZPfsXyrBolF0VQAAAAAAAAAAAAAAAAAAAAAAAAAAAAAAAAAAAAAAAAAAAAAAAAAAAAAAAAAAAAAAAAAAAAAAAAAAAAAAAAAAAAAAAAAAAAAAAAAAAAAAAAAAEjIfkJH9Sp/0NgvKPwUP3v9pxVPfy6yqEhoAAAAAUq75CWfUqj9DeIq/wAFPqXzo3p+/j1kcikO02G6T6WzHceA7HNGEct2I9iIXGYo6RDV60tM0Omy0GPf7Vc8JYJU4zRgar12Ni2hslaiIrmN7Ne77W05uuTKklT03BeXcLWpQdejrUJOSlXxlUZrbHOE2lLas7s4zyI7rW3lXhWVKpq1Ulq0spKpF++SbfvksbM56TYrIcRZZ0i5FrZnDm56C7Hk12X2Hw276n4Dlx7KpyDHHbHzq1u2YsyFx8hYrdIrH5FD21PBVTkfYkUkrUSFCuSJEk1aFDzwQqUbvS9GtaePTo0Kqr1op6ktZJU6bbSy023jkznB1yhUoaOq0rlas61anxNNta0XHOtLCzhPG3n3bNh3m0uumwXKaaqcmflbTBjec7RjB2qUD1FyriePSJhrJMK5oxffRjd5JJ4sukhBTG0ZYaiWZya5LaQVaZFIpH3CWKWtKoYShrbVaGjrm/p3jVJ1q7r0qk09WrTmvexe3Li8px6eo2uKde9t7Odv+qKnS4mdOMknTnHZrSTawpJb8vdsIm5WWKyXNW0Wi+nkCcGrNW1eJdQ9ddUsuLI7J2p0IfNim5S+UdISdPXtc3tjs4sSx8Tp3l+fHNHYjcl65M/Ht7kgdk6WbRklSt726qZp29S5r3FNSTThRW+WrjxVLVbSxtSTWx7YtIJ1K9tQjirWhb06M2uWq8rVcnsbi5LDzvxylvckUV4mvlEssawbEqmzEUoy1hvYfS+SLJI8tNzVCclyxGmTtiBe9ti1exq6rJVFEsYb1aFyUtrg4O6CqRccSeUZftpR8fYUrmgpVI069vdxjFNylSi23qrflKSeza1nBro5KjeVKNbEJTp1rZuTSUZvCe3dyNb8bTJjQfUXZLkxL95dr9xManYQiMB0/wA3Yfxwomj4xWpspZ7yGZHkGPIPC7GRweVcoQP5jW42XyFjTLmVEXeSuUrbESdwPR815d0NIKytrSfGzlc0a03FP9Rp0k3J1MpJN5wk3taa5sz2ttVs5XNavHi4KhVpwzKK4ydTZFRw3lbN/SnuziBtUcXSvc7kds26k6/Jkk42Sw/vWwbdLcOEOCVBM5bhx4wcjw0qeIGhXmJipStYZH1dQ+tyJTae3o7UNhlb3WQRlsepbicLPStO6rtxt6tq6Lq4erCopJpPG7KWebLS6HHRjK60fUo01rVqdfjFTTWZQlvcU2tze5L6D+9rMcSnSLkgcM6d5yRlRLZLPe6Ej23dcTqnFpWyrHuKY5icvEbGdMG9qXrrmJbLnZOheGIlbdaaelKfW84ol1YnZG35tZxu9KVbujmVtSt1RjUw0qk5tOSi3vUdVbUt+V1Yrwlb6Pp29RatWpWdSVPWTlGK97lLOG9+OvO00Mi7KkAAAAAAAAAAAAAAAAAAAAAAAAAAAAAAAAAAAAAAAAAAAAAAAAAAAAAAAAAAAAAAAAAAAAAAAAAAAAAAAAAAAAAAAAAAAAAAAAAAAAAAAAAACRkPyEj+pU/6GwXdD4KHU/nZxVPfy6yqEpoAAAAAUq75CWfUqj9DeIq/wU+pfOjen7+PWRyKQ7SpSq1SBQSsQqlCNWRfaaQqSmmJ1Kc2yvG0wk8m6w0oy2vbtvLvtup8ytKhKMZLDSknvTWV7cpmVJp5TafOtj+R7yodHh3e1XTXp0cXdbzLSului5SvVdTsrdWwvpCs003mWVuurbZz+bbW66tKU4146xhCPvYxjnfqxS+ZIy5Sk8ylKT52236Wz9Wp/fGG4+9keXZmvVF0KVXNTksbrlJNtbq0KPuRnE1OLpzruFhlbraVuurSn8qoShCXvoxljdrRTx6U/ZgRlKO6TWcZw3HOOfD6/SUBCpUmUlLEyk9OsIPLUkKiTTClJKkq+hhSgo+y600s4sylDLDbL6X230pdbdS6lKjbCxq4WrzYWPRuxt3bjGXnOXnfnLznnzvOD1B6o85UqPOUqlBxihQpPNvOPPPOvuMOPOOMuuMNONMuqYYbfddfffdW666t1a1GEkkkkkksYSwkt2Et2Mcwbb2ttvOct+l5353HZucjkL0QmTPD88uyZFSlEadzc1q4lJSlvM5qYpUebYRSlv8AJ4FW2U5tKU4cKUoMKEIvMYRi3vaik+nakZc5yWJTlJbNjk3u3b2Ube5OLSrKXtS9a2LiK3VIWt6o9ErJrdbWy6pSlMYUcXW626tt1bb6VrbWtte1WtBlpSWrJKS34aTXLz9fzGIylF5jJxfPFtP0oODivdVZy9zXLHJafWlx6xeqPWKzrqW0tpU1QpvMOMrbbbbZSt99a0ttpSnapSgKMYrEUkuZJJehczEpOTzJtvpbb9LKIZMAAAAAAAAAAAAAAAAAAAAAAAAAAAAAAAAAAAAAAAAAAAAAAAAAAAAAAAAAAAAAAAAAAAAAAAAAAAAAAAAAAAAAAAAAAAAAAAAAAAAAAAAAAASMh+Qkf1Kn/Q2C7ofBQ6n87OKp7+XWVQlNAAAAAClXfISz6lUfobxFX+Cn1L50b0/fx6yORSHaOFe5UAc82va8PDhX0/8Az/OH9Xt7OUzh7Nm/Yjju+D9dKf7QMAAOFe4AOaU4+rSnqjKWfSl6QcDAFacO1UA1jYwAAAAAAAAAAAAAAAAAAAAAAAAAAAAAAAAAAAAAAAAAAAAAAAAAAAAAAAAAAAAAAAAAAAAAAAAAAAAAAAAAAAAAAAAAAAAAAAAAAAAAAAAAAAAkZD8hI/qVP+hsF3Q+Ch1P52cVT38usqhKaAAAAAFKu+Qln1Ko/Q3iKv8ABT6l86N6fv49ZHIpDtNkGoerGtEtwrk7bDcjNspx/g7Gk1YcbNGL8Jp4Y/bGZinL2gJdFLfDGuZuqNiizDHWlahd3OWyNvcWhWXava0lC3BJdx4Lq5rwrUre1oKrVqRlOU5twpU4xxvlh5k87Ires8qwd1vb0JUp1riq4U4tRUYYlUlJrLwtiwuve9uOS6NttNtdGHVnHW9el+Uspy7Xma5qe9d5Pj3YONR5hzVi/KjVEz5u2onF3gx6mBzVlkMVQrX2jkwWNpbEQrYG46ro7LXxJGdLW7rSualndQhCvCnGrGVOWtCcJNp4yk4tNPY+TlM3NtSjQhc29SU6Upum4zWJxkk2s4eMY2bNzZklodySuvuy1sTuyjvji2ycTPEMhzSwa7a9Ercl5ORxeNR412emjLE5UttkFwdMmdSe1lKIo+N0td15Zi4pGRYajOMKgvdKVrdtQs6mpGrClKvVahTbk0swW2UsN4exLY3kntNH0a+rr3MNacHONKn400oqTeu90dqeM7cJc5olFyVJmLodqC/7x7Kw3ATRK0GP2lyQSOWz3Izq3qHVsx/juFMyp/lkoVNyY5LcvUEoktjazITl7YiXyByaUK93aUSk9yS8l7dqzt51nFzlmMKcFs16k21GOeRN73tws7HuOm0t3c1lT1tVYlOU/IhFZlJ9S3bVta2reZ436Ucnjs7i7ZhZyf8AmraQ3M2puHJZn6TxjZyGQBLDc5Yox2uTJZ/I8UumN7LHuFqmdCrQurRH8gt6h8fFL5H2K1Ci6rJHuLcfft5bzod+0qKo3FRUlKlNt0qk1+pxnlJSTeUpLG3Cxz9atbWvCt3rUqurRhKo4VIpKcY++aaezVSzhrl6SCNQdNcCSzW7KW8G5mS8lwPWbGuUY5g5gimDGSKvmZ8yZdfmK2ULYpE1U0XERKJExWKrG6UuTvJ0StE6tlzkjbbyXFuoUpmuryrG4pWdrTjOvODqSlN4hTpqWNaWE2229ixu+QitranOhUuLicoUozjCKgk5VJtPxY5aSxzvp3bc/luRpng+C6/4d3W08yNkbIOrmYZzJ8UK2HNDHG2bMeHcrRdBe7VhM9UwxUfD5AZI2FK4SVkdI+ShIsa09hahOZUwlUetLurO4q2t1ThCtSjGonCTcKlOWxNbE08p5XJ6UsXNtThRp3FvOU6M24NTWJwmt6ljY+v5FuNYvx+PlCxOEAAAAAAAAAAAAAAAAAAAAAAAAAAAAAAAAAAAAAAAAAAAAAAAAAAAAAAAAAAAAAAAAAAAAAAAAAAAAAAAAAAAAAAAAAAAAAAAAAAAAAAAAAACRkPyEj+pU/6GwXdD4KHU/nZxVPfy6yqEpoAAAAAUq75CWfUqj9DeIq/wU+pfOjen7+PWRyKQ7TJPBDOjgDpFNjM06ty/YTVplmbvj+VtxrvkTF+OJdN10JdFzZBa5xhjcbWOzJksXNU/Jj7euNd1zc0lWLm01hXqrr+etJTUqFO5jRuHHWXvZTjHPvuLclrR6XhLfyHTSi44rVKEqtFPV/XKDfk8YtbGOZZ37tu3bxvPKsU7A8ktrzm/VSBOmqOvGK9vZbgmb6g9fUk8j7rmx+xqtyGgzyXl1zSs+QMkSEqBmJ4YoOniZ0XtaBxuZo2SxMkdcFcoqLKM7fSlahc1O+birQVSFy1qYpRk1xappYjh7dj2797ZYXUoV7CnVoR4ijTq6k6GW1rtbJqb2y5Ftw9ueREefwfTzd8l7X/7rOxVPm+hEn8PzBPpz7jit3+UUM7NvwkedP0dWx7SPRC/yvOX8DV2bMPNN7/o5tzNG4uCqN3/ACDlaKdjNqWFLwMkEq5PDamPRNCX21rnI1CGHrk6BtLpXqhy4xC3uB1hZNKmdSIPupTm23Co018BavkV/auXMlmSy+jOPlZZ6Kf6tcbUm7O4SzyyxHCS3t7G8JPcVPIKKErXsftVJnkwtNFIlyee0khma9TdQtAgjKMiFlr1bhffW0uiQsw9PU2hlaW0pwvrSlLK1pjTP3PaqO931qorneZbFztdD+XlGi88dcN5wrS4cnu5E+jm3FrpqXHfwexz6lbdd0blhST1NKca9TIM02Skl338OPCy5RdbZbx4W8+va7fl6pNacWtulYYjndmM462Pp5Pabyw9FJr9bdPPLvy1s9u7dv6awom5q/g9KqjqTcluk/K10Xxih9tbbnNM36ppkDg4oLa9s1KmUN7g3HqrKdSLVE3pb7qG1ttuy9unFj9bZS1sbca0o6qbXPiTXU+cw01ojLWNa5Wrs3rDzjZuyurp5FpTFyVQAAAAAAAAAAAAAAAAAAAAAAAAAAAAAAAAAAAAAAAAAAAAAAAAAAAAAAAAAAAAAAAAAAAAAAAAAAAAAAAAAAAAAAAAAAAAAAAAAAAAAAAAAAEjIfkJH9Sp/wBDYLyj8FD97/acVT38usqhIaAAAAAFKu+Qln1Ko/Q3iKv8FPqXzo3p+/j1kcikO0zz1M39nur0ByZhJ3xlibYfXTL65sfJzgrODE6PURvlrLYSU0zmLuDE8MT9EpikTJkyO54a3CtipIlRUUpDFjY0LW7iurGnczhWVWrQr04tQrUZKMknvjJSi4zjsWU10J4yddvdyoQnTlTp1qU2pOnVTcXJbpRaacX0ra/Qz9Nqd/JjsljPH+AotiPD2teuWNZEum7BhTB7E7NkfdshuKBQ0KsiTZ6kbxIJHL5lYyKlDEidXBwLsRs5xiSxNeYYaoMW1jChUnWnVq3FxUioyrVtXKim2owjBKMY5bbSWc8uBcXkq0I0o0qdGlFuUadNbHN7HKTknJvGxbVhc5ZGke4sv0dzI4ZnhMTjcyeXDHM6xuY0So50IbC26dtdjWucLL2hSlVVWoirKGJLbjakXGV4HWXW9ob3lrG8pKlKcoJThUTik3mElJLD5G1hmtrcytavGxipPVlHEm0vGi1nZ1/2byA8STxFi7KEAyM5QSF5Pb4RLGOTrcd5GbL3qCTVMzryVp0blrQWenq5MTrYVVI4I7jepKCDLizyzybjCTJqsHVp1KanOm5wlBVINKcNZY1ovkks5T35Wd+0ipzVOpCepGootScJp6ssNNppPantW3OzbjkJxgO42RsMbd13EwOwQbDEyR5Bk02jsChTDcnxdHGmVGOSd2xygi5yu+tICpYHZdGL2YtYReQ0HVtbVLapJRqEsM7SnVtVaV5TrQcIwlOb/VJOOMTcsYU8rWTSe3fnanLG4lSuXcUVCm1OUoxjF8WovOYqD/WtPGNnJjVwsZVZH5VV3dsV5mxlgLUrV3UdRsY2GxzOE9wXG5aimkvha8+ql+x+zLJFK3lDCoHKDK1IkUXjqFOgcEFaoKUJJvN6pzU9GpVKVS4uri64h5owrOGrGW7WlqxTnJLYpSeVv5sTzv26dSFG3o0HWWKs4azcltyll4inl5SyQfqPvvOtV4XlfDrljbF+wevObqMyrIuCM2Nj07QtVI42eWoYJtG1LA9MTzFJk39RJT1empZbRalTt/TkyhayR5czz3djTup06qqVaFallQq0mlJRe+L1lJSi+ZpYfLykNC6lQjOm4QrUamHOlUy46yziUWsOMsY2pvk5T8Nu975ttbF8S4sR4zxVgHAmC0z9ZjDB2FWR0Z4c0u8rVlrpRLXtY+O72+yaWvqgqzpbu5uF1pdtFJyZIS4Oz6udVpZQtZVKvGVK9eq1r1qrWs0t0UoqKjFbcJLlZm5u5V4wgowpUqberSppqOWtsm23rSb2beveYLjsOQAAAAAAAAAAAAAAAAAAAAAAAAAAAAAAAAAAAAAAAAAAAAAAAAAAAAAAAAAAAAAAAAAAAAAAAAAAAAAAAAAAAAAAAAAAAAAAAAAAAAAAAAAACRkPyEj+pU/6GwXlH4KH737eg4qnv5dZVCQ0AAAAAKVd8hLPqVR+hvEVf4KfUvnRvT9/HrI5FIdoAAAAAAAAAAAAAAAAAAAAAAAAAAAAAAAAAAAAAAAAAAAAAAAAAAAAAAAAAAAAAAAAAAAAAAAAAAAAAAAAAAAAAAAAAAAAAAAAAAAAAAAAAAAAAAAAAAAAAAAAAEjIfkJH9Sp/0NgvKXwUP3qOKp7+XWVQkNAAAAAClXfISz6lUfobxFX+Cn1L50b0/fx6yORSHaZOxLUzJsz1VyxuC0r4gXivDeQoZjSVt651ciZkokE6onqzHMrSUyntaxrK6SX09SrfUCgjhd1FIppSla88rmlG5p2r1uNqwnUjheLiG/Mm1hvk2PpJ4285UKlwnHi6cowabes3LdhYaaXLlroyYxcPj8fLHRj7fbeQAAAAAAATMk16zKvwG67Qo4K4qMDMeTkmGnbIha1nq3ockro6XK00aOa+uNJDzrmE5MsMdrGi5jTmrUCBQ5lOLgiSHxcfS45W+uuOcHUVPblwTw5ZxjY+TOegkVGo6TrKDdKMlBz2YUmspc+7ox0kM/mEvzEZlrlTSfPmJcg64YseGBqkU92txZiDLmF47D3ax5WSCP5zdnFix20qqnkICG+TOjs2nI1DWaZeSjMNT3GLrizLr7OWle0KtOtVi3GFvOpCpKpHGq6eVPZmSaWN+Oo6alpWpzpU2ouVaMZU1F5ype9zsWG92CLJhr5myCZllGvUjxjLis1w5+d40/42aGs2USVO8MSc9a6EoUsX68FPaQhuTnOxTqxnOLUtZbbXlCtUtZhay+aNajOlCvGceJmk4VJPVi09i2yUd72YaTzsIpUasajpOEuMi8OCWtJPGd0c52bdmdhDvCtK1p82nHj/AFeWJFt3df0ke7eAGHzdHyrevkAAAAAAAAAAAAAAAAAAAAAAAAAAAAAAAAAAAAAAAAAAAAAAAAAAAAAAAAAAAAAAAAAAAAAAAAAAAAAAAAAAAAAAAAAAAAAAAAAAAAAAkZD8hI/qVP8AobBeUfgofvf7Tiqe/l1lUJDQAAAAApV3yEs+pVH6G8RV/gp9S+dG9P38esjkUh2nol0EVYFbuRj3wetkWXIUpxgxbQ4KdlMKxg9s8WlE4kSZC1WxWJ3yx6bHpLFI46vpqOkukCVldXpvjBLtdH0Jr5e31toL3j3pe0jbuEakresteotaMItLMtVNOTXJHYm1htLaXFrxPudcSrqbgq9N6sHqtvclnDSW3azGncTAunM+0QxTyhOoWMZ/rijcNkHjVHKOAJbkJdl6PlytJAHPJzJOoZkF+LSSi8k+OJCEkgRu6MtGqcnMhK0NbKVHFTnMOm0uLqF7Oxu6kKzVGNaFWFNU9jk4uLim1yNpkVzRtpWlO6t4TpZqcXOEpuaylnKk9u/7c0QcpNrxiPX2zQSuJYsZGK5w5NfVvYTJvVH6RPvZDlrJFs2umUnL7IXV16zFu3Whv5rEx9bY839H/ta1JOqndUk0dc1rmF26rjJ0by4pQaio4p08OKeN7Sby97Ib2hTo1LeNNNKpa0KkstvM5p6z25xnG5bFyI2WuvJ56jJuXxxVpERi9TZrPJ4gyOrzj3s7yHcerXLNV37Jag6kxulV04T0MmaFM7UKTSMkqy0vrfZZa2X3o7uL3Quvcevea64+FSUYy1I4wrmNNJxxqvxW1tW/bvO12dstKUrbVlxM4KTjrS3ulOTWtnWXjJcvs2HRar64ck3uzlXKOkkIw9sPhSfQ2P5Ok8A29dsx0yA/Ti3GTgaqcSZbhPscYILGmhewlrHJG0M5y16tSt5bQfLi3Yy55U5ubjSlnClczqW9WFSdOnK2VPU1XVXipVdZuTjPCb2J43JZM0KOjripVoQp1acoRnJVZTcsqm1nxMYWVuWHnauuJcdYa5M/dnBu4MS1zwNnrXbMOoOtGStpYVmSb5mIyxdnWE4duItkbHlqCUaI3FYFIpQidWS5vSY0Iq3s7yuVL73xa1Rusfme1SvpC0rWsritRrUbmsqLpwoqnKm5puOJ5bkljDy+pbTSFGxuadxGjSqUqtCnKpGcqrnrqLedaOMLYuRLa1s2GNjTheAncivK9gr0T7/Gcm5SVnxOWutmcxLjN0LL1yJlJSY/H9j7bAlL2Q8OC65PLD42ZKyEKs9pJebGs29HXqdafurChiHFu0nUzqR19ZTilieNZLDeY5x0HOqMHo2dbxuMVxGC8eWqo6rfvM6udmxtZ5ET9JsH8ntojrxrCp2uwhlnafYrb/Bce2HUIolmhZhOL4CxPkA5xLx4ujPW6NvpsunTgkSqzXRBMm9yj1jkznlFlpElLbXPnjXvr2vcK0q0qFC2qcVmdPjZVZxScuVasduMpvbs2NEsqVna0qPfFOpWq1qaqNxm4KnF7ls3yXLlNGTHKTQfFOQOUb5GLGrF2VvmDpvqJyc8HZ6SNabHpu8YqkubZuwt9H5xiKptOY5UviKwmjotjC1AY2O5p57KqS3Epji4dGznTsdITbXGRuLlvYnFzUnnxXscdbOM5+UnvlGd1YxWtxbpUUllqSjJpYymmnjlTW3bsJv5N1Drtg/+EAZvwOVgt3lUyvztnhpwPl92zTkA9yws1xbFeanKdlvUfeDH+/MrhkplPoyKXueyK92YFVDX9MqcHE8ylee+lcV9C0a/GwhGVOk6tKNKKU5Sqx1XFr3ii/1qWJdBvbRo0dJ1qTpuT15cXNzk5QiqeZJpvxtbOMvOMZ6DXRpfi/SLlANndnMFxDWSzArplzXCXL9KIqrz7k2dK8e7G40hVztY1Gyx2vY0kzZMi1SSSXPiedMi1PH0MesZY9cmqovUnd1eveWNpa1pVo1VCrSVy1SjFOhPCwlt1XHKWcrO1vZsXNQpW13cXFKNN0nKnN0c1JSaqxy23l+MpLLw9xB2Nta8Nw7ktNjtt83QxY75Ymef4NrTqlYte5PHrYxI2BAdNMxTUxlaXhsQyxDSLmnx1Pc+oHZqZ5OyWpalWqlKgqvTO5qz0jb21GUVSjbzuLhqMZa0ZPUpRTeXFuW3K2uO3kyQQt6cbGtXqx/VJVY0aGXJYlHxqjaWE/FTSznEsGsRjNZyHtnPkKNc4MBLq3mvje1rCm1yXM9ism9zRNziekXkIFypFQ8hIsOQrCkp95Z5iVTZZUm+wlrNS1cKTi1F4ylJppbOZde3ds3nDHVytbOMrK51lZSfI8Z29XKTJs7INfJVnXIL/qtAphjDATivazMdwWfPd0ilrAhKj7QmeCnZ3vdn69TVbJCXlyRFGPTqaiblqNAa4KzE1x18VBVo0oq4nGpVWdecY6sXteMRW7ZgkrOlKpJ0IyhS2asZNya2LOW9+Xl9G4gYTEQAAAAAAAAAAAAAAAAAAAAAAAAAAAAAAAAAAAAAAAAAAAAAAAAAAAAAAAAAAAAAAAAAAAAAAAAAAAAAAAAAAAAAAAAAAAAAAAAEjIfkJH9Sp/0Ngu6HwUOp/Oziqe/l1lUJTQAAAAApV3yEs+pVH6G8RV/gp9S+dG9P38esjkUh2m2bDWcMTR/ke9ycCvM5Zm/ME/2VwXL4bAT7lNHyQRqN0bevrwhtsT3JapG3qRnSKmqSjKcyvMLvFZUo1XpW2rqDdKFvWjKezEZSxhPly9vId8KsFo+tS10qkq1OShyuK3tc6R1q/NeKzeRRYteC5sz35rTcpesy+fjulynr+VjQzWpXELJhdb0folGq6S32M9LulVUdLupTqHU/7INeJq+7Dr6kuJ70jT4z9brqUnq8+cNcmDLq0/c2NHXXGK4cnD9dqtb+oy5zol0X3zxNonkuR77QfW521t0qwpqnmnE88xVkeSZJIcMH0f7Vkmx0kiiRcyTkqW0flR0fQFOjcSnSFtdXdzRuqp3ZWHmoK8sZ3dGNnUuI17mpXpVoSgoRVVJatTLTWq0nLCbxu27Doq963cbaq7mFGVKhClVpzTcv1LOHHGxt55WuTlTMjpDufqko/hE+Ktq2zNMXM1sYomzt6zKyi5fRhQXptTJFBqJ19bW+iy1UVKFSRiUUKRXWUcTebbXqP9kpCrS69wq9s6Mu+JVJSVJYy83MJ5W3GNVOS27iWVxQel6NZVYujGKTqPYlilNbeZ5aXWzXhyT+fMO4Q5QqY5TyvP2OD49X472UakcqeblVrYocZfGnxHGkhdUyZQfU14UqSCUlKk0treZb1S6ynGtLDSdGrWtKMKUJTnGvbycVvUYSzJ9SW84rKrTp3VWc5qMJU66UnnDck9VfLyFh8l9mnFmG0fKMF5PmrPDL8scmJtThzHVrvcptrLMnTUuGUisNa+jpz+Ls91b1tEdp/UE9ejmdVPL7XHGkqFat3hxUHPirylUqYx4sIp5k8tbF0ZZmwq06bu+Mmo8ZbVYQz+ulLdFdLP2ac14qI5FKU68nTdmszUt5SZty4lx3dcp6/n42J1zQRM2X2WUT1SdarJGUY01rVVRR0q2tKEVL4XjZ0ar0tCvqPiVaTpups1VNzi1HfnLSb3BVqa0ZKjrLjXcxmocuqovMuraZP5NdtNOUhwJp1LsgblwvUbP2rmusM1WyzD8twefytum0DxUocr4RkbHbvCGZw69PLmid3c93jKi0pxudVfW+t6BM3I3WRctJXejq1zCnazuqNeq61OVOUVqOfvozU923a3HO1vozPUdte0qM53MKFWlTUKkZpvWS5Ytb3zR3Lds5bg3D2T1WkPKKckdPMN5kRzXBWuWDtB4LMMgu7crZF0YT4ezbJXWRUnDNcReYzSBliJrY9yRsRVXkoDVZiZMoVVK7ebS3uIWV9CrScKtarXnGCaeeMba1Xndl4WRd1qEruzlTqRlTpQpRlLm1Zbc52p4Wccm7addh3czXfF38IIkm3kjnqdTrs4bBZ6WFZJY0Dg7NlI/k/H0/g0elPQyE1HQ1hIdZS2LHU4hEatSs9ixYShVGkWJDcVLW4qaDp2qptV4U4Pi3hSbhUUnHO7LUfF6Wk3g1jcUVpWdZzXFSnJa62rEoaqfUntfQjW6kf2/QbdnHWQMEZuiOxSTCeQILkFjyJjW2Rx2NTZMmUo3V5iF9r0iTuyYl1aTV0PlSfqKtIYS4OaIo5xS3VvO7oxld2M6VejKg503TlTqOLktWOFPZsSzlx25WzJzNq2u4VKNWNZRqRnGcMpNuTeo8rL2bJbOXdyPZ3/CHMmY/aM/450+wy2GRrG+CW6d5glEauLtT3o83bbzFZnGcJ1BJdaW2JmlhfokSyN19ltkaTuC9gRFlJEtvVOLQdKpxNS5rPWqVnClCXI6NtHiouPRKSk/3W/pfXpicVVhQp7IU9epOPLxlZ67ytu6LTW7GWlsPPwxIUDk+Mza6u5EfbHB1b0Tk/KUypamZECtWSQrd1CNAWcuVkNqcwxYcmRlGqjyybik5d511ltbyTcU2llqLaSe9pZUVs2NvZnbhvoKiKTlFN4TaTfMm9r+TeSxsdjjG2I80zjHeIs1M2xOOo2paCY3mSPxlyhzPNCl0eaXVxPRxt2Xui9tozu65wjp9DXFYUqUtBy5IfejUkVENCpUq0o1KtJ0Jyy5Um03F5ezK2bd/y85JWhCnUlCnUVWCxiaWE8rL9D2EIiYiAAAAAAAAAAAAAAAAAAAAAAAAAAAAAAAAAAAAAAAAAAAAAAAAAAAAAAAAAAAAAAAAAAAAAAAAAAAAAAAAAAAAAAAAAAAAAAAAAkZD8hI/qVP+hsF3Q+Ch1P52cVT38usqhKaAAAAAFKu+Qln1Ko/Q3iKv8FPqXzo3p+/j1kcikO0AAAAAAAAAAAAAAAADJ3UzaF41EynXLscxFgfMMjTMB7VHm3YGAKMixqHPnXxgf2vIUUaE79HutuQY6rj5RMefzVKspuSuTtZRCacqKOTc91bK6pcU6k6cdbMuLerKSaknFvfh5zsezZzs6Le4dvLXjCE3qtJVFlReVJSSylrLGF2vZEWVsozvNmSZzlzJ0gUyrIORpO7y+XyBUWnIMdH16VmLFqixKjJTokKa0w2pSJvQJkyBuRlkIkKZOkIJJslpU4UacKVNatOnFRjFciW75enpZFVqTq1J1Jy1pzk5SfO3zdHIuZYRH43NAAAAAAAAAAAAAAAAAAAAAAAAAAAAAAAAAAAAAAAAAAAAAAAAAAAAAAAAAAAAAAAAAAAAAAAAAAAAAAAAAAAAAAAAAAAAAAAAAAAACRkPyEj+pU/6GwXdD4KHU/nZxVPfy6yqEpoAAAAAUq75CWfUqj9FeIq7XFT/AHqfyZRtBpTjl42r27F7SORSHcAAAAAAAAAAAAAAAAAAAAAAAAAAAAAAAAAAAAAAAAAAAAAAAAAAAAAAAAAAAAAAAAAAAAAAAAAAAAAAAAAAAAAAAAAAAAAAAAAAAAAAAAAAAAAAAAAAAAAAAAABIyH5CR/Uqf8ARWC7ofBQ6n87OKp7+XWVQlNAAAAAD+b7LTLLy7qcbb7brLqca0423UrS6nGlaVpxpWvlV49ztjElmLXOsenZzMZw0+Zp+3fue7eR6tQnITbizLa1srWvUzeH8gy3t8K0r5VLuH91ZWvG2vdtrS6tLVpSpSae7ka2rGftv2nbTmqkdZdT6yjERuAAAAAAAAAAAAAAAAAAAAAAAAAAAAAAAAAAAAAAAAAAAAAAAAAAAAAAAAAAAAAAAAAAAAAAAAAAAAAAAAAAAAAAAAAAAAAAAAAAAAAAAAAAAAAAAAAAAAAAFciQnrDbSy6VoXxpU03h/JLtr2q1rWvDnXcP7myleN1e3/c0rdSalTnUkorc9re1LGOXc93NsfSazkoRzna84Wza/T6d2Fz7CQLLLS7LC7KcLC7bbLaeXwttpS22nGvbrwpSnli5ilFJLckl6Dhy3te1va30n9DIAAAAAAA4uttvpW262262vl23UpWlf6q8aV/rGGk1hpNdKTC2PK2Nbmt/pKfoSPzom9YK9wNeLp+bh6sew2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VFtttltLbLaW208q22lLbaelSnClBsoxjsjFRXMkl8xq23vbfXtOR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ZbaKaxeLI2yw1rcZIjImgyO+O9HuRJ09ipY2xuJRR/nUmvbSDuJF7upYIy5ImaqqwxIW7KUZiwoxNYdZXh0jed5WtS4UdZxWIxe5yb1Uny41ms45Fvwd2jLJ6RvaFrrOCqSk5yWMxhCMpSazsb1V4u9Za3o9oTX/B8eTYQNyJErgmS3tUlTFEKHhzyxKSXByNLspbesWEsxrS1FqD7qVMNsb21CktuurQhKTZSltPFPhFpPMsVKa25S4uLxzrPNsWPl35PfR4LaK2ZhWfi7ZcfNZeVtxnZs5Fs387K/yP7yaHewnvsuzz31Dwi0n5yl+Sj9uT5+dmfBbRHm6/8AKKnb0fPzseR/eTQ72E99l2ee+ox4RaT85T/JR+3J9sseC2iPN1/5RU7ej5+djyP7yaHewnvsuzz31Dwi0n5yn+SXaPBbRHm6/wDKKnb0fPzseR/eTQ72E99l2ee+oeEWk/OU/wAku0eCuiPN1/5RU7R5H95NDvYT32XZ576h4RaT85T/ACS7R4K6I83X/lFTtHkf3k0O9hPfZdnnvqHhFpPzlP8AJLtHgtojzdf+UVOnp6fthDyP7yaHewnvsuzz31Dwi0n5yn+Sj9uX7YQ8FtEebr/yip09PT9sIeR/eTQ72E99l2ee+oz4RaT85S/JR6e37YQ8FtEebr/yip09PT9sIeR/eTQ72E99l2ee+oeEWk/OUvyUent+2EPBbRHm6/8AKKnT09P2wh5H95NDvYT32XZ576h4RaT85S/JR6e37YQ8FtEebr/yip09PT9sIeR/eTQ72E99l2ee+ox4RaT85T/JLtHgtojzdf8AlFTp6en7YQ8j+8mh3sJ77Ls899Q8ItJ+cp/kl2jwV0R5uv8Ayip2lrzT+DxcndIoy7NEXYsoQB/Vpr7GqWtGSHl7VtCyltakH3NMpq7szgl6pS2itIelLNUJ6mFplqE++xUVtHhFpBSi5ypzin40XTilJdD3p79qNKnBTRbhJU414Tw9WXGznh8j1ZZTaf05PDTmbGjlhfMOWMOPK9I6PGJclzvGLu5oLDCkLi6QGUusUcFyMs7+zFpVatpOUJ7Df7LaSZZaZ/LpUe7tq0a9ClWisKpBSxt2ZW1Ze/G7O58mw+d3NB21etbyabo1JU21y6r2PoysPHSRsJyEAAAAAAAAOaUrWtKUpWta1+Z269v4931BrJ6qcm8KKbeejPLyegKMnJKO1vCUedvYtvJls7m1iWXW0ureRbWv/s3X386ngu5pd1vGnzeF11PCKOWn7SMpKMKs8NpyjB6r1c5a37FjfnbvL+HBy+cYynKjSlKKbhKa1o8yeOXa843NNHPWFX/yqb7M39iMeENp5qv6vXn5n6Gb+Dd35639c56wq/8AlU/2Rv7IPCG081X9Tpa+dY68rkHg3d+et/XOrUpjUhtSTaUpdSlLqVtrxtutrx4XUr3K1pWnCtKVpWlaVoLWzu6V7S46i8w1nFprElJb01yYWH0pp7nsp7yzr2Nd0K6Slq60WtsZwcmozTzueq10NNPasFOOo5dwAAAAAAAAAAAAAAAAAAAAAAAAAAAAAAAH7EEmKTLSCqcbr614UrWlKUrS2ta1rWvzKUpWtfLrwpXhSte0Oe5uKVrSnXqvEYLbyt7dyXK29i6Wia3tqt3Xp0KEVKrUeEm8JRW2Tb3JRW1t7kdr1hWf8om+zN4/of8Ab/WKjwitHupV2ufV+3OuXlLzwbu1vrW/rnPWFX/yqf7I39l6fxr2nhDaear+p1dvzc+x4N3fnrf1zirCrpStaGJ61p5VKXGca+Dtl0pT+uvDwh4Q2eVmnXSzv1OTHLz7WtnUYfBq9a8SrbyltxFTxl4fPs6duzl5Dpr7Li77y7qcLrLrrLqdrtXW1rbWna407VaV8qtaC8p1I1acKkHmE4qUXzxksp/KigqQlSnOnNOM6c5QnF71KLcWvSj+RuagAAAAAAAAAAAAAAAAAAAAAAAAAAAAAAAAAAAAAAAAAAAAG27kKv51DV76Xm7/AOnjLAo+EX3srfvqX++pl/wZ+/Ft+8uP9xUPohD52fUQAAAAAAAAAAAAAAAAAAAAAPmAb7+bs3Z/zu9lPbnmg+oaK+4Lb8Wj4/pb75338Il80TE4WBXgAAAAAAAB/Zf98L/x7f8ASoIq/wABW/FVPzJEtD4ej+Np/nxO4fa16ZZwrX5Hs7XzP7szy+7xr4O5Ttik4P04S0fmUYP9XqrLinJrEXjLWUujbnoL3hJOotIpRnOMVb0m0pSW3WntWMJZ59/znSca92vx4/rr6tRecVS81T9SPYUPG1V/72p68u054+Gvd8vuca+VX9fl8e6MOjT83TxzcXHdzZxs27W0vRvMcbWzlVZ7Nq8eXItm94Tz6V6H3T98mFfU1n6U4UXBr7ir/wAKn/uqJ6HhR930P4HD/fV+Tk+3MdIPRHmyVsEY1LzPnDDWHTXi+OlZYytjzGhsgLQ0dDGMudS9ni97xY2XK0Frje2WulVtqG5eitV1IonqrTUMqdZz3NR0KFaukpOlSnNRbwm4ptJtZxnas4bWXv3ElGmqtanTbwqk4QzjLipNJtLKzvzyZ3N80kZJ13Ix/uRONUbJYa6pofsg+4CsnN7LYiPXkMuSlGP6Si6PWuiotMapsIo6VZ+vR9hV9/Q6OZlKdJrBRvJVtHU75wUXO2dd0k8rPFuajrNJ4WMN4zjbgkrUFTu3bazlFV+J1tVZactVSazswtrX0GXkN5OiEL9q98sCTjNcqZIRozinN2WnyeRTF7RJ5VOmbC0tiUeXtzVB3fJMRaG1zekMkPcElqucXpCFSElCcq6krvXJa+rpitGx0bc0banOrpCpCmqc6soU4OcZSzrqEm0tXHvUdlOwpu5vKNSrOFO0hKbnGmpSkotLGrrJJ7d2d/Rkw0yqxaiNkeRKMI5T2OmsrufERTg0ZUwJjLGEeKjdydbc4LkUiiWyOXXI97KV2NpCJqPi6dApTqVqk94SmoiEi/st62k5TffNpa0oOEnGVO4lUlKaXixceLjse3LzlbNjyctWFkop0a1acnKKanSjFavK01N5a2tLHaZvqOSpf3/ZrBuOMV5WRzXV/PeKk2wMa27dItfGoVGcGRtpIXZtlGQG6j66tEOk2GHUtdFpTEHqZJD0cjXQxrkK+LrJgkTo+OOm4xs7ipWpcXeW1V287VS1pTrza4mNNuK1o1lJOEsbFnK2PHU9GSdxRp06mvb16arRuWopRpJZqOaT1VKm001nGcZ3mr6fN0OaJvLmrHsjdJhBWyRvCCISx6YrIu7SaOI156dof18bLc3m1hUu6IsleY0VdnG9uqo6IYsPMKuMuuqEqsqNOVaEadVwTqQjJyjGTW2Kk1FvG7OFnk2FdUUIzmqcnOCk1GclquUU8KTSbxnfgtISmgAAAAAAAAAAAAAAAAAAAB2jN8nk/wCKb+iuFNp9L3NrPG3Xo7f/AKsS74O7NK0Gtj1K23/6UtnV0FIsrXpirt1+ST/m/Rbv1U9QdtpSpO1tm6dNt29FtuEct8XHa9hw3lWqry6xVqfdNf8AXy87Ldt2FNxr3a/H/wAqeoOjiaXmqfqR7Dm46r52p68u07Jor/bFP/8Azf0Bn6qCr01Tpx0ZdONOEWlSw1CKfw9LlSyvkLbQdSpLStonUm03WynKTT/yervTfPh/IUy35LVd3pKj9Ldw/wBo6tG/cFnzd60fTqLP0HFpLPujfPP/AObuOvPHTy/l2egph3HEVrY3L3hxQNDWjUuLm6rUrc2t6Im9QsXL1x9iZGjSkF0uMPUqlJpZBBJdt15ht9tllK3XUoNKklCEpywlBOTb3JRWW/RkKLk1GKTk2lFPnbwvnNhXKGcn64aHvuJUFmTWjLTJkaLyJO7yJmbC2lJFcy4zkd8UzNii8kt3eblx2P3lQyl0ejTEF7qneSD7WpIXbZefVaK0p7pRrN0nRlSlmEctqpRnl0qqUlF4klu5HlZ3Hdf2MrOVJKfGRnB60kliNWONem8PfFvZtTa34MHluNshtnYNRxgkwQVyegTOuNqLI28pv4wGtY9K42kcIVQ5HZWUIVUhb17EQrZemkGu6JW3WX3LE5pVlhG4ozdZRrQlxD1ayTWaT1dZqo9yePGxjdh7jjdKtHi9aEkqqTp+K81FtjmL2prW2LGcvYthnFqZyamf9pVOzaMuEZcharW/E+X5KpTl4Tl0nPk2c8WUZOj6xHlWqWC+NZSk97sfYUzX2vEqbr0BlLIU6VMuoRX3emLO0VpLjac4XVSnGMlNaqpTe2vnlhHZl7Uk+Rb+y20bcV3cRUKkZW9OcnFxbcqkFlUuicsYS5OZbWYoY/1u2GyxJpVDMW4JzFkiXwU45PNovA8aTOXSGHnp157UeRKGdgZnBwYDSXNMpbjC3VOkvtXJz0l1tDyjC7e6te2tvCFSvcUaUKiTpynUjFTTWstXL2vV24XJnGcM56dtcVZThTo1JSptqcYxbcMNx8bZs2rG3l2F9YN1CzLmzaeEahUjy7G2XJbLb4q6M+TGp2iS2EdAalcikLjKmR0RpnxBRijDc4vh7bVBR0WkJrEyFMcpVJizIrjSFChZVb6LVajClxkZU2pKb1oxhGLzhtyklnOFvbRtQtate6haY4upKajJVE46jS1m5LGdkU5YSecYSeTJammuqWUYxsTdq3uJJ8iZA12x7KsunR7L2Ak+EovmLGWPy7lU7fcSycrLmQHa97aGzqDo1wycxOIyJ/SqK0Rpi+guhqHijpG/pTod/WMKVvcTjSVSjWdeVOdT3iqxUI4jLanOOUnyY2rqlaWs41lbXUqlWjGU3CpTdJThB+O6cnJ7YraoyxJ4eDD3FerezGdGRxkuFNeM45fjrQ53sjo/YwxROp6zNzyWkTL72hc5xZidESZ0LQrUSy5vOPsV2JFaVRcT1FQTdfYXF9Z2sowr3VChJ7VGrUUW1lLZrP0vn62cVO1uaycqFGpUjFtycYykudpbHt3vC2+06XG2v+d8yqn1FiLC+VspLYuqa0MlR47x7LJorjy18ULkjMke00caXE5rUuqpsckzcQusINWHt64pPaZekPoXmveWltFSrXNKippzjKc0lJLDbWXtSTWcbs5FO3r1tZUaVSo4tKWrGUtVvcmlubxsWzqOyg+tGxmTZZL4DjfAeZ8gTnHqtWhn0OhWMJrKJRB1qFzUMy1HLmFkZVrnHFSR3SK2tSneUqM0lxTHor7bVJJhduKt9aUYQq1rmjSpVEnTnOpGMKmVnMW96xzczfOKdtc1ak4U6VScqbxOEYNtPlzyxw8LrMmdDdPUecuUAxJqDsewZJxsnk0glzHkCO1RmQXJUcUsWOJXMEiM1DLGBecyLblrM3XHkujCYYY3nmUsLKuPJPs59IX3FaNrXtpOnUcYa1Oa/VKcuZ7GsprD2P5TotLbjLynb14zhmTjOPvZrCb5VsfyFlMmvcGceT9yRtCoVyK3I0R2vxxhFsRFL0NsVMiEsxhO5i5qljZc13uJr7Y6xpvLRrCnghGUivVEmNx5phZ5Wqva3ula2ni8VWsqtefi+NxkOJxh52R/VJZWHybefbvan3ncV25OpTuYUo7Vq6ktfOVjLfirbkwsFscAAAAAAAAAAAAAAAAAAAAAAAAbbuQq/nUNXvpebv8A6eMsCj4Rfeyt++pf76mX/Bn78W37y4/3FQ+iEPnZ9RAAAAAAAAAAAAAAAAAAAAAA+YBvv5uzdn/O72U9ueaD6hor7gtvxaPj+lvvnffwiXzRMThYFeAAAAAAAAH9l/3wv/Ht/wBKgir/AAFb8VU/MkS0Ph6P42n+fE7d9+TLPqez9IaKfg797v8A69X5oF3wl++X/wDD0vnmdKL08+AB3b98mFfU1n6U4ed4NfcVb+FT/wBzRPScKPu+j/A6f++uPk+3UdIPRHmzKbRjzbOnn+dNr77bURHFpBf5Becv+T1t/TB7Or0nRZ/dVs/9fS/PXNj50+nO03T5v5RoyP8AKVZRxPTRXk4Xq1n3WleP/wCMiQ6spHPLLpRFmxZHuzV5ml0wKMXZBV9T6+LZLVAXcfITDHPoltbuo0obTRqloWlW78vlmwdTi41oKkv1Jy1VHim9TkxrZxy8pa173V0jOn3rZtxuUlKVKTnjjEtZtVEnJp78bHyZzmWcIvD1HuVV5cp+jmPo/lh/Z9Xt0HJmxlLImpnsYnzkiyxic9FEZBCUZhSqVs78fYW2uEeTmWGuyZQaisupU7tcVdReiODsZ1JUo98Uc1IyUJRWpU2qbTinnla5dvOT0m1f6XagqjVKo403FuMnmPitJrWT5spmnjc3JmdMqQqLm5E5PbB2osfjMiNOpM8LajyfX42Qr3ZDelTMEmkbsqWJHdJbanOWNjVW4g21UWcoL6pzLraejs4W1GpJU76pdSlFYhWuKdXVjHxnOMYwi1hcqzsz8lPc1KtRRVSzp0EpLEqdCdNttYSes8NbFhLa5dOTdBhthRYw07ZuRgyFlp6hm323mLJhmBlPdHkhLH9fJZPXHHk5xXplILnJOQ9Q4/YNigy1yykxXnMVrFLpihbyGKc9nKVUq83cSdbSEtO06EKljY1oUZ7HKddQ141rmEcqMu9pT/U3h5xNp7EXdFRp2a0VUrOF1dQlUjnCVJz1JU7eTayuPjF66zlNpY27fK5J4zIYXJH+Hy1lco5Koq9OkckkfeEhyB2Y35lWntru0OaFRbYejcG5emUJFiY6y00hQSYXfbS62tB7eE4VYQqQkpQqRjOElulGSTi10NNM8zKMoSlGScZRbjKLWHGSeGmuRppprnOjGxgAAAAAAAAAAAAAAAAAAAA7Rm+WBX+Kb+juFNp/72Vv39H/AHsS74PffWh+8r/7qZSLfkxX9Un/AKW8WNp9yWv8Ho/7uJW3v3Zd/wAJr/72ZTDoOY7Jo+WKf/8AnfoDRVab+9d11Uv9/SLfQP32tOut/wCHqlMt+TFf1Sf+lvHRo3732X8Go/mROXSX3wvv4Xcf72ZTDtOI2gckvA4Yq2fP2Iy3Q0jCWlkEkO0WRVVrXa61VOEDqmTYwjjcjPXtSJxkb5k90ixrKxKnRvo/WNTggtWIi6nL0lLp2tUjaK1oLWuL6oralFS1HiTTm1LDwlFbXh434eMFjoyEHc8dVaVG2g61RtZSxshs3tuW1LlccGV59uFdq9GtxcW42ztlTO+Z8RZAfeUYa1eT8GRvCqshpVnt0Q2ZTti5tznmc9+QuTE/NOQVrRb2O2pXeKWLC73C9xWVIq4d92WkLGtXt6VtQrUlYTdOsqylKMdajKf6nDVjHDSfjZ1+c7J8RdWV3To16tarTqSvIudDi8JvFVRzKTex7uTGdu0/dx17zhnJi5EqYYixRPchRErHTBBnKUxOLu73HY9I4ht/kU+SpZW9N6VQ2xRKzInNM5L3ORKW1uTtlixwMVUSNy81NmncUbafCKNerCnKdTXhGcoxlOErZRU4p4ck5eKtVPblbTWVGrWp6IlTpymlTUXKEW0nGvKTTccpeL423k5d5JeGmd5kfKPcvXGY42OL5I5HrNypTLHY+zI1Lk9Pz2uyw2lt7SytaIs5c6Oy02nUUKBCQesVG1tJTkmGXW21gzTWiuDk6mooQurHjJzS1VFt7JSaxq43pvCys70TU9Z6Q0zGGs5St71KMc5lPV8XCW2Uks4xtRi6yQLMkr5JRDjvXiJZEeZRHd3J1ZuPj2Csr+45AsW2waKp8IqJzE2ZMfKrYI1KWWWoURLgisjbfkJArvUEFyUkg6yxnK3jpyU7t0uKlo+n3lKrq8V8LJ1lT1vE13Hi28LW4vD96jljGq9F6tBTc43s++owT4xYpri+MS8bUzrJZ2a6a98mT7sDBs+T3aTkt8esOU2PE/KLtOq0EMmk3yjKF0demrIjM7zyXYQh2R3e1mkiymY3yAFMMauZJg0qXWRr3+KxmX3mFOhVtea1qW8LTTE50XX0ZK9qqnSpxUounJU41p01rR/UY1XOWtB7MNxJbiFepc6OhGpGnfxtISnOcnGSqLjJUo1HhvjXT1YtSTcspS2NH8m4sle3GOtvXjdXk/Ka15cwPrRlHNDZtvj7Gcv1rTSvK2PSDXguKZlhLwWRhfIMqzhI3ItKY6w+Ox2ZnKqLDmJIpRqzV7FjjlYTs3YaQld0bi4pUe8as4XE405++q0qi/VUqPvmp66wsZWTKpSu4XXfNmrerRpVKiuqcJUk6kFspzg/ElxjbXi6rTW5rJF2XoXtFkLWLkpV2lMdzTKMaQ7Gb8S2W4gTyF4UQfc5FnCduWT3l+MjPSHGHytXRziDvEXeUmtqXsSNtUxQ8poId7rN6MrOF7pr3R4pVJVtaHHauZWaox1FDX24zrKKjt18vHIaTVxO30a7HjHCMPGVJSx3zxktfW1d0vetuWzVXMmX/Dp9sXjjAHLxySc5DRotjqyvUxgyjPsSOrZHyD5a/bByRjyUUyumPU0dZybni1W+R6T9ZUiZE5dPfkp9iiiw803EqNrVr6CjThKVrCNaVKFdN5goNQU41E20k9msk1hGYVK1GhpWU5KNZypqpOk8JSbWs4uDeE1seN75iFI2w5eyryQ6Ni12aZvPpGZu/LXjbRgxygfpPkB5IcsfRldhJ9n7dHyl0kdoDa5tsrNaVjqSojZU9IuVWXWyMuh1s9TvelpybvFTjR7wpxtON1OKTjNutGmpLVjLGqmtmzc9hpHjp6Mj3u5yqK6m7ji9bjMNZpubXjNZzjbv3mybCBktK5VLkamfNp6xTtUw6mqkWwdzspsOlSAxRCthHHErJkwo66j0myy24nWRg2alykm2TXErWIx2OUnVoaK2eHovTkqKSs5XEna6uNTGquNdPGzUc3sa2Pk2HZHW790WqrzcKhitu1v1zpqfLrau/O01CRT+Zvzh/wDnEMI+0JlsWq+/dh/8Mr/PbHE/vZefw2n/AP3DVuPQlQAAAAAAAAAAAAAAAAAAAAAAAG27kKv51DV76Xm7/wCnjLAo+EX3srfvqX++pl/wZ+/Ft+8uP9xUPohD52fUQAAAADDDYbJWUXHMmG9ZMLStDjqUZFZpfkqfZOPYGuVu0IxfAFTIiOTxGOSEhTG10pm0ie0UeSuT+jdGyPNpTq5XMrktqhtJ9twe0ZounobS3CXTNrO/tbCvb2Npo6Fedurq+uVrLj69NcbC3pU8SlxTU5N4TjjLlpxioyqTi5JNRUU8Zk9u17diW1pZz89VGWvZvHWSpVGpfOnbN2En/GT3IWDJj+y42iU8xvkFlMRpaQ93Ix62QdtkbBJWxQtfGZ9b4YW4Mzi23tbgpqnMTKzd6lXgxpS3sLmzsKehdK0dLWlCtoynXu7y0vrKrOKdenK746pSqUpJQqUqlxKMoScopvMQ3TmoyUdWeuvEw3FpvY0mtjXLl/IkRFr1tAjguounqqeG5FzBmLNMJaUUUiMfMIl+VcjvDe13u0oe71cukLKiq2xtr5rpK5VKZM2NTUmMTdNcqKFiIhRYaf4MT0hws4TQsno/ROitF14SuLq6krPR1lCdOjGlTxRpzetVqS1aVGjRnOcnsg9rNqtJyrVMYhGMsuTWIxWFs2css7EltJ3btvsdK8a5JyC4xXKUeecSycqDznEDrC7lWYW+aOJrTZFo23RWOuL83yI2bkSBgcIg+x5+dIm7NTuU6XSFMhQu6hto6vA3SVPSWj7Cnc6PuKOlKFW6s9KUbpLRlW1oa7uazua0aTpxtnTlx0KsIVYNKHF68oRcTpTUoqLTU/GUnLEcLO7KWxNYkvfJcnIfvDdrIzI5fMseSfG+V8S5Bh2ODMt1huSWqGFOcmx8nWqGtdIYq4QmdTaNuJbY7FJ2pzRq31ucEK5yby1CWws4w0nF9wSurS1sr+30lorSuj7zSENFu90bXrVaVtfThxlOhcQr29vXpyqUlOpCUaUqdSMJOMpPBtOnKKUoyhOEmoKUXLZUe6LWM4fOk1zNorNa9oI7tFHKzSE43y9FIUpamhzYZbkeMMsbZpZVxsOtcEUZ6FKHpxcTo4tTmtrwuMQJmJQrtrfHnd9RcVlI+E3BavwWuHZ3mk9E3d7CvWo1rTR91Ur1rbitVwqXEZUaSpxuITjOjFvjlFSValSklFqlN03quUXJN5jFttLOxvYl4y2pZytz2mTA8uRgAAAAHzAN9/N2bs/53eyntzzQfUNFfcFt+LR8f0t9877+ES+aJicLArwAAAAAAAA/sutKX2Vr2qUvtrWvcpStOIirRcqVRLLbp1IpZeG3F8i5eb0G9FpVqTlsSqQbllpJKSzy823OOTeXM5tyhYotOI6ndZQm2yla382vGl193cupWlaXUrStK9un4fKaK0pa2Vq7a44yFSNao5JQk8J4W+L2PKafKnybz2OmdEXmkbtXFq6UqUqNOOvOrquWNdtx2bmnFxw3v9HW9ZF3cJ9c/wD7fjwr4ONp4Q6P8qr+Tl0/b5eTbip8G9J+TQ/Krp/c/bPXh1kXdwr1z/8AtGPCHR+zbV3+blzPq6Ofetm9p4N6T8mh+VXZ1elfJ/b7dbVZZSlaVranLtrw+ZWpht3Cvp23W1pTuXUr6cfBuEo2dVtNa1zNxbTSklToxbjzpTjJZe5prlZLwolB6RpqLy4WtOM0n7yTqVp6s1seslJZTWdqaWGdKPQnnDtWJ9e4u9s8ljLy6x2Rx51b32PyBicFbQ9sT20LCXBqeGd1bzk69sdWxenTrW9wRKCFaJWQSpTHFHF2X26zjGcXGajKLWJKSUotPY01LKaabTTTW3cMuMozUtWUWnGSbTTXKmmsPme9b10di5TWYvMxW5Dd5bJnWfuUjPmDjOXJ+dF0xcJaqcrnlTKVsmVKzXpVI1Dvfe6nvZ64xzOcrrlxiq5VdU2usadOFNUo06caSjqKlGMVTUMY1FBJR1cbNVLGNmDMpzc9dzk5uWtryk3NyzlPOcuWdudbOduWSFGNkNh4TkKT5bhmeszxDKs2JcU0zybGMozhgyDLU7u4oXd1Ik8zan1LJH4lzdmxtdHAp1cldi1xb0K1TaapSJzS4ZWdpUowo1La3qUae2nSnRpTpQcU0nCm04Q2NrYlsbzvZvCvXjOVWFetCpN+PVjVnGc1le+nCWs1sWxvbjbtLnm2423WS29tacj7T7HZAaWZ/aZW0Nc2zhk2VN7VKGE289jkjaifZQvToX9mOMMOanlKUU4txt95iRSTffWtdaWj7Gi3KlZWlGbi469K3owk4tJNOUYRbT5Y7pLY09ptO6uqkVGpc15rOUp1qk0mtqlhvCae1PHJseSJ3zJeR5PPDspyXIE3kOTlDyhkh+R3yVvrtPDpE2XpjG1+Nl69wUSA16bzESS9C6XuNy5JelTXpzy7iCuZNGjShTVGFGlCilqKlCEVT1HnMdSMVGMducJYe543kbnUlU42VScquVJ1XJ8Y5JYT1pNyysJJqWcLZjGDrJhMpfkKTPM1n0qkk4mUjWXOMhlsvfHOSyZ9cL7LC71zy/PSpa6Oiy8ssuy5UuVHn3WWWW3X1pbSlN6dOnShGnShCnTisRhCKhCK34jGKSilnckkYlKU5Oc5SnKTzKU5OUm+dybbfyvcW2NzAAAAAAAAAAAAAAAAAAAAB2bPWlq8njWlONDLaceFKcal38Kduvl1rwpSnza14Cn06pS0dWUYt4lTk8cijUi2+fCSbb5C64PSUdLW7bSzGqk3jbKVOSjFJ723sS5Xhb2VSlnWGqDzbaFc0w40y3jfwrzb77rqcac3tV4Vp2vD6fDlt9PWFOhQpydVShSpwl+pt7YQjF4xse3p+jPXccHtJVbivVjGio1K9Wcc1UniVRyWVh42NPGdm4/HrIu7hPrnp/8A8Px4+nwm8IdH+VV/Jy+39j6MweDek/JoflV/6fth9Ga1A1Kkyso4zqfMs6pzubfxr/KKMspwpwp82tP6q+mODSembK6sq9vSlPjKihq60Gl4tWnN5e5bE+jOzO1ZsNFaDvrS/t7isqap0uMcnGprS8ajUhHxUlnMppPLwtr24WejWVpVWqrStK0qoOrStO3StKmXVpWnD5gv9HpxsbSLTTVvSTTWGmoLY1yNcp53SLjK/vZRkpRldV3GS3STqyaa6GinHYcZdrNPp1HIzMYVHppLWGG5DKYyJ/E2aRvDXGZwRGHK55jZMwYUKwhqkxUed7rnVjLeki2xpcrrlyC1OqrU0RSo0pzhUlThKdPbCbhFyg3sepJpuOVseGm1hZ2GVKUVJRlKMZ4U4xk0ppPKUkt+HuycQ2eznHLse/Y+mksgj4qaHdgUvMNkbxGHZSxP6E5sfWQ9xZFiFYc0PTcee3u7aYdcjckJxyRYScQZeXcqUqdVJVaVOpGMoyUZwVRKUZJqSUovEotJxaWU0nlYMwqVKbcoTlBuLi3TlJNxe9Nxabi9zWMc+dxeMPz/AJ4x7D3fHkBzXlyDwCQrKr3+Dw/JEyjUPfF9bE5dVrvGmV6RMrmrrYmTWVULERx1bCCbOqc0sulsdS1tqs+MqW9CpUUcRnUpU5TituzMo5S28/Wtm3aFxWpwdOnWq04PMtSFWdOOedxTSazt2r58nUtGYsuMGSFOZGHKeR2TLyx5eZGsyq0TeTNuSFUhkdyy+QvqmconMmTnvL9e4L73hzNdLlrnctWXLTj6qT637O2t5UlbyoUZUYxUVRdODpJR3KNNpxSTxjC2PHQYjWrKfHKrUVV5cqsZyU25La9dNPbtzt2oq4ZnHNWOJi75Ex5mDKMCyBILnG9/nULyBLItMXy93V1Xu17xJmN3QvTle6LrrljjcsWnXLld1ylVU06tbwnbW9WCp1aFGpThhQhUpU5wikseLGUWorGzCSxjCSRmFetTnKpTq1YTlnWnCpKM5Z2vMotSeXteXte0sN4f32QvThJH96dnyROy851dX94cljm9ObopOqoUOTg6rTj1y1eefdcccsUnmKDTrqmXmXX1rcJI04QgqcIxjCK1VCMUoqPkqKSSjjZhLGDRtyk5SbcpPMpNtyk+dt7W9r2t8pKM42O2GydFWqCZJzzmfIUHYrk97JDZxlCbyyKs16MqpKS5qjr8+r2hvuSk1qSnuSIyakFVrYVzba1tEULS1ozc6Nrb05yb1p0qNKnN53tyjGMnnl2tt+kkncXFSKhOtVnBbFGdWcoxW/ZFya38iSOsx/nTNmJmySMuK8w5TxozTFPRJLmnH+QZbDWyUpaEmkWppGgjru3JntPaQccTQlzKVF9SNMK5vMMutqqWtvWcJVqFGtOGNWdSlCTil5LlGWr0YaeXlPYYhWr0otUq1SmpY11CpKCkuXKi1nP045S12qeThijUvhjHM5WzQ/IXWLs+ijVInhujU3rFnIx5jNZexJFhLXJax13NMdWLr0lW9aHIwxc39HVX3HVkdOm5Qm6cHKm2oScIuUE1hqDazFPl1Xt6ti1U5qMoxnNRk8zjmSjKSeU5LKUsPam+XOOc7bG2XMr4afDpPiDJ2QsUyVQiNbT5DjaaSSDPhzcfdZecgNdow5NbgYiNvLsuNS3qLiDLrLLr7K1tpWmla3oXCUa1KlWipJ4q04VFlY5JqST2ciXUZp1a1Jt0q1Sk9zdKbg31uL5+TZg/liyzlSLZBLy3Gcl5AjuViXFwdycmsUykbRkIp2d0ytE7Ohc0b3JPJC3F0Rr1yRxW2uVFK1MtVkKTTSlB1l+zoUZU+JlSpOjquPEunB0tV8nFtamOjGNrCqVFPjFUmqmc8YpSU88+tnWz05OoKnE1Tw1djoiYSgnHznIkMvcoITIHcuGuEsbECxqbZOujFiu1kVyJva3Be2ons9CY5JEC1WjTqi06k4u/PFUteNTioKpCLhCepDXjCWMxjLGtGDwsxTSeFlbEY156rgpy1JNSlFSlquSyk5R3OSy1lptZe0tYSGoAAAAAAAAAAAAAAAAAAAAAAAbbuQq/nUNXvpebv/p4ywKPhF97K376l/vqZf8ABn78W37y4/3FQ+iEPnZ9RAAAAAMFti41OIBsDhbauFwGS5QZohDMgYhyxD4QnTuk8JhczWMEhYZZD48oUIuyQ2PSeP0JfWVEqveFTW7WKGtGpuRKLae84N3NjfaA0zwXvL+20XWvLu00no67vpypWU7m2i6dS2ua6jKNuqtPVcK00oKSalJLDJYNShKm5KOWpxcm0spYafM2tzexNbcHeQnL+Ys2zmQqGfEs5xjgFkxk+pj1WX4QuheSp9lFzU2WNiOLxJwXdfGqIsDEUsNcXV5aUqh6enJEga01ydEqVX6VtE6F0FRseP0vYaS05V0tazS0Tf0rzRtho6lUjKrO6uadOVCpWqSSUIU7jNOGtKpnGG1IU0szU5uefFetGMcre9qfLuezl2GvxtwdkVkwvyd2QZPjnYJUw4lwxNMc5eiGGX3IeO8/wZROkMQWMb+3xyJu0Rmb43IXaIXNE1i6Zd11KQuqJzTsDxe33lpvoD4RaOqaU4d6MtL/AIPqtpXSGj77Rl5pqnZ3uhLvvSnGNahOvcQuLOnOUZuVCtUxS42GrKpGWJE7qwc68Yyp5lNSi5asoPVT2PKaTaextbHsztJOVY9lTJhTOGS9bsW7Ww2UZCyRhpNkV1yNN5k77LZSw1AVTcmlbvjdBkOVvEth8xRxp5kcWjRD8oZ39azNRJ7UUSrsjqdLUU7+xr6d0LZcI9KcErq3srHSrsqWjbWjT4PaP0leQc7WGkKmj6NK0uKNS6pUq9eVGVWjDP6tJQlUb01k6kVVnSlFRko6kcQjJp6qk0sSWUnsTXPsyWjizH7k4bUyjIsCwXtNDsZuul2WIGVJNg3DKUkkcjyItmcVeaNqZDkqYzeVRmxW3Jq2tretrH7X9wTOalsZj7C7V63p0rf0ocGbax0hp3gxe6Sp8L9FX87XQMdGUKFvo+na3lF1XV0fbWltdYqTTqSg67toOHG1YubjHabXFKM50pONeEoxpqCSWrPxtkYprPW4vVbxlmw/SaOvcR1F1xjMlYnWMSFjw/B258j742K2V5aHVOyJbVyF1aV5CZc3uBCnqlqtMrIKUln8+hxdpnOHz/hxc0LzhdwjurW4pXVtX0te1KFe3qxr0K1KVebjUpVYOUKkJRw4yjJwcUtVuOCCs06tRpppzbTW1PbvTWxoyhHlCMAAAAA+YBvv5uzdn/O72U9ueaD6hor7gtvxaPj+lvvnffwiXzRMThYFeAAAAAAAAAAfpacbbSltphlKU8qlpl1KUp3KUpXhT1O75YhdvRlKUpUqcpSxrSlCLbxuy8ennwiWNatFKMa1ZRWxRVWUYpZbeIppLOeRHPVz/wDljfXL/wBYz3vQ8xR/Jw6f3PS/SzPfFx5+t+Vn/wCodXP/AOWN9cv/AFh3vQ8xR/Jw6f3PS/Sx3xcefrflZ/8AqPzrWta1rWta1r5da141r6daiRJRSUUkluSWEuhLkS3Jci2ETbk3KTbk22222228ttva23tbe1s4GTAAAAAAAAAAAAAAAAAAAAAAAAAAAAAAAACla0rxpXhWnbpWnl0r3QaTTT2prDXOmN24/Xq5/wDyxvrl/wCsQ970PMUef4OG/fn3vPtJu+bjz9b8rP8A9Q6uf/yxvrl/6xnveh5ij+Th/wCnoXoHfFx5+t+Vn/6jipx1aVpU02tK9qtKmXVpWnzaVpWvbBUKCaao0k1uapwTW7c0tm75uYw7iu04utWcWnlOpNp8mGnLbnL5Gt+en8xKRAAAAAAAAAAAAAAAAAAAAAAAAAAAAAAAAAAAAAAAAAAAAAAAbbuQq/nUNXvpebv/AKeMsCj4Rfeyt++pf76mX/Bn78W37y4/3FQ+iEPnZ9RAAAAAAAAAAAAAAAAAAAAAA+YBvv5uzdn/ADu9lPbnmg+oaK+4Lb8Wj4/pb75338Il80TE4WBXgAAAAAAAAAAAAAAAAAAAAAAAAAAAAAAAAAAAAAAAAAAAAAAAAAAAAAAAAAAAAAAAAAAAAAAAAAAAAAAAAAAAAAAAAAAAAAAAAAAAAAAAAG27kKv51DV76Xm7/wCnjLAo+EX3srfvqX++pl/wZ+/Ft+8uP9xUPohD52fUQAAAAAAAAAAAAAAAAAAAAAPmAb7+bs3Z/wA7vZT255oPqGivuC2/Fo+P6W++d9/CJfNExOFgV4AAAAAAAAAAAAAAAAAAAAAAAAAAAAAAAAAAAAAAAAAAAAAAAAAAAAAAAAAAAAAAAAAAAAAAAAAAAAAAAAAAAAAAAAAAAAAAAAAAAAAAAABsA5LXYDHeru/Ou+bMsuJ7NjqMPcxZ5S+EJD13WFJPsbTLHqV9WJU1L1V7UyucpROT1ekIUqyWdKuPSI1amwpMbUaZoTuNH1qVNOU24yjFcupOM2l++wsb9rxks9B3dKy0lb16zahmpTct8YurCUFLCy8Zll46eY+gqm3Y01WEEqku2usyhOoLsOJOJzxi28s0oy2l1l9l1sqrS6262tK0rQfPHb102uJq7N/6nLn50seg+pq8tWk1c2+HHKzVgt+7fJbOjeft4s/Tz56/Wr2dcXfCkY4iv5mr+Tn2G3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dFJ99NJIfH3eUP222uRDQxoFTkvvRZjgL04XJ0ZN55hTcyMj64vTy4G22VLRNDO3r3VyU3Fo29EqVGlE37wtbiclGNCq5NpJOEktvO2klz792XuRHO/s6cZTlcUdWKbbVWEns5oxbbzyY5cc5827ZjJTJmfZLYfMUaTr0sbyznXLuTI8ldCS07mnY55kCQyppIcU5RygoheSgdU5awks88spRaZZYcbbbS+76ZYU5UbSjSl76nBRl0PCbXyZPkl7WjcXl1WhnVqV5yi3tbjsSfypZxybiEh2HMAAAAAAAAAAAAAAAAAAAAAAAAAAAAAAAAAAAAAAAAAAAAAAAAAAAAAAAAAAAAAAAAAAAAAAAAAAAAAAAAAAAAAAAAAAAAAAAAAAAAAAAAAcVpStK0r26VpwrSvcGGk96BTVRJK1rWqYmta141rzLe3Wv8AUI+Jp82evD+dG2tJbpS9L7R0FH52J9bt/UHEU/JXoXZ0fPzsa8/Kl6z7R0FH52J9bt/UMcRT8n5uwa8/Kl6z7R0FH52J9bt/UHEUvJGvPypes+0dBR+difW7f1BxFLyRrz8qXrPtHQUfnYn1u39QcRS8ka8/Kl6z7R0FH52J9bt/UHEUvJGvPypes+0dBR+difW7f1BxFPyfm7Brz8qXrPtHQUfnYn1u39QzxFPyV6F09HT9sIa8/Kl6z7R0FH52J9bt/UHEU/JXoXT0dP2whrz8qXrPtHQUfnYn1u39QxxFPyfm7Brz8qXrPtHQUfnYn1u39QcRS8ka8/Kl6z7R0FH52J9bt/UHEUvJGvPypes+05tRpba0utTlUrTt0rSy3jT8AyqNNPKW35Oww5Se+TfW2ypEqSW4wAAAAAAAAAAAAAAAAAAAAAAAAAAAAAAAAAAAAAAAAAAAAAAAAAAAAAAAAAAAAAAAAAAAAAAAAAAAAAAAAAAAAAAAAAAAAAAAAAAAAAAAAAAAAAAAAAAAAAAAAAAAAAAAAAAAAAAAAAAAAABnrtPyd2b9S8H6w7Bzx0hMix3tTCGqaQxZC1shWq4v17iMZmzZHJwW9R1jSt8hWscloalIaFb0hUGMr7QpfcWiLMUVGj9L0NIV7qhShOFS1k4yjU1Fr4k460HFvZlPY9u5vGTuutH1rSlRrTnCpCvFSjq5WplZ1ZNrfjbnb7T9NBOTrzhyik3n8Lw26QqMF40hpMxlEqyGqkiGLp7VrqnamePlrYzGZUrpIXzi6uDUkPQp0p7dHX065ZYYkLJPzpLStvouNKdWM6kq9Ti4RhqprO3Wes44iuVt5bxjY8mtjo+tfTqRpzjFU4OTlPWUVvxFaqeZP5H8hgMLOM1KMZ+9jJKXjbGk1sz07Tkaak48qbT602njZt2r0bR3fB2v6/Lp838NOIypJ4w1t6Vu+TO3oNcvZseeVPY0ufA+Pq+V2/j4RnWWcZWVvSaysbXs3+wzh4zu6cD0vD6f9fpeX8e1jKW1tLKS2tLp5+kwk3tW3Yt23dntOe7T/wAfK+PHj3OPdGW9zW3Y3zbMfNuz1p8ge9bM7+X7ZycV7Va0+bT+qvx8rwdziMKUXua3Ze1PHXtM7cLKazyMfH8wy5JYy0s87S9HPt2NLdkbeRN875hw/D/X8fSGNZNPVabWzfsT6Q8pfJlZ2Lr6gMpp7MrOFlJp49o24WVjP2+UDEmknJvC3537OXH25WzDzt38mMbX1JY+2TZFtVpvhbUnDmJUs4zTOJDtzljFWOc3X4lj2N2srGGO4ZkKnTEUel2Rlswo6uEytZ+rLbaR2MLGstaiUt6upKRQ1vK+mstI3V/dVlSoU4WNCrWt3WlVzWnUpJJyjSSeYa+FlyWU+dvFlc2VG1oU+MrTd1Vo06saSp+JCNTalObaetq5ysb48z263fjX48eNfzfgFzrJNptJrOxtZwujk2bVy4+UruTOGt+ebZsznp3vdjcc8Pj8z5var6fD407YayW9pb9j3tc6zjZja/RvWDCbayk2lseE3vxq+lbef0M4Gyae1PK50ZA1lJLZmKfIm8ZfNz7uZMYeHhdnyjhx/OM5SSy1t+2zoMZxv6vlAwnnc4vn25e/buXZyGdqxlYb24e/5tuOznyBnWj5S5t638w7M/Jz9Q+Px7f4QbxzYw85yvRs27E8/IOXHRzbcvd9Ps2GaeLNT2/IulG1G2Z02WtThrnNMJRNFCSmQhWilReW5CpZFK1U+XORB7Tex2p6KSSCWxfauuu6neYmpSl9ayvfulpKysowjON1SrTdTW2wdLkSw0858pY6cnXSs1Utbm6c3F286MdTVTUuMcllvOVhZexPJhYLNNPO3O1p7c4xsx0bjkfo2IDIAAAAAAAAAAAAAAAAAAAAAAAAAAAAAAAAAAAAAAAAAAAAAAAAAAAAAAAAAAAAAAAAAAAAAAAAAAAAAAAAAAAAAAAAAAAAAD19ZzRFbIa7415PtdTpkrl/I+6Xbk6yI+Ftx92eMExCcts0i7MRZxOWv2UMRIlTCmLusuITJGBUo55BnNMr8+s82deOk47KcdJXVpdbNnE16viSfSqiXjYSjFvOW1j1lw1cUnYvbKVnRuKGc54ylFayXQ4v3vK+QrOSHT26qm8npr+VfRBlfeJzznuFmIiytpTklwREde8txHXOJOpJlt1yhklTuY8ZVaDy7U5xDghNJuNOIrS2smmZO9q3d2m3QsZ21pQkm8SqVa0JVpR5JRcUo7N0tZbma6NStY2tu1irdcZcVVucYQjJU4yW9Nvbjc8GAXJw45YMQ6FZR3ciWTNa8O7Kvm0TTrfibNe0zY6vcQwuzMOPG3KEldsaM7divMSJRlmeEOJ8ftWv0NsIaIc1PBzW/tylUsapB16Tr1Kt9Z2DpXle2haQuKlCykoVarktWClPXpy4uDjtSlmTa5Ujms6MadtdXSqW9KtK4dGFS5TlCnFPWliOrJOo1sTa2Z3c9v7vzzVmftOlGYs25W1y2L2JYc0Lmbdh21NZ5BG/49sG2ylnkTLIHpGfAcGs6aftMRRv8BMdGxhanF1o4s1VEktRtLYSzz6OhfRlpCjSoXlrbSt9ezV/LWlRuHmLUZudTEGmnhyzjPIQ3srWcbOpUq0K9eFXVuXarV4yjnWTcdWKUtji2ksqWeVGeWXso5FzVGNhE+D66R8oNyfRWPclrcV6eYnR41wZsFqtDErRTrDllkx86YgZMtND5iit16O9Qwmyo2UdPNUN6Fpo4py2mvt6VOhKzV1PSOjtIcfDXu6sqta1uqmXrUtbjXQ1KqeYvxHFPKy2dlac6quJUFZ3lm6cnG2pqnSuLeCjsqOOpxmtB4zjOtjCwjCLk5M3ReHapKIJq9sTrHqFvurzS9OszydtDE4yU3ZKwWriqZI0QWHZdnOP8jQ2IJUkhKKVuMSckjCqfHQmi8hzsJMPsWd+laNWd+qlzQvbnR8beEYwsas4ypVtZuc6tKnKFWWYYUXFSUVswcej6sIWnFUatrQvXVlKbuYpqpS1cRjTqVIuCw87PFezbvy+vnGO8jzjlZteY9IOTjw6TlmTw2HSWUYDS5GY7dbtlZW3xOXO63Zxtd4o1JoM04nkZTMVkB8hDInlTC9nQaQMct7LX6Ry1pWyUqtvT0LXcdKVnRU50413Tk7q3U5YVtqylxkqyzxac1GWGnqrETFSnWnpOgpWFJVXGMpUlNKhWag06+souMaTa15JbMxw22zMJ8kUt2v1U5QuC7P7MaQ7ZK9ecArsm4QSa2Y7WtD/AK7SGBSlOaYVAZ3TXLE8ZX44kaaiOLOt7FN50c7tKNCmRq+trg6OCutji0vdGSt7fSNtC4rOnVle1XUhdRdPKbpyrVJRmmlLbThhbE+R9kl3zbX0birZXDo01OmreniVGSk1jXVOEZQe7GtLc3l5RiRKc/zbk0tF9G0WqjbBIjlDbvHmQc0bBZqe8ZQHIcknDKbKjY3EcSEG5Ej0sbUEOizNS617YUqKhSh4oQ7JrWxS8yOj5YUraOldJaR76qVuKsqsbe3o0qtShGLUVKVV6kk3N53vZuytrOOpWdhZWcbenS17mk69SpOlCcpLWxqYkn4q3djZmHPMNYy3V5SzkhI5k+FxSOY1nPJgYMzJL8ZwpqpFYHdYxNewOVTIEwsiKqm5igCx9QkM9WZBcackhlyhsbzSzbSDyq6ncVrDRmmHTqzqVY6RVvTqSlr1EqipwjLMtjlFNb8Jtb1nJ3ToUbu90bGdOnGFS2dWdOMVGEtVazTS26uevC2FoSjOkEzFiXZnGW5G3nJn5LwydgvJx2ouKcBQqWxmS64Zta6FvOF0mKHdNrNip2TQ5t6JdE3pvd5suVyFpqia3m5xZ3CSIXbanTuaNS0q2VjpiFWNWl31O6qa9G4oywquvHj6iWx60XGGxLHJk0nOlUjc07m60fOk4TVCFGGpUozj8GoS4qOVlJPMmnte3aeaLHs9lmK57B8nwN26xTnHEwjU9hj30Ftc+s0sh70ikMddetryicWdx63O7cjWUQurevbVfUejrkalKYaQZ7KtThVp1aVSLnTq03TlFa0U4Si1Lx4tNJp74uL2LDzg83TqSpVI1IZUqbjKDSTSaesmk8xeMLY01yPOcHpO5VzNmcdptuNGtIskZOOuwZl5n0hnT2ypotBW1SgyblpMrhMmnid/QRlLISz+tc5f7yWK92rFEpii0xOxlXpUtSPKaEo0LOx0pfUqT4+3q6RpxevUa4mjq1IU9Vz1H41OPjY4x7nLDeb/AEjVqXV3o+1qTbp16dlJ+JFNTrZhKbkoprKk/Fyo53RWNnQP++UkhnKK15PCPYSwgm0AYtom3VZw1VWYRx85tMnYUc7IxG55FcJOvYDciuuTnRy6rkZnlJ0topVyGjSrcaL6mLjF2YaO43RC0nK7ue/52vfyuFXqKMZulx6pqmnxXFKOKeHBbU9u1JYleOGkXZRoUHaRuVacQ6McuCmqUpubWu5vLmpKWHsxtZ3uDjyuT+wvy/KbFTJBZp4nvPGsESxaRkqPoMjMDLQrYjI8UhEkcGV6tubXibY2KcWyTMKl2IWIG7I0YaXZe3ORDeagUx3DnpK44OcbOrSV3a15V3RlKnKSdOjNpSTylKS2PfhtLDeSSjGFlS0xxcYVHbV6UaLqRU0sVJxi2njLintWzxkt+485eX8tT7PGTJpmDKL0VIshZAejpBLHwhoZmEp0d1BZZRyu1ojre0siDqlhJfOIbm5InrdS6/qVL7r63euoUIW9GnQp62pTiox15uUkljGZPMpNc7bfSefq1JVqk6k2nOctaWqlBN52tJY1VzJL0Ho81Wzncs1w1ixtydWZ9MMXy9qhJDXuLqps3HIBEcibYZTUSe+q1sRZMylBZEyZIYchob1TDGY6xz2LuMNYHJC2XHI69CbIx5G7oSV1e1dIw0jKlKpm0u7SdZ0baljC1qdGScJwllycoPKe/G09BbVVK3tYWcrONRQxcW9xCEatepl7FKpHElJN6qTTWc7dxYGouB8drdqOU32An+AcOatP+q0SveccYB2KWuE9wXgXMWT3w1kaZXKaReBuVsphMFXIXN6hSFngLlGEiaSRlXH7SkbQwSRLJf3VWFnou2oXFe8hdzVOpXt4xhc3FKMXLUp5mlGcsYk9dSxlZ1t2lpb05XN/WqUaVrO2g506NdudKlUm0k5+LrSimsparWWsLCLM3NyfBM86U5Tddq9utM9ktyMfTzGT3rpPNbYo7R3JEjgLk62RXJGKMiKTMBYXY18JjbU6/wAYMQITI1joQ8o3npToWjtStyvNhC4oX8O97PSNtZVKNWNxC9lrxjNJulOm3Vqyi201Lak8LZymt1KlVtJcdc2de6p1YOjKhHVk4SklUhL9TpqS1dscJ4xtfKZp7Xbv5UwTyoeEMBYqjWJY7jzMbRpjFNjE7jifHcskGwLNOGKERpwap7L5XGniUkMTXB1iaKMMejzu1NLdYnWu/RzXR6cjTeaz0fTutHX93VrXLq07i/4hxr1YQo8XOUouEIyUW3JuUnLLxsWEsrourt297bUadKgqc6Vs6uaMJSqayw1KTTaWrhJJx25e8xggGKcSa07G8tTsjEsXQh/c9FXtWi1rx/KGBHIILApXlXMrtEo7NU8YXlno1pmJ0rdYdFkiuw1G3WHUOtsLXJW5aj6J1695acH7adarBaR+6qlOTjUlGhS1nBTWNV1WvGaab242ZRBGnStrjTFwqcJuzWaFOUcwg6tRxcnHamqafixfyYxldZfuDmDcLkgOUYlueOwaQ5IYcx6nJ1+So9jeC4+lkvaHOcpLGpomV0AYIy0yEqJ3NKzscWrWu51SEPrkjPXqUlqIlJs7GlY6f0XCg6rpzoXUlCpWqVlBxjhuDqOUoqWzWSbWVnnMK6q3WitISqqlrRq22JwhGm5qUtikoRUXhp4eG2mk9yNImc9i8hbCk4gIn5MSKswjhqH4Khd0WijVGDDYPCDnQ5juf720uy55e6XOyqipyOrZafX+zWpilJ6w5V6a2tadrx2pKpJ16068+MqOpic98YOSTjBfrY7kU9avKtxetGCVKnGlHUgoZjHc5YzmW3bLlIHHSQgAAAAAAAAAAAAAAAAAAAAAAAAAAAAAAAAAAAAAAAAAAAAAAAAAAAAAAAAAAAAAAAAAAAAAAAAAAAAAAAAAAAAAAAAAAAABszlfKUyxw2H0R2KhEA7CJHpFgDX/AAOma7pnc+EZLQYVNkRD66LVtkWZDIu3ZKYJM5x1zjxaaQGMzepU1LfXW8+lCaSloenGzvLOpVdSN3VrVNfitR03Uk5RwteWXBvY9aLe3Ys5LCWkpTube4hTcHbwhDDlrKah4ssvVWrrLKw08ZztJMauVofyOU0R8oi84aTOTcwsTzD4XgRvn9rG0Q+DqMTPGK49F2iZlwRcSUkYinc+SKLk8GSJ3V1PcLCkLVYuoamjWgorRcdGxuMNVIVZ3DpazqTjUjUlLi3UWq5aqis1JYXOthJ7pyekHfSo7FFwhRU0oqLhqpayht1W2/eLOeQxx1P3bswDj/KWA8sYajWy+sGZXBkkM2wxKpRIYSqbJpGv5LJPscz2OUVOsAmNie0htdXVC2LqPjOlRtbiQanSkUs6LvRfHztq9C5na3dtT4qncQhGopRaUZQqUpNKcWo598nFrY8J5ht76NGNelUoU61vcS15QnPUaqKTacJpZUltWcbW3szsP6yZuZCqTzAsp1T1fxlqm0a7TC7IEOKQu7zlnIUsmBjyxPdyrLOVJgmQPE/YUaiPpkjJEzmprYmhqXvbaUlOTuV1CtqOj6mpcQvLureO6hxc5OKo04Rw01SpU3JU5PLbm5uTeqk8LCxVu4cZRlbWtO2VGSnFqTrTnNNNcZOcU5RWMKLWEtnLhZVKOVVxDF5BkzNuC9CMe4Y26y5GZ0wyvOiPNeSpbD2dwykjUJcgyjH2DnZGljkRe3e9atVtdD5E+t7IeoMKtRLUJytGq4loSvNUbe50nVuLKlUpyjbyt6UJyVF61KFSupa84xxtxDWktuVltdL0nShKpWo2VOjdVoyhKsq0pRTqpqbhSaUYyll4TlLDeGmsogLB+82LGDAMb1l2s1KjG1mLccS2STXECtLlKXYKyLjtzmd9iiWMxc5hjU+GSGGvS+251Njzo0UMsdTr1dXMyiRmKaeu50bXqXTu7O+qWVWrCNOunShc05qCcabUJzjqVFH9dFtNbGsvbBRvaUaKtri1hdU6c5TpSVSVGdOUsOS1op60ZZzqyinnLzjBdirlU8nI91MD7ewvFmOYg360YyYcD4cwpabIHyIsOCY/GJZDEkEdpC5uFZI/ul8dnElsvlyw6xXRzVJV3W65MisbjIY6EpOxuLKpWqznc1e+qtzsU++ddSVRRitSOrKK8RSeUmtiw1u9J1e+6dxClCEKVJUYUHmUFQ1XF03JrLbUm9dNPONjjlOSEfKg4ExzjTZDD2t/J8wXBsG2ew3LcbZAWX52yLkqfFSN5IuTRiRtEvmDNenbobD7Vjupsxqhj6Sx8cFqVWvlhVW0ksyNaFuKlW1rXOlJ3MrOop04u2pU6eEnFpxhPLm1ha2tlY97sJFpKjCFenQsadKNxBwqPjZ1JZ2tNScUoxi3shjm8bnnfVBtzpmjRrEEJyJyc6HlGcHwPImSEGBXXHGZ5HBcq4FfX10TLplEsjWYwtdpOhgMpeFFskamuWJI4UeRSjpR8taiooah5L12ttpG4qU9Ky0XXnThK4jUoxnTuElsnSlVcY66WxuOvJvGU9iJ7Xj61nShOwWkKUZTVGVOrKE6Mm9saipKUlDL2ayUUv12w55UraaYa+b9acZBw8fj6CZw1D0/18xvOYTjq+rnjXGuTGS/IjlNcKICiXNZVZDGmLzsmDuDVa8nKax9WoalDgWvsPvJxoWyjc6OvoVVUnQvbmrOFSfi1JxajFVlqpYcnHXi4x/XNYSSY0pdOjeWsqLgqtrSpxnThlwpze2VKTy9bCxGS2tcyyYY5W3i1UlsYyarxhya+FcW5ozAwP7DLclO2SpzlGGxW6XUqZJpBhbC0kb0MUxTKqq63Koi+I3J8PgXOqTGrEhXapZUdF3sJUY1dLV6tvQlFxpRo06U5qONWNWtGTlOC2KUVGOtjbvOOtfW01UdPR9KnWqJqVR1JVIpy99KnSklGEst4efF5Nqyawfj8fV8v1Bc4ymnhNrk3dG3Czhcn0YK1bHzb9y2Y9Hy9DM2dwNzXXaLMuLczMMRV4jfcV4hw5jJmsQzC+Truu2HkHRW6aI3iyOxcxsVLllpLinbbEaq9pOJsstdV9eB1K+w0erKhcW8qirxuLivWk3DUWLhpOm461RtRWxyziSedWOHnsubt3FSjWjHUdGjRpRxLWeaK8Wakox988NcsX+uexmaFvK0YvWZEbtpZFoFh9/3uaim5xT7Em5MnyDHiyfs7YS0teUXfW9EmLiK2cpi05DpVelk7ekpJCSZAlRI1yZJVPX+4VbiXZLSleOjpNp2vE03U4pvWdBXWVJU96208uOI5xhPselKbn3zKxpyvYrPHqpNQc4xUY1Hb+9c0kt00m8NJbTD6H7wSRo123zwrM4spn0w3sl2GZxKsrq5QU0K4zJMW5VecrPjmqixEYWESlRO3N7VJz6kvcWKYjK3LSyXSy+iEvuqaNhO60dcU6ipQ0fCrTjR1NZTVSMYJKeutRw1cY1ZZy1lcvJTvZRoXlKpFzneypzlVlLVlGUZObbjqvXc84azHD2rkSwX+Pxrw+PqCz29T29KfWnjm3J7OdnE03y45FyrHO9iy/t0G2GI8orgp8gWEGTajRCD7H5J1vhEcxpiXKjdmee4WUXwCEqjVsHjWTYlEWl1Zsikxk44xOUrMPYFTg31MTuJihSrcly+jnoi4U67tdI1LajcycqtCVCFwk5ZUnRnOalS1o8mJJPbvbZaU7+jqUVc2VO4q0FFU6yqSotqLzHjIRi4zcXy+LnqLOinKi5qbdts77TzeHY8yUk2fY3uC58wpIG1aRjWdYwekDU0FQcm0lWc9M1Y60sTKmjMjsXLHlGa20NczXklweEjlLPQtu7K3s6dSpRlaSjO3uItcbTqLOZ7fFllNpxaw1s2ZyaQ0lWjc17mcITjcqUa1BrEJ03sUFq5acdjUsvasvmLB2B2l1wm+LzsT62aN4+1qanuVM8tl81e8kSvYLK7kpj6VzStcfis+njU0qIBDr6uqhS9M0ebumyBQnb6OjycmTnplm9tYXUKnG3Wkat0405U4QVKFClHWW2U6cG9eeHscpLV/WpZNK13bVIKnb2VO3WtGUpOrOtUai24xjKcY8WtryoxedmW+Xu9hd9P4+N1sXbhfxU9ilMbKNfj6Y77OevnXqmCiY0Tzey3sPZ+t3ZT2O87ndjK/rJVXw4O/R+J610b3vZXNnxyqd8VLmevqOOo7lt6upryzqZWHrpy34iLm874uKVw6agqcKMdXX1nLid8nLVilrY5I7OnBeUX5TB+jO3u0OxR2HIzLcT7gKp425v1qmckcHSNyWCTt4q9Xx2kzbGllXI5JHFdLTo3OUceTLGw+5UaS1ULWHJ6wS0NGVhZWauKlO4sHCdC7pwSlGpByWvxcpSThJPEqbm0/Fbw2SQ0lJXVzcOjCVK5c41reUnKM4SbWrxiimppptSUYuO1Yztdy5J5RrCjhqNnbTrAOkUb15x9maV4zmlH9Jm6Z5MmKB9gciSvbiZK3uZxqquZoXNK2trVGmxvPhbfDKdeF/RpAsfFd1uKOiLiN9bX11pCVzUt4VacY97wpQcZrEVBQn4jjtlLKm55SylHbvU0hSdrXtLezhQp1ZU55VadSUZQfjOWtFZUklGOHFRabw84MDs3ZKxjkezE1uNMGsmEawXDsPgE7uZpY9Su7K2QmE1zvkOXnOrwlS9YHKXUWpLT42i6akbOgW2kuaokwopLZ21CtR47jrmVzxledSnrU4w4mnLGKK1W9ZQe6T2tb9pw1alOfFcXRVHUpRhPE5T4yazrVXre9cs+9WUsb2QYOohAAAAAAAAAAAAAAAAAAAAAAAAAAAAAAAAAAAAAAAAAAAAAAAAAAAAAAAAAAAAAAAAAAAAAAAAAAAAAAAAAAAAAAAAAAAAAAAAABhcxjC5lz7uXnAxhYxhY3YxsxzYMgZAAAEktiWFzIAMJ71u2rofOC54xN5pCTliiGy+URJQ4J6JV58Yf3VhOXJaVurRMsNalaS9SnpW++tCTrry6VvurS3jdXjpOlTqfCU4Tw8rWipYa5VlPDNoylBtwlKLexuLcW1zNprJbZhhhxhhppl5ppt9xhppl115hhl91brzDL7q1uvvvurW6666tbrrq1rWta1rUbpJLCWEtiS3Jcxr25+Xn6z+Aws5ws8/Lz/PtMYXMgBkAN6w9q5uT0fK/SAH2+3oQGMLfhZznOOXdnrxsAGQAMYWzYtm7Zu6uYAZwt2NnMAAAAB9vRuAABu3AAAAAAAAAAAAAAAAAAAAAAAAAAAAAAAAAAAAAAAAAAAAAAAAAAAAAAAAAAAAAAAAAAAAAAAAAAAAAAAAAAAAAAAAAAAAAAAAAAAAAAAAAAAAAAAAAAAAAAAAAAAAAAAAAAAAAAAAAAAAAAAAAAAAAAAAAAAAAAAAAAAAAAAAAAAAAAAAAAAAAAAAAAAAAAAAAAAAAAAAAAAAAAAAAAAAAAAAAAAAAAAAAAAB5fCnx7fx+PbBJt4SbbaSSWW23hJJbW23yJ5z1IJNvCTbk0kt+W3hJLnb9r9Gx7V/k2c9bTHOrVizH0tyC+syVGrfaR5dG49Gor0mqm0tve5hL1KKNGOy2lCr0aKjogUGUQO1UBDwkIvXJfcT0Fwc4O6PttI8NtNe5sryGvbaOt4upd1IYTb4uEalVtJ+NqxjGLajrtrZ9A0dwPt428LjS9zOlKrFShb0mk4prK4yTTbk1twmklse0zM8j8b694CSezRrv8ORW+EXcc/CumP5Fe/VHf4NcHPO3PrTHkfjfXvAST2aNd/hyHhF3HPwrpj+RXv1Q8GuDnnbn1pjyPxvr3gJJ7NGu/wAOQ8Iu45+FdMfyK9+qHg1wc87c+tMeR+N9e8BJPZo13+HIeEXcc/Cumf5FedP+p6V6OkeDXBzztz60x5H4317wEk9mjXf4ch4Rdxz8K6Z/kV50/wCp6V6OkeDXBzztz60x5H4317wEk9mjXf4ch4Rdxz8K6Y/kV79UPBrg55259aY8j8b694CSezRrv8OQ8Iu45+FdMfyK9+qHg1wc87c+tMeR+N9e8BJPZo13+HIeEXcc/CumP5Fe/VDwa4OedufWmPI/G+veAkns0a7/AA5Dwi7jn4V0x/Ir36oeDXBzztz60x5H4317wEk9mjXf4ch4Rdxz8K6Y/kV79UPBrg55259aY8j8b694CSezRrv8OQ8Iu45+FdMfyK9+qHg1wc87c+tMeR+N9e8BJPZo13+HIeEXcc/Cumf5FedH+p6H6egeDXBzztz60x5H4317wEk9mjXf4ch4Rdxz8LaZ/kV50f6nofp6B4NcHPO3PrTHkfjfXvAST2aNd/hyHhF3HPwrpj+RXv1Q8GuDnnbn1pjyPxvr3gJJ7NGu/wAOQ8Iu45+FdMfyK9+qHg1wc87c+tMeR+N9e8BJPZo13+HIeEXcc/CumP5Fe/VDwa4OedufWmPI/G+veAkns0a7/DkPCLuOfhXTH8ivfqh4NcHPO3PrTHkfjfXvAST2aNd/hyHhF3HPwrpj+RXv1Q8GuDnnbn1pjyPxvr3gJJ7NGu/w5Dwi7jn4V0x/Ir36oeDXBzztz60x5H4317wEk9mjXf4ch4Rdxz8K6Z/kV50/6npXo6R4NcHPO3PrTHkfjfXvAST2aNd/hyHhF3HPwtpn+RXnT/qelejpHg1wc87c+tMeR+N9e8BJPZo13+HIeEXcc/CumP5Fe/VDwa4OedufWmPI/G+veAkns0a7/DkPCLuOfhXTH8ivfqh4NcHPO3PrTHkfjfXvAST2aNd/hyHhF3HPwrpj+RXv1Q8GuDnnbn1pjyPxvr3gJJ7NGu/w5Dwi7jn4V0x/Ir36oeDXBzztz60x5H4317wEk9mjXf4ch4Rdxz8K6Y/kV79UPBrg55259aY8j8b694CSezRrv8OQ8Iu45+FdMfyK9+qHg1wc87c+tMeR+N9e8BJPZo13+HIeEXcc/Cumf5FedH+p6H6egeDXBzztz60x5H4317wEk9mjXf4ch4Rdxz8LaZ/kV50f6nofp6B4NcHPO3PrTHkfjfXvAST2aNd/hyHhF3HPwrpj+RXv1Q8GuDnnbn1pjyPxvr3gJJ7NGu/w5Dwi7jn4V0x/Ir36oeDXBzztz60x5H4317wEk9mjXf4ch4Rdxz8K6Y/kV79UPBrg55259aY8j8b694CSezRrv8OQ8Iu45+FdMfyK9+qHg1wc87c+tMeR+N9e8BJPZo13+HIeEXcc/CumP5Fe/VDwa4OedufWmPI/G+veAkns0a7/AA5Dwi7jn4V0x/Ir36oeDXBzztz60x5H4317wEk9mjXf4ch4Rdxz8LaZ/kV50/6npXo6R4NcHPO3PrTHkfjfXvAST2aNd/hyHhF3HPwrpn+RXnT/AKnpXo6R4NcHPO3PrTHkfjfXvAST2aNd/hyHhF3HPwrpj+RXv1Q8GuDnnbn1pjyPxvr3gJJ7NGu/w5Dwi7jn4V0x/Ir36oeDXBzztz60x5H4317wEk9mjXf4ch4Rdxz8K6Y/kV79UPBrg55259aY8j8b694CSezRrv8ADkPCLuOfhXTH8ivfqh4NcHPO3PrTHkfjfXvAST2aNd/hyHhF3HPwrpj+RXv1Q8GuDnnbn1pjyPxvr3gJJ7NGu/w5Dwi7jn4V0x/Ir36oeDXBzztz60x5H4317wEk9mjXf4ch4Rdxz8K6Z/kV50f6nofp6B4NcHPO3PrTHkfjfXvAST2aNd/hyHhF3HPwtpn+RXnR/qeh+noHg1wc87c+tMeR+N9e8BJPZo13+HIeEXcc/CumP5Fe/VDwa4OedufWmPI/G+veAkns0a7/AA5Dwi7jn4V0x/Ir36oeDXBzztz60x5H4317wEk9mjXf4ch4Rdxz8K6Y/kV79UPBrg55259aY8j8b694CSezRrv8OQ8Iu45+FdMfyK9+qHg1wc87c+tMeR+N9e8BJPZo13+HIeEXcc/CumP5Fe/VDwa4OedufWmPI/G+veAkns0a7/DkPCLuOfhXTH8ivfqh4NcHPO3PrTHkfjfXvAST2aNd/hyHhF3HPwtpn+RXnT/qelejpHg1wc87c+tMeR+N9e8BJPZo13+HIeEXcc/C2mf5FedP+p6V6OkeDXBzztz60x5H4317wEk9mjXf4ch4Rdxz8K6Y/kV79UPBrg55259aY8j8b694CSezRrv8OQ8Iu45+FdMfyK9+qHg1wc87c+tMeR+N9e8BJPZo13+HIeEXcc/CumP5Fe/VDwa4OedufWmPI/G+veAkns0a7/DkPCLuOfhXTH8ivfqh4NcHPO3PrTHkfjfXvAST2aNd/hyHhF3HPwrpj+RXv1Q8GuDnnbn1pjyPxvr3gJJ7NGu/w5Dwi7jn4V0x/Ir36oeDXBzztz60x5H4317wEk9mjXf4ch4Rdxz8K6Z/kV50f6nofp6B4NcHPO3PrTHkfjfXvAST2aNd/hyHhF3HPwtpn+RXnR/qeh+noHg1wc87c+tMeR+N9e8BJPZo13+HIeEXcc/CumP5Fe/VDwa4OedufWmPI/G+veAkns0a7/DkPCLuOfhXTH8ivfqh4NcHPO3PrTHkfjfXvAST2aNd/hyHhF3HPwrpj+RXv1Q8GuDnnbn1pjyPxvr3gJJ7NGu/w5Dwi7jn4V0x/Ir36oeDXBzztz60x5H4317wEk9mjXf4ch4Rdxz8K6Y/kV79UPBrg55259aY8j8b694CSezRrv8ADkPCLuOfhXTH8ivfqh4NcHPO3PrTHkfjfXvAST2aNd/hyHhF3HPwtpn+RXnT/qelejpHg1wc87c+tMeR+N9e8BJPZo13+HIeEXcc/Cumf5FedP8AqelejpHg1wc87c+tMeR+N9e8BJPZo13+HIeEXcc/CumP5Fe/VDwa4OedufWmPI/G+veAkns0a7/DkPCLuOfhXTH8ivfqh4NcHPO3PrTHkfjfXvAST2aNd/hyMrhF3G+XSumfksrz6aQ8GuDnnbn1pmGm0HJs561ZOamrKWPZbj98eUqxWxUkK6NyGNSqqeqa0xuZZhEFS2NWOyKlTb1iGrquUF0XNNy8hnSH2LlVhDQPB3hFo+vpHgTppaSnaQ4y50dXTp3UIbcfqclTqxbw8a8ZRljCks7a/SPBC3lb1LjRFzOrOlFylb1cPWUVmWrJJNSxjCesnzo1wDxGq45jLOU2mnvW17HnG1bmnzHgMOOx5ym0871hvY88q3MAAAAAAC54TfcVMomZZ2ri5KxGW17dOF1jolutrxpWlacK0pXjStK08ulaV7YuOD9KFfTmi6U1rQle0G1s2uM1NLbzuKLLQ8I1NK2EJJOLuaWU1lbJay2daR9IbkU40xsfJ24bdmptSonCZPmVZDJVackso53eEeU5hEky9aZZbbcoUEx6MMbWWYbW6+xI3JiLa0LKstt+f92O9uLvugaap1puULF2tnbR26tOjG1o1dVRbaT16s22ks7G1nafVtJtu7mm21FRxl5xs2Y5vttNrY+XleAAAAAAAAAAAAAAAAAAAAAAAAAAAAAAAAAAAAAAAAAAAAAAAAAAAAAAAAAAAAAAAAAAAAAAAAAAAAAAAAAAAAAAAAAAAAAAAAAAAAAAAAAAAAAAAAAAAAAAGqTlrI0xvnJ25ldnVtSLXCGvmKpDGlagks09neFmVIfE1K9CZfbdenUHR6TPjWYaVWy+9I4qSLq1LNvtu+odxy+uLPugaFpUJuNO/wC+rO5jl4qUJW1Wq4uO54nSg03nGHznfo2TjdwSbxNOMll4axyrc+XHS8nzeZrfcZMpYZdXjcZJXy+6ta1rWt17mquurWta1rWta1rWta1rWte3Wtaj6DwhpQoac0rSppRhG9r4S3LWm5NLoy2fK9MwjT0rfwgsRVzVwlyZlrPd0tlsCmKwAAAAAuSG/wCF0W/yiZf9ZJhecGvv/or+GUvpLXQf330f/Caf0n0puRo/m3Nc/wDGy/7e2Th8w7rP+cPhN/C6H/gbU+paS+66nVH81Gz4fOjgAAAAAAAAAAAAAAAAAAAAAAAAAAAAAAAAAAAAAAAAAAAAAAAAAAAAAAAAAAAAAAAAAAAAAAAAAAAAAAAAAAAAAAAAAAAAAAAAAAAAAAAAAAAAAAAAAAAAAADWDyy/825sZ/jYg9vbGI+i9yb/ADh8Gf4XX/8AA3R26P8Auuj1v81nzWZl/hdKf8onr/WSkfUOE/8Azg0v/DavsaR8v05999Ifwmp9BbYoiqAAAAALkhv+F0W/yiZf9ZJhecGvv/or+GUvpLXQf330f/Caf0n0puRo/m3Nc/8AGy/7e2Th8w7rP+cPhN/C6H/gbU+paS+66nVH81Gz4fOjgAAADATePdtTpwtwAkT43T5Bpm/JVuPzTD5WZGOxqy41mK66l2Fx1/67X8HWt3Qrrm6nEilOlf2WtS/oHAPgTT4ZLT/GaQnYvQui5aRjqW8a6uHHjf1KWtVp8WnqLx1rb3s2HZaWquVXbk4qlT11hZ1nhtJ5xheK/YZ9j5+cYAAAAAAAAAAAAAAAAAAAAAAAAAAAAAAAAAAAAAAAAAAAAAAAAAAAAAAAAAAAAAAAAAAAAAAAAAAAAAAAAAAAAAAAAAAAAAAAAAAAAAAAAAAAAAAAGsHll/5tzYz/ABsQe3tjEfRe5N/nD4M/wuv/AOBujt0f910et/ms+azMv8LpT/lE9f6yUj6hwn/5waX/AIbW+dHy/Tn330h/Can0FtiiKoAAAAAuSG/4XRb/ACiZf9ZJhecGvv8A6K/hlL6S10H999H/AMJp/SfSm5Gj+bc1z/xsv+3tk4fMO6z/AJw+E38Lof8AgbU+paS+66nVH81Gz4fOjgAA0juPL1aYv+bcE4UwM05e2CLzpnmGa/NubYhj1+jmuUemslkZDS6tR+WZoiZU8rkDGzXnyVKzwBllLe+ISybbZC2pzT16TfUk1rbEks71nHVv+Y2UW03s2LO/k5yzuW7+XWhH+cfZ+FXDvm/1D7v3Dd3Dvkzwam+nP+Ulnoz3t5+IfzSN9I+ClUAAAAAAAAAAAAAAAAAAAAAAAAAAAAAAAAAAAAAAAAAAAAAAAAAAAAAAAAAAAAAAAAAAAAAAAAAAAAAAAAAAAAAAAAAAAAAAAAAAAAAAAAAAAAAAABrB5Zf+bc2M/wAbEHt7YxH0XuTf5w+DP8Lr/wDgbo7dH/ddHrf5rPmszL/C6U/5RPX+slI+ocJ/+cGl/wCG1vnR8v05999Ifwmp9BbYoiqAAAAALkhv+F0W/wAomX/WSYXnBr7/AOiv4ZS+ktdB/ffR/wDCaf0n0puRo/m3Nc/8bL/t7ZOHzDus/wCcPhN/C6H/AIG1PqWkvuup1R/NRs+Hzo4AANBnLDtTYx5t5EpoZW1A0NLdyoWGkje1taNO3tyBKS0uVhKZGiSFkpkqcqylLSySCrC7LaUtttpSnASQ97U/er50bw/X/vH86Krlu/lzoT/nHl//ADcP+Z8eH9Y+7dw3dw7/AO7M/wD/AKOX7Z+Qs9Ge9vPxP0T5Ptj5TfSPgpUgAAAAAAAAAAAAAAAAAAAAAAAAAAAAAAAAAAAAAAAAAAAAAAAAAAAAAAAAAAAAAAAAAAAAAAAAAAAAAAAAAAAAAAAAAAAAAAAAAAAAAAAAAAAAAAAaweWX/m3NjP8AGxB7e2MR9F7k3+cPgz/C6/8A4G6O3R/3XR63+az5rMy/wulP+UT1/rJSPqHCf/nBpf8Ahtb50fL9OfffSH8JqfQW2KIqgAAAAC5Ib/hdFv8AKJl/1kmF5wa+/wDor+GUvpLXQf330f8Awmn9J9KbkaP5tzXP/Gy/7e2Th8w7rP8AnD4Tfwuh/wCBtT6lpL7rqdUfzUbPh86OAADVPykmquZtkctcmjLMUsbW7smtO9eOs6ZZPcX9qZTWfHUdQrSHRzbk7koINe1xJp5dC2pttPXHUrW4sq6lKjeMklJP9dFpc3Jzc2dnJz5NotLWzyxa+XKf0GN3Ld/LrQn/ADjy/wD5uH/1D7x3Dd3Dv/uzP/8A6C00Z728/EfRP7fZm+kfBCpAAAAAAAAAAAAAAAAAAAAAAAAAAAAAAAAAAAAAAAAAAAAAAAAAAAAAAAAAAAAAAAAAAAAAAAAAAAAAAAAAAAAAAAAAAAAAAAAAAAAAAAAAAAAAAAA1g8sv/NubGf42IPb2xiPovcm/zh8Gf4XX/wDA3R26P+66PW/zWfNZmX+F0p/yiev9ZKR9Q4T/APODS/8ADa3zo+X6c+++kP4TU+gtsURVAAAAAFyQ3/C6Lf5RMv8ArJMLzg19/wDRX8MpfSWug/vvo/8AhNP6T6U3I0fzbmuf+Nl/29snD5h3Wf8AOHwm/hdD/wADan1LSX3XU6o/mo2fD50cAAAAaFuW6+XWhHl8PFHlcftuH/1/H0h967h27h49+ODNRrn/APzGzm37OR7ukttGZ1bz8T9E/l+RchvpHwUqQAAAAAAAAAAAAAAAAAAAAAAAAAAAAAAAAAAAAAAAAAAAAAAAAAAAAAAAAAAAAAAAAAAAAAAAAAAAAAAAAAAAAAAAAAAAAAAAAAAAAAAAAAAAAAAANYPLL/zbmxn+NiD29sYj6L3Jv84fBn+F1/8AwN0duj/uuj1v81nzWZl/hdKf8onr/WSkfUOE/wDzg0v/AA2t86Pl+nPvvpD+E1PoLbFEVQAAAABckN/wui3+UTL/AKyTC84Nff8A0V/DKX0lroP776P/AITT+k+lNyNH825rn/jZf9vbJw+Yd1n/ADh8Jv4XQ/8AA2p9S0l911OqP5qNnw+dHAAAAFIqQIVtSqrUSRXVPf1UiqpOSoqQZ2v7ITU2y/qV/wDJp/Ks5t3ap2+0JaVetR1+JrVaXGR1Z8VUnT14+TPVa1o7XseVt3GU2tzazseG1lc2wqxEYAAAAAAAAAAAAAAAAAAAAAAAAAAAAAAAAAAAAAAAAAAAAAAAAAAAAAAAAAAAAAAAAAAAAAAAAAAAAAAAAAAAAAAAAAAAAAAAAAAAAAAAAAAAAAAAA1g8sv8Azbmxn+NiD29sYj6L3Jv84fBn+F1//A3R26P+66PW/wA1nzWZl/hdKf8AKJ6/1kpH1DhP/wA4NL/w2t86Pl+nPvvpD+E1PoLbFEVQAAAABc8KsuMmMTstpxrfJWMu3tVrWt17mlpSlLbaVurXjXtUtpWta9qlK1qLfg/WhQ07oqpUajCN5R1m9y1pqKb6MvbzLLe4sdD1I09K2EpNJK5pZb2JZkor0t/IfSD5FGUsL9yeGH2Zpckq1zhD9lSOyhGQcWYezvC7KMvl6REtLtrW4g5RHZOyOZVplLa3pl5JttK230qPBd2SwuLPh/pmtWg40tId7XlrPD1KlGVtRpZjJrEnGdKSeq3hOOd59W0opK7k8PEoxaeMxeEt2Nr2NLY/kNrw+WnAAAAAAAAAAAAAAAAAAAAAAAAAAAAAAAAAAAAAAAAAAAAAAAAAAAAAAAAAAAAAAAAAAAAAAAAAAAAAAAAAAAAAAAAAAAAAAAAAAAAAAAAAAAAAAAAAAAAAAAGqHlrpSwsPJ35hZnZzSonObPuK47F0Z51hZ7w8IcpRCXq0SIu66l55yePRh7czbS6XVsTIDjLqUttrWn1HuN2FzecP9DVqEHKlo93N5dTw9WlRjbVqTcpYcU3OrFJSccpSxlo79GxcruDw8QUpN42LY97ysZ2/QfN7mtlS5lLC7v7qySvll1K0rStLrHNVbWlaXUpdStK0rxpdSlaV7VaUr2h7/hDWhX05pWrTetCV7X1Wtz1ZuLa51lPD5T5Xpmcamlb+cHmLuaqTXRLVftTRbIpysAAAAAOaV4V48KfH0uHb/wDPyw2ppptNPKaeGmtq29DG1YabTTymnhp5ytvRydSNiWsHKM511cVrnjGOQplj99ckqVK8KIySxvbDKqI6H0SKJHD5UUojSlei6pf0Zcob3Iwq5avuR2NthppKr3L4RaA0/o+jo3hroRaVdrCMLe/otQu6UNXV2VIuNSMsbHKEtvvsJ7T3ujuGNF0IW2lraVeVGMYwuKSi5NJYWvHenjZlZTSy1naZr+SB99e//JPYX13+Awq/cHuPfgTS/wDOF7+kFj4UcHvi9x6r7B5IH317/wDJPYX13+Awe4Pce/Aml/5wvf0geFHB74tceq/t6fmHkgffXv8A8k9hfXf4DB7g9x78B6X/AJwvf0geFHB74tcer1876vT0PLyQPvr3/wCSewvrv8BgegO49+A9LPf/AKQvunnr8uF6ehjwp4PfFbn1ev8AddX23vJA++vf/knsL67/AAGD3A7j34E0ty/6Qvun/X8uF6ehjwp4PfFbn1ev911fbe8kD769/wDknsL67/AYPcHuPfgPS/8AOF7+kGXwo4PfFrj1evp6vT0PLyQPvr3/AOSewvrv8Bg9we49+BNL/wA4Xv6QY8KOD3xe4X8V/TkeSB99e/8AyT2F9d/gMHuD3HvwJpf+cL39IHhRwe+L3HqvsHkgffXv/wAk9hfXf4DB7g9x78CaX/nC9/SB4UcHvi9x6r7B5IH317/8k9hfXf4DB7g9x78CaX/nC9/SDPhRwe+LV/VY8kD769/+Sewvrv8AAYPcHuPfgPS/84Xv6QPCjg9s/wAmuPV6unr3c3SsPJA++vf/AJJ7C+u/wGD3A7j34E0tyf6Qvuj/AF/Jl+jpRjwp4PfFbn1er91183Y8kD769/8AknsL67/AYFoDuPfgPSy//UL7o5q/Jl+jpQ8KeD3xW59Xq/ddfN2PJA++vf8A5J7C+u/wGD3B7j34D0v/ADhe/pA8KOD3xa49Xq6evdzdKHkgffXv/wAk9hfXf4DB7g9x78CaX/nC9/SB4UcHtn+T3C/iv27/AGDyQPvr3/5J7C+u/wABg9we49+BNL/zhe/pA8KOD3xe49V9g8kD769/+Sewvrv8Bg9we49+BNL/AM4Xv6QPCjg98XuPVfYPJA++vf8A5J7C+u/wGD3B7j34E0v/ADhe/pA8KOD2Pua49V57B5IH317/APJPYX13+Awe4Pce/Ael/wCcL39IHhRwe+LXHL+t6+nq9O3cx5IH317/APJPYX13+AwPQHce/Aelnv8A9IX3Tz1+XC9PQx4U8Hvitzy/rev911f18ryQPvr3/wCSewvrv8Bg9wO49+BNLcv+kL7p/wBfy4Xp6GPCng98VueX9b1/uur+vleSB99e/wDyT2F9d/gMHuD3HvwHpf8AnC9/SDPhRwe+LXHL+t68cvV6du5jyQPvr3/5J7C+u/wGD3B7j34E0v8Azhe/pBjwo4PfF7j1WPJA++vf/knsL67/AAGD3B7j34E0v/OF7+kDwo4PfF7j1X2DyQPvr3/5J7C+u/wGD3B7j34E0v8Azhe/pA8KOD3xe49V9g8kD769/wDknsL67/AYPcHuPfgTS/8AOF7+kDwo4PfF7j1WPJA++vf/AJJ7C+u/wGD3B7j34D0v/OF7+kGfCjg98WuOT9b1Z5ev0bN6HkgffXv/AMk9hfXf4DB7gdx78CaW5P8ASF90f6/ky/R0ox4U8Hvitzyfrer911/1cjyQPvr3/wCSewvrv8BgWgO49+A9LL/9Qvujmr8mX6OlDwp4PfFbnk/W9X7rr/q5HkgffXv/AMk9hfXf4DB7g9x78B6X/nC9/SB4UcHvi1xyfrerp6/Rs3oeSB99e/8AyT2F9d/gMHuD3HvwJpf+cL39IHhRwex9zXHqvPYPJA++vf8A5J7C+u/wGD3B7j34E0v/ADhe/pA8KOD3xe49V9g8kD769/8AknsL67/AYPcHuPfgTS/84Xv6QPCjg98XuPVfYPJA++vf/knsL67/AAGD3B7j34E0v/OF7+kDwo4Pbf8AJ7h/xX7N3tHkgffXv/yT2F9d/gMHuD3HvwHpf+cL39IHhRwe+LXHq9fT1b+foY8kD769/wDknsL67/AYHoDuPfgPSz3/AOkL7p56/LhenoY8KeD3xW59Xr/ddXP2vJA++vf/AJJ7C+u/wGD3A7j34E0ty/6Qvun/AF/LhenoY8KeD3xW59Xr/ddXP2vJA++vf/knsL67/AYPcHuPfgPS/wDOF7+kGfCjg9t/ya45f1vX09W/n6Hl5IH317/8k9hfXf4DB7g9x78CaX/nC9/SB4UcHvi1f1WPJA++vf8A5J7C+u/wGD3B7j34E0v/ADhe/pBjwo4PfF7j1X2DyQPvr3/5J7C+u/wGD3B7j34E0v8Azhe/pA8KOD3xe49V9g8kD769/wDknsL67/AYPcHuPfgTS/8AOF7+kDwo4PfF7h/xX9GB5IH317/8k9hfXf4DB7g9x78B6X/nC9/SDPhRwe+LXHq9XT1+jpWHkgffXv8A8k9hfXf4DB7gdx78CaW5P9IX3R/r+TL9HSjHhTwe+K3Pq9X7rr+255IH317/APJPYX13+AwLQHce/Aell/8AqF90c1fky/R0oeFPB74rc+r1fuuv7bnkgffXv/yT2F9d/gMHuD3HvwHpf+cL39IHhRwe+LXHyx6uZ9fo6Vh5IH317/8AJPYX13+Awe4Pce/Aml/5wvf0geFHB74tceq/t6PmHkgffXv/AMk9hfXf4DB7g9x78CaX/nC9/SB4UcHvi9x6r7B5IH317/8AJPYX13+Awe4Pce/Aml/5wvf0geFHB74vceq+weSB99e//JPYX13+Awe4Pce/Aml/5wvf0geFHB74vcP+K/6h5IH317/8k9hfXf4DB7g9x78B6X/nC9/SB4UcHvi1x6vX09X2Ty8kD769/wDknsL67/AYHoDuPfgPSz3/AOkL7p56/LhenoY8KeD3xW59Xr/ddX23vJA++vf/AJJ7C+u/wGD3A7j34E0ty/6Qvun/AF/LhenoY8KeD3xW59Xr/ddX23vJA++vf/knsL67/AYPcHuPfgPS/wDOF7+kGfCjg98WuPV6+nq+yeXkgffXv/yT2F9d/gMHuD3HvwJpf+cL39IMeFHB74vceqx5IH317/8AJPYX13+Awe4Pce/Aml/5wvf0geFHB74vceq+weSB99e//JPYX13+Awe4Pce/Aml/5wvf0geFHB74vceq+weSB99e/wDyT2F9d/gMHuD3HvwJpf8AnC9/SB4UcHvi9x6rHkgffXv/AMk9hfXf4DB7g9x78B6X/nC9/SDPhRwe+LXHq9XT1/ZrDyQPvr3/AOSewvrv8Bg9wO49+BNLcn+kL7o/1/Jl+jpRjwp4PfFbn1er911/bc8kD769/wDknsL67/AYFoDuPfgPSy//AFC+6OavyZfo6UPCng98VufV6v3XX9tzyQPvr3/5J7C+u/wGD3B7j34D0v8Azhe/pA8KOD3xa49Xq6ev286w8kD769/+Sewvrv8AAYPcHuPfgTS/84Xv6QPCjg98XuF/Ff8AWPJA++vf/knsL67/AAGD3B7j34E0v/OF7+kDwo4PfF7j1X2DyQPvr3/5J7C+u/wGD3B7j34E0v8Azhe/pA8KOD3xe49V9g8kD769/wDknsL67/AYPcHuPfgTS/8AOF7+kDwo4PfFrj1X9vT8w8kD769/+Sewvrv8Bg9we49+A9L/AM4Xv6QPCjg98WuPV6+d9Xp6Hl5IH317/wDJPYX13+AwPQHce/Aelnv/ANIX3Tz1+XC9PQx4U8Hvitz6vX+66vtveSB99e//ACT2F9d/gMHuB3HvwJpbl/0hfdP+v5cL09DHhTwe+K3Pq9f7rq+295IH317/APJPYX13+Awe4Pce/Ael/wCcL39IMvhRwe+LXHq9fT1enoeXkgffXv8A8k9hfXf4DB7g9x78CaX/AJwvf0gx4UcHvi9wv4r+nI8kD769/wDknsL67/AYPcHuPfgPS/8AOF7+kB8KOD2Pue4zzau/08voRhRs/wAoznTaNW3vGTshTHID63JVSVnUSYljZGGKUWUJ6UpjkPipSaNJl63qdnSVydvbjTLkKC5ba42FEkpbLwh4P6A0fcaN4F6EjolXMFTub6olO6qRxhfqrc6kpY2a1SWxvWWZZK/SXDGgrapb6ItnRlUi1Ur1cKUU1t1Ev1z3Jy2JYwthrsHiMtttvLbbb3tt8rzty97+dngW2222228tva23vbfK2AAAAAAAAHPHtcPDx+PgGMbc9GPt0mMbc9GPt0nAyZAAAAAAAAAAAAAAAAAAAAAAAAAAAAAAAAAAAAAAAAAAAAAAAAAAAAAAAAAAAAAAAAAAAAAAAAAAAAAAAAAAAAAAAAAAAAAAAAAAAAAAAAAAAAAAAAAAAAAA0nsYAJY5317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9GItJ5q/NsWhscfpbJ3lRRIzxyMNDg/PzqqrbdfRM2tDUnVuC5RWyy++hKVOaZW2266lvC2taaTqU6cdapOMI88pKK9ptCnOpJRpwlOT3RhFyb+RJs2KQXkceUwyIypH+P6mzhC3rrOenKm7/j7GTxbb2uFVUdyTMInIENa8acLVrYnurT+VbS62laisq6b0dSeq7hSkntUE5fKnhL2/IslrS0FpassxtJxXPUcY5XQtbW6sovnxi3lUfnWq+zdrl/veEfhBozzs/UfT0/bPXibwb0t8XXrx6ezPyrlyk8Yt5VH51qvs3a5f73g8INGedn6j6en7Z68PBvS3xeP5SPO19Gepr5HjFvKo/OtV9m7XL/AHvB4QaM87P1H09P2z14eDelvi8fykedr6M9TXyPGLeVR+dar7N2uX+94PCDRnnZ+o+np+2evDwb0t8XXrx532Z6muXOHjFvKo/OtV9m7XL/AHvDHhBozzs/Ufb9s9Y8G9Lbf8nWz92tu1rZ8/U1y5SeMW8qj861X2btcv8Ae8HhBo3zk/U/rHg3pb4uvXQ8Yt5VH51qvs3a5f73g8ING+cn6n9Y8G9LfF166HjFvKo/OtV9m7XL/e8HhBozzs/Ufb9sdQ8G9LeYXrro7fY+jLxi3lUfnWq+zdrl/veGfCDRnnZ+o+37YfRl4N6W+Lr149Hb7H0ZeMW8qj861X2btcv97weEGjPOz9R9v2w+jLwb0t8Xj+Uj0dvsfRl4xbyqPzrVfZu1y/3vB4QaM87P1H2/bD6MvBvS3xeP5SPR2+x9GXjFvKo/OtV9m7XL/e8HhBozzs/Ufb9sPoy8G9LfF168ejt9j6MvGLeVR+dar7N2uX+94Y8INGedn6n9Y8G9LeYXrro/s+R8mG3jFvKo/OtV9m7XL/e8HhBo3zk/U/rHg3pb4uvXQ8Yt5VH51qvs3a5f73g8ING+cn6n9Y8G9LfF166HjFvKo/OtV9m7XL/e8HhBozzs/U/rHg3pbzC9ddP9nyrky08Yt5VH51qvs3a5f73hnwg0Z52fqPp6ftnrw8G9LfF168ens9q6cPGLeVR+dar7N2uX+94PCDRnnZ+o+np+2evDwb0t8Xj+Uj09ntXTh4xbyqPzrVfZu1y/3vB4QaM87P1H09P2z14eDelvi8fykens9q6cfgo5DblTEpdxpurCi622la1onzHr6sMrw7hKPK5511e5S2yta/MoMrT+jG8cc1txtg+V45M/1LeYlwd0tGLl3tnGdinFvZ0ZRg1m3VTZPW9Xelzrg3J2LiqOHWpM7yyIu6CMOi/qNx/R2KXUTGRaQ1qTYYZaYxvDgVdQk7mmVqSbSzvoXltcfA16c+ZKS1tn7l4fzlZXsru2bVxb1aWOWUXq78e+WY+0gD+v/wAB1fJ/Wcu3L2dT5wBkAAAAAAAAAAAAMJvO1Y2de3PPu+kxl5xjkznpzu5AMh55P7ewAZAABnf0bwAAAAAAAAAAAAAAAAAAAAAAAAAAAAAAAAAAAAAAAAAAAAAAAAAAAAAAAAAAAAAAAAAAAAAGDcRyX/JFZO3+drp7KV7ni7WpgdKoXmf2Ii75BOHBGbbRxjGM0q8oxEoVpraXJ3aVuBCthjyq+hFET85p1TMXR6V0zTsIunBKdzJbIZTjBPc5tPKfMt/0X2htB1tJyVSpmjaxfjT/AF08PbGHP++3Lbyo9xms2m+tmoETLiWv+Ko3ByjExJD1JC0trjOJVeRcYZaolczcekSF9vtOPUGpkqtdVtbaHmJ2lC3o6WJrPDXN7c3cnKvVlLmjnEUuRKK2bFsPotpo60soKFvRhHYk54TnJ43uT25eDJwch246/T9vt8oAAAAAAAAAAAAAAAAAAAAAAAAAAAAAAAAAdY9sjLJWhyj8jZ2uQMLwjPb3dke29I6tDogU2XFKETi2ryT0a5IeXddYcmUkmkm2VraZZdbXgNozlCWtCUotbmm01zbeg0nThUi41IxnF71JJr0M803KQ/wf/HWRmh/y5o80t2NslpCVDo54PtU0RY4nVSqHqVBMJuV31Jx9JlPOoS3tNh5MCV3lpERaSJWXKnU30+jdP1abjSu26lNrVVTfOGNzkuVLd9Gw8jpfgzSqRlW0elSqpOUqGfEqLOfE5IS3pLGq+U8akhjz5En15i8oZ3SPSWOua5kfmF6QqGx3ZnlrUmonJrc25YWSrQrkKsk1MqSqSizyDy7yzbLb7a0p7OFRVIxnBxlCS1k47W4v3rXzvoPAzjUpzlCpHVlCUlKLTUk47MYfLnfybsHTCQwAAAAAAAAAAf1ZSl19ltfKrdSlfSrX/wARFVerTqzTeY05tLkTUW9nNuN6UVKtTTy1KpCLWdmHJJ+wudcsKQG2J7EZF9lCrb6VrS2nDjddbw/uK8f7mleNa8a1rWtR5TR+j6mkqDuqt7cQnKrOLjB+L4uH5S53sxsR7LSWkaWi68bSlYW1SEKMJKU0lLxnJYbUG3jV3t5zkouvNnnBP+D9mO7wf/7QuvT/AP7Ff4RL8G2ns/8AQOvNnnBP+D9mHg//ANoXXp//ANh4RL8G2ns/9B+T0UWUstoXZbZS8my+6ltOFK3VvMtrXhTtU40tpx4Upxr2/LrWol4PVqlaym6knN068qcXJ5eooU5JZe3Y5Mh4R0KNC/hxNONPjLeFSaikk5upVg5YW7MYRT5NmzlOoF6UAAE+xTV7PM3wLkrZ6K47cnjBOH39ii+RsgEOLCSijj7I1DUlakNzQrdk8jdece+Mtq5UyM7kjZ7XVvNd1CEpWTffyVL63pXNK0nUUbiupOlTefGjHGXnGFnkT2vDayk2po29edGpcRpt0qUlGc8rCct3T17NhAdKeVx48K8fK/8AHtDqb34xnZv6faQN70sZWN+7aZK64atTzZ4nPp8Eeoiz2a7a5ZL2bmdJYteUVzrBcWUZ6v7PGaM7E+UVyxb16S9aETrVnaD+pqOmviDml9V4ry+p2TtlUhOTubiFvDUw9WU02nJtx8VJbcZabWxo6ba2qXKq6mrF0aUqslJ74xe5Y2ZfJnCRjTwr8f6v10Hbn6fp7PpObO/G1r+vsMmMz6sT7B2INac0Sp6iDlGNpohL5nAm+PrXlS+srZDJERGXNPL07ixNbeiXKFx9hyEtmc31OYlpdeoUpjqUIrx217Tua95bwjJSs6lOnUcsYk6lPjIuOOTGx5256Np01bapRo21abji5hOUVF5ceLnqST+XcY6tjW5Pbk3s7M3rXZ3dlqVta2ttSnrnFycVp5aZEgQIkpZqlYtVqTSiEyVOUYeecZYUVZffdbbXrlKME5TkoqKbk28JJb2+ZLnZzxzKSilmUmlFLa5Nt4wlt24XpwbCpZySfKMQfGq/LMm1WniGHtLPdIXkpO5wx3mjIyFkdKUOb5jFmk7hkxlSIk1L1LkY6xFHRsTlnKHCiYkk68urhpzRlSoqcbmGZSUYyalGnKTbSjGo1qSex4SbfQk033PRl7Gm6joSwlmSTTnFb8uKbaxy7NhCmrmkWzu6Cyboda8bE5DUY5QMznNOkTrHEGJZEMhUr0jOoMVZFl8SSrKLFDWuL5jccsMT1JpVVYTacRcb0XukbWwjTlczcVWk409WE6jk0lJ4UIyeEnnOMfKQ29pXunNUIa7ppOeZKKim8JtywuR+gvHYvk392dT4knn2dsCv8Tgh6wlvvmrNIYPkWJN65SYWQkRvcjxnJ5gzx9StUGlp0BL4sbzFyi+0hJQ82vMEdrpaxvJ8Xb106ry405xnTm0nhvUmlLZuzgkr2F1bQ4yrSahu101KKfM3HOOvdyb9hhDwr269zy/6x3uaSbTWxNvKe5JtnFnLSTTb3cvzf1E0Z615zBrHPLcZZwiHYRN745Hpbaydf4vJOMflbfY6MDh1yiL2/tFOnoDLD+i1X0Wped1NamTnUqXSK1uqN3TdWhPXhGpOlJ4a8em9WaSeHhPc9zW1NraTVqFW3koVo6snCM8fuZLKfLv5t6L21e012Q3OkkpiOtuO7MiP8KjlJbKEZszgEKKaY7VenbOuRrhkKVRRtPLotVEFXko1alVZbfU+8i1PYYbZDe6RtdHxpzupuEas+Lg4wnNubTkkowjJvKi+T50SW1pXu5TjQhruEdaWZKOI5xnLa5Sc81clHvprxjGVZky9hRpi2OYUQ2qZM/Js1YDlJ7cS7vLdH2++xhh+UX+SOHV3Z2b0t1rY0LbyLT6qlFpSMhQoK57fTej7qtTt6NSq6tRtQUretBNxjKbzKcIxXixb2tZxhbSWto27oU5VakIqEMazVSEmtZqK2Rk29rW7ca7hbHCAAAAAAAAAAAAAAAAAAAAAAAAAAAAAAAAAAAAAAAAAD6smcHJ3acPm9G1MBwYhOWNsUvqomGVJEhqRaqjWMI2oRVki9JcfadZY6Oihc1xRgNuSrSU8ikTSoXJDG4lZdZX6TvI2NrUqvbNrVpR8qbWV8ixl9CLDRdhLSN5Tt9qppqdaSz4tOLTe7lk8RXLtzyH0nseY+hmJ4NFMa47jzdFIPB2JvjcXjrUT1FC1M7WnsTJUxVK1uNNM5tlTVKtQYarWqjDliw89Uecdf8zq1J1ZyqTk5Tm3KUpb23v+Tm5lsPrVGjToUoUacYxp00lCMVhJLdnp5y8hGTAAAAAAAAAAAAAAAAAAAAAAAAAAAAAAAAAAAAAAMNc2z5N65jyr/wAIf5PdpdInbvjixjKRyWPKGaObBt7ampbSQx1calYopkc6wqtOLtHXAxsi0gOtINNXsbizL1JqZPGFRqn1fB7SLjUVlWlmMnmg5frZLfDOdz3rOxNdJ4nhTomMo+6NGGJQcVcJfrov3tRrO+L2Po29Xj3HtTwwAAAAAAAAAB/Zf98L/wAe3/SoIq/wFb8VU/MkS0Ph6P42n+fE7d9+TLPqez9IaKfg797v/r1fmgXfCX75f/w9L55nSi9PPgAd2/fJhX1NZ+lOHneDX3FW/hU/9zRPS8KPu+j/AASH++r8n2z8h0g9EeaAxnCbeFjLznCxzt8nSD12YZYXXXg/SbkspZApfbirZTWrI6Tc18SRR4UoWbO25iJEtx3Y9qEqM1grLsFGxDG0dbn/AKd/aprfVKijgWYQYVb4KvKN1O+0xGrFVra6puzjrJTdC1k1UjGLaxKq9aOVvjhpPaeqpRnbq10dKm+Kr0J99PVbSq11mDckt0Vh7ehbDSZpDo03ZP36dtZdjuu0fiGC1GYJHsCnYTDCXa6P4IQPCuSMrUqrUhQSTIXlrQslrqkpRWS1upjm2/2ctOZT0ekNJSp6Mhd22rKdxxEKLe2MZ15KKnzvUznHKltxlMprSyVS/lb1tbUo8bKoksNqll7Hsa11u6Hk2TaQZ81Vy/DeVFbsI6UR7WGQtfJi7gr2aSRbMWS59R3xze0RZMqiszZ56tc0K6Slu97C6oZbH7o9YWnTurYrZldqtMsS0t/bXtCpomVzfzvIz0hQ1oVKcIalRKeXBww3F7U09reGsYaLSyuLWsr5UbSNvJWlRwlGcpOUNmyallZeU8rdjG3eYYY6x7qxqhyf+Hdq8868N+1OYtvslZQZMPxaVz6cwrGmMcX4Odk8TmL08EY+do8/Pk4kEyVXJ0yNS4ntlGExsXIlTIsaXZFLLOvVvL7SdaxtrqdlRs6MKlWdOEJ1KlSplRglPMVBRi3lJNvZnZt4KULa1sadzWt1cVbipKFOEpShThCn76ScdspNtrCWNizuJJ5W6QY2leqPJQSXEUCW4ux2+4Tzm6R3HK+SLJhfCrVmSmI50jaOUOVhbq/MzU9XOSVgc3e3rypYy2693vMcqqjLo9BRqwvdNwrVONqRr2sZVFFR18UZqMnHalJxw5Y2a2WthJpWVOdpouVKPFwlRuHGOdZRbqrKTe+OtnV6MEX8h4yM9+5klyS4NiF4esA60Z/zlBG5ySJlyI2eQ+I2N8dVGI1JRtpyhrvkCh2bbyrbVKJ0QonFMYUoRlX2z8I5S7xp0lJxjc3lrb1Wt7pVKmZrqeqk+jZjDZFoaKd5Ko0s0La4rQbW6cIrVeN7abbT5DBDCu32esE7LMG2cTnDm8ZmaZYfLXp9l693ei58a6HXXSdjn15TmhdX9gl6Q1U2SFLY6olpqNTcY3ODa4p0S9J33GjrS5s5Wk6cIUnBRi4RjF09VrVlB42Si0vajko3lejcRuVOTqa2Za0m9fL2xlt2qWd23GeU2z8mqgV7Ea/8s+W324gxCryxjHHT2nRuD82YpwnAL5DlWYP3WVI9S94PboZCGS025oYCnt8VdCQktzea4K1FaGm0mmZRtKugXOVStCjXqpyUOMqVFGjGKepBPWbzuivkwiz0apXFPSqhqU5VqUcZepGDdSUktZtJJbstnfY9xAt5Ojk89v5bnfNWHMkRbeTHB+FNdMY4OyKRmiLzLI8ZkVSpBlBdKoslWY6a7sS231OJWpn9cvvcSVzGpubXshnb3GKdenpbSdjCyoVKUrGq69zXqU+IkqcoyjGGrKMZtyecJxxjOOZ7QozsLK676qxmrqCpUIU5qrGUovLnlPVTisJ4+jZ54Kj1sveT5PFljl3p7dnP1/LgoI711/Tv3s3RcvP5vBN/m568e1+jFFwa+99X+HXn+8LbTP3VT/gtv+ay6+Rhi6OawblQ4k4y+LwBBItAshNC2bzVQ5JYlFEq11QkqH6RHszY9O9jQ2lXXKlvWtodHG4ku6xE3q1NxRBkXCGbp1dETVKddx0lSkqNNJzqOMajUI5xHMnsWs0iXQ8VOGkouapqVjUTnJtRgm0taWrl4WdqxuT37jXdnbV+DYahqSVxvcTV/Pi9U/o2QyF4adMsrJWkSq0LmsvkKomc4nhDPRkQmtxSFXeU8HL6LHNvtJQHE3KT03fZ3lS4q6ktF3VolFzVatCko5ylqZhNvMoybWzCint3HBcW0KMMwvaFw3LVcKUpuSTTll60EsJpLfvccc5iGLY4/Z9uwAAAAAAAAAAAAAAAAAAAAAAAAAAAAAAAAAAAAAAAAAD2ffwZbBzcw4DzzsOsSKbZFkbJiLGLScsSJ6ElQ/GrA3vhyxkV1Kor6i+yaduTe92UOqlOUwtrpaXQ5GZdXwvCa4lO5p26fiUoazX7qe3b1Rxjrye/4I20Y21e6aWtUqakXy6lP/8A3cvYz05DzJ7EAAAAyllpLlePSDApXvzG3RynduJdfNmM/RLHTsvYX3I+IYJGXaEuj4zm3pX1qg6uRTiMu0+VMy0o1ErrE2hzTHnWFntqhe3K0K5V76nwCrU6NrLS2ntBaCu723p3Vro/Sd1OndyoV1mhUqxhTnG3VVbY8dKLxvSewnVDYtepTptrKjJvWw1sbSTxnkzjp2GVGHcwQDPOOo7lPGT3R9iEmIUXolJiZQgXJFaFWe3ujS7NqwspW2uzS4plKFwRKC7bijybrirjk95J5vldM6Gv9A6SuNFaSo8Td28oqSUlOE41IxqUqtKpHMalKrTnCpTnFtSjJNEUouEnGW+Lw+Xkyvkaaa6GSaKuUZR2Si0+RNNZ/q6Ua7cdOPaBtxdTb4ktm33r2J8+zZymM9D6fRv5nzPAGqTeMLOXhJbW30LeHnGzHy7sfIY1TTYBRE9n8Ka72RYlcmy5CclS46V3O96c9ivgCdAcWgLZ6NxxbhY6VW1tvU3OSOqPqdK2kqefwt9Pa8HYXHBbTHCKVzOnV0XpDR9lG04palaN776pKo5KUHTW6Kg1LlaJVBujKpnLjKMdVbnne8vm6jJUeYScnhJt8yTb9CIwM6sksuMsPYnh4b5s4wG8enHp/rwgDhKONaLSfK01sztxs27NuzPIF9sc3J7AMKMpJtRk0traTaXXs2fKACTbwllvcuVj7egA4yjvTXWmvnAGdSWMuMkudxePTjAAwk5PEU2+ZJt+hABjGx7H0r5+X2ADOpPZ4ktu7xXt6tm35Bt2Y+3UBhRbeIpy37k3u6h1gZccZzsw2n1rPJv5k87mwnnaBqAAAAsHKuN41mLGOQ8TTJL02J5LhUngkjTUrdbeYzSpmWMrhUkyy6wwhSUmWmGpVJN5Z6ZSWUoIMLOLsvtlo1ZUatOrF4lTnGSfU87+0huKMa9CrRmlKNSEotPbnKaPlbzqGvmOZvMseyckpNJYJKpDDJEnJMqaSQ+xd3WMbuSSbW2yphRTghUFlmVssrfZbbdWy2tebT6tQqKrRpVF+vhGXpimfGKsHSq1Kb306k6b64ScW/lxktUSmgAAAAAAAAf2X/fLP8e3/SoIq/wNb8VU/MZLQzx9H8bT5f3ceg7d9+TLPqez/TNFNwdf/s/oVept6WobPm9Jd8Jc+6eMbO9qTz8s+T25OlF8efADl6Pt/Wd2/fJhf1NZ+lOHnODWe8627HfU+l54mg11bM5z0c56ThR930d33HDO/Pw9wuXY/k/s6QejPNk+atP2GIpsVhqWbDpJC5YWic+YZVkJli7E1yV5kTHG1NHykXLZHp1ZGxaglC5Ajjz10pzT0Tsrm4KyrVJxBaU/jvoXFS0uadsoOtOnOFNzkoxTeU3J55FnGNuVuRPayo07ijO5eKMKkZSSWW9V6ySW55ajyrY29nJlXnXlWd4Mn5uyjkyGbT7JY0iUxyDJpLEMdxjNuQmaNQqML3hSpjkWb2RpkCRlKTMrPVC3m2J0JSZWaQcoMJrcoM411vwf0ZTtqVOraUKlSNNRnVlDWnKbW2TlnDeXvxjl3HXV0tezqznTuKkISm5Qgn4sY58VY5sYzz7TJeTcpziNp5RzHO+8Dx3InhHkHD0ajW4WK3tGgj7fI5tI8eKMZ5pTwI5venFMtYFzUSzyWMLnWjOY5SlEcc+NKMpScaZzQ0Rcy0ZU0dVnGDpV3UsqievGMIT4yiqiwmlF+LJbW1nElkmlpGjG/p3kIymqlHVuYNasnKUdSo4vGrtSym+XG7J3OJdlOSw1ZiG6CbAavdWXzHZjUjPmvkMOyrEcRNkdgxWSGlssjzK82RaYqXB/PUviFGoeZoTRASztTRcmRxN2VO5ilFHXtNNXk7DvqFlCFpdUq0lSqylOpqpxlNZhFRWG8Q3ttbU1h70rrRtrG6Vu7mUq9vOnBThDFPKyovEm3tW2TSiknt5SBcP7Qaj5R0yh2nu7aPO0dOwFkeXzrW3MeBWeFSpwY45lA4lyyVjKZw2YP8URq2lxkybsrbn1K5q3cxxUpUdpzI1sShHLOu5sr2lf1L/Ryo1HXpKjc29ecqWZU3mnUhOMZZ37Vs2cuXs56Nza1bSNpecbDi5yqUK1JRk4qWNanKDlHY8OSeevHL1fKF7Vay54xPpdiDWGO5bj0R1bgeTsfqaZgLjZkieEr9MGxyYpEocIw5q21Q7SRG3KJFI21Ihb2yNuzsYwM5jo2t5DgdJomxvLW40jWu3SlK8qUKsHRctXEack4pSSfitqKb99q6367CaQubWtRs6VsqijbQq05KqkpZc4vLw2vGw21nZnGXvMZNJ9q5Dpdshj/P7BHkEzTRq94Z5dBnVVcibZzBJYzrY3MIspXWplvW85xZXFTc1ORiBxJbHohuclLa5pkpjep7NJWS0ha1LeUpUm3GVOpjbTq05qUJ4aTwmt6lti2sc/LZXbtbiFeKU1HWjOD3VIyWJQbw2nhpxa2ZxnZsewTGuY+Ry18zSi2dxrEd1ckyGBu1s/xDrXkhrxSwY5Zsho7718aRTPKrXL5HK3mHw17vTOTJeTGVbyeaytHZN2VprnZC61NS309c0VZ1XZ0ackoVbyjVqOo6aa1pUqWpHUnNLZmWI5bWXg7oz0TRq98wjcVJwbnTtqkIKEaj2rXnreNGLy9kXlpEG4L3jjLBiTlPW3MRD+45X3njDIawL4lHWUiMFTk3I8hncrUvaaxzaS42zHnPl/WtMyNjiUR8iFokqYku6vVd6PqTraIdFp0rCrN1XOT1nF0lCLTeXJtrbl7Nu1vCcFC9pwpaQjVzxl3BRglHxXNTc2uTCWdj3bEkWrgfazGZelmxmlmxaOXOkUfl7fm3WCTxhtQPq3FOxbCRVqUkLUjm9M3RYJkqNHGx+UqkJjicxF3ODo2x5wdna9Ul2urGutIWukLTUU4p0buDeoq1B7U09zlTfvdbGIuWMtmKF1S70r2lfOq8VaEknJ06qaysJ5UJrfhbXvZrp/B8fm8P1C3llxklteq1zbWunZ7dhwJ4a6Gmb3t0M/cl1u1l9uzZLcrbl47kFuNMdQNwjcfwDiuRNJZ0FjpDJctSubhnFqVmWLbi6mcw1HZWzhStP7rmW+YsaGm9H0p0KVpaVYSuK1aM5XWrLFWblhxVOSylj9c0Xd1W0ZdzhVncXFOSpU6WrGhGSbhFrY3NZy+hfOY2627M61awpuUPg0acstTKDbF6rS/BuE5E9QyNsskOkciLb1KddkFjRTNe3xtrKXWLSDD2V1kp/Ri0x9ElxhxhJXbc2t5eS0XVnClTq2t7TuLmEamtGMYKaapywtdpSi/ex3vZlbea2ube290aUZ1Jwr206NCbgouTkovxo5eqt+d+Ft3mrMXa3YWFh45NyfNnZlbuZNFZ1bNv23dH0bOQDJkAAAAAAAAAAAAAAAAAAAAAAAAAAAAAAAAAAAAAAAAB9vtkH0L+QbLS2clzrvensJsNPds2Grbi6WUMMU251yQRYYorbSl951ERKMqlxnG+hBZFlK9StLpT5xp7PunXXMqeFzeIuvHpfWfUODCxoihhL39bPS+Ml/XvZuBFMegAAAD+TDLCrLzTb7Cyy7LjDDDLqWWF2WUrdffffdWlttlttK3XXXVpS2lK1rWlKDaOtrR1U3LK1Ullt52YXLt5Aatcc4z2W1gYFtuoa/DGz+sLi/y+cRbGsglB0OySw2yB0VOa+JY5y200kEBljTdIlDsrIcJuhSLkt13Wg1zNqXeut+o6R0nwa4T1qC4Ux0pwb4Q29pb2Ne/pW6vNH1+96UadCtd2LdK8t6jpqKkqOvT1PHxnCOmUqdTHG61OokoykllPV2LMXiSeNjxndu5CEM1bNR+Ta7YJbtZ4POMRpdhNpjca5ohmI2mMQXNDG9tJzk5ZbicdXluMbjqDJcmcmtCmLmCh6TXrmpVeeqOIUrDk6P0GheDFzbcI9O1OEl9o/SVTQHB2lf6HvdJ1atxomtTuYxp6Ku6zVOpWlZW8JNuhxMtWpqw1cQ2yQptVanHOMuLpuUZNZg9yhJrbmKT3b9mN6Lz15xpMcVbRYrpr3rvsxgrXeTsOTm/YSNZsnDPKIVV/qyWP2PpzE223N2VnRHM3CSNtY7I3at6Yk1oVoExCOtyp0Wl1/CGvYXnBfSS0xp7grpfTdvc2lbQtXQVOVC64mdTir21rxWj7CE6EabjWpLVqSUoS2pJKWtXUlSkpTpSnrJxcItSxtTi3heL8j58vlhrDGqkGzNrdspkXI8gn7vI4Nm3bV2wrVnyDO4i0Yeco/J5Q4oX2PR2MSdrj7rKr5dVwkSqSPzWtXKExjTHr7etbIntOt9P8I7jQ/Cjg/o2wsdE0rW6s+D8NI8Zo20r1dIQuYUIzjcVa1GUowhTm4QjRdNJuU5OU5PG1WerUhCMYpOMNZOMXraySednNux7S+l2Qch59xLyWuEJTPJa1NW0zC+O2cpXH3xwY5dN2PEmKCpO4RJdJW85O4pkmRlN9xEqPRHJ3Fxt51pSsqw1VYo5I2OjdAaZ7o2lbawt68+D1SnS0RbV6Ua9ta1L2u6fHzoTzCcKEdsU8RgsPDSw9VCNKVxKMU1T8WCltUW+XHLjkec8z2nfoNece668o/qRGMWGS5shC7Ceebm6EP07l02YosqRJU1y5TFqTR2f3ViKfariL3VAldOtJyluIVJkCRUYuOW8k9O3mne5nwmr39O1VzR05oaDr21pQtHXhKTlFVo28KVKcqeNWElTUtXKk5bzDm521RyUVipBZSUc79+MJ43J7+Rk28rzWtOTy2B5ta0rz8T8K0rwrSv8d+NuFfjxHl+5nCnPhpoeNWnCtTcrlzp1IqcJpWtaWrKMk01lcq37SOh8LHc8cjSafJtMa9uNX47rsu1wyFhXJedoXljMexWJ9cMr5UvzHN5JMMgwfKjU+R+ROL+ZKXJ6ZSJMi6AU8RlexMzOgi75cW6sTUhVtjAaz+x4J8I5abnwlstL6K0Ld6O0ZoPSOl9H2UdF2tCnaXGjp06lvTpVKEIVpUXGTp1YVatSVRJKpNp1FOejPX46M4wlGMXOCcUtWUXlbVhtLlTe3G3O3Mn/wAT0Q1F3u1Lj+DFc1jkU2dbtj27MkUe8iTucskrd8eY/QTmNzFSVN5DIVNsuJdDTkx7xRV1W5AaamT2prVjn1wrI6SrcKeAXDC70vQsJ3fB664P1tGXNtY2tnWoQ0jfys7i2zbUqSlb8VtjCSeJJNuTUXGPW42jWclHMHTlBxSjjWlqtbFtTXI93JyYxcil1u2jtmTLGYsF7oZckjZmjJEWwhKMJzuOxKGYHY4ep7G492ANKnPWN7i56jOSFPMofH2KOKZ3dikJlSTyaLbFfr7q0pcGaWgdHaM03wL0XQWitHXmlrfTlGpWvtL3N5CNxcTuKj0XeatpODjTtqdGvB04aze1rEurGmqajUpQShCUozi5Sm5Yby9R4i+RZWEntyZAS+D7iZH1H1JS5fh2TZUqjcjck+3+Isdz5HCMu5JgbSVKIxHr6SZJKmlLJSljaQ0ySaRBNJULhO1bkntSL2ReTRxavN2lxwS0fwq4VrRt1ougrm2pvgvpW9oSvND2F1WVOtdRnF0qypJKcqFtXq0pxocW5SUl4k41KiqtZppJ/BylHMFJ4bTyti34ysbMNovnSlDjNolWYohrfPst4xRE42Y7y9OtjIxkIiRYOmdyl6JachRy/IEkc19YTJ6qCjpIxR++RoVLqaiXKZUisUM0fS13Czv922grjT2jdE3tLv2X/wCJdAVrWVHStlGpTlVsqkLGFOh3xRSqcXOfE1tWaThhOcsVW2ocZGLxLLq03HE1sbjmK1cpbN6fUjDKPY9ZMXkw1y2BV7VarbmlyONEv+60mep3mDBk9d7JyTRFFX17j+QTMd3QeZs9U7ORFJg0QdGwJKpE70tXJkC2199ddXVXSMrzweo8F+EfBp2VRUuDNKlaWOmbCjGjFcfq1Lanf98201x0qtOdfjJJ+Kk4uMkpOWu6UaVSm1spJKNSKXLjVUm0t+E08bcraZrbbs+JMrbCNGJsiNWxux1EmLS387V3Cjj2JwiK0OkJlUGWMkSyuS8SNih9dKpVDBF2Z9mCq1GlIUKkLGQa5lLV/keDC0jZcH619a+D2gadbSE6K4QadUK9e4cI5lo+ytp2V7UxDZKvOjRllRSk44IqWVTlJOnDLw5y8aTa/Wxjh7sbXjr2bsZI9sblHBOim/juxX5BbHLAudHrF+G2rKz6hlM9xTF5uoxjHY8wLn5K/wA3b3gzGR05WuMbodI5OkrajQt6hxWt9lhJfpdI6A0ZpLhfwHnWjYVoaY0dG70pLRdN0NH39azc5zqUKU6NCpFXWpxdTNKm37+NOEstyOFOVaivFlrxc5ta0VPDaWzkbSS2YzLYd5uDpfjvXvW5HMYNLMomz11yzr0XmSVv2TJ/I7c7KzMlxZKrdJ/G5BKHWL1dDJKail6JybGlK4Ni9vtb0auxtWuBCmLgfwqr8IOE9zYXujNELR6sdMy0fbUtG2dJ6LjQsLp01b1oUYVJPioulU41yjLWlOMYPV1VKo51nFxhh66itVRUcRljdjY+VSytud+0uPYR+Mz9uTmDB+TsSbDZvwfgzHuMqI8UYJkzTFWR1mmSEVZeZO8mnq8tYkdnlQ3JEZLFDW9I6u7U23InVcYib1qs05zg4P6Po6J4FaM0tZaV4O6H0zpu/vtfSPCCnKrKnZWMo0e87CHeV9Tg5VWqtxOdOE5QlGKbSi4oKMaMJqdOE5ykm6ibeIp4UFhpPe28ZwkuUyw0Pb8yxppzFC8gxHLMWxkw5DKW69k5vfGWQ5Fb8cvjSUcfCXJ1Z5fN6rGmDvKRShjhznInRytZF6NKctMKSEpkfle6A9DVq+h7vR93oe60hW0coacloNTho+ekKNScVdUqc6NF05XNKUJVIRpU4ucZS1cycnFX1XKDjKMm4pTcPetrKTWxYbWM7Mb8GfI+eEAAAAAB8vne2hNu8e6Fqfm0T2bZ7HWJ6W/3NCLcxTKhNLfmUt6nS3hSnapTtU7Q+o6MebC2b3unH5kvm9h8d0mktI3uN3fE93PhZ9uTFUd5wgAAAAAAABzStba0rTy6VpWnp08oazipxlF7pJxfU95mLcZRmvfQkpRfM001y8627sneXPJJnC49uINM5tLbr7rra8eHHyqXk31tt41rXm86vDjXtjzy0DVpuSoaTuKFNyco04RliOefVrwi3zvVWeY9M+ENCrqyudE29xWUUpVZzptyxtWFO2qOKy21HXklk466pP8A8lJ/VL/dhn3Eu/wxdeip+kmvu5Y/gO09aj+hjrsk/wDyUn9Uv92GfcS7X+mLr0Vf0ke7tj+A7Pc1vot7cbV/kmNm3envzsaR1y1ZctO6tdZSzhbSyy2lePNspW66lK3cKc6vG6ta14U8FKU7Qs7CxhYUOJhOU8zlOcpJR1pSwsqK2JKMYpLL3b9pU6S0hU0lc98ThGmo040oQjt1YRcmtaWE5ScpSblhb9iRSDuOAAAAxyfNsAL09ZhLHO+veOP5+Pg9SvxqMY+bHSMbW+RrGMbuhPfjrzt5QM4S3Jf2bvQZxj5vQAAB7c8z5N+zm28jWx9Bjk2/L0/2gDI+Px/CGOrn3cvOMLm5c/Lz9fSAwt2NnMMLdjZzAYxjdhLmxy85hLHNjlSWPp+3zAxs2bHzvL9O1N+kY2Y29G19ufaBkyAAAAAAAAAAAAAAAAAAAAAAAAAAAAAAAAAAAAAAAAAAAAAe1z+DOZrRyjWHNeCVjmsVSLEeXS5igQqCqWJG+B5VjyG1qTtp/GnSK2zOFT1e4k0trcjMdkd5hlbF5Flvg+EtBwu4VuSrDfzyi8YXVHG3ZnmT3/QuCNwp2de2edajWclndqVPGytuzxnJc2zOT0qDzZ64AAAOK0pWlaVpStK0rStK040rSvarStK9qtK07VaV8sZjJxkpRbUotNNPDTTymnyNA12s2k+W8TJVcO1h28luFMOqnh5eUWMHrFMCyyVDDJCvUObs3Y8lEmNb3eOs1y5UpVoW11skxKJWeesrU9UpVnKPotXhvojSk6V5wk4IWmmdL06VKlV0lS0reaM79VCCp0Z31tRp1oVqqhGMalWlOhKokk8RUVGd1YTalUpKc0sOSk46ywl42E3nYstNZwXNfyf2JCtemDBDXJJ61ukVn9mY47mYl4TmZUb812OSh2Myfc7Xo6IFDyqUKlCNWkuQWpDGc2iMvqKslO4k8v8AfA0tPhDcadrW1jVo3di9EV9DypSWjZ6H4uNKOjlBS4yMKcYRlCqpa8aqcliEpU3jj58Y54jhx1HDHiamMauM5SW9Yaw/QX5ibBOcI5OEM5zXtfM803sDY8NcbiLPBo1h2CW1e7UxSt5mEdh6xdSdvyVOktLZj3pYW0MRqhataWRIuUUUFcOltP6EubGdjobgraaG4+tCrcXVW/uNK3mKevqUbatcUqKtaL126kYQnUq4ip1GopLScoSWIU1Dbra2s5Szt2LdFLa8rVbezLZVYj1o/iswzlPEfZr19/jLluaZT2Q9jfWvrJ/G+6vDn0HrT1+ceuPY9116j0rrmg67dH6p0ds6r1MvGmeFL0vpzRume8VbvR9LRdJW3fPG8b7mqklJ1uIpanHcXu4qfF62+eNu06uvOM9XGqorGc51enC3kZLdGGxXrvr/AIgSZPfY7krWexhcMVZ0jDCgQPLNJmRCa2qF50Uc170gXxyQITrkkhiC53UonRNYQUoW3dRsuFlT4d1Y8INO6XqaLo3Gj+ETnDSehbi4nKjVoTalGnG5hSpzjVpyWtTrqjsb202ksZ418ZOermNTOtTbymm878J5T3PnS2FNBdNckt2xGMtk8s7Ov2Yplj+ITeGntCrGsahMYUtkqSFJ0NYy0Rl3tTxY5AdcuWPapfZK3CTGHICLl7SkaEaeudIcNNH1uDukODeiuDNvoezvryzvONhpG4vLiNS1nrPjp16MeP1l4lPV4iNKOfFqN5EqsXTdONNQTalnWbeVz539SwTVt5rz4qvXjIGBey/sD7OqxOvZX1g7KOtXYvN41MvlF16jvTundj3W35cI+i9M6Z/wjo/RT/O8GdOPg5pqz0wrZXjtHVfe7rcQqnG0alL4Xiq2rq6+t8HLOMbM5WlOepJSxnHJnHt2/Mf1sfr54oJJhNL2XdiP8Tuw2Ls9dU6wdf8Asi/i2PdTuxTm9emXrR166583r7znTrd1Dj1nX9V4FzaA4QvQdXTNRWiuvdfQ+kNE4dfie91f6v8AlGeJq8bxWr8Finr5+EgbU6vFuo9XOvGUd+MZ5dzz7D9MmYA/jF2A1lzp2W9Z/E5m5kM7FusPXDsx/jbgqaFc3r316Q9j3Y/0frnx60PnXXn9C4NvN6XVo3hC9HcHeEugFaKsuET0Q3d8fxbtPcq9d4sUOJnx/H54t5q0eL9/+qe9MRnqwqQxnjFFZzu1Za27G3O7esEKOOm+RohNsgSPWnZ+S4Bi+WZWtneQMfGY0heUGCkzdyyy5BJoCbKTkh0Hc3+4uix0s6m/Np7h1M6jdamSIESS7p8M9H3dlo634R8GbbT11oi2p2NjpBaRutHVpWVH7ntr6FCnVjdxobYQmpUKnF+K5uTlOW6qxajxlNVHBYi9Zx8VYaUks62Nu/Gx4583ZkLUE2URXCNInnHKkSzDr311vx7nB8XJsjSdzNkrXRomBOR2WT0ozTlulCa0q9YkOtaz229MmTMK1qbKKm5XxWHC6nbXmmJ3egtF3mi9Oavfmh6cZ2VGgqVR1KD0fcUdetZzoybSlFVFNPFSMtjWsKii561OEozxrRWYpYeVqbW44+XpyUmNNPT2+XZCydsBlh32EyjkfFRuDHOQGxVnxfHmTEapctdXSIRiKxBYea31e3Rbc4Ozysf3J0uUp0tzYe18FXS99JcL6da20do/QmhrfQejtHX/ALqQod81dJV7i/xFKtdXNxTpqrGMYRhGkqEY6uYtyWFHMquyMYR1IxlrJZcnnOdrezZjZhLpyQ+o5PmfPsJbMCTfbidzHVRpNjycrEK/HEFSTRzjMUeUL4wQ9/zMlrR6cGNIqbG9ObekjjW6nN6UpEW5JyrC62W64f6OpXNXS9pwRsbXhFWpVIy0nDSN1K0p161J0qtzR0VxcaVKpODliKuHTi5NqO1p7cdFNzVKKqPOZa0nHL3tQyknve9pPkJfyzqdNZDmk/PuCdgn3X/IEihrRAMhULx/FMnRuZRpgXnr2Q6jBKzUpLLJWyqkxKmfSD1hdiK0tP1s5hzj1wq9FcL7ShodaD05oChp6xoXlW/ss39zo2ta3NdYrZq20KjrUqm90pKOP1s00mtY1Uo6k4KaUtaPjOLTe/OE8p8z3ZfyWRF9OMf4HwdtvHMgSueZsx3mmkxyhkFE4MCVyyOsdVkP/wDTle0nsNhdr/K39e12P8bLbGJpUNUholKbSzL7UxhPdd8Mr7TWmOC1bRtjY6GvNDcXZ2MadfUsWpV4OhCq7lxVClCCjSqyrV5xqJynUlBNoOrKcqbioxcNkcPC35Sbk9i5Hl7ctt7TWNlE9DlWFYFwlj7fd527PeMwYeKxNiWPQeJtEljEYi74jPc5fn19Z0yubO6WEQtM4dMPlaeIKKuxieQvbU4rGs1Wh+o6KdTRekNN6c0pwFpcFIUtG6TnpTTVxe3VahcXFxQqQhS0NSqqnb8ZeXVSCUbaV2pwcqdKcddOXVBOMpTdCNPVjNzm5PD8V7KSbS8Z42RctmxchuCzFqq+yzKpWesH5metfcyqYqRBpW/IYfH8gxCfRVEquWNSaZQWQHN6VxeWI68wtkkSR2b3REjMqgMMUoykxJHxrQ/CujaaJloDTehqGn9ERupXtrQqXVawu7G6nFU6k7W8owrONKrBJVqFSjUpyklNKEs63JGolB05w14Zcl4zjKLe/Vlh7HszFpp43EwYTxfKcYR94TTjL03zTMJM/nSN/lkvohbEJCo1EiQFtEMhrNYWwwiLJCEJZqZja7Tq3LlC5ctXLFKqt9lRpzStrpW4oSsdEWehbO1t421vaWsqlao4qc6kq13d1cVbu5nOpLWrSjDEFTpxhGMEaTkpNOMYwSWEllve3lyby3te18mEsJYJmFIagAABaU+m8cxnBZnkeYuJDPEoDFZDM5O6qr6WJ22PxhpVvTwuOvrSvNLSt6JQddWlK14WfyaVrwpXenB1JwhFZcpKKS3vLxuzl/IiKtUVGlUqy2RpwlJvmwsnyr8kTx3ynkWf5PfyySX7JE3lk+eyU/Ho5TvMX9wkTkWRzqUuqTYscTrSq1pStbKW1rSleNB9WtqfFUKVPyYRjuxuily9R8YrVHWrVqz31atSpux76Ta5XybsbMbizBORgAAAAAAAAAAAAAAAAAAAAAAAAAAAAAAAAAAAAAAAAAAAAAAAAAAAAAAAAAAAAAAAAAAAAAAAAAAAAAAAAAAAAGwfkw91lOh+20Ky+41Un4ykCY/HOaW1KUYpUH43ki1vPWPKFKSQpPUOkNem1ml6JOjI6e6FsyuOkHEFPii8U+mLHvy1lGMVxkPGp4WEmuR9Et3JycmS10NpD3NvYVWv1GpilW/eN4UuVeK9ucZw2ur6R0Zk0emkcYZfEnpskkVlLM2yGNyFmWEuDQ+MTyjJcGl3a16a69Osb3FCoIVpFRN9xR5BpZll1bbqVHzmUZRlKMk04tqSa3NPG0+sU6kakIzg1KE0nGS3NNZTXOnyYz1ndjU3AAAAAAAAAAAAAAAAAAAAAAAAAAAAHt5WurH0pnRoIxGmpycXlrjzG2vDvXnOzsgaUCNzdLudz+c4r06ctUtrz/5fFSabXnfyuPHtierdXVanTo1rivVpUdlKlUqznTprGP1OEpOMP4qXLzjLe9v7dG5fIurB3ggAAAAAAAej08vMeZT+EPb/ALVj3FVmkGNX6w7JOWSG13zKc1qa9WheKSFBTihjS49MeXeje8kOCZJ1VuvodddBUTvY6JCkUrZT1Xo9AaPlXrq5nH9TpPxG90p86WVlLpWDx/CrSapW/eFGf6tXxxrjvhSztTfI57n0Z3bTxddqnap2uHzO58fD2+6PeLcvZ1cnsPn+7Zt2Y3788vtAyAAAAAAAAAAAAAAAAAAAAAAAAAAAAAAAAAAAAAAAAAAAAAAAAAAAAAAAAAAAAAAAAAAAAAAAAAAAAAAAAAAAAAB5fljDSaw9zBvV5J/lmpZo9c34OzklfciatL3Ay5qNba9PmeEVripvULHGLJDzLLZBB1as41a/QvpCVUhUHq5BFDr3DrhHJP5nS+hVcN1rd6lV71sUZ9e7DW7K2c62rPpdCcIJWDVtda1S2b8We+VLq54rlWzoxsT9vuEM+4Y2SgTdk/BOSonlCDOfUi7HyKOhS6jevMQo3ExkkDdd1J1jElRI3BEa6RiRoWuQNNVJJbm2pDb6WDxdWjVoScKtOUJJ4w1j0Pc11ZPolC5oXUFUoVYVItZzGSbX75ZyuprJLwiJwAAAAAAAAAAAAAAAAAAAAAAAAAAAAAAAAAB8/wBvSYbSTbaSW1tvCS523uPPtyknLv4T1pa37FerLxGc8bCmUVNSl8Z1hT3iPFCmqbm3r5BIm469um0nQqDbCSYVGVqlMhXpXJPM3lhWNtjC8XmjdDV7qUZ1oyp0U08NNSny4S3pc7e3mXKea0twitrSDpWs417l5SccOFLnk29kpLeksrfl8h4gp1OpplCaSjI+RpO7zOeTV5WSCVyp9U1Vur07r7+eoVKTeFpZZdtOYQkRpiyESBGUnQoU6ZEnIIL95b29O3pxp04xjGOzCXNuWedNZb25Z85rValxVnVrTc51JOUnLbv5FyJLkW5chao6CMAAAAAAAAAAAAAAAAAAAAAAAAAAAAAAAAAAAAAAAAAAAAAAAAAAAAAAAAAAAAAAAAAAAAAAAAAAAAAAAAAAAAAAAAANJ7wX7jLK2VMJSfs2wtk2fYkmFyS5vOkmOJa+Q52Vtt6lOsNanBWwrkJjk0KFKRKcraV9VLcrvTldJSnUstpTjr2NC4i41KcJJ7tZJ71jlWzHIT0Lq5tXrW9aVJ8mo2utNc3UbZMb/wAIC5TeAm8X7JONcxprSySiUWT8SxlKWRYTZbZx6XiumMHVSYbS2lxxy5wVnGX0rfcbS666taerwctJPMYyjl/rZPG3bubwknzLdgu6fCjSlNJSnCryJyhHPW3jL+Vvo37Zx8kw8oF3qtO/Y8zTT/8A6EEPgzQ8qfrdX9f2ezo8Lb/zdH1evp6vb0DyTDygfeq069jzNXh/94P0vw9ztvBmh5dR/wAZdq5vb6Hhbf8Am6PL+t68cvV7R5Jh5QPvVadex5mrw/8AvB+l+Hudt4M0PLqesvofR7fQ8Lb/AJKdLl3xX7rHL+99vyPJMHKBd6rTv2PM0/8AeEDwZoeXP1ur+v7bnhbf+bo+r19PV7egeSYOUC71WnfseZp/7wgz4M0PKn6326fs9jwtv/N0fV6+nq9vQPJMHKBd6rTv2PM0/wDeEDwZoeVP1vt0/bcfC2/5KdH5Y/b7dW15Jg5QLvVad+x5mn/vCB4M0PKn6326PtveFt/5uj6uezpHkmDlAu9Vp37Hmaf+8IHgzQ8qfrdf9Xt5trwtv/N0fV6unr9nSPJMHKBd6rTv2PM0/wDeEGPBmh5c/W6/6vtveFt/5uj6vV09fs6R5Jh5QPvVadex5mr/ALwfp/GvaeDNDy6nrLt6fZ6Xhbf+bo+r1Z5f33oXyvJMPKB96rTr2PM1f94P0/jXtPBmh5dT1l28mfZy8rwtv/N0eT9b1Z5f33s38ryTBygXeq079jzNP/eEDwZoeXP1uv8Aq+294W3/AJuj6vV09fs6R5Jg5QLvVad+x5mn/vCDPgzQ8qfrdf8AV7eba8Lb/wA3R9Xq6ev2dI8kwcoF3qtO/Y8zT/3hA8GaHlz9b+seFt/5ujn979uUeSYOUC71WnfseZp/7wgeDNDy5+t/WPC2/wDN0c/vftyjyTBygXeq079jzNP/AHhA8GaHlT9b7dP2ex4W3/m6Pq9fT1e3oHkmDlAu9Vp37Hmaf+8IMeDNDy5+t1f1/bc8Lb/zdH1evp6vb0DyTDygfeq069jzNXh/94P0vw9ztvBmh5dT1l28uPbycjwtv/N0eX9b145f3vt3cjyTDygfeq069jzNXh/94P0vw9ztvBmh5dT1l29Ht9Dwtv8AzdH1f32OX976X8ltyj+EicopIWs9vao7rDBVR1l1hb7FMZTlW6pbrra0oaQTN8sTJkuMsrWl1tFLMpK40/ll328ba7Lg1brfKb6NbC9jz8xrLhZpFppRoxzueosr05Wezrzrf2D5RbejahrOj2ddmsiSmJq26jS5wdgNZ8bQJ+QWriXKwmUQfGbVEItLDCVydOoTqpM0u6tPeQRQk8uwgq22xt9D2du9aFKKfI5JTkn1sqrrTGkbxONa4lqPPix8WO39ysLdy+zBhcWWWVSltltLbaU4cLaUoLSMFBJQ2Y5OR9fUtxVvO1re9uW2/Ty85/Y3M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CeKewb6OKfe3LveAUnhHoX49D8lcfVFt7h6U+K/09v9cPFPYN9HFPvbl3vAHhHoX49D8lcfVD3D0p8V/p7f64eKewb6OKfe3LveAPCPQvx6H5K4+qHuHpT4r/AE9v9cPFPYN9HFPvbl3vAHhHoX49D8lcfVD3D0p8V/p7f64eKewb6OKfe3LveAPCPQvx6H5K4+qHuHpT4r/T2/1w8U9g30cU+9uXe8AeEehfj0PyVx9UPcPSnxX+nt/rh4p7Bvo4p97cu94A8I9C/Hofkrj6oe4elPiv9Pb/AFw8U9g30cU+9uXe8AeEehfj0PyVx9UPcPSnxX+nt/rh4p7Bvo4p97cu94A8I9C/Hofkrj6oe4elPiv9Pb/XDxT2DfRxT725d7wB4R6F+PQ/JXH1Q9w9KfFf6e3+uHinsG+jin3ty73gDwj0L8eh+SuPqh7h6U+K/wBPb/XDxT2DfRxT725d7wB4R6F+PQ/JXH1Q9w9KfFf6e3+uHinsG+jin3ty73gDwj0L8eh+SuPqh7h6U+K/09v9cPFPYN9HFPvbl3vAHhHoX49D8lcfVD3D0p8V/p7f64eKewb6OKfe3LveAPCPQvx6H5K4+qHuHpT4r/T2/wBcPFPYN9HFPvbl3vAHhHoX49D8lcfVD3D0p8V/p7f64eKewb6OKfe3LveAPCPQvx6H5K4+qHuHpT4r/T2/1w8U9g30cU+9uXe8AeEehfj0PyVx9UPcPSnxX+nt/rh4p7Bvo4p97cu94A8I9C/Hofkrj6oe4elPiv8AT2/1w8U9g30cU+9uXe8AeEehfj0PyVx9UPcPSnxX+nt/rh4p7Bvo4p97cu94A8I9C/Hofkrj6oe4elPiv9Pb/XDxT2DfRxT725d7wB4R6F+PQ/JXH1Q9w9KfFf6e3+uHinsG+jin3ty73gDwj0L8eh+SuPqh7h6U+K/09v8AXDxT2DfRxT725d7wB4R6F+PQ/JXH1Q9w9KfFf6e3+uHinsG+jin3ty73gDwj0L8eh+SuPqh7h6U+K/09v9cPFPYN9HFPvbl3vAHhHoX49D8lcfVD3D0p8V/p7f64eKewb6OKfe3LveAPCPQvx6H5K4+qHuHpT4r/AE9v9cPFPYN9HFPvbl3vAHhHoX49D8lcfVD3D0p8V/p7f64eKewb6OKfe3LveAPCPQvx6H5K4+qHuHpT4r/T2/1w8U9g30cU+9uXe8AeEehfj0PyVx9UPcPSnxX+nt/rh4p7Bvo4p97cu94A8I9C/Hofkrj6oe4elPiv9Pb/AFw8U9g30cU+9uXe8AeEehfj0PyVx9UPcPSnxX+nt/rh4p7Bvo4p97cu94A8I9C/Hofkrj6oe4elPiv9Pb/XDxT2DfRxT725d7wB4R6F+PQ/JXH1Q9w9KfFf6e3+uHinsG+jin3ty73gDwj0L8eh+SuPqh7h6U+K/wBPb/XDxT2DfRxT725d7wB4R6F+PQ/JXH1Q9w9KfFf6e3+uHinsG+jin3ty73gDwj0L8eh+SuPqh7h6U+K/09v9cPFPYN9HFPvbl3vAHhHoX49D8lcfVD3D0p8V/p7f64eKewb6OKfe3LveAPCPQvx6H5K4+qHuHpT4r/T2/wBcPFPYN9HFPvbl3vAHhHoX49D8lcfVD3D0p8V/p7f64eKewb6OKfe3LveAPCPQvx6H5K4+qHuHpT4r/T2/1w8U9g30cU+9uXe8AeEehfj0PyVx9UPcPSnxX+nt/rh4p7Bvo4p97cu94A8I9C/Hofkrj6oe4elPiv8AT2/1w8U9g30cU+9uXe8AeEehfj0PyVx9UPcPSnxX+nt/rh4p7Bvo4p97cu94A8I9C/Hofkrj6oe4elPiv9Pb/XDxT2DfRxT725d7wB4R6F+PQ/JXH1Q9w9KfFf6e3+uHinsG+jin3ty73gDwj0L8eh+SuPqh7h6U+K/09v8AXDxT2DfRxT725d7wB4R6F+PQ/JXH1Q9w9KfFf6e3+uHinsG+jin3ty73gDwj0L8eh+SuPqh7h6U+K/09v9cPFPYN9HFPvbl3vAHhHoX49D8lcfVD3D0p8V/p7f64eKewb6OKfe3LveAPCPQvx6H5K4+qHuHpT4r/AE9v9cPFPYN9HFPvbl3vAHhHoX49D8lcfVD3D0p8V/p7f64eKewb6OKfe3LveAPCPQvx6H5K4+qHuHpT4r/T2/1w8U9g30cU+9uXe8AeEehfj0PyVx9UPcPSnxX+nt/rh4p7Bvo4p97cu94A8I9C/Hofkrj6oe4elPiv9Pb/AFw8U9g30cU+9uXe8AeEehfj0PyVx9UPcPSnxX+nt/rh4p7Bvo4p97cu94A8I9C/Hofkrj6oe4elPiv9Pb/XDxT2DfRxT725d7wB4R6F+PQ/JXH1Q9w9KfFf6e3+uHinsG+jin3ty73gDwj0L8eh+SuPqh7h6U+K/wBPb/XDxT2DfRxT725d7wB4R6F+PQ/JXH1Q9w9KfFf6e3+uHinsG+jin3ty73gDwj0L8eh+SuPqh7h6U+K/09v9cPFPYN9HFPvbl3vAHhHoX49D8lcfVD3D0p8V/p7f64eKewb6OKfe3LveAPCPQvx6H5K4+qHuHpT4r/T2/wBcPFPYN9HFPvbl3vAHhHoX49D8lcfVD3D0p8V/p7f64eKewb6OKfe3LveAPCPQvx6H5K4+qHuHpT4r/T2/1w8U9g30cU+9uXe8AeEehfj0PyVx9UPcPSnxX+nt/rh4p7Bvo4p97cu94A8I9C/Hofkrj6oe4elPiv8AT2/1w8U9g30cU+9uXe8AeEehfj0PyVx9UPcPSnxX+nt/rh4p7Bvo4p97cu94A8I9C/Hofkrj6oe4elPiv9Pb/XDxT2DfRxT725d7wB4R6F+PQ/JXH1Q9w9KfFf6e3+uHinsG+jin3ty73gDwj0L8eh+SuPqh7h6U+K/09v8AXDxT2DfRxT725d7wB4R6F+PQ/JXH1Q9w9KfFf6e3+uHinsG+jin3ty73gDwj0L8eh+SuPqh7h6U+K/09v9cPFPYN9HFPvbl3vAHhHoX49D8lcfVD3D0p8V/p7f64eKewb6OKfe3LveAPCPQvx6H5K4+qHuHpT4r/AE9v9cPFPYN9HFPvbl3vAHhHoX49D8lcfVD3D0p8V/p7f64eKewb6OKfe3LveAPCPQvx6H5K4+qHuHpT4r/T2/1w8U9g30cU+9uXe8AeEehfj0PyVx9UPcPSnxX+nt/rh4p7Bvo4p97cu94A8I9C/Hofkrj6oe4elPiv9Pb/AFw8U9g30cU+9uXe8AeEehfj0PyVx9UPcPSnxX+nt/rjUUPkR9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NkuA+TNyln/ABVGcsR/JWLWNnlPXW5E1O699Pd0lrS8L2U61ytbWVWjTKDFLccdYmsVHGFpjCKqKlKLjU5IExeM0Zq77+HvX5Z8HgA8ZozV338Pevyz4PADDra/TSb6k3QfswmMHldk7pIOt1sSVOxilDdHOs3S6uSd0a2/qZCmj2loiOTmKOqXkLLDrCOpk3HgYegAAAAAAAAAAAAAAAAAAAAAAAAAAAAAACatf8DTrZDJrNjCAJirnJwsOXurstodRpjUfRXk2uUgeTiSzTCkKS5QnTl2WWVNWuKtC2prblS0iy4DahK47yZOmiu3H04jUp2Vy011tIlypIZ0xEyOVttlylCsRdkceh7TUs60y2jMR2SyFsrTob2soZxvvARSOcmVuWqvx9Bo3KNastOlbiIiqWGdDRPbjdbdVOhRoaSSQRB2qYddZbczHdjUhcq16IyLK38L7ANV+wGBp1rfk15xhP0xVrm32Er2t2RUOq0yWPrbzrW2QMxpxZRhqFXcnUJzLL7KGonFIvbVNLVaI+y0CFQAAAAAAAAAAAAAAAAAAAAAAAAAAAAAAAAHYtDO7SB1bmNibF7y9O61M3NTS1JD17k5OCw20hIiQIkpZqlWrUnX2FEJyC7zTTLrbLLbrq0oANrh2imJddtepLkzcWYLmTJcqj7kmxdjOJOSU13bJF0KpzdRTYT1cuROpKwxHR5KLNKisfQGGWr3RYrWpDEIGpIAAAAAAAAAAAAAAAAAAAAAAAAAAAAAAAAAAAAAAAAAAAAAAAAAAAbF8G8mPnzPuL4zlmKyjE7LHJZa5mtKKTv8pIeeoNbuvZTj1SdkhT8hItOVtym4gujiYfQnmXKCiDbribAJa8Zm2c9H2CPvkyB/uyADxmbZynlT7BFP/wCpcg/7sgBiPtNpjlPUisJuyO9QZ7JnnX+1mPhTq9uNpBsb6z1cCnGx9jkdPKuusfEN6a9OUrKMp1a0wwq+yy0wDEYAAAAAAAAAAAAAAAAAAAAAAAAAAAAAAAbr+T3OtxNpVuLsNHqn2z5KS7RRmWWFJzrmW+NQ5G5sTkloYQddS0t9nNHF0JNpelVEsaChlltCLr6AaVlKlQsUHq1Z5ypWqONUqVKk289QpUH33GnHnnG3XGHHHGXXGGmmXXXmX3XX33VurWtQCZSoRqCFaQ85KrSnFKUylMbeQoTKCL7TSTyDirrTCTiTLbTCjS7rby77bb7LqXUpWgG6nlCTbctaWadbESGp9Z8qIaYo8qryU5Nz1fJocrdHxyVULTk3c299g1zi1Ek0sSJiX5f1Ky6h9l4A0oAAAAAAAAAAAAAAAAAAAAAAAAAAAAAAAAAPQ9F8WY15NnWhv2NbohXPmaJM1s5SeeNJN7pA4n2ZN3VUitueUtphLFj0ss9O10lJXNf564OaFuJUMjZIi0LCBozzFmfI2eZy55CydIlMgkDhXqJNt39hbGVtLvMvSMjA22XVTNTOi6oZUlInpxNOMULlpqtxVrFigCLQAAAAAAAAAAAAAAAAAAAAAAAAAAAAAAAAAAAAAAAAAAAAAAAAAABsFwXpbujkrGzJPMUKFTNBJKa4KmWlmTSozRw6GuUNSxfRoTOlhhFL1repTW3rCCFB9qWh1pdyW9OcaBL/AI3ryi/ogWezYd76gB43ryi/ogWezYd76gDETZ3XLYnAyuJKs+dVV3ytO6p4y6mzNNMKnWsRiMx0QUM6eqXIaI6vKFRzDySUp/TuclNPNKV2EAYrAAAAAAAAAAAAAAAAAAAAAAAAAAAAAAADa/yYeZISlcMp6sZYcKpIJsQyGMzMcqX2I0KeVrG1dHXBnJuMTXkpHOZsjkSnb3I5SVSx3jbI2Jk6pa6pqFgYwbI6S5x1zljw3OcRfpXBilRt8eyRHGRe4R12abzKURGuhiItXbGnnmX2ErmV2NKMLWlqOtqh1baJnNUBzrdpLnHYyWM7c2xF/ikGNVE3yLJEjZFzfHmppsNrRaa1GLi0dsleaWF3koWVpNNvMWmJ6OShqbaqXNMBk5ynmZIQrccWatYnX1WQXXZjsZHhQmcLViJRKkja3x1AzHXFprCVblC2RrOTr3MlSbz3iSPjWoTpVjUpoaBqiAAAAAAAAAAAAAAAAAAAAAAAAAAAAAAAAAbBdPd9JZrsR/FnPG2mTde3y9cif4G6lJnFSwtz7U4t+NidjndVAaiX0VKVbtDnSvY8+Hnr623Mzg7uLwcBNez+icLlEIP2e0qdk04xEtSK3iSwRvUmqnWH0SE1VuihhKWVo6Xom4mtbnmHu9lkmjhtlTE1ri3KaJGQDUeAAAAAAAAAAAAAAAAAAAAAAAAAAAAAAAAAAAAAAAAAAAAAAAAAAAJWimeM4wRmIjkHzNleGx5MaecmYopkSXx1mTnKjbj1JpDW0PCNCUaoPvvOPMLItuONuuMMrdfdWtQLk8VTs/8APIZ69mDIXwiADxVOz/zyGevZgyF8IgBHs2ydknJZ6BTkbIU4n6lqKOIa1E2lj9Kj20hTfYYoJQGvq9eYjKUGFl3nFp7i7Dby7Lr6XXWW1oBY4AAAAAAAAAAAAAAAAAAAAAAAAAAAAAAA5pWtK0rStaVpWlaVpXhWladulaVp26VpXyqgDYjh/lQtqcRsSeNGPUbyY0ISaJ22mT2x0fHVvT2142lFyBofGB8X2l9uwnr4vdqkE81OR1IgogsoBmDlQtqcuMSiNFvUbxmzribkzlTGDY6Mbq4J7q8bijZA7vkgfUFt9P7Gd1jcGmqgjnJ1HVSDTizQNd1a1rWta1rWta8a1rXjWte7Xu18IA4AAAAAAAAAAAAAAAAAAAAAAAAAAAAAAAAAABJcEzJlLGLVLmKATqRRVmnjQcxy5raV1xKF7bjyjCL7FKe+hhZaqic5QmKcU1pDkQlVK0xCsshWpLNAj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D:\IOT lab k\download (1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4541" y="495431"/>
            <a:ext cx="5569973" cy="622983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66904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6B05F52-6597-5183-EC04-C23884FF5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58DB94C3-F353-9C7E-368B-812AC9B495A4}"/>
              </a:ext>
            </a:extLst>
          </p:cNvPr>
          <p:cNvSpPr txBox="1"/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Ass. Prof. Kunal D Gaikwad</a:t>
            </a: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5E31A8E3-82C6-D12E-B360-C04DB851C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95105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13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Output in serial monitor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1300" algn="l"/>
              </a:tabLst>
            </a:pP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073" name="Picture 6">
            <a:extLst>
              <a:ext uri="{FF2B5EF4-FFF2-40B4-BE49-F238E27FC236}">
                <a16:creationId xmlns:a16="http://schemas.microsoft.com/office/drawing/2014/main" xmlns="" id="{347F2A04-C2C3-6F3B-8E4B-8DD8ED840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15" t="17245"/>
          <a:stretch>
            <a:fillRect/>
          </a:stretch>
        </p:blipFill>
        <p:spPr bwMode="auto">
          <a:xfrm>
            <a:off x="309716" y="2823551"/>
            <a:ext cx="5150258" cy="336356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16466D8C-FC23-4AA8-C2BD-E0661541E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0982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3136183-1829-9945-12F2-1C70034C1BF0}"/>
              </a:ext>
            </a:extLst>
          </p:cNvPr>
          <p:cNvSpPr txBox="1"/>
          <p:nvPr/>
        </p:nvSpPr>
        <p:spPr>
          <a:xfrm>
            <a:off x="5029913" y="0"/>
            <a:ext cx="6238240" cy="62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19685" algn="just">
              <a:lnSpc>
                <a:spcPct val="97000"/>
              </a:lnSpc>
              <a:buNone/>
              <a:tabLst>
                <a:tab pos="241300" algn="l"/>
              </a:tabLst>
            </a:pPr>
            <a:r>
              <a:rPr lang="en-US" sz="1800" b="1" dirty="0">
                <a:effectLst/>
                <a:ea typeface="Times New Roman" panose="02020603050405020304" pitchFamily="18" charset="0"/>
              </a:rPr>
              <a:t>Output in </a:t>
            </a:r>
            <a:r>
              <a:rPr lang="en-US" sz="1800" b="1" dirty="0" err="1">
                <a:effectLst/>
                <a:ea typeface="Times New Roman" panose="02020603050405020304" pitchFamily="18" charset="0"/>
              </a:rPr>
              <a:t>tcp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 client server:</a:t>
            </a:r>
            <a:endParaRPr lang="en-IN" sz="1800" b="1" dirty="0">
              <a:effectLst/>
              <a:ea typeface="Calibri" panose="020F0502020204030204" pitchFamily="34" charset="0"/>
            </a:endParaRPr>
          </a:p>
          <a:p>
            <a:pPr marL="457200" marR="19685" algn="just">
              <a:lnSpc>
                <a:spcPct val="97000"/>
              </a:lnSpc>
              <a:tabLst>
                <a:tab pos="241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028" name="AutoShape 4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EBAQEBAQEBAQEBAQEBAQEBAQEBAQEBAQEBAQEBAQEBAQEBAQEBAQEBAQEBAQEBAQEBAQEBAQEBAQEBAQEBAQH/2wBDAQEBAQEBAQEBAQEBAQEBAQEBAQEBAQEBAQEBAQEBAQEBAQEBAQEBAQEBAQEBAQEBAQEBAQEBAQEBAQEBAQEBAQH/wAARCAWOAoADAREAAhEBAxEB/8QAHwABAAEEAwEBAQAAAAAAAAAAAAcEBggJAQUKCwMC/8QAfhAAAAUEAAEDBxAUBgwKBwMNAAMEBQYBAgcIEQkSFBMVFiFRV2EYGRoxOFRWcZGTl7fS1dbwNDVBWGNzdHeSlJWWoaOlsbPR09QKFyI5UoEjJTIzNnJ2eLK1wdckRFNkgrbF2OHxJjdCaHW0uCc6Q1V5KSpGSGKDhuKEhcj/xAAeAQEAAgMBAQEBAQAAAAAAAAAAAwUBAgQGBwkKCP/EAHARAAIBAwAEBwkJBw0LCQYDCQABAgMEEQUSITEGE0FRYXHRBxQWIlJTkZKhFTIzVIGxwdPwNDVVc5Oy1CNCVldicnSClJWj4fEIFxgZJDdFY5az1Qk2OGRldrS10iVDdXeDtiZEhaYnhKKkw8XixP/aAAwDAQACEQMRAD8A894+8Hy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y+0Z1Gkm7exsSwKxShugiFzbpDKZnPndCe6NsIgsPaVD1JJEe2JlCS9yUFJyC29rQXLm9OseHBvTK3JtSmnrk9dpO+hYWsriUHUetGFOmtjnObxGOdmE21l5WE87t/TZ2vfteNJS1Y4lOc8Z1YRWZNrZuS2dOOQyWz7o/rsr1elu3ej+eJ1mnG2HskMOMc6xbKcFbIHOobfLr7UcKyY1p293VFOGP5i9HJY+2plaFI/JHI+lp9h/RHopm4rXSVyruFlpG2pW9WtRlWoSp1HUhKMUpVITcsPXgnl42bknlvHTXsqHe8rmzrTrQpVFTrRqRUZxc34so6uxxk9iW/p2MibAWkyZ6zjOcZ7mZFK0mj+I8YOOW8h3ZYaSGTJbqzo29td2eEY0xzKHONO0vyLM21ysVR1lRWqFHRE6s+1A5ONiFjdJ7vSepbU6thT7+qV6yoU1Tk3SjPOJSqTinq04NNSeVq5W1bCKhZZqzhdVHaqlDjqmt79xwmo04v3zllNR3b+olvYzQzCzbr7hfbbUfOcjnuC8sZ0v1udkmdYq141mWOsoXNy17QHv65odHePL4kuY25a6rnhJQguPpbEXVzHA5aqIaYrPSdxO6uLO+toUrijbd9R73m6tOdHWw0m0mqms14rXjb+YluLKirehdWtaVSjWr97/q0VCUamHLbjPi6qbzyb9mTnajk24jrVp3DNnWDanGmxLhKM+E4MdkOFUK11xjHndFB5VLn7rVklzPRnTg9KY0tCUlW2RlpaKFK1V5ateZwtTYstL1LvSFSznaVLZQoOunWa4yScowi9WLajGSy8PLytqWBdaOhb2kLpXMK2tXVHEM6kZcXOUsSe9rVw9y3mqj4/H+oXnN9PV8nzfJzVmd3Jnk+jbt+nYbZ8R6jYvxViuO5Uz3iPLmz2W5phx12VjerOI3lwhDFjbV9u6ulT7A7IZNbI/IX5oYJQZeW+w+HQhKhV2xUpukkqmLMVJ2lopQV7+tVrOjbV6NpRhWVvO6qxcnVr7P1K3g9ksPxZTbfjZWM5xa0bOFKlGdalUr1Z0uOjb024qFLkq1JJ5SeMpLGx5e06SAxzRrdF4b8NQHFL7pVsLJzLmjDz5bl6Q5XwDkmcLb7LI9j3ISbIaIydY3cZWuoTHY3N2aVvzClfHRJR/jVqO61SRvUqaS0euPq1Ve20dV1VxahXpw261SOplVMYWYYUtVSabew0hGzu5ulCm7Ss1ik+MlOlUk90JKTzFvDSknvxnCRrLkUfe4lIHyKyVsVssjjLw5x9/Zl5VSVzS9My09udWxaTXjUlWgXJj0qkqvbLOKvsr27RdU5xqQhUg8xnFSi+dNZT+VHBKMoSlCSxKLcZJ8jTw16S7WTEuR5Jjic5eY4e8OONMaOsSYp3Mk5RfWeNu06Ock0UQrzbzLDanPJ7SvKIomJUWk3lF2qrk/SklD453FKnVhQlNKtVjOdOHLKMMOTwnujlbXhbVtyZVKo6c6qi3Tg0pTx4sXJ4jF7drfRybXhEhuUYx2fq9Hpuzxt5QZFQZgXQ6WSRfJ+uTa/Ny2Nrn5rTsscIaW1NHETWkTt5JtFSyQujg7Xu7hc8J2xW2sLPDGpW79dKU4ypSt3VjFRw4uM4R99vedZ7HsWFjaSONN2yqKLVSNVU5SbeJKUJS2R3JLVSzvfKR3LcTZHgkSxtPJfEHdih2YGV6kONJEtKL62TBojsgWxd8UtZ5Jpv9ka3xAejWo1VE64ksxCuuTUQObYqVzU7mjWqVqVOalOhKMK0dzg5xUoZT5JReYvl5M4eI5U5whTnODUKqbg3umoycXjHTsa37VzkdidfLve/r+bm6CNfLve/r+bm6ABkAAAAAAAAAAAAAAAAAAAAAAAAAAAAAAAAAAAAAAAAAAAAAAAAAAAAAAAAAAAAAC6YMwNUqmkSjL7LGeBMkhkrGyO83kKd0VsMQbHRyTIl0meUrIicnhQ1saY81yXEtiBWuNTJjLEyc066y2ulWcoU6k4wlVlCEpRpxaUpuMW1BZ2Jya1V0s2hFSnCMpKClKMXOSzGCbScmuVRW1rmRvCzJyZOnMYfsfNFm10tw2W+4tQyCPxd7wrkDP2wGXkCMl5kb9n99wjilA3qdc8VvcduIcYTFpw/u0yrCWI2RSRE2O1XdCn8zbaZv6kasnaRq6teUXNTjSt6L2QVtGpLLrVVL3044hrNwTynm5raOtYyprvh0k6WtqSg51qmFKTrOEfgoOKyovL1VrbMkObH6F6zYr0zYs6wHYCs5kVXpeXEMpMJLk+YT2UQK5G2pToGzs90aapxrfsHjFjeE7zJ8UZXsc00tiSBdL4nKVXQ5Q0Q2ez0peV9IO3qWzhDC16UsRrW3i5VSTT1a1Go4tRnDOrN6jWxtQ17G3pWka0a6nLMlCccunXzLZFLCdOrTi1rRlvinJYzg07j0RVGynAOqWKdxsAHxbACx/at88WlS2VPmIZE7p1zLtFjNOapeqrMJcEiO5myjjhkKMJd8cqj1x0zZUZ0hYVxi4te1oaS6v69hda9woz0fWcYRqJYlbVXsSqc8JvCUtuHnk3WFC2o3dBxoNq8paznTbyq0Oen+6gt8eXOzkzlaXp/oBtJiaB4F0syXMku++MoDPZbMWvKmOZnCE21T40tdZe+Y6j6R3n0ojeNp9jlqbXxnZm9MkStknNbl3XJxOT2dkSDiV/pS1uJ3N7Spz0dXqRhSlRqa7t1KSUJySSzCaacsPZnblZZ1d62NxSjQtqk1e0oydSNSEocdJLWlCOs8KS/Wrl9hoq8qvd4V+bTud2nh7g9MmpJPPvkmmnvys7PnKVrenlPamnsafKutGyHX3k637YqD6/5Mh+SyEuPsgTfNML2DliuAyFQ0asXYTilmVHl2lStGsMTy5DJsL33TSHXJDo7a7yNC7QKpxC9vq7H1F1pZWlS5o1KUtenTozt0ntuHVqcUox/dKo4qW9aslLnR329hKvGjOE8wnOcK0mvgOLip60udShrNPlcWjMbBfIwqpIdmCK5SyrCFU4S2n4yx6ixjNG+QKMdZ8Ty2GxlTFs1N5LYuQJHiPzCd4tx/MYe0vxxaVBlF7msZlcjpix+azq644Qave8qNKcafw1Z1FhVbdwqTboPa8OMKlSnNrGacYSX6opLso6H1uOhVqR18uFLi5OWpX14JRqpbnrTpxlDkVRyTzA1Ca/YRX5+zNEcNkzvG2KlMoXOKZXOcwypPCYBF0zO2r3d0WSB/VFHWpalom1UUiR2EmKnJyuStiWyqlUXwv7q5VtbTr8VVrKCi4wopSnNyaUUk3jGXHMty3vYmVFvbuvVhRU409Zvx6ktWMUk28vHIllLe3hG4eB6J8mossWMsfkvKg73PDCYYhk890P1hYbsWI3YuylVSVApyC3vrmuSIL7ri+uZKo1G6Ep71qG6xOpTjz1XSult7ho6wjJ+JC6uHx2HLdOMVJRk93Nl7MsuIWNhtUZ3l20tsqFFqk+dxk9rS5duVsI1yfyfumEraZuXrjtFkfCuZMdRWQTN81k5RHHyfBuQ32PxttUvLsdFZu2pk8OWvhDa3Ol6WK0bz3BfVGeoPVNLcmOW1noaVv4SpxurSnXo1JxhG5sKvHqMpSxF1I7JRWdudXC2t4SIq2j7WUZ8RczpVYRc3Qu4cVKUYxy9Se555Htb3YZptj7A9yx+Y4tGGhxf5LJXduYI+xtKQ9e6vb28rSW9pam1CmsMULHBxXKCEaNInsMOUKTiyirLr77aV9BOcaUJ1JNRio60tbYoxitr+T5PYVEYylJRgtacnGMYpbct4S2bX9BufjnJCxVsQujNmLad/aMoxO/qGVIXrhqNm7cCKYMcejkqVDDmbK+Ljm6IRqUMdD6J5SwMFZarYFZB5ZlVdlCDlHnqmnZykpULWPFyfiVK9xTozrJL/wB1B7dr3OWMrc8b7eOiI4fG3ElUx40aNKVWNJra41JxeG8valtT2devXabUadatuMIcHKSQzKGJsuMzjJsK5yxi5nvOOsnsDQtLbnq1sUrEiBzZZVE3E9O0zqEvyBE/xJ5NsRLiTU6hCuWW1lpCneQniM6VajqqtQqYdSGtuex4lGS97OLab+TPDdWlS0ccyjUpTSdOtDLjPHvk+VSXKntW8xSFgcwAGYGqurEkzPm3VePZGhuUYzgrYfPEExEVlNrjq9mZ3cp+mBEakaWCzd9jzpDnCTNJRTvbaTaS92oFzcpovbTrUakildf3sbe2vZUpwdza21WsqbeXFxhrxc4pp6r2PGUmmjqtraVatbRqQnGjXrU6fGJNRl4+JKLxhtYfPtznlOn3gwdE9adt9gMCQVwkTtD8UZJfIdHXKWq21dJVrY2XlWkKHpWztLC1qF1/OrU01CzNye7tcxMX2+O2jLmpeWNtc1VFVK1KM5qKxHLW3Cy2lnLWW95i9oxt7u4owy4Uqs4Ry8vCeFl8/ObmORV5IvEm9uJp1n/Jk4c0Z0Ey4txs0wbsbTO8cWWtkNiUpOenm+55bVDjeoNlxaQlrutsREWNlxqmq/ptpKOh4RabuNGVqVvQinx1F1ZTbxKPjyilHCeMau3c9/OW+htF0r2nUr1ZP9TqqEYNJxfiqTb3P9dhLo3cpYnLY8lfivQBpxDkfGkzdnemYJbNGV3iyhiStLCyXsyBseE6phsKc3A9ITfVyPS3N1b7khJBSbotCOpmWnbcHNM19Jzr0a0VHiIQqRmpNyk5ScWpZSzuRppnRdKxVKpTnLFSck4JYisLW2Pf0NbvlPP0PVlEAAAAAAAAAAABmtye+z8+1I2qxxlXHUAplp4XmuGOHHEnVV5JuT2PIyW6LK4SgNbEjitLeHRSuQmR8wlrdqWSBM13mtLoRaagU1mlbOF7aToznxKTjVjVS2U5U2pKcuRpNbVuaXLydVjcztLmFSFNVNbMHBZWtGa1ZJ8jbzszzG6na9LhbUbkrc84yadWphqPON3cyYtIg2IsrZUrPs6uEOxDLG7IjtkGXMatIzqYXjOOOLYox7C2RW3KZae6vtZDInFwRyBuvQecseOvtL0K1S7he0bG2qa9elT1LdOotWMISeXOct9R7lhJbWXV1xVro6rSjQlbVburT1aU5qdRqEtZycY+8it0OVZ58Ja4oLpjvrnfafIjdldGRM9rsDY5jGwLzh3a17mE0nmc4dCUUfcWaCszeYkk1cjGuLH1gj58NdJOxdMbV97FRwSnpnItuuKl/o22s4OjJQs7mrKjx9sv1OjUm2p1JNLxfGy3N4xLbs3lbC1vbi4mqqbuKVKNXiq22dSMNsYJP32ssLV5vSZuco7ZkKa8lnrjO9hsFNGkGWIVs9NMf491cgcRcMOY6n+PHWHHSJ7zEVgV4MOeItJGiQU7G1EkVnGUVWK1iwytpE1ZSU9doh04aZuoWld31CraRqVLuTU506imoxo8btTjjEnHenvWVg7tIKpPRtvOvSVrUhcyhC3itSM6coNurxex5TWrrbVjYvfGNM7/AJgjB3/5ySZ/1/8A2Jyb4/1Dsp/857j/AOGUv94iGaXuDR2f/nn1fB1F82z+rfpXp5fx+Px8qo9E93bydPo6utFKegmc7TWan7dRnLEljrgTrXvvyaOvWP5ZGMeLk6adQ7DMp15g+EX1ygNrwSlam2eY0yNiGRnRYh5SGsMgY0V5BR6RLJU7w3eSoWCvLGdBNd96N0ncVYuWdWdVVpVlFvlU4TjlrOq9q27r6pdq3u+Nw+972ypU3qpa0acqahlJ7U4NN4xiSezOUY/I9BcAvL5rcVp/vOxbKZgydnEtvtgbBiqWwB4xpitgUqHxfmKfLpC4XGwQuBtTQW7S5E+JSUlSlChxizy9NDAuc1XXLSV0oXUb6xlaUqdu4wqOSmq1aUZQUKSWXPMmtRRWs1tazhHMrGg52ztruNabqpuCi4unTg8682/e6qWXnYYPbyZIiOYdytpcpwG4k2FT/PeVJTFlqe2lhTsxu8yd1Tc+22UpbzLn9OZY9GW3UrdaYvupfdddS66tpoulOho+zo1Pf06EIy6HjONuHsTx8hx3k41LqvOG2MqksPnSeMroeM/KbnOTKKZlGtWp7VJEmOD4RJt4twmK67Kjc0uWPD9ml2lkQadT0c5RuZJ6Za3mP7xLC2NMvLvSFvCm04mharmm2+e0xxnf126aqa8LO0lHi86/E985uuLxvk4e+1VrNJLbsRb2HFq1t1PUUZXNdNy97xrpfqOvvWNbLWssZWxb86wIaz61uWE8DwvHj1kFVva47VN7bKI1NnGBK9V74re4ntUYdClDpcoiTgQqXGxhGscXxasbFKbszLdrLooawHK7ibulWrVKiprR3eb4ucF/lOtjLTwsrxUmsY2rnSxWRVsqVGEXUd47lRlGWyhqp4Tb969v67Oca25GyflVV2IXnVzIDjji5ouhyblTMtIsAmMtSuxs+IKMERZRsefjqhN1Elceqc+EoF7TVotuZaHLrrkV1txp3VKrQkayvYKrra70TSdxre+1++W7Vzxt4xUG852vGeTbY6T4uVtU1NXU90qio6uxavEQdfi8bNRV92NmeTeedQetKH+v+r0gAAAAAAAAAAAAAAAAAAAAAAAAAAAAAAAAAAAAAAAAAAAAAAAAAAAAAAAAAAAAAABeWOXOOsuQoI8S9F1zibVMow5Sht6lRR1wjqF7QqntD1C6lbT+ltpSkjqN1K0N6pzK0rS4RV4ylRqxg8TdOag+VScWotPkab2Pk3m9NxjUpymswjODktrzFSTe7buT3beY3bZxy2fqbyzGW88Z+bJVM8QZkd8sOUdlsRUJ71Ei1n2Rx5JIPA51jBzcUxzHKE0IxxLGtK1ICjaNylyiSmKnLm5QnOvS+bt6CvdA0La3lCFxbqg5057Grq2qRqThVW1rXqwlmW7D1s4bZb3FV2ula1avrTo1nV1Zxe+3uIShCVN7pKEJpJZSSWM7E3Yjlj2GYF5Nje5mcpiVmHEeWtqNco7o/lIlhkUXaJ7McY35Eecv5PikLmaZqkTIQ34vdk+N5pIk7YsYbpUttiLbJJClRpnGslKpO50ro+SpulXo2dfv2GVLi41J0+KpzabzJyjUnHfhczyiN01QsbuLmp0qtzSVrLGOM1FUc6kU9uNVxjKW5tJbTSkPSlSbquQqxdmaU7dSDJ2KYlI3hNinC2a07lKWEoqtsSmM+wtkxoxeUYovNLuTOcikrYehY6l239UWJr7b7i7aca+b4TVqEbKnRrTjHjLi3bUt84RqLjGuiMcuWM4XQW+hadaV06lODap0quZrHizcHqfK3uNsUE1d2uyHMsccoo+6ZzXGe+usEkaZjmvGtWtNC4FvLEESRS2vU1gK5nLcG6F7CGM6hWTKYwa39Z54rNJdmNGqXqFbHZR1b2zpRq6Mhewq6Puk4UamdepYzbTUZJrMqGxass+Js61Zwtrmq4X8rV07yhJOpT2KFzDanKLT2VGtskltaWNu7yDPJRid4dSTUShsNIcVxJrcqT3pFTeaWpNsMRKUt9tl6ZQkutuIOT3223Eml3F1tpWytB7iikqVJZU9WnBKUdutFJYa2v32/l8V4eMnlanjTqOSabnOWq14yTk3jHI173nW7nNqutlr3jNs1q1/vzjliC4G5UWAIS9imfG8ax+7yLriwbK7C4Exo1sCyWlJlbdHzHuFsS+cqWp/ZnFzjMjlbUrIkKNM2MSijupK6qXlfvalUuNEV4xt3OUlGUZUKVapKpq8urJ6scSWtFPY9qtaKdGFtSdarTo6SpPj1BLWi41Z04audibwst4bTaXTuogURyC/SvYXIcT2a2dmV2q20Uo1zsb0sW0TxY4zSbQ4uGTWa5QyGZkSe4gjGQ3BfkvEkSWN0vXSSR5jeUUbi692SFFpHYpJR1akIwtqVSzt0761jcrDuKihTqfqcKdNwjKUI6leetlRprXeNrRbUoycq1SN1XkrWvxG2FCOvUhqTlUnlpSanRi01teqnt2nl91Pwel2S2HxtiF3eJYyMUsezjJU+QnGuRcxzFti7OhWPskVx3HmLYpNppJXvrQ3rLG4lFH1LcmWmkr5Ata2FM5OiT2V/cuys61eMYylTitSMpRpwlN4UdabxGEdZrLlswsY2o85a0FXr06TlqxnJa7Sbaj+uwltcsLZ6XsTPR7G84Sp9mc11yyjt3yl5srwQ+p4NizWDk1NUZJrRMSMJxqGQ5fHM0TOHSGCwiRsZT5Y+WnzKFPzC3mNL9eopECXGDPEQVn+RqWsOLpXdGxsXTuIqrUudIXOu+NqSadCD8aLSeFTak001q7Es30bh686FS7us0W4U6NpRUVxcIrFWeqsqTT8dS25WN5qM5RXdmRZqIY9f47svOdtMFwlzY57Dcl54w3GYZnSLSRxjytC/Y7VTayw2WyVlZaLyyJA5rqM6eQylFf0ZE4sUfjz463uidGwo5upW0LOvOMqc6NvWlO3azsqKGdXWkknnG7YngqtIXbr4oRryuKUGpKpVpxjWUsPMG0k8Qb59rznnLH5I1ezt3KI62mua5pbVq14njLC175UijaiyrIcUTxhw4oNqqpcRU8rKzlDaoedbW7p/Ral23GUstrPptTejq+IuUVxbq4Ws5UVOLqrVW3bHO70PcaaMaV7S1sZamoSbS/VHBqD6HrYSzs6t62UT7eHDOCsaRTE7rOtko/k2B6UwlvxdGMIZCkeOS8F8oe3yzJbZsVMNn2FHI4spmUte8oNjVIFJ0jIn1p0BUOZFkV6vKGhxtoqWjbm4c60adGdKdxLjZ14a3G2XFp0o2+JS1YxXiNLHj5ktmx2c72jSSpynVUoUUoRpS1eLulJqpKssLWy8y252bN50XKeypglWpuVZjH5LAH7HWV+UMxtMcMOsQa+x9qyJMYvpx2K7t5Wxk3ODc3OThi2Q7AnxwhU7NpV7KomViw882rgrpepm0RTqw0hSpyjKE6dlVVdSzxkaUrjNpTqSblmcYKb983h5Wx7caQnCdpOcXFwnc0pUXFYTmqOLiUF5Lk1nkz0o86nx+Plj1zeFt+3P6Dz5t05N7k2Ltk9rGnA+10XzrheOSfAEszhEFCFpJx/J5OzNhzYTG5AyHZBhMiQO0MeL1DhZa5N7OaSuvS1oidCqkHUvodL6XVrZu5sp0q06d1C3qLOsoSeeMpyUXsmklse5tPD3O00fo/vi6jRuYzpRlQnVi8aspR/WyWVti2t/L1bTa1rV5gLkCP/AM6Fd7emVxS3v3y4T/8AwqH/AISl1ltQ+92gv/iD/wB/cGj/AJWb+cm3O+vpLf0hA9HoL702H8Hp/moo9J/fC8/hFX85nqi/gufmH83/AOdZJvS/9UWHPj6g8dwz+7rT+Cf/AN6qem4M/clx/CP/AO3Ah7+FT/8Aqd1E+uXkz/qtHBJwK+6b78RS/wB4zThP8Ba/jan5iPFgPoZ44AAAAAAAAAAADsGl2dWB1bH1ic3BlfGVwROzM8tK1S2urS6tqktY3ObY4ozSVaBwQKySVSJalOKUpVJRZ5BpZpdt1MNKScZJSi1hppNNczT2NdZlNppptNbU08NPnTW47OWTCXT1/XyucymRzOUOt5ZjnJJY9ucif3Iwoqwkq9e8PCpY4rLyySyyi7lCky6wqywu2tLbbaU1hSp046tOnCnHyYQjGPoikvYZlOc3rTnKcvKlJyfpbbO+V5ZymvnhGU12S8gLcnJTm5QlyMrmUjUzxMoZ29O0NB6eXnOV8gKOamlIkbG00twtvRN6VOiTVKTEllW6d70OLdLiafFybcqepHUk5PMm4tNbXtb355TPG1ddVHUm6kcatTWlrxwsLVlnWWzZsfPzn55DyplDLr0TI8r5InuT5CmRFtqd+yHMJDNHohuKNNOKQEukkcXNcUiKNOONLS2H2kWGmmmWl23GX1rmjb0KEXGjShST24hCMcvpwluWcb8LYJ1KlVp1Kk6j55zlJrnxrN4WeRYXKdWdOZsohyTHaiYSk/H6B8Nk6GDHSB2NhyKSnpTEJ0hSRm9Xcypnw5CaajNdiUVi8xKaYnvUVJvusrtxdNTdVQgqjjqupqx13FbVFzxrOKe3GcdBjXnqqGtLUT1lDWeqpbdqjnGdr24ztZa1Pj8fjw+YN3ueN/J1mj+322mzVVyqeb3RBjiNSLC+n8xx/jfEcMwqkx/ONbYXM0ElhuPo0TFohWTzqTXumZb3ZiRE2q21ZHsnR0lC6XnLUSRNVQoLNo46Et051I3F9CrUqyqucbiSSnNuTaglqarbw1KLWMJ7kyxelK8owjKlbShCMYKEqOsnCMcRWu3rbFuacVlvlI4nfKBZSfsdv+J8U4ywFqxBJs1qmPI6DWvHB8MkeTWJWpSqjI7OskSmQznJ7tFrr01Cz4kmmaCKuSc49O7sziRfSy2aloqjGpGvXq17ypB5g7metCDSaUo04xhBTSbWWm+TK3kdS/qTpuFKnRt6ck1NUIaspr91Nty60sdOd5glXtVrw4/1+X+AWq2pZx8n9ZxLalnHyf1k2wvYPI8FwzmLAbSrZlmMc3nwhylzG+MaF4NbZHj59teo3LocvVl3KotJykxrtGl7m2mWdc4u/urWtJOu63KW7lq2lCpc0bmSarUVPVlGWrmEsa0ZrdKLeHh8qyTRr1IUqlBYdOthzTSeJQacZR5VLkbXI8PeQiOrfhp/b7f18qIvt17Psyb8p7CZMzDDML48mC9rLhWAYSqguN41H2RujrQ2onN5Vvr6+rkDWSnSuUwkzgoJMlEoUFVdpDc2tx7qcqVkXqTeS3taNvOvVppupc1NapJ+M3qrUjFY3QjjWS3JuW7JLVualWnRpyacKEeLpqKSSzJvMsb2+V7G0lnatsIDsIgAAAAAAAAAAAAAAAAAAAAAAAAAAAAAAAAAAAAAAAAAAAAAAAAAAAAAAAAAAAAAAAADN3FfKFbM4qx6wYkse8f5QxZET3NXC4BnvDuK87MEFWO9qei06D35QicldoknMMSlqOs7A5t7BeqvPVHNRyg84wyruNEWlxUlVaq0qk/hJ29adB1Htxxip7JYT3va+U7KN/cUYKlmFWlFYhGvCNVQ6Iay1orYtmcLYksIh3P+z+d9opCySTOeQ3GbK4sxpYxEGqxuYoxEIVG0RCdMmYYTBIg1MEKhzTaSjSWmIY0wNZCm5MQaqtPNLtMp02lla2cHG2pqKnLXlNtzqVJNYcp1JNym30vl3EVe5rXMlOtPWaWIpJRhFc0YxSjFdS28pAg6yA7Nuenhnqd1pdnNr6R1OiircuVIqn0K5/UqHdGNK6r1PqhnU6X8eZz7+bw513GOpTp1F49OFTC2a8VLHVlPHyGynOCepOUc+TKSzjdnD2mVUg3azQ7Y9wdBWMmA44dMDORjzHcs4thTZAs3St3IVWqGB0yHk9juIkElXRWy3qDKcWa3VUXcxzkNH18ISupHBDRVpGrcVXTc++ElKnUw6MNm6lBr9Tz+ua37fk6Xf3Lp0aanqcQ9aM4KUakm9vjScnrJbsOKwWFsvsZLtqcpLMy5CjeP2GfvzIwoZs6Y9jN0SST6StCG1E55IlDOUvVtFk8mN9ljjLlsdRMLG5OnPXJWFvOPVVPnsrOFlS4inOpKmpScFUlrakXjVpxe/UhtUU3sWzG4huK8rmrxs4wjNxSk4LV4ySWHOS2+M98nsTe3Bc7LuhsPHcbYzxM1SeGlxDDbu2PeMTleF8JOs2hy5oye5ZlQFtOUXbHa7J1GovJLw7SQ5iUy9QxrOua9oWNx7CrPa74fcy1dzWulxqqV1JVoqrJUpa1NUnmnsjraiSTxlNZyyVX1d0adDMdSk06eYR14atTjFieNZZltxnG3cy6o7ygu1UZTZQRJZpB3xBmbLUjzrkVvnmA9fMlNz1lmWFqSX+aoW/ImLZSji7itJWKyC08TJY21CQqPJb0KQsy627Wpoi1q97uXGwdtRhb0nRrTpvioaurGWrjXXirZLK2dWNqWkLimqmFTfG1ZVZxqU4TXGNtOS1k8bN3Q2Yv4+yBM8UzmJZLx3InCJzuCyBrlMTkjVfZYvZX5mVlLm5cRQ6w5OdQpQVZ1VKqJPRqyampVqdQlONJM76tGnXpToVYKdKpBwnGW1Si1hroa3p8mxp53ctOpOlUjOnJwnTcZRktjT5GvQ01yrfsZIsL2b2Ax3l2S58hGW5rGszTCyd2yXJDY7mFSt4MyWhdEE1Vq3K+2++ri7Wu6xcQ5l0LcmZ8tb5Gwqmx+aGpyRQVbO1qUYW1SjB0IajhT1fFi6eHFrCzs3c2NZPebwua8K0q0Kso1ZqprzW+WuvGbfO010ZSxhpEE+X5Y60kklFJJLCS3Y5MEW/eVCRWqQK0q5CpUIlqJQSrRrEhxidUkVJjLTk6lMoJvLOIUEG2WGknFX2GFGWW32X23W0rTEoqcZRkk4yTi09zTWGnv3hNppptNPKa2NNbmnyNFU8vLxI3d1kEhdXJ9fn1yXPL29vK5U6O7w7uio1a5Orq5LjT1rg5OC085WuXKzzlStUcaoUGmGmX31QhGEYxhFRjFJJJJJJLC3dAbbbk23JvLb2tvnbe1vrKlfJZG6s7DHnSQPbkwxUtyKi7GvdV6xnjZTyuuc3cthbVCgxEzlurlfe4OVjeQmtXLrrlaqhp91TBhU4RlOcYpSnjXaSTljYm2traW7aZcpNJOUmo+9TbajnfqpvCy9rxjL3nSU9PgNmk0ljoXR9vnx1muFsXV7N2fR6TPVr5TneJlyfA8ytmbqpsk4ywqRrtB5H/FtiM6jJh1OdcoJh9GdRATWFyrabfdf2QO7WvlN3Orbc91spSlKmWhrCVCtbzpydOtdd91EqksyrNpa/PGPlRXi7Hvidy0ldqtTrcYuNpUXbw8VNcU3u1eXGd+c7PTH0Z3m2miEAwDi6O5Qq3QTV7KH8c+C2OkJx2s7BsldfnaTVknXNdElLxJeL2+Oi2rPMHB/YP+FdG619EJTpypqmjLSpVu604SdS9oq3rvXaU6agqaSxueqksra8Gsb65jTt6UZ+JbVeNoxwvFnrSm2+fbKTw+TKIPy1lef5zyTM8vZSfuyjIeQn1XJZhIetbKydd3tfW2qpb1pjrc0Mbf1WtlP+DNjYiSWcKdTIt7fHptrela0adCinGnSjqQTbclGOxJt7XhJbW23ve8grVZV6s61TDqVG5SaWMtvMmlu2t5+XebY+S/5Zqdcmxj3IuK02FI7mSFziZFZAREKpitgT2wSk5kao48G3uxEblpDs1OLTH2K0hvvbEJyBWjUqLF59i29OVT6Y0DS0tVpVp3E6EqVN0/FgpqUdZyTw2sNNvc8bd2Sy0dpapo6FSEaUasaklN603HVeqo7MJpppLfjHyltcqNyucv5TFvxNHnHDMfw5F8VLZG9J0SGXr5w8vj9IyG9EepUvKhgiqVG2o29uKJSNpLKYfcqOVKlDoeXemSJc6I0FT0POtOnXnXlWjGDcoKCjGLbWEm85b2vOxblvZrpLS1XSMaUZUY0lTlJpRk55cljLbjHYsL0+nT76Qv+sq+sAAAAAAAAAAAAAAAAAAAAAAAAAAAAAAAAAAAAAAAAAAAAAAAAAAAAAAAAAAAAAAAAAAAAAAAAAAAAAAAAAAAAAAAAAAAAAAAAAAAfTvADduAAAAAAAAAAAAAMLGMbN2OTHMN24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xJtLYssw20tiy/t6QMmVuXIAAAdQAAAAAAAAABROKhSkQKlKJFc4qyCbjE6G06xPcrMtp/JIoffYZYVW+va591l9tPLrTtV489zUq0qNSpRp8dUjFuFJbHOS3LP8AWuXfySUIQqV6UKtVUaUpqNSo1nUi3tk1hvC5cLPWRi5ZClbQiPcXLHKhKjTUsqefdI0l9hVDDLCbK1tLbLr68TDLLe1bWvG7t+VWtPP1dM6Tt6cqtbRbhThtnKVRYSe7dJ8/IuVbN5f0dE6NuasaNHSsZ1ZPEYRpyTb3Y2wS3bdvWfqjncwXpE61HjdSelVklqE51sjSW2mkm20vLMpbe2230pdbWlaUupSvCvbpQbU9MaVqwjVp6Jc6c0nGSqJKSluazNfMKmitF0Zyp1dLRjOE3CcXTlrKSaTT8TGU3jZsz8pezlI0bGxWPj7Zc206MRecipfapUWLTyrb+txFbaF2qVFDa3lW30oWXWhd55lxRNl99ttWvoWtlG6u06T1ISdNSzJ1Jxy6Udu1xk3HGWvFznBT0bKpdXcrW1/Vv1SahPalxcZbKk/Ji01lNb2ljLSLGIncycCLXJsx2rOarrbjSjFDsQnVqSOFL7Dik16ah3A0utt5dCiVNt/HgSYbT+VWpWl9J1Vx1DRU3Qxla88TcN+tjWjltZx4vMW0tF6NpS4mvpSEa6wpKEMwjJ5wm8PZsS981z45LsiUwb5YmUXkEHoXBvMtIc2tXTgpRn151vCteFtTCqmFHF231sKM5xV9ppBF/C0WejtJ0tIRkop061N4rUZ+/pvq5U9ybSxh5T3FZf6OrWEoqc41KVRKVKvBeLOO98rSeOTm29VuOmQXVNKXKLNESMfFTaQnU3mFPJSO68g5MiPvMqSc3mW2UKMWlk1pQ++67tX0pSla0tr6+mbuN7Ws7Wy75lS2+LPDcd2cNpejrLK30RbTsaN7c3ve8Kra2wcllPGPFUnt5PlKdXkWQNFtip9x66N7bS+2ilancyHKqcuvarfeUWiILt7fCltTlKey66tLaGUurbSustNXtBa93ourSo/rqkJJuO3a2lrPC+TnbxsC0PZXD1LTSlKrUazGMoTjrPO5NqOPQ+pkkNbohem9K6Nx9qhEsL6qQbSlbeNKXXWX2XW3UpdYYWZZeWZZWnGy+262vbpUX1tcUrqjCvRlrU5rMW9/SpLemnsae0pK9CrbVZ0a0XCpTeGufmafKmtqfN05S7Dhx/MJ20t5F8jfV83W+QjFfkU091VMsPj6qUq0Vbi1qopRYjbkxtK1pS3pJhZtl9OfYaXW++5MXfeXWicw+3jWnn62mqk687bR9rK8qU8qpPWUaUZbVqqScc4aay2stYWXhl5R0RThQhc6QuY2cKiTp03HWqzW/OrtxnZhYa2rOq3g/hHkVUjdUjRMY2pjBq+tC0a65XYtbjjrrqW0svPLLsLJpStxdl19pymhV5llymhBV3VKKWmqtOvTt9I2krOVV4p1dZSpyb96pNNqLba262x42YeVmtoanO3qV9HXcbuNGOtVp4casEtuslsUti2xxtxLDezPYZJlTlEGNI5NZSM1Qe6kIrrVpRppVCTEi4+6620o9PdQznpi6UrW+63m1vpzeNaVpNpq/rWNtSq0HFynXjSlrLK1ZRk3jmawsPtyQaHsqN/XrU62tq07epUWpJxevDG/l59mfYd5KnpzYWwta1MamQKblhKe9ElqbQwsky0269TWhKdUZdZZcXYTXgXzbLjrTTK0Lsutu6b26uLa3p1KNvK5qSlTjKMc7FJbXhYa68YWTns7ahcV50q9xG2hGM5KctzcXsjtzvW9b+RPlLjtrW6yy662tl11tK3WVrStbLq041trWnarW2varWla0rw40qO+Dcoxk1qtqLafI2k2unDeMnFJJSaT1km0mtzSex/LvP6GxgAAAAfbPIOTJ09r+0XPV8eos4vNiaiy5H1BVTmpq0trQzpFSOiV7V9v8i0+pnb/ALntV4civbd3crFSbuI0+NlDVbShiO3P8eOzbv8AlOl2ldWqvHFcQ6nFKWss6+3Y1v5H7DuB1r0/bYcwAAAAAAAAAAAAAAAAAAAAAAAAAAAAAAAAAAAAAAAAAAAAAAAAAAAAAAAAAAAAAAAAAAAAAAAAAAAAAAAAAFsSyMEyxtJbTlytvsIWlrqHIq20NuuKIUkUKu59K29TuoprdXtcedZZw+bxrdJWML2jGnKvUt1GprqVOSi5PdjLaWMHfo69lY1pVIW9O4couOpNNpbc6yxt2cvI+sjz+JZBX/8AaV/r/wBMn5v/AEfmil8HaX4UuPyse0uvCKuv9F2i5v1Oa3fIc/xKoPRK/wD2RPuQ8HqP4UuM/jYdvPsHhHcfgu0/Jz6ej7beba/iVQeV2Sv9OPl/yyacfm8KfyPL8rh4eAeDtFbfdS53rH6pDG97Gs8uVl+g1fCGu2//AGZbbn+snjc09ursyk3s3YfNlzMVZQossula3ULssspdXy60stpbStfDXhxr4R6mnHVpwjnOrCMc7NuIpZ2bNuM7Nh5qcnOUpNKLlJycVui228LoWcH9jc1AAAAAAAACwMo/4ByD6Uh/1ohFPp771XX72P5yLbQf31s/xj/NkdvCf8D4z/8AA23/AOVKE+ifvbZfiIew59J/fC8/hFX85kfZDs67zeBR0/8AloLz73BSnurXqailp3G60y2naupQhIcVTj26WqDKUr/LrwptNLvjSuirOfwUm6048ksSeySztTVPV5MKT5WW+iP8n0Xpa9jsq6qoQksJxyoptPa8/qsXs5YxfJsmmna8ryu58zwdryuHgHqdVYxhJbNmMYS5sYweae3ftzvztyWejh6ZDL3KWp1hthjmkolUN9pJdqfjzUdLjqGWVpdUy8xHYdfW6ytbjTDK1r/K4irho2nR0jVv4zkuOgozpKKVNywszb3uWU3y72d9XSU6lhR0fOmpKlNyhWbblFNy8RcmrhpY5EkWQy1/+2yW18v/ANH0/H5v/FYz2/V/CKi1ajwjvNaSiuLeM4iudYb5O0ubiLlwcs0lJtVnhJPL8bOxLesEnv69rbWheoeDSS0PRFFp9h9bOCgu8q62qcsu/wDvxh9K1LsJtpdUy66ltLa8eAvr25tqdtXlVqUnDi5JxcotttNYxl5e5JY6OYo7S3ualzRjSpVNbjINNRksNSy23hJJJc/OR7hchUTDOeotMtLUuy5Qj59a1pcm6mlT1vLpWtebZVUQppwpSlK32338K87jWr4MwnHR+tJOMZ1qkqaefePGGujZsa6Sz4SSi9I4i4uUKFKFRxx79azeccrznqZfMsXGtsYf1xF11h6ZqW3kGWV4Xln1IvsJMtr8ypZt1l/Hy6c3tC00nVlQsLqrDZKFCo4vmkovVe7n/rKzR1GNe/s6UlmM69OMumLnFyWOlJ4fJ8pbGJ24lBCWw2yy2h7lcpXqjKU/lGX3qTSieddXjWvMTFE2cO1SlaXVpTjWta8HB2hCnoujUSWvXdSrOXLJ8ZKMcve8KCx1vG9ndwgrSraTrRfvaChSpxy8Rioxm8LOFmTb2JbMLB38viqSXtVGxUdelqWpKVEKii7DDSTS6X215tL620rQwsy8u6nOp2q0r5dtB2aT0dT0lbqhOTptVIzjUj76LSaeM86b2bs4e849HX9XR1w69OKmpU5U505NqM1LDWceS4rHy8+2Os0lXkQtmINPvUmkvSAoxSZSlDFF5bU6WXnX0p2qXm3W1MupTjSlbq0oKfhHBw0fawlJycbmjFyaSctWnNZaWzOc/baW3B6SnfXc1FR1rWvLVWcRTeUlnkWcF05PkbrGI8ncGg4slUY7Jkt1xpJZ9lSTEq0263qZtt1tK1vJLrzuHGlKVpTtVrx7dMXdexs6NW3lGM5TpU25RUlqtbVh5x0NbV0nHomzoXt5WpV4ylCNKtUSjJwetBrG1NbNrysneSyUpoox3uygqqk6+4pMjSW3cy5WtOsuusL51KXcyy22ww0y+lta0LLrS224y6yy7ovtIKxtI15LXqTjDUpr9fOaWIrlS59+MpLkxz2VhO+upUIyUKcHOVSb26lKLfjbd7SW35WtxZF12YKIrny4+P21tL6XWNWpbqm9Rtt59UnVep1N6Vze1Urp9bq3U4UP53CwVjnwg4p3WtbpKPGd6anjamG8a73PHRjctjLJLg/xytdW5b1nDvrjHquTeNbU8jPLjGdyLiRzGj3AnOTt1tqZakaHU28mvA6iNyQJDjep30upS0yznUKPL51v8sgwrn20rddbTshpOVxoqtfUcQq06VTWhJZ1KsEsrVe9Zw9vO+pcktHKhpahY1nr0qtWmlJPVlOlUeFKLW5789KzuLRYXnJsvZEa5rNZWgm2w0u5xXlVNPdlJRxpZl5KYtKoTpUhd1vUK8SeqVOJMvtvMsuqWXwWt3prSNtCrQlRoRSlrVZwTdeSk8uMU/EjFYjs3vfznfd22hdHXFalXVxXkpJKnTlhUIuMWtaTw5ye1pczR3UOlEgeeyWOu9iRLJ2KwwopWXZwSn3mWnFEKDCqUutraUfaUZdcXZaWeQcXW0iy62+l3TozSF5dd+2dyqcL61i1GaXiPWWrFuKwmlNRb8pS+Q5tI2Fpb95XlDXnZXTTlCTevGKcXOCk2/fR1opt5jKLI7KRTn+Ms9Pa8s9JFRlpdc4VSXVQ1RVsJrQq0jo3Gh1ONlOd1OnatrWl/GtKVpo09KvTlSPH26ve9YuVR006TpPi2oKG7OdVZ6Mly6mi1oOFTiK/evfTUaXHfqqqNzzLXx73e8c2xYxtyOSWqbEiWxZeWassTk2qzSra2lGqaFWUPMLtrbbzbLzaX32W82nC26lOFvlU9tSVRQiqklKajFScVqxckvGcVyJvk5OrB4ubg5y1E4xcm4pvLUW3qpvlaSw+r5SoEhqAAAAAAAAAAAAAAAAAAAAAAAAAAAAAAAAAAAAAAAAAAAAAAAAAAAAAAAAAAAAAAAAAAAAAAAAAAAAAAAAWvLY21SltJbndUqSJilxSws1IoITG3Hlp1RFhdb1BJ9lbKlqDbq2W2UvrdbbdS6lLbrbq7SVpQu6UY1606MYyTThUVNvoy2s7zusLutZ1pVaFGNacoarjKGvhZzlLk37/AEY5Y8/iehHzXt6+6rX+H+1v5uH+wU3uJo3k0hV/lC+THjL7cxc+7ukPiNL+TP8A9A/iehH/AOW3r7qtfvb+rt+oM+4ejsffCtu398Lp241uh/bBh6d0h8RpfyVvkf7j7buVD+J6D8O29vVPDV1avK4f/DaU48fm8OHdp2u2eg9Hb1f1cLD+6Y4xnHLLbufL1bzHu7pFZXeNHGHnFrJb88mr052Pb8qJoKstLLLLtrWtpdlllta1pWtbbLaW0rWtKUpWtaUpxrSlKVr8wempxUacIptqMIxTby2lFJNvlbSy2eclJzlKTWHKTk1jGG221jkw3jB/Y3NQAAAAAAAAsDKP+Acg+lIf9aIRT6e+9V1+9j+ci20H99bP8Y/zZHbwn/A+M/8AwNs/+UKE+iPvZZfiIfSc+k/vhefwir+cyPchX9aJvApCorSxBafegUqLuPUk9LjuF15l3Dhb/YVZpttePbtIMrSn8ioptMy730toq7kv1JN0Zy5Ity3yfIkqmtu2qMuYt9ELvjRWlbOLbquKuIQ5Wko7stZy6OOuSRNXl8PK7fldvt1+Pg8Pc7XqU00nnKazlbV15x855l7N+zkw9mHtznO7qfMWgjmCZbLnKJJ0h1xzYkopUr7TSrk3btSVuJtttrdf1SwxXYVfStaVtMLNpWn8ioq6ekoV9IVbCnTlJ0Ya8qyadNPZmON+sm3HbvcXhZLGpo2dOwoaQnUjGNabjTotPXktvjp7sYSkuh85EqyMtkry9KG11of0YlpRLLOjG9RM6sUgYSbedfWy/jbzFBlK282nb5tePaHnZWVK+09eUq0qiiouScKjpvK2LMlyLbsxtPRRvK1loC0q0VTlJ1HHFSGvHDltzF7MrkL6SYghCU2029ErWc2vGhStcdcVxp5XOsI6Pz6d22+6+y6nautrTjSt1Dg9o6LTlGtVxjCqVZSj14ez5txUT4QaRlHEZUaT2+NSoxhLbse1ZJLKKKIKLIIKLJJJssKJJKstLKKLLtpbYWWXZS2yyyy2lLbLLaUtttpSlKUpSlBdwhGnFQglGEViMUsKK5kluRTSlKcnOcnKUm3KUnltve23vOilqE1yjD+hItuvPUNK6wguylbrjD6J77ySraU7damm22F04ca/yvKr5Q4tJ0pV7C7pQ99OhUUemTi0lycuDq0fVjRv7SrNtQp16cpNPdHWxJ/ItvSWxidxJXwlsKsvtqc23qkCounllGWKTTiaXUr26c9KcTfxr2q1rdSla1trw4eDteNbRdGmn49B1KU1nDj40pxeN/vZRSfPnmO7hDQlR0nWk9sK6hVpzW5xcFHY9qbUotbHyplwS6VI4g1Uc1hJinqiolIQmJvstNONNpffWltb+NvCwoswy6vCv9zS3tVuoOzSWkKejrdV6kZTcpxhGEcKUm8vYnuXi7Tk0do+rpGvxFOUYasHOdSSbjGMcLbq7FrNr243EdZpNvPhbMeYTemMOekBt6cytKmEXmNLnfcSZWnareVdWtl9adqt1ta07XAU/COTno61m4uDlc0ZOMnlxzTk8Z5cfPkteD0VC+vIKWuo21xFSSwpJNJNdDRV5v8A8EEn/wAeR/8AyTkJOEf3uofj6PzfIY4O/fG4/g1x86KDMZZlyeHGVUXI0tjvcWes5lDbEhhtiapSi4u6622+4kspQbbZdfbS+hd1vOtpxqOXhDGTo6Lak4R4yGtUSbUJOMEpNYw8bHt2LGcE/B5xVbSeYKpJ0W1B5/VEpT1orDW9b8chcHYVNa0pwyc4VpXt216yJ+FaVpSva/tlWnzePHiOtaL0nOOzTVZqSzsjHDi1hciymuXHynJ7paMjJr3Hoxknl+NLWTT3bZcj5924/NPE6Q7HkwbKONHOihvkC+h9ElEdLKms9E1xNCrVKqlaWVS1u51DLe3fWzmU5nGuPc96P0PpGnxyr8ZTqVNZLdJxxL0vabK/WkNL6OqcTxOpVoU9XOcxUlq8ieEti9PKdjij/ABg/wD9r/rpxHdoFf8Asmz6YVP99UOTTqS0te48un/uaR0EV7WVZ5w86JP9FD+uortHf84NK/iafzUDuv8A/m/on8ZU/Orgn/10qv8AJm3u/wBBN8e32vwDMdvCirj4lHm/1X22bfkyJf8ANin/AA76apMY9OebAAAAAAAAAAAAAAAAAAAAAAAAAAAAAAAAAAAAAAAAAAAAAAAAAAAAAAAAAAAAAAAAAAAAAAAAAAAAAAAAAAtuURZtlzeS2uhistOQsLXWXIzSyjanFEKE9tLrjST7a2cxUZWtOZSvOpbWl1KUrbdwX9hQv6SpXHGOEZ661JqDzs3tp+L0HXZaQr6NqSrW+o5yjqvXjrLGc42OLSz0+ksOuEofxr/wl8r/AP5qT3vFWuC+jMLbcr/6sfqy3XCjSmF9zr/6L/8AWP4kof54fPt1J73h4L6M57n8rH6seFGlOe3/ACL/APWP4kof54fPt1J/tbw8F9GLbm55H8KnueVsVPbj6TV8JtJbW+9+n9Se7H7/AJiXS7LSi7Cra1raXZbZbW7t3VtstpbSta93hSnHwj0MIqEIwW6EYxXVFJLkXIuZdRQSk5ylOXvpNyljdmTy/az+xsYAAAAAAAADoJQxdkrC4MfSuhdPtIt6VQjpNSuoqiFPHqHVk/VOd1HmcOrWcOdzv5XN5teLSFo720q2ymqbqJLXayklJN7Pk/rR12Fz3nd0bnVc+Kk3qJ41sppe36SrZGzrM0NjT1fpPW1CmRdI6l1Hq3RyrCuqdR6ob1Pn83jzOqmc3jw593l1ks6DtrWhbuSk6VOMNZbpY5V17+wjuqyubitXUdVVqkqii3nCk84yt5+b8wNslbD2p1KqamO4XW3WXUsPTnWcalqExlaXdTPLrWvNurZcXdbdeUbYYSYYXdreWlC+oyt68NaEsNNPEoSW6UXjY117Vsw0bWl5Wsq8a1CWrOK3POrOLe2MksZWxfLt5CPyINNEBFja3ZEVEtVllSirT2dOoWJye3bYSWpvUXHVtKs4Wl3FnkULpS2hRRdttttKVaK0pSjxNHSsu914sVKnmrGKeEk8POFzyxs+Ut5aU0ZVfHVtFQlXb1paksU5zTTy4prDyuSKSxt5S7IlEEESTqLU5yhc4LzKHuboru56laopS6tbq9uvMKoYYaZYXdebfzjb7jTj761vrZWGjKVjGeq3Uq1XrVa1TbOo3h8+Y427M7/Sq7SGkK2kJQ14xp0aSUaVCGVCnHHJube5NtLdjCRToohRJNnaY9ceqddG8tD1u6HzOodTJbC+q9M6Vd1XnVbuPU+il8OrcOfXqfG+Ojo2VLSde/c1KNWLiqeNqy9+c7cb8Y9u+WtpFVdGUdH8U1xVTWdRtYe1vdnd17c8nKXoLcqwAHx+Pc+PpjD25XpxvSf23f1Zw3j6cb0uf7fQRgux2oTOqt6h8gURhSu43LUdiUtY3KTa153PonMMssJ/lXGmc28pTaWYZd0a1PZWtlaCroWdO4ncaOupWc6uZTp4UqcpNvLxh42vkWzOx8he0dL050IW2kbWF5CksUamtq1YLbsz+uSTS3pbspvAR47Uq3RI7zCRqZOcgraYiQ3pS0TaQdbdSvPvTFGGFm8brS760tKT2m3F2WqaHlUoWFPQ1SpXp19I3c7yVNp06eFGnGS3SaxiTWzZq7WsttLCVtMU4Uatvo61hZxrLE6ms5VpJpqUY79XnzrPGZYSbTO8nMQ7NGpM2dcOtnR3Apf1eiTpnP6kmVp+pdSqqS83ndK5/VOqXcOZzeZXncbezSmjpaQoU6KqqnqVo1daSzlJSWqsbt/sOTRl8tH1alRwdRTozpYTSa1mtvNjCfJ1I/qbxPsyZyWrrh1tqUvJXdX6L0zndRIUk9S6l0lLw53SKXdU6pXm8zhzLudxtaT0fK/tqVBVVTcKkJuTTedRYwkt2XtM6Nv+8LipXdPX16dSmoqWMa7Ty21yYwdw9sLdIWk5ndC6mpT7LKc+ytLDyDi6cSlCcytt/Uzi7v5Vt1bLrLqVvKMsMKvMsunubOldW3e1day1IpSivGi4pJShlb088+E+k5re8q2tz3zRerNSlLVy2pQk3mMls1k92NpYBEFmaJLa1Isiqymmwq4oq25oIMWkE1pW2wkpXep6TbQuzhYUYUpJ6lbS2hJZdtttttNHRek6cFRpaTkrfbHDp5qRhyxT8Z7tkU5dOVnJbS0ro2rJ3E9FQdxlN4ninKXlOMdu/bsilnk3F2JogjQRVdFkSpTaUtQuKUxcruqrPqe5kmlnK7y+eTZdWl5tTOol3El3c3+6pffcZdZR0bCno6tY06kv1WFSLq1HKT1pLDk022tqy4rc21vyzg90Z1NIUr+pTiuLqwkqVNKMVClLxYLYuRb3t+RJFVFGCkXYEDHRX0+iHpX/AAqqfovVekrVKz+8UPUczmdI6n/fr+fzOf8AyedzLZ9H2rs7OhauaqOlGS1ksJ5qTk2s82slt34zykWkLrv28r3OrxfHOLUHtcdWEYfL73JQtURo2Sp+k9HGp/XskoroPROpdG6l1CnO6V0kzq3O6jx5vRyubz+HOrW3+Vy21g7fSN3euqn33GNNQS202lTx421ZersWNu/cie50gq2jrOx4txdvKb4zOyWs6jwub3+/nSWN7OpkkGXOUgTShhfzGF2JS0RG3VRlrCjyf5dOfzbzLbaX0svrZdYaWcXfzSbraFXl1vvgv9E1695C+s7nva44vi6jabjKK2JrY3nV2NYSeqnsZ0WOlKVC0nZXdsrq3dTjIx1tVp78Z2bpLKec+NJbVlF/pSziUqYlSo6WoKIJLPVVLtJqpOsKstNUVJsrWwmpxlLjKl2XXW2Vu5tta0tpWt1SjOEIRqSc5xilKb2a8ksN4W7OM9GXu2lNPVlUnOEXCMpNxhltQjl4jnlxz7z9xIYAAAAAAAAAAAAAAAAAAAAAAAAAAAAAAAAAAAAAAAAAAAAAAAAAAAAAAAAAAAAAAAAAAAAAAAAAAAAAAAAAAAAAAAAAAAAAAAAAAAAAAB9O8AB9vSBjC6eTlfJ8oxv6drxs+bd8gGQAAAAAAAAAAPLDcEsbB5YbgljYAAAAAAAAwklsQA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OXOdmN305HL9H25y3V77Qi+4lJZYbdZWtt5pnGpVLqVrxtsttutuM4eVW6l1ltK/3PPp268Na81XKNNJ42azWxPo59vOTQouSzJtZ3Jb8dPN0HWdkDh3E3rV/7YQ9+Vej0LsJe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v/opvWjP2wd+Vej0LsHEw6fSdogfbTjLSVZdhd1/ClhxdbqFc6tf5Nt9t9bq2ceNKc7n3W8f7rmUpWtZqV25SUZpLPKsbc8+7Gz27+iKpRlFa0Hrb24tbuhPlx8/Ot1xV8v9VeP4fj6VB3Lak+f5Pt9trIE8pPnOBkyAAAAAUi8y4pEqMsrWl1pBnNutrwutuutrbbdbXu23Vpd2u58wRVm1Sm1vxj0m0FmUU92UR16XD9XpcRSZ9vPt+3WdwAAAAAAAAAAAAAAAAAAAAAAAAAAAAAAAAAAAAAAAAAAAAAAAAAAAAAAAAAAAAAAAAAAAAAAAAAAAAAAAAAAAAAAAAAAAAAAAAAAAAAAAAAAAAAAAAAAAAAAAA7VacOFK8e12+Pzf6+H4OHdGc+nn25+fHsC2dPWSKhMuORpjLq1rdcSXzrrq8brrqW0tuurX5tbrqVur6Yu6LbpQb36uPRs+g4ZpRnJLcm8fOVYkNQAAAACgdPler+lV/PQRV/gp9X0o3pfCR5dvKR8KQ7QAAAAAAAAAAAAAAAAAAAAAAAAAAAAAAAAAAAAAAAAAAAAAAAAAAAAAAAAAAAAAAAAAAAAAAAAAAAAAAAAAAAAAAAAAAAAAAAAAAAAAAAAAAAAAAAAAAAAAAAAAJBa/lek+lU/PUXdD4KHU/nZxVPfy6yvEpoAAAAAUDp8r1f0qv56CKv8ABT6l86N6fv49ZHwpDtAAfH4/+dAC3rm5eT27l8qHx+Z8fz+n2w2cn9fo5Nn22h73259vL1j4/m+Pqd0Pt83b83OPt1gAAAAAAABzwr3K/wDl5fx+YA6k9i29vQjgAAAAAAAAAAAAAAAPt9uTr5h1/b5wA3Np7Gt65V1gAAAAAAO18f1f7eP9QBY5d3Qs+zK+cAAAAAAAAAAAAAAAAAAAAAAAAAAAAAAAAAAAAAAAAAAAAAADmn9fp9z0/wDzoC+32yhz/J8nX18m75R/5eXTy/w8afHiM/2b1v8AblfbIOBgAAAA4fH4+X/V3BnH2+2/5OYAYAAAAAAAAAAAAAAAAAAAABILX8r0n0qn56i7ofBQ6n87OKp7+XWV4lNAAAAACgdPler+lV/PQRV/gp9S+dG9P38esj4Uh2gAf1Z/dW9yt1KVp3aVr26f1jWbahNrY1GTT6Ung2h76K52k+pvD9h6lvEYatWfwkxbqR/EpD7tbCGu9RZiC6xz7FOq26Lk5L53Mo49ce3OuMlrwX04r617fUa0JHnO/Lp6BjdcdPj5VEuMWrrY75dPmxtikm8cy5S6dtQWmJ0XRhKjGEmqTXirFu5dbbljpb5TF7TvMumO9ew2OdR8ocmpgvGjZnZ0VwZnynrfJsuRXJWNpAsaXBU0TFCRIplL2J/QM61IUe7Nruho2EtfS3JcQ5JkJjQv6rqld2dCpdUtIV6jorXdK5VGUKkU8OL1YQabTxFrbrYwllEdtVtrutC3nZUqaq5ip0XUjOEmm8rxmpKL2tPZqp5zHCNJuX4DXFOWso4uq7J36uNsizaA1fUllC0j1WHSVzjtXZKXQw2lidxq3dMJsoaZS0s623ql/DnVuKU+MpU6mHHjKcJ4e9a8VLDzjas4KqpDi6lSnnW1JyhnGM6snHOOTOM4NguIOSUz9lKDYrmUjy5qrr8558bkDxr/AIy2Izcmx5lfNzM9LutUaeIDCk0fkCqrZLnS4pBEVkoURoqSGKkKppuVNzigWKeGrpOhSnUgqVzWVFuNapRo69OlJLMlOTlHLivfKKlj0466Wj61SEJOpQpOrFSpQq1NWdVN4ThHD2Pky03s2YeTH/GWgu0WVNp5JpwxY8q1ZtgrpK0ORm+Suzc0xfHDZBja2S2XzKYWnKmFuhLRZcnOJk6VUvbn6xxZioze9qn5kTuE9S9t6VtC7lPWo1FHi9RZlUct0YR3ub5ERQtK868rdRSqRzr6zSjBR99KUt2quVrOzasm3PH2jx+t/JjcrPK3nJmquxrO5xvUpshOVtcsnR/MTLGpOy50u7M43e4mtTNKoe+2tEljp6npLK3IX5rcSLm1wdSUyyxLU1bxXGkdHRhC4ovWqa1KtTdOTi4vbiMpRmk1z5TTyiwjaSoWl45ToVliCjKjONTEk8tblJPGOTqZrpw3yXebsrYQi2f5LlXV/XWC5KWPKHC5GzebWrEcgzgqj6ura7fxaNq9rcSliNI69SbL3WSrYyzXKVKUyxxqiUFq62FbSVClVnRjC4rVKa/VeIpa8aWd2u9ZNPc8RjJpbeXByUbGrOEKsp0aUJS8RVqnFynjlhmLys7NrXo2mxflDdDcgbEcp1rDpVitvxri/Kcm0swujWkyk46PwtvlWP8AE83lk1ufXKAx2WqFDiqKhzqjLcm1nd7HN1qjqertRG3uBPBY3tO30dWuqzqTpq8rbsOeJ1YxhhTlHCWVlZWEnhHVe2s697SoU+LjN29NvPixzGMnLLjF7dnImnzms6Q8mbsIh2JxvqrBZHhDOGcZ8xL3d8ieEMtsE+R4aXsKp1TTCK5slRBaCJwaSwctmWrJWRa9OrUgTdHsTO65YqTpTLGOkKDoVLiUa1KlTaSdam4OrrPEXRg3rTUnsjsTeUsHJKxrKtCjF06lSecxpz1uLa3qo9Varjnb1PA2E5NnL2BsRLs9MeWNaNl8QRuSNMOyHOdV8wpcsteK5RIK3WR9nyInvZI86MdHxRZcia3lMgco4pX3JUNHm1U4thS1Q0hRrVVQdO4oVJRcqcbilxfGxjtk6b1pJ4W1rZJLa0YrWVSjT41VKFampKM5UamuoSa8VTUoxa1tqW9N7FtxmScV8kJsTk2E4skrllfVPD0xz1HGuW4DwZm3OrbBM45qjcjMMTw94gkKqzOaToc4WF3I4fdJnyOGPp9xfRbKlGlm3x1dK29OVVKnc1YUJOFarSoudKlOKTmpS1k3q58bUjLHLvWd4aOrzjTk50Kcqq1qVOpV1as09kXGOGsS5MyXNjOwgDBOgGxOeMuZgxAhbIljFw11TyRZsPNszy5tgONMHIok+mxl9U5CmB9HBMkqmfSFLenQsiZ8dXGiNxXtyBU1NbmuRzVr63o0qVZuVRV8cRClHXqVcrK1I7M4W15aSW9kVO0q1KlSmlGm6KfGurLVjTw8PWljZl5wsN7GfrtboTl/U2M47yQ+S3DmZ8K5YVPrXj7PGu2QiMnYmkMhi5thMjjHXzraxu7RIWgy6601ufmBrqtuSuljUYvvZHq1vzbXtG5lUpxjVpVqeHOjWhqVFGW6WMyi4vkcZS6cbBcWlS3UZSlTqU5+9qUZ68G1vWcJprlTSIL1+18y3tFlqJ4RwhEVc1yLMlKglpZ056VCmTpEKU5wdXp6dnE5M2MrEzNyZS4Ozs5Kk6RIlJuuuvuMvKKMmr1qVtTlVrS1IRW17ctvZGKik3KUm8KKWW3sIqNGpXnGnTSlKXJnGEt8m9yS5eXlwZeZv5L7NWIcSy7N0RyzrBs/j3GSxqQZjc9Vc0IstLcMnvqu9vZjcjM9zNH3NubXFxKUICHxnTPjHaoSqLj3IpOVcfTlo6RoVasKLp3FCpU+CVxRdNVdmcU5a0k3jbqvVl0b8dFSxq06cqkZ0a0YPE+JnruHTJaqaXO9yLjhnJN5xleq2N9yXjNGqOLcH5RjuS3eNO+YMyn49d7n/G8hfI5bjm1qd4n/AG7yDOlMZka6DM8QUyVvUtrMpNkzxFlKhvSLdJ6UoRuKlqqVzUq0pQjJUqOulrxUtfKlshFPEnJJ53JrabQ0fVlRhcOpQhTnGTTqVdRtxbWovFeZSaerjKeHlo1jNbW5Pbm3MrM3rXZ4d1yRsamptSnrnFzcl6gtKhb0CJNYapWLVio0pOlSpyzD1B5hZRVl5l9ttbGTUU5NpJLLb3JLfteFuOFJykore+ZNt9Cxyvclz8qSZ6YOTf5JPLmEeUA1hV5myHqC/TCMSMyTZV1NIzdEpVsFCIy4QF7V2LJjixc3WMrlYgJdWh0cG6OSGTuCNuVJ3joV7eUarK8/pDSlKrY3PEwulGUXCnc8U40ZSU0lq1FJyWthpNxSzsznYXdjo+pSu6Dqzt203KdBVFKqouEvfU3HGzKbSbwtrxk1MY60hy9ttm3ZQzHR2O8fYxxBM5Y8ZUzPl+XIca4VxSzOUyeW5gtlUtVplVqVS8Kk5qNjYmZsdXhdRKqOStlyJCrUJ7OpeUrWjb8ZxlSpVhBU6VKPGVqjUU5NRTWxb5NtJFfG2qXFavqOEIU5yc6lRqEIJyeMvLy209VLfyqKziy9qdD8zanMUBn0ifcV5cwtlM52RY5z/r/PEuT8NS14YDOpP0eSSdOia3BrkLSdaeWezSNkZVqm5E6VbC19jO7XId7e9o3HGRiqlOrSSdSjWg6dWKazF6rbTUktjjJrnwa17Spb6kpShUp1G1GrSk5U208NazimmumPVnbjOyTcgntNDstOeB5JsDoyz5lORty7G2MXTY2jTPM3J3NktdU12L4g7QtBI7qXuBTrGCL582QMlwf2B6uaTHBhTp31VxrTVs6fHKheOkm1OoqCcKeJOLc5KbWOXxHLCayk9h0y0VXjLUdW1U2k4QdbxptrOIxcU87l42rl7m1tIvbuRg2tcmKToyZxrLZn6IQ9dO33TP8AjzY1W2yKNtzSQ/qT1GMG5uWtSN0tYFSV5rG3CXI5KWkVJSD2gpwUkor93pe1zBqFzxM5RhG54l97ty2Lx8qWG2kmoNZ5dhp7mXGJ+PQ42EXJ26qp18Lf4qWN23Gtnds2mMGrWiuXNq2Cez9klGIcO4ZxeqZGvIGd9hMhJMY4ljL9JrzC45Gjn0xC8OztInm8rmJmmOsLwpT1ORVcbUVrk3VV9FxfUbeUIONWtVqJuFKhDjKjit8sZilFeU5JENC0q11OadOnThhSqVZ6kIuWcJvEnl4exLK5S+J9odl/WzYLWSHz5HiDL0Iz/LYOtxFkKE5Bc5TrrnNgVzdmjrs3oMjRBGhkqZoJcFpDNNCkDa2zSOt7mQ4Jm2y5ezqFeKd7RuKNeVPjqU6SlGpCcFGtSernbCWzL3rxmmuXlN52lWhVoxlxVSNVri5wmpUprWSfjJay27G8JrkztJzl/JyZh2V5QPdTXPBcJwRiSVYEZ8jZRXYtZMjTI/GSGPwZ8hccXRDHM9m8WQuC9wWuU0bFKFwnyDHkUJL67qFq6Is6JEhsghpCjQsbSvXqVqka7jTjUlThxjlLLUqkISaSSWHqObeFsbbZLOyq17q5pUo0oOjHXcFOSgorVWrCUorLzLPjaq37lhEK7C8mrl/AWCkuyLdlrWXYjDxExQ49mUt1izElyykxlOHRB1xa41P6lMjLa3K3AjhamXM5j4zVONQlmOZdXZnq4TUNIUa9bvfi69Gq4OcIV6XFupCPvnDbJPC2tPDwnsIa1lUpUuPVSjVpqSjKVGpxmpJpY1vFjhNtJNZWWll73ruHccf2+322coAAAAAAAAAAAAAAAAAAAAAAAAAAAAAAAAAAAAAAAAAGe/JdYxgWZ+UD1VxblGMN0zx/NsooWWVRZ2ofVte2sxrdDjESyiY5OfUm80kq+vUji7uNlOF1KcRw6SqTo2NzVpycKkKeYyW+L1ksr0nXYwjUu6EJxUoSk1KL3NastjNiKDYfSuU7nrdRp5yW+uF+OnrYpy16slGIZDmmIZdbUizI5+O2iWMS/s/eW9Y/tt16V5uZbW5KkeFJN7dacjKU0vs4XQvIWquYaSuFUjSVXVqKlKk8LWcZLi4tp7s5ytmNyZ2qrbTue952NFQdTi1Kk6kai2uKknruLa3tSWGYmS7ktcnvu6W2+t2FpBE6Yu1Wl0junufMyS1rx/jHGuOynMwuOPOUZqpJuQIXg1JfagUNzK2rnR0cWp9WtTFRta3G5v6o6TpqztbitGfGXEY6tGlF1Kk5vKlqxbWctZzsWHyYOadjPvmvQpyjqUZYlWqyUIRi0mnOWOXP62L3biCNptBsx6qxGD5SdpRiDNeDMju7lGobsBrnkEjKOH3WXMxJih1himQltrM5sMqSJiFSktnkbG0HuSdvdzWfrjYyPNUE1vfUbiU6ajVpVqaUpUa8OLqKD3SUctOL8pSa5CKtaVKEYzcqdSlN6qq0Za9PWWNjlhNPbnals2mSGcOR0zlrc0p3jOGw+l+NSnhTie6HNcpzk4tUpn0cym8wxjUTqHQtXBSZe4wnF6qY3qcpvitjb+sjbEZo4MKaTJmUu9bBR0rRuJuFGhdzcXUjJqinCMqet4spqbgpTS8Ra2XmOdXOyWpo6rSjGdStbQU1BxUqjUnGbilJQ1NZqOt4zS2JNrKRJfKgcnXhfU3CuomSMV5k1+eHaa684ycsjxqJZVnUvlmYZ5Ij5Fc8ZxxSzyOLpW87Cq8ttTI0rlYvjBpKultpURJoZeYItHX9W6rXVOpTrJQrSVOUqdKMaUIqOKVRxm3xrby8a6xukiS+s6VClbzpzpZnSi56s6kpVJP9fBSjhQXJnUf7l8mkYXBWAAAAAAAAAAAAAAAAAAAAEgtfyvSfSqfnqLuh8FDqfzs4qnv5dZXiU0AAAAAKB0+V6v6VX89BFX+Cn1L50b0/fx6yPhSHaAB/dnbvspT+lb83w08FBrU95PC/WSwm/wBy+r6DaHvo8+tHl2b19s5PZpzq2fwtpwvpbbdWxmvupS6nOtrW3k3yK8Lre1xtrw4VpxpxpXhxHknt4Mw2f+8S2bMf5a1nl9PO8noW9XTtR80Jvbtz/krePtybDSMv5aPYlrbnSmE8B6O6rzJ0bFrLXLGtWrUOx5lVtaHQi5I7IGOXLVkiNZaOSK8xKctbkid0T2X0PblyJYUQpKu/ci3k1x1S5uIJp8XXuKtSm2tqcouWJbdrTynzYKz3SrRy6dOhRk1hzp0oRnhtv3yWeV4e9Patu01DqFB6tQcqVHnKVSk4xQpUqDbzlChQdfcYceccZW4w040y64ww0y668y+66666t13btEksJLC3dCXVyJbsLJXtt5edr3/Pt+U9Pj5p1Io7DOT5btaNAEW8xmYtcsSZInO4Wa5dsZM8dQmTyRQsOeMXpHfFWXcW4wwVD8ImI1NL6SxyOVFpllCVxRbs1uCl18zO6VR36ub2VpOFStTp2tNQjKaipasnmEqlWVVvkymmscjXoFQcFacTbRuVKnTm7ibcoxbayk9ZRhGC2pY37d6MpcoNp805Wflv9b4jVA07BbIaXXwzA1Vzk1sjjMnonDGGJXIcTx5W5K0dTHbJkUINWWJ7DLEdzRHHJ0dT0qBvMUFxxeNHaJrta1ChWi6+NqipJwUpdFOW1+Th8qNn415pClHEatWk1S24zKKy4p5ztTWMb1vbxk18a4arbJ678klywsgz3hbJmFG2eNWnzLEG7KcUe4E/SddCc53LZIubYxJkja+qGhlImbARSQ3tljMsVup7e1L1qxueyG/quLq3uNJaNVvUjVUZzblBqWMxexyW5tNPV5t5zUqFajY3rqwnBNRSjLY2025NJt9WcYeDqt4da9hdzMB8lvmDU3FmQs+Yrj+i+Kdb39sxFGXqcX43ztiR2fW3KaWbs8cSr74XfIFrwzLypBICW1I8JUNyo1ZckRpjr82dxQs6t/RuqsaNWVeVVOo8cZTksRcMrxtVeIkm3seFvFxQqXNK0q0IyqU40lBxgtZwmn4yluwsbdrxt38htRZI+7RL+EWcnxFX6pHX2MaMxyPvVUq0hxT9dmXU3OTc41TuKU05MvI6YmO6itTHGkKi+aeUYYWZbdWvbUtCXEl72WkHJZWNjuIY2PDWzka2PedeHHStFSXjRtFF9DVKabyt737TTPyDr+xk7GbQ46NZ4hKp/nXQvYvD2GsfzqQK4xG8rZOfjoS+NmKFz4geowtabJyzxt7bzXRFKI6vQoillW52SLjSD7LTTEJO1tJpzjChcUatWVNJzp04rDmk009RtSw01HGWmkzh0XPFe4j4kpVberThGo9lScpRag3lPxsNPb7cEjZHfttMRaZ7gsRPJP430nwvktqxjB80TyWfx/QF9fVCWdVc8fpMcMWw2Y3C3Ib62vqVwWGW49jcnUszScrd3WiRuuTqxHRp21W7tpLSda8q03OdKH6nOMU4NTc5U4LUTWzxmsywsZ2PapOvTt7iHeNK2pyUITk9eLb1oqOopSfGNZT2KSS1m+UyviGIM+5Wt0hxptJoXfvBCnjDuB4lr3yhmkkpzNDpvhXE7o/VSR66b5La2CmLHaaYHsNOvuaMoR2Jp48obVK57kay5zcpGbzyrUKXftS3u3Z1OMrOtZXKhKFSrhKUo03mSjWwsOEsYe5cnRGnUqK0hWtlc09SlGhdUZSjOnT2NKclha1JN5UuXLby3nHbBOLtjcd7GcrDjzWt4xZygMFgi2kRzvrnm1fM5xmLbXFyHKKlsumsAbYjRC/yfJ2FXOy/r/O2OUNq2PSd7bnCINEje3uLtBnTcToTttHVLlVbKco61KvTShC2qSprWjLWyoxmspKUWmlJPDxmKlGtCteQoOncxi3GpSqPWnWhr7HHVwm4PLeGtr5coijlEdboXj/SLDOdo/hnP2gDrknZGYxhfyfeZMlTKWxl5rHYClvUbKYvjmQkbDkBlTILegQWVLJszLHE0+TMaJlWt8ZTtKuXS2FzOd3WocdSvIwpQl33TjGMk3lcXUlB6knva1MLGdbDwnDe0KcLelVVOdtOc5J28puSwv18VLak+VPGNjWc5cb8iqvRuebtpsNtz80xrLGzGg+y+vuvrk7uqZhJV5tmqGLrolHkj2sNTI2dzkSRhd21ucTVSdRasMJRobzFi0lOdtpeLVK3quLlSo3NOdaKWf1PO2TWHlQeJPG3Z05WmjWnUrU1JRqVLecKTbUcya97nZtlu53t2k7aJa37A6aYV5TzMu2eKcia+YqfdCsza4sSbMUUe4DfkzN+YFbG3YujkIaJKkbl8vPTLWN3WHv8YSOiJhS32K1a5IjW3KLoL25oXtWxo2tSFaqriNRypNSVKnFePKbWVHK8Vp4e3O9E1pQq21O7qXEJUqfEzp4mscZKS8VRWzWe/DWVztcsL713XV5KHkTLK3VrZaw7+XW28f5NLrthorS66lPKpddSyyl11KcbqWW8a15tOEtkv/aelW1h69BeilF8n2eevMV037n6PWdmKrxyZU3tNfmk80imONytSshztekaoRBNmcEzKYuq7nURNcWjGUYs9yByV8226vRULSiVqj6Utu4lE305tePCtheQlUtLmnBNznQqxhjfryg1H0v+vPLyW0oxuKE5vxY1oSlyeKpJt827PTk9Hev+ie48f/hBjrmyQYVyQow0btFmzNSbPV7EsriF3xnkMmbP0HcGjJNlt8Mc1zq1y+ONKeKtLysfEjmeayGtZB7Y4FJKGve2stCcRGpFVlbU6XEf+8jOnqKacFtjhqUm2ksZbeWXNG2rx0sqjpydN1qtTjcrUdOpruHj6zUspqKjvxhKOPGMP8fwaZ7NcnTygutOure4yzYWCcoSk2RnOKImnq45Dyvr5YyvOPiEkWjKKt75M00FySYilLo2tKNeY2HGtVbCLnF6ayFfVVnC3v7K5uHq0JWLoRqyT4unW1lNOUsNQc4Zim2s7tyZzqLrWt5QopusrtVZQj76dNKUNibzJa2J45NuFuzYWXcaT/VfkTGPDWy8SfMb5bznv/XMOHMO5BRKIvkaPQCD4cMgszykuhrnYRI2Bvc3ypUOsbpC2tKlSQ5NkiRJ1Da6IlqjKqU7rSk61u1UpUbOdKrWh8HKpKblCCktk3GO170spcprOE7fR0adZalWrdKpThLGsqahqSlq71lrm2527yf+UOuup/CXYTWla0rbtRye9bLqVrSttaRXXO6nNrx7XC6ta0rTyq1404V4VpFY/eOts5Lt/wBJPsN7ltaXpNPdO2SfRqwR3OoB5x38KFmNxpl5la7a7xp7rrrrq1uTlY6z+nsJu7fCpVicuwqhdac2hdltvDm04DWv/wA36GNn6jQae3esPka5dvWZp7dL1l+6rL/+R/LzbPQsmLWh2t7dMuT42Cz7ENbpNvnmeNbFxHGLbqukk+WTofjKLO8IKfk+xsnxLhOUxSe5LVu7zRVjpoRJHREQ2pkTy+mnXomRzMRS3dw4XFtRncKyoyt9d3GpBVJtaq4uNScZqGFtaST2rD5tLaipW9eqqTuZxrKKoOUtWKe3XdOMouT34w3z9Wbm7MLnEAgP8HgjWR8HxnW6YEZbzG5OmFIh2V2MUCLkWyGB5O1t1Es4muQpg1u7gyvLa+yRjkktcHhgkTs6sy5IxnIb2Bs57CcJ1NLuFadeMoxcasmtaa4pLWbUUmk9iaSyknl5y+i5hKMNGa9ONF8ZJOEM6sW5J4Sbk1sabWd5+iUy8rlN/wCEQ3l3VtvpydXKDUpdStaVpzrsTW1rStPKrwurwrTt0rwrStASTsNAp/HLV+hza9uH8nNlN/8AmtMfwOt+bTNeOqV113IwcrDZdWt1hWU9GTSrLq1rYWaZlJ3LMMstrXhbffZZbZffbSl11tltt1a0tpSlhc7NLaM2b6V7v/Fx2r28vybzit8+5mkVn9fa+2rydO70GmAWxWAAAAAAAAAAAAAAAAAAAAAAAAAAAAAAAAAAAAAAAAAAbMuRtp/+lA0t7Vf/AFyN3b+Zw6zPPx48RXaW+9t5+K+T30dnX8p26O+7bfom8+rIy+2K5YfN+MNiM7tmINbNDMRTyHZiytHo1nWCaoQojNrUe3S+QMlZOVMH9W/oT5a4pbDTnV4WMSmi5YrWHmJqUUXWDmoaKoVaFJ1at1UhKnCTpyuarpvKTw462NVcySOirpCrTrVeLpW8JKclrxow18ZazrYznpeSj1HKyPt/yavKP4Rxse+5O24k+ccP7QTOIpVRzxlTO+NGh0WUmatnbLzL3edOkTmq+2YvDchtcHZW5vTYQhRrHp4a0i5dcXa39jWqJQtadGrQU2sQpTljU1nuimljL2J8u1G1Bu5s7qlT8a4lOnVaz41SK99jO9rkWc79hw/YuyRqJyLmYMebWxWQ45nGz23GN3rWvBuSWkyLZHjF+JmYyuW852waR2oJOxMT8yGteMlbma1p1t158fuPItYpQzL3DCqU7rStOpbSVSnb21aNerB5g5TwoQ114spR2vVy8LahqTt9HThWThOtXpulCWySUJJyko8ia2Zf0osPl71SpRvzaSepUHkodcNakqEo04w0tGlvxUyLb06Wy+661OnuWLFiu8kmlhdylUoUXW1OPNvvk0Iv8lq7P/zdz+f7Vj0EOkW++Ke1rFvQw8vZ4m/Zu53hfIXTyreP52+6x8lLmVkhkqd8Rs3J44Tx28ZPbGB1XQFonqV4lvV4W6y5MlNYm+UW0LN4MSxeS5GUJUVLTX0IO5mujakI3OkqLnGNZ3k5qm347g6cMS1d+q1zbt2xYJdIQnKjY1FF6itoQckvFUstNPG6WVsWM7+p6LxclSAAAAAAAAAAAAAAAAAAAASC1/K9J9Kp+eou6HwUOp/Oziqe/l1leJTQAAAAAoHT5Xq/pVfz0EVf4KfUvnRvT9/HrI+FIdoACla08r4+l3K+GnbAZxu+3VzEz12P2Grlu/P38fGZv49jC6lGZq/jQm/8bV5VY3SG1LuyP187Ma2ViFKRWtlXnm9jdKMfDrZTooiVCgqaoqlTVJNNUlCKgmpKaailjOutfd77ab8bV1nPjJ67WHPWethx1ca2/GNm/atm7YQwJTQACTWnNeZWHHL5h5jy1kxmxJJ11jnJcWtU7lLfjqQuRdyW+xxfISkdSY07LrL0KK6xWvbFCi25GlutMpVOVWyN0aUpqpKnBzSaUnFOWHvWWiRVqsY6iqTUfJUnj0bjo3vIk/kswpkORzmYSCf2q2twtnL3Jnp1mFF7GUjIZV1JKuXHvNFjOQ3oSWtTRb1ZvKRJC0l5Vicm2zZQgouGpHUaaccbNu/ZuNXOblruUnPfrZednTvJAlezuyc8LmRM52EzhMysis8cj2QSpXlieSIudsEPcznqJMkyseH9ZbJ2iLPKg92jra90XI2RzONXthKZWZebdoqFCLi40qacG5Ragk4yaabTxsbTabWNja5Xnd160k06s2pbGnJtPr5y3IPmzMuMWSWxnG2W8m49jc/Q2tc7j8InkpijJNWy0pQRa3S1qYXVAgkaG0hWqJtSPCdYnoUpUF0L5hxlt2Z0qdRqVSEZyjtjKUU2upvaaxq1IJqE5RT3qLaT60t52rfsTsC0zqKZQas55hbMlwOMpIVBsiN+TJojnMMhyBkWRpBE4nLU72W/x2NIY44uEfRsTO4I2tMyLljUSlsQqTiL8O3oOEqTpU3TlJzlBxThKTlrOTi1hty8bLXvtu8zx1XX19eWvjVUsvKjjGE9+MbOoh8swwkyw4ky8o0q+0ws0q+6wwsyy6l1hhd9taXWX23UpdbfbWl1t1KVpXjTiJGk1hpNbsNbMc2CPOHlbH0chKeTM75wzVawWZjzLlXLNkVSmoYvZkzIcundkbQn0JtORsFspd3WjOkOomT0NTt1E5JlCCaX2V6lZzdKdGlSzxdOENbfqxSb255Ebzq1JpKc5zS3KUm0t25N7NyKmH7B57x5CpFjWA5uy9B8cy/pNZbAIfkqZRmFSmqxNYjWdkUWZXlExvXS0ZZaRT1yQKerpi7CDecVbS2iVGjOSnKlCU1ulKKbznOctdXoNoV6sFqxqTUXluKnJJ5WHuZYkRmUux/JGiZQKUyOEy9gVdNYpXEXxzjckZVvMMKosaXxnVInNtVUKNMK6QjVEm9Tvvs5/NvupXaUYTjqyipR5U0mn8j2bthpGUovWjJxlzptP0nc5Hyrk/MclOmmXcjzzKkxUJU6I+WZHl8hm8mPRpOfRKkOfpM4uboamS9UM6OQYquKJ6pf1Oy3nXccU6dOlHVpwjCPNFKK2dCMyqTn7+Up43azbx7SxbDLy77DC77y7y7qX2X2XVtvsvtrS626y62tK23W3UpdS6laVpWlK0rxoN3tWHtXM9q9DNU2nlPD51v/AKuslHJOdc25mLj5OYMxZTysTE0d7dFisk5Bls5LjLebQi01DH7JO7ulrMkMtTJ7TEzdRMTfaQTS6ytCi+bHClSp5dOnCDe9xik/m2fIbSqVJ4U5ykluUm3j0lvv2SMhymJwmByaeTORwbGhb+VjiGPsoe3eJ4/KlbiU7ykuEx1wXKGeKFyV2IIdH+xiRoLXhxJJWuNFKkqw23ZQhGU5xhGMqjTnJRScmkopyaW1pJJZ3JJbkjDnKSUZSbUdkU22orbsS3LOcvG9ll9rud3/AMPU8vwjfZzc/wDV6N/Sak6M+0Gy0dZYLGo/sNnFijuL3eyQY0YGfLM+bGXHb8XYqKse4K1IpAShiTvYWuXF2uTAQ3rbbFquyh1LVBtLoHb0JOTlRpyc01PMU9ZPepZW1PlT2PlJVXrJJKpNKPvcSezmxt2Y5OtkdR3IM9iEySZFic3l8XyCgc1D2hnUdkryyTFE8q7jrlTukk7atTPSdzU3KD7lC8lbYqPqedUw26pt9bpHCEo6koRlDGNVpNbsLZ0chopSjLWi3GXLJNpvbna1824/ue5FyBlSUOE4yfOZjkeaO3UOusvnsmephKHPoxNiZN1xf5CtcXVb0dOWWQRVSrNqUSXYUXzbLLbaIU4U46tOEYR8mKSXsSyZnUnUlrTk5Pnlt2fLk7mRZozDL8lkZplmV8lSjMaV1jz6myzIp1KHvJad8iJTcRFHkmduToplJTrGCGdoIjziW62q2UlqbS205NYhTUK1jSpQhxcKcIU9viRiow8ZtvxUtVZby8Jbdu8OpOUteUpOezxm9uzdt6Ny5ls3H9s+bMyx3KJ2cI/lrJrFmlS7vsgUZeZ57KmzKBz9KE7gkkz2dP0TsTKzXeRJHZ1SvrkY7XLHZO5uBK85QWtU2mHSpOnxLpU3S1VFU3Faiitiio+9xjZjGMBVJqbqKUlNtvWTetl5y9bOduXnbtKTGuXMrYZfzZZh7JuQcUSk9vUtJ0lxrM5HBZAa1LLir1bYa8xdya3IxvVXkk3KEd6m5OdcUVcYXdUu2tMzpU6kVGpThOK3KUU8cmzZzbBGpODcoSlFve4tr5goy7ldXbG7FWTshKLYbJFsyiFp8zkZ1sVl7k69fXGVxuhjldRjki98/tytfGyiVzVO39sT1Riv+zAqdNZxCKytV4illbNjx1IOrUeMzk9VuUct7JPa2uZs7P8Aj3zfST5Em1Mx5VpM8vRyQQ/LMtpkOXUk2UIlLeiVlUWyI/Ud+us2jklqgb6yBkkqtzbHnoKPrklU9GJ5hUqKjThxUNWk06UdVJU3HOq4rGIuOdjWMJYWwOpUblJznrTTU3rPM096k8+MnhZTymW605IyIwwuW43Y57NGbHk+VMS6cwNplL43QyaLYsrvXxlXLIujXEskjVR1cYYsYj3hCsNaFZl6lvuTnXVvrlwg5xqOEXUinGE2vGipY1lF8ilhZXLhcxhTkoygpNRk03HLw8bVlbnh7Vzcm8ssbGoAAAAAAAAAAAAAAAAAAAAAAAAAAAAAAAAAAAAAAAAAFzwybTLHMoZZxj2WSWCTSNLLXGOS+GvrpGJQwOFll5di9lf2RUhdWtbYWaYXaqRKyDrbDL7KX826tK6zhGcZQnGM4SWJRklKMk+Rp5TXWbRlKDUotxktzTaa6U1h52nUvDw7SF2dH9+c3F7fXtxWu709O61U5uzu7OSk1Y4ujo4rTT1i9xXrDjlS1arONUqlJpp55phpl99dkkkkkkksJJYXo3L5DDbbbe979rfteWV0Wlcog8haJdCpI/RCVx9aU4sMni7w4MEhZHAnj1Fe0PTUoSOTatJ416kqRqSTy+NeYZTiNZRjNOM4qUXvUkmn8jEZSg1KLcZLc08NfKdzkPJ2ScuydVNsr5CnGTpmuJITrZdkKWP00k6whLZUtKQqf5IvcnVQSmsrWxOUarvsJs/kl2229oYp06dKOpThGEeaMUl7Os2nUnN5nOUmtzk236WfnPskZEyrILpZlCezTI8pubmxorJZ7KHyYP8AVpZUZbezNdXmQrnBxq3NLeSShbEVVPRkCMkpMlKKJLtspmEIU0404RhFylLViklmTzJ4XK28t728t7WYlOU3mUnJpJZby8LcupcnMVxmXMrm43Jw2bk7IRmIUz9WVJ8VmTSR343Ik91ptl0jJg9zlWMFPtbDzrKu9jXa4VtONtqo4GX0rhU6aqcaoRVRrDmopSa5m1v+Uy6k3FQc5OCeVFtuKb5UnsyR6NzQAAAAAAAAAAAAAAAAAAAAkFr+V6T6VT89Rd0PgodT+dnFU9/LrK8SmgAAAABQOnyvV/Sq/noIq/wU+pfOjen7+PWR8KQ7QAHCva8PlerwAY3dO75jnhXjw4V4jDaj75pLnbSXpMqMnsSba3pJsc2vcr6lRhzgv18PWXT09D9Bni5+RP1X09HQ/Qxwr3K+pUOMh5cPWXT09D9DGpPyJeq+zofoHCvcr6lQ4yHlw9ZdPT0P0Mak/Il6r7Oh+g44V7lQ4yHlw9ZdPT0P0Mak/Il6r7Oh+gcK9yocZDy4esunp6H6GZ4ub3Qn6r7Bwr3KhxkPLh6y7elekxqT8iXqvs6UOFe5UOMh5cPWXb0r0jUn5EvVfZ0o54V7lfUqHGQ8uHrLt6V6RqT8iXqvs6UOFe5X1KhxkPLh6y7elekak/Il6r7OlDhXuV9SocZDy4esu3pXpGpPyJeq+zpQ4V7lfUqHGQ8uHrLt6V6RqT8iXqvs6UOFe5X1P6vz9oOMh5cPWXb0r0jUn5EvVfZ0o44V7gxxkPLh6y7elekcXN7oTf8AFfYOFe58fL/N2w4yHlw9ZdvQ/QNSfkS9V9hzwr3K+oM8ZDy4esunp6H6GNSfkS9V9g4V7lfUqHGQ8uHrLp6eh+hjUn5EvVfYOFe5X1KhxkPLh6y6enofoY1J+RL1X2DhXuV9SocZDy4esunp6H6GNSfkS9V9g4V7lfUqHGQ8uHrLp6eh+hjUn5EvVfYccK9yocZDy4esunp6H6GNSfkS9V9g4V7lQ4yHlw9ZdPT0P0Mzxc/In6r7Bwr3KhxkPLh6y7elekxxc/In6r7DnhXuV7vlfM7ocZDy4esu3pXpGpPyJeq+wcK9yvqVDjIeXD1l29K9I1J+RL1X2DhXuV9SocZDy4esu3pXpGpPyJeq+wcK9yvqVDjIeXD1l29K9I1J+RL1X2DhXuV9SocZDy4esu3pXpGpPyJeq+wcK9yvqd3yg4yHlw9ZdvSvSNSfkS9V9hxwr3PjXyhjjIeXD1l29K9I4ufkT9V9g4V7nxp5YcZDy4esu3ofoHFz8ifqvsOeFe5X1O55YzxkPLh6y6enofoY1J+RL1X2DhXuV9SocZDy4esunp6H6GNSfkS9V9g4V7lfUqHGQ8uHrLp6eh+hjUn5EvVfYOFe5X1KhxkPLh6y6enofoY1J+RL1X2DhXuV9SocZDy4esunp6H6GNSfkS9V9hxwr3KhxkPLh6y6enofoY1J+RL1X2DhXuVDjIeXD1l09PQ/Qxxc/In6r7Bwr3KhxkPLh6y7elekzxc/In6r7Bwr3KhxkPLh6y7elekxqT8iXqvsOeFe5X1KhxkPLh6y7elekak/Il6r7Bwr3K+pUOMh5cPWXb0r0jUn5EvVfYOFe5X1KhxkPLh6y7elekak/Il6r7Bwr3K+pUOMh5cPWXb0r0jUn5EvVfYOFe5X1A4yHlw9ZdvSvSNSfkS9V9hxwr3Khrwe6cX/ABl29K9I1JrfCXqvsHCvcGxqAAAAAAAACnl0490B1nNKU4dulfBWlO1834+qMOUI51pJPky0uvOejabKMpboya6It8/N1P2nHCvcqMcZDy4esu3pXpM8XNb4T9V9g4V7lQ4yHlw9ZdvSvSY1J+RL1X2dK9Jzwr3K+pUOMh5cPWXb0r0jUn5EvVfZ0r0jhXuV9SocZDy4esu3pXpGpPyJeq+zpXpHCvcr6lQ4yHlw9ZdvSvSNSfkS9V9nSvSOFe5X1KhxkPLh6y7elekak/Il6r7Olek44V7lfj/509UOMh5cPWXb0r0jUn5EvVfZ0r0nPCvcr6nx7tPVGOMh5cPWXb0r0ji5+RP1X2DhXuV9T49yvqBxkPLh6y7eh+gcXPyJ+q+w44V7lfj/AOVfUGeMh5cPWXT09D9DGpPyJeq+zofoOeFe5X1KhxkPLh6y6enofoY1J+RL1X2dD9A4V7lfUqHGQ8uHrLp6eh+hjUn5EvVfZ0P0DhXuV9SocZDy4esunp6H6GNSfkS9V9nQ/QcVp8f6qcaf1cRtlPc0925p71u2GGmt6a60184AwAAAEgtfyvSfSqfnqLuh8FDqfzs4qnv5dZXiU0AAAAAKB0+V6v6VX89BFX+Cn1L50b0/fx6yPhSHaABOOtmEnnY3OGOsLMB9UrhOn61BerLJuUqErYiSKnd7PRJLeHTnIpnb11zW3c8qji5dFQ3HkWn1PL5ry5jaW1WvJZ4uOV0yeyMept83Xs3dNpbu5rwox3ye15xiCy5vrUVsXLk+lfqRyUepureNWSKIcZx98k1rcltkshU0U1OcnKhVvSbjFZNUKt45t/8AY6Ob1RQsOoXzkpLQgqnZ0Xzu5vbm5qSqVK08tvCjJqMVnKUVnZjk5T29G2oUIKFOnFLlyk5N4W1vlezb0mWXiUNde9NF/sF/774a+qIePrecn6zJtSHkx9Vdhz4lDXTvTRf7Bf4f+e+Gvq1Dj63nJ+sxqQ8iPqrsOPEoa6d6aL/YL/33w19UOPrecn6zGpDyY+quweJQ10700X+wX/vvhr6ocfW85P1mNSHkx9Vdg8Shrp3pov8AYL/33w19UOPrecn6zGpDyY+quweJQ10700X+wX/vvgoHH1vOT9ZjUh5MfVXYPEoa6d6aL/YL/wB98FA4+t5yfrMakPJj6q7B4lDXTvTRf7Bf+++CgcfW85P1mNSHkx9Vdhz4lDXTvTRf7Bf+++CnqBx9bzk/WY1IeRH1V2DxKGunemi/2C/998FPUDj63nJ+sxqQ8iPqrsOPEoa6d6aL/YL/AN98FA4+t5yfrMakPJj6q7B4lDXTvTRf7Bf+++CgcfW85P1mNSHkx9Vdg8Sfrp3pov8AYL/30OPrecn6zGpDyY+quweJP10700X+wX/vocfW85P1mNSHkx9Vdg8Shrp3pov9gv8A30OPrecn6zGpDyY+quweJQ10700X+wX/AL6HH1vOT9ZjUh5MfVXYc+JQ10700X+wX+H/AJ74a+rUOPrecn6zGpDyI+quweJQ10700X+wX+H/AJ74a+rUOPrecn6zGpDyI+quw48Shrp3pov9gv8A30OPrecn6zGpDyY+quweJQ10700X+wX/AL6HH1vOT9ZjUh5MfVXYPEoa6d6aL/YL/wB9Dj63nJ+sxqQ8mPqrsHiUNdO9NF/sF/76HH1vOT9ZjUh5MfVXYPEoa6d6aL/YL/30OPrecn6zGpDyY+quweJQ10700X+wX/vocfW85P1mNSHkx9Vdhz4lDXTvTRf7Bf8Avvgp6gcfW85P1mNSHkR9Vdg8Shrp3pov9gv/AH3wU9QOPrecn6zGpDyI+quw48Shrp3pov8AYL/30OPrecn6zGpDyY+quweJQ10700X+wX/vocfW85P1mNSHkx9Vdg8Sfrp3pov9gv8A30OPrecn6zGpDyY+quweJP10700X+wX/AL6HH1vOT9ZjUh5MfVXYPEoa6d6aL/YL/wB9Dj63nJ+sxqQ8mPqrsHiUNdO9NF/sF/76HH1vOT9ZjUh5MfVXYc+JQ10700X+wX+H/nvhr6tQ4+t5yfrMakPIj6q7B4lDXTvTRf7Bf4f+e+Gvq1Dj63nJ+sxqQ8iPqrsOPEoa6d6aL/YL/wB9Dj63nJ+sxqQ8mPqrsHiUNdO9NF/sF/76HH1vOT9ZjUh5MfVXYPEoa6d6aL/YL/30OPrecn6zGpDyY+quweJQ10700X+wX/vocfW85P1mNSHkx9Vdg8Shrp3pov8AYL/30OPrecn6zGpDyY+quweJQ10700X+wX/vocfW85P1mNSHkx9Vdhz4lDXTvTRf7Bf+++CnqBx9bzk/WY1IeRH1V2DxKGunemi/2C/998FPUDj63nJ+sxqQ8iPqrsOPEoa6d6aL/YL/AN9Dj63nJ+sxqQ8mPqrsHiUNdO9NF/sF/wC+hx9bzk/WY1IeTH1V2H5nala4KCjCDcSxi4o2y4u+2nXGytbL7ebdSl5a+2+3jbXhxtupWnzK0rSgcfW87U+STXzMakPIj6q7DymcvZyQ+JcX4wWbV69xwiJGsyu66ZxxtLKJQrkNCzFS0y+ynUizVCJrTuD0Q6nVudL07Q5N7kpeTV7Rc1+h0JpSqq0bWvN1IVHim5NuUZ7dms3718z+QpNK6PpypSuKMVCdOOZqKwpwys5W7K352Pfls8cg9keUAAAAAAAz25NrTlXvFtRCsK1vOJj5lt7/AC00m88g25iQrUKQxIWrIJMuT0PULiTnEwu8lYSwJXpW3GVXpSLK12lL3vG1lUjh1JtQp524b5cdCXt6Sw0bZq8uFCWeLgnKpjZs/WpPpfsTPo+YT5OXUbBMIa4TEcRxy5MhSkFKlxqc1KY4qCirC71RyRAoTpKGmVs51xxhZ7gfx57g4L1VTFRngKl1cVZupOtUcm8++ePQnj2Hs4UaVOKjCnCMUsJKK7NpMHiUNdO9NF/sF/774KeoNOPrecn6zN9SHkx9Vdg8Shrp3pov9gv/AH3wU9QOPrecn6zGpDyY+quw58Shrp3pov8AYL/33wU9QOPrecn6zGpDyI+quweJQ10700X+wX/vvgp6gcfW85P1mNSHkR9Vdg8Shrp3pov9gv8A33wU9QOPrecn6zGpDyI+quw48Shrp3pov9gv/ffBT1A4+t5yfrMakPJj6q7B4lDXTvTRf7Bf+++CnqBx9bzk/WY1IeTH1V2DxKGunemi/wBgv/ffBT1A4+t5yfrMakPJj6q7B4lDXTvTRf7Bf+++Gvqhx9bzk/WY1IeTH1V2DxKGunemi/2C/wDffDX1Q4+t5yfrMakPJj6q7B4lDXTvTRf7Bf8Avvhr6ocfW85P1mNSHkx9Vdhz4lDXTvTRf7Bf4f8Anvhr6tQ4+t5yfrMakPIj6q7B4lDXTvTRf7Bf4f8Anvhr6tQ4+t5yfrMakPIj6q7DE3bfko9TNpcbPcUcMZx9jk1W5VSNSJPRTac2uVSq9GuLVm1WrGet1/8AIq5stCFhHVK3KiXdBRSzrp6F/dW01Up1Z5TWU22pLO1NN4eVz+lENa0oV4ShUpxaaeHhKUXtxh4ysZ2ci34bPmnbJYRetcc45Gws/n1VOEFfqoLFRhNUyhS2LUiZ3ZT1ySvGqFzNZ3BDc6t3PNo3OVVaG09RanoeZ9Ds7hXdtSrpY145a5pLZJfI9h4e7t3bV6lFvOo9j509qfoIPHSc4AEgtfyvSfSqfnqLuh8FDqfzs4qnv5dZXiU0AAAAAKB0+V6v6VX89BFX+Cn1L50b0/fx6yPhSHaABtI5FalLuVD0+pWlK21yZWlaVpStK0rH3qlaVpXtVpWnarThwqKbT/3srfv6P+8iWuhtt/T/AHlX5PEe4+ogPAHswAAAAAAAAAAAAAAAAAAAAAAAAAAAAAAAAAAAAAAAAAAAAAAAAAAAAAAAAAAAAAAAAAAAAAAAAAADUzy3NKV5OHYLjSleERk1acaceFeweX9uncrw49sdujvu61/Gr6TlvfuO5/Ez/NZ8w0fSzwIAAAAAAHpE/gydKeLcfa8KcaRWlKV4dulKskzrWlK9ytaUrXu1pTuUHmuE33Nb83Gy/NRf6A+Gr/vIfPI+goPGHqQAAAAAAAAAAAAAAAAAAAAAAA+Xhy1VKU5UPcGlKUpSmTKUpSnapwowM3ClKfMpSna4U7Q+gaC+9tH99V+V8ZLL+39Z4zTP3fU/eU/zEathcFUABILX8r0n0qn56i7ofBQ6n87OKp7+XWV4lNAAAAACgdPler+lV/PQRV/gp9S+dG9P38esj4Uh2gAbSeRV/nRNPfrm/wDYDyKbT/3srfv6P+9iWuhfu+n+8q/mM+oePAHswAAAAAAAAAAAAAAAAAAAAAAAAAAAAAAAAAAAAAAAAAAAAAAAAAAAAAAAAAAAAAAAAAAAAAAAAAADU1y3P83DsH/khJ/+o8uHbo77utfxsfpOW++47n8TU/NZ8wwfSzwIAAAAAAHpF/gyfm237/Ja3/Uk0HmuE33Nb/jZfmov9AfDV/3kPnkfQTHjD1IAAAAAAAAAAAAAAAAAAAAAAAfLw5ar+dE3C+ub/wBgMw+gaC+9tH99V/PZ4zTX3fU/eUvzEathcFUABILX8r0n0qn56i7ofBQ6n87OKp7+XWV4lNAAAAACgdPler+lV/PQRV/gp9S+dG9P38esj4Uh2gAbSeRV/nRNPfrm/wDYDyKbT/3srfv6P+9iWuhfu+n+8q/mM+oePAHswAAApzVaUg5MnOUkFKFlxtiNOYcXYervJKuPOtTFX3UMPuJIsvONtKtvusKtuMupS2lagCorXhSta+VSnGvzPK9PteqAOrbXtleKqKNDu1utUl9CldG1wSLqpjLudzS1FEpxvUb6827hYZzbq827hTtVAFYqVpUKc5WtUkJEqeyph6lUcWnTkl08u80466wouyla0pW6+622nGnGoA/Btdmt5TUWM7k3uqOt9xdFbasTrk1TLKUrcXQ9KYaVz7aXW1ut5/OtpdStaU40AFeAPyUKCEpBylUcUnTJy7zj1B5lhJJJRdtbzDTTTLrSyy7LaVuvvvuttttpWt1aUpWoA/S26262l1taXW3UpdbdbWlbbra040rStO1WladuladqtO3QAULk6tbOmqsd3JA1JKX2l1VOSxOhTUvupWttlT1RhRXPupbdW23nca0pWtKdqoArwB1JD+xKnE9oSvTSpdkvO6S2EOKM5xT8yvC/q6Is65STza9q7qhVvNr5fAAdsAAApyFaVTepLTKU6i9GoqkV2EHFm3JVVCilFUym0u664hRQg8g+pJtLDKEnFGc3mGWXVA/e662y26++6ltttK3XXXVpbbbbbTjW66teFKUpSla1rWtKUpTjUAUTe6NjsTeoanFC5pyzr05h7erTrSS1BVLamEXmpjDLLTi6X2VvKuupfZS62t1tOdTiBTuT+xMxicp3emlrNWXVtSFuLijQmKbqVpbW1PYqOKuOrStaUrQul1eNaU4ca0oAO28vygAAHUESBhVOJzOme2hQ7J+f0hrIckZziR1P+76siLOuUlcz/wBvnlW835vAAdtddS2lbrq0tttpW6666tLbbbbaca1rWvapSlO3WteFKUpWtagDqmx+Y3qp9GZ5aXeqW6liqjY4o19U191bqW2n0SnG9RurW27haZza15t3Cla0qAO2AAAAAAAAAAAAAAAAAAAAAAAAAAAAAAAAAABqZ5bn+bh2C/yRk/8A1Gl47dHfd1r+Nj9Jy333Hc/ian5rPmGj6WeBAAAAAAA9Iv8ABk/Ntv3+S1v+pJoPNcJvua3/ABsvzUX+gPhq/wC8h88j6CY8YepAAADqUj+xOC1S2oHppXOKPndMQI3FGpWpOZdSy7pKUk688jm31pZd1Uu3m3VpbXhWoA7Mwwsksw00ywooqy4w00y62wssuy2t15hl91aW2WWW0rddddWltttK1rWlKVqAOvbHpneyjD2Z2bHckkzqRpzYvSryijeHHqZhiU02ywzh2+ZdWl3Dt8AB+69wQNaUxc5rkbciJ4VOWL1JKRKVS66lttTFCi8sovnXVpbTnX043VpSnbrQAf0iXInJKSubliVeiUW1uIVolBKpKdbS6ttbilBF5hJltLrbra1svupS62tOPGlQBTOb2yslhJjy7tbSWovqURe5r0iCw8ynDiWTcqNKtNvpzreNllbrqc6na7dAB2Nl9hltt9l1t9l9tt9l9l1Lrb7LqUrbdbdStaXW3UrStt1K1pWlaVpXgAP6AAAAAAAAfLw5ar+dE3C+ub/2AzD6BoL720f31X89njNNfd9T95S/MRq2FwVQAEgtfyvSfSqfnqLuh8FDqfzs4qnv5dZXiU0AAAAAKB0+V6v6VX89BFX+Cn1L50b0/fx6yPhSHaABtJ5FX+dE09+ub/2A8im0/wDeyt+/o/72Ja6F+76f7yr+Yz6h48AezAA6WSNri8R58aWh6URt1c2hxb26QpE5CtWxrliQ1Old0yVTWidQobjjLFZJJ9aFGmFW2GfyK1AGt9FitHi3eDBKSyWzicOj7Acguj3I57IDX93WLbGV/TUtIuqUnTN6AqyzgmQJCLCybK0srebzbbgBNm6rg4mxXEsFscnFmjGVc5QLH07c25V0I66JPBi69yaOmWWXGpbXPo9hhhxd9ltxCE9Kp6ojUqCTAIwztjHHus7phTLOIGhNAXgjKUWgMgamhYrKQzWGyWxZa7NbqiUKjrXFcnKQdJSrb7TFBd9TFqmqg9GgNSAZB5bwOuzPk+EKpq4oXLCMTZF6xdj3prulPkk8UqDy0Tg8kIrE6NazNSCiM1EWcv6vYsotIuS3Ilqq08CDmKDxTGu6sSjGC0tI80rsZyF2zpEmY7/0YQtxZZpUGcjUR5ppSKQKn5Q323JUfUlZLXVOsKTlI3d1PWgbCwBrO3pwvfTD+WsqyDI+QZGsQLYwdE4cc8Wt0BiyRzmsYZTCSI2iKtLc19qFesLq6OKg0wy40szo9hpBZlANjLceUkj6FUddzSUzOlPNu8vmlEorDDLu35fCy2tfLAGnSF5IxBlgySZuz3BMtZlVqHh4uoiYYk+yDGGBISlU32tbS7GFqmZoucL2wi17enBGW9W3ozUypQQmdqut6gDYnmORvuR9Z5lJcAuxr26yaG9OiDkw3GWOC5CcpT9eCGsu+wpclf8ArNY7oU6HqKd6RPVtqKwpM7E2llga65S3avK8JwUjXq0y/ZY5TD7YRZHDna3Kls2LWobpKZK7aX0olKISFPpzkocKEshFxdpzWbYi6PdUDcu20XUbkFHS4m5yoiS0cbk9OBFy6hBdFdxFOFOBNVHVKl04U4WVt7VPKAEV5YxS4ZVowt1clzyCRpBR1rImmAuBDE4S3plG6jenXyDqChehb2+iVdYoRIrLaOZTobYecV0cm4AY5aCNSRig+b2RvodRAz7LZJakVFB5qo+iRvaIckTUOUn3XnqDaEk2dUPOvvNOv5xhl9111agCOdn8ksctz40YNlt8+dcdxmKJ5LIsdYxbHdyl+Vpg633KWuK3kM5qc+sdamGyx8WmGrm1NS+5QUafarubFSQDJvWqaYUdmN+heJIs5Y4VRJzobKsbSRjVRuVMDg4lWF2LHVrWKV1xly4pEXbVWQuWW8SbLFF5Rt1ltwEPSbDGt2PF0wl20sxik5luQ3qQPje8zmq1oVIYwlsS9QicQYrZA7H1Txu1R1JOoZLC3Iy1akSlk2UKSFgC/NJEUpQ4XNKerZAVEzZrJlOHyZZSlskJxEfejviNHWytKHF3G31clKG03jZVtPR3t9aM97bbQDIHKETfp1AZPEIzMFMBeZA30bU0uRN9zmsZyTlJHXAxIkscmg3pKputVoSFJLkkPQGqrFxJlxqawu8DWlnXHusUHgVkEwvVtWbMMj5H2eFXQV0cHHKBk4QO6HruqeTG9YoOR3dDIdlTpV2vIRIL+dYitTqSkdloGaWZ8Sz/ADJFsZw1fIWtpjdHtidM3oki55b1MvaG9Mmuc4szHNRVlaNjstvW3qKKFKGpfUG04kytxV9gAx3y9ibHOJMuay1wQyEwrKD7k1A2ODNGDTyiH7EyZOapyArkSM0w4g5I3oyU3BWfdYqPKPcDCumKkJBreBsgAAAAAAAAAAAAAAAAAAAAAAAAAAAAAAAAAABqZ5bn+bh2C/yRk/8A1Gl47dHfd1r+Nj9Jy333Hc/ian5rPmGj6WeBAAAAAAA9Iv8ABk/Ntv3+S1v+pJoPNcJvua3/ABsvzUX+gPhq/wC8h88j6CY8YepAAx12yR5BX69ZMR4vsdjZkc0IqIyWG6tr0e1WvTZfJiGy2ytDzVZ0ZtdyrE6LnOKql9yZtsMXmpi7gNfU7b9Y1UMxcTqFcVXYM2Rxe7HV0UPcazAu8m6w2Qn5HtU1usTthDRavUPd7wXYVYaVW62nWCjraAMstqyDZtkTWXBrqrVlwzJstlzrOW9AqUIqP7bj1kbXkhiVqExhSmrW4HrjqKSbDbLq3lJlFl5apKmOLAtHJGOYhrvmrXGZ4iZUsKInU+sxPN2BmMVJ2WSs8jTUsbVC9v6RVNcrZVRZy4hRbZaYcr6KcoqdVNZSoH57FoYZfstj5bsTQ6uAK47XJIiY7mKqQArMNXpScpKk9Ud1Ck6pRErb70N7x1NEqqmKtTXmWpHK0sD+tYkUaL2Ey4swFVVTXCsWakjn0W9RdCjcxFrEBhtIPcr51xqZPG7lFXm9FfVPYqVp+dW5rNjdbQP4xJjCE7C5N2Sn2X2RPPFEZy/I8RxFtfDFB7TGoxC7CSC7WhvLNKTpVLjVYWoVqqWVP6WWYrJuJUrFpqkC+dRLlMVkOwmFCFqxZFcTZHTWQgteqPWHs0alqJS5JI6SoUGGG3omq5FfUil9119TVSky+6tTKUtAzXAAAAAAAAfLw5ar+dE3C+ub/wBgMw+gaC+9tH99V/PZ4zTX3fU/eUvzEathcFUABILX8r0n0qn56i7ofBQ6n87OKp7+XWV4lNAAAAACgdPler+lV/PQRV/gp9S+dG9P38esj4Uh2gAbSeRV/nRNPfrm/wDYDyKbT/3srfv6P+9iWuhfu+n+8q/mM+oePAHswAAAwYyR5vPXX62WRP8AV0jAGTuXYDj7JOP5DGsnpkV8PqjNdHFwWLC2vsf61FGK6SJM8GXl2tChoLsNU3L7zLU1qWilO4WKGxQtSnga0VuN8Y5LypjDH+J8iZLz0uiU6YZfPchzOcuM7jGOIIx164HRthdrEqKNVXzdYShTEGNdrmpLMZ+jXnFE2ryiwM1NmNi27CzayxpnWR+uT58Zegh6eTuyNkjDERW+hCqYzF3XnpkjdH2i66txZBh9it7Wl9AQWXWFL1KIDpMAOuAseIbmZBnXGs/ynkJ6Sr5rKuzyJrZLPZivv6OmTI0iZ1MU0QJTlN7fGI8jsuLREHXWJyb1y1YcpAyEb8mwR1n7/i1vkaNTP4u0IX19jVpauxYgaXK1LclWVOMT2IlFtbF7feeUkVHno7HBvuWFEWrktTgMeN+fMmZX/wD6F9sqGgDJ+iGrnEaNtL+p1cY5RDQzt06nVW2dHoZ2u3/I6pzu1Ste12qVqAMCdXs2Yswvgw7GGWJA048neH10ra5pFJEYQid3M1U+vD6kcI03c65XL0zm2rk9qa9nIWnqLrbLrCbkKtrVLgLGjcXyZHOTPeEDQlfUMocWZzfm9qRlnlu6CEvc/KdHQoi0i6qm5M5Qo51eTqcLTr250OsvLpdxtAH5Zokmoq/WxG34lvgR88PRxVNilpg6ZH/GyhmVFzd1qvqnbCuzNvdqGpzKuix16gevP4lmHqnFcitUgZ9X5HZ8bw/F9mYJClY5RLaxGHXmHEqVBblkB0ayaK0nPbUylOkINcCVdTXJVcmaEtK2VULCLDCq3gS6AMItHP8AB7YT/Onyt/8AIxMAdE7PkewhufKJjkhQ3x+KZoxuxNsUnbtbalZGt/ivQkbrFXF7U2WJWm9ckbk7ubeoVEITKdaSzTblF9lpIFZi17Zsn7l5FyZjtQU8QCOYbbMcP0sbOBrDIJ0ZKUj2UU2uNv8Awd5q3saa1OauRXqCiik6alh1Ui1GYoA7Zsz7gnIl8xjuxUexrAZrjaRvDAsiGUz2N1vNaryyT0r7GVcqZGq12QSJMRYpsTsyVQeanLb1RlpqVxZz1YH4aZOCVgw7kiRGmuTRh9JlHJcgxSa/XuFS2zDaOqZU3KEpbjee6J2hOYneT6FrOcquUWrVN1Dbj6HHATVKs2pKYNcs34mZq5ZbCGvr00NTepXshz03JHe1ufbyqqGZa4pVLIQS6KlSE9o6XUxrUI7iijq8bQMOtjMi6r5Iwo5yOFqIO8ZdllzIqx+nhqRstzGVPljilMauqJ2kguXt6whXZfa4mLrSLVFltU5F6hWrbS1AGU2SM3E68YLjkxyjQx1m1WCOsdWRMoTEnSbIh7GWYuRVcCizG5tQdOSuC50ea2Xo0LeQeakIXK70DYtAhnBkrxEwuDxl3L+f8Lv+cJ0kKJeDkuSIbeywGOWmdIQY8hxdX1RYlaW2/mXuakk8+53ci7lShY5G23Oi4DPmlaXUpWlaVpWlK0rStK0rSvbpWlaeXStO3x8qtK9oAcgAAAAAAAAAAAAAAAAAAAAAAAAAAAAAAAANTPLc/wA3DsH/AJIyf+v/ANBpeO3R33da/jY/Sct99x3P4mp+az5ho+lngQAAAAAAPSL/AAZPzbb9/ktb/qSaDzXCb7mt/wAbL81F/oD4av8AvIfPI+gmPGHqQAMRN6LJbfrRPexOjldbZVmMlVjN0ujrfCC3VLdJ6JrkVt5lqW1DTnv1x9tUNsaseauNKoekUqBjTsRItXHbCDGiwGdj9VlY93g1cLI8ZJUhGRm2QXPjScTz0rMSTJmVTVp6fatJk5aQy9zqUWpKrILUXMAmfZxUqgs91SzZKCjqRfHEmkzFkF3SJzFRDD/GJHmpjJelpKS0w6xqSr0Sihygoq+y0w1KlKtMVrEZB4HTZdnkSzlnDWiBYqkLNPDohkCzLcxeIq4p31kjMeipdlE9HR3bL1TeQpdVRpiJOmqoqcUrvbyVdierq3VUgUOSXGFNG6jYq2CMY0+PVGHzCcQLZwTS6BJJUU8o1Enrepdyb40glNExSmpy1WanusQGx5Mad05YwFGAVmHl0HdNxZytwLVrMxdbh5tIyQqhRfMx+syZ2S3Xshya5BS2PqnqsauupasZaXpzLbXy68y9xveL7wP6wjkKF4QyhszjrKskZsfub5mGRZcjKuWOSNjaZFE5xROajPZnVeeShXKEdyS0lUjLPqqtPuPTllGnt7mWiAujUMy+XyjY3NKBOpKh+UclpyoStVplCS59Y4YkWtNH9KQpKKO6AvPV3lk3GWWmWKUixKcWUoSnF2gZtgAAAAAAAPl4ctV/OibhfXN/7AZh9A0F97aP76r+ezxmmvu+p+8pfmI1bC4KoACQWv5XpPpVPz1F3Q+Ch1P52cVT38usrxKaAAAAAFA6fK9X9Kr+egir/BT6l86N6fv49ZHwpDtAA2k8ir/Oiae/XN/7AeRTaf8AvZW/f0f97EtdC/d9P95V/MZ9Q8eAPZgAAB0SmLxla/N0qWR1iVSdnSqULRJFLQ3nv7WiWWmWK0jc8Gp73FCmVWHHWKSEqkoo+w4202y6l93EDsl6BC6oVrW6Ikjk2OSRSgcW5emJWIV6FYTenVolqRRYYnVJFScwwhSmPLMJPJMvKNsusuutqBSsrExxtuTs8dZmpgaElLqJWtlb0jW3JqX3VvuonRISSExNLrq1uuoWVbSt1a1r26gC3JVjHGs6VJl03x7B5itRJ6pEayVRNgkKpIluMuOqmTKHdvWHEJ6nX3m1JKvsLqZfdfW3nXVrUDo23BWEWZwQu7RhzFbU6tatO4Nrm249iKFwbl6M2xQkWoVqVoKUpFaU8ss5OpTmlnEG2WGFX2320uoBIJLKzp3VY+kNLYS+OKRIhcHklAlKdV6JvuPvQo1jjYVRYqSIr1Sm9InPOMJTXKD7ibLKmmVuA/J/jsflbQrYJSxM8lYV/UOnsj+2InloW9FUkrU3S21xIUo1PRliZOrI6sTf1FSQSeXzTSrL7QO2LssKssLLssLLLstssLLtpZZZZZSlttllltKW22W20pbbbSlKW0pSlKcKAC2XaEQt+eGuQvkQi70/sdbasr47MDS4vDPWw3q9lWtzWJDlrfWw6tTrapDya2m/2SnC/tgC6ABaSCAwVqkCyWtkKiTbKnHqvXCTII4zo5Av6vWlTumvKdGW4quq1pSpvV1JnPr/AHXEAd05sjM9Vb6vLQ2O1WlzSvTV1zQJF/Wx4Q8/oTs39KJNqic0fVDOir03UlSfql/UjbOfdxA7MAdGxxiNxgtxKjUeY48U7uqt9dSmNpQNJbm+L7SrFzy4WIE6e1a6rbE5FitxU0NVqLSCbTjr6F2UoB+r4wMMnbFLLJWVpkLMspbaraXxtRuzYqtsvoZZapQLyVCU+ll9tt9tDSr6W3223UpS62laAfs0M7RH25IzsLW3MjQgL6iha2lCmbW5GTzrr+pJUSMolMnL51113MKKst51113DjWtagdLIoHB5eoQLJZDIpJ1bVfUxrVSKOtD0obb63W31vQHuSNSajvrfbbfW5PcXWt1tt3HjSlaAXOaUUcUYQcWWaSaXeUaSbZaYUaUZbWy8swu6lbLy77K1tvsupW262tba0rStaACjamlrYm5GzsjagZ2luIsSt7W1o07e3IUpVOBaZGiSFkpkxBdO1YSSVYXbTtW20AHRoYFBmyQLJY2wuJt8qcKGUXyZDHWdJIF1Dv77RY8p0Zbipob/APidWU38/wD9riAP1lMJhk5Rp26bRGMTFvSKaLUiGUsDVIUaVZQowiitOldkisglTQg44mh5dlptCjTC+fzL7qVAsXxPGAO8bh72M4V7yACYKUpbSlKUpSlKcKUpSlKUpTtUpSlOFKUpTtUp3AByAAAAAAAAAAAAAAAAAAAAAAAAAAAAAAAAA1Nctz/Nw7B+X/ghJ/8AqPLvL8H+3gO3R33da/jY/Sct99x3P4mp+az5hg+lngQAAAAAAPSL/Bk/Ntv3+S1v+pJoPNcJvua3/Gy/NRf6A+Gr/vIfPI+gmPGHqQAAAtNogMFj7y4yJhhcTZJA79U67PrRHGdteXPqptDjeuLmjRkrVvVDqUNM6SebzzKUvu43UpUAXMoTp1ic9IrIJVJVRJqdSmUFWHp1Cc6y4s4g8k224s0k0u64s0oy26wyy66262tta0AHQRmGQ+FJT0MOikaiaJUfVSqSRlia2JMpU1pwqoUENaVKUcfWnaqcZZcZWnarcAK1+jzBKWw9lk7GzyNmVczpTS/NiJ3bFPU7qXl9XQOBChKdzL7aX2dUKu5t1KXW8K0pUAfoysbJG2xKyx1namBmQ2XFomllb0jU2I7L77jLrEqBCSQlT2XGX3mXWlFWUrfdddWlbrq1qB1klhMMmhSMiYxKMSwlvPuUoCZKwtT6UhU3UtpcoRluiRVYmPupZZS40mlhlaWW0rd/JpwAuMkkpOUUQQUWQQSXYUSSTZaWUUUXbSwssouylthZdllKW2WWUpbbbSlttKUpSgA/QAAAAAAAB8vDlqv50TcL65v/AGAzD6BoL720f31X89njNNfd9T95S/MRq2FwVQAEgtfyvSfSqfnqLuh8FDqfzs4qnv5dZXiU0AAAAAKB0+V6v6VX89BFX+Cn1L50b0/fx6yPhSHaABtJ5FX+dE09+ub/ANgPIptP/eyt+/o/72Ja6F+76f7yr+Yz6h48AezAAAAAAAAAAAAAAAAAAAAAAAAAAAAAAAAAAAAAAAAAAAAAAAAAAAAAAAAAAAAAAAAAAAAAAAAAAANTPLc/zcOwX+SMn/6jS8dujvu61/Gx+k5b77jufxNT81nzDR9LPAgAAAAAAekX+DJ+bbfv8lrf9STQea4Tfc1v+Nl+ai/0B8NX/eQ+eR9BMeMPUgAAAAAAAAAAAAAAAAAAAAAAB8vDlqv50TcL65v/AGAzD6BoL720f31X89njNNfd9T95S/MRq2FwVQAEgtfyvSfSqfnqLuh8FDqfzs4qnv5dZXiU0AAAAAKB0+V6v6VX89BFX+Cn1L50b0/fx6yPhSHaABtJ5FX+dE09+ub/ANgPIp9PLOjK37+k/RUiy10L930/3lX8xn1Dx8/PZgAAAAAAAAAAAAAAAAAAAAAAAAAAAAAAAAAAAAAAAAAAAAAAAAAAAAAAAAAAAAAAAAAAAAAAAAAAGpnlua8OTh2D/wAkZP8A9RpeO3R33da/jY/Sct79yXP4mf5rPmGj6WeBAAAAAAA9Iv8ABk/Ntv3+S1v+pJoPNcJvua3/ABsvzUX+gPhq/wC8h88j6CY8YepAAAAAAAAAAAAAAAAAAAAAAAD5eHLVfzom4X1zf+wGYfQNBfe2j++q/ns8Zpr7vqfvKX5iNW1acO1UXDWNjKoACQWv5XpPpVPz1F3Q+Ch1P52cVT38usrxKaAAAAAFA6fK9X9Kr+egir/BT6l86N6fv49ZHwpDtAAzP5PPN7Lrhufr9meQmFp2mGTgs89YeYnKRNxzm2r2RA6Opyk9OUQyNbi5JHB8P6pU0hnTLjyClB5ZSc2v0rbSubCtThtm0pRit8nBqWNnPjGOXJ3aNrxt7ylUm0o5cZN8imtVv5Mn1VMe5CieUYm0zSFuyd3ZHdOUaWYSaTeeiUXklnHNrkSSYb0NyR9VssVpL763F3VtvsuMJMKNM+cSjKLacWmsrDWHlcm09ymntTTXOtu/avZtL1GDIAAAAAAAAAAAAAAAAAAAAAAAAAAAAAAAAAAAAAAAAAAAAAAAAAAAAAAAAAAAAAAAAAAAAAAAAAeeT+ENbcY3xdp1LcK1e29wyBkqimPkMCVSScrTWOzK4NBpSuwu+69KoIbHs+Qm232f2BE3pC1dU18gYqOFtoW2qXF9SlFPi6MtectmPF5M7dr2pLfz8hXaTrwo2lVSeJVIOEFyuTWM9S5WfPCH0I8QAAAAAABua5CvZ+Kayb0RNxnK1KgjE6QXxXpSn+x0sfVSixG3W2qLr6Uoce0uUhTtiChd5zzIDWRpT3WHq7KX0mn7adxZ61NOToTc2ktri1hv5MLZyZLjQtxGjcyhNqKrRSTflRy0tz35fRlYyfSrZnpokTWhe2FzQvDO5kWqm9zbVJKxCsT38aWmp1JF95RtnGl1ta23V5t9t1l3C626lPBbt56/O7lzzfT9uo7MDIAAAAAAAAAAAAAAAAAAABZWQsgxPF8TdZnM3ZO0sjSnNOvvNNJsULlFhRhpLa2knGFdMc1nUry0iSy+lxl1Lr7riySzTS8pOTUYptt4SW1t82DDaSbexLa29ntew+VVyhucGXY/c/YDM0evLPaZnNzT06wi8g1E5HNbcgZXB1azkx6go9kdHFuVuDEf1Shh7OoQnHkpz7zE5X0jRlvK2sqNKeyWHOS8lzbk4/xc4PDaSrxuLytUjtjlQi9m1QWqns58Z5+cwxHecIAEgtfyvSfSqfnqLuh8FDqfzs4qnv5dZXiU0AAAAAKB0+V6v6VX89BFX+Cn1L50b0/fx6yPhSHaAA+Px/8AL+sBs+3b9GPlM0MH8odufrgy2R7DOf5tDGkiywhEnIMbnQ5tRFJyExTU1L3tA4uLUyElJyuoMberTs6c3qp5KEs9QoNMr7nRdldTdSrRWu98oNxy+drOMve3ja953UdJXdvDUp1fFWMKSUsJZ2LKzj5dhPXj1fKh/Pg5M/IPvOIPcLR3mZeu+n7fJ15m92b7zkPUXT9vk68vHq+VD+fByZ+QfecPcLR3mZeu+n7fJ15e7N95yHqLp+3ydeXj1fKh/Pg5M/IPvOMe4WjvNS9d9g92b7zkPUXT9vk68vHq+VD+fAyZ+Qfef48fSD3C0d5qXrvsM+7N95cPUXac+PWcqH8+Bkv8he9Ae4WjvNS9d9g92b7y4ep/WPHrOVD+fAyX+QvegPcLR3mpeu+we7N95cPU/rOPHq+VD+fAyZ+Qfef48PTD3C0d5qXrvsHuzfeXD1F2jx6vlQ/nwcmfkH3nD3C0d5qXrvsMe7N95yHqL7f2vow8er5UP58HJn5B95xn3C0d5mXrv7f2vow92b7zkPUX2/tfRh49Xyofz4OTPyD7zjHuFo7zUvXf2/t6sPdm+85D1F9v7X0YePV8qH8+Dkz8g+84e4WjvNS9d9g92b7zkPUX2/tfRh49Xyofz4GTPyD7zh7haO81L132Gfdm+8uHqLtOfHrOVD+e/wAl/kL3oD3C0d5qXrvsHuzfeXD1P6x49Zyofz3+S/yF70B7haO81L132D3ZvvLh6n9Zx49Xyofz4GTPyD7zh7haO81L132D3ZvvLh6i7R49Xyofz4OTPyD7zh7haO81L132GPdm+85D1F0/b5OvLx6vlQ/nwcmfkH3nGfcLR3mZeu+n7fJ15e7N95yHqLp+3ydeXj1fKh/Pg5M/IPvOHuFo7zMvXfT9vk68vdm+85D1F0/b5OvLx6vlQ/nwcmfkH3nGPcLR3mpeu+we7N95yHqLp+3ydeXj1fKh/PgZM/IPvP8AHj6Qe4WjvNS9d9hn3ZvvLh6i7Tnx6zlQ/nwMl/kL3oD3C0d5qXrvsHuzfeXD1P6x49Zyofz4GS/yF70B7haO81L132D3ZvvLh6n9Zx49Xyofz4GTPyD7z/Hh6Ye4WjvNS9d9g92b7y4eou0ePV8qH8+Dkz8g+84e4WjvNS9d9hj3ZvvOQ9Rfb+19GHj1fKh/Pg5M/IPvOM+4WjvMy9d/b+19GHuzfech6i+39r6MPHq+VD+fByZ+QfecPcLR3mZeu/t/a+jD3ZvvOQ9Rfb+19GHj1fKh/Pg5M/IPvOMe4WjvNS9d9g92b7zkPUX2/tfRh49Xyofz4GTPyD7zh7haO81L132Gfdm+8uHqLtOfHrOVD+e/yX+QvegPcLR3mpeu+we7N95cPU/rHj1nKh/Pf5L/ACF70B7haO81L132D3ZvvLh6n9Zx49Xyofz4GTPyD7zh7haO81L132D3ZvvLh6i7R49Xyofz4OTPyD7zh7haO81L132GPdm+85D1F0/b5OvLx6vlQ/nwcmfkH3nGfcLR3mZeu+n7fJ15e7N95yHqLp+3ydeXj1fKh/Pg5M/IPvOHuFo7zMvXfT9vk68vdm+85D1F0/b5OvLx6vlQ/nwcmfkH3nGPcLR3mpeu+we7N95yHqLp+3ydeXj1fKh/PgZM/IPvP8ePpB7haO81L132Gfdm+8uHqLtOfHrOVD+fAyX+QvegPcLR3mpeu+we7N95cPU/rHj1nKh/PgZL/IXvQHuFo7zUvXfYPdm+8uHqf1nHj1fKh/PgZM/IPvP8eHph7haO81L132D3ZvvLh6i7R49Xyofz4OTPyD7zh7haO81L132GPdm+85D1F9v7X0YePV8qH8+Dkz8g+84z7haO8zL139v7X0Ye7N95yHqL7f2vow8er5UP58HJn5B95w9wtHeZl67+39r6MPdm+85D1F9v7X0YePV8qH8+Dkz8g+84x7haO81L132D3ZvvOQ9Rfb+19GHj1fKh/PgZM/IPvOHuFo7zUvXfYZ92b7y4eou0/JRy0fKdqyDkqrbnIyhOeXeUcQeXHjiTSr6VtvLNKNZryzLLra1tusvsututrWl1K0rUPcLR3mpeu+we7N9yVIJ86gsr2mAWUcv5MzVJj5hlOZvU0kJ1tSi1bsfZ0dAmqZedVEztiUtO1MiDq5hp/W9oQokXSDjlHUOrnGmX2VC3oW0NShShTjzRWG3zt72+ts4K1xVrycq1SU5PnxhL9ylhLpwlnnI3ExCAAAAAAApw48fzV4V/NUN+8ynh529GHh59DM/8X8qVv5hpgJjWOdmZ/H2sm3mcbbmhe6KLKX3Xl2uL84tat8deo86paerm4K7kxFpaZPcWnKKKLrKuh9H1pOcqCUm8vUbim3v2bl8iRY09K3lKKiqmslsWvFSlhbvG2N/Lndse3ZJnj1nKh/PgZL/IXvQIvcLR3mpeu+w392b7y4ep/WcePV8qH8+Bkz8g+8/x4emHuFo7zUvXfYPdm+8uHqLtHj1fKh/Pg5M/IPvOHuFo7zUvXfYY92b7zkPUX2/tfRh49Xyofz4OTPyD7zjPuFo7zMvXf2/tfRh7s33nIeovt/a+jDx6vlQ/nwcmfkH3nD3C0d5mXrv7f2vow92b7zkPUX2/tfRh49Xyofz4OTPyD7zjHuFo7zUvXfYPdm+85D1F9v7X0YePV8qH8+Bkz8g+84e4WjvNS9d9hn3ZvvLh6i7Tnx6zlQ/nv8l/kL3oD3C0d5qXrvsHuzfeXD1P6x49Zyofz3+S/wAhe9Ae4WjvNS9d9g92b7y4ep/WcePV8qH8+Bkz8g+84e4WjvNS9d9g92b7y4eou0ePV8qH8+Dkz8g+84e4WjvNS9d9hj3ZvvOQ9RdP2+Try8er5UP58HJn5B95xn3C0d5mXrvp+3ydeXuzfech6i6ft8nXl49Xyofz4OTPyD7zh7haO8zL130/b5OvL3ZvvOQ9RdP2+TrzAmceUN3Q2PZr4/mXYCbzJpPLMTrU55ra1nOSE4g5Mc1uq9lb25xdGU4lQZQ9icFahnUGdTPPRGHp05hU9vouxtpqpSopTW1Sk3Jxf7nOxdeM9O1kNbSV5XjqTrNQe+MEop9eFlrkw3joMMBYHCAAAEgtfyvSfSqfnqLuh8FDqfzs4qnv5dZXiU0AAAAAKB0+V6v6VX89BFX+Cn1L50b0/fx6yPhSHaAAAAAAAAAAAAAAAAAAAAAAAAAAAAAAAAAAAAAAAAAAAAAAAAAAAAAAAAAAAAAAAAAAAAAAAAAAAAAAAAAAAAAAAAAAAAAAAAAAAAAAAAAAAAAAAAAAAAAAAAABILX8r0n0qn56i7ofBQ6n87OKp7+XWV4lNAAAAACgdPler+lV/PQRV/gp9S+dG9P38esj4Uh2gAABxxp3aerQDbUl5MvQ+Ucad2nq0DK519s9j9DGpPyZeq+wcad2nq0DK519s9j9DGpPyZeq+wcad2nq0Aak/Jl6r7Bxp3aerQBqT8mXqvsHGndp6tAGpPyZeq+wcad2nq0Aak/Jl6r7Bxp3aerQBqT8mXqvsHGndp6tAGpPyZeq+wcad2nq0DK519v7V6RqT8mXqvsHGndp6tAyudfb+1ekak/Jl6r7Bxp3aerQBqT8mXqvsHGndp6tAGpPyZeq+wcad2nq0Aak/Jl6r7Bxp3aerQBqT8mXqvsHGndp6tAGpPyZeq+wcad2nq0Aak/Jl6r7Bxp3aerQMrn+32TGpPyZeq+wcad2nq0DK519s9j9DGpPyZeq+wcad2nq0Aak/Jl6r7Bxp3aerQBqT8mXqvsHGndp6tAGpPyZeq+wcad2nq0Aak/Jl6r7Bxp3aerQBqT8mXqvsHGndp6tAGpPyZeq+wcad2nq0DK519v7V6RqT8mXqvsHGndp6tAyuf7fZoak/Jl6r7Bxp3aerQBqT8mXqvsHGndp6tAGpPyZeq+wcad2nq0Aak/Jl6r7Bxp3aerQBqT8mXqvsFK0r5VaeqBhxkt8WutNHIGPt9vts5QAAAAEm9yz1Hco47IHEiilvYnhemurdbaoRNi1URddZWtt1LTSCLy61tupWl1KXcaVpWlaUrQeV0rw74EaCvJaP03wy4K6Gv4RjOdlpXhDojR13GE8uE5W15eUa0YTSbhJwSkk8N4LS10Hpu+pKvZaH0peUG2lWtdH3dxSbW9KpRozg2uVKWUVXYdLvQtI/uG5/uorf76fcx/bH4B/7X8Hv+InT4L8Jv2O6d/mjSH6OOw6XehaR/cNz/dQ/vp9zH9sfgH/ALX8Hv8AiI8F+E37HdO/zRpD9HHYdLvQtI/uG5/uof30+5j+2PwD/wBr+D3/ABEeC/Cb9junf5o0h+jnHYfLfQvIvuI5/uvhp6of30+5j+2PwD/2v4Pf8RHgvwm/Y7p3+aNIfo47EJZ6F5F9xHL92D++n3Mf2x+Af+1/B7/iI8FuE/7HNPfzRpD9H6V6R2ISz0LyL7iOX7sH99PuY/tj8A/9r+D3/ER4LcJ/2Oae/mjSH6P0r0jsPlvoWkf3Ec/3Xw09UP76fcx/bH4B/wC1/B7/AIiPBfhN+x3Tv80aQ/RznsPl3oWkf3Ec/wB1D++n3Mf2x+Af+1/B7/iI8F+E37HdO/zRpD9HHYdLvQtI/uG5/uof30+5j+2PwD/2v4Pf8RHgvwm/Y7p3+aNIfo47Dpd6FpH9w3P91D++n3Mf2x+Af+1/B7/iI8F+E37HdO/zRpD9HHYfLvQtI/uI5/uof30+5j+2PwD/ANr+D3/ER4L8Jv2O6d/mjSH6Ocdh8t9C0j+4jn4f+a+CvqVD++n3Mf2x+Af+1/B7/iI8F+E37HdO/wA0aQ/Rx2ISz0LyL7iOX7sH99PuY/tj8A/9r+D3/ER4LcJ/2Oae/mjSHT/1fofoY7EJZ6F5F9xHL92D++n3Mf2x+Af+1/B7/iI8FuE/7HNPfzRpDp/6v0P0Mdh8t9C8i+4jn+6+CvqB/fT7mP7Y/AP/AGv4Pf8AER4L8Jv2O6d/mjSH6Oc9h0u9C0j+4bn+6h/fT7mP7Y/AP/a/g9/xEeC/Cb9junf5o0h+jjsOl3oWkf3Dc/3UP76fcx/bH4B/7X8Hv+IjwX4Tfsd07/NGkP0cdh0u9C0j+4bn+6h/fT7mP7Y/AP8A2v4Pf8RHgvwm/Y7p3+aNIfo47Dpd6FpH9w3P91D++n3Mf2x+Af8Atfwe/wCIjwX4Tfsd07/NGkP0c47D5b6F5F9xHP8AdfDT1Q/vp9zH9sfgH/tfwe/4iPBfhN+x3Tv80aQ/Rx2ISz0LyL7iOX7sH99PuY/tj8A/9r+D3/ER4LcJ/wBjmnv5o0h+j9K9I7EJZ6F5F9xHL92D++n3Mf2x+Af+1/B7/iI8FuE/7HNPfzRpD9H6V6R2Hy30LSP7iOf7r4aeqH99PuY/tj8A/wDa/g9/xEeC/Cb9junf5o0h+jnPYfLvQtI/uI5/uof30+5j+2PwD/2v4Pf8RHgvwm/Y7p3+aNIfo47Dpd6FpH9w3P8AdQ/vp9zH9sfgH/tfwe/4iPBfhN+x3Tv80aQ/Rx2HS70LSP7huf7qH99PuY/tj8A/9r+D3/ER4L8Jv2O6d/mjSH6OOw+XehaR/cRz/dQ/vp9zH9sfgH/tfwe/4iPBfhN+x3Tv80aQ/RzjsPlvoWkf3Ec/D/zXwV9Sof30+5j+2PwD/wBr+D3/ABEeC/Cb9junf5o0h+jjsQlnoXkX3Ecv3YP76fcx/bH4B/7X8Hv+IjwW4T/sc09/NGkOn/q/Q/Qx2ISz0LyL7iOX7sH99PuY/tj8A/8Aa/g9/wARHgtwn/Y5p7+aNIdP/V+h+hn8GxSUEF3nHRt/JJLtreYaazuJZZdltK1uvvMvTUtsttpSta3XVpSlKV41E9t3Su5zeXFG0s+H/Aq7uripCjb21twq0FXuK9Wo1GFKjRpX86lWpOTUYQhGUpNpJNmlTg1wipQnUq6B01Sp04uVSpV0Xe06dOMVmUpznQjCEUlluTSXKzoaU4/NpT06/H9Q9qtu5rdlbdj+Xd9BSnAAACQWv5XpPpVPz1F3Q+Ch1P52cVT38usrxKaAAAAAFA6fK9X9Kr+egir/AAU+pfOjen7+PWR8KQ7QAPyPrWhV9aVrSv8AJ7dO1Xt3U48K0r82na49ytfKrwGsvev7b9hNRjGdRKWXszt51t353fOdYISyAAAAAAAAAAAAAAAAAAAAAAAAAAAAAAAAAAAAAAAAAAAAAAAAAAFK1pWlaV4Vp5Ve54fT7lfLp8wDEkpJprKex/b7c25nbWVrdZbdXy6221r6daUqJ1uXUiqkkpSS2JNpfI8cp/QyagAStgeGtORs5YYx4/1UWsU9yxjmFvVyMzqKu1plUwZmJyuSnVpd1JTRGvOqQbzbupm0tv4V4cB8t7uXCfSvAnuKd2DhnoKrCjpvgj3Le6Bwn0PWqR14UtKaA4J6W0ro+rOD2ThTu7SjOUHskotZWT03ArRttpnhjwT0Rexc7PSnCXQejruCeHO1vdJ2ttcQT5HKjUmk96bytqPeeyMjNGWdsj0caW1gYWZEnbWhkZkKVsaWtvSl2kpkLc3IiiEiJGnKttLJTJySyirLaW2WUpQfxbaS0lpHTOkL3S2l7+80ppTSNzWvNIaS0jc1r2+vru4m6te6u7u4nUr3NxWqSlOrWrVJ1Kk25Sk22z9m7W1trK2oWdnQo2trbUoUbe3oU40qNGjTiowp0qcEoQhCKSjGKSSR2nGvdqOInHGvdqAHGvdqAHGvdqAHGtPKrWn9YAca92vqgBxrTyq1oAHGtPKrWgAca08qtaABxrTyq1oAHGtPKrWgAca08qtaABxrTyq1oAHGvdr6oAca92oAca92oAca92oAca92oAca92oAca92oAca92oAca92vqgBxrx48a8e780AONePHjXj3fmgBxrx48a8e780AONePHjXj3fmgBxrx48a8e780AONePHjXj3fmgBxr3a+qAHGvdqAHGvCtONa8fL4+Vw+PlgDxZcpdCopj7drN8ZhTE3xqPFrYc8EMzUT0ZuSuEnx7E5M+Xo0ttalJCFj47uK+1IntLSpblNxCMhOlLJIL/q9/wCTe4Y8JOG39yT3PtJcKtK3emtJaPveE3B+hpC+qOteT0VoPTl5Y6Kt69Z+PWdnY06NpCtVc69SlQhKtUqVHKcvyq/ujNDaO0H3V9PW2i7WlZWtxQ0dpCdvQioUo3V9Z0ri6nTpxxCnGpWnOpqQSjFyaiklgwTH+6z4YABILX8r0n0qn56i7ofBQ6n87OKp7+XWV4lNAAAAACgdPler+lV/PQRV/gp9S+dG9P38esj4Uh2gAfio/vN//R/0rRrP3r+T50T23wq6pfMdaISxAAAAAAAAAAAAAAAAAAAAAAAAAAAAAAAAAAAAAAAAAAAAAAAAAAAA7Uv+9l/4lv8Ao0E8dy6l8xUz9/L99L52f2MmoAGQepPmrdYv84fCntlxkfDP7qD/AKNP90P/APIzutf/AGDwgPbdzT/OLwC/75cGf/OrI92o/jKP2SAAAAAAAAAAAAAAAAAAAAAAAAAAAAAAAAAAAAAAAAAAAAAAAAAAAA8bfKv+b2zj9Jxf7T8BH9S//Jaf9DzgZ/3n4ef/AHPfH5ff3UX+d3S//wAM0H/5bQNdY/RE/wA8AASC1/K9J9Kp+eou6HwUOp/Oziqe/l1leJTQAAAAAoHT5Xq/pVfz0EVf4KfUvnRvT9/HrI+FIdoAH4qP7zf/ANH/AErRrP3r+T50T23wq6pfMdaISxAAAAAAAAAAAAAAAAAANx+XViufUuhhdTKeWXS+yt9OHl8bOdzvwcRrrxy0pJtcie35OkNNJvDwlnONnp3H6jYAAAW3OOTPs3/boH2+bt+cAFteFv8A62vnTH+34/H0qhyZ+fk6+rlAAf1v0bWcVrSnDjWlONeFONaU41rx4Upx8uvar2qdvtVBtLeDkAAAAAAAAAAAAAAAAAAAHal/3sv/ABLf9GgnjuXUvmKmfv5fvpfOz+xk1AAyD1J81brF/nD4U9suMj4Z/dQf9Gn+6H/+Rnda/wDsHhAe27mn+cXgF/3y4M/+dWR7tR/GUfskAAAAAAAAAAAAAAARnk/NWG8JNja9Zmy1jPEbO8r7mpndcmzuLwNtdXOxOYrvbm1dKXRqSrl1iUo1TekTGmqLU5d51xdC7a3U9ZwS4BcOeH13dWHAXgZwr4aX1jbq8vbPgnwe0vwiurO0lVjRjdXVvoizvKtvbyrThSVarCFN1JRgpazSK7SWmNE6GpU62ltJWOjKNapxNKrf3VG1hUq6sp8XCVecFKepGUtWLbwm8HbQHJeOMrMNspxdkCEZJjNyi9JbIYDK2GYMdyoqywwxNR2jy9xQVUFlmlX3k9I6rbYYXddZSl9ta8XCPgpwo4HaQeiOF3BvT/BbSqpxrPRnCPQ+kdCaQVGUpRjVdlpO3tbnipShOManF6kpRkk24vEtjpHR+k6PfOjb60v7fOrx1ncUbmkpJJuLnRnOKkk03FtNZ2o7iNymMTJro+Q+RsMrZbl7u1WvEbd299a6ujA6rWF+baODWoVJKr2R8bnBmd0dDukNrqgWtywslYlPJL4dK6H0toK8ej9N6L0joe/VtZXjsdK2Vzo+8VppKzoaR0ddO2u6VGt3tf6Pura+sq+pxV1Z3FC6oSqUK1OcpqFxb3VPjbavRuKWvVpcZQqwq0+Mo1JUa1PXpylHXpVYTpVI51oVIShJKUWl31e1+D8NOIriYcK9wAAAr6vpADnhXhx+Z/t4cQBwAAA54V48Pj2/KAHVpntlWujoyI3drVvTGWgOemhM4JD3RoKdSzzms10byjr1beW5FJlJrferJJtWlpz701TbSjK29dXR9/QtLTSFeyu6NhpCVzCwvattWp2l7OzlTheQtLmcI0bmVrOrShcxozm6EqlONVQc4pxxq0p1KlKNSnKrRVN1acZxlUpKqpOk6kE3KCqKE3TcklNQk451XjsxyEgAAAAAAAAAAAAAAB42+Vf83tnH6Ti/2n4CP6l/+S0/6HnAz/vPw8/+574/L7+6i/zu6X/+GaD/APLaBrrH6In+eAAJBa/lek+lU/PUXdD4KHU/nZxVPfy6yvEpoAAAAAUDp8r1f0qv56CKv8FPqXzo3p+/j1kfCkO0AD8VH95v/wCj/pWjWfvX8nzontvhV1S+Y60QliAAAAAAAAAAAAAAAABTLb7rEqi+zjzqFXcK0rWlacacOdStK0rStvHncfAI6uVTk08bMZ5stLPyG0UnKKe7WXz7PafxciT9RoTbZQvm0pzTLKUtMsutrStDKX8ONDONOdzq141rWvHjStRjioaqWEsbnsTT3p7N7XP2iU5Jt73hxa5Hl8q+bmR/N155yg0ko3qVpFhfOv5lt915hlOdSnCvG222ltKcac3jWte1WlKVpXGZSm4xlqqKi841nLOH7Pbnl5CSSTe3OVjdjp6ejm9BT3KlFxZNtt1thvTeim3cyl1t1KW3151La148K0rbfw51K0rThW7hx46OpNqCTSlxmpLY8bOXl+VcnKZ1Vlp5xqOSw8Pds24+b5Gz+7zjyaLS7jeqXFJKqSTKl2W3WXc02nNuttpzLqW3WW3W1rTu0u49qozrVIupFy1sR1lJLGMvGPlT9m4aqajJLHj6slnLxjKa5uXecWGqbbUZ151L7VNSy7iupWWUtqYVdfbdbWledW62tKc7/wBm6nbpbbTtUzrTTpSlJSU3HMUsJayzvznZnblb9hs1FucUsOKk8534e7C5MJ46cn4mLL7rjrrDq2VJMMLLJonNMsM6nWtta3mWl14c6tK0pzLreZT+6rW6lRo60m6j1mtVtRg4tqTjv1ufWaawlzbeU2VOK1E9uvFOT1lsT1mtXOMSSxrJ5yiqoYcoNrYXf1ClhJRt91bLTL+edStaWUpfxtpbbSyvO4051bvK4UpUSa06j1U1BRjGT2ZlrS1mt+NiWdvV8mjhFQy1rZlJLbs1Y4TfTltYxlbD8FNqi7oXVTK2X9Ltsr1O0vm8adV5p1vOturS66zhxsurcXSvH+RXtDFSMnxeZYevHYsYy9bD5duMbOTbuMx1U6mNq1XjOU8eLse/lex7Nx21PT492vd/V/UJ1uWeb7bt5EcgAAAAAAAAAAAAAAAAAO1L/vZf+Jb/AKNBPHcupfMVM/fy/fS+dn9jJqABkHqT5q3WL/OHwp7ZcZHwz+6g/wCjT/dD/wDyM7rX/wBg8ID23c0/zi8Av++XBn/zqyPdqP4yj9kgAAAAAAAAAAAAA5p5flcfAANZe8zKzyHZnkyWd/aW18aVmzGS+ltTwhSubcp6hrZldSRRSiWlHJj+oqCSjyuqlXdTOKLNs5pllt1P9X/3Pl/faM7lP91hfaNvbvR97Q7lPBTibuxuK1pdUeM7qnA6lU4q4oTp1aevSnOnPUmtanOUJZjJp/M+HVGjccI+5tRuKNKvSlwlvnKlWpwq05OOgtIOLlCalF4aTWU8NZW0srI8ZieunKdaSVwvHYxjojbaE7QY/wA8RuLNZbEzz1DhuAsWT8cy9dH2jobBfL4i+3OLIXLj24x/Nj0oWMJi01vMLKT33BfSume6f/cm93xcO9KaW4TVe4vp/uScI+53pTS93LSF7wduOHPCTSHBPhPoW30le8fpKOhNM6OVrfy0LTuY6OhpPRNDSMaELmMp1dL+0tdAd0TghLRFGhYQ4TWnCGx0za21ONGheQ0XYU9I2V3OhT1aPfNtWUqPfPFqrKlcSpSm4tJRQybCZ9j2hePp7AlFkWOf9w9goNl/KeO9fm6fLcL4WZdgti0Lhk1owvjlhQNL26o1MUiDC+PymLP39kkbtOpU2yF3q4Lzva33c07m2lf7ozhLwd4TQnpWno3uHdzbhBwI4I8I+6LX4O0OHfD687mPcyr2PBK+4c8J9JVLvR9ncw0vpi/s7KlpfR8lDRlroPRFzY2qtrVU9LhDp6lwKtL/AEeoW8q/DHTdhpbSVnomN3LQ+hqWn9OU62k6ei7anqV6tN21tQqTlSqJO4ndVoVJRlIuwjcfLeNdTNg8vsOfMFbnksczxZj3XXIrAlTxeUmTbLskiOPbY3sZj6HtbTHoqugcumLS+2Fx4xodJVEKn2ODJFXKiS9ZR1O4dwM4Vd2Xua8CdI9zjuhdwqppDQXC/hN3TuDGka1XS+iI6A4FaK0zwllpXuYcJdN3l5pLS9DhDoXQd5o+UtJQvbPQ+mlCVtpDTFrx0aPXLhdpTRfBThBpijprQ/C5W95oqw4P31CEbSvK80xd2ei4WunLO2UaVvKyvryjXzS4qpc2cpa8KNVR1smoo1bm4Hmrc+5ZzWx7MYKVwKfPuUnlXjiEYkluIZNE2QmQR9bBm+IG0pNIbKqEPEfVsL4W5SaPKrGd3ulK9JcvT1+UaZvO4X3RNA3Oj+BvAPSHcp7odHhHwc0dwQsaHCfT/DPQvDXRWmb+ejdJUOEFzpuDegtO6HdSx0lR0jo+drorSVGV7ZLRFvWjbVT0dtT4W6DvI3GldMUOEGgno+/uNJ1no+10ZeaLubSnCvQnZU7abV5aXMFXoyoVc1qE40qnfE4ynFYeueeN6olqGx8pK+ZVhbxFFsRiGe37ThBjaMExFFgCYLWh3uYGPMxp6TItcqsWL3kqSmSZzMWRZbLkR7IXBOtt5Vxn2617nf8Ac9aZ7tWkP7lnR/A/TtlpihprTfc50d3cbjhTpappqv3SNCW97YrSN/wGhCtwY8D9IcLrCei4aJtI0NL0NC3FO/fCHvqMox8lPT/DO24JW3dDr6Ss6lpWtbHTdxwUho+gqFLQd9Uo1FRoaVclevSNvo+4jcSr1E6FS4hKj3sqbiy9EM13Lz9vbv1gHHW0yPB+MMANerS+DWp8HY3yHJGx2yriVfJXRKjcpKmTEqI+5vbevcpKRJU8kejK1akMPeYYjTuVHOiuNBdwvucf3PX9zl3R+E/cgrcP+FvdIvO65b8IJVeH/Cng1ou6suB/DO30VaVa9roqrVnT0la2F1bWui6mi6mi7GGLy401Y6cr1bZ2vdG+4X6d4Z8NNCaO4Q0dDaM0Jb8Halk/ci0vrpXGk9Gu6nFyr6se95VISlVVRVau1QozoRUnKKIluVtfn6HclfbA8hRPFMw2vcNoYhmZ5vx2zzFhVLcFRKWEKJKxx90OIWNi4x1hDrII4gRvyJpIdnRAlkaZ/YEZ7Oq9hpruGdxzub6d/uvnwi4M6Y4Y6E7jlr3JdN8BbBcJ77QekaVv3QtM6GqUtFaQ0lZwqULq3jaaftNG6Uua+jq95Us7O5q6Lq6N0jXp3tGsocLuE+mrPuaqxvbPRt3wmq6dtdM13YwuqLloi2rqde2oVZJwnKrbTrUoKrGkp1FGop0oajvR/wB1836i475RlJnCaNGwUg09TYNdsXz5XCGuBOMxM2QaSEELj08jMBITM3UYvOlCdI4OUXb0Kx0jxpx/UCF1LLCaLR3cE4Ad2nhP/cwV+5/oK97muje7dV7oFlwt4OUdP3fCK10JHuXXlS507pLg5pXhHOrfa+l+D1OrWtbXS1xcULTSdOFLjKlu5Sn11+GOmeCuj+H8dN3VHTlfgnHRNbRt73pCyqXa07QStKF7b2v6l/k121GpO3jCVWi29k8Y6zWfdDKLtsxhXGZuwEk2nh2YGvIifJ175pxlPWlLgqSROBOs+YH+ESOQYwizZJYG/qY+6Qg+PzV6c5gkXuUedkr4ttvXt1nd3We4NwPsO5Z3QOFNLud6H7kumuAt/wAGpcEJaL7t/BXupz7pGidMcJLXg3pGz05ouy4UaTvtE6fsKOkbPhBS0jobRthoira2+kbKvou2lGhcLn4PcMtJ1NP6FsJ6YuOEVppehe+6SnwYvNCrQlzb2c7yjWt7idtSp17OrOjUs3Suak60ZTpVY1p5lFSNhuX8oZmrDGMdy4lkqDqyMoL4vkBp0vvgMOTQ0vBcrlaWxMzF5ycVTTObcqosWrS5gbKVqoiJHy8gyPWQSjYYWbd5bh5oL+5o4AcOuFncK05wT4QW9XglaaU4PXnd1XCLTdXTs+H+i9CVKstIS7n9rRveDz4HXPCul7jQ0PQpz01T0JVjpKXCHvuM4Kw0LfcOtO6H0bwvsdJWM6ekq1G8o8FKllb0rVaFrXigqXuxKSu1pKOj/wDKuPklbu5zQ724vDdq6mY7yQ18qzyibk7Z8msmbGKK6mr5BHnCH4rQoZq3zGD5gOhrI7rGWEtzq1IsTlF3pYyqjS1mc5CUdddO1snPssNpa92bhNwWvP7jz+5ktbPuc6B0Vd6R0v3ZLbRukrbTfDC4uNAXOhOEHAmGnNIWVC/0/dWd5X4YzlGrpWjpW3vrTRk4KPB6homm3Ah4K6P0hS7qHdGrVNN3dxQp2vBCpVtKltZRhcQvLXhBKzoznToxnCOi1CULeVHi51lUl3zKo9+6Ef4SPrwAAAAAAAAAAAAAAB42+Vf83tnH6Ti/2n4CP6l/+S0/6HnAz/vPw8/+574/L7+6i/zu6X/+GaD/APLaBrrH6In+eAAJBa/lek+lU/PUXdD4KHU/nZxVPfy6yvEpoAAAAAUDp8r1f0qv56CKv8FPqXzo3p+/j1kfCkO0AD8VH95v/wCj/pWjWfvX8nzontvhV1S+Y60QliAAAAAAAAAAAAAAAAB/N9lpll5d9ONl9t1t1ONacaXUrStONO3TtV+Zwr3K0GsoqScXulv6ujm5+XaNqaa2NNNdaeSiqkOuLtTmKa3kUrSl1Op8DryqV40LvOoZwr8yl11pVL76W9u6lbq1EfFywoufiLkSSk0v1udiSfLz9CJNeOcqLTxjOdmXvaitreN2Xyn6Xp76G1OINoVffZbYZbeX1Sy/mcaWXcKX2VtutpWtOPOrbWlacbaVpxGzg1LWg8NpJp7Vsxj5TVSWMSWVtaxhNZ5MpbujkP4ojpbYRbQytbilHSTL7raVuOMrS7n17VaUs51bu1w40pSlKV41/lDVUsam3ap68m+V7uRbuj0Byy28JZWEluS5Pt8vQf2am6rcorz+bQ9L0b+541t/vn8vy6c7++f3Pa8ry+32tpQzKTz76Grt587/AGfbcYUti2PKlnk/rOapuJaUvn0/4NeVdx5v931Iu6zhSnO/k8ePHjxrw8rhUHB4gk0nDG3HMsM2UlrTk175SS65bns5sv5eg/jox1lxvUVFCyzr7jLrbiuqXWXX/wB3Uq6plttvPr/K4XWX223ca0pXjUYcJKT1Z4jJ5eVlpv32q+RbObp35DlFpa0cySSTTxlLKWerPJte7KP7uT30M6qUb1O+tlpZnPLoZbfbZWvMurbbeVWl9ONe3S7m1pXhWynCnDMoSzrQkk2knlZzjan0NPfjf1BSWFGS1ktq5Gm96Tw9jeM9SfIfxckuuKJsqfdU0k60+ht9OfS4zjdW6l1lLrK0srS6tKW23W8y3m0tu4U4A6bcUtbMoyck3z7eRY3J7Etz5eUKaUm9VYaw0uRZW7PVn6OQrKceFONeNeHbrw4ca93h2+HpcRIaHIAAAAAAAAAAAAAAAAADtS/72X/iW/6NBPHcupfMVM/fy/fS+dn9jJqABkHqT5q3WL/OHwp7ZcZHwz+6g/6NP90P/wDIzutf/YPCA9t3NP8AOLwC/wC+XBn/AM6sj3aj+Mo/ZIAAAAAAAAAAAAAAAxA2k1snOcpPrxPsbZXjeKpvrvkh/wAhsKyXYvcMrR1+NkOP5Lj5W1ubC2ZLxauTllN8mVrSVaeQ3X0VEEW3J7i+fzvuvcZ7qnBbufaM7p/BzhnwP0vwv4Od07glY8GL+joHhPb8FdK6OejuEWi+Edte2t/d8H+EdvOSudF0YOnVsZQ1W9aNSMnFeN4WcHNI6cr8Hr7RWkrbRt9wf0pU0jRneWU7+3rqtZXFnOlUpU7q0mvFruSlGqnlbGigxJqvLmbNyzZLYXM1uecwIYo44/xoWz4+TYsxbhyEPqhncJSkgEAulU/dLJZMnNmSXSqeP81en5wZkrfGUVWxkSnJFueGndg0LfcAaHcs7mfAV9zvgRcaYteEvCqV9wkq8LuF/DjhBo6ne22iK3CPhGtD8G7R6G0HaX1ZaH4O6N0DYaOtr6tc6VuO+9IVoVqGdE8F7ulph8ItP6XWm9L07SpY2Co2S0do3RVpXlTncxsrN3F5UdzdSpQ74vK1zUqTpRjRjGnTTjKyY/pVPoBhPHmPcV7KyOAZCxhnLLOZ2OdIokqWwaVo8t5NyROn3GuVcP0nKFBPYdY05GPZib7pczPSGQsLNN485R5aUY13X+k+7zwc4ScPeE3Cbhh3K9F8JODXC3ufcDeAukOD1fTNK34QaHrcC+CfBbg9o/hTwP4bPg9cXHBzTkrzgxTvqkVoW+sLjRmkb7QGk7XSdvON3Hkt+B9/o/Qtno/RXCG4sL6w05pTTNG8hbOpaXMdJ6Q0jeVNH6S0c7mnG7tOK0g6TxcUqkK9GndUZ05R1Ha5XJ1I5qw7cm57ywbO8jbf1xRSWzDGsFKxExQW/A6Us3DzrA4guleSVhcmiclstk6uQSSWSA17VpWtvNSpGtvomPtZ/wB07X0DpHuLw7nPA2HB7gv3E/DF6G0Jwq4Qz4aaR4Qx7olWUOG1nwi01b6H4LUZaJ0xoqT0TR0bovQ2jYWFGteXMK1a7ueNp8ke59C8teFq05pN3d/wweine3OjrOOjLeynoJa+iK1jbSr3k++bW6xd1Li4uKsrirClGUIU6UYuXsfa8Z8MnscmWxe0VMxNMNhT/EWTHuPsWqcGQWTr5WhJaZDMsvMhGTchEZIfzGkjorC220jcOi6la6OrRGbHJSlUt/i+EvdN7nMODmlNB9zDuSPgRe6c09o7TWkOEvCThfS7oHCDRNvoe4qXmjNBcCr+pwT4M1OC2jY3lRVdI3TeldOaWpW9pZ3mlpWtKrSuLiw0Fp2V9Ru+EHCOOlaFraXFpR0fY6NeibK6ldRhTrXmlaSvrxX1d0ouFGiuJtLVzq1KVJzmnDHuvJyTtwxOxanSXaJe/wCk7C/s9LcRmYuuRZhecUxl6KkMZwO/bBJ8k3dVx02rULMzLFrPjBlnDlCGy2JdlSMhUoW3fS/8KHg7b8MtI92TRXcjt9G93vSOjb3PDSPC5XHAix4YaVsJ6N0t3RNHdzWpwWWpwnuqFxfX1Che8LL/AEBa6eu3pn3Hr1KVO3VBHuf38tG23BevwklW4HWtahqaLejVDStXR1rXjcWuha+mVe6srCk6dGjOdOwp3VW0pq2dWCk5vKPEmr9MW7T7c7L9m9XzxU6bX9NSFUjfWykFpguBu0J53ZH1+cOybso669c+b1ij9GXo/Quc7dV6WX8i4ad1vwv7kPcW7lXuB7nvuQ1e6RVennpXvvwhfdB4RWWn8e5nudbe5XuT3n3rn3Q0l3/xnH4s9TiZ+o0XwcWjeEnCfhArrjfCOOhI968TqK09x7KpZ7KvGS47j1NVPg6fF41fHzlY+4R5OqmG0miiWmYKyPxFUk2bkHVP4v8ArR/GVTYxDPEfQ+b2aufYf2H1m3VOr8ZR2QdbKW9QZOmc5J9K4f8A9094c1v7oWr4Ee5f9/jRXco0Zq+Enfvgr/exuODtfj8+4Np7t+7fuBq8VjRHub33rcZf8RitQ6I4BLRceBsfdJ1vBK409cfc2p389NxuYqPw8uIVt3wnn9W43U3U9bxZHnWiUIym/wC6p2RZS4u8Q3LiWGYu5R9naiWV6x0ow3HndrZ5KxSZQ4PCZ1frHxc2yxjPVRxEmYXVjSWKEz4SZfzfL8Hv7ofT/BDR3cGp8GNEW1npvuGaZ4daXtdJX15UvrDhPS4c6Tsru+0VpDRVK2satno6Wj7e60NfwpaUuKukbPSFeVOro+cY5sL3gXZ6Sr8L5X1xUqW3Cy10VbVKNKCpVbGWi7erSpV6NZymp1lVnTuaTdKMadSlFSjUTZd+I8O7VxqUw1wzLt215Th0Kjzo13xWI6+x/Frjkl5WoEzWgkmWJQ4TzJZjkczEWrnNM2Y1acVIVsjVJnBy6U0oax9VScNOHHce0rojTttwF7it3wQ03p7SdpeR0xpvuk6S4X2vBaxoXNW7udF8DdEW3B3grC1p31R29pVu+FV7wwuKGi6VW2teJvK/ulS6dE6J4TW1xbPS/CilpOztKFSire30LSsKt/OVNU4V9J3M7y9c501rT1LKnZQqVmqlRuCdJwdCdE8u49iUbwJENupHHNT4hN00gjmP2KAr2nO7dAm6SXS9swmTsomyfVYTjxK70JZzFiXGyadH4/Kug/ZeUkNvXj6Dp/8Auh+BXCXTWlO6NpruLaL0n3ZNNaAq6N0nwk0jwjtrzud3XCK50UtCXXDyp3K6nBNUKnCarY697GhW4U1uD1PhJNaf9xZ1oRtimsuBel9HW1voSy4UVbXgva3iuLeyt7B0tM0rON27yOiI6cjfZViqj4p1I2Mbx2f+RqsoeOTlHdZZDCtw8n7PxDJqBHF85wbGkWy9ix5gZjw5OrziFqmbRB5FDshJ5k0WRIgpJLrbX1kcITK7XW5vOuTuTbevKvbvnulO6xozT3cQ4J9yXTXBS5r6X7n3CDhVpfgVwvseEUbK1s7HhreaCveEGjNOcGqugr2Wmak62hpPR9/bae0O7PvmCqWt0reSubmhwcuLPhbpLhJaaRhC103YaNtdL6MrWfG1KtbQ8L+no+5s72NzT72ShfzjcUZ21wqnF5jODmnTy6HxU9WAAAAAAAAAAAAAAAeNvlX/ADe2cfpOL/afgI/qX/5LT/oecDP+8/Dz/wC574/L7+6i/wA7ul//AIZoP/y2ga6x+iJ/ngACQWv5XpPpVPz1F3Q+Ch1P52cVT38usrxKaAAAAAFA6fK9X9Kr+egir/BT6l86N6fv49ZHwpDtAA/FR/eb/wDo/wClaNZ+9fyfOie2+FXVL5jrRCWIAAAAAAAAAAAAAAAAAAAAAAAAAAAAAAAAAAAAAAAAAAAAAAAAAAAHal/3sv8AxLf9GgnjuXUvmKmfv5fvpfOz+xk1AAyD1J81brF/nD4U9suMj4Z/dQf9Gn+6H/8AkZ3Wv/sHhAe27mn+cXgF/wB8uDP/AJ1ZHu1H8ZR+yQAAAAAAAAAAAAAAAAAAAAAAAAAAAAAAAAAAAAAAAAAAAAAAAAAAAHjb5V/ze2cfpOL/AGn4CP6l/wDktP8AoecDP+8/Dz/7nvj8vv7qL/O7pf8A+GaD/wDLaBrrH6In+eAAJBa/lek+lU/PUXdD4KHU/nZxVPfy6yvEpoAAAAAUDp8r1f0qv56CKv8ABT6l86N6fv49ZHwpDtAA/FR/eb/+j/pWjWfvX8nzontvhV1S+Y60QliAAAAAABxx9P1KjOOr0oDj6fqVDHV6UDkYAAAAAAADj8eFa/mDH2yl84OK14d31K1/MM4zzfK0vnArXh3fUrX8wYzzfK0vnByMAAAAAAAAAOOPp+pUZx1elAcfT9SoY6vSgcjAAAAAAAAcfm/7K/m8sMcn0r59wOOPa49v1K8fU8sZxtxs9Kx6dwHHtce36lePqeWGNuNnpWPTuA4/Gva/OMY+2UDti/72X/iW/wCjQTrcupFTP38v30vnZ/YyagAZB6k+at1i/wA4fCntlxkfDP7qD/o0/wB0P/8AIzutf/YPCA9t3NP84vAP/vlwZ/8AOrI92o/jKP2SAAAAAAAAAAAAAAAAAAAAAAAAAAAAAAAAAAAAAAAAAAAAAAAAAAAA8bfKv+b2zl9Jxf7T8C+P/nQf1L/8lp/0POBn/efh5/8Ac98fl9/dRf53dL//AAzQf/ltA11j9ET/ADwABILX8r0n0qn56i7ofBQ6n87OKp7+XWV4lNAAAAACgdPler+lV/PQRV/gp9S+dG9P38esj4Uh2gAfzfZS+ytla1pzqUpWtKdulePGlace5wpx7vbp5Qw1lYN4S1HGUXtW9Y2Y5lu5N+7oZR9Fv/pW/h/UNOLfP9vtj7b+vvqHky9naOi3/wBK38P6g4t86+2f6vbzbXfUPJl7O0dFv/pW/h/UHFvnX2z/AFe3m2u+oeTL2do6Lf8A0rfw/qDi3zr7Z/q9vNtd9Q8mXs7R0W/+lb+H9QcW+dfbP9Xt5trvqHky9naOi3/0rfw/qGNR869vYO+oeTL2do6Lf/St/D+oNR869vYO+oeTL2do6Lf/AErfw/qDi3zr7fZ/bc76h5MvZ2jot/8ASt/D+oZ4t86+32f2ex31DyZeztHRb/6Vv4f1Bxb519vs/s9jvqHky9naOi3/ANK38P6g4t86+32f2ex31DyZeztHRb/6Vv4f1Bxb519vs/s9jvqHky9naOi3/wBK38P6hji3zr7fZ/Z7HfUPJl7O0dFv/pW/h/UGo+de3sHfUPJl7O0dFv8A6Vv4f1BqPnXt7B31DyZeztHRb/6Vv4f1Bxb519vsvstrvqHky9naOi3/ANK38P6hni3zr7Z/q9vNtd9Q8mXs7R0W/wDpW/h/UHFvnX2z/V7eba76h5MvZ2jot/8ASt/D+oOLfOvtn+r282131DyZeztHRb/6Vv4f1Bxb519s/wBXt5trvqHky9naOi3/ANK38P6g4t86+2f6vbzbXfUPJl7O0dFv/pW/h/UMaj517ewd9Q8mXs7R0W/+lb+H9Qaj517ewd9Q8mXs7R0W/wDpW/h/UM8W+dfb7P7PY76h5MvZ2jot/wDSt/D+oOLfOvt9n9nsd9Q8mXs7R0W/+lb+H9QcW+dfb7P7PY76h5MvZ2jot/8ASt/D+oOLfOvt9n9nsd9Q8mXs7R0W/wDpW/h/UHFvnX2+z+z2O+oeTL2do6Lf/St/D+oY4t86+32f2ex31DyZeztHRb/6Vv4f1BqPnXt7B31DyZeztHRb/wClb+H9Qaj517ewd9Q8mXs7TmiW7j276cPm8KVrX8PD1fwDKp879BrK6WGoxafO8bObZtz7CspSlKUpTtUpThSncpQSHG3n0t/K9/26+dnIAADtWF+eos+Msnjbie0SKNu7a/sDslrZRU1vTMtIcmpxTVMtvsoeiXJiFJNb7L7KGFW1usut421pOEvB7RXC7g5wg4Kadt1eaE4T6E0rwe0xaSbjG60VpqwuNG6QtpSW2KuLS5rUnJbUp5W1HbozSF1ojSNhpWxqcVe6NvLa/tKuE+LubStC4oTw9j1KtOMsPZsPRLC+XeiFY01WZHwHMC5kWnLKezYO+squLrFZdlthi9rLfjkDq3p1l1Lj7GtXc5Gttt9Elzw6VKqsN/BDhZ/yN3dCo6bvVwH7q/BO94Oyr1J6OfCfR2lNH6YoW8pylSt7xaLpaRs7qtRp6tOpd0e9IXM06sLK2UlRj/vTRX91/oGdjQemeCuk6WkFTirhaOu7WtaTqKKUqlHvl0K1KFSWZRpT4104tRdaq1ru6fH3ML94jLf3Rh3vqPNf4nTu4ftldzT0cJf+EFj/AIXvA3b/APhrhD0fqmjdv/8AU/bmHj7mF+8Rlv7ow731D/E6d3D9sruaejhL/wAIH+F7wN2//hrhD0fqmjdv/wDUjx9zC/eIy590Yb77fH8z/E6d3D9sruZ+jhL0f9kdL9HXh/he8Df2NcIcfjNHejHfP08g8fcwv3iMufdGG++1Pjw8PB/idO7h+2V3M+Tk4SdH/ZHS/Qt2Xqv8L3gb+xrhD+U0d+kfbD6MvH3ML94jLn3RhvvtT48O7Xhlf8jp3cNme6V3M1uz/wA5dmdXP+h1nGZc2dVbsvVx/he8Df2M8Ifymjf0kePuYX7xGXPujDffanx4eHhj/E6d3D9sruZ8n7Jf3PPodc8ub3vJl6r/AAveBv7GuEP5TR36R9ubkHj7mF+8Rlz7ow332p8eHh4P8Tp3cNn/AO8ruZ8mdnCXoz/ohc75ty3Zern/AAveBv7GuEP5TR3R/wBY+2OrLx9zC/eIy390od76h/idO7h+2V3M/wD9pej/ALI6X6OvD/C94G5/5tcIcc/GaO/SOQePuYX7xGW/ujDvfUP8Tp3cOXuldzT0cJX/AP4cf4XvA39jXCH8po39JHj7mF+8Rlv7pQ731D/E6d3D9sruaejhL/wgf4XvA39jXCHdt/VNHb+b7p+2R4+5hfvEZb+6MN99fj3Kh/idO7h+2V3M/wD9pen/ALI6F6erL/C94G/sa4Q/lNHdOz7o+2R4+5hfvEZc+6MN99vj2/Bxf4nTu4ftldzPl5OEnT/2R0L0vfhaz/C94G/sa4Q9P6po7PL/ANY6uVb9+wePuYX7xGXPujDffb9fzfBxf4nTu4ftldzPl/ZL+6x/od78R5/fPfha2P8AC94G/sa4Q/lNHez/ACjsHj7mF+8Rlz7ow332+Pb8HHL/AOR07uG3HdK7mb38nCX91j/Q/RHl/XPGcLWf4XvA39jXCH8po79I7PpHj7mF+8Rlz7ow332/X83wccf4nTu4ftldzPl5OEv7rH+iOhel4zha2f8AC94G/sa4Q/lNHdP/AFjs39Y8fcwv3iMt/wBbjDf9jrUP8Tp3cP2yu5n6OEvT/wBkdC9PVl/he8Df2NcIX/8AU0dz/wAI5to8fcwv3iMt/dKHe+of4nTu4ftldzT0cJX/AP4gf4XvA39jXCF//U0dz/wn5R4+5hfvEZb+6UO99Q/xOndw/bK7mfyrhKuVf9j/AG9qf4XvA3Z/+GuEO/b+qaO2Ln+6R4+5hfvEZc+6MN99qfH8D/E6d3D9sruZ+jhL0f8AZHS/R14f4XvA39jXCHf5zR27Zt+6ev0Dx9zC/eIy590Yb77ep/V5Xb4P8Tp3cP2yu5nycnCXoz/ojpfoWcZeq/wveBv7GuEP5TR3R/1j7Y5dg8fcwv3iMufdGG++3qf1eV2+GV/yOndw2f8A7yu5nycnCX9zn/Q/JmXqrdl6uP8AC94G/sZ4Q/lNG/pI8fcwv3iMufdGG++3qf1eV2+GP8Tp3cP2yu5nyfsl/c5/0Ot2Zc3vVuy9V/he8Df2NcIfymjv0h/bnHj7mF+8Rlz7ow332+Pa8rt8H+J07uH7ZXcz5OThJ0f9kdL9C3Zern/C94G/sa4Q/lNHbtn/AFjfv2Z5N+0ePuYX7xGW/ujDffX4/go/xOndw/bK7mf/AO0vR/2R0v0deD/uveBvJwa4Qv8A+po5c3/WOv0Dx9zC/eIy390od76h/idO7h+2V3NPRwl/4QH/AHXvA3k4NcIX/wDU0d+k/J8g8fcwv3iMt/dGHe+of4nTu4cndK7mnyrhKv8A/Dj/AAveBv7GuEP5TRv6Sx4+5hfvEZb+6MN9T5ah/idO7h+2V3M//wBpen/sjoXp6sv8L3gbt/8Aw1wh6P1TR23f/wBZ+2R4+5hfvEZc+6MN99vV/r8vtcT/AOR07uG3/wDeV3M+XGzhL04/0Q+Zc+978LWP+694G8nBrhD+U0cuf/rHV6eQePuYX7xGXPujDffb1f6/L7XF/idO7h+2V3M+X9kv7rm0O+aPP77lwtbH+F7wN/Y1wh/KaO/SPt0Dx9zC/eIy590Yb77er/X5fa45f/I6d3DbjuldzN78f85duNbH+h3jOI8+NZ78LWf4XvA39jPCH8po39JKZZy7+I7Eii9uwDlJUutJMuRplz5E0CQ9TS2tSSlK0hS5HJCDL+baaoKQLDCra3X2Jjq20su6bL/kce7HUu7anpHupdz20sZ1Eru5s7LhDf3VClrNSnQs6tpo+ldVFDElSnfWsZSerxqS1nHW/uvuCUaVR0OC2nqtZRbpU6lzo+jTnPkjOrGpWlTi3vkqNRpbdR7jQZsLm+TbH5lnmapeib2p6nDmlU9aGut96Jnamlpb4+wNBR95Zd6y9tYmluRqHA0so1xUknLzSSL1FxJf7ef3PfcU0B/c99ybgt3K+Dt5c6Rs+D9C5qXek7yLp3GldL6Ruat9pbSU6PGVo2sby+r1qtGzhVqU7Si6dvCcoU4t/wCJu6Bw10h3QOFWk+FGkaVK3rX06caVtRetTtrW3pxo2tup6sHUdGjCEJVZRUqkszltbIYr5fzP6uP+3tj7U9/J8mfp2niwMAkFr+V6T6VT89Rd0PgodT+dnFU9/LrK8SmgAAAABQOnyvV/Sq/noIq/wU+pfOjen7+PWR8KQ7QAAAAAAAAAAAAAAAAAAAAAAAAAAAAAAAAAAAAAAAAAAAAAAAAAAAAAAAAAAAAAAAAAAAAAAAAAAAAAAAAAAAAAAAAAAAAAAAAAAAAAAAAAAAAAAAAAAAAAAAAAJBa/lek+lU/PUXdD4KHU/nZxVPfy6yvEpoAAAAAUDp8r1X0qv56CKv8ABT6l86N6fv49ZHwpDtAAAAAAAAAAAAAAAAAAAAAAAAAAAAAAAAAAAAAAAAAAAAAAAAAAAAAAAAAAAAAAAAAAAAAAAAAAAAAAAAAAAAAAAAAAAAAAAAAAAAAAAAAAAAAAAAAAAAAAAAAAkFr+V6T6VT89Rd0PgodT+dnFU9/LrK8SmgAAAAB+RxVDiTSbq1paaXeXWtOFa0pfbW2tace1xpx407laUqNZwU4Sg90ljs9plPDT5nkjpQnNSm3EnW1tvtrXu8263jWlL7K1pTnWXcONK09KvC6l1tKScJQk4yTTTe/mO5SUllNbebkfNtPxGhkAAAAAAAAAAAAAAAAAAAAAAAAAAAAAAAAAAAAAAAAAAAAAAAAAAAAAAAAAAAAAAAAAAAAAAAAAAAAAAAAAAAAAAAAAAAAAAAAAAAAAAAAAAAAAAAAAAAAAAP3TpzVR1hJNvOvur5fb5tlvzb760pXm2W/Nrw7lKUrdWlK7whKpJRim3y45FzvmNZSUVlvHzvqRIpJVCCSiba1rQouwqla0pStaWW0t414fNrw418Nai6pxUIRjHcljt9uTiby29ry29u8/QbmAAAAAAAPxPTkKbeaeVYbTjWtOfbStba18uttfLtrXh5dtaVEcqUJrE1rcizvXUE3F5Umnz5+jd7OV8hRdZm3zt+OP8P0Xw1EfetHK8RY5drz0YN+NqLZrv2cz6Ol828dZ23zt+OP8P0Xw1Ge9qPkL7Z7fthGeNqeW/Z09HSx1nbfO344/w/RfDUO9qPkL29Pb7FzB1anlv2dPR0sdZ23zt+OP8P0Xw1Dvaj5C9vT2+xcxjjanly5eblz0fumOs7b52/HH+H6L4ah3tR8he3p7fYuYcbU8uXLzcuej90x1nbfO344/w/RfDUO9qPkL29Pb7FzGeNqeW/Zy56P3THWdt87fjj/D9F8NQ72o+Qvtnt+2EONqeW/Z09HSx1mba/8AFvxyjw/RfDX1RjvWj5HtHG1H+vf2z2v0jrM20/4t+OUeD6L4KeoHetHyPaONqL9e/tjsXoHWdt87fjj/AAfRfBQZ72o+Qvtjs+fnY42p5b9nR0dCHWdt87fjj/B9F8FA72o+Qvb0dntfOONqeW/ZyY6P3KHWdt87fjj/AAfRfBQO9qPkL29HZ7XzmONqeXLk5uTHR+5XtHWdt87fjj/B9F8FA72o+Qvb0dntfOONqeXLk5uTHR+5XtHWdt87fjj/AAfRfBQO9qPkL29HZ7XzmeNqeW/Z0dHQh1nbfO344/wfRfBQO9qPkL7f2fPzscbU8t+zo6OhDrM2+dvxyjwfRfBQY71o+R7WONqeW/tjsQ6zNvnb8co8P0Xw1DvWj5HtY42p5b+2e1jrO2+dvxx/h+i+Goz3tR8hfbPb9sIcbU8t+zp6OljrO2+dvxx/h+i+God7UfIXt6e32LmDq1PLfs6ejpY6ztvnb8cf4fovhqHe1HyF7ent9i5jHG1PLly83Lno/dMdZ23zt+OP8P0Xw1Dvaj5C9vT2+xcw42p5cuXm5c9H7pjrO2+dvxx/h+i+God7UfIXt6e32LmM8bU8t+zlz0fumOs7b52/HH+H6L4ah3tR8hfbPb9sIcbU8t+zp6OljrM21/4t+OUeH6L4a+qMd60fI9rHG1H+vf2z2v0jrM20/wCLfjlHg+i+CnqB3rR8j2scbUX69/bHYvQOs7b52/HH+D6L4KDPe1HyF9v7Pn52ONqeW/Z0dHQh1nbfO344/wAH0XwUDvaj5C9vR2e18442p5b9nJjo/codZ23zt+OP8H0XwUDvaj5C9vR2e185jjanly5Obkx0fuV7R1nbfO344/wfRfBQO9qPkL29HZ7Xzjjanly5Obkx0fuV7R1nbfO344/wfRfBQO9qPkL29HZ7XzmeNqeW/Z0dHQh1nbfO344/wfRfBQO9qPkL7f2fPzscbU8t+zo6OhDrM2+dvxyjwfRfBQY71o+R7WONqeW/tjsQ6zNvnb8co8P0Xw1DvWj5HtY42p5b+2e1jrO2+dvxx/h+i+Goz3tR8hfbPb9sIcbU8t+zp6OljrO2+dvxx/h+i+God7UfIXt6e32LmDq1PLfs6ejpY6ztvnb8cf4fovhqHe1HyF7ent9i5jHG1PLly83Lno/dMdZ23zt+OP8AD9F8NQ72o+Qvb09vsXMONqeXLl5uXPR+6Y6ztvnb8cf4fovhqHe1HyF7ent9i5jPG1PLfs5c9H7pjrO2+dvxx/h+i+God7UfIX2z2/NzIcbU8t+zp6OljrM21/4t+OUeH6L4a+qMd60fI9rHG1H+vf2z2v0jrM20/wCLfjlHg+i+CnqB3rR8j2scbUX69/bHYvQOs7b52/HH+D6L4KDPe1HyF9sdnz87HG1PLfs6OjoQ6ztvnb8cf4PovgoHe1HyF7ejs9r5xxtTy37OTHR+5Q6ztvnb8cf4PovgoHe1HyF7ejs9r5zHG1PLlyc3Jjo/cr2jrO2+dvxx/g+i+Cgd7UfIXt6Oz2vnHG1PLlyc3Jjo/cr2jrO2+dvxx/g+i+Cgd7UfIXt6Oz2vnM8bU8t+zo6OhDrO2+dvxx/g+i+Cgd7UfIX2/s+fnY42p5b9nR0dCHWZt87fjlHg+i+Cgx3rR8j2scbU8t/bHYh1mbfO345R4fovhqHetHyPaxxtTy39s9rHWdt87fjj/D9F8NRnvaj5C+2e37YQ42p5b9nT0dLHWdt87fjj/D9F8NQ72o+Qvb09vsXMHVqeW/Z09HSx1nbfO344/wAP0Xw1Dvaj5C9vT2+xcxjjanly5eblz0fumOs7b52/HH+H6L4ah3tR8he3p7fYuYcbU8uXLzcuej90x1nbfO344/w/RfDUO9qPkL29Pb7FzGeNqeW/Zy56P3THWdt87fjj/D9F8NQ72o+Qvtnt+bmQ42p5b9nT0dLHWZtr/wAW/HKPD9F8NfVGO9aPke1jjaj/AF7+2e1+kdZm2n/FvxyjwfRfBT1A71o+R7WONqL9e/tjsXoHWdt87fjj/B9F8FBnvaj5C+2Oz5+djjanlv2dHR0IdZ23zt+OP8H0XwUDvaj5C9vR2e18442p5b9nJjo/codZ23zt+OP8H0XwUDvaj5C9vR2e185jjanly5Obkx0fuV7R1nbfO344/wAH0XwUDvaj5C9vR2e18442p5cuTm5MdH7le0dZ23zt+OP8H0XwUDvaj5C9vR2e185njanlv2dHR0IdZ23zt+OP8H0XwUDvaj5C+39nz87HG1PLfs6OjoQ6zNvnb8co8H0XwUGO9aPke1jjanlv7Y7EOszb52/HKPD9F8NQ71o+R7WONqeW/tntY6ztvnb8cf4fovhqM97UfIX2z2/bCHG1PLfs6ejpY6ztvnb8cf4fovhqHe1HyF7ent9i5g6tTy37Ono6WOs7b52/HH+H6L4ah3tR8he3p7fYuYxxtTy5cvNy56P3THWdt87fjj/D9F8NQ72o+Qvb09vsXMONqeXLl5uXPR+6Y6ztvnb8cf4fovhqHe1HyF7ent9i5jPG1PLfs5c9H7pjrO2+dvxx/h+i+God7UfIX2z2/NzIcbU8t+zp6OljrO3ed/xx/d4/8r4a+rw8oY72o+QONqeW/Zz55ul+nG4rSE5Ca3mkFFlUr5fMtpSt1aeVW67+6urTu3VrXwiWFKFNNQilnfzvrNHJy2tt9Z+1fU9IbpY5317zVLHO+veAMgAAAAAAAAAAAAAAAAAAAAAAAAAAAAAAAAAAAAAAAAAAAAAAAAAAAAAAAAAAAAAAAAAAAAAAAAAAAAAAAAAAAAAAAAAAAAAAAAAAAAAAAAAAAAAAAAAAAAAAAAAAAAAAAAAAAAAAAAAAAAa60d2tHPNldo7cfLzdfQBnK516RlLe8AZAAAAAAGMp7mn8oAyAAAAudshEzeo1J5ozRGTu0OhN7MXMpY2MDqvjUSMkay9ujxcnfUqQ1rYb35wsvQs1rqqSXOiyy9KhoefbWymjqU4zjTlOKnNNwg2lKSW/VT2vHLg2UJOLkoycY4UpJNqOd2XuWektgbmoAAAAAAAAAAAAAAAAAAAAAAAAAAAAAAAAAAAAAAAAAAAAAAAAAAAAAAAAAAAAAAAAAAAAAAAAAAAAAAAAAAAAAAAAAAAAAAAAAAAAAAAAAAAAAAAAAen/AHG3U291ejPJ24u1laouZCpjyamos3fo+dr1jbJhkknEgZ5Ixu1ypzfoK/Pxxro1x9jTnNqVyKtuusqoJJLVLTzzvFaNsrO8je1byrWU6d7cQUo3lalqQjJtNRVSMVhY5Ny5Unn0V7c3Fs7SFrTpyhK3pSlF29OpmTW3bquctblw0+Xe9uN2/mlCnN28upGIMC4nhGFc/wC0esGHso55wyxpbolj7C+XHtqk7vkle5tCexXbA2RljEfrJH+OJUBjkiKQnL7ELm9SAqxb2aL0j3vo+8q3NWpcW1rc1KNtWeZVK1PW1Ywi3hzkm1CL3ye1ZTWIL60Va8t6VCnCjXr0YVK9JPVhSm03KbW+CaTbS3NbEnkxslXJ24Wk+Ns9SvUTdmNbTTvWSIOOSsuY2swvLcTVPxZG1ydtnGRMXS+Qyd+Z8iR+GHqyFzndVPHDVjHXrk1WrFC1jbnnrp6XrxrW0L3R8rOleSULerx8K2ZyWYQrRioulKSTeW5JY28rUEtHUnTrztruNxUtouVam6M6bcIbJSpzcpqoo9Oq8beVI6HHOgmI23A+Jc97ibeteqDPsEpfj8Iw5HhCa5vnUoiEZdKMbtkSTMccfYtWFww11rbYwr1BzqskyC7roxt6xNw529XSlw7mvb2Fk7120Y98zdeFCnCU8yjTi5Qk51NTa0lFLlex40p2NNUade7u420a7lxMOJlWqSUWk6klDV1KabSWXJva8LY3yZyWOY7dx1uqRc6x5fHG7GviglmxVFqy3EpGsVGEiUVzoYfUqq+5io0KSUPW0m06vZUZRktc7m6lX+haZoOxV66VXXdfvVWmM13e6zgreKXiuWsk8tpNYmkpLAeja3fPe2vS1VS75dfWxSVsknx75XHD2JJvWeE9XVkUGWNEMRla9ZM2Q1K25atp4fgmRxFkzkxL8MS/B0wg7ZP3UyPwuaNLPKJBJaS6HvMgKvaTF6dQ1uLaZeUcuaiyqK6o80tJV++6NrfWLsqt1Gcraca8a0asqS1p05zhCLhNQ2uLUtmWnlLOKthRVCpc2l0rqNBwVZOlOjOEZtxpz8aUuMi3hNp5y03FpPGVORdNXjYXZnkyNaMl7AQCDVz1ydeCJRjWcsWBWOJNsWo/x/J8kgmMJm2NuREN89lLm7slYpflC5xbHWSPL+0cIParofRbwUdIq1ttLXlK1qVFbaTrUq8J3UqjcIzhCpWpa1PFOEcqSoY1Uk8VFjb11LF1q2jqEq9OPH2MKkHG3UMNxlKNObjU8eTcWnVeG8rxFuNfWEtOXPJOLt0Ms5Al6rEkf0yhLIrlLctiBr/I3/Lc3mhsBx5ic9nVSCLHRnr5I259SyCUH3u58Uo1c66Ku9T77UtpX0hxNWxpUacq8r6TxmbSp04w1pVG9WeYrZFLxcyxl5yjgo2fGQu6k6nFRtYrWTi5Oc23FQSlKLTeG28voTWWZDRHk7cMRnHuDJPt/uvGdVprsrFmrIeIsb0wxL8vri8YSVUagh2Q8oSGPSSOtWN49LVBBypquvskKgpnpc4rykpiJ4RNfPU0vcTqXEbGwld0bVuNes60KKc4rM4UYzTdVxWzPipyWEzoho+jGFJ3d3G2qV461KnxU6j1W8RlUcWlTUtmMtvG3CSOhgvJc5Wctss/azZWnkMw6w6qxd/yLsDmx0JcZDDofi9ob2t3bZkxtKOje8ys2XtL+wuUUjhVWx2XpHKtVVqE5ErJL2q6aoxs7e6pUalepdzVKhbLEakquWnCWcqDhh6ze7GUmRw0bVlc1rec4U4W8XOtWllwjT2as0sZkpfrVs27MozyieHMB4w5InlVHXXraVp2aicoftJkDmoNxZLcMzSGvMZz/aZcTIYPKXF+5zHIUT+lUxWRNcgXp3Q5tkTerSNi1kOKOrJ3F1W07orvuzdnOFK6wuPhXhOMoJ+LOCjtTwpRcU08Yzydyo0KWjL+VC5VzCU7eLapTpSi1PZrQm3secxes84exYNJGY8cYlgbBhdzxlnluzM7z/GDTMMmx9DApHCzsLztaaYS54xXuD6qUppkqaLirqXSZmtRN63m1PTIrUJ6BYt9Hb1ripO4jWtXQhSq6lKbqxqcfDDfGKMV4mHiLi8vpfJT1adKCpOnWVWU6etUjquHEyeMQeXiTe/WSSS5yCR1/b0byHf7fY8cn258MAAAAAAAAAAAAAAAAAAAAAAAAAAAAAAAAAAAAAAAAAAAAAAAAAAAAAAAAAAAAAAAAAAAAAAAAAAAAAAAAAAAAAAAAAAAAAAAAAAAAAAAAAAAAAAAD037Ycpls1prJOS5QYQy0v8A4qmHk6tKpxPMRoljOpicyekxcmb5YxSO7oK1cgVvkdYWxhX3kKU61uJKSqk5ZKoqwy7xVhoW0vrfSLubdKvO7uIUq04uM0nJuDi3jKy001lY29J6O60lXtKtlxNb9SVvSlKjmLg29jTWM5a2bHsfJvP3j84w5qfyw+LtxVuUj3PVnd2DTLI2PswSdxsmTjjY/N0KcmNwYZ9c7K3Q9IqxNPnFAxSBC9nKro/BVjbR2uP6I4El7TpXF7oSpZcS4XGj60IVKUIukq0aNRSi6eElmpDMouMtkm8tPJpGpStdKwulVUqF1SnKFWUlNwlVjjFTLk8Qlsess6rezB1WeJLymmKcI7DueX9ktB8f4Ul+Jp1AGmU46j2qSp22mi01Itj58DxAlwpj1xyhdfOWJYY6onJ6aYo3x9OmJepE6RtO3Hu7YtqWia9e2jTs9Jzr8bCUlVnexjazjtc6kq9TiparzhRcm1yPLSzcVNI0qVw6lzYwouEoxlTha69dSytWCp03JOedjaSjlttbyDsqYOf+VC170anmsktxQuyPrfrFFtUM9YWmWUoJjWVwErD7q89iuVLKT99jhMih+QGJ6Nd1Dgw9OKZ1iW9o6q4OyZ6SM/VQuFoi80lC6pXHF3VeNzb1qVCrXjPNNRlTk6cZOM4uOyMktjznGCGpRekLaznbzpa9vSdCtSqVYU5QxJtVFryWtGSeW1uezGx4ubQ+X6+aQ7qZ6wJFNrcaSgjL2okmwSxbRSSNsS7AkQ2QfCY3Jk6E1Q/mSWPSvCTbImU2Mq5S9oLGSSKCyTD20plvsWmx6Tp3OkdH211Ozqw4m9jcztITkripaQ14OXiuE413TlruMfGjlpScnh7WUqFnd17eFzTk61pOjG4lCLoU7qWrL9c5RnSUopOTWrKWMrV2lVtxMeUnxbq/mZm2Zzhphj2GZJSRqJosTY0j+rSjJOw7KokiNQevhv8AELC1ju3RqIlkkyVwfpW6xMtOTeQhSVvdHElEdmypaKq3lvO1ttIznSc5uvcSvI0rV6rXjd8z1XOeXHENdZ2tY3LqppCna1o3NezjCo4w4umrbjLhKWW48TT2RjjXbbhhPypYIF5SvJzxjzJHJO5Pxw/o08zxVyY2h0qj7qivROXWGbQh1mz+01VJ7ukJ+mNjoiRKFDctLrxpbQpSRUs2tt0+iLfjaWm6FaLUK+lL6LUo4zTqYTklJYaafivas4fMyPSNXVloqpSlGUqVjavxZZalCTlqvVeU92x7092GZGcsFk3CEXwdEI5rw7EnJeUWzBbylWUWhSaWfLYU3TDGUVaYhjyROTeqUI1iNZkx5zRMTmM442+OPactEmKIITknruXQVvcyuZTuoOPubQejrdvWWsozbnUWcpqUdTEop4aa2Il0rVoqjThbyjJXtTvythx8XMcRjlbU4vWaj0mWsrzhtptji7WPKGgWQ9P3aKsGuuNcd53xll5h1RLyDgTJWP281jkyp8WZ7jfZQpxm6klFuETcGpW4EnJ0TorSNJBCpPQ7hp2tpZ1rujpOjf67r1KlGpbSvXTuKdRuUUlbS1IzWs4tSSzjLaydcri6uKdtUsatpqKlCFWnWjbqrSqQ2SbdWLk4Z2ppvKbwnkxNxPm9TnrPnKaawZ92qwXN8s7dYRhmM8b7OR+9ug2C5zlDCBjKqhELRvqSMRVmamGTIijYhSSWsxbO9rY9SjGqkdzwwHPXdXtlbW+iry1s7mFC0upV6ttNyqXEadVSUp4cpyb267i3lbd72HLRrSrV7+2r3NGVS4oKlCtHVhRlOm04rW1YJL9bl7G+dYxRMeqU6095JzlS4hmeYYhT5Onb/pWoIxdCsrQjIkwj7HGs7Jzkb9JSoU8PbW2pZTV5cux9HRyOdr08YeVrigQJLm85Zs7yN/pvRlWhRuFRpU7qMqtWhUpQblDYk6iT2NYeUllpLO00VtO00dfwrToupOdu406dWNSSip7XLVbW15aSexJ7OV6T8za8zPBsfwpI5Y+Y/eEeeMVNOX4ilhU1aZU5s0aeli1Ekbps3N93SYxJCzERtVTUqobanOtUtt6rry0vra1+ioXULmVeEIVo8RU4qbqU3TUpYzrU5N+NH9blJPLytmGVNWhOjGjKUqclWpupHUmpSUd2JKOHCSe3bsxnammiBx1kP2+3X/aAAAAAAAAAAAAAAAAAAAAAAAAAAAAAAAAAAAAAAAAAAAAAAAAAAAAAAAAAAAAAAAAAAAAAAAAAAAAAAAAAAAAAAAAAAAAAAAAAAAAAAAAAAAAAAABzx7Xqf7fS7vcrXwjVLD2Yxtzz8nYa4eVtWMNYxt6NuX8px8fj8f1DKW17t/ImuffyN7dv2xlZ25+TY93W9/yAMLmXWkjI8oNVPft3b0sZ593L053LAANZWNmcNZx1bk87Oht8m8xtytvI+Tl2bVv3bdnSc8e38f1fh/2gkksLC3buj5c+0YeEstvZlva3jfnpZxx+Px7nzP8AYGMZaSTefl5m/p+nCMvfnlxjL+24fH4/hBLl2Z5ccv0/blGFyc2N3s6gGE8NpZXy47f7Qti5uhbgGP687fp2fN0GNvPy7d/s27Pm6B/V8fj2+54OAYS243bsJZ37cfbO/lZl7uX5MfSAwvt8vp38oAyAAAAAAAAAAAAAAAAAAAAAAAAAAAAAAAAAAAAAAAAAAAAAAAAAAAAAAAAAAAAAAAAAAAAAAAAAAAAAAAAAAAAAAAAAAAAAAAAAAAAAAAAAAAAAAAAP5vvsLtrcZfaXbThxuvupZbTj5XGt1aU7fzO32xhyjHfKK62l8/UxhvcslP05F58S/bBXuxHx1Ly17ew34ub/AFr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meJ6/wCeJ7H0Esg2E8tzOLOvSutclieN5jImBy6CtUtq7oDy0MyxuWdDckatvVdHUGdHWpFKU3mHpzbLeSrpSwoydOrd0ac1yOW1bVsaxlPo5CaFld1I60LerKL3SjHKfsx8hcVNT9pfna8++w7kP4O+p+HtDT3Y0a08XtvsflPGFje2vbt6DZ6Pv8PFtVzyeI/6/SQg7NLqwOrmxPrY4Mr2yuCxpeGd2RqW51aXVuUGI3Bscm9YWSrQuCBWSclWI1RJShMpKMIOLsMsutpYU6kasI1ISUoTWtGUXlST3NdD9K3M5ZRlGTjKLjKLacZLDTXOntR143MAAAAAH8332l2XmXcaWl23X3VpTjwttpW6va+bXhSva+aNZyUYuXMm/t0c4W1pc7S2dLx0EeLFpyw64wy6tLeNaFl8a80uyvlW0p2qceFKc67hxurTjX5lKUtSrOrJyk+hLckurJ2wgoLC38re9/1dG4pBGbgAAAAAAAAAAAAAAAAAAAAAAAAAAAAAAAAAAAAAAAAAAAAAAAAAAAAAAAAAAAAAAAAAAAAAAAAAAAAAAAAAAAAAAAAAAAAAAAAAAAAAAAAAAAAAAAAAAAAezHko/MCYE9LKPtz5FHzzTX3yuOuP5qPbaJ+4KP8AG/OZsPFUWR4jdr/NS7KfX+zH7Ykj4j7Poj72WX4iH0nzTSP3ddfjZfQQCLE4gAAAAClXfISz6lUforxFX+Cn1L50b0/fx6yORSHaAAAAAAAAAAAAAAAAAAAAAAAAAAAAAAAAAAAAAAAAAAAAAAAAAAAAAAAAAAAAAAAAAAAAAAAAAAAAAAAAAAAAAAAAAAAAAAAAAAAAAAAAAAAAAAAAAAAAAAHsx5KPzAmBPSyj7c+RR880198rjrj+aj22ifuCj/G/OZsPFUWR4jdr/NS7KfX+zH7YkjH2fRH3ssvxEPpPmmkfu66/Gy+ggEWJxAAAAAFKu+Qln1Ko/Q3iKv8ABT6l86N6fv49ZHIpDtN9+i+osi2q5J3cFhw/hdhyXsHdtJg1rhj71niaWVx6M0QInKU22ZCktzcTDIlYgKUq5AscZEzMFpPOucTuJttt9Ld3UbbSltKtVlCj3tXcknJqUtmEoRzrze1RWG8vZv22ttbyr2FaNOEZVOPp4k0k0tufGe5cry8bDWxtFoDtnpsyQKUbCYsticRydVxLgsxYZtj7JEQflLUWQctQlSfGkqlzIiX0IUWqUiFyWo1TkmKWqWwpYQ3uBibvtb62vHONCbcqeNeE4SpzintT1ZpPDzsa2N9Jx17SvbKLqwSjLdKMlKLfNmLayRHmfXjLuvlMTVy1Fi4vTN+GINsHjOpb9HX3sixLkjrnWGym+kednWrMY60Z3HnML71tkTf1CnXJpR1OJ6pJRuaNwqkqTb4mrOjUzFxxUhhySUkspZSysp46DSrQqUZU1USTqU4VY4afiVPevZubxnG/dkmg/k9NuE21zFpGdi5PZsvJm5M6suPOzvHdxCxCsgirJac6sxtldYMmqZC0al3qWqkhJtlxfW6+y1zvsR3Re6Fr3rO8VSXEQbjKWpPWyqipe8xre+eN27JJ3nXVxG11Vx00nGOssNOLknrZxuT5d6a3k5O/IvcpezQl+nZusT05oYs0tL3JItGZ1iyX5SYUL5YQc22OuHYtOHjKiJyOIUWqTmI6H2viFMWrUL21MUhW3J4Y6WsJVFT45x1s6s5QnGlLCzlVGlBrpTfRkmloy8UHN0sqKWYqcXNZePeJt78rG/nSLeyzyRfKDYSxVN8z5CwJakgWNCESjIqyOZPw9PH2Bkrrk1KGy2GQSfyOYsliK1WSoeqrWIvrAh6Q5PdEDcjVqiNqWlLKtVVGFV8ZPOprU5wjPV36k5RUZdGG8rLWd5rPR11TpyqygnCO/VnGTj0yim2lyNvc2s8pHbbjg27k6ZDlq/V5rXJy9uUGPrNx78u1JdmVTfipLIrtfSsG2Lbb1qRWTddOq5MMQGEFXqzI5cdU8hPRPu6i90IUXcSWbeU+9+L8VrWiuMdRJ4ks41c527Y8poof5FKpxKf6uo8e5+MvFzqKG952ty3LnyXNr7yWe9W0OLWvNeG8J2O2L3+SKojF5fLMkYpxegl0iRKTEKluhxWT5zEFspoU5kK2e1awpnBuNfG52ZSVhjq0OiNGr6StLarxNSctf32rCE6mouRzcFLVxteZY3Pk2vNKxua9NVacU4bk5zjDLzjEVJrPRjOcNme3KSa7s2NNxuSpw42a1xZTKZLpfougyZgFDY14Zuy3ll6yXN4vNInO5QylspjFL565IS4bJ8gOKqj02X1scVzlxayjCuDR1eVS0vqrrSwri4cKu2o4Qy9VwjJvKSaaitnMjsvqUYXFpTVKOXSpZp+9Upt4ak1jfuz6S3dUeTdYNw+VMyPgHJGMEGrGHolkTITFkfCkK2Pxm9ZIxgrb4DPnqMxLG7rOnGQyTMxDbKokkKlr9CofL0TOxnq17p2NtZyJcmxc6Sdto+jVp1JV61SEHCrOjLVmtdRlKokoqDabwm1l7kzFGxVxeVKcoRowhJqVNVY60XquUVFvOstm1pbups1ztmiWyEgf88xqIR+BTl11rxeozTloqAZtwnO0jPjBA2lO7rLI+6RLIDy1z5IwI1SQuRpYEskrhHl6xG1PKNE5qSEhlhDSNDi7acpTh3xUjSp61KcM1XnCesvFy34rexrl3Z43ZVtevGCjLiIOpPVqRliGcb09rWVlEZwTWrM+ScM5o2DiERsW4e19MhRGVZqukEaYkTAsyE7HMURbm9E+u7c6yl1dXQqia5siiF6Xt1FKE9zTo0zgiOPmqXNKlXo0JSaq19d04qMm2qaTlJtLEUk98sZe7cyONvUnRq1ox/U6LhrybSXjNxWryyetyLcm28Ih5iZXOSPjPHWZPareH51b2RqSXHpktqlzdFZKBCRcpVnEJE1DlR5RdVCo8lOVzuqHGll23X2zNqCk3uipSb5kk28dKxsS27ugiUXJxSW2TUY8izsWPas9eSTtgcAZY1cy9MMEZxjBcNylAjWYqVRop9jslsbb5BHWiVtFLXuJuz5H1vSmF9a11at7oqonqpqkVdRWEKE5UdCvTuKUa1GTlTnlxbTi2k2tsWk1tW5m1ajOhUlSqJKccZSaa2pNYa2PY0Q2JSMAAAAAAAAAAAAAAAAAAAAAAAAAAAAAAAAAAAAAAAAAAAAAAAAAAAAAAAAAAAAAAAAAAAAAAAAAAAAAAAAAAAAAAAAAAAAAPZjyUfmBMCellH258ij55pr75XHXH81HttE/cFH+N+czYeKosjxG7X+al2U+v9mP2xJGPs+iPvZZfiIfSfNNI/d11+Nl9BAIsTiAAAAAKVd8hLPqVR+hvEVf4KfUvnRvT9/HrI5FIdpvL1zdXFs5BzlCS29crRWO21WubU40SqT09FjcYfH1ZqFVQgwuilIaoRJjDUx9DSL7ii77i63ll3W01aKlpqz1kni2rtZSaTSWHh8z62mWlKTjoq51W1rV6SeG02tuV1Pl2o6B6VKVP8HoiBahQceW38rc5IkFhxt5liJGZqi7LzEqS2+taJ05i5WqWXklUsLuVKVCitvVTjL7sLZp2aWzNjHONmfHntfPu5TMm3oiCbbSupYT3LxeTm6cbyt5XiKSh/u5I0hijb89qZVyR+ksTi6ZoaHByUSSUl1mZRkbYSUac813frTX5iKq0N9ihf1R5a7OoVuXpaG40TKMaWkdeUYuOkLmUlJ4ai1FqTzjCeNj5cN52DSEZSqWUoxlJSs7eK1Yp5ccpqKW97Vs2b0bfpInOSfwqfCSRQXUpQmg0fTnlXVpWpZxOj8qLNLurbWtta2GW1trWla21rTjStaCtTT4OXDW1OrJp9Du4YfypnfLK03QW56iT6P1KftTX2WUa0+RDlsoS8qzlR2If3cp0kGL9tTnxwtXqemO5xba5yaw1xU1M6qsMtkLU2vfVFF191XNClW1rVQTZfbY6Xpw7wt46q1VcWkVHkSzq4XMsNrqOLR9Sava71nmVO41m3teMyy+prOeTkwQ7yOy1Yc28rHYarUm2LeSD3NXLLTTzDLVS0guEVKVqaXXVocqK6WroWoM55tnSlHNvp1YznbaWwnozC3X1FJ7tjjJNJciaxs6DGjW832W8O0rNrlbW5t9GXnnzvOGT/7vZM/mU8dsaPK/zUWzh3O1w4/m8obS+/lP+A1P95AwvvPP+Fw/NZdPK/I5U74X5I15iaZ5Xa/38nNhWOQk5DQ9ZGys1pTHIjMzVZeitvabZ4ZcmhRMqKTW2OSpUgTlqSrug2Wl6aKcVU0iqrSrq7m6mthS4vC1N+HqKPPsznkwbaQUnTspU03R4iOpq5xr5Wd36/OOTOxNreZb7wIZU2cqLyEzbO072km7frJyX6GYpZLRZbI00qSZ+lJEgTv9rhWq+j2S7Fqy3Wi6tVlF1p9FNerUvEFjq94aS1cavfF1q43auXjHRjdyEt5rd+aP1s63F0M5znOss5ztyd/qt/8AenJp4dg9v+HsF5jr+YR1v+blL8XQ/wB9EzD781Ouf+6RqK5JfYls1l34xG8Tu0quKMnuLvr5nJjdqIiWR2xjmMm6GPBMstdC+pUjkcflUemj2nuuIMNIilya++4sw0kyy0hbu50e1Tf6pThCtSa2tVKSU0lv2yxq9GTisqvEXicsqE5yp1NjxqzbW3dsT8bHLq9Bnhyn2KfG2NKsX8nMidC1U1zHspmzaPKq0kzqilyxhC5S64f1sqcdYaaWW1zKKR+6bqWKt5xzNI2o0tUZYqodQ7m0dU7/ALupfteJRt6NtSysYqTjGrcYW3Dg2oZzhx3bMHTfU+8raFom9arWq1p7ceJF6lKL51JeNjnznced+yy8y+ywu266++622y2y2t11191aUtttttpW66666tKW0tpWta1pSlOIvesplv2b+Tr5MY5eY7iRR2RRJ6cI5LGJ6jMiajqJnVikTYuZnptUVLsNoQ4NjkQmXIzqlGFmUKUEF31Lvsvpbzbra11i4uKcHFx5NXGPkxsNpKSk1NNS5dbOflztOlGxqAAAAAAAAAAAAAAAAAAAAAAAAAAAAAAAAAAAAAAAAAAAAAAAAAAAAAAAAAAAAAAAAAAAAAAAAAAAAAAAAAAAAAAAAAAAAAHsx5KPzAmBPSyj7c+RR880198rjrj+aj22ifuCj/G/OZsPFUWR4jtsPNS7KfX9zF7YciH2fRH3ssvxEPpPmmkfu66/Gy+ggAWJxAAAAAFKu+Qln1Ko/Q3iKv8ABT6l86N6fv49ZHIpDtJvYNjszxbA8+1lYplRDhDKEujc7nMJ7Hooq6+SuJdR7HnXskWMaiXNlW7o5X/AWh/b25Vzf+HI1PPv50Lt6LrwuHDNaEJQhPWlsjP3y1VLVeemLaJVWqKlKipfqU5Kco4W2UdzzjWWMvc8bdqPxN2GzCdr0m1VMl/OwIjy8ZnhNBOx+L29TyubEDIHfKuyi1lpMrudFDTGrrFfIr45TndOo0UcrbVlHe1Hj++uL/V9RU+M1p+8WWo6utqcredXW278GePqql3vrvitfX1MRXjYw3nGt8mtjoyZN4m5VPlBcGYeTYFxVs9OIni5tTrUbEykt0PdXiJo3DqlVKOETh9jbpPIMkpcaaalSxCTMhCA4ww9CWmOvuvrz1dG2Nao61S3hKpLGs8zipY3a8IyjCT3LMot42bsolp313TgqUK8owWUliMmk9+rJxlOKTf61rHUWSp5Qjb9ZtUybtKswGKNn46hTtzRlA6C40vNTI0sHV43JLNiN0NrA1plIYuVM96hdF1Kk246rmccY722OFu/eNp3vO0VJd7zk5Sp69RJtzVTKkp68fHSaUZJLGFs2Gju7h143Lqt14pKM3GGzEXH3urqvY2nlPbt37SLMJbO5x1zymvzVhqb9h2THRqlzIukvY1EJD1dsnaRQhlaXrNKWB7YCuuqVWoK6sS1FqENDOe3HJDLbL7Za1CjXhGnVhrwjKE4xcpRxKDzB5i4vY+RvD3NM0p1qlKpKpCepKSmpPClsnnWSUk9+5bsc63rrMObC5gwAXlcrEcv7Ei834emmAsoW9YIw/dk+Jch0b6TCJ8ZKyPNWWjvRqQf29j1WmSt/UP7VvKLqp3VFW3o1+L42GvxNSNWmnKcdWcU0peK45wm1h5TzuYpV6tHjOLnqKpGUJpKLThLfHanjOOTauRn9kbEZiTa9LdVSJhzMCuGWyc6LIH2Pxe6puVCImVCCpV2UXMl0yL5kXJLa+shUisjt1Lem3M9XGtVdTt6LrK5cE6ypukpNz2QbUmtVPUe1La05fIZ4+qqToKb4lz19XVivGxhSyk5LCe7Wx0E+68cpbvRqnjxyxRgPYmWwTHTkqVLqRO9qiEsa2RevvNMWuEQpNo5JFEGXrFB5qxUuhp7ErUL77l5p163+ziGvo+zuKiq1qEJ1EktfMotpblLUlHWXRLOzZuJaN7dUYOnSquMOVasZJN8qcoyae3Y442rnyWDkPdvaXLGXMJ55yTlt1meX9d2LG8dxJPX5jiSx7YGzEsmXTKBVd63x+iWdOTTJ3Je8rn2fppQ+SVUqNpKHF5JrQqklO0tqVKpRpUlClVbc4RcsNyWHh62Y5W9RaXLg0qXNxUqQqVKjlOmkoTajlJPK/WrW65Zb5S2rtrNhKbIKtukuT3pp2MWzhfkdTk+PpWSNul8vdan0dnGxpYGxtjRKN2IVK0LqwEspcfc2patZ1zUoa1ipGblWtBW6teLi7dQ1FTlJyWpyLLk5Nrem5a2dpr3xW47vjjGq2tra6UU87s4SUd3JjBkVDpR447tQ+ZC333BiWGrlMUb3uZ5mlOP0pZr+2xFZGY6nhkRheJ4q1M5kzUxtWucWe2rMiRrasS4xxUKnFQUWr56kO8bZU7K1nVzJxjThPOq5J+NKVWTeqmktmcZ3YRPCXfdZ1Lu4UFGKk6koJOSUktXVppJSacntS3b92es5TjbxJu5uVlHN0eq9FY5soxwDEaF/OUGOqTGMAaiI/HFS0pUcoNQuEnOTuM2eG+pxvQ3yTuZNTTr6XnGZ0dauztKdGeHUblUquPveMqPWklyYjsisbHq5Ww1vrhXNxOom9RKMKes8vUh4sc7Ftk8z5ca2M7DBZkeXSOvLTIGNce2PbE5oHlnckt3MVN7o2KilretTX1pdSxQkVkEnk3VpXmmF23cO0O1pSTi1lSTi1t2pppr5c42bek5YycWpReGmmnzNNNNbHh5S+nZkknO2dsr7M5Xl2cM4S4+d5SnZ7YplcrUNbEymuprKxtkaav7VRprZmJCWhY2ZsbSCG5rRkUIRl1qXcbUwy/SjRpW9ONKjBU6cM6sE20stt7ZNt7W3tbN61WpXqSq1Ja85YzLCjnCSXixSitiWxbFyERiQjAAAAAAAAAAAAAAAAAAAAAAAAAAAAAAAAAAAAAAAAAAAAAAAAAAAAAAAAAAAAAAAAAAAAAAAAAAAAAAAAAAAAAAAAAAAAAD2Y8lH5gTAnpZR9ufIo+eaa++Vx1x/NR7bRP3BR/jfnM2HiqLI8R22HmpdlPr+5i9sORD7Poj72WX4iH0nzTSP3ddfjZfQQALE4gAAAAClXfISz6lUfobxFX+Cn1L50b0/fx6yORSHaAAAAAAAAAAAAAAAAAAAAAAAAAAAAAAAAAAAAAAAAAAAAAAAAAAAAAAAAAAAAAAAAAAAAAAAAAAAAAAAAAAAAAAAAAAAAAAAAAAAAAAAAAAAAAAAAAAAAAAHsx5KPzAmBPSyj7c+RR880198rjrj+aj22ifuCj/ABvzmbDxVFkeI7bDzUuyn1/cxe2HIh9n0R97LL8RD6T5ppH7uuvxsvoIAFicQAAAABSrvkJZ9SqP0N4ir/BT6l86N6fv49ZHIpDtJzxrrdmXL2Mc35hx9ELH7HeuLNFZBmOQXSGLtV0SaZq6rmWNKrWl5eW57kHXFybVqepEZb3pSj6j1VcSlINJMvhqXFGjUpUpycaleTjSWG1KSTbWcYjhJ73jOxbyaFCpUp1KkUnGjFSm9iwnnHW3jYtvLuIMExCAAAAAAAAAAAAAAATdrvrnmLa3K7BhDA0SsnGTpOjfl7JG75BGYvatSRhjcJI9m1eZe8sDCm6EzNa5ZSxW6EGKakdHSWHqjCSDIbi4pW1KVatLVpxcE2k28znGEdkct5lJZ6N+wlo0alxUVKjFSqSziLko+9Tk9r6E2QiJiL7c4AAAAAAAAAAAAAAAAAAAAAAAAAAAAAAAAAAAAAAAAAAAAAAAAAAAAAAAAAAAAAAAAAAAAAAAAAAAAAAAAAAAAAAAAAAAAAAAAHsx5KPzAmBPSyj7c+RR880198rjrj+aj22ifuCj/G/OZsPFUWR4jtsPNS7KfX9zF+DIciH2fRH3ssvxEPpPmmkfu66/Gy+ggAWJxAAAAAFKu+Qln1Ko/Q3iKv8ABT6l86N6fv49ZHIpDtPRxyXmw8ojPJkcqoiSQLArjZhXFeBHCPnyLX/EEkWTA2XZanypcnzAre4guPzMga7z7ioqgyZfJksRTFkpY4U2kEll2+d0la056QsG5VVx9Zxnq1aiSSg8OCUsU3s2uGM7c5bbLuxrzjZXjSp5pQTjmnB5y9uts8ZdeUt246vkwNW4zMtXdreUCfMcaq5Ny+hy8gwjr/jjaFxx3AdWo5M5CiaJlk6UyiHSp3hsCeL22ETEhLiuGlqrGtkckKtQij5vQm5exb6SuXTr21kp16dF05Sqyt4ynXlGCSjDKzLD/XSXjdKzs1sKCqUbi5cKM6uvq01VcY04yltcmnsws+Ksb3jZnKpuUMwxjR20LiOap/F9B8S7lY7zwkx+tjGjU8wqTE8q6/ySLqXBLL5VjPE0jemqyeR6fW3tpj22pWvmxy6+1wJUJzWopqxYVpK8lQpO8nazoylF3UKi4qrDHvZ1I51ZpvfJvK2chveUoO1jWqRt4XEKiTVvKDVSm3hZintabSwt0Vnc9k98oZshhHRPYjXrF2LuTy5P+VRiQa6a+ZLyqsyfrZEpg/TR3lDYuQOyVmNMuQs0KIuaW1KqvVMTIS6u8qPXvskXPlhpSAnSytal7b3M6t3cJwuriNKMKsoqnqvY8L3zy1sk3FRjFJY1s7XleNpWoRp29Bxlb05zcoRbmmpZjtTwtmdm9trJcm0GXta9OOVcb9FcVcndo8/YQtzThtryOty1hNBlbI0lV7Et+PpfJzIjM5o4uhmO2KItE+TtWPIfHkBUVjixpNVGtDggXXNhMdvRr3ejO/q13ccfGlWlT1KjhGPEcZCOYx2S1nTcptrLct+42r1KVtfd60bajxXGUo1NaGtKXHJTk1J51VFTSitqSWFs2Fmamag6x495ZTlDte5nhyJ5ZwFiXBWysni2NZwhTvhDO0kXwCSsrbH3p4Jc3dgkEZZH9XGo1O0SmkwZy+Domd+ud5qkyS7r162ibGqqkoVata1UqkcrbLWTeE9qbw2s4b2MitqVGnpC7g4RnSp0rmSjJbksbPkWUt+E89JG2nWUcRcqK27T6q5N0l0tw5KCdcMpZtwDlnWnCbVhWawTIuMEzaqYIy+yJtNenOTQVzov5zwW+rFC5SQmWkOSh3VuTWsYN7mjU0f3vdUrqvNSrUqdenVqOcaiqPVbw/eyTWtiOE+YxQrU71VqFShTi1SnUoypwUHBwWcbFlp7Nm3PoKrQDUdjh3J1LNwI9jLTjMGxecM0PmJ8fFbySjGTdhbF2KYU3qLpRIY7Ecsv7DE5hlV5lyItMmvVWuhzPHrEqpGWkR0kTfJMaQu9a+VrOpcwt6dGNSatYTdSc5ptKTgnJQS6svGHsw82dso2nfEI0Z1qlSUIuvJKEIweG4qWyTbW/kI35TTC+HK4L1HzvSOaZYr2gcciPWI9g8R6ZzzFz/iqUsJFavGO8oN0BxtJ5EyQxQa0ty9ll9CCiynh7ciTFFSCC2tHbvo+vVdS7oKV1O3jSdShO4hUhODaalDWmk2llY5XtNbyjBQt6rVCNedVQqwoyi4uLaak4x5c72sdewuflxM3YWw9sZsropgvRbTPFMVbz8PODtmaN4bb0OcyJI4QrFuTFZ2N5Q0qmdixbFlbfVshjtEGCMqUDynvmUgVqaPE5crk2NDUqk7eleVbmtOaVRRhKbdKKWUm4v30trbbztxjdtaTqwjVnbU6NOKfFuUowSqOWx7JcixhJLY8vJnvhnEV5matf8YzzRbkgtUMByq/GEJP1p2zmWHZXygMrhmQrGRA5Sw2XuycrMC/Mr2c7uS/HrGtaoW+pHExnijhHeuaSjjdw1qkeLr1Y3V/cXMOMlGvb06kbWEllqEVni9SGNWTes1t27NnXThJTo03b2dGjPVjKjVlCVeSk1Ft7HLXkns2rme7ZjzyUiZs1o5dDLGpWPIxA1WMmDMG18bYHuXY+hcsyqwR/G8NykmjDTHMsvTGqnsZRmoEKRFJU8dfGpNKibVFj4QrKVHFXdGko986Go3dRz43irZtRnJQbqzpKblBPVlzxck9VvZgi0e+J0nUtoKPF69dLWjGU0oxk4qM8OS2bGk0ms5WWYc8lP2Gbbbi7HP+bcNYAfUxWjufZE2wxmwTimKY1YpNEGGKIo/KY3jeORRthUfk6C2hiouQs7Ijd7nBUtcbldVqxSeb1aQp96WlrTpTqJd/W6cnUnKclOcnJSm5OUk92G2sJLdsILCaubqvKpGEl3rVaShGMU4qCUtVLCeEty3+kh/kpcbY7yKz8pmZkGAwudGQLktNqchQY2YRZjk5kLn0eth9Y/OIne9oFt0cl7F0tV1nkrPVG8tlVB9US0nqxnOk0nUnGWjVGcoqV1CMkm1rxcJPEsb1tzh7PlwRWMYyV85RjJxtpyTaziSbafXuzy5W8yw14nmG9W+Rfjm0izTzUzYnNjxv3JMMs79sdh9qyEkaoy4YXPlJ3XChN7O8yNC23MColkjjpIKMTY6Pl8iJQmOLeTzuWvTq3Wl6tt3xXo0Va05SVKermXIs8mtlttLLSSzsTJqNWFvo6nW4mnUqOvOMXUipKOzf1rCwXzotrIw36M5P3yacM6RzzYbPOx0lxdi2IbaveN4trPhjGrchUyWXvMJx9lSQMkPe5sZJK1j0XYlyt8UxqLNrUubLrG+yWtz7i+ucXcLKdS5hb0qMZ1HbRnOvUk1iKcoLWjFLa3lPKW3ab2lDNtO6jToyr1KjjB1pRjThFNp4jLY3lbMrC2chCfKmYcxDTVXXDPh8d0uxJtlZkCR4gzVjDSefYtd8ZTSG9aXOSY/ywVj7GMnf2WFOqUtrWR6TqEdhVrs7uhR6wwhH2OtTdLoytUdzWoRd1O21VOlO5hOMoyziUNaay0lhra3nO3BFpCjFUaVaSoQruUoVI0JxlGSxmM9WL8Xbsezm6EaasG5VLwjlmF5VNxti3LxcOcz3AzG2a4nbOcXSstQ3rG65BL4pcsb7XhCVRbVcmJqsJoS5JUSviZVP1O+4r0uOpVKWvOlrxcdek9WUV+5ayljk3ldSqKlVhU1VPVlnVqLKfWlv25Za2RZfTIWQZ1PrYvEIPbN5jJpfSFY9ZexyAxCklelrzSLwiPdJWdYYgwUW9ao0zdLVda2ZIiQ9IP6h1W7eMdSMYKTlqRUdaTzKWqktaT5W8Zb5WyOctaUpYUdaUpasViMctvCXIlnCXMWcNjUAAAAAAAAAAAAAAAAAAAAAAAAAAAAAAAAAAAAAAAAAAAAAAAAAAAAAAAAAAAAAAAAAAAAAAAAAAAAAAAAAAAAA9mPJR+YEwJ6WUfbnyKPnmmvvlcdcfzUe20T9wUf435zNh4qiyPEbtf5qXZT6/wBmP2xJGPs+iPvZZfiIfSfNNI/d11+Nl9BAIsTiAAAAAKVd8hLPqVR+hvEVf4KfUvnRvT9/HrI5FIdptC5PDcHAWAYJt7r/ALQxHLT9gzb3G8PiMmfMFmxG7KUQeseyBykEZcmJDO17bFliNQe8rqONHBXdcVemRcxItKvUE1rr60rV6ltWt5QVW2qa6jUTcZJxaaeNqe0sLS4o0oV6VaMnSrx1XqNa8cbcrPI+vfj5ey1T3ZwDiWB7Qae50xtlLKmi2xcrRydlsj7/ABti2Dw9J4e7mXwPKERPVFmY/Wzc6PJmVum7KrLSsT4paG1PRddGSHiOSXF1aVqtShc0KkKd3Ri47VmnNTS14Nb1FteK87OnajNvc0aUalCpCdS3qvKw0qkGm8NZWHLdle3BC2zUx5PUvH7BANNMR7DGyS2W3SeWZ82cmEaJnR7LY1KW4nGkaxnitcdjVvjdVhpL+rkzre6zA9wT2oiFiRqvuS0lt6d9ryqXVWliVPVhRpR8VN5zOUntbe5Y3LPOQ1pWqjGFCnU1lJSnVqNa2z9ZGK2YXK+V45i+uUw3ExnuXsDjDK2MGOdMUehWvmGMTuqKetjA1vKiRY6SOSd7Wt6ePyeToTWVVesKq1qFDikXHWWmVVtyGtttLtbC1qWtGrTqOLlO4r1VqvK1aksxz0437NnSbX1zC6q05wUoqNCnSece+jrZfNjbsbLu3R3ixRsZyq6/eaER7IjViVXlPXGcFx2VNMbRZEtacQQzFMckqe9paJa+RqjguWwV3NYyrZbcmUpVLdevVthxykhJFZWdWjox2c3HjeLuINxblFOrKo4vLSykprOxEl1dQq3/AH1BS4vXoyw14zVOMIy2c/ivH2Ztl5ObZvHOy3LK76bSRCIyBVjWf6obAzZDCcgENbK/ObE2tmKUy5gkhUfd5S2ILnWjUsRnXtzs7WlpVNh1L7jOcTZX39vUt9E2Nu5JVYXNtByT1oxl42Gs70ntxjk2o67OtCrpC7rRi3TlQuJOL3uGYtrkw8bFl+01+wrdfk+NRcWbAOOj2J9sFGy2xeH5Jgo+U7ISvGaqC4Lx/P7yL51THJuM6NrvOJEeWkRJGZ/lzExK0R7W0uhNEiakjj8o65Wd9dToK7q0eIozjV1aUJKVWUNsG9ZvCUllrbsys4IFc2lvGq7enVdWrGUM1JJqnGW9LG99OMohzV3dXXwvVSS6Kbx41ylOsAX5PszXirIeCniMt+aMK5EOaLmN8sYG6dc2HSaKydvuNsWsjsrbyUKlwe3Cy1e4rmtWwT3FnX75je2lSEayhxdSFSLlTqxWdVNp+K1nC5Pl2kVC6o97u1uYSlT13OnODWtTk1h4T2PO/aQTshkHR8yuLIrpzhzMMcZYO7uT7N8yZ9mDU75gyke5K2o5EzqoVB1duLYaxRMhAqLabGSi11db3Cpjq5lmEnXrZaFO8arO6q025w1YUqUcQhse3Wbbb2vO1LG/aiKrUtk6SoU5xUJJynN5lPanjCwksLPK+TcXhykO3sK2z3/y3tzhpplcfikwesWPkRaskM0dTyZGsgGMsfRFRV/ZGd9l8cvJOfogsUpkxb06J1bSclquLJOOUISdbC0nbWMLWrJOSU1Jxezx9+q9ja5nhNcy5dru4hXuZV4JpPUcVLfmKjlPbhbU1v2p8+w2WS3lK+S8yRtzCuUZyDrZt667Wp5ViOZSvE6bImMk+t7PMcaooqxt05jMgLTkZPki6Mt0UaX5iiLujjUbkEgbUqF+UIWdYu418dH6RhbTsYXFHvdxqRjU1HxzhPLcHyLfhzW3GcLOG+2V7ZyrwvJ0arrqVNyhrLi8xSSmufCWVF42pZWWYiYj5R6AYf5XqUcoa1wWYv8AiuW5jzJNXGCrqsjXOyohmlmlzM6Jieouriw1kEcpLTHBCn69FoHg1pJRHuTUUvNUo+qpYTqaKjYOajUjSpQU0njWpTjJbM7pauN+zO856d7CnpCV3GEnTlOTccpSxODi9vOm29h0Ote5OsOkG96nMeu0HzlkLU5/gkkxbMIJm5dAmbMb3B8iRgptmiW1fB710RTqGl/LSusdKLV2murc1ENjo6NahyUL0W9e1uLuzjTrzpwuoVIVYTprNOM6ck4PG95WVLPK+g1oXNG0unUpRnOhKEqcoz2TcZrxtuMZTw10b95knijdLkpNVsc7nQzWzFG8D9K9pdRs1YEaMmZxdMMKlcLd58y0b4/EioZA3xmaKQVxc70z3MJ6rdpBMUBkWZW+Ow41K7PV9vLVs9I3NS0nXnb6tvWjNwgpLKSactZ5beMJRwktu17Dohc2NCncRowrSlWpzi5Txs1s4hsxsxtb37FjlxhG87dY3ceSriGjhDJN7MsMG67jsiskJraw0x2bBleI3qAFtSZ2skpklvldrw5EKb0JsSJZ6Nlpp1r7crtsRGdsLWpHSNW71o8XKhCklt1taOc5WMYxJNPPPueM8cq8XZU7fD141p1G9mrqvYuXn+QvTVPdLAbZq7NtFt2sa5Mn2ub7k9Lm/Hc4wk+R5uzPhPKRLFSNOjjFEE4r2HSNhkbJSqJcwu6ltSojFz44F2rnB1IUNelzZ1ncwvbWpGFZQdKpGom4VYb0m1ulF7ntwuTab29zS4iVtcRlKlrqpGUGlKEuXGd+cvYQPtTNtG3BhgUC0yw9mRiSRlc/u8zzbsPMGlfljI5rzYgLbY4bB4AquxfEI1FqI1F7ec12Ob86GrueucieoKKOPRbRvE6k7urCWsoqnSpxxCmlvetluTl8ix07XFXnatQjb05pRbcp1JZlPmWEsJL29BCGv7hgxqzLjxw2WYJ/KMEopASfkxgxY4NLZPnWPlkKK1Sx1a+HJW21ReuojuVpzl7SatbbViNE9si1QmdUU1fjnRqKg4Rq6v6nKccxUuTPQ8bd+7YiKnxSnDjoycE3rqMsSa6ORPZ8qaLKyEdBVM9m6jF6GStmND5dJDseNszVt7hL2+DmvK2+JopUvaSU7WtkiVhuQEPittIJQKHMtUcjKLT3l202hr6kOMcXU1VruOyLljxmk9qWdxpPV1pOCag29VN5ajnYn04LQGxqAAAAAAAAAAAAAAAAAAAAAAAAAAAAAAAAAAAAAAAAAAAAAAAAAAAAAAAAAAAAAAAAAAAAAAAAAAAAAAAAAAAAAezHko/MCYE9LKPtz5FHzzTX3yuOuP5qPbaJ+4KP8b85mw8VRZHiN2v81Lsp9f7MftiSPiPs+iPvZZfiIfSfNNI/d11+Nl9BAIsTiAAAAAKVd8hLPqVR+hvEVf4KfUvnRvT9/HrI5FIdoAAAAAAAAS3h3O2XdfpA+yrDM8esfSGTQ1+x8/OrHVJapc4ZJ6JLX+PKKq0yovoLpahSdJ5llh1aEWcw2z+Vxjq0KNeMY1YKajKNRKWcKcX4rWMbVlvPyElOrUpOTpzcXKDpyawm4SSUo8ux437yJK8fm/hEhGAAAAAAAAAAAGXuzs5gAAAAAAAAAAAAAAAAAAAAAAAAAAAAAAAAAAAAAAAAAAAAAAAAAAAAAAAAAAAAAAAAAAAAAAAAAAAAAAAAAAAAAAAAAAAAAAD2Y8lH5gTAnpZR9ufIo+eaa++Vx1x/NR7bRP3BR/jfnM2HiqLI8Ru1/mpdlPr/AGY/bEkY+z6I+9ll+Ih9J800j93XX42X0EAixOIAAAAApV3yEs+pVH6G8RV/gp9S+dG9P38esjkUh2nNKdunHjSlfB+YN217uz7fIFtf2ZzWlbadulacadrjThxpxp3f9nH5nb8vgUovOrJPkeMPmeHhvD+3KZaa3prrTXznFKca0pTjWte1w8vt+ClO2GUtraS5W3hLpb5EEstJJtvZjp6DmtOFfKr2vL49qvl/g4/MpXt+nQZ2NZi9ZYznKae3GVjk9oxh4eVuzsw1nbufLzc5x/V3PK+Pq+EH8m5dW77Z6cmBdbdbw423U4048a0rSn4eHpdr5o1Uot4U4yf7mSf9Zs4ySy4yS52ml6WhSl1a9qla14+VSla14+l5YNqPvml1vHzmEnJ7E2+hNsVpWleFe1Xw0r2v6q0+PzRlNNJxakudbV2bOXeMNPDzHrTFeHGvDyvUGXjLxu9Bg4GAAAAAAAAAAAAAAAAAAAAAAAAAAAAAAAAAAAAAAAAAAAAAAAAAAAAAAAAAAAAAAAAAAAAAAAAAAAAAAAAAAAAAAAAAAAAAAAAAAAAAAB7MeSj8wJgT0so+3PkUfPNNffK464/mo9ton7go/wAb85mw8VRZHiN2v81Lsp9f7MftiSMfZ9Efeyy/EQ+k+aaR+7rr8bL6CARYnEAAAAAUq75CWfUqj9DeIq/wU+pfOjen7+PWRyKQ7T0Icihq2ZJsdbYbpt0BxDkTJGuyaBRLAaPYZ7Z47gTH+QJo4KFcrz7lB1kahMy3NmCIajLljchOLcFShcrqa0JkMpTRl3RUemLrVqW1o6lWFOtrSq8SnKrOnHYqUNVOSlN8yWzrRc6Moa1OvcatOUqOFTVVqMFJ5zOTl4rUV0p825J4+8qtjblBHi3GWye2+esT7dY2kt7jjzHWwevUzgs5w03Pyc1ye3PGiZZAoxC25ifyikS94sQHRtOlcyCHG9rcHBQ0PRLdPo2rYrXt7alUt6iSnUo14zhVawoqpJVG3LPOm+nBBf07tqFavUp1qbbhCpScXTi3mTgtVLGMcqfLtbRK/JJYngWvhkB5Q7YOOoH6jpnGG4C0hxdISjE1cnZ2kUnZmWV5sLJPtuMcIBrkzOStxsdUjeqbFuULm1kSyWKzCPNt6iPSdSdxrWFFtLinVu6kf/d0Unin0TrPCWd0cvBvYU40dW8qr9eqdvFr39V5zPa8uNNJvZ+uaw00Yv8ALU/zpe5v10Uv/U6LifQ/3ttPxb/PkQ6U+77n9/H8yJIfIfY0gc03LkWQ8ixZnnLFrBrnmzZ5DDpCiKcWR/k2MmduTRYtwRn0uJOo0vsjRSJF1Us2wpzZ0R1S7ql04aaYqThawpwnKDuLijbucXiUY1JNy1XyNqLXU2baMhCVxKU4qSo0atdJrKcoR2JrOHtknt5UsNGbGjG4OyfKll7u6nbkz9LnCKS/UPNuaMVkyuKRRFZifYDHNI8px5NoYpjDOwuEcb2Xro42KWBqWJ2lemuub1KQxA5vSdy47y0oaOVpcWkXRqK5pUaijKTVanVUlNT1pbXsym0+XdvOu1uq167qjcSVSEqFWrHKiuLnDDTilhJbdqy9i5skC6j5Rk+lPJB5p3G18q1wzZ3LW8rJp8ZmYxlbHyYQvDTbhBDmVwZoEc9JnBFF1kjkVhieQOCNFec5JbGpTfS14i8TdWKavGN7pWnaVsyoUrWVd0sy1Z1JNKOuo41kk93Qsoioydro+pXpNKtUr8Wp4TcYRTylnOM7XnsRztrkmUby8kbhvdHORqCT7L4K3LkGob7ljrKxM8myRil+xMXluPFzFSwtjYU9LYc6KEbOxmqiamlEKH91PNPeJA8rXDFrCNnpOraUcq3q0FWhSbk405xaUnHLeM6yWFyb+d4rync2ELiph1adWVOU1FRc4y3KWqlnD5ec0MC8KkAAAAAAAAAAAAAAAAAAAAAAAAAAAAAAAAAAAAAAAAAAAAAAAAAAAAAAAAAAAAAAAAAAAAAAAAAAAAAAAAAAAAAAAAAAAAAAAAAAAAAAAPZjyUfmBMCellH258ij55pr75XHXH81HttE/cFH+N+czYeKosjxHbYeal2U+v7mL2w5EPs+iPvZZfiIfSfNNI/d11+Nl9BAAsTiAAAAAKVd8hLPqVR+hvEVf4KfUvnRvT9/HrI5FIdpvT5OhTbstoBvHyccNlkXjewmUZliXOmC4zLJG1RBvzQqgTq2Vm2MW6RPipGz2yu5sYGd0i7OtVJLXNdeapPVpGdreXFvpb//ACa9tL+cHKhThUpVpRi5Olr41ajSWdVYw3vWzGwtbL9XtLm0jNRqzlCpTTeqqmpnMMvZl8i2LG94RfOXsbyzk/uSFynqjtPexM+xWzm0cGyDjnX0qVxWWSnEULx81NRkkzK/Fxd3fUEbUTijMTASkhi0pxXtyhAaRaoKTvydo1pTjfaTp3Nrl0KFCpCVbUkoznUWIwjrJOep758nM95vVpu0sJ0LjCq1a0JQpKcJSjGL8aUtWUlHWSaznY9nVJMf5STk99jcwaSQB45PPKEeS4Md8RYcwKjaNv31NEccpC540GpJKbEEON0CKTyRwfD0r3NX94UmSOdnt6SyRPim5OmNI0lYX1CF3Uje0pOu51KrlbNznsaS1nVlhRjsiksLG57zMby0rTt4StKiVFQhTSrvVj4yberqYbk3lttZ3PPLEPLJReAbHcqvJMAa74bWw7P8kzQXj6fzOU5ZtXxrL82mbZj5DCHBA1PqFpaMYIGEuq9EuTkubnY7XLyj+daoTEpjpNEyqUNGRr16ilRjRdSEIU3rU4QdRzWU26jk8NPC3YxymmkoxraQlSpQ1arqKE5SmtWcpKGq1lLUwtm2TWX0Zcf8lY4seonKLZY1x2Vk0YxrZkjGWw2lM7mauQtq2IQqYSogttQLlMlQHHtBjUpmEUb2C12vUktqS52KWuapClTqjCJNJx75sKVzbxlVVOrQu4QUWpypR2vVi8PW1ZNtJZ2PmRrYqNte1KNeUYOdOvbSk34sJS2bXsWG4pZ6UZW6a6iZ25J1FuttduG3wfFLEh1EzNhbX2xVkWGydTnTNeS1DEhgaTH7JEHd7e32KnltByt6dlCJqNaWpzSvKtPY2tMnPY+W6u6Ok+9La0cqs1c0qtZqEoqhCllzdRyikpvOEny5ztwn0W9vUsHc3F1inDiKlKknOL42VTxYqGG5PCitqS2PPJsx51Ax65bq8k5mPR3CTnHXTajHm78e26jmI32TR6JPmVMcOmFk2HXZPjpTJ3RpbHt9i64ha+SBvMWpaI2ujbYWce5PbWhUy3TVlpOjeVVJW9S1dCdVRclTmpJw11GLaTjFvWSw2+sit07qxnbU8O4p11VhDWUXOEk1LU1nHas7UnlLL5cHO30JX6O8lPiHRHLLkwpNoMsbhyPbbI+MGiTR2VOuIISy4sKxPFmSYqYu5uzW3PMtuKb5I2pKL1B1E5LsmNoWajMsL2tZd+aSqXlNTdtToKhSqyhKEakpPWnq6yTaWI4eFy/IuYu0soWlVrjp1XUnBTUnCK97rYyk35Oek0QC6KgAAAAAAAAAAAAAAAAAAAAAAAAAAAAAAAAAAAAAAAAAAAAAAAAAAAAAAAAAAAAAAAAAAAAAAAAAAAAAAAAAAAAAAAAAAAAAAAAAAAAAAAPZjyUfmBMCellH258ij55pr75XHXH81HttE/cFH+N+czYeKosjxHbYeal2U+v7mL2w5EPs+iPvZZfiIfSfNNI/d11+Nl9BAAsTiAAAAAKVd8hLPqVR+hvEVf4KfUvnRvT9/HrI5FIdoAAAAGXhLOxblyLqXIAAAAAAAAAAAAAAAAAAAAAAAAAAAAAAAAAAAAAAAAAAAAAAAAAAAAAAAAAAAAAAAAAAAAAAAAAAAAAAAAAAAAAAAAAAAAAAAAAAAAAAAAAAAAAAAAAHsx5KPzAmBPSyj7c+RR880198rjrj+aj22ifuCj/G/OZsPFUWR4jtsPNS7KfX9zF7YciH2fRH3ssvxEPpPmmkfu66/Gy+ggAWJxAAAAAFKu+Qln1Ko/Q3iKv8FPqXzo3p+/j1kcikO0AAAAAAAAAAAAAAAAAAAAAAAAAAAAAAAAAAAAAAAAAAAAAAAAAAAAAAAAAAAAAAAAAAAAAAAAAAAAAAAAAAAAAAAAAAAAAAAAAAAAAAAAAAAAAAAAAAAAAAPZjyUfmBMCellH258ij55pr75XHXH81HttE/cFH+N+czYeKosjxHbYeal2U+v7mL8GQ5EPs+iPvZZfiIfSfNNI/d11+Nl9BAAsTiAAAAAKVd8hLPqVR+hvEVf4KfUvnRvT9/HrI5FIdpsf1J1+0yd8EZc2Z3RzbMWaMQuUtGNsda8a/P+MyNkMnTJ2QpXdVKbUOQ7XZLHMWxtAoJIcZIdFXJK5rjXRKjckjqwEMkk4LqvdKtTt7WlFynGU51qibp01HGzxd8nlNJtbM42pnbb0rfi6la4m9WLSjRg0qk2+l7VFcskuR9ReW1eoesKPTnFu+GmkyzWZiSSZsc9aMjYz2Othi3JURy6hhq3IqRxYJNjplYopI4U5RRNWl1TWpvdG5bVBdcYtMc17dG47W6uO+qlldKm6sKSrQqUsqM4N6vjRberLOdiyscpvcW9DvaF1buahKo6Uqc9rjJJvKlyp7Ft5eUlRfqHye+qeD9VJLvXMNtZdmva3GbDsS3QnVVXiRijGLNf5yaYTj1ykTtliKPpsym8iTIHF2vamVYwokJ5TjHXGqCxma5LMoe+r26rXEbPiYUrafFOdWLk6lVRzKKSa1VF4i3te3OCXva0tqdF3XGyqV4KoowlGMYQecPO1tyWGk8c3PnETlEdP2zS7YWzH0NmijJOH8h46guc8C5DXJE6FxmOHMnN56+LOTolSVolo5IViF4j61YmJRpnc9mveUzY0p3EtrR9tjdO7oOc4KFWnUnQrQTyo1aTxLDfI8qS68HLeWytqyhGevCpCNWnLldOedXPJnY1lbHjOzOD+eT51Hje4Gb3yLZFyOXiLCuJsVzjPmeMilpk693j+JsbEIT5FbGG5XfaQvkzqpc21pbbbi13W0tWsfqtD4WzmMy/N9cztaKlSpcbVqTp0acdrjr1HscsbVFJNNrczFpQjcVXGpPUpwhOpUlsyoQW3VzscstYXW8PBmbGNRuTc20xJtq46WzHcqB5k1awfO9nC2naA7DckhGSsN4uLTXzNKivxRF2N0iM3rRzbKNiVc4PbXRQpSJqmrU6lxcmHgnd31pVoK7VvUo3FZUU6SlGVKclmCes2pJ42t46Fz9cbezuadbvbjYVKNOVXFRpxnCO/qeMYWd5CepOoOtztqdmPerdGaZdacGQrKLHrxjPH2vdIkTlbJuc3iPJZytSKH+fMz9EonEY1CjyXRYoWNKtW9WqHO5CrRr48gYpjPdXddXVKytFT46cHWqVKsXKNOnF4WIppuTbWVlLVfORW1vRdCd1c6/FRnqRjB4lOeM4y9iS6Nucn87gag66x3VrB28OmUvzA+YFyVP5NgzIUKz52Eq8nYpzfGms2Tp2ZY/Y+bmWMPrHLYmSsfGOqdlQrELc3pFrgeYpfrmiP7Wt1cO5rWd3Gnx1KMakZ01iE6c8pPVbeq009izhYeebFzb0lQp3Ns5cVOThKNTDlCae7KSymu3czVwLE4AAAAAAAAAAAAAAAAAAAAAAAAAAAAAAAAAAAAAAAAAAAAAAAAAAAAAAAAAAAAAAAAAAAAAAAAAAAAAAAAAAAAAAAAAAAAAAAAAAAAAAAA9mPJR+YEwJ6WUfbnyKPnmmvvlcdcfzUe20T9wUf435zNh4qiyPEbtf5qXZT6/2Y/bEkY+z6I+9ll+Ih9J800j93XX42X0EAixOIAAAAApV3yEs+pVH6G8RV/gp9S+dG9P38esjkUh2mVGD4lM8ZM8d3EletzPnbXCLZIc8UviWf1fS8WP2RXSCL3JFEZGsiD8xyZG5NTc7N8ybKErUaM5chayVhixKoOblfLXlGq3aQuXQuJx1o6mrxqimm3FSTWORves7GntOikpQXfE6Kq0k3B66zBya2JtNNdaNsu9GRovtdyS2u2xuKYSk1axxhrbaRa0v2psANZ/4lX3IT7itVlEzPUeOoztMvXy5QzGWRdeVMnWaqkqRY53M69qrSSrZVV2dOVppStb1ZyuKlahGtG4ntqKClji5b442aySwtu7KbdhczjcWFKrTgqEadVwlSi/Ek2vfxWM5y3nOdmeghPlj05/W/kpVtSjKI1HI86XpCVHMu6gaqQFT+5aQWZw6necntVpanF21reVRQTW+lLTbK3SaG8VaQi9ko6RuG+qSg4vqazjoXIR6SWZWc1nUlZ0Yx374JqSW/asrPWiu5aNOcyKOTIhTqTchlkI5J3UZhl7MotpavYHkkma1MZXQrjW5M4I7eJpyQ3gYUWeUZW3mHWVu30OsrSM1hwnpK6cXnKklqZkufflPr5jXSWYys09ko2VDK5Yvxmk+Zr085pqjsefpc/MkVirK6SOTSR0b2KPx9jQqXN5e3t1VloWtpam1EUcscHBwWKCUiNGkKMUKVBxZJVl199ttbacoRg5TcVGC1nKTSUcNvWy+ZPbj0ldFSk1GKblJ4Sjvbe5Y5TdnltRFeSk1nyVqjHXZmlXKB7XQRJEttpOynoXhm1fwS+0TOy7Whgd0tx6N1yPkJP0P+OJcnNVM7a1UTNDaSoWIo9KxT01LSdzC5kmrK3k5W8Xsdaru45rCerHL1Nu3ay0qONjQnQi1K6rRiq0lhqjDOeLTW+T2a23Zs5GkWqhIPVfwep6qmKMNo2cr8mXuNSrbr6JUKjT1C3kKVFbaVoWSYvPITWGGc2y5QZYVbXn3W21xjV09rPYp2LUc/uZxzh9eOwb9EpLbq3OZ45MptN+zqKypJjB/B7Cy3ki9EZOuVgOeYfYotpbe8tTLq8QzOzw32VrzjUKJ1bF7OpVW06mWvK6LddS++yl2y26czHbxdk1PlSc5x1fzH1NbRjV0Ttyte5zHp1VtwuXC+jbuRpQFwVQAAAAAAAAAAAAAAAAAAAAAAAAAAAAAAAAAAAAAAAAAAAAAAAAAAAAAAAAAAAAAAAAAAAAAAAAAAAAAAAAAAAAAAAAAAAAAAAAAAAAAAAezHko/MCYE9LKPtz5FHzzTX3yuOuP5qPbaJ+4KP8AG/OZsPFUWR4jdr/NS7KfX+zH7Ykj4j7Poj72WX4iH0nzTSP3ddfjZfQQCLE4gAAAAClXfISz6lUfobxFX+Cn1L50b0/fx6yORSHaZuao78Zl1KjmRMdR2OYly/hXLVzYpyLgfYGBE5LxJJnhkutuZJIawVcWV0bJE1VsL6M6Mb41nG3J0Bi6is1oZzEHJc2VG6lTnJzp1aedStSlqzSe+Le6UXzPZnadVC7nQUoKMZ0ptOVOotaLxy9D6V0dOf32n39zFtTC4DiZziWHMJYLxk4uEgh+BddIBTGeJ0MvdiT0znNl7KY7P7u/S1UjUqEVrw/PzmYiIVudG0tEa9PZjji2saVrOdVSnWrVIqMqtWWtLVxnVXJFJ7cJLas85m4vKlxGFPVhTpQbcadNYjl7Mtcrxsz7CVcNcqlmTF2HMd4LnWEdUNpoNhpydnDC121GGTcnv+IyXxYU5ujLC3xvlcUV2x5S6ElL6s0gq+o7OjoG+yy1nZ2Vtboq2jaVSrOtTq1redVJVuKliNTC2OUd2VuysNrC58yUr+pCEKc6dKtGk06fGRcpQ3t6rzuztw+XaY+TLdLM2Tttke52WbIVljKiWdRicKGGfxVM74ydLIfc3lR6GOMITHoEt8Gb2xrQMtjGlVpD7m4jqlXCrmYc43zws6VK1dpScqdN05Q1oSxUzPOtNS367bbzv9BBO5qVLhXNTVnNTjLVa8VqLyoteSksY5Vz7SQsA8oLkXXLcKV7rQbD2ua/JEkcp47tcLf8fPtuJseuk+X9MXrscRWMTSMukXVMyM1axRsyySq7m5mc3FOdVapUdLs0uLCFxZwtJVaqhFRi6msuMmqa3TbTT1ljK25aJKN5KhcyuY06blLWajjxYubTervw1u+Vk4O/KtI5A6uj8/cmryXj0+vbgtd3l6d8CZccnZ3d3JSYscnR0cVuwpyxe4r1h56tatVnHKVSk0w880w2+++7nWjKkUorSF5FRSSSdNJJYwktTCSxu7WSyv4ycpStLduWW21LLbby8537c56OrGOGpu+WYNRWbJ8HjUZxNlzDmZ0jQRk7A+foNTI+I5Yujiuq6Nv6qPlurE5t8gYVN1xqB0ZXxsMvMsRHrrFihnZDm3purKndOnKUp06tJNU61N6s0nnKztzFt5afLh8iIKF1OhrxShOnU2ypzjrQbW7Zsw+TK5PQfjtpvXlzb5uxlEpVGsUYnxPhlueG/FuDsCwemO8Sws2RqiVskd2yPGOj44qnyQKk5B7o5u724nmGFmGJ+jmLXC9XtbWVG1c5xdSdWrjjKtSWtOSW5J8iW142JPONrecXF1UuFCLUYU6a8SnTWrCOd7xyvp5sLnMLq8eNePl+GnD8A6m87c5zy/2HMcAAAAAAAAAAAAAAAAAAAAAAAAAAAAAAAAAAAAAAAAAAAAAAAAAAAAAAAAAAAAAAAAAAAAAAAAAAAAAAAAAAAAAAAAAAAAAAAAAAAAAAAPZjyUfmBMCellH258ij55pr75XHXH81HttE/cFH+N+czYeKosjxG7X+al2U+v8AZj9sSRj7Poj72WX4iH0nzTSP3ddfjZfQQCLE4gAAAAClXfISz6lUfobxFX+Cn1L50b0/fx6yORSHaAA4/q+PqB9IHlgN4+Pqh9vSBxrw4fMr8wB9IrXj5YN53gAAAAAAAAAAAAAAAAAAAAAAAAAAAAAAAAAAAAAAAAAAAAAAAAAAAAAAAAAAAAAAAAAAAAAAAAAAAAAAAAAAAAAAAAAAAAAAAAAAAAAAAAAAAAPZjyUfmBMCellH258ij55pr75XHXH81HttE/cFH+N+czYeKosjxG7X+al2U+v9mP2xJGPs+iPvZZfiIfSfNNI/d11+Nl9BAIsTiAAAAAKVd8hLPqVR+hvEVf4KfUvnRvT9/HrI5FIdplLENR8kTTU3Lu47U8wlPjDDGRYTjKUMrg5vhU6XP87onq0K2FrTRxUwqmhP0kujiocJK2LCeF/RkCvhSt3NK6pxu6do1LXq051Iy2OKUN6k9jy+TCfTg6I28pW9S4zFQhOMNV62s3LycJrC5dZp82TFodJzgAAAAAATak10zIt17c9qk0NqbgRnyqRhJxnnX+L2Wp8nqoynmBEY7GjHq2YHXXxxUncqvBEfNYLKGUSGOtq6lyakPfFFXCtnL9WcHUUMNeImk3rNauctbM5fMSqhVdF3Cj+pRlqOWV75rOMZ1ns5UsLlecEJ+nSv6vD+Htdugn3bHlP7cnLs6iIzLy9onnLEGStXcRLaQ+ZT7b/EeEswYcZoY/nVLVNWwL24x3HkYkTlL2yItbFLDnhtvSPFl6xTGmyilKfWTHJ6qTE3JRvKNanWqx14wt51IVHJbnTfjNJZeFj5eQ6qtpUpTpU24ynWjGVNRexqW7LeEunbs5MoiqRaxZ/jOd5HrGpxRL3zPsVfHiNvOLII30yTKrXqPt6h3fEbalx6bJyX+jU1I1jmuVMKhzRkNyRWtvUUTJjzS5IXFGdGNwqkVRmk4zk9RNN4XvsYy92SOVvWjVlR4uUqsdkoRWs1sz+tyns25WVggitK0rWle1WleFadytBNv3ELWG0962MAAAAAAAAAAAAAAAAAAAAAAAAAAAAAAAAAAAAAAAAAAAAAAAAAAAAAAAAAAAAAAAAAAAAAAAAAAAAAAAAAAAAAAAAAAAAAAAAAAAA9mPJR+YEwJ6WUfbnyKPnmmvvlcdcfzUe20T9wUf435zNh4qiyPEdth5qXZT6/uYvbDkQ+z6I+9ll+Ih9J800j93XX42X0EACxOIAAAAApV3yEs+pVH6G8RV/gp9S+dG9P38esjkUh2nop0Bf8GRXkZ97ZPsRjyUZax0xbR4GX34xiszux4pnEhokaSI6xvE2IQOjrHYzc4nlrZCtYURj9e2ozkrWYmUKLVRNBfRrz0vaRt5xpVHbV1xk4a6hHZrNRyk5Y97lpZ37C6tZUlo24lXhKcFXpPUjJx1n+tTk8tLleNuN2zJjhtrh3T7JnJ04m351hwK9atPlm1L5qnk3Ef8ak0zBE39wpjJZlBqnDFJsgrVkkbrkzcgTNx7ZzSExp7qsLqVdRqSr3LptK1zSv6tjc1lcriIV6dXUjSksycXCUYeK08N5W3Ytq2kFzSt6lnTu6FJ0G6zpSp68qkXiLespSWdjxsbXpZDPKV6+YhwBboBXEkQ7Eq5t5NPVnYDJ/9v5O/dk2XMj2zaszlv8A6TPTz1m681aG7+0Mf61Rlv6P/apmQ9VP6rto24rXELyVWeu6V5cUqfixWrThq6sfFSzjL2vLfK2RXtGnSqW0acdVTtaFSSzJ5nNPWltbazzLCXIkbMnXk+tQk3L8Yo0pJxFSzWSSw9kdHvGfZ5k67pq9Zqo/ZJUn9mV00uyAnqZNESZ66kklRBNnUutxZdrTeYgu4e/br3Fr3fHPviFWUY1NSnsSuY00tXU1dkG173pe3adrtbdaVo2/FLiZwTlDWntbpzlnW1tbek9+PkOo0/xFyUO7ucsqaWt+oOUMHOMdhmSHrH20rXsfOJ3kp2MxKfarclsrxo+oUeKUCmUsSNxcrkjWxKErWZZ1hTdVPVEyNDtdVNJ2dKldO6p13OpThO3dGMKUXWTUdWafGPUk0strPvsJeK1vDR1zUq2/e06ShCco1+NlKo+LaT1otKCysvYnzcuSJMQwXk4N5sObwRLEGmsw1gybrDqdlLanG2YbdjMg5ac5m0YXuaTHGLZEh0pqihTe5TAtzQFqVcUaiErZ0xwub+oXNiTrlvVqX1lVtJ1ruNxTua8aMqPEQpqDmpNOE4yc2k0libb5dvJpThZ3dO5hTtnQqUKUqsKnHSm5qO9Si04pv9zjl5sPFBqwDiZRyNEo2eNi512b0PKMNmE0sypJZZYmLxmZryjml0drEbX22EGndkik9wskB0bMk1lhtzfY82ttaI6dbr1fdaFvrfqLtJ1NTVj79Tik1JrXWxvZrYedzZAqNN6MnXcf1VXEYKWtL3rTzHVUtXkTzjOzeZMz3GXJ/wDJ+YA1Db9htUZJuLsZtPguK7Ry9ycM95CwXG8SYxyWessgMUh7Zj+1RR5klyFrcrXhbLkTgSke25UrLtVNrkmZGbmp1b2/rXLoXMbWhb1XRglSjVdWcV4zk5Y1YpvHi4e9Z2bJZwtLOlQVag7irWhxsm6kqapwk/FSUc5ljbtynv2bjIXlKIViTKnKLcjHjtCxv67BGR9QOTohaONyd3PSSlZiWX5rm7GnY5C/RVQ0KUz+oh7hYgdnaOKmw8lxvULGhQiMtTmFQ6OlUp2WkJOS42Fxctyilq66by0pJ7M5aTW4lv4wnd2MUnxcqVFare3Vb3ZWHu2ZWGSrybrDgnX7+EGZN14ieCWhYW25r2AjmFp655EymqkGEo/DsP5mUvTa0oFctWNc/umzRcWxOjjk0qVOjWSX1xZViR1vMV3QXzr3GhKFeVdrNOk6sFTpqNWUqscSk1FOOrvShhPc00SW3FUdJ1aKoqSTlxcpTm3TXF5kknJqSln9dlrkNdug+NNQ98tps9YCW63xPDjvm/XefJdQGRkyrnB4bcW7JQKFGPTKp7IJHOHNVIWKXpmyUSWRo8jFydvTK2tAzxwltJU1Squ65ndWVnbV1cSrRpVaUrjWhSi528mouKjGGYuOViSaeE228nLbQt7u5r0nRjSdSlNUcTm1CrHL1vGlltrLak2spKKW0jGH61YcxxyV+ddpM3wJQ65xyZsdFtctWbXR/lbDfCjIMjMleaJ4RHmJ9amyVpD0F6yDG3ytve2xjkjSjtSpyFShRasnncVaukqNvRqYo06Eq9xqqMlLXajRg3KLlHb43itPVeWyKNGlCwq16kM1p11RoKTknDU8arLCaTeMx8ZYUljBq8YlLUie2dY+thj2yJHVvUvDKSuMazndrTqyTXBsKcyijzW4xektOSWLiiTjElxtFFhRlxdLa2Uk3GSi8ScWk8Z1W00nzPD24zycmUzhjhOLkspNNxzvSe1N5ysrPTu2YeSV9jJdhWd5nm0r13xG4YJw27KGi6FYpdJu9ZGXxNOkjzQgdy1EykJhzy8Vd5Cld38ui0465uJdS2oo45OhKMuit4VYUoRr1VWqrKnUjFQUnl7orYsLC2b8Z2G9eVKdWcqNPiqTa1YOTnhJJZ1nh7Xl45M45CExMRAAAAAAAAAAAAAAAAAAAAAAAAAAAAAAAAAAAAAAAAAAAAAAAAAAAAAAAAAAAAAAAAAAAAAAAAAAAAAAAAAAAAAAAAAAAAAB7MeSj8wJgT0so+3PkUfPNNffK464/mo9ton7go/xvzmbDxVFkeI7bDzUuyn1/cxe2HIh9n0R97LL8RD6T5ppH7uuvxsvoIAFicQAAAABSrvkJZ9SqP0N4ir/AAU+pfOjen7+PWRyKQ7TabiHY7DMX5JfbrWZ9mXQc35P2LwnO4LCex6VKavkUiNG7shdeyRGxqIk2db+oG/8BeH5vclfM/4CjU8beNbUoVXpS2uFDNGFCtCU8x8WUsaqxnWeedJpcuNh3Qq01YVaLl+qSrQko4e2K3vOMbOvJ1y7YbDx/I3suqpUv5+e0fKMrM8KYH1glFKl4oN10VQSyV9lFzJSGX86Vm2NXWOyRXSSnO6dcz0baVWUwret7ryudR8R3pGnxmtH36nJtaudfc086uOky69P3OjQU/1VXEpuGJZ1HHGc41cPdjOegy7zHNOTZ3gxXo9Nsu7pTLW2e6zaeYf1WyZhOzWvIWT5NLk+D+vlpMhx5OI4pIx6iUzerwvo1WSp1IJZyT2tS8lWHEL26vLRp39lO7pUrWNxTr16lenWdeNOMHVSzGcGtdqLS96t2dvN0VJWd1G3qVLh0Z0qMKVSnxUpykqWUnCSagm0/wBc+vGMudn/AJQfTlZ/CAcYbtNmWDrdWI7F2ltcMjqYHkuihtNS6syDG9UiiHUh108VHkS9ajYzTkMYVJjDDLnIk4xosvcLYlY3fuJWtHSzczqOShrQWsncwqZUtbVWYJyw2mvetJ7CWV3bPStG4VT9QjFJz1ZbMU5xw441t7S2J8+1GAXJb7O4O1033l2asyzfsOxm5wDYpkQyXsal8h6u5zuOvSGKJus0WYHyQF9dVatOV1Y5qLToeqdUcTUZdl99vfpK3rV7WlTpQ15xr285R1orEYSzJ5k0ti6cvkycVlWpUbmrUnJRhKnWjF6rfvl4qSSbTe7dsXMWPyauwuH8AJOUEKy5L+xIzN/JtbO4Cxhb1glD92T5ayGXEKQ+J86NMjzay9eKta+lH2Q1aY039Q4ujwhoaT1TGkbetX7w4qGvxN5Sq1fGitSEU8y8ZxylndHLfMZsq1Kk7vjJaqqW1WnDZJ60pYwsJPGenZ0n7NWw+HU3I4SbVU6YczPThyiLdnRHA+x+UXVOxWRr6hg5sp7J7WSsNs5koJMa+shsiskd3N6ba0Vbq2q67OhVelYXGp+oq1nTc8x2Tc4tR1dbW3JvOMbMZy0FWpe5s6GsuNdxGahiWdVJpyzjV5d2c9Bk/OsmaAcoHgPUNw2J2vkmnWxOq+C4rq3L25fgPImdY3lvGGNFC0yASyIOeP7iOskltQurn16RS9agKWPbgpTFXpW1sSvLzz06V7YV7nva1V1Qr1eOg1VjRdKcl4ykpZzFtZ8TaTTnaXlKjKtXdvWowVKeaTmqsV71x1cYkv3WEt23azttutw9QpxygvJWZYwnkeQu+v8AqzhnRqAz6Ry6GSprlcJJwdmiRyGVN0mYyWGpz/II7C1LUveVOPSJTH3VwOUJIm5PRhdC6LS1uYWd9Tq00q1apXqRipKSfGbU1LO7Lx4+HzoXVxbzurSdKblTpQpRk3GScdV7crG1pbdmV1nWYj3v11xfy8sh3icpM7vetzpnrOLyRNWOLyCq+kRypBJ1BWaW3RN3b2mV0bmxVLELw8tlWaklsZ0i+jeyODtala1WJ2VeehadpqqNxGlTzByXvqc1LV1k3HalhNNowrqjHSkrjWzRlNrXUW8KUFHW1WlJpPesZ6DXjdJYZp5uVj3IepWcfFKsmIcgQCfwXI6HH86xBbNHFrcW55WRJZDJXTssRJlV1p0SfSrrTUzykUryklqtvVWVO7YQnc2Uqd1R4hypOlOEqkKjUdRJyU47Nu3GHlJLPMc0pwoXcKlvV45RnGcZxjKGtJzzquMsvmT2YfNjYbQv4RJl+Gqtn4Zqtiln7FMe6+s0uyDJYuVeT1JNnjamVKs7ZVUG2pjTS+qlkSOKpeh331sY11HdoQEpERNpd/DoKjJW9S5qNTnXlGEZ4e2hbR4mnjPI9WT3LOxvademKsXXjQgnGNJSnKP+srPjJ52vasr5W0sJYNADClalr4zInx0MY2RW6t6V4eikJroaztZ6skpwdS2wkwk5xvb0l5yuxCSaUaruJonLNLuMpdS7baUnFazUW4pPGWllLPT7N7ZVLVbim3jKUti8VN71t2pbW1hcqXOSvsXEcKwPM83ieu+XF+d8NtChoshWV3SEPeOV8sTq480L3cxRDZEWU8s9WiQKnZgs6aSTc4lNVjqSSSnXFF2xW86s6UJV6So1XnXpqamovLx4y2PKw/lN68aUKso0ajq01jVm4uLlsWdj278rcs78LcoTExEAAAAAAAAAAAAAAAAAAAAAAAAAAAAAAAAAAAAAAAAAAAAAAAAAAAAAAAAAAAAAAAAAAAAAAAAAAAAAAAAAAAAAAAAAAAAAHsx5KPzAmBPSyj7c+RR880198rjrj+aj22ifuCj/ABvzmbDxVFkeI7bDzUuyn1/cxe2HIh9n0R97LL8RD6T5ppH7uuvxsvoIAFicQAAAABSrvkJZ9SqP0N4ir/BT6l86N6fv49ZHIpDtAAAAAAAAPt6NwAAAONfj/s7n9QAABx+Z8f8AxAZMntTNrp1pxk1Zl3GsOxJLZrfFlkeYFeXsfNuRkMGdDnuPyBsn8KbXU4lKy5DjblG0d8dktbFVzenVuiW5IeQvOsHPdWtO7pqlVdRQ1taShOUNZYw4txazFreuX5ET29xO3m5wUHJx1U5xUtXampJPYpJrY+vnIRyBPpllSczDJeQ5Avlc6n0keZfL5I53F3L3yRyBee5uzmpoQWSnLMVrVJxtCExJCVPZdanSkEJyyyrJYU4UoQpwiowhGMYxW5RitiWOjfyvlI5znUnKc3rSm9aT2bW+Xr/s5yzxuaAAAAAAAAAAAAAAAAAAAAAAAAAAAAAAAAAAAAAAAAAAAAAAAAAAAAAAAAAAAAAAAAAAAAAAAAAAAAAAAAAAAAAAAAAAAAAAAAAezHko/MCYE9LKPtz5FHzzTX3yuOuP5qPbaJ+4KP8AG/OZsPFUWR4jtsPNS7KfX9zF+DIciH2fRH3ssvxEPpPmmkfu66/Gy+ggAWJxAAAAAFKu+Qln1Ko/Q3iKv8FPqXzo3p+/j1kcikO0f7AAAAAAAAAAAAAAAAAAAAAAAAAAAAAAAAAAAAAAAAAAAAAAAAAAAAAAAAAAAAAAAAAAAAAAAAAAAAAAAAAAAAAAAAAAAAAAAAAAAAAAAAAAAAAAAAAAAAAAHsx5KPzAmBPSyj7c+RR880198rjrj+aj22ifuCj/ABvzmbDxVFkeI3a/zUuyn1/sx+2JIx9n0R97LL8RD6T5ppH7uuvxsvoIBFicQAAAABSrvkJZ9SqP0N4ir/BT6l86N6fv49ZHIpDtN8GgPJv4F2H0V3IzjkfN2trfkWOwnHbjjBbJsoZYjirWF0PyPMYy+vOwDLGYYeyJ2vIbWyojYRRERkyhqW8hUoRx5WefbSkvtIXFveW1KnQrShKo1LCi1XWq3q0m5p5T351dz3rVzbWtpRrWtepOrTUlFNNtpUXnGZpLl5OTf0mvHXLRPL+0U5yxHcbyPFbfj7BpC9zyxsXO5pdCteYPHCHRc0M0meZ+8NNiyxsmCpAeZEEBEePkz0iLUrrGAlI2PJzbYXF7Tt4U5VIz162FTowjrVJSaTcUo5xq5w3uXOcVG1qV5zjFxUaederJ4prDwsy/dbXHn6DtNpdAMuatQSAZfVzbC2dcFZKd3KLxbO2uE/NyXi0yas5Rqlygru7qmONu8elydEQoXFNL4xIKuCRI43thq0xneC0OtvfUriU6epUpVqcVOdKrFRlqPdKLy1JZym02s7M5yb17OdGMamtCpSk8RqU3rR1uVPHvcLL283pzBcuQ42Ai0mg0SyPs/obiZ9ypGIfKMVNuT9hHWJO2SSJoiIPbkETjirHRspPWpF6kmOqlToxtbCtklTGlgens1OouK5VpijKNRwt7mpxM5QqakNZR1XhvK2POMqK24abxlJz+5lSMoRnWoQdSEZQ154y5JtLn2bNr2ZeORlA1ch1tKXNkuKMm5j04wHmp+fXBjx9hPM2wrcy5TypRM7KmNoeIFGIvHpfVWzTF0RKUkJPf1cfVya4u29vRXFGF33bPTFs4KrSp3FailmpVhTepT2ZaecNuKxrJZafUYWi66lqVJ0aVSTxCnOa1p7WlhLOFJrxctZW3HNizrzycWy2yOyGYNS4g1RiNZ3wnF8nyCWw2cvSpt6Y5YpeEEffoYwOjG0yJsXSd0enJMhjhyxU3RNx51FiiUoW4wlYZ0V7+hb21K6blOlWlTjFxW3FRZjJ55Ek21v2Y3kFGyrVq87ZJRq01NyUnyw2NZ3bXjD3cpL885I/O8Zwvk7NmPM1akbLNmEG4p6zZB9aM5FZTyPiZhp1fri/y5gTxtqbzWNlqkXVdnSNPcgSEJm13cSDVDWzOy1FHDSlCVaFKdKtS414oyqwcIze/GX71tbEnted2SWejqqpzqQqUqvFpupGnLMoLn6UuXdsIH1X0MzBtbGZ/khlk+JcM4Txae3N08z3sLO7ca4jYpC9cyrNErH+xqfHR5lLkWYWaUzR9idVCctQgq4dCudmi1fLc3tK2lCm41KlWom4UqUdabit8nuSS3ZbSzhcpDQtKldSmnCnTh7+pUlqwTe5LZlvHJ8xSbTaK5i1Mc8WXTF8xhkTHucGxQ74ezdhabFZBw9kZG3OCVqfaR2Ukt7atqtjbiuRpX1tcmVvcEJikm7oxhZtl9y3vaVzGo4qcJ0cqrSqRcZxaWdz3p8jWxitaVKEqak4yjUaUJwkpQll4aysYafJzcpkfuHyQudNGonPJJnbOuoKJ7hx0YMYMVsWbVCvMmW2CTOUcZ6y/FeM3aHscleIzH3R+XJJCrkKWLrUhcRlbohb3FlRN7k6Q2elKN5OCp0q2rJScpyg+Lg4ptxclscsLdFveuSSJbiwqW0W51KblmKjBS8eWty6uM4W7bgu1k5E7ZNe6RfHskzdpvjXYyZMCF+jupWRc+WsOxy2ru2deGJhVRBNFHONsspfW2pStsjz7MmxxrYdbRWUkuLUUI0el7dKU40q87eEnGdzCnmmtV4bjtzKKecySa2Pasbd1o2o9WDqUYVpJONGVT9UeVsjjGE5b8ZzzcxeXJCcndjjZLc9ZiHbF3x20IsdvOS4XO9aJhNMhQXOEolUYhUxMOOiSSGtJBJiHHspZS1cy64TmPGkJm1WSUieC7rkp2mlb+pb2aq20ZyVRU5xrxSdOEXOLSnl5/VIyaWE3lrOxG2jrSnWuXC4cVqcYpUJNqpJqEs4x5DWW87MZRiLjLk8J5mrYDJevuHs5635NcMX4Yk+cXPJsQl0/XYnf4vD2ZneH1njD4fjBLJFspSUeSW2qJyiTS19dEi4m95tTlkqlHVUvo0benXq0K1N1a8KCpTUdeMpylFOWHJY8XKw9z2JnPCzlUrVKNOpTqcXTdXjItuElFJtRb6ZYWzetmEQ5rVqdkTaZLsGrx+8wtnK1s1xyRs9ObZi4vjeY6wHF3WusgaIpRljshtXS9XR3TdZ293uYmVRzDqLZA3VtLqbJc3cLZ26lGUnc1VShq48VtN5lncsLky/biOjbzrKs4tLiKbqSznaovbjp9Gxc+/J/Wbko84bP66U2qZcw6u4jwslyY+Yukcsz9llfi9DD3VjYm57ue5G4roevYrWBzOd2phaLGh4d5Ire1xdt8cIaiFjqm5rjSlG3uJWzp1qlVQhOMacNbWU21hY3auE5N4ST3k9CwqV6SrKpTjBylFuctXV1cZbzvznYt76CMdfeT1zDsSrzI7R+c4OgOGsDPZsdyNs1ljI9kM15Ru5rqe1MaFknFGdzcJQplVxNq2PJY/HXFYob1jUpWp2/rw1WLZq99SocVFxnOtWjrQowWtUxhNuS3RUc4beFnZvwiOjZ1KyqSTjGlSbU603imnnCSe9trasLPQi2ds9G8vafk42kEwfsX5PxbmRndHjFGcMFzYvImIZ8WwKykEjQMcmo3tC0t4ji09OmeGp3ZmxYnOOpaWWdQo+pW1reUrrjIxjOFSk0qlOpFxnHK2dDT51lZW/eYr2tS3UZS1Z06iepUhLMJPoe/KxuaIUwJh1y2BzBAMMs0xx1j51yC+UYkMyy1KrYVjtjUXJVCotRJpLcicrm1Kd0foaWiduXLFzioRN6FIpWKyCL5q9VUKU6rjOagnLUgsylhZxFLLbfURUaXHThTTjBybWvOWIrdv5sbunJaGQ4aox1P5xj5Y+xeUK4LL5LDlMlhD0VJIXIlEZeVrKc+RGREFlEP0YdjEVy9heSSiinRqUJFpZdlp9LabwmqkITSlFTipJSWJJSWcNcjXKjScXCcoNpuMnHMXmLw8ZT5U+R8qLPGxqAAAAAAAAAAAAAAAAAAAAAAAAAAAAAAAAAAAAAAAAAAAAAAAAAAAAAAAAAAAAAAAAAAAAAAAAAAAAAAAAAAAAAezHko/MCYE9LKPtz5FHzzTX3yuOuP5qPbaJ+4KP8b85mw8VRZHiN2v8ANS7KfX+zH7Ykj4j7Poj72WX4iH0nzTSP3ddfjZfQQCLE4gAAAAClXfISz6lUfobxFX+Cn1L50b0/fx6yORSHab2+SyjEln+gXLOwGDMD1MZxIMKa4K2CGxdsWvsne07FkebLXg1oYWwpU5uVG1IYWertRpj7ibDC7rrac63jS6SlGF7oyc3qwjXlmTaSXiSxnO77bdqLayzO1v4Ri5TlTi4xistpbHhb+bYjJzkvF0eVclzvxgkjVRLtRnaEbBQLJGVNW3Z6n8Fnk8xI2kRaONfWtugF6KfSVwxFkWPSSQO8TsJOJaVC2zpKTr45M6JdBpJNaQs6sriVtSlSqQp3EYxnGM5JNRet4qU8NJ7yWyebK6pqlGtUjUhKVFtxcox2PGNr1Wm2t2cZMcNvcv5NL5OW7F7VyXROkWtUw2gjs0a5g6zrJile95oboK7tZ5kfieXzrZa5InGEtCxocZEzJL4oiMa6txqux5uvT3zW1Ckr7jnpGd1XhQlFpwppKnLZtdPG1SWUsbcNoir1qnenFqyjb0pVotNSlly5cKW9NJxbWxZxjaUfLyKlNu5+vF9FB9LkelmrNEd1Db6VS0tSSBVbRNXnf2C21UaYopQrm0ocYYbSnVL7rq76Hx3rc9N5d56fGW/n3L5ENLtq4oPmtKGP/wCfd8vtJK5U9Yr8kTLa1VKK1QbBaOFoeJ5tehWUxtryspYk43f8GsosUHq+YTzLeknHH8Oqm333QaN+8DTS+AvvbOulnn5N/Njcb6Q+/C6Ktrjo8Wlu5vkNhuvzG8P/APCFeU8j0Xp1ORP2umfWlg6mqsbq9fXeP4dStxlF15hJaIy5yUk31W3mlWkX3VUXm2c2t9OSs4x0Jo+Um8RuLWT2Z8Va7fyJcm3J0UE5aTvoxzrSoXKT5cuUUvoX2ya8+SH18zjrPMt5s77J4byNiLBeONG9h4Hk5dliHO0AapO/ykuNp2fE6CsySs1rzJpE4NtLUzW32K7+mEtjeqqQpfmYlw7NJ16FxTs6NCpCrWnc0J09RqTjGLTnLZuilvb342bznsKVahO5qVYzp040KsJOS1VJtbI7cJye9Pbvzyk06gSSES/kS2+NxbTJo3re8J7eyaUZ0wYlluSY1LIzZLIs42QnNtrFidSRJ5WzpmEyyFXK1KdcmQlJnZSWVakjbqrborqE46W1pXVSzjVt4RpVlCEoylHKnDNROMX+uwsZz0EtvOL0aoxt43Lp1pupSbkmlJ5jLC2ywn1JdJiVvPmHKTjqfqPh545PBPo1g+meZbkLDhbnOp69yN+cCETajnpCCKZUOvnbJFnNVLmN5Kdjk6SPPLinvvZaqzbHE0votKFKNa7qxvpXdbiNSrlQikkm45cMJtc214ILirUdK2pytI21PjtenhybzlJ7Gs4253/OiyOXiSFvfLE7ONbi7p2dIuesBNRry5VPub2REp1+w2nNXqrU5Zx9qFuLONWKbE5JhtSyzbiyzDruF22hXqaKpyUc441pJb2m3tS35+neaaT8a+mm8fBxTfImo7ubGW8vdyG5O/V6QYC5UTBWvOv/ACYluW4DAMna7SWSb87AU2CyVMJKwIC4JLJhmltyeiyBCcLxZzgdLXVsj7MU0vbTfJomkaEkWUOC0mIUq5XHH6Pr16l/KlKcKse8qUacIRl42KLi4ubcsJt5TazJYTLFUeLvqNKnacbFSpSd1NylJrxZSnGW5amHhLmfIzGDTA4lL/CdcxJ1JpSc1x2E3kRISz77SaqlimF5fUEkE8/hS808ku80qylecZSnG3jWtOPTc58HKTW3FG0zvexVaWd3N7CC12abmmsfqly8Y2vNKclhdKSfpe1mLPIf4/nWPN9ct4SyJDpRjzK8+042OgEYgc8YXSHyZfK3mLtb42NVWiQpW9amMWtDI6OCcxQSUSclSGHl33F826vVpecKlnRqwkp0oXltUnOLylCMmpNtZwk5JN55du45tFRlC6qQnFxnO2rRjGScZOT1XFYe3Lw2tnTuL35LXU7ZjEeKOVpyZlnBOVcWQlLyYG1+NKPmSIS/QUpZN3NmbH0qPNaWUompe8K0rXEnlS7XtSVYnZKloSng5Ce7NJS2HSNxRq1dGQpVYTkrqE2otSajqtJvG5PalnfjK3EllRq06d/KdOUI97VIpyTWW8vCzv3PPMQtKDTLP4O9jcu26tthnKtO999lP/aqXrXLeZxrw41ttoZX+TWtba1rS6tK1pbWk0Enp2vLG1WlNLoTbyvYtv8AXmGTcdFUsPGbmb+THt5PTjcZjaSSGEy7kUJDEYtpy0bySbDm5a6d5vwInl2Q41LWtnlMCNbYXm9Oz4mVky6VtKBGVWF3EnkK0iYpufHa5NRLFj1yPmvITjpdSldStI1bdRo1lGElmPv6eaiai28PZ77GXsSx1WsovRzirdXLhWbqUsuLw/ey8XbLGMYwzD/lAswZSXaM6+YgXcnSm0ZwMrztM8kYrMcpxP3mRSSRNsSo1zYhvieVjbp01xVzsl7G6WvfR08ZdHJuvtaDFSotzvK67GjTV3Xqq+ld1lTjTqZjTiopPMU3TSWss9e057urUdtTg7SNvS13OGHJtvGGsS2qPK8bG8fJptx7jue5amcfxzi+HSSfzyVrKt8bh8QZ1z/InxZYnPVmkNzS2kqFiq4hImUrFNSyq2JkaZQqPuLTkGmWW06kKcHOpKNOEFmU5PEUt7bfMuf5N5WwhOcowpxcpSxiMdrl8nyPY+o6aTRuQw2Rv8QlzG7RiVxR6dI3Jo2/t6ppfY9IGNce2PTI8tS4oha2urU5JlKFwQLCSVSNWQcnUFFml32UypKajJNSjJJxa2pp7U0+VPOc9JrKLjJxaacXhp7GmtjT+U6QZMAAAAAAAAAAAAAAAAAAAAAAAAAAAAAAAAAAAAAAAAAAAAAAAAAAAAAAAAAAAAAAAAAAAAAAAAAAAAAAAAAAAAAHsx5KPzAmBPSyj7c+RR880198rjrj+aj22ifuCj/G/OZsPFUWR4jdr/NS7KfX+zH7YkjH2fRH3ssvxEPpPmmkfu66/Gy+ggEWJxAAAAAFKu+Qln1Ko/Q3iKv8FPqXzo3p+/j1kcikO0krF2Z8w4OkCiWYVytknEEqWNhzKrk2LpzJ4BIFTMoPTKlDSpeYm6NLie2nqkSNSchNU3JjT0qY4wq4wgq6yOtRpXEdStThVjnOJrPJj7Pf0klOrUpS1qU5U5YxmEnF45th+UXy/lmET83K8MyhkSI5SPXuzofkmMTWSsE+Pc365Re+uJ0xaXNJIjV71crV3O6y9xuUOVypTcsMOqebW5OlSqQ4udOE6aSShKKcUksLCa2YS2PeYjVqQm6kZyjNttyi2m23l5a35e07TK2fM6Z3XNTpnHNGWMyubEnUpWRxytkSX5DXMyVZeSarTNSuXPDwe3kKjE6e9SSkMKLPvJKuNtuuLsrbijQoW6ao0qdNPeoxST6+f5TNStVqvWqTlNpJJybeEnnZyLrR0M9ylkzKj03yTKGRJ1kiQtLK1Rtqfp7LpBL3lsjrFbfYyMDe6SBwcFyJlZ7DTbGtqTHloW+00yiQgml93HNOlTpRcacIwjKUptJbHKW2Un0vlMTqTqOLqSc3GKinJ58VZxHnwsvp6SplWXssTrIpmX5tk/Icxy0a4sbuZlCUzSSSDIl7tGErahjTpfNnZyWSW5xjyJmaEbGtuc6qWlK1NydAanJQprCkKNKnS4mnTjCliSVOKxFKbbkkuZuTz1iVWpOpxspylUynrt+NmOEnnnWFjqNnvJe7owvEW0WxGb9t8vSxY45U1MzljqmQZjbPMnSuWZHmSaJJY2ienRCilEkUqFxLOcR16er6IEZCQotY4JrKkUu4NIWUqttQoWtOCjSuKFTUzGEVTp51ks7HhPZHlWw7bO6VOvWq16kk6lCtHXw5SdSaWrnG7as5xhPmzla+ch7V7QZdiaWBZW2Qz1k2CoVCRWhheQswZCmkTRKm+y8tApSxySSJyaEyhEWYYWkOJR2GJrL7rCbrLbq0HXStbejLXp0KUJtbZQhGL6dyWPkwc1S5r1YqE61SUFujKTa+VZ2/LksvGWYsuYUkBsswzlLIuI5ScgNajpLjGbSaBSA5sPNJPObzXmKubU4mITj06c41JcpqQYaQSZcXW8qy62SrSpVo6tWnGpHkU0pJdWd3yGkKtSlLWpzlTljGYNrOOfG8/rJGZcvZkkxE1y9lTI+VZklSJkCWWZInEnnMmTIEZ5ypIiIfpQ6OrqSkSqlChQnTFq7SSDzzjSrLbzL7qqdGjSi4UqUKcHscYRST2Y28+znE61WpLWqVJTlzyeWtudmd21LdzHUT/IuQcsS53yBlOdTHJc8kFUVX6bT+Tvcylz3c2tqNmbrneSSJc5PLlc3tDega0NVq06qRuQo0KfqaVKQUXmnTp0oKnSioQW6MVhLl2LkMTqTqSc5tyk1ht7W8LG3pJaT7hbbpIZH8cpdpNi02PYn2OdisET5tyWRDYz2HrELhEex+MFSaxkZuxZe1ti2OdbkKbrIrbkKlt6MckT3lw952uvKp3vS15JqUtSOXnfycvPvJFdXCioqvVUY4wlN4WNy37ljc9hGl2WsqXZG/jiuyXkC7LnX62U0yndMpHdkakmtupfbIuzerlWTdfaX0pfR3659cKXW0uoo404ibiqfF8TxcOKxji9VauObV3Y5etJ8ho6tR1ON15cZnOum9bO7Od+7Z08p2khztm6XZKR5nleY8qSfMLeqaFyDK8hyFLXrJKJbHyySWFYknTk7qZQmVMhKZOU0qCXSw1tLIJLR3k2FWUt1hQowpcTGlBUXnNPVTg8vLzF5T27dvKJVqs6nGynJ1Nj18vWWFhbd+xbF0EhybdLcaa2ORcy2x2WltjzD5Jj14sk+dsov9rtAZlRBSXwdztdZSrovh8qo1NdJHGlVDWV8o2oKOaJVRGm6lFGytIaurb0o6steLUEmpLO1PentfpfOSSu7mWVKtUaacWnJ4ae9Y3bcbdm0h83J2ST8dpcQn5CnB2J0UrvnaLF5ssfjMdpJwY2HMpkyTQq9fWNESsxnUHtN8iKbLHe5sONQXLKpTLyqzqlTVR1VCKqyioSnjxnFbot8y5ul85E6k3BU3JuCbko52JvY37Crxnl3K+FpFdL8OZOyFiaWXoT2y6UY0mkkgkiubVJhJyluq9xZyanKqFQamTmnpKqeoGmJyLzLLrii62qlKlWjq1aUKkc5xOOf7PkFOrUpPWpzlB88W16cb/lP1yfmTL2bn8iV5nypkjLsoTIC2tNJMnziTz9/IbCTjlBLcS8St0dnApCUepUHFpLFFqcs084y0ul5t912KVKlQjq0acKceaEUk+l8+NyzuWEjNSrVqvWqzlN88m2dBCpzNcaylmnOOZhKIBNo4quWx6YwqQO0VlLCsuIOTXK2aQMStA7Nam5MoPT3KEKsg2pJxpVb+YZfbXacIVISp1IxnCSxKMllSW3Y1zbWawnKElOEnGUXlNPDTOsfn58lT48yeTvLrI5LI3VxfpDIX5xWO74/PjusOcHZ5eXZwOUL3R1dF6hQtcXFaoPVrVZ5ylScacbffdlJRSiliMUoxS3JLYkuZIw22222222297b2tvpbOpGTAAAAAAAAAAAAAAAAAAAAAAAAAAAAAAAAAAAAAAAAAAAAAAAAAAAAAAAAAAAAAAAAAAAAAAAAAAAAAAAAAAAAAB7MeSj8wJgT0so+3PkUfPNNffK464/mo9ton7go/xvzmbDxVFkeI3a/zUuyn1/sx+2JIx9n0R97LL8RD6T5ppH7uuvxsvoIBFicQAAAABSrvkJZ9SqP0N4ir/BT6l86N6fv49ZHIpDtAAAAAAAAAAAAAAAAAAAAAAAAAAAAAAAAAAAAAAAAAAAAAAAAAAAAAAAAAAAAAAAAAAAAAAAAAAAAAAAAAAAAAAAAAAAAAAAAAAAAAAAAAAAAAAAAAAAAAAD2Y8lH5gTAnpZR9ufIo+eaa++Vx1x/NR7bRP3BR/jfnM2HiqLI8R22HmpdlPr+5i9sORD7Poj72WX4iH0nzTSP3ddfjZfQQALE4gAAAAClXfISz6lUfobxFX+Cn1L50b0/fx6yORSHabA+T/wBKIbuS95+PyXnuuuOM9dsDv+d5vkW3Frll28tlj8gjzQqbC4k0S2IOhpl6N4WuRZzaqdFxprZY3JWZUcutOTcN9eTtFQVOh3xUuKvEwhxnFeNquXvnCa5OXVSzls7LS1jcca6lV0YUqfGSnxfGbM4fiqUXjY92X0DZHXrQnGmN75Lrtyibjs1kW19akFmMVOn2U8JFXsiuirro/wDZvL5e9s9tWmpSalGmqGqlw6VWpBxfUL+di3r39Spq3FhG3p6reurqlVeslsWrGOcN8u5dOditRtIQzRvHWnlJQdvUpLD3tyk2ljm2t7CSkmr/ACWRqVMaq5VXISVUaQSYpS2cnlkNTamPvLtuOItUW50LtUWkmVuLodbZZQ2lvVKWW0upaI5XOklKSWjabim9WTvaccpPY2uLeMrkzsztewkVCwaWb6opY2pWspJPG1JqptWdmUsPeRvyjGlML0Uytj/FkVzutzg4S/EEQyxIeu2J1OH3/H1Z1VatjsPlEVVzqeK0ckMjhLdIHBCuWtrg2J3lCQrbS7r7DTJLC7qXlKpUnQVFQrTpRxV41TdPCnJNQitVSeE1lSae1YI722hazhCFV1danGo8w1HFTy0nHWlhpLam01lbCFdPNVMibqbCwLXfGKhma5BMznNUukckU3o43EYvHWpY/wAqlb6oKsMNtb2Rkb1iqicgu9S4LKJGxJSqpYSJ7q5p2lCdeopNQwlGKzKc5YUIRWzbJtdSzvxtitqErqtCjDxXLLlKXvYxinKUm8bEl17eXbhZxyTk1MBzfFmwU20u30i21s21fhDxlbLOMHDBcywY4KMRxVQWnmuRMbSKWSuQNU8Z4lQ4pc4k2ksp57bUq5H1ZydI61vnDHSVaFWjC7s5W0LifF0qnH06q13tUaiik4N7ktuX0Za6nY0pwqytrqNadCOvUi6c4Zgt7g23r45eRb8vKzCOpGiDLnfDuWdoM75/j2q+reIpCx4/ccpvEIfcoSOZZVkaclxbsdY7xtG3NlcpQ8omY9M8yEyrygozNbk3OXUFjWW/L2Ge6vXRq07ahRdzc1IuapKcacY01lOc6ksqCzhLKeSO3tI1YTr1ayoW8JKHGOEpylOW1RjCO1vG17erO3H57faJtGvuK8NbI4UzyxbQav5wcJHF4xlZogsgxi+R/IMRvr1+gc9x7I17y4Rh56PaetZq1eV9jyib3JaRYSiKRKnFaXsq9Wrb1qLtrmjqynTc1Ui4S97OFSKSkny7M82TFzawowp1qVZXFCo5RU1FwalHfGUXlxfQ88xrzHe+jacYAAAAAAAAAAAAAAAAAAAAAAAAAAAAAAAAAAAAAAAAAAAAAAAAAAAAAAAAAAAAAAAAAAAAAAAAAAAAAAAAAAAAAAAAAAAAAAAAAAAAAAAezHko/MCYE9LKPtz5FHzzTX3yuOuP5qPbaJ+4KP8AG/OZsPFUWR4jtsPNS7KfX9zF7YciH2fRH3ssvxEPpPmmkfu66/Gy+ggAWJxAAAAAFKu+Qln1Ko/Q3iKv8FPqXzo3p+/j1kcikO02a8nxuzAtPIXti0ZG1kv2QjmwON4rjhSgWzl5gcZaErbJTXxY0ytfH2ZY8rWSSnVbjFaJre2NUqow2NV95yV4PVNldf2k7qds6dzxEqFR1I+Ipy9603CMpaqks7G1JI77O4jQhXU6HHRqQUNsmoJt5UZYWcSa5JJreucyZzDA9Qtz+TrzTuTgPXJk1Dznp7kzFcczHBYNK5dKMXZPxjml5tiMPfGZHKTVBsfmDZLzjerkITqllsjM6GO6h5Of2CyMc9Gd1aX1K0rV5XNG5pznTqVIpVKcqe1puK8aLyt+WurfNVhb3NlO5o0Fb1KE4RqRhKThOM9iwpN4a38mzlecLGjknNcohnLaZNO8xE0K1s1Rh0i2m2JcVCOixvvgOI09r6jipqdQjUoHY+aSYtnZFEcOMTLXqM3Se5svuUoa0p0aTuJ0bZwo/dFxONvQS369R41l+9jmWXsTW0gsKMatdSqbaNGMq1V4eNWC1sPKW94TWx4y1nBiNtNsHMNrdiMwbETm+/siyvOHmVGoaqDlRLC0qDqJo3FkByi8w6rVEo2maY002X33XFNjUlLrWtLB1WtvG2t6VCHvaVOMc87XvpPlzKTcn0s57itK4rVa0s5qSlJLO5bEl1RglHk3Z69oXIO14bDbaVTcevXjdG1dI1Uv5M6+9GhVU/W7hxM6dVJRb1PqPE3qXVuH8nnCu018Ba83uha5zuxme/edui1+q3GGlJ2dyllbniGq+nOXsxydJVcghYmv2V2lLd+p3RUzk9do7JrRVS3rZdFriYVavo8UM4kdbKqKo+r0Uf2HqnUqXdvgGmfue1a2NX1q48+cyxjp5TOi88fcbn/klwns2blv5NrW3fylqp+dT+D2OPU63dvlhiqKa28a8SaaapaF9U7fbs6tS3m0rX+74eXXt11jn3cy9zsPF6Xrwcvkyl1bjaT/APZSxnZdPWe/klje9qxs5usqk1P/ANXocaufP7XK4lUjfS+d86ak6bRs6p/+D8sqn0T/ANi6tRVW/wDstDRn/Tmz4k9d/wAZamcbm/G1c/uuta4/9k5fLc7OvDzhZwljfhc3MaVRclWAAAAAAAAAAAAAAAAAAAAAAAAAAAAAAAAAAAAAAAAAAAAAAAAAAAAAAAAAAAAAAAAAAAAAAAAAAAAAAAAAAAAAAAAAAAAAAAAAAAAAAAHsx5KPzAmBPSyj7c+RR880198rjrj+aj22ifuCj/G/OZsPFUWR4jtsPNS7KfX9zF7YciH2fRH3ssvxEPpPmmkfu66/Gy+ggAWJxAAAAAFKu+Qln1Ko/Q3iKv8ABT6l86N6fv49ZHIpDtM+NMd30escbzdh7KOFY/sprLsazRxBl3Cj/K3nH61e9QZeqeYFMIdkWPoXN5hUmjLyqvUVWJWtwIc0laJlKaxSmbHBv4ryzdy6dWnVdC5oNulWUVPClslGUZNa0Xyx59vIjstrpUFUp1KarUaqWvTk2m2tzjJJOMlnKfQSJn7lB4DKdWCtNNT9XkGp+D5FkJLlHMXScvyTNmRMxyxlTkJosmks1eo3CykcRj9U6NyTRNKwHILX1paHlCc2KS3ij5Fb2NSNx33dXDua0YOFLEFSp04y2S1YJy2yW9529SSNq93TlR73t6PEUXJSmnN1JTkl4rlJ43Paljm6SJYFuXZjHRTN2ncIxmWzyrYzK8GlmX851llqldJcWY4TdcIfhpLCL4tb1pRtk5qdMDZYlmFVi61e6R9YzmtyywxPNO0dS9pXU5qVOhTlGlR1d1Wex1HLO3EcpJRTT/XbcGkLlU7Spbwg4zrTTqVdbfCO6Cjq7tm1uW1NrHKsX8TSWDw3JsDlmS8dFZdx/HJSzPExxedKHSElT6PIFpShzipstZE6t3jtjylsvRXuzclUKkVptTiiDbreZd01YznSqQpz4qcoSjCokm4SaajPVex6raeOVL5TnpyjGpGUo68E05QcmlNJ5ccpZWVhPfz7DJ3Bm6CvVrdO3bPXDGDFj+Ot8zmC+P4KfZA7TyMIMYTQt0aHXE7rKHYlI9yFBZFnU9mTyRWmJcbFpCJ86L0pNYQOWtad8Wfe1xUc5akFKskoS42Gq1Vilsi9ZN427G1knp3KoXLr0YKEVOTVOUtZKnLKdNywtbEXse7KT24Mn33lJNd8f4s2MhWlehjXqzO9ooU84lyVk982FlmeVTTheXGlHTvGmPIzKIFF26JoJZRMmRqnVQse3FEgpdRHW1xRR9zYeaOj69WpRle3auadvJVKVONGNJOaWIyqNNubitzWrty+Und7RhCrG1tuJlXi4TnKo6jUHnMYJpKOc9KxjZlJkK6kb3RzBmFcxatZ+19Z9p9X8vvjLPzMarZ874nlMBy/HSE7a25Nx5kliYZMuYXRWwklMkiRXsS2x7QN7WgqsRs10lZ5RNdWU61alc0K3EXFKLgp6inGUJPLhKDaTWdqecp4I7e7jSpVaFWlx1CpJS1dZwlGS2aykk8PGOT5drPz2+3qj+fsQ4R1nwXgNt1f1kwauksqZcZJciv2WJDLcmTA26j9kKd5BkDPHFL852o6moWFJYwI7GJM5PKNOpOaz2ltZM2llKhVq3Fes69xWUYynqKEVCOdWMILcvTzLCMV7mNaFOhSpKjRpuTjBS1m5y3ylNpOXs+Y13148a8fL+aLB5y87+U4wMAAAAAAAAAAAAAAAAAAAAAAAAAAAAAAAAAAAAAAAAAAAAAAAAAAAAAAAAAAAAAAAAAAAAAAAAAAAAAAAAAAAAAAAAAAAAAAAAAAAAAAD2Y8lH5gTAnpZR9ufIo+eaa++Vx1x/NR7bRP3BR/jfnM2HiqLI8R22HmpdlPr+5i/BkORD7Poj72WX4iH0nzTSP3ddfjZfQQALE4gAAAAClXfISz6lUfobxFX+Cn1L50b0/fx6yORSHaAAAAAK9v8H4KcA+3oAAAAAAAAAAAAAAAAAAAAAAAAAAAAAAAAAAAAAAAAAAAAAAAAAAAAAAAAAAAAAAAAAAAAAAAAAAAAAAAAAAAAAAAAAAAAAAAAAAAAAAAAAAAAAAAAHsx5KPzAmBPSyj7c+RR880198rjrj+aj22ifuCj/G/OZsPFUWR4jdr/ADUuyn1/sx+2JIx9n0R97LL8RD6T5ppH7uuvxsvoIBFicQAAAABSrvkJZ9SqP0N4ir/BT6l86N6fv49ZHIpDtL8x1izJuX5KRDMTY6neUZepTnLE8Ux1EX+bSU9InrZRQqIYo03uboanIqYXQ46xLcWVUyzql1vOt46VKlOilKrONOL5ZNLZ0dJvTp1KstWnCU5c0Vk/fJOIsrYZkNsSzDjHIWKJVckLX0jOSYXJILIaoTrjLCVlGWUNrW41SnGEmllKOjVKvvLMtturWy6lFKrSrLWpVI1I8rhJPZv+bnMzpVKTUakJQlt2STWebGzl63zl1Yv1o2Oze1ur5hbX/NuXmViUVSPbxi/FU7n7WzK7SClVyZ1cImwuyRuUWpjilFSVhxJlCDCza28y+26ulS4oUWo1a1OnJ7oykk3ndhb+f5EzaFCtVWaVKc0tjaWVnG72P+0h9ybXFmcFzS7oFrU6titS3ubY5JT0Lg3L0ZtxCtEuRKbC1KRWlPsvJUJzyyziTbLyzLLb7a0pMnGSUoyUk1lNPKexezbjPLhkTTi2nlNNpprDTWxp9K3PpP4QoVrotRtrajVOLi4KiESBAhTnK1q1YqNsITJEaRPYYepVKTr7CSE5Nl5pxt9hZdl191KVNpJttJJNtt4SS3vL2bFtfQmwk28JZfIltbfMkt7JfyhrdsRhBuZnnNOBc0YhZ5EbVPH3XJ+LpxAW19UWkXKaksy6VsTSlczaJ7LlFS0Rp99CLbja05lt11IqVxb1m4060JuOcqMk2tnNv+29ElSjVppOpTnBPc5RaXpa+XG8tTHGKco5jklkNxFjee5Ul5iU9eXFccQ+QziSGIUtxVilZYxxluc3S5KnvPIsPUWpalE3HFWmX23GW0rtUqU6UdepOMI5xmTSWfl6zEKVSpJxhCU5LkinLlxyZP5yNizJ2HpIbDct45nmLZeQnJWHxXI0QkEIkhKRRW+1OqOY5M3tjoUnPqWZQk69LaWbWy+ll13NqFOrTqx16c4zjuzFprPMJ0p0241IShLY8Si08Pl2/J6UWGNyMAAAAAAAAAAAAAAAAAAAAAAAAAAAAAAAAAAAAAAAAAAAAAAAAAAAAAAAAAAAAAAAAAAAAAAAAAAAAAAAAAAAAAAAAAAAAAAAAAAAAAAAPZjyUfmBMCellH258ij55pr75XHXH81HttE/cFH+N+czYeKosjxG7X+al2U+v9mP2xJHxH2fRH3ssvxEPpPmmkfu66/Gy+ggEWJxAAAAAFKu+Qln1Ko/Q3iKv8FPqXzo3p+/j1kcikO02faMbG7SJsfzDRbTxDFoDljZ6dpX93zghnpGJ8oq4xj+IuD5bi9Lk97lMZj0ViVbWZ8eeZaubnh7cnVZHSVq214Iaz669t7fXjd3TqTp28WlRVN1I5k0tfUinJyXPjCi3lpHda16yjK2t1GMq0k3NyUWkltWs8Yjjpzzbd+fXKgsWccGcmjqLrpu7I3zK22jnsFPswwHITiscMmpoDrr2GmRd0xSdn9YWrapY+u07UssvVxeLSqXWMjGljdj8paUSWFplfFo6VKtpG6rWceLtlRhCcHHi3Oqnlz4ttOOI4WXFPZjlWey/wCNp2VCjcPjK3GylGaeslDD8XX5Xl7k/mLM5RbYzOereJeSiwxrblef4Hx4XycGvGxy1gxLLHyAlPeY8yr5Y9T6bSRRG17cqkbk7OzIU4klvZy5I2K17ze2J0lHpytVZ0dQpXc9IV7imqsneVKCc1lxpU0koxzlLOs30tJmt5WqW8bKjQm6cY21Ks1F4zOeZNyezOcZxne8cxEPLdEIZVmLUHY+5rbmqZ7d8n1rFsRlm1qTFJEbjlGUM74zyF4JIJsKJs6a3MDGXfW0my449MapOrecoMuE2hpONK6oJvVtb64o0stvFOLi4x2t7ItvC5ngh0nh1berhJ1rShUqY2ZnLW1pc2XhH68g+zpl23mVXxgaWSQZ7gmnOx851KYH0tOoTvGy7KwNJEHTJUaql5KxwIYl0vXpy6lGXpbEZzmTUo5AWcW002rWkpNxo1Lu3hcSTxihKUlPLT2JtKLzsecPeZ0Us3NRpJzjbV5Uk+WqklHHThy+jaZH8ntkja3a3BPKz4u2qk+W8zYUYdHs25kVr82OEvlLNjjZ/GZ7dJMWrUEjkhipRB5HQxFLHw+NNipvLe0sQNucGlajYLiSeW/hbWtTR1a14unVd1TpfqbWZ0aicZqWORNp7U1mXPg6LN3FxC9hccZOlxFSeZp4jVhlxxlZW57Fvxu54ZwVkea638hjmTMGD5G74wytmnlIIxr1OMlQteqj07WYliuuxOU2mIoJS2HJ3llb7JYoclKi5mWIT1qN4d2xYae3OStKZNWjG50zTo1Up0qFo6sYNeLrylFa2HlOSTazjZydMVOUqGjZ1aTcZ1q+o5rZJQin4qxuWduzG3bsP7znO5jtPyHuJc45rkDvkDL2uW/sl1yi2SZc5rZDNHPEk2wmkygqj75JHQ5Q8O9rfKDWsprq5LFlUDU0pkaa4sr+RbmjCNtpepRpRUKVe1VVwjsipwkouSXPLWWWsPxeVYFVyr6MhVqPWqUq2opt5k4S3Jve8PHLv5M7tE9fB2hdPo2FSAAAAAAAAAAAAAAAAAAAAAAAAAAAAAAAAAAAAAAAAAAAAAAAAAAAAAAAAAAAAAAAAAAAAAAAAAAAAAAAAAAAAAAAAAAAAAAAAAAAAAAAHsx5KPzAmBPSyj7c+RR880198rjrj+aj22ifuCj/ABvzmbDxVFkeI3a/zUuyn1/sx+2JIx9n0R97LL8RD6T5ppH7uuvxsvoIBFicQAAAABSrvkJZ9SqP0N4ir/BT6l86N6fv49ZHIpDtNkuqGseq+z+veU4+67HwbXbdKGzZvk0At2HyKx4012yhhe9nSonqLopa6sN6dgyw1Sa89wS3u0lJRvLWpbEKFjqlIk0lj1ddXFzbV6c+JlWs5Qkp8TBzrQqLc2lJtweHsUM5xtecHdb0KFxRnHjI07mMk4cZJRhOG9rd77pb+Qyi2we8d668lTiPQ1w2OwxshnJy3DctouZgDIheYcb4XxYbih3gNkIUZCZzSoynljzM1zlJDooyXOaUix1fXhdaQYuZXV45bWM7jSU72FGrQt1bql+qQ4t1qms3rarSl4qljMknnfswdFy40LKFrKrTrVeNc8Qlr8VFLdrbUm2sYT2L5SRs5YyxLyluCeT/AMl4w3A1IwfOcB6q4t0ozXiXanNcfwbJos5YQMdaNmT4+Y/0UdncFlzfJTnbpEZSKz2kujc1E0eZJZLGSIR0Kk9GVbynVoVp069xK4oVKMJTjN1FHWhJpPVcdVb9nTuzvUpwv6drUhVpQnSoxoVoVJKDiqeVGazjKaednK1veSCeUfmuINq9zdbtacDZhxyRhvXTA+v2j0Q2GyFI7oriZ3tx2SvTv+UZDKj0SqjXCkbzI1zepkhBDi1r22PUkLMc4NLkiVqemwhVtbO5uKtKpxlatcXsqMVmolNKUYY2LWcYp42YcsPcQ3jpXF1RoUqkVSpU6NsqsniLcXhzy+TMtvU2thrzamSc4F2jRxXFuc4O3z3HuW7YhEdhMYZLogxlY6JZBWPJchxrKttrUSTj5TYbc5GSlUUkQ3Rg1QqcCKIr1BNe5yp17XXrUpOlOi5zpVINzUdVycXDa9aPIlt1sY24ONRnSuFCFRKcauoqkJeLlS1VJS8l8udmN6PQ5nXezLuB9Xdh0+1HKO4r3r2P2SwTKtZMR4R1nmUUnuEsTY4ymYgIy3lvMEjxzGoTCzMmIWNqrHYCnJtepKhVuV1Suv8AFpFJVkRoqNpSubig7aynbW1Cqq061WLjKtKMXxcaak9fVjJ5exLPyFvUualCjW4+5p169WnxcKdJxapxm/HlPVSWs47FnLSexYbxgTqM4Yi2c5MrNWgb7nrEGu+bYltex7m4vedhJk3Y2xVlJruxaiw1J8fpsiO19rJGZezpaVfG9G71qY/mODcnbk9WpFLZBFOy7VS20hTvlSnVoyoSoVeKjryg9ZSi9WPjauFhYXvnjq5bdwuLKdo6kKdWFVVaevJKM09ko5exPrfNuWTnbx5xPq9yamEuT9iGc8O7AZfm+zEk3BzlI8AztFk/GWP6EwCuKYJAU89ak9jG9vjmzWlO74iajjDmJ0Y1VqihjS7MLq9ZtVUutIVL50qlOjGjGhRVWLjOeWpTkotJqLxFLW2rGxLO3Ny4W9nTs1UhUqOo6tRwetGO/VjlZ27duPm2mk0XD2fbtKoAAAAAAAAAAAAAAAAAAAAAAAAAAAAAAAAAAAAAAAAAAAAAAAAAAAAAAAAAAAAAAAAAAAAAAAAAAAAAAAAAAAAAAAAAAAAAAAAAAAAAAAPZjyUfmBMCellH258ij55pr75XHXH81HttE/cFH+N+czYeKosjxG7X+al2U+v9mP2xJGPs+iPvZZfiIfSfNNI/d11+Nl9BAIsTiAAAAAKVd8hLPqVR+hvEVf4KfUvnRvT9/HrI5FIdpzx8ru049v49z+sZz7OXl+32Q2Y3bec48v0/j+HwjA+3Ju9G/pAGc82d2N/Jyrqzt7QH26jD6v6urO0AE8cz2NbelY9K3rpAAADmlfjThSvq8Pj80Zy/sln0/bPKNnLn04+hnAwAAAAAAAAAAAAAAAAAAAAAAAAAAAAAAAAAAAAAAAAAAAAAAAAAAAAAAAAAAAAAAAAAAAAAAAAAAAAAAAAAAAAAAAAAAAAAAAAAAAAAAAA9mPJR+YEwJ6WUfbnyKPnmmvvlcdcfzUe20T9wUf435zNh4qiyPEdth5qXZT6/uYvbDkQ+z6I+9ll+Ih9J800j93XX42X0EACxOIAAAAApV3yEs+pVH6G8RV/gp9S+dG9P38esjkUh2gAAAAAAAAACnx+NeAfba8e0HPDjx4fM/N6Xx4AOf7ezsyOHleH4+XXtfh9MZa9D6Mf1ehsCtOHx4cPAMGWsY6s/bn61sOAMAAAAAAAAAAAAAAAAAAAAAAAAAAAAAAAAAAAAAAAAAAAAAAAAAAAAAAAAAAAAAAAAAAAAAAAAAAAAAAAAAAAAAAAAAAAAAAAAAAAAHsx5KPzAmBPSyj7c+RR880198rjrj+aj22ifuCj/ABvzmbDxVFkeI7bDzUuyn1/cxe2HIh9n0R97LL8RD6T5ppH7uuvxsvoIAFicQAAAABSrvkJZ9SqP0N4ir/BT6l86N6fv49ZHIpDtN5WmWoynZfkpNtr8W4FbstbLFbTYLi2OHpnhrS75IZo64JEK6UIGiUKE1HCOReqEtY4SZQY6NzElbyla95PJRknH2011d976Tt1VrOlbu3rSnGUmoSksKLcVnWlyR2N53bSzt7d1rCrxdJVKvfFNRajHXUWnla7WVHY222lzmubaTRna7SxdFUOzOG3zGNs4SLFkQdTXeKyyNSGxuqn64pmuWwV/k8XUuTbarRmOLRa8ddUBKxGerRkkq05hlhb3ltd63e9WNRwxrJKUZRzuzGajLHTjHScle1uLfDrUnTUvevMZRb34Ti5LPQ3nfzMjXMeveX8AUxVXLkR7E6Ztw3CNgMY16/xh+7JsRZHo5Vhkt/8ARl6eusvXmjQ4/wBoZD1pkzd0f+2rMh6sR1Xajc0bhVHSnrqlUnSn4so6tSHvo+NGLeM745i+Rs0qUalKUI1I6rqQjUhlp5hPLjLxW8ZSbw9qS2omU/k+dvU21DFpQdiPqezclQJnRkxpWe4xu6agWQZVklOf2ZWTS7H6fqkKRKXrqauVkHWdS63Xl2u15aC+Pv6173ndcau94ScZVdSphSU1Ta1NTjH47STUXnfu2m/elxx8bfi/1aSTjDWhtTi5LxtbV96m9ss8m/YSXJeSR5R6IYnV5rkGpmSUcBb01i5zMINi7nMWpAZdWlHF3xe1SFbk9pbbS6VVGuDjD0yIlD/bA0+xDWiiscdKWEqqoq6p67bSzrRi8b8VJRVPZ0Sa6SR6PvVB1Hbz1Fv965Lrppua+WPTuw30uYuS139wDh4zPWXdZ5rDsWJLW+95kBzlD3dwiljqYSQhMnMRYJK6zOBlGqlKZEYbMo8x2JV6lMgVXELFJBBm1LSVjWq8TSuYSqPOIpSSljPvZSioSzh41ZPK2rOzKpo+8pU3VnQkoLe9aDa/fRjJyj05js5TpWzFLOZyc0lzadra8rXpPt214yRbal5dbU7Ezo78UFSZTgk/B1zzR1XuCq++ya2ZFpG70VCVVjFSQpDUBjW5ZdVq+jR75ioug597cS3J4aTqcdhJJZSUG1nOcPGXhU13nKq6DbVaMFccaklsficVnLbxnW1X1o/bXrk0N6NqcduOWcC66y6dY5b1CtFZLL3SIRRse1yC84lcgh/ZrI44pnK9GpTnI1KGGEPyshwKubzSbVtOjhW0hZ29Tiq1eMKjSepicmk3sctSMtVZ5ZYXKKVjdVocZSoucNvja0Ip8mzWkm3nkWXnZgz25QrWGD4y225LDDse1uRFO+SdNdHVOWcFMByLDMhyvlqZZEmcYncfk0lVlN1kPn86WISIk9zN9uTqmFbQte6HE9bLql8Oj7idW1vqsrh+LcV1SqyTqKFNNqDUdutGK1WlyrnOu8oQpXFpBUV41Klr0o4pynN7JKUtmJSezLezGev99W+SiXbp8pJm7C92IZdrNrjibJkyjeWIu1ZoxhO5/gap8Vn7jjuIt75JHp8XZQvWy2Hksrm7RRqnpTS2KDznd8oUWVIT1xpPvSwoVuNjc1qkIunUdGpCnVWuoylqxiowwn72Uobdye4xSsHcXdSnxU6NKDkpx42nKdN6uYLMnLWzvbWd+Mrea93rk5dxmGT7CwxbiZCfJ9V8dt+W86MrRlLDsgXQ3Gzky0kRUuRlsGQHK2aNiJmuKWvvYFdKFMboemIkKdrUqk5JvdC/tpQt5uo498zVKnrU6sdaq1th40Fq9DniL3ptHJKzuIyqri23Si5zxOnLEFvllS242NqOWlta5CE8f625qyjiTNOdoRC6u2JteE8PUZgmaqRRRhQROk+dlDFEE5SSQvrU6yVwe3ZKaiIa4kgfXIky5PcsSJylaS86apcUadWjRnPFWu5KlBRlJy1FrSbcU1FJYbcnFbURRoVZ06tWMM06OrrybUVHX97vazl4S1dZ5ktnKQ+zMzpInhqj7IhUOb0+OSFnaG1LZ1RU4OjmqKRIEKYvjTnqFSs8ogmzjTnGGW0404iVtJOT2JJyfQkm36EiNRlJpJZcmopLb4zeEuh5T3459xJWdsEZY1myvLsH5xiB8DynBD2tPK4opdGJ6NajXpjbJK1f21jTo9MS4tcxPLY5EHtrosIuIWF0qZQ2hhdkdGtSuKcatGaqU5Z1ZJNJ4bT2NJrDTTTSN6tKpQqSp1Y6k44zHKeMpNbYtp5TT2MiMSkYAAAAAAAAAAAAAAAAAAAAAAAAAAAAAAAAAAAAAAAAAAAAAAAAAAAAAAAAAAAAAAAAAAAAAAAAAAAAAAAAAAAAAAAAAAAAAezHko/MCYE9LKPtz5FHzzTX3yuOuP5qPbaJ+4KP8b85mw8VRZHiO2w81Lsp9f3MXthyIfZ9Efeyy/EQ+k+aaR+7rr8bL6CABYnEAAAAAUq75CWfUqj9DeIq/wAFPqXzo3p+/j1kcikO03taxymRxbkIOURujb26sRj/ALNYDizyc0L1Tce4xx6LZiXpkVnIziTD2p4Sl1QuyA269K4t5qhEsJOTHmlX0txCM9NWSlFSUbevLDWcNJNPHOnuLWjJw0Xc4k4uVenFtb2tuVnK2PlX2dtyN2dXb+DywBO6Obg5J41ysTsxR0hesUKyWFkU6uv8hUtDMUeaZY2th788Oz0cgR0ISmurmvcLiaq1ig41FJadmklFSsYa2ElnE5vLxjL2fL6BJt6Jhlt4unjPJ4u5b9nazrOWGRq1deSiISJVCo9byPGkCJGQnJMPOVLK/wAYhdqVOUVbW89TcYeTZYSVbcZfeaXbbTnX0pXGiGlT0im0tXSF05ZeEliL1uhPbtfT05xpFN1LJxTetZ20Y4WctayaSW9p45eVbOU3JyIk1P8AwqXCKc8u8k8iCR4k4oyythhRpWj0pLMLMtr27L7L7a2XW17dK0rbXyhXJp8HLlranVk10p3cNvzFhJf+3LfC/wDdxb2bdlGec9W5vHsNd3ImZPyHfysGZ34yZSE54nGN9rnGYOJ7mpPUyVehROkrRrHm82++jgoSyNsQPCc1TQy4lYmLMLrb/KpdYaXpUlYW8FCGrG4tYxSWEot6rS3bHFtNHHYVaivriWu8yhXcm3nLjtTedmU1lPkWzpIb5IWWyt6beV5KeZNIHYuV8k5uRMJTY5vDivtkktRFxqqSUP8ARWoNo8SJLWSSKpD04dIcSavz1UpTb10W1PaVUYy0W4RUcX1GK1VhqLi8xysPHPyNrbkxo6Upd/KUpNO1qOWXnLWxNp72svoWdmDpmThT+D2TOtOP87W0Ur4OGqLb5XqiR7NOU8Pb3jU6MfqkPoNV955/wuGHu/WvZvf0Z9hdXK/OMqbML8kYxxNS8otfy+TlwtI4SSiuOSRs7NSm9yvzK6W2I7rGm6dkdWhZkqNT3XuKNS4EXqTbOn2VN10TGLq6RdRJ3DupqetjKpqK1PfZbi47c7FltbkjOkHJQslDMaSoR1NTO2f67dhayeOXWedpltvAtlTjyonISuE7Pe1U3Xaycl8tmKmTVWXSVRKlWfpSdID5Dc4064XPZrterMdqr6UWVX3KKqv7P1Qc9jjvDSWphR74utXGxY1njHIljGOgmvHLvuw1863F0HLKzJvKznl+Q7/Vb/703M/84Pb/AIewXmOnlelT1BFXSXByi2sPi6DT66y39edmdnpRtTytM1Us++qPC/FZ3bm1yZZqa5H/AGBYsBb64rsnhJC/D+erHvWLNbKusSVa3rG+ciyYmaQ+HLTCLE0faZaZE5O/nknlqOtDAtJLobQ64g2z0hbuvo79TX6pShCvSaW1TpJTWrse2WHHZ0nFY1uKvVr+9qylSqJ+TUlhuW3dF4k1nkM2eUVxSv5NTQWCcn4ocOqZL2A2ozXsFlZWXdYWrX4fw/KF2IMAUOLKvutrGMkJGMrKjMiPuNWN7kgUWLKI1HPTU5rCr7oXs77fToW1KjTWNnH1VGpXaWNkoJqDa2bFjYdF5B2VpGz2a1WvUqzeVl04NRp56G/GSXTk881l19l9l9l11l9l1LrL7bq23W321pdbdbdbWl1t1taUrSttaXUrwrTt8Be7OX5c7sfbeU+2O7K3dHM19DXyM7iRSORS16cJHLH16k0idTqKHV9kTmueXpyUWl2E2nODm5HqVyw60kssq0xQeZfQsuyylebZbSmsVFJKCSjyauMezYZk5OTc3Jyzt1s5z052nSjY1AAAAAAAAAAAAAAAAAAAAAAAAAAAAAAAAAAAAAAAAAAAAAAAAAAAAAAAAAAAAAAAAAAAAAAAAAAAAAAAAAAAAAAAAAAAAAD2Y8lH5gTAnpZR9ufIo+eaa++Vx1x/NR7bRP3BR/jfnM2HiqLI8R22HmpdlPr+5i/BkORD7Poj72WX4iH0nzTSP3ddfjZfQQALE4gAAAAClXfISz6lUfobxFX+Cn1L50b0/fx6yORSHaTpHtksxxbAOQdYWOVlI8J5SmMans4iFY/G1JrxKYhQmkfcrJEqaD5O22oeoFcUTW8okCrm/wDDEqjnXcYJW9KVxC5cXx1OEqcZazwoz98nHOHnnayiZV6ioyoJ/qc5qbTSbzHONuM8u3b8h+JuxeXztdEuqBkpKuwOjzCZntPC+sEdodZlU2H3wK+S1k1GqkrvLrFTL2zrHe93MFLrunUa6OFKKg72o9899ar4501S1tZ41E20tXOM5b24yOPqcSrfK4pTdRLCzrPlzvx0bjL3F3K+cobhzFsGw5BNgL00Jxg0rmLG1JDjTEU3lUCZ15ZxFW6JT6bQKQTlkTIEZ1G1isRSEusdaEzczMNW5pamxEk5qui7KtVlWnTlrzxrqNScITxyzhGSjLPLlPO5k9PSF1TpqlGa1Y+9coRlOC34jKSbilyYezJFivlEdvF+2bJvEsyqWp2djyEhuaskHQjH5lCUqaCq8bFWnxS6LVha03sOXqmsxStjyhQcabVzNNvdLbVtu/ufaq1nZqm1bzk5OCnLOXNVNks6yWslsT3bNxq724dxG6clx0VhS1Vj3rj73GHlNp5XL1ET4O2hzdrhlZwzbhyYFRTJTo0zBjXSA2OReQFnNk8RqUEpT9Z5IzOzIXVySq1BdpxTdYeiqZz0BiUyyy62avbUrmnGlVi3CMoTSUnFqVP3rzFp9fIyKnXqUqkqkGlKUZxbaT2TWHsax7DrML7E5d18Ly0TiWUFRkvOOGpvr/k6hrDHXysixNkWjdbL4xZdIGp0qzGOtGpDzX1j62yBv6jXra6JOqm89XtqNw6PGxclQqxrU8ScWpx2Rbw9qS5HlbRSr1aPGcW0uMg6c8pPMJb1tWxvn39J/RGxmX02uq3VEmUlWYHccvE53WQvrBHLjjcpJ4kVBipJSTXNN0sLLtjBJbd1kLe7GG662q25sqvuuU1d7Uu+Fdar45U3SUsvGo2m1q7t6W3eOPqKg7fK4pzVRrCzrpNJ62/c8Y3GS2vXKmb06t4vbcL4bzZY04xYpIrl8YiMsxxinJ7fEJEuPvWK3GHmZOg8vWRWhzicrd+hMKlA3WPbi7vZaOx1eHVYsgr6NtLipxtSnLjGknKFSdPWS5JqElrcm/OFs5SalfXNGnxcJrU3xUoxlqvni5JtPfu5XneRplHe3anNWa8L7FZSyqsmmaNf2nHTLi+ePEfihjq0pMVStwnEJOeiimMpBMnNvlTq4PDg7zFI+ukhUKjLJCrdCOBVJKVlb0aVShShqUqjblFSfKsPDbysrm695pUu69WpTq1JKVSkkoS1Yr3ryspJJtPlZbqDcPY5o2iO3OZcmODHsmfOXTIx2SGVqjzWcbKn0tWnfTjY6jaComa0PyBwcGl8jJrFfG3hlcXBlcWpQ1rVKQ3Pedu7ZWbp61uoKChJt+KnleM3rZTw085TSaNe+a3H986+K2traySW3GNyWMY2NY2k6wouY8pztJIJds9tHr5glyURdLLch5gy6VE8SR5fG4w6xyPuTTBopA4wxsMxyye0vKl+Y4enSsayaXsz2oXyFOrtMVmQTUdHWqhb0KtZNyjCClKctaUW1rSm8qKwlvwspYOiDleV3Ur1qVFqKk5uKimk8OMVFe/acsLCzjbzlbyrO4Tdu5utk3L0VcndzxeyJ2LF2HVD2YtuXqcbY+Q1am18NIcSEi5DfNnsx/yAobliRKrb1csUJFhNFhSi6/OjbV2lpTpzSVSTnVqpblOpJyaXRGOrD+Lk0vrhXNxOcW3CKjCm5ZzqQWM9Gs8y3JrOGa+2J8c40+M0jZVFqV4YHVve2lUYnTK7Uzk1KyVyE+9ItJUI1NpKkgoy5OrTnpjqWdSPJMKuvsu72k1JcklKPTiSa9OH6TkUnFprfGSknzOO1fJsWVy4S3EnbA5/yxtHl6YZ3zjJi5jlKemsx0qkhLFHYyW5Xx+OtEUaa2skUamRgQ9FYWJrRVoga0vSKpqq1XVlh6hQbFQoU7alCjSTjTgmoptye1tvLk23tb3s3q1Z16kqtRpzljOEktiwsJbFsRDYlIwAAAAAAAAAAAAAAAAAAAAAAAAAAAAAAAAAAAAAAAAAAAAAAAAAAAAAAAAAAAAAAAAAAAAAAAAAAAAAAAAAAAAAAAAAAAAA9mPJR+YEwJ6WUfbnyKPnmmvvlcdcfzUe20T9wUf435zNh4qiyPEbtf5qXZT6/wBmP2xJGPs+iPvZZfiIfSfNNI/d11+Nl9BAIsTiAAAAAKVd8hLPqVR+hvEVf4KfUvnRvT9/HrI5FIdoAAAAAAAAAAAAAAAAHPHtcPT/AA8P1fhD7b9i3cnz8+zmBxWvGvzKekAAAAAAAAAAAAAAAAAAAAAAAAAAAAAAAAAAAAAAAAAAAAAAAAAAAAAAAAAAAAAAAAAAAAAAAAAAAAAAAAAAAAAAAAAAAAAAAAAAAD2Y8lH5gTAnpZR9ufIo+eaa++Vx1x/NR7bRP3BR/jfnM2HiqLI8Ru1/mpdlPr/Zj9sSR8R9n0R97LL8RD6T5ppH7uuvxsvoIBFicQAAAABSrvkJZ9SqP0N4ir/BT6l86N6fv49ZHIpDtJggOAsvZRx9l7KkChK+R4/wK1Rx7y5JEqxpTpYU1y5yWtEcWL0y9wSOCwt0cm9YlKtaUjgYVeRdcpsJLusvuinWpU506c5qM6rcacXvk0s4XT8y2kkKNScJ1IxbhTWZyW6Od2evo+UiDh4aeVx/Bx4emJVt9vsNGscqfUOHa/2fmr8fB3QMfb5sek49L49rjUB9vQPjTw07oAAAAOfmeX/V2w5N/wAn0g4AHPDtcfS/Nx/B8fKAY2Z6cfZjh5fg+b8z5v5+HaAfb7deNhLuC8DZc2WyUy4fwdCl+QckSFK9LWaKtqtqQrFyWOs65/eji1L24NjdZRAztq1cZacsLuvLT3WE2mG3WF3RVq1K3purWmqdOLipSe5OUlFLrbaSXOSUqVStNU6UXObTait+Ipt+hJsiESkY/r+Z/s48P9ngD2b/ALfKDnh2/wDw8ru+oARwAOeFa+V+enx9PufNGcPYucDhx9Pjw4f+IYz15SSBwMAAAAAAAAAAAAAAAAAAAAAAAAAAAAAAAAAAAAAAAAAAAAAAAAAAAAAAAAAAAAAAAAAAAAAAAAAAAAAAAAAAAAAAAD2Y8lH5gTAnpZR9ufIo+eaa++Vx1x/NR7bRP3BR/jfnM2HiqLI8Ru1/mpdlPr/Zj9sSRj7Poj72WX4iH0nzTSP3ddfjZfQQCLE4gAAAAClXfISz6lUfobxFX+Cn1L50b0/fx6yORSHaenTkq9tT4ZyYnKSN9ut+pUpprfjLDLoStmeD2+QOOcqz7MGQV17dseqNdya5ZaobVV0SAIltrbbGEJCZOTeooVzrvOaTtYz0hYvja8ePquL1arSp4g1mksYg3qrLW9tve8l3Y12rK7/U6TVKEcZhnXy901nx9mxZ2chZHJU6LOWymE9vN8GLU7GW0mXWDKBGPtbdY3x6YMf6+tGQ3s9om8/lczjD7KYc0PEDxxFphGyYZjs6XXNjujudo6rQWqjWSTx2XSV46Fa2tHXqUKUoOVavGLqVXGCSUUkpPM/10nHq3trSytuNp3FxxMalSM9WnSk9WClPLbbyvFit0c9PNi5uVA0Rl8e0HjG3Wc9LMOaP7SRDYdNiqawvXB5h5WGMpYelcYUuUWnpUBhk2nsdgsoYJSjtid6Nqey1zvZR6f3wpUkc46ijGmj7xO9dtSuKtzbzoynGdaElOlUhjMdaUYucZRy+V52ZNru1Xesa1SjToVo1VGSpSzCVOTwnqpy1Wn0/Oi+d/M96t6H7KYCx7B+Tf0nyKzzvWnXmZ5tc8m4ksdXF4JkiRSjcEOMGdpd2eCY6fzWduVOK6f8AYe8yh9lTzcsfDVyBjb0h+tlQuLujc1JXteDjc3EaUYtNR1XscspuSy0lHOIxSSW0ku6tvaVaMI2lGalQpTm5J5etrKSjtwnszna23yY21Gwks0y0h5TjxvbG/J4axZAw0/5Rw/FMtTHOTJKMo5hPpn8qKy1SXh6bPcroRiplgUWySzR2KJG9lVux6qNmub2+OC9fVwL1oRu7vRzvp3tWFWNKrKnGmoxgnb68U5pLxpTlDWm9i2rEdgrO2tb6NpC1pypOdOM5VHKU81mpeI8rVUFNJLe8LMsvJamn+l+ssA5YblCdZci40Zcn4AxTgfZl3jkUkrS2yV0jkdLNgj6w3xVylNrmobZ5DoxIVDFGp3YsTyFIvKq7lOKRSoOvG93dXFXRdlXhN0q1WvbRlOLaWZKWXhb4uWMxb2rY21vjt7ehDSF1TlBTo06VxKMZbWlBrCX7pLYn8q5CMdT5XrpyoMZ2R1Of9GNXteptBNbMkZk1Yy1rpH5JC8hMkuxUWhPbIXliSPz9KnDMbfKW5elSvchli1KoKTtz6qKb75C/Mj3Ed7mNzYd73MbqrWjKrSpV6dXValxni60cJauHtSSxuT2GKEqF5x1CVvTpShSnOjKmnlaib1ZNtuWW0svkb3MvbkyeTumb7om6boYj07xbvFsnOc0Lsd4pxvneQxIjB+L8ZxFGaTMMjyuFzKc46aMiSR7kdi2KtseVPK4pqKozyRJYVVK7JFuukL9K9VrOvUtqEKSqVJ0qcp1KjksxhmMZOMUm29i2pYby0bWVn/kruY0adetObpwhUklCEYvEm8tZfMs7uTGSz+Vd0QW4mwbqZtXPtW8fabZxyJlJ8xBsHgbFD1HHzDby7prTX+CZHx2zRmZzpihLe+xpod0EhiCR5MTFLLElaIijiFbrIdtHXrq1Lq3jXqV6FOk6tCrUhKM1lNOEtaMG9Xklh7Ocxe2sYRtqzpwo1JVdSrShJOL3YlscsLkaT2Z3FJy4uW9dsL7F7J6Ra/6LarYtR0PxA5zLNzZALbMqJZCohWLsipS8L1aD2GK4VixrKakiMtjbDHHFNMzVcqki89O8SRUoDQ9O4q0KV1Wu6s0uMjGlLGpjbFSnJ+NKT3vL2de010lOjCpK1pUKcFmEpTj79S2NxX61LHIvKe3O7M7H+G4/Hsn604LcuSb06xbprnNfi+FXuW7mWMIwjlGZu3TJU3RKW5GanJ9zxHMsM8wpI1ix4j2O8f44SOLx0CxiirOxK5A1o2Ljr12oV6nujcTuqbqNd7UZytYSjtVPOo4OKSUXKTynnL5Dqp0U5UYKyoxt6monxs4q4km0nJJSTUtuVFLb8rI75IdYxaqctBmfSaH41xLL4e15i2bjkby7kGBIJDsBDI9ieH5PTMTRDMklqEN8cRyJtbUyCdpkTTRPJSTF1vUUBamhRc+k83eh6V5KdSM3Tt3KEZtU5OrUpKUpw/X4eXDLzHO3aR6OSo6Tq20YwcOMqqM5RzNRhGbjFSyksrZNYxLxllbDETk0XzHW6+7+y01yrrVq8ws92jWdZA04ox3hKLx/DcVlMKjMPbmSWxPHzrbIW1hlRd9hzoa/ozbXLrwvcF6c9PerMtHVfxnaWdrCnVqv/L6EXUnNyqSjOo3KMp4TccYWHs1fFb1TnsHC6uq0qtKljvWq1CMMQjKCilKK5HveeRvYzHvko8bY7yIzcpmZkGAwudmwPktdqchQY2YxZjk5kLn0csh/WCcRS97QLbo7LmOqtVRnkrRVG8tlVB/QlpPVjOdJpOpUhPR3F1JQU7uMZqMsa0dXKUkntW54eU3txsIrGEJQvlKMZOFtNxys6sk85XM18xlhrzKteda+RijW1Ur021x2Rzebv1JsUQh5zbC07y1tJK/C5sisPnBLWW2PuS4czomh8TNmNHuSoouTI5CimNCqu8cQ8/mrxuLjS1W2hc1KNFW1KctTDecvxYqXvXLMtaS2+Ktu46KUqNDR8K8reFWq60oRc9yW/MuVrHvVu27ckocnHobLco6iZO32xXpThjbvYzImw73CMN4LyS6xZg1tw7Am4kx6mk9dMfzKewRpmxFjytOgMUg66SuFWFKUyPxFqmxI68dL+9VO6p2c7ipQo06SnVq04TnWqSkmoxzGM8LG2TSWXhc+drO217edzGjCrUnNxhCbjGEYp+M9rjrPOxJ8i2MjLld9FXXFGrGuu2+Q9WcdaWbBTDJ8mw1nLCmGnuPOeHpGp6xukqgGTcfscTmc6YoAUrZI68NL9F0T4ZaavoQruSJry71rxNou7dS5r28K1W5oxhGpSrThKEo52SpvMYtpYym9ry+Y0v7ZRoUq7pU6FVycKkISUotYyppJtrbhY+g0f695QjmFs1Y3ypLsTQXOkZg8mSPb1iTJRByqETlCTYaWazvyYnqlhxNOq0VpS16N1ZrnBKko+sUgZunsjhb1qUq1KdONSVFzWqqkca0M8qTa3c+4rKNRUqkZyhGoovOpLdLoeE/t0FlZBk6CbT2bzJqicfgTXLZdJJM2wWJFqyYrC0D68rXRHE4yS4KVq4qPx1OqLaGctasVK7G9GntUKDjqXmXbwi4QhByc3GMYucsKU2kk5NLYnJ7Wkkk3hLBpOWvOUlFRTlJqK3RTbaiudLOMvaWgNjUAAAAAAAAAAAAAAAAAAAAAAAAAAAAAAAAAAAAAAAAAAAAAAAAAAAAAAAAAAAAAAAAAAAAAAAAAAAAAAAAAAAAA9mPJR+YEwJ6WUfbnyKPnmmvvlcdcfzUe20T9wUf435zNh4qiyPEbtf5qXZT6/wBmP2xJGPs+iPvZZfiIfSfNNI/d11+Nl9BAIsTiAAAAAKVd8hLPqVR+hvEVf4KfUvnRvT9/HrI5FIdptR5OnbPXPCmMN1ddNpUWXU+KtvsYwSLGTTCjVFX+axGSY4lLjIGQzrHMHthaFLQ42vi65eotXHKizG5IhKRULcjnNrrb+1r1alrXtuLlVtqrnqVJOEZpxcdskpYxnm242lhZ3FGnCvRruoqdeCjrQSk4tN4eG1s6E+jZvO31Q3F1kgGLdodHtkI5mWZ6TZ0nyHIMCmMAIhBGesRTmEOF5UPyA1sUgP7DVjpMYy3RyPZEbuvNhaVuRKU7EoVEKViZfi7tLidWheW0qcbmjFxnTm3xVSE0teDmk2sPZCWMc+9NLe4oQhXta2vK3qPWhOK8eMovxJara3rDks70ltwQJskv5OtnxXFoXqOzbMTfKp0xukM6zdn2+GwdsRRRK1uKBLj2F4rgjzK0Kkp1XLUL46SqQyCx3bFTFagbrVrc/qCWaa27/lKcrriKcHDVjSpOU3rPOZSm1FLZsUUpb22+aOs7OMYxt1VnPWTlUqYglFfrVBN5y8PWbWMcxIfKdbd4t3D2ExdlLFSGYII3DNd8KYqdiJk0trQ7GSXHqRyTvpyJK2vb2nOaTb1hVW5UasTqFFtL6no0tbaUu00fbVbahWp1dVSncV6ixLKUaksxbezm2res8ybNr64p3NWnOnlRhb0qb1ljxoa2UsZ59nJ078XduzuziHYblZHDdyCN84S4eU5W1smpTdImZqb5zRnxJCsSx6UF3sqJ/c2qi49dB3m5oJpILilaYxAYpUIrzzSk8dnZ1qGi+9JuPHOlcwerLMVKrKq4rWwuScc7OXBvdXNOtpDviOtxaqUJLKeWoRgpNL+Ls5WmscuNr3J57H4u2Y5ZrfzZWKxyRu2Jsh6n7By1PFZT1KKyR3jKJqxUjdGR0NZXF7sY1ToU2LkdqxucFpqMtQWrJuqdb1OldfUKtDRNjQlqxqwubaOU9aKn4+HlYyk8Z5+RnXZ1adTSF3VWZUnQuJ4fiycXqtpJ7pNfJ85gdjbbXk4dJce7IyjS5Lt/kPZHO+IZfgeEuuwrLi6IRPC8AyPYislb5RdjWWOi6U5DbS29JVmd0za0thytOTwQtCK9xIc+udtpC8nQhcu3pW1GpGrJ0pynKtKntprDhFQWVmSeXnO3eQKvZ20K0rfjZ16sJQjxkUlSUm1LLTetLD2NbNnyENa0bg6xSHTl/wBDN6I7mO7FzFlI/OWBMw4FIiDtkXFs+cWe9hkEZdovNHFjZpHj2RplK10VkFvBLkmdVSqlpRpprO7Rea5tLmN1G9snTc3TVKvRqycY1YxfiuEknqyisrDi1ytvkjoXNCVtK1ulPUU3OlUgk5Qk28rGdqlve3o5MmOmx79ok1UxBH9O45sA4nRVc5PuV8xZ7WRZnf58tcFLF1rjcZxhC173G4tG4eQzuC1udjZEpkL4tlTkhe+rI2VlVV6KMb2UaruuKi5wcadGnmSjsfjOo1HWznDWqkvkIq0rWMqXe6qPUlrTnJJOe1NKMFlLC2J5y3ybcl88pZtnj7a7lCMwbX4iaXnsEmL1ip5jTLktgayHFRdBMX48iTgjk0eRO761moFj3FHClyO11Vlrmg4rq/UbzzU5Uej7SdtYwtqzWulNScHlLWbxjdybdnVgzd3EK1269NNwzBrWW16qWcpt8uV8mTaFOuUB5JHK268N5SefwfehTn0mV4MyG/4GRn4iMw9H8iYxboPH7XRsn1zwlmskisRRxNNJWNiPa4+ZN5C0Im94KiEWfVzCy10LLSdO0no+m7VUdWpBXGZa8oTcm1xaisTes05OWE8PLxl9zu7CpcwvZquqilCTpYi4KUEkmpZeYLVTxhNvm2oxDwvyimIsPcsnLOUBsjU9f8IS7M+c5erj9GxkRZITw7NTJM2fnFNN8iNYKv0dOlhC69vrJao3AptORluae5UWoJ6qthWq6IjYpwVeNKlFPLcHOlUhLGdXOJKGx6qxnlwc9O8p0tJSuUpyouc21sUtWpGUXszjKc21h8+1Z22tqbttqfovvktyRiVvzplfUOWY5lWIJyjyC1wqNZsVQjJUcIRSs5uQMDydEzXOPPqdEsaiqvLTbIEDeYmOVx85xoai3uba6vLKMKipUbuFWFaCUnOlr0ptw1nqqWJR34Tab5cNGKFxb2t0p03OpQlTlSnmKhU1JxWdnvW09zy28b9xkThvankndSMZbpxnABO7OQMibQ6i541/j82zBHcUMrHC6ztnTJInGOxyGSy65zIe3eqdzm09WmVUMpESaEcXiRlshfKE81W20ldVLSVeNvCFvXjUcadSUpSSi462ZRilhbFFJ5TbzsSc8K9hQp3MKU6851qM4a04pRTe6OE3t2+NLYtiw3nCwme9ssZOPJQQ/SYhDLqZfYN33HYta4mNTdSD3QNVh97gZSRO9WvNzrfJKPLinNvb72ApDRvoafR0qdbamv7YWtVaSq3b1eKnQhTTy9bWjnKxjp2bTjlXg7GnbrWdSNaU3sbSi08bdxf+rO4WtDhqDNNCd5Izl5Rh2uVC894Sy1gcuKumSsS5RuYuxh6aVkZmzi0sMjgMmaDVBq1GW6JFqFcqdTCk6pa6NT1Eo7q0uFcxvbNwdXi+Kq0qspRhUgnlYlFPVlHkb2YbT6JLe4oO3drcqahrupTqQjGThLG3Ke1p5+XdswY3bSOWh6aN43h2m0e2CeHpnPkDtlDNGf1cVYXSZKHYppSs8SjOL4S4SGPx2NRWjWrdUT6okCiSui+Tu7e70WN7YxHJum2V65TndOjFSSUKNLWlqYe1yqSxrN7NiisbdryQ3DtEoxtlUlJNudSpqpSytiUEnhJ876OZqC8FE4OPyzCStlFmT0ODTHQ63IarDBMZUZOIaat63o18SJmVKxmq2rrRvtU3ulhxRTbVaaQmUq7CE5k9fjuKqOhxbrar4tVMqDlyKWrtSfo6UQ0eK4yHHufFa3jqn7/HOs7PpLVyJbAbMgTmzFJstPxdZMZNZjY6fFtBU6OgVr0tpDzZoUwXXsJcsMj1G66RWMl1zRY8VWWt11UdCajaGvqR4zVU9Va6i8x1sLW1W9rWc46DSerry1G3DWeo5LEtXL1cpZWcYz0lnDY1AAAAAAAAAAAAAAAAAAAAAAAAAAAAAAAAAAAAAAAAAAAAAAAAAAAAAAAAAAAAAAAAAAAAAAAAAAAAAAAAAAAAAPUDyd28uqWHtO8P44yTmNkis2jlJ/16YFjRKlShB13yhNn1u6oe2sC1EZ0ppc0C2zqKo3m2KLbDOYdYYXZ4rSujb24vq1Sjb1Jwk46sktjwsbPQer0bfWtGzpU6laMZxzlPesttZM1PHMdGPnhI19wJx8FxXe5GkfitT0Hd7p2PxiHtPK3sPJmKa5/zlMou4FO8ZluYMlyaOupJZ5RLmxP00enRpcSilJRCkotagVJ1Nhaggk+y02lpxRZlLrLfq+jISp6PtITWJRoxUk96fMeBv5RneXEotSjKrJprc1sIeHecgAAAABSrvkJZ9SqP0N4ir/BT6l86N6fv49ZHIpDtAAABXwfH1Bl9H29AHH4/7f6/mjA+30fQhx/8g/r9uOxD6SdMAbK5r1dlMlmmCpp2DSaYY/k+LpE59jkSk3XGCTKiG2SMXQ5iwyBAk640bkVOuaFKmeEfUf8AgDglqYb1SGvQpXMYwrQ14wnGpFa0o4nD3rzFxbxzNtc6ZLSrVKOs6cnFyhKDaSeYz1VKLUk0k0t6SlnG3BBfl17fzfLE25bOTcRPlfKABzx/V83yu52xlvP2f0g4GAAAAAAABzxr5Xp/Mp83/wAqDOer0IHHGvx9QYM5bwubYty3792/5QBgAAAAAAAAAAAAAAAAAAAAAAAAAAAAAAAAAAAAAAAAAAAAAAAAAAAAAAAAAAAAAAAAAAAAAAAAAAAAAAAAAAAAAAAAAA5+Z83y/K+Z6fpjPJy793J19YOBgEjIfkJH9Sp/0Ngu6PwUOr6X8xxVPfy6yqEpoAAAAAUq75CWfUqj9DeIq/wU+pfOjen7+PWRyKQ7TnhXtU4eX5Qzh5xv6tvzA4GAAC2vC58fL9mAAAfb7f1nPCtPzf19wMA44fN+PpAMcv26gM4e/wCh7Ob08gAwAAAAAAAAAAAAAAAAAAAAAAAAAAAAAAAAAAAAAAAAAAAAAAAAAAAAAAAAAAAAAAAAAAAAAAAAAAAAAAAAAAAAAAAAAAAAAAAAAAAAAAAAAAAJGQ/ISP6lT/obBeUvgofvUcVT38usqhIaAAAAAFKu+Qln1Ko/Q3iKv8FPqXzo3p+/j1kcikO09Ev8H+jmwHVOURyHq8hsV55jmoF8KxMdcoh6boGQ8gTpnWxpdefkG8qDWJ26+DrHhRSVG9Zry2vqawlQVdeVWh05Ki3YQuNZ0XcZqpa0m4KElqpR8bLbxFLbndtRc6KjVSup0lHjFRxBtx2SctjzJ6qS5c7Nm3lzH/KgZE5cFtwpEoZyjLs5OOBshytA5xhza49rI8Q1zmUcSLFrSkPnuAWRRVoeb2450cGlid39vMkDeieFzegc0zI4nINtG09EutKVlGUK8E1KFR1ozUZbM6lR5a6Ungjvp6RVKMbpxlSm04yhGk4tralrwWc9De1c5nVr7qTsXqDo/q9kHUDGGAGzabbCNMWXJtuPsXJcJo2/GLLka9Wq18wJrVTNipMzVyTOIeWc6zxG3ReRuCVzc7UjsuVpHOEHQ7juLuhdXleFzK5lb2z1IW1tGq9eSX6pVrOnh6qb1YptLY9+066FvWoW1GpaxoqtWi5Tr1nBaq26sKOusZaXjNprblvc15w9v4Jsfj3ZTMDPtvH3aO7EO01epnlIl3Tx4gx2lE4WnSpxkiG+IU7D1jVIj3Ux2blsSuvjZ6dVbVoraktLLL9Ba1aFW3pStpKVBQUYYzsUFq6rUvGUopJNS27MspbinWp1ZqusVHJyluw3Jt6yUdmrLLawkntxuaWbnIs4XxlljcJ6lOYIezZEgGtuAMzbNu2PZEktXsE0XYvZERUdZ3pAbd0Zwb00jkDS+HNq8pU1ufWi1tdkS5sVq0h3JperUp2kYUpOE7ivStlOLalFVW9Zxa2p6sWk1tWdm3B1aNp053MpTipRo0aldxlti3TisZWzKy842btueXPTUDbnNXK0N+52qe4BOM8ntFuoGZ8x61H2Yrg8McMAZixmpY3GClY7kcJZWKQM0LrY63In9tclkgXPLQyNzGsXGtbrK00g4rq1p6Ndpc2zqU5d80qNaLqVJKrGrlS11Kck2ntT6NvR129xO+75oV1CS4ipVpPUjHi5U9q1dVJ4aa3vdHDbbecd9QJ8q0q5KPLW9eGGOJpdq5tvJHdTohluUxGLzd2xFAmnCpGX3Zxxu3y5meWdlkcpVKnGPSFxUIVti1lORUsTkLmpArKkuV35pOnZ1JS73p2zrzpxk4qc3JKOvhptYbWMtb9m0joN2thO5glx063FQm0pakUnrauU0svl3vm3M42+mB28HJZYq35yixRbxU2NdxZFqflbJ0dicZhjhmiKPOKycrReTTRuibWzsq+QRWy9si6FeW2ozrkdV9xlL7TS+G1pF2mkqtnTlLvepQVanTnLWVOUWlPVc22k8rlxnkztety++bKndTUeOhVdOc4pR109qykktZPfsXyrBolF0VQAAAAAAAAAAAAAAAAAAAAAAAAAAAAAAAAAAAAAAAAAAAAAAAAAAAAAAAAAAAAAAAAAAAAAAAAAAAAAAAAAAAAAAAAAAAAAAAAAAAAAAAAAAEjIfkJH9Sp/0NgvKPwUP3v9pxVPfy6yqEhoAAAAAUq75CWfUqj9DeIq/wAFPqXzo3p+/j1kcikO02G6T6WzHceA7HNGEct2I9iIXGYo6RDV60tM0Omy0GPf7Vc8JYJU4zRgar12Ni2hslaiIrmN7Ne77W05uuTKklT03BeXcLWpQdejrUJOSlXxlUZrbHOE2lLas7s4zyI7rW3lXhWVKpq1Ulq0spKpF++SbfvksbM56TYrIcRZZ0i5FrZnDm56C7Hk12X2Hw276n4Dlx7KpyDHHbHzq1u2YsyFx8hYrdIrH5FD21PBVTkfYkUkrUSFCuSJEk1aFDzwQqUbvS9GtaePTo0Kqr1op6ktZJU6bbSy023jkznB1yhUoaOq0rlas61anxNNta0XHOtLCzhPG3n3bNh3m0uumwXKaaqcmflbTBjec7RjB2qUD1FyriePSJhrJMK5oxffRjd5JJ4sukhBTG0ZYaiWZya5LaQVaZFIpH3CWKWtKoYShrbVaGjrm/p3jVJ1q7r0qk09WrTmvexe3Li8px6eo2uKde9t7Odv+qKnS4mdOMknTnHZrSTawpJb8vdsIm5WWKyXNW0Wi+nkCcGrNW1eJdQ9ddUsuLI7J2p0IfNim5S+UdISdPXtc3tjs4sSx8Tp3l+fHNHYjcl65M/Ht7kgdk6WbRklSt726qZp29S5r3FNSTThRW+WrjxVLVbSxtSTWx7YtIJ1K9tQjirWhb06M2uWq8rVcnsbi5LDzvxylvckUV4mvlEssawbEqmzEUoy1hvYfS+SLJI8tNzVCclyxGmTtiBe9ti1exq6rJVFEsYb1aFyUtrg4O6CqRccSeUZftpR8fYUrmgpVI069vdxjFNylSi23qrflKSeza1nBro5KjeVKNbEJTp1rZuTSUZvCe3dyNb8bTJjQfUXZLkxL95dr9xManYQiMB0/wA3Yfxwomj4xWpspZ7yGZHkGPIPC7GRweVcoQP5jW42XyFjTLmVEXeSuUrbESdwPR815d0NIKytrSfGzlc0a03FP9Rp0k3J1MpJN5wk3taa5sz2ttVs5XNavHi4KhVpwzKK4ydTZFRw3lbN/SnuziBtUcXSvc7kds26k6/Jkk42Sw/vWwbdLcOEOCVBM5bhx4wcjw0qeIGhXmJipStYZH1dQ+tyJTae3o7UNhlb3WQRlsepbicLPStO6rtxt6tq6Lq4erCopJpPG7KWebLS6HHRjK60fUo01rVqdfjFTTWZQlvcU2tze5L6D+9rMcSnSLkgcM6d5yRlRLZLPe6Ej23dcTqnFpWyrHuKY5icvEbGdMG9qXrrmJbLnZOheGIlbdaaelKfW84ol1YnZG35tZxu9KVbujmVtSt1RjUw0qk5tOSi3vUdVbUt+V1Yrwlb6Pp29RatWpWdSVPWTlGK97lLOG9+OvO00Mi7KkAAAAAAAAAAAAAAAAAAAAAAAAAAAAAAAAAAAAAAAAAAAAAAAAAAAAAAAAAAAAAAAAAAAAAAAAAAAAAAAAAAAAAAAAAAAAAAAAAAAAAAAAAACRkPyEj+pU/6GwXdD4KHU/nZxVPfy6yqEpoAAAAAUq75CWfUqj9DeIq/wU+pfOjen7+PWRyKQ7SpSq1SBQSsQqlCNWRfaaQqSmmJ1Kc2yvG0wk8m6w0oy2vbtvLvtup8ytKhKMZLDSknvTWV7cpmVJp5TafOtj+R7yodHh3e1XTXp0cXdbzLSului5SvVdTsrdWwvpCs003mWVuurbZz+bbW66tKU4146xhCPvYxjnfqxS+ZIy5Sk8ylKT52236Wz9Wp/fGG4+9keXZmvVF0KVXNTksbrlJNtbq0KPuRnE1OLpzruFhlbraVuurSn8qoShCXvoxljdrRTx6U/ZgRlKO6TWcZw3HOOfD6/SUBCpUmUlLEyk9OsIPLUkKiTTClJKkq+hhSgo+y600s4sylDLDbL6X230pdbdS6lKjbCxq4WrzYWPRuxt3bjGXnOXnfnLznnzvOD1B6o85UqPOUqlBxihQpPNvOPPPOvuMOPOOMuuMNONMuqYYbfddfffdW666t1a1GEkkkkkksYSwkt2Et2Mcwbb2ttvOct+l5353HZucjkL0QmTPD88uyZFSlEadzc1q4lJSlvM5qYpUebYRSlv8AJ4FW2U5tKU4cKUoMKEIvMYRi3vaik+nakZc5yWJTlJbNjk3u3b2Ube5OLSrKXtS9a2LiK3VIWt6o9ErJrdbWy6pSlMYUcXW626tt1bb6VrbWtte1WtBlpSWrJKS34aTXLz9fzGIylF5jJxfPFtP0oODivdVZy9zXLHJafWlx6xeqPWKzrqW0tpU1QpvMOMrbbbbZSt99a0ttpSnapSgKMYrEUkuZJJehczEpOTzJtvpbb9LKIZMAAAAAAAAAAAAAAAAAAAAAAAAAAAAAAAAAAAAAAAAAAAAAAAAAAAAAAAAAAAAAAAAAAAAAAAAAAAAAAAAAAAAAAAAAAAAAAAAAAAAAAAAAAASMh+Qkf1Kn/Q2C7ofBQ6n87OKp7+XWVQlNAAAAAClXfISz6lUfobxFX+Cn1L50b0/fx6yORSHaOFe5UAc82va8PDhX0/8Az/OH9Xt7OUzh7Nm/Yjju+D9dKf7QMAAOFe4AOaU4+rSnqjKWfSl6QcDAFacO1UA1jYwAAAAAAAAAAAAAAAAAAAAAAAAAAAAAAAAAAAAAAAAAAAAAAAAAAAAAAAAAAAAAAAAAAAAAAAAAAAAAAAAAAAAAAAAAAAAAAAAAAAAAAAAAAAAkZD8hI/qVP+hsF3Q+Ch1P52cVT38usqhKaAAAAAFKu+Qln1Ko/Q3iKv8ABT6l86N6fv49ZHIpDtNkGoerGtEtwrk7bDcjNspx/g7Gk1YcbNGL8Jp4Y/bGZinL2gJdFLfDGuZuqNiizDHWlahd3OWyNvcWhWXava0lC3BJdx4Lq5rwrUre1oKrVqRlOU5twpU4xxvlh5k87Ires8qwd1vb0JUp1riq4U4tRUYYlUlJrLwtiwuve9uOS6NttNtdGHVnHW9el+Uspy7Xma5qe9d5Pj3YONR5hzVi/KjVEz5u2onF3gx6mBzVlkMVQrX2jkwWNpbEQrYG46ro7LXxJGdLW7rSualndQhCvCnGrGVOWtCcJNp4yk4tNPY+TlM3NtSjQhc29SU6Upum4zWJxkk2s4eMY2bNzZklodySuvuy1sTuyjvji2ycTPEMhzSwa7a9Ercl5ORxeNR412emjLE5UttkFwdMmdSe1lKIo+N0td15Zi4pGRYajOMKgvdKVrdtQs6mpGrClKvVahTbk0swW2UsN4exLY3kntNH0a+rr3MNacHONKn400oqTeu90dqeM7cJc5olFyVJmLodqC/7x7Kw3ATRK0GP2lyQSOWz3Izq3qHVsx/juFMyp/lkoVNyY5LcvUEoktjazITl7YiXyByaUK93aUSk9yS8l7dqzt51nFzlmMKcFs16k21GOeRN73tws7HuOm0t3c1lT1tVYlOU/IhFZlJ9S3bVta2reZ436Ucnjs7i7ZhZyf8AmraQ3M2puHJZn6TxjZyGQBLDc5Yox2uTJZ/I8UumN7LHuFqmdCrQurRH8gt6h8fFL5H2K1Ci6rJHuLcfft5bzod+0qKo3FRUlKlNt0qk1+pxnlJSTeUpLG3Cxz9atbWvCt3rUqurRhKo4VIpKcY++aaezVSzhrl6SCNQdNcCSzW7KW8G5mS8lwPWbGuUY5g5gimDGSKvmZ8yZdfmK2ULYpE1U0XERKJExWKrG6UuTvJ0StE6tlzkjbbyXFuoUpmuryrG4pWdrTjOvODqSlN4hTpqWNaWE2229ixu+QitranOhUuLicoUozjCKgk5VJtPxY5aSxzvp3bc/luRpng+C6/4d3W08yNkbIOrmYZzJ8UK2HNDHG2bMeHcrRdBe7VhM9UwxUfD5AZI2FK4SVkdI+ShIsa09hahOZUwlUetLurO4q2t1ThCtSjGonCTcKlOWxNbE08p5XJ6UsXNtThRp3FvOU6M24NTWJwmt6ljY+v5FuNYvx+PlCxOEAAAAAAAAAAAAAAAAAAAAAAAAAAAAAAAAAAAAAAAAAAAAAAAAAAAAAAAAAAAAAAAAAAAAAAAAAAAAAAAAAAAAAAAAAAAAAAAAAAAAAAAAAACRkPyEj+pU/6GwXdD4KHU/nZxVPfy6yqEpoAAAAAUq75CWfUqj9DeIq/wU+pfOjen7+PWRyKQ7TJPBDOjgDpFNjM06ty/YTVplmbvj+VtxrvkTF+OJdN10JdFzZBa5xhjcbWOzJksXNU/Jj7euNd1zc0lWLm01hXqrr+etJTUqFO5jRuHHWXvZTjHPvuLclrR6XhLfyHTSi44rVKEqtFPV/XKDfk8YtbGOZZ37tu3bxvPKsU7A8ktrzm/VSBOmqOvGK9vZbgmb6g9fUk8j7rmx+xqtyGgzyXl1zSs+QMkSEqBmJ4YoOniZ0XtaBxuZo2SxMkdcFcoqLKM7fSlahc1O+birQVSFy1qYpRk1xappYjh7dj2797ZYXUoV7CnVoR4ijTq6k6GW1rtbJqb2y5Ftw9ueREefwfTzd8l7X/7rOxVPm+hEn8PzBPpz7jit3+UUM7NvwkedP0dWx7SPRC/yvOX8DV2bMPNN7/o5tzNG4uCqN3/ACDlaKdjNqWFLwMkEq5PDamPRNCX21rnI1CGHrk6BtLpXqhy4xC3uB1hZNKmdSIPupTm23Co018BavkV/auXMlmSy+jOPlZZ6Kf6tcbUm7O4SzyyxHCS3t7G8JPcVPIKKErXsftVJnkwtNFIlyee0khma9TdQtAgjKMiFlr1bhffW0uiQsw9PU2hlaW0pwvrSlLK1pjTP3PaqO931qorneZbFztdD+XlGi88dcN5wrS4cnu5E+jm3FrpqXHfwexz6lbdd0blhST1NKca9TIM02Skl338OPCy5RdbZbx4W8+va7fl6pNacWtulYYjndmM462Pp5Pabyw9FJr9bdPPLvy1s9u7dv6awom5q/g9KqjqTcluk/K10Xxih9tbbnNM36ppkDg4oLa9s1KmUN7g3HqrKdSLVE3pb7qG1ttuy9unFj9bZS1sbca0o6qbXPiTXU+cw01ojLWNa5Wrs3rDzjZuyurp5FpTFyVQAAAAAAAAAAAAAAAAAAAAAAAAAAAAAAAAAAAAAAAAAAAAAAAAAAAAAAAAAAAAAAAAAAAAAAAAAAAAAAAAAAAAAAAAAAAAAAAAAAAAAAAAAAEjIfkJH9Sp/wBDYLyj8FD97/acVT38usqhIaAAAAAFKu+Qln1Ko/Q3iKv8FPqXzo3p+/j1kcikO0zz1M39nur0ByZhJ3xlibYfXTL65sfJzgrODE6PURvlrLYSU0zmLuDE8MT9EpikTJkyO54a3CtipIlRUUpDFjY0LW7iurGnczhWVWrQr04tQrUZKMknvjJSi4zjsWU10J4yddvdyoQnTlTp1qU2pOnVTcXJbpRaacX0ra/Qz9Nqd/JjsljPH+AotiPD2teuWNZEum7BhTB7E7NkfdshuKBQ0KsiTZ6kbxIJHL5lYyKlDEidXBwLsRs5xiSxNeYYaoMW1jChUnWnVq3FxUioyrVtXKim2owjBKMY5bbSWc8uBcXkq0I0o0qdGlFuUadNbHN7HKTknJvGxbVhc5ZGke4sv0dzI4ZnhMTjcyeXDHM6xuY0So50IbC26dtdjWucLL2hSlVVWoirKGJLbjakXGV4HWXW9ob3lrG8pKlKcoJThUTik3mElJLD5G1hmtrcytavGxipPVlHEm0vGi1nZ1/2byA8STxFi7KEAyM5QSF5Pb4RLGOTrcd5GbL3qCTVMzryVp0blrQWenq5MTrYVVI4I7jepKCDLizyzybjCTJqsHVp1KanOm5wlBVINKcNZY1ovkks5T35Wd+0ipzVOpCepGootScJp6ssNNppPantW3OzbjkJxgO42RsMbd13EwOwQbDEyR5Bk02jsChTDcnxdHGmVGOSd2xygi5yu+tICpYHZdGL2YtYReQ0HVtbVLapJRqEsM7SnVtVaV5TrQcIwlOb/VJOOMTcsYU8rWTSe3fnanLG4lSuXcUVCm1OUoxjF8WovOYqD/WtPGNnJjVwsZVZH5VV3dsV5mxlgLUrV3UdRsY2GxzOE9wXG5aimkvha8+ql+x+zLJFK3lDCoHKDK1IkUXjqFOgcEFaoKUJJvN6pzU9GpVKVS4uri64h5owrOGrGW7WlqxTnJLYpSeVv5sTzv26dSFG3o0HWWKs4azcltyll4inl5SyQfqPvvOtV4XlfDrljbF+wevObqMyrIuCM2Nj07QtVI42eWoYJtG1LA9MTzFJk39RJT1empZbRalTt/TkyhayR5czz3djTup06qqVaFallQq0mlJRe+L1lJSi+ZpYfLykNC6lQjOm4QrUamHOlUy46yziUWsOMsY2pvk5T8Nu975ttbF8S4sR4zxVgHAmC0z9ZjDB2FWR0Z4c0u8rVlrpRLXtY+O72+yaWvqgqzpbu5uF1pdtFJyZIS4Oz6udVpZQtZVKvGVK9eq1r1qrWs0t0UoqKjFbcJLlZm5u5V4wgowpUqberSppqOWtsm23rSb2beveYLjsOQAAAAAAAAAAAAAAAAAAAAAAAAAAAAAAAAAAAAAAAAAAAAAAAAAAAAAAAAAAAAAAAAAAAAAAAAAAAAAAAAAAAAAAAAAAAAAAAAAAAAAAAAAACRkPyEj+pU/6GwXlH4KH737eg4qnv5dZVCQ0AAAAAKVd8hLPqVR+hvEVf4KfUvnRvT9/HrI5FIdoAAAAAAAAAAAAAAAAAAAAAAAAAAAAAAAAAAAAAAAAAAAAAAAAAAAAAAAAAAAAAAAAAAAAAAAAAAAAAAAAAAAAAAAAAAAAAAAAAAAAAAAAAAAAAAAAAAAAAAAAAEjIfkJH9Sp/0NgvKXwUP3qOKp7+XWVQkNAAAAAClXfISz6lUfobxFX+Cn1L50b0/fx6yORSHaZOxLUzJsz1VyxuC0r4gXivDeQoZjSVt651ciZkokE6onqzHMrSUyntaxrK6SX09SrfUCgjhd1FIppSla88rmlG5p2r1uNqwnUjheLiG/Mm1hvk2PpJ4285UKlwnHi6cowabes3LdhYaaXLlroyYxcPj8fLHRj7fbeQAAAAAAATMk16zKvwG67Qo4K4qMDMeTkmGnbIha1nq3ockro6XK00aOa+uNJDzrmE5MsMdrGi5jTmrUCBQ5lOLgiSHxcfS45W+uuOcHUVPblwTw5ZxjY+TOegkVGo6TrKDdKMlBz2YUmspc+7ox0kM/mEvzEZlrlTSfPmJcg64YseGBqkU92txZiDLmF47D3ax5WSCP5zdnFix20qqnkICG+TOjs2nI1DWaZeSjMNT3GLrizLr7OWle0KtOtVi3GFvOpCpKpHGq6eVPZmSaWN+Oo6alpWpzpU2ouVaMZU1F5ype9zsWG92CLJhr5myCZllGvUjxjLis1w5+d40/42aGs2USVO8MSc9a6EoUsX68FPaQhuTnOxTqxnOLUtZbbXlCtUtZhay+aNajOlCvGceJmk4VJPVi09i2yUd72YaTzsIpUasajpOEuMi8OCWtJPGd0c52bdmdhDvCtK1p82nHj/AFeWJFt3df0ke7eAGHzdHyrevkAAAAAAAAAAAAAAAAAAAAAAAAAAAAAAAAAAAAAAAAAAAAAAAAAAAAAAAAAAAAAAAAAAAAAAAAAAAAAAAAAAAAAAAAAAAAAAAAAAAAAAkZD8hI/qVP8AobBeUfgofvf7Tiqe/l1lUJDQAAAAApV3yEs+pVH6G8RV/gp9S+dG9P38esjkUh2nol0EVYFbuRj3wetkWXIUpxgxbQ4KdlMKxg9s8WlE4kSZC1WxWJ3yx6bHpLFI46vpqOkukCVldXpvjBLtdH0Jr5e31toL3j3pe0jbuEakresteotaMItLMtVNOTXJHYm1htLaXFrxPudcSrqbgq9N6sHqtvclnDSW3azGncTAunM+0QxTyhOoWMZ/rijcNkHjVHKOAJbkJdl6PlytJAHPJzJOoZkF+LSSi8k+OJCEkgRu6MtGqcnMhK0NbKVHFTnMOm0uLqF7Oxu6kKzVGNaFWFNU9jk4uLim1yNpkVzRtpWlO6t4TpZqcXOEpuaylnKk9u/7c0QcpNrxiPX2zQSuJYsZGK5w5NfVvYTJvVH6RPvZDlrJFs2umUnL7IXV16zFu3Whv5rEx9bY839H/ta1JOqndUk0dc1rmF26rjJ0by4pQaio4p08OKeN7Sby97Ib2hTo1LeNNNKpa0KkstvM5p6z25xnG5bFyI2WuvJ56jJuXxxVpERi9TZrPJ4gyOrzj3s7yHcerXLNV37Jag6kxulV04T0MmaFM7UKTSMkqy0vrfZZa2X3o7uL3Quvcevea64+FSUYy1I4wrmNNJxxqvxW1tW/bvO12dstKUrbVlxM4KTjrS3ulOTWtnWXjJcvs2HRar64ck3uzlXKOkkIw9sPhSfQ2P5Ok8A29dsx0yA/Ti3GTgaqcSZbhPscYILGmhewlrHJG0M5y16tSt5bQfLi3Yy55U5ubjSlnClczqW9WFSdOnK2VPU1XVXipVdZuTjPCb2J43JZM0KOjripVoQp1acoRnJVZTcsqm1nxMYWVuWHnauuJcdYa5M/dnBu4MS1zwNnrXbMOoOtGStpYVmSb5mIyxdnWE4duItkbHlqCUaI3FYFIpQidWS5vSY0Iq3s7yuVL73xa1Rusfme1SvpC0rWsritRrUbmsqLpwoqnKm5puOJ5bkljDy+pbTSFGxuadxGjSqUqtCnKpGcqrnrqLedaOMLYuRLa1s2GNjTheAncivK9gr0T7/Gcm5SVnxOWutmcxLjN0LL1yJlJSY/H9j7bAlL2Q8OC65PLD42ZKyEKs9pJebGs29HXqdafurChiHFu0nUzqR19ZTilieNZLDeY5x0HOqMHo2dbxuMVxGC8eWqo6rfvM6udmxtZ5ET9JsH8ntojrxrCp2uwhlnafYrb/Bce2HUIolmhZhOL4CxPkA5xLx4ujPW6NvpsunTgkSqzXRBMm9yj1jkznlFlpElLbXPnjXvr2vcK0q0qFC2qcVmdPjZVZxScuVasduMpvbs2NEsqVna0qPfFOpWq1qaqNxm4KnF7ls3yXLlNGTHKTQfFOQOUb5GLGrF2VvmDpvqJyc8HZ6SNabHpu8YqkubZuwt9H5xiKptOY5UviKwmjotjC1AY2O5p57KqS3Epji4dGznTsdITbXGRuLlvYnFzUnnxXscdbOM5+UnvlGd1YxWtxbpUUllqSjJpYymmnjlTW3bsJv5N1Drtg/+EAZvwOVgt3lUyvztnhpwPl92zTkA9yws1xbFeanKdlvUfeDH+/MrhkplPoyKXueyK92YFVDX9MqcHE8ylee+lcV9C0a/GwhGVOk6tKNKKU5Sqx1XFr3ii/1qWJdBvbRo0dJ1qTpuT15cXNzk5QiqeZJpvxtbOMvOMZ6DXRpfi/SLlANndnMFxDWSzArplzXCXL9KIqrz7k2dK8e7G40hVztY1Gyx2vY0kzZMi1SSSXPiedMi1PH0MesZY9cmqovUnd1eveWNpa1pVo1VCrSVy1SjFOhPCwlt1XHKWcrO1vZsXNQpW13cXFKNN0nKnN0c1JSaqxy23l+MpLLw9xB2Nta8Nw7ktNjtt83QxY75Ymef4NrTqlYte5PHrYxI2BAdNMxTUxlaXhsQyxDSLmnx1Pc+oHZqZ5OyWpalWqlKgqvTO5qz0jb21GUVSjbzuLhqMZa0ZPUpRTeXFuW3K2uO3kyQQt6cbGtXqx/VJVY0aGXJYlHxqjaWE/FTSznEsGsRjNZyHtnPkKNc4MBLq3mvje1rCm1yXM9ism9zRNziekXkIFypFQ8hIsOQrCkp95Z5iVTZZUm+wlrNS1cKTi1F4ylJppbOZde3ds3nDHVytbOMrK51lZSfI8Z29XKTJs7INfJVnXIL/qtAphjDATivazMdwWfPd0ilrAhKj7QmeCnZ3vdn69TVbJCXlyRFGPTqaiblqNAa4KzE1x18VBVo0oq4nGpVWdecY6sXteMRW7ZgkrOlKpJ0IyhS2asZNya2LOW9+Xl9G4gYTEQAAAAAAAAAAAAAAAAAAAAAAAAAAAAAAAAAAAAAAAAAAAAAAAAAAAAAAAAAAAAAAAAAAAAAAAAAAAAAAAAAAAAAAAAAAAAAAAAEjIfkJH9Sp/0Ngu6HwUOp/Oziqe/l1lUJTQAAAAApV3yEs+pVH6G8RV/gp9S+dG9P38esjkUh2m2bDWcMTR/ke9ycCvM5Zm/ME/2VwXL4bAT7lNHyQRqN0bevrwhtsT3JapG3qRnSKmqSjKcyvMLvFZUo1XpW2rqDdKFvWjKezEZSxhPly9vId8KsFo+tS10qkq1OShyuK3tc6R1q/NeKzeRRYteC5sz35rTcpesy+fjulynr+VjQzWpXELJhdb0folGq6S32M9LulVUdLupTqHU/7INeJq+7Dr6kuJ70jT4z9brqUnq8+cNcmDLq0/c2NHXXGK4cnD9dqtb+oy5zol0X3zxNonkuR77QfW521t0qwpqnmnE88xVkeSZJIcMH0f7Vkmx0kiiRcyTkqW0flR0fQFOjcSnSFtdXdzRuqp3ZWHmoK8sZ3dGNnUuI17mpXpVoSgoRVVJatTLTWq0nLCbxu27Doq963cbaq7mFGVKhClVpzTcv1LOHHGxt55WuTlTMjpDufqko/hE+Ktq2zNMXM1sYomzt6zKyi5fRhQXptTJFBqJ19bW+iy1UVKFSRiUUKRXWUcTebbXqP9kpCrS69wq9s6Mu+JVJSVJYy83MJ5W3GNVOS27iWVxQel6NZVYujGKTqPYlilNbeZ5aXWzXhyT+fMO4Q5QqY5TyvP2OD49X472UakcqeblVrYocZfGnxHGkhdUyZQfU14UqSCUlKk0treZb1S6ynGtLDSdGrWtKMKUJTnGvbycVvUYSzJ9SW84rKrTp3VWc5qMJU66UnnDck9VfLyFh8l9mnFmG0fKMF5PmrPDL8scmJtThzHVrvcptrLMnTUuGUisNa+jpz+Ls91b1tEdp/UE9ejmdVPL7XHGkqFat3hxUHPirylUqYx4sIp5k8tbF0ZZmwq06bu+Mmo8ZbVYQz+ulLdFdLP2ac14qI5FKU68nTdmszUt5SZty4lx3dcp6/n42J1zQRM2X2WUT1SdarJGUY01rVVRR0q2tKEVL4XjZ0ar0tCvqPiVaTpups1VNzi1HfnLSb3BVqa0ZKjrLjXcxmocuqovMuraZP5NdtNOUhwJp1LsgblwvUbP2rmusM1WyzD8twefytum0DxUocr4RkbHbvCGZw69PLmid3c93jKi0pxudVfW+t6BM3I3WRctJXejq1zCnazuqNeq61OVOUVqOfvozU923a3HO1vozPUdte0qM53MKFWlTUKkZpvWS5Ytb3zR3Lds5bg3D2T1WkPKKckdPMN5kRzXBWuWDtB4LMMgu7crZF0YT4ezbJXWRUnDNcReYzSBliJrY9yRsRVXkoDVZiZMoVVK7ebS3uIWV9CrScKtarXnGCaeeMba1Xndl4WRd1qEruzlTqRlTpQpRlLm1Zbc52p4Wccm7addh3czXfF38IIkm3kjnqdTrs4bBZ6WFZJY0Dg7NlI/k/H0/g0elPQyE1HQ1hIdZS2LHU4hEatSs9ixYShVGkWJDcVLW4qaDp2qptV4U4Pi3hSbhUUnHO7LUfF6Wk3g1jcUVpWdZzXFSnJa62rEoaqfUntfQjW6kf2/QbdnHWQMEZuiOxSTCeQILkFjyJjW2Rx2NTZMmUo3V5iF9r0iTuyYl1aTV0PlSfqKtIYS4OaIo5xS3VvO7oxld2M6VejKg503TlTqOLktWOFPZsSzlx25WzJzNq2u4VKNWNZRqRnGcMpNuTeo8rL2bJbOXdyPZ3/CHMmY/aM/450+wy2GRrG+CW6d5glEauLtT3o83bbzFZnGcJ1BJdaW2JmlhfokSyN19ltkaTuC9gRFlJEtvVOLQdKpxNS5rPWqVnClCXI6NtHiouPRKSk/3W/pfXpicVVhQp7IU9epOPLxlZ67ytu6LTW7GWlsPPwxIUDk+Mza6u5EfbHB1b0Tk/KUypamZECtWSQrd1CNAWcuVkNqcwxYcmRlGqjyybik5d511ltbyTcU2llqLaSe9pZUVs2NvZnbhvoKiKTlFN4TaTfMm9r+TeSxsdjjG2I80zjHeIs1M2xOOo2paCY3mSPxlyhzPNCl0eaXVxPRxt2Xui9tozu65wjp9DXFYUqUtBy5IfejUkVENCpUq0o1KtJ0Jyy5Um03F5ezK2bd/y85JWhCnUlCnUVWCxiaWE8rL9D2EIiYiAAAAAAAAAAAAAAAAAAAAAAAAAAAAAAAAAAAAAAAAAAAAAAAAAAAAAAAAAAAAAAAAAAAAAAAAAAAAAAAAAAAAAAAAAAAAAAAAAkZD8hI/qVP+hsF3Q+Ch1P52cVT38usqhKaAAAAAFKu+Qln1Ko/Q3iKv8FPqXzo3p+/j1kcikO0AAAAAAAAAAAAAAAADJ3UzaF41EynXLscxFgfMMjTMB7VHm3YGAKMixqHPnXxgf2vIUUaE79HutuQY6rj5RMefzVKspuSuTtZRCacqKOTc91bK6pcU6k6cdbMuLerKSaknFvfh5zsezZzs6Le4dvLXjCE3qtJVFlReVJSSylrLGF2vZEWVsozvNmSZzlzJ0gUyrIORpO7y+XyBUWnIMdH16VmLFqixKjJTokKa0w2pSJvQJkyBuRlkIkKZOkIJJslpU4UacKVNatOnFRjFciW75enpZFVqTq1J1Jy1pzk5SfO3zdHIuZYRH43NAAAAAAAAAAAAAAAAAAAAAAAAAAAAAAAAAAAAAAAAAAAAAAAAAAAAAAAAAAAAAAAAAAAAAAAAAAAAAAAAAAAAAAAAAAAAAAAAAAAACRkPyEj+pU/6GwXdD4KHU/nZxVPfy6yqEpoAAAAAUq75CWfUqj9FeIq7XFT/AHqfyZRtBpTjl42r27F7SORSHcAAAAAAAAAAAAAAAAAAAAAAAAAAAAAAAAAAAAAAAAAAAAAAAAAAAAAAAAAAAAAAAAAAAAAAAAAAAAAAAAAAAAAAAAAAAAAAAAAAAAAAAAAAAAAAAAAAAAAAAAABIyH5CR/Uqf8ARWC7ofBQ6n87OKp7+XWVQlNAAAAAD+b7LTLLy7qcbb7brLqca0423UrS6nGlaVpxpWvlV49ztjElmLXOsenZzMZw0+Zp+3fue7eR6tQnITbizLa1srWvUzeH8gy3t8K0r5VLuH91ZWvG2vdtrS6tLVpSpSae7ka2rGftv2nbTmqkdZdT6yjERuAAAAAAAAAAAAAAAAAAAAAAAAAAAAAAAAAAAAAAAAAAAAAAAAAAAAAAAAAAAAAAAAAAAAAAAAAAAAAAAAAAAAAAAAAAAAAAAAAAAAAAAAAAAAAAAAAAAAAAFciQnrDbSy6VoXxpU03h/JLtr2q1rWvDnXcP7myleN1e3/c0rdSalTnUkorc9re1LGOXc93NsfSazkoRzna84Wza/T6d2Fz7CQLLLS7LC7KcLC7bbLaeXwttpS22nGvbrwpSnli5ilFJLckl6Dhy3te1va30n9DIAAAAAAA4uttvpW262262vl23UpWlf6q8aV/rGGk1hpNdKTC2PK2Nbmt/pKfoSPzom9YK9wNeLp+bh6sew2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VFtttltLbLaW208q22lLbaelSnClBsoxjsjFRXMkl8xq23vbfXtOR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ZbaKaxeLI2yw1rcZIjImgyO+O9HuRJ09ipY2xuJRR/nUmvbSDuJF7upYIy5ImaqqwxIW7KUZiwoxNYdZXh0jed5WtS4UdZxWIxe5yb1Uny41ms45Fvwd2jLJ6RvaFrrOCqSk5yWMxhCMpSazsb1V4u9Za3o9oTX/B8eTYQNyJErgmS3tUlTFEKHhzyxKSXByNLspbesWEsxrS1FqD7qVMNsb21CktuurQhKTZSltPFPhFpPMsVKa25S4uLxzrPNsWPl35PfR4LaK2ZhWfi7ZcfNZeVtxnZs5Fs387K/yP7yaHewnvsuzz31Dwi0n5yl+Sj9uT5+dmfBbRHm6/8AKKnb0fPzseR/eTQ72E99l2ee+ox4RaT85T/JR+3J9sseC2iPN1/5RU7ej5+djyP7yaHewnvsuzz31Dwi0n5yn+SXaPBbRHm6/wDKKnb0fPzseR/eTQ72E99l2ee+oeEWk/OU/wAku0eCuiPN1/5RU7R5H95NDvYT32XZ576h4RaT85T/ACS7R4K6I83X/lFTtHkf3k0O9hPfZdnnvqHhFpPzlP8AJLtHgtojzdf+UVOnp6fthDyP7yaHewnvsuzz31Dwi0n5yn+Sj9uX7YQ8FtEebr/yip09PT9sIeR/eTQ72E99l2ee+oz4RaT85S/JR6e37YQ8FtEebr/yip09PT9sIeR/eTQ72E99l2ee+oeEWk/OUvyUent+2EPBbRHm6/8AKKnT09P2wh5H95NDvYT32XZ576h4RaT85S/JR6e37YQ8FtEebr/yip09PT9sIeR/eTQ72E99l2ee+ox4RaT85T/JLtHgtojzdf8AlFTp6en7YQ8j+8mh3sJ77Ls899Q8ItJ+cp/kl2jwV0R5uv8Ayip2lrzT+DxcndIoy7NEXYsoQB/Vpr7GqWtGSHl7VtCyltakH3NMpq7szgl6pS2itIelLNUJ6mFplqE++xUVtHhFpBSi5ypzin40XTilJdD3p79qNKnBTRbhJU414Tw9WXGznh8j1ZZTaf05PDTmbGjlhfMOWMOPK9I6PGJclzvGLu5oLDCkLi6QGUusUcFyMs7+zFpVatpOUJ7Df7LaSZZaZ/LpUe7tq0a9ClWisKpBSxt2ZW1Ze/G7O58mw+d3NB21etbyabo1JU21y6r2PoysPHSRsJyEAAAAAAAAOaUrWtKUpWta1+Z269v4931BrJ6qcm8KKbeejPLyegKMnJKO1vCUedvYtvJls7m1iWXW0ureRbWv/s3X386ngu5pd1vGnzeF11PCKOWn7SMpKMKs8NpyjB6r1c5a37FjfnbvL+HBy+cYynKjSlKKbhKa1o8yeOXa843NNHPWFX/yqb7M39iMeENp5qv6vXn5n6Gb+Dd35639c56wq/8AlU/2Rv7IPCG081X9Tpa+dY68rkHg3d+et/XOrUpjUhtSTaUpdSlLqVtrxtutrx4XUr3K1pWnCtKVpWlaVoLWzu6V7S46i8w1nFprElJb01yYWH0pp7nsp7yzr2Nd0K6Slq60WtsZwcmozTzueq10NNPasFOOo5dwAAAAAAAAAAAAAAAAAAAAAAAAAAAAAAAH7EEmKTLSCqcbr614UrWlKUrS2ta1rWvzKUpWtfLrwpXhSte0Oe5uKVrSnXqvEYLbyt7dyXK29i6Wia3tqt3Xp0KEVKrUeEm8JRW2Tb3JRW1t7kdr1hWf8om+zN4/of8Ab/WKjwitHupV2ufV+3OuXlLzwbu1vrW/rnPWFX/yqf7I39l6fxr2nhDaear+p1dvzc+x4N3fnrf1zirCrpStaGJ61p5VKXGca+Dtl0pT+uvDwh4Q2eVmnXSzv1OTHLz7WtnUYfBq9a8SrbyltxFTxl4fPs6duzl5Dpr7Li77y7qcLrLrrLqdrtXW1rbWna407VaV8qtaC8p1I1acKkHmE4qUXzxksp/KigqQlSnOnNOM6c5QnF71KLcWvSj+RuagAAAAAAAAAAAAAAAAAAAAAAAAAAAAAAAAAAAAAAAAAAAAG27kKv51DV76Xm7/AOnjLAo+EX3srfvqX++pl/wZ+/Ft+8uP9xUPohD52fUQAAAAAAAAAAAAAAAAAAAAAPmAb7+bs3Z/zu9lPbnmg+oaK+4Lb8Wj4/pb75338Il80TE4WBXgAAAAAAAB/Zf98L/x7f8ASoIq/wABW/FVPzJEtD4ej+Np/nxO4fa16ZZwrX5Hs7XzP7szy+7xr4O5Ttik4P04S0fmUYP9XqrLinJrEXjLWUujbnoL3hJOotIpRnOMVb0m0pSW3WntWMJZ59/znSca92vx4/rr6tRecVS81T9SPYUPG1V/72p68u054+Gvd8vuca+VX9fl8e6MOjT83TxzcXHdzZxs27W0vRvMcbWzlVZ7Nq8eXItm94Tz6V6H3T98mFfU1n6U4UXBr7ir/wAKn/uqJ6HhR930P4HD/fV+Tk+3MdIPRHmyVsEY1LzPnDDWHTXi+OlZYytjzGhsgLQ0dDGMudS9ni97xY2XK0Frje2WulVtqG5eitV1IonqrTUMqdZz3NR0KFaukpOlSnNRbwm4ptJtZxnas4bWXv3ElGmqtanTbwqk4QzjLipNJtLKzvzyZ3N80kZJ13Ix/uRONUbJYa6pofsg+4CsnN7LYiPXkMuSlGP6Si6PWuiotMapsIo6VZ+vR9hV9/Q6OZlKdJrBRvJVtHU75wUXO2dd0k8rPFuajrNJ4WMN4zjbgkrUFTu3bazlFV+J1tVZactVSazswtrX0GXkN5OiEL9q98sCTjNcqZIRozinN2WnyeRTF7RJ5VOmbC0tiUeXtzVB3fJMRaG1zekMkPcElqucXpCFSElCcq6krvXJa+rpitGx0bc0banOrpCpCmqc6soU4OcZSzrqEm0tXHvUdlOwpu5vKNSrOFO0hKbnGmpSkotLGrrJJ7d2d/Rkw0yqxaiNkeRKMI5T2OmsrufERTg0ZUwJjLGEeKjdydbc4LkUiiWyOXXI97KV2NpCJqPi6dApTqVqk94SmoiEi/st62k5TffNpa0oOEnGVO4lUlKaXixceLjse3LzlbNjyctWFkop0a1acnKKanSjFavK01N5a2tLHaZvqOSpf3/ZrBuOMV5WRzXV/PeKk2wMa27dItfGoVGcGRtpIXZtlGQG6j66tEOk2GHUtdFpTEHqZJD0cjXQxrkK+LrJgkTo+OOm4xs7ipWpcXeW1V287VS1pTrza4mNNuK1o1lJOEsbFnK2PHU9GSdxRp06mvb16arRuWopRpJZqOaT1VKm001nGcZ3mr6fN0OaJvLmrHsjdJhBWyRvCCISx6YrIu7SaOI156dof18bLc3m1hUu6IsleY0VdnG9uqo6IYsPMKuMuuqEqsqNOVaEadVwTqQjJyjGTW2Kk1FvG7OFnk2FdUUIzmqcnOCk1GclquUU8KTSbxnfgtISmgAAAAAAAAAAAAAAAAAAAB2jN8nk/wCKb+iuFNp9L3NrPG3Xo7f/AKsS74O7NK0Gtj1K23/6UtnV0FIsrXpirt1+ST/m/Rbv1U9QdtpSpO1tm6dNt29FtuEct8XHa9hw3lWqry6xVqfdNf8AXy87Ldt2FNxr3a/H/wAqeoOjiaXmqfqR7Dm46r52p68u07Jor/bFP/8Azf0Bn6qCr01Tpx0ZdONOEWlSw1CKfw9LlSyvkLbQdSpLStonUm03WynKTT/yervTfPh/IUy35LVd3pKj9Ldw/wBo6tG/cFnzd60fTqLP0HFpLPujfPP/AObuOvPHTy/l2egph3HEVrY3L3hxQNDWjUuLm6rUrc2t6Im9QsXL1x9iZGjSkF0uMPUqlJpZBBJdt15ht9tllK3XUoNKklCEpywlBOTb3JRWW/RkKLk1GKTk2lFPnbwvnNhXKGcn64aHvuJUFmTWjLTJkaLyJO7yJmbC2lJFcy4zkd8UzNii8kt3eblx2P3lQyl0ejTEF7qneSD7WpIXbZefVaK0p7pRrN0nRlSlmEctqpRnl0qqUlF4klu5HlZ3Hdf2MrOVJKfGRnB60kliNWONem8PfFvZtTa34MHluNshtnYNRxgkwQVyegTOuNqLI28pv4wGtY9K42kcIVQ5HZWUIVUhb17EQrZemkGu6JW3WX3LE5pVlhG4ozdZRrQlxD1ayTWaT1dZqo9yePGxjdh7jjdKtHi9aEkqqTp+K81FtjmL2prW2LGcvYthnFqZyamf9pVOzaMuEZcharW/E+X5KpTl4Tl0nPk2c8WUZOj6xHlWqWC+NZSk97sfYUzX2vEqbr0BlLIU6VMuoRX3emLO0VpLjac4XVSnGMlNaqpTe2vnlhHZl7Uk+Rb+y20bcV3cRUKkZW9OcnFxbcqkFlUuicsYS5OZbWYoY/1u2GyxJpVDMW4JzFkiXwU45PNovA8aTOXSGHnp157UeRKGdgZnBwYDSXNMpbjC3VOkvtXJz0l1tDyjC7e6te2tvCFSvcUaUKiTpynUjFTTWstXL2vV24XJnGcM56dtcVZThTo1JSptqcYxbcMNx8bZs2rG3l2F9YN1CzLmzaeEahUjy7G2XJbLb4q6M+TGp2iS2EdAalcikLjKmR0RpnxBRijDc4vh7bVBR0WkJrEyFMcpVJizIrjSFChZVb6LVajClxkZU2pKb1oxhGLzhtyklnOFvbRtQtate6haY4upKajJVE46jS1m5LGdkU5YSecYSeTJammuqWUYxsTdq3uJJ8iZA12x7KsunR7L2Ak+EovmLGWPy7lU7fcSycrLmQHa97aGzqDo1wycxOIyJ/SqK0Rpi+guhqHijpG/pTod/WMKVvcTjSVSjWdeVOdT3iqxUI4jLanOOUnyY2rqlaWs41lbXUqlWjGU3CpTdJThB+O6cnJ7YraoyxJ4eDD3FerezGdGRxkuFNeM45fjrQ53sjo/YwxROp6zNzyWkTL72hc5xZidESZ0LQrUSy5vOPsV2JFaVRcT1FQTdfYXF9Z2sowr3VChJ7VGrUUW1lLZrP0vn62cVO1uaycqFGpUjFtycYykudpbHt3vC2+06XG2v+d8yqn1FiLC+VspLYuqa0MlR47x7LJorjy18ULkjMke00caXE5rUuqpsckzcQusINWHt64pPaZekPoXmveWltFSrXNKippzjKc0lJLDbWXtSTWcbs5FO3r1tZUaVSo4tKWrGUtVvcmlubxsWzqOyg+tGxmTZZL4DjfAeZ8gTnHqtWhn0OhWMJrKJRB1qFzUMy1HLmFkZVrnHFSR3SK2tSneUqM0lxTHor7bVJJhduKt9aUYQq1rmjSpVEnTnOpGMKmVnMW96xzczfOKdtc1ak4U6VScqbxOEYNtPlzyxw8LrMmdDdPUecuUAxJqDsewZJxsnk0glzHkCO1RmQXJUcUsWOJXMEiM1DLGBecyLblrM3XHkujCYYY3nmUsLKuPJPs59IX3FaNrXtpOnUcYa1Oa/VKcuZ7GsprD2P5TotLbjLynb14zhmTjOPvZrCb5VsfyFlMmvcGceT9yRtCoVyK3I0R2vxxhFsRFL0NsVMiEsxhO5i5qljZc13uJr7Y6xpvLRrCnghGUivVEmNx5phZ5Wqva3ula2ni8VWsqtefi+NxkOJxh52R/VJZWHybefbvan3ncV25OpTuYUo7Vq6ktfOVjLfirbkwsFscAAAAAAAAAAAAAAAAAAAAAAAAbbuQq/nUNXvpebv8A6eMsCj4Rfeyt++pf76mX/Bn78W37y4/3FQ+iEPnZ9RAAAAAAAAAAAAAAAAAAAAAA+YBvv5uzdn/O72U9ueaD6hor7gtvxaPj+lvvnffwiXzRMThYFeAAAAAAAAH9l/3wv/Ht/wBKgir/AAFb8VU/MkS0Ph6P42n+fE7d9+TLPqez9IaKfg797v8A69X5oF3wl++X/wDD0vnmdKL08+AB3b98mFfU1n6U4ed4NfcVb+FT/wBzRPScKPu+j/A6f++uPk+3UdIPRHmzKbRjzbOnn+dNr77bURHFpBf5Becv+T1t/TB7Or0nRZ/dVs/9fS/PXNj50+nO03T5v5RoyP8AKVZRxPTRXk4Xq1n3WleP/wCMiQ6spHPLLpRFmxZHuzV5ml0wKMXZBV9T6+LZLVAXcfITDHPoltbuo0obTRqloWlW78vlmwdTi41oKkv1Jy1VHim9TkxrZxy8pa173V0jOn3rZtxuUlKVKTnjjEtZtVEnJp78bHyZzmWcIvD1HuVV5cp+jmPo/lh/Z9Xt0HJmxlLImpnsYnzkiyxic9FEZBCUZhSqVs78fYW2uEeTmWGuyZQaisupU7tcVdReiODsZ1JUo98Uc1IyUJRWpU2qbTinnla5dvOT0m1f6XagqjVKo403FuMnmPitJrWT5spmnjc3JmdMqQqLm5E5PbB2osfjMiNOpM8LajyfX42Qr3ZDelTMEmkbsqWJHdJbanOWNjVW4g21UWcoL6pzLraejs4W1GpJU76pdSlFYhWuKdXVjHxnOMYwi1hcqzsz8lPc1KtRRVSzp0EpLEqdCdNttYSes8NbFhLa5dOTdBhthRYw07ZuRgyFlp6hm323mLJhmBlPdHkhLH9fJZPXHHk5xXplILnJOQ9Q4/YNigy1yykxXnMVrFLpihbyGKc9nKVUq83cSdbSEtO06EKljY1oUZ7HKddQ141rmEcqMu9pT/U3h5xNp7EXdFRp2a0VUrOF1dQlUjnCVJz1JU7eTayuPjF66zlNpY27fK5J4zIYXJH+Hy1lco5Koq9OkckkfeEhyB2Y35lWntru0OaFRbYejcG5emUJFiY6y00hQSYXfbS62tB7eE4VYQqQkpQqRjOElulGSTi10NNM8zKMoSlGScZRbjKLWHGSeGmuRppprnOjGxgAAAAAAAAAAAAAAAAAAAA7Rm+WBX+Kb+juFNp/72Vv39H/AHsS74PffWh+8r/7qZSLfkxX9Un/AKW8WNp9yWv8Ho/7uJW3v3Zd/wAJr/72ZTDoOY7Jo+WKf/8AnfoDRVab+9d11Uv9/SLfQP32tOut/wCHqlMt+TFf1Sf+lvHRo3732X8Go/mROXSX3wvv4Xcf72ZTDtOI2gckvA4Yq2fP2Iy3Q0jCWlkEkO0WRVVrXa61VOEDqmTYwjjcjPXtSJxkb5k90ixrKxKnRvo/WNTggtWIi6nL0lLp2tUjaK1oLWuL6oralFS1HiTTm1LDwlFbXh434eMFjoyEHc8dVaVG2g61RtZSxshs3tuW1LlccGV59uFdq9GtxcW42ztlTO+Z8RZAfeUYa1eT8GRvCqshpVnt0Q2ZTti5tznmc9+QuTE/NOQVrRb2O2pXeKWLC73C9xWVIq4d92WkLGtXt6VtQrUlYTdOsqylKMdajKf6nDVjHDSfjZ1+c7J8RdWV3To16tarTqSvIudDi8JvFVRzKTex7uTGdu0/dx17zhnJi5EqYYixRPchRErHTBBnKUxOLu73HY9I4ht/kU+SpZW9N6VQ2xRKzInNM5L3ORKW1uTtlixwMVUSNy81NmncUbafCKNerCnKdTXhGcoxlOErZRU4p4ck5eKtVPblbTWVGrWp6IlTpymlTUXKEW0nGvKTTccpeL423k5d5JeGmd5kfKPcvXGY42OL5I5HrNypTLHY+zI1Lk9Pz2uyw2lt7SytaIs5c6Oy02nUUKBCQesVG1tJTkmGXW21gzTWiuDk6mooQurHjJzS1VFt7JSaxq43pvCys70TU9Z6Q0zGGs5St71KMc5lPV8XCW2Uks4xtRi6yQLMkr5JRDjvXiJZEeZRHd3J1ZuPj2Csr+45AsW2waKp8IqJzE2ZMfKrYI1KWWWoURLgisjbfkJArvUEFyUkg6yxnK3jpyU7t0uKlo+n3lKrq8V8LJ1lT1vE13Hi28LW4vD96jljGq9F6tBTc43s++owT4xYpri+MS8bUzrJZ2a6a98mT7sDBs+T3aTkt8esOU2PE/KLtOq0EMmk3yjKF0demrIjM7zyXYQh2R3e1mkiymY3yAFMMauZJg0qXWRr3+KxmX3mFOhVtea1qW8LTTE50XX0ZK9qqnSpxUounJU41p01rR/UY1XOWtB7MNxJbiFepc6OhGpGnfxtISnOcnGSqLjJUo1HhvjXT1YtSTcspS2NH8m4sle3GOtvXjdXk/Ka15cwPrRlHNDZtvj7Gcv1rTSvK2PSDXguKZlhLwWRhfIMqzhI3ItKY6w+Ox2ZnKqLDmJIpRqzV7FjjlYTs3YaQld0bi4pUe8as4XE405++q0qi/VUqPvmp66wsZWTKpSu4XXfNmrerRpVKiuqcJUk6kFspzg/ElxjbXi6rTW5rJF2XoXtFkLWLkpV2lMdzTKMaQ7Gb8S2W4gTyF4UQfc5FnCduWT3l+MjPSHGHytXRziDvEXeUmtqXsSNtUxQ8poId7rN6MrOF7pr3R4pVJVtaHHauZWaox1FDX24zrKKjt18vHIaTVxO30a7HjHCMPGVJSx3zxktfW1d0vetuWzVXMmX/Dp9sXjjAHLxySc5DRotjqyvUxgyjPsSOrZHyD5a/bByRjyUUyumPU0dZybni1W+R6T9ZUiZE5dPfkp9iiiw803EqNrVr6CjThKVrCNaVKFdN5goNQU41E20k9msk1hGYVK1GhpWU5KNZypqpOk8JSbWs4uDeE1seN75iFI2w5eyryQ6Ni12aZvPpGZu/LXjbRgxygfpPkB5IcsfRldhJ9n7dHyl0kdoDa5tsrNaVjqSojZU9IuVWXWyMuh1s9TvelpybvFTjR7wpxtON1OKTjNutGmpLVjLGqmtmzc9hpHjp6Mj3u5yqK6m7ji9bjMNZpubXjNZzjbv3mybCBktK5VLkamfNp6xTtUw6mqkWwdzspsOlSAxRCthHHErJkwo66j0myy24nWRg2alykm2TXErWIx2OUnVoaK2eHovTkqKSs5XEna6uNTGquNdPGzUc3sa2Pk2HZHW790WqrzcKhitu1v1zpqfLrau/O01CRT+Zvzh/wDnEMI+0JlsWq+/dh/8Mr/PbHE/vZefw2n/AP3DVuPQlQAAAAAAAAAAAAAAAAAAAAAAAG27kKv51DV76Xm7/wCnjLAo+EX3srfvqX++pl/wZ+/Ft+8uP9xUPohD52fUQAAAADDDYbJWUXHMmG9ZMLStDjqUZFZpfkqfZOPYGuVu0IxfAFTIiOTxGOSEhTG10pm0ie0UeSuT+jdGyPNpTq5XMrktqhtJ9twe0ZounobS3CXTNrO/tbCvb2Npo6Fedurq+uVrLj69NcbC3pU8SlxTU5N4TjjLlpxioyqTi5JNRUU8Zk9u17diW1pZz89VGWvZvHWSpVGpfOnbN2En/GT3IWDJj+y42iU8xvkFlMRpaQ93Ix62QdtkbBJWxQtfGZ9b4YW4Mzi23tbgpqnMTKzd6lXgxpS3sLmzsKehdK0dLWlCtoynXu7y0vrKrOKdenK746pSqUpJQqUqlxKMoScopvMQ3TmoyUdWeuvEw3FpvY0mtjXLl/IkRFr1tAjguounqqeG5FzBmLNMJaUUUiMfMIl+VcjvDe13u0oe71cukLKiq2xtr5rpK5VKZM2NTUmMTdNcqKFiIhRYaf4MT0hws4TQsno/ROitF14SuLq6krPR1lCdOjGlTxRpzetVqS1aVGjRnOcnsg9rNqtJyrVMYhGMsuTWIxWFs2css7EltJ3btvsdK8a5JyC4xXKUeecSycqDznEDrC7lWYW+aOJrTZFo23RWOuL83yI2bkSBgcIg+x5+dIm7NTuU6XSFMhQu6hto6vA3SVPSWj7Cnc6PuKOlKFW6s9KUbpLRlW1oa7uazua0aTpxtnTlx0KsIVYNKHF68oRcTpTUoqLTU/GUnLEcLO7KWxNYkvfJcnIfvDdrIzI5fMseSfG+V8S5Bh2ODMt1huSWqGFOcmx8nWqGtdIYq4QmdTaNuJbY7FJ2pzRq31ucEK5yby1CWws4w0nF9wSurS1sr+30lorSuj7zSENFu90bXrVaVtfThxlOhcQr29vXpyqUlOpCUaUqdSMJOMpPBtOnKKUoyhOEmoKUXLZUe6LWM4fOk1zNorNa9oI7tFHKzSE43y9FIUpamhzYZbkeMMsbZpZVxsOtcEUZ6FKHpxcTo4tTmtrwuMQJmJQrtrfHnd9RcVlI+E3BavwWuHZ3mk9E3d7CvWo1rTR91Ur1rbitVwqXEZUaSpxuITjOjFvjlFSValSklFqlN03quUXJN5jFttLOxvYl4y2pZytz2mTA8uRgAAAAHzAN9/N2bs/53eyntzzQfUNFfcFt+LR8f0t9877+ES+aJicLArwAAAAAAAA/sutKX2Vr2qUvtrWvcpStOIirRcqVRLLbp1IpZeG3F8i5eb0G9FpVqTlsSqQbllpJKSzy823OOTeXM5tyhYotOI6ndZQm2yla382vGl193cupWlaXUrStK9un4fKaK0pa2Vq7a44yFSNao5JQk8J4W+L2PKafKnybz2OmdEXmkbtXFq6UqUqNOOvOrquWNdtx2bmnFxw3v9HW9ZF3cJ9c/wD7fjwr4ONp4Q6P8qr+Tl0/b5eTbip8G9J+TQ/Krp/c/bPXh1kXdwr1z/8AtGPCHR+zbV3+blzPq6Ofetm9p4N6T8mh+VXZ1elfJ/b7dbVZZSlaVranLtrw+ZWpht3Cvp23W1pTuXUr6cfBuEo2dVtNa1zNxbTSklToxbjzpTjJZe5prlZLwolB6RpqLy4WtOM0n7yTqVp6s1seslJZTWdqaWGdKPQnnDtWJ9e4u9s8ljLy6x2Rx51b32PyBicFbQ9sT20LCXBqeGd1bzk69sdWxenTrW9wRKCFaJWQSpTHFHF2X26zjGcXGajKLWJKSUotPY01LKaabTTTW3cMuMozUtWUWnGSbTTXKmmsPme9b10di5TWYvMxW5Dd5bJnWfuUjPmDjOXJ+dF0xcJaqcrnlTKVsmVKzXpVI1Dvfe6nvZ64xzOcrrlxiq5VdU2usadOFNUo06caSjqKlGMVTUMY1FBJR1cbNVLGNmDMpzc9dzk5uWtryk3NyzlPOcuWdudbOduWSFGNkNh4TkKT5bhmeszxDKs2JcU0zybGMozhgyDLU7u4oXd1Ik8zan1LJH4lzdmxtdHAp1cldi1xb0K1TaapSJzS4ZWdpUowo1La3qUae2nSnRpTpQcU0nCm04Q2NrYlsbzvZvCvXjOVWFetCpN+PVjVnGc1le+nCWs1sWxvbjbtLnm2423WS29tacj7T7HZAaWZ/aZW0Nc2zhk2VN7VKGE289jkjaifZQvToX9mOMMOanlKUU4txt95iRSTffWtdaWj7Gi3KlZWlGbi469K3owk4tJNOUYRbT5Y7pLY09ptO6uqkVGpc15rOUp1qk0mtqlhvCae1PHJseSJ3zJeR5PPDspyXIE3kOTlDyhkh+R3yVvrtPDpE2XpjG1+Nl69wUSA16bzESS9C6XuNy5JelTXpzy7iCuZNGjShTVGFGlCilqKlCEVT1HnMdSMVGMducJYe543kbnUlU42VScquVJ1XJ8Y5JYT1pNyysJJqWcLZjGDrJhMpfkKTPM1n0qkk4mUjWXOMhlsvfHOSyZ9cL7LC71zy/PSpa6Oiy8ssuy5UuVHn3WWWW3X1pbSlN6dOnShGnShCnTisRhCKhCK34jGKSilnckkYlKU5Oc5SnKTzKU5OUm+dybbfyvcW2NzAAAAAAAAAAAAAAAAAAAAB2bPWlq8njWlONDLaceFKcal38Kduvl1rwpSnza14Cn06pS0dWUYt4lTk8cijUi2+fCSbb5C64PSUdLW7bSzGqk3jbKVOSjFJ723sS5Xhb2VSlnWGqDzbaFc0w40y3jfwrzb77rqcac3tV4Vp2vD6fDlt9PWFOhQpydVShSpwl+pt7YQjF4xse3p+jPXccHtJVbivVjGio1K9Wcc1UniVRyWVh42NPGdm4/HrIu7hPrnp/8A8Px4+nwm8IdH+VV/Jy+39j6MweDek/JoflV/6fth9Ga1A1Kkyso4zqfMs6pzubfxr/KKMspwpwp82tP6q+mODSembK6sq9vSlPjKihq60Gl4tWnN5e5bE+jOzO1ZsNFaDvrS/t7isqap0uMcnGprS8ajUhHxUlnMppPLwtr24WejWVpVWqrStK0qoOrStO3StKmXVpWnD5gv9HpxsbSLTTVvSTTWGmoLY1yNcp53SLjK/vZRkpRldV3GS3STqyaa6GinHYcZdrNPp1HIzMYVHppLWGG5DKYyJ/E2aRvDXGZwRGHK55jZMwYUKwhqkxUed7rnVjLeki2xpcrrlyC1OqrU0RSo0pzhUlThKdPbCbhFyg3sepJpuOVseGm1hZ2GVKUVJRlKMZ4U4xk0ppPKUkt+HuycQ2eznHLse/Y+mksgj4qaHdgUvMNkbxGHZSxP6E5sfWQ9xZFiFYc0PTcee3u7aYdcjckJxyRYScQZeXcqUqdVJVaVOpGMoyUZwVRKUZJqSUovEotJxaWU0nlYMwqVKbcoTlBuLi3TlJNxe9Nxabi9zWMc+dxeMPz/AJ4x7D3fHkBzXlyDwCQrKr3+Dw/JEyjUPfF9bE5dVrvGmV6RMrmrrYmTWVULERx1bCCbOqc0sulsdS1tqs+MqW9CpUUcRnUpU5TituzMo5S28/Wtm3aFxWpwdOnWq04PMtSFWdOOedxTSazt2r58nUtGYsuMGSFOZGHKeR2TLyx5eZGsyq0TeTNuSFUhkdyy+QvqmconMmTnvL9e4L73hzNdLlrnctWXLTj6qT637O2t5UlbyoUZUYxUVRdODpJR3KNNpxSTxjC2PHQYjWrKfHKrUVV5cqsZyU25La9dNPbtzt2oq4ZnHNWOJi75Ex5mDKMCyBILnG9/nULyBLItMXy93V1Xu17xJmN3QvTle6LrrljjcsWnXLld1ylVU06tbwnbW9WCp1aFGpThhQhUpU5wikseLGUWorGzCSxjCSRmFetTnKpTq1YTlnWnCpKM5Z2vMotSeXteXte0sN4f32QvThJH96dnyROy851dX94cljm9ObopOqoUOTg6rTj1y1eefdcccsUnmKDTrqmXmXX1rcJI04QgqcIxjCK1VCMUoqPkqKSSjjZhLGDRtyk5SbcpPMpNtyk+dt7W9r2t8pKM42O2GydFWqCZJzzmfIUHYrk97JDZxlCbyyKs16MqpKS5qjr8+r2hvuSk1qSnuSIyakFVrYVzba1tEULS1ozc6Nrb05yb1p0qNKnN53tyjGMnnl2tt+kkncXFSKhOtVnBbFGdWcoxW/ZFya38iSOsx/nTNmJmySMuK8w5TxozTFPRJLmnH+QZbDWyUpaEmkWppGgjru3JntPaQccTQlzKVF9SNMK5vMMutqqWtvWcJVqFGtOGNWdSlCTil5LlGWr0YaeXlPYYhWr0otUq1SmpY11CpKCkuXKi1nP045S12qeThijUvhjHM5WzQ/IXWLs+ijVInhujU3rFnIx5jNZexJFhLXJax13NMdWLr0lW9aHIwxc39HVX3HVkdOm5Qm6cHKm2oScIuUE1hqDazFPl1Xt6ti1U5qMoxnNRk8zjmSjKSeU5LKUsPam+XOOc7bG2XMr4afDpPiDJ2QsUyVQiNbT5DjaaSSDPhzcfdZecgNdow5NbgYiNvLsuNS3qLiDLrLLr7K1tpWmla3oXCUa1KlWipJ4q04VFlY5JqST2ciXUZp1a1Jt0q1Sk9zdKbg31uL5+TZg/liyzlSLZBLy3Gcl5AjuViXFwdycmsUykbRkIp2d0ytE7Ohc0b3JPJC3F0Rr1yRxW2uVFK1MtVkKTTSlB1l+zoUZU+JlSpOjquPEunB0tV8nFtamOjGNrCqVFPjFUmqmc8YpSU88+tnWz05OoKnE1Tw1djoiYSgnHznIkMvcoITIHcuGuEsbECxqbZOujFiu1kVyJva3Be2ons9CY5JEC1WjTqi06k4u/PFUteNTioKpCLhCepDXjCWMxjLGtGDwsxTSeFlbEY156rgpy1JNSlFSlquSyk5R3OSy1lptZe0tYSGoAAAAAAAAAAAAAAAAAAAAAAAbbuQq/nUNXvpebv/p4ywKPhF97K376l/vqZf8ABn78W37y4/3FQ+iEPnZ9RAAAAAMFti41OIBsDhbauFwGS5QZohDMgYhyxD4QnTuk8JhczWMEhYZZD48oUIuyQ2PSeP0JfWVEqveFTW7WKGtGpuRKLae84N3NjfaA0zwXvL+20XWvLu00no67vpypWU7m2i6dS2ua6jKNuqtPVcK00oKSalJLDJYNShKm5KOWpxcm0spYafM2tzexNbcHeQnL+Ys2zmQqGfEs5xjgFkxk+pj1WX4QuheSp9lFzU2WNiOLxJwXdfGqIsDEUsNcXV5aUqh6enJEga01ydEqVX6VtE6F0FRseP0vYaS05V0tazS0Tf0rzRtho6lUjKrO6uadOVCpWqSSUIU7jNOGtKpnGG1IU0szU5uefFetGMcre9qfLuezl2GvxtwdkVkwvyd2QZPjnYJUw4lwxNMc5eiGGX3IeO8/wZROkMQWMb+3xyJu0Rmb43IXaIXNE1i6Zd11KQuqJzTsDxe33lpvoD4RaOqaU4d6MtL/AIPqtpXSGj77Rl5pqnZ3uhLvvSnGNahOvcQuLOnOUZuVCtUxS42GrKpGWJE7qwc68Yyp5lNSi5asoPVT2PKaTaextbHsztJOVY9lTJhTOGS9bsW7Ww2UZCyRhpNkV1yNN5k77LZSw1AVTcmlbvjdBkOVvEth8xRxp5kcWjRD8oZ39azNRJ7UUSrsjqdLUU7+xr6d0LZcI9KcErq3srHSrsqWjbWjT4PaP0leQc7WGkKmj6NK0uKNS6pUq9eVGVWjDP6tJQlUb01k6kVVnSlFRko6kcQjJp6qk0sSWUnsTXPsyWjizH7k4bUyjIsCwXtNDsZuul2WIGVJNg3DKUkkcjyItmcVeaNqZDkqYzeVRmxW3Jq2tretrH7X9wTOalsZj7C7V63p0rf0ocGbax0hp3gxe6Sp8L9FX87XQMdGUKFvo+na3lF1XV0fbWltdYqTTqSg67toOHG1YubjHabXFKM50pONeEoxpqCSWrPxtkYprPW4vVbxlmw/SaOvcR1F1xjMlYnWMSFjw/B258j742K2V5aHVOyJbVyF1aV5CZc3uBCnqlqtMrIKUln8+hxdpnOHz/hxc0LzhdwjurW4pXVtX0te1KFe3qxr0K1KVebjUpVYOUKkJRw4yjJwcUtVuOCCs06tRpppzbTW1PbvTWxoyhHlCMAAAAA+YBvv5uzdn/O72U9ueaD6hor7gtvxaPj+lvvnffwiXzRMThYFeAAAAAAAAAAfpacbbSltphlKU8qlpl1KUp3KUpXhT1O75YhdvRlKUpUqcpSxrSlCLbxuy8ennwiWNatFKMa1ZRWxRVWUYpZbeIppLOeRHPVz/wDljfXL/wBYz3vQ8xR/Jw6f3PS/SzPfFx5+t+Vn/wCodXP/AOWN9cv/AFh3vQ8xR/Jw6f3PS/Sx3xcefrflZ/8AqPzrWta1rWta1r5da141r6daiRJRSUUkluSWEuhLkS3Jci2ETbk3KTbk22222228ttva23tbe1s4GTAAAAAAAAAAAAAAAAAAAAAAAAAAAAAAAACla0rxpXhWnbpWnl0r3QaTTT2prDXOmN24/Xq5/wDyxvrl/wCsQ970PMUef4OG/fn3vPtJu+bjz9b8rP8A9Q6uf/yxvrl/6xnveh5ij+Th/wCnoXoHfFx5+t+Vn/6jipx1aVpU02tK9qtKmXVpWnzaVpWvbBUKCaao0k1uapwTW7c0tm75uYw7iu04utWcWnlOpNp8mGnLbnL5Gt+en8xKRAAAAAAAAAAAAAAAAAAAAAAAAAAAAAAAAAAAAAAAAAAAAAAAbbuQq/nUNXvpebv/AKeMsCj4Rfeyt++pf76mX/Bn78W37y4/3FQ+iEPnZ9RAAAAAAAAAAAAAAAAAAAAAA+YBvv5uzdn/ADu9lPbnmg+oaK+4Lb8Wj4/pb75338Il80TE4WBXgAAAAAAAAAAAAAAAAAAAAAAAAAAAAAAAAAAAAAAAAAAAAAAAAAAAAAAAAAAAAAAAAAAAAAAAAAAAAAAAAAAAAAAAAAAAAAAAAAAAAAAAAG27kKv51DV76Xm7/wCnjLAo+EX3srfvqX++pl/wZ+/Ft+8uP9xUPohD52fUQAAAAAAAAAAAAAAAAAAAAAPmAb7+bs3Z/wA7vZT255oPqGivuC2/Fo+P6W++d9/CJfNExOFgV4AAAAAAAAAAAAAAAAAAAAAAAAAAAAAAAAAAAAAAAAAAAAAAAAAAAAAAAAAAAAAAAAAAAAAAAAAAAAAAAAAAAAAAAAAAAAAAAAAAAAAAAABsA5LXYDHeru/Ou+bMsuJ7NjqMPcxZ5S+EJD13WFJPsbTLHqV9WJU1L1V7UyucpROT1ekIUqyWdKuPSI1amwpMbUaZoTuNH1qVNOU24yjFcupOM2l++wsb9rxks9B3dKy0lb16zahmpTct8YurCUFLCy8Zll46eY+gqm3Y01WEEqku2usyhOoLsOJOJzxi28s0oy2l1l9l1sqrS6262tK0rQfPHb102uJq7N/6nLn50seg+pq8tWk1c2+HHKzVgt+7fJbOjeft4s/Tz56/Wr2dcXfCkY4iv5mr+Tn2G3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dFJ99NJIfH3eUP222uRDQxoFTkvvRZjgL04XJ0ZN55hTcyMj64vTy4G22VLRNDO3r3VyU3Fo29EqVGlE37wtbiclGNCq5NpJOEktvO2klz792XuRHO/s6cZTlcUdWKbbVWEns5oxbbzyY5cc5827ZjJTJmfZLYfMUaTr0sbyznXLuTI8ldCS07mnY55kCQyppIcU5RygoheSgdU5awks88spRaZZYcbbbS+76ZYU5UbSjSl76nBRl0PCbXyZPkl7WjcXl1WhnVqV5yi3tbjsSfypZxybiEh2HMAAAAAAAAAAAAAAAAAAAAAAAAAAAAAAAAAAAAAAAAAAAAAAAAAAAAAAAAAAAAAAAAAAAAAAAAAAAAAAAAAAAAAAAAAAAAAAAAAAAAAAAAAcVpStK0r26VpwrSvcGGk96BTVRJK1rWqYmta141rzLe3Wv8AUI+Jp82evD+dG2tJbpS9L7R0FH52J9bt/UHEU/JXoXZ0fPzsa8/Kl6z7R0FH52J9bt/UMcRT8n5uwa8/Kl6z7R0FH52J9bt/UHEUvJGvPypes+0dBR+difW7f1BxFLyRrz8qXrPtHQUfnYn1u39QcRS8ka8/Kl6z7R0FH52J9bt/UHEUvJGvPypes+0dBR+difW7f1BxFPyfm7Brz8qXrPtHQUfnYn1u39QzxFPyV6F09HT9sIa8/Kl6z7R0FH52J9bt/UHEU/JXoXT0dP2whrz8qXrPtHQUfnYn1u39QxxFPyfm7Brz8qXrPtHQUfnYn1u39QcRS8ka8/Kl6z7R0FH52J9bt/UHEUvJGvPypes+05tRpba0utTlUrTt0rSy3jT8AyqNNPKW35Oww5Se+TfW2ypEqSW4wAAAAAAAAAAAAAAAAAAAAAAAAAAAAAAAAAAAAAAAAAAAAAAAAAAAAAAAAAAAAAAAAAAAAAAAAAAAAAAAAAAAAAAAAAAAAAAAAAAAAAAAAAAAAAAAAAAAAAAAAAAAAAAAAAAAAAAAAAAAAABnrtPyd2b9S8H6w7Bzx0hMix3tTCGqaQxZC1shWq4v17iMZmzZHJwW9R1jSt8hWscloalIaFb0hUGMr7QpfcWiLMUVGj9L0NIV7qhShOFS1k4yjU1Fr4k460HFvZlPY9u5vGTuutH1rSlRrTnCpCvFSjq5WplZ1ZNrfjbnb7T9NBOTrzhyik3n8Lw26QqMF40hpMxlEqyGqkiGLp7VrqnamePlrYzGZUrpIXzi6uDUkPQp0p7dHX065ZYYkLJPzpLStvouNKdWM6kq9Ti4RhqprO3Wes44iuVt5bxjY8mtjo+tfTqRpzjFU4OTlPWUVvxFaqeZP5H8hgMLOM1KMZ+9jJKXjbGk1sz07Tkaak48qbT602njZt2r0bR3fB2v6/Lp838NOIypJ4w1t6Vu+TO3oNcvZseeVPY0ufA+Pq+V2/j4RnWWcZWVvSaysbXs3+wzh4zu6cD0vD6f9fpeX8e1jKW1tLKS2tLp5+kwk3tW3Yt23dntOe7T/wAfK+PHj3OPdGW9zW3Y3zbMfNuz1p8ge9bM7+X7ZycV7Va0+bT+qvx8rwdziMKUXua3Ze1PHXtM7cLKazyMfH8wy5JYy0s87S9HPt2NLdkbeRN875hw/D/X8fSGNZNPVabWzfsT6Q8pfJlZ2Lr6gMpp7MrOFlJp49o24WVjP2+UDEmknJvC3537OXH25WzDzt38mMbX1JY+2TZFtVpvhbUnDmJUs4zTOJDtzljFWOc3X4lj2N2srGGO4ZkKnTEUel2Rlswo6uEytZ+rLbaR2MLGstaiUt6upKRQ1vK+mstI3V/dVlSoU4WNCrWt3WlVzWnUpJJyjSSeYa+FlyWU+dvFlc2VG1oU+MrTd1Vo06saSp+JCNTalObaetq5ysb48z263fjX48eNfzfgFzrJNptJrOxtZwujk2bVy4+UruTOGt+ebZsznp3vdjcc8Pj8z5var6fD407YayW9pb9j3tc6zjZja/RvWDCbayk2lseE3vxq+lbef0M4Gyae1PK50ZA1lJLZmKfIm8ZfNz7uZMYeHhdnyjhx/OM5SSy1t+2zoMZxv6vlAwnnc4vn25e/buXZyGdqxlYb24e/5tuOznyBnWj5S5t638w7M/Jz9Q+Px7f4QbxzYw85yvRs27E8/IOXHRzbcvd9Ps2GaeLNT2/IulG1G2Z02WtThrnNMJRNFCSmQhWilReW5CpZFK1U+XORB7Tex2p6KSSCWxfauuu6neYmpSl9ayvfulpKysowjON1SrTdTW2wdLkSw0858pY6cnXSs1Utbm6c3F286MdTVTUuMcllvOVhZexPJhYLNNPO3O1p7c4xsx0bjkfo2IDIAAAAAAAAAAAAAAAAAAAAAAAAAAAAAAAAAAAAAAAAAAAAAAAAAAAAAAAAAAAAAAAAAAAAAAAAAAAAAAAAAAAAAAAAAAAAAD19ZzRFbIa7415PtdTpkrl/I+6Xbk6yI+Ftx92eMExCcts0i7MRZxOWv2UMRIlTCmLusuITJGBUo55BnNMr8+s82deOk47KcdJXVpdbNnE16viSfSqiXjYSjFvOW1j1lw1cUnYvbKVnRuKGc54ylFayXQ4v3vK+QrOSHT26qm8npr+VfRBlfeJzznuFmIiytpTklwREde8txHXOJOpJlt1yhklTuY8ZVaDy7U5xDghNJuNOIrS2smmZO9q3d2m3QsZ21pQkm8SqVa0JVpR5JRcUo7N0tZbma6NStY2tu1irdcZcVVucYQjJU4yW9Nvbjc8GAXJw45YMQ6FZR3ciWTNa8O7Kvm0TTrfibNe0zY6vcQwuzMOPG3KEldsaM7divMSJRlmeEOJ8ftWv0NsIaIc1PBzW/tylUsapB16Tr1Kt9Z2DpXle2haQuKlCykoVarktWClPXpy4uDjtSlmTa5Ujms6MadtdXSqW9KtK4dGFS5TlCnFPWliOrJOo1sTa2Z3c9v7vzzVmftOlGYs25W1y2L2JYc0Lmbdh21NZ5BG/49sG2ylnkTLIHpGfAcGs6aftMRRv8BMdGxhanF1o4s1VEktRtLYSzz6OhfRlpCjSoXlrbSt9ezV/LWlRuHmLUZudTEGmnhyzjPIQ3srWcbOpUq0K9eFXVuXarV4yjnWTcdWKUtji2ksqWeVGeWXso5FzVGNhE+D66R8oNyfRWPclrcV6eYnR41wZsFqtDErRTrDllkx86YgZMtND5iit16O9Qwmyo2UdPNUN6Fpo4py2mvt6VOhKzV1PSOjtIcfDXu6sqta1uqmXrUtbjXQ1KqeYvxHFPKy2dlac6quJUFZ3lm6cnG2pqnSuLeCjsqOOpxmtB4zjOtjCwjCLk5M3ReHapKIJq9sTrHqFvurzS9OszydtDE4yU3ZKwWriqZI0QWHZdnOP8jQ2IJUkhKKVuMSckjCqfHQmi8hzsJMPsWd+laNWd+qlzQvbnR8beEYwsas4ypVtZuc6tKnKFWWYYUXFSUVswcej6sIWnFUatrQvXVlKbuYpqpS1cRjTqVIuCw87PFezbvy+vnGO8jzjlZteY9IOTjw6TlmTw2HSWUYDS5GY7dbtlZW3xOXO63Zxtd4o1JoM04nkZTMVkB8hDInlTC9nQaQMct7LX6Ry1pWyUqtvT0LXcdKVnRU50413Tk7q3U5YVtqylxkqyzxac1GWGnqrETFSnWnpOgpWFJVXGMpUlNKhWag06+souMaTa15JbMxw22zMJ8kUt2v1U5QuC7P7MaQ7ZK9ecArsm4QSa2Y7WtD/AK7SGBSlOaYVAZ3TXLE8ZX44kaaiOLOt7FN50c7tKNCmRq+trg6OCutji0vdGSt7fSNtC4rOnVle1XUhdRdPKbpyrVJRmmlLbThhbE+R9kl3zbX0birZXDo01OmreniVGSk1jXVOEZQe7GtLc3l5RiRKc/zbk0tF9G0WqjbBIjlDbvHmQc0bBZqe8ZQHIcknDKbKjY3EcSEG5Ej0sbUEOizNS617YUqKhSh4oQ7JrWxS8yOj5YUraOldJaR76qVuKsqsbe3o0qtShGLUVKVV6kk3N53vZuytrOOpWdhZWcbenS17mk69SpOlCcpLWxqYkn4q3djZmHPMNYy3V5SzkhI5k+FxSOY1nPJgYMzJL8ZwpqpFYHdYxNewOVTIEwsiKqm5igCx9QkM9WZBcackhlyhsbzSzbSDyq6ncVrDRmmHTqzqVY6RVvTqSlr1EqipwjLMtjlFNb8Jtb1nJ3ToUbu90bGdOnGFS2dWdOMVGEtVazTS26uevC2FoSjOkEzFiXZnGW5G3nJn5LwydgvJx2ouKcBQqWxmS64Zta6FvOF0mKHdNrNip2TQ5t6JdE3pvd5suVyFpqia3m5xZ3CSIXbanTuaNS0q2VjpiFWNWl31O6qa9G4oywquvHj6iWx60XGGxLHJk0nOlUjc07m60fOk4TVCFGGpUozj8GoS4qOVlJPMmnte3aeaLHs9lmK57B8nwN26xTnHEwjU9hj30Ftc+s0sh70ikMddetryicWdx63O7cjWUQurevbVfUejrkalKYaQZ7KtThVp1aVSLnTq03TlFa0U4Si1Lx4tNJp74uL2LDzg83TqSpVI1IZUqbjKDSTSaesmk8xeMLY01yPOcHpO5VzNmcdptuNGtIskZOOuwZl5n0hnT2ypotBW1SgyblpMrhMmnid/QRlLISz+tc5f7yWK92rFEpii0xOxlXpUtSPKaEo0LOx0pfUqT4+3q6RpxevUa4mjq1IU9Vz1H41OPjY4x7nLDeb/AEjVqXV3o+1qTbp16dlJ+JFNTrZhKbkoprKk/Fyo53RWNnQP++UkhnKK15PCPYSwgm0AYtom3VZw1VWYRx85tMnYUc7IxG55FcJOvYDciuuTnRy6rkZnlJ0topVyGjSrcaL6mLjF2YaO43RC0nK7ue/52vfyuFXqKMZulx6pqmnxXFKOKeHBbU9u1JYleOGkXZRoUHaRuVacQ6McuCmqUpubWu5vLmpKWHsxtZ3uDjyuT+wvy/KbFTJBZp4nvPGsESxaRkqPoMjMDLQrYjI8UhEkcGV6tubXibY2KcWyTMKl2IWIG7I0YaXZe3ORDeagUx3DnpK44OcbOrSV3a15V3RlKnKSdOjNpSTylKS2PfhtLDeSSjGFlS0xxcYVHbV6UaLqRU0sVJxi2njLintWzxkt+485eX8tT7PGTJpmDKL0VIshZAejpBLHwhoZmEp0d1BZZRyu1ojre0siDqlhJfOIbm5InrdS6/qVL7r63euoUIW9GnQp62pTiox15uUkljGZPMpNc7bfSefq1JVqk6k2nOctaWqlBN52tJY1VzJL0Ho81Wzncs1w1ixtydWZ9MMXy9qhJDXuLqps3HIBEcibYZTUSe+q1sRZMylBZEyZIYchob1TDGY6xz2LuMNYHJC2XHI69CbIx5G7oSV1e1dIw0jKlKpm0u7SdZ0baljC1qdGScJwllycoPKe/G09BbVVK3tYWcrONRQxcW9xCEatepl7FKpHElJN6qTTWc7dxYGouB8drdqOU32An+AcOatP+q0SveccYB2KWuE9wXgXMWT3w1kaZXKaReBuVsphMFXIXN6hSFngLlGEiaSRlXH7SkbQwSRLJf3VWFnou2oXFe8hdzVOpXt4xhc3FKMXLUp5mlGcsYk9dSxlZ1t2lpb05XN/WqUaVrO2g506NdudKlUm0k5+LrSimsparWWsLCLM3NyfBM86U5Tddq9utM9ktyMfTzGT3rpPNbYo7R3JEjgLk62RXJGKMiKTMBYXY18JjbU6/wAYMQITI1joQ8o3npToWjtStyvNhC4oX8O97PSNtZVKNWNxC9lrxjNJulOm3Vqyi201Lak8LZymt1KlVtJcdc2de6p1YOjKhHVk4SklUhL9TpqS1dscJ4xtfKZp7Xbv5UwTyoeEMBYqjWJY7jzMbRpjFNjE7jifHcskGwLNOGKERpwap7L5XGniUkMTXB1iaKMMejzu1NLdYnWu/RzXR6cjTeaz0fTutHX93VrXLq07i/4hxr1YQo8XOUouEIyUW3JuUnLLxsWEsrourt297bUadKgqc6Vs6uaMJSqayw1KTTaWrhJJx25e8xggGKcSa07G8tTsjEsXQh/c9FXtWi1rx/KGBHIILApXlXMrtEo7NU8YXlno1pmJ0rdYdFkiuw1G3WHUOtsLXJW5aj6J1695acH7adarBaR+6qlOTjUlGhS1nBTWNV1WvGaab242ZRBGnStrjTFwqcJuzWaFOUcwg6tRxcnHamqafixfyYxldZfuDmDcLkgOUYlueOwaQ5IYcx6nJ1+So9jeC4+lkvaHOcpLGpomV0AYIy0yEqJ3NKzscWrWu51SEPrkjPXqUlqIlJs7GlY6f0XCg6rpzoXUlCpWqVlBxjhuDqOUoqWzWSbWVnnMK6q3WitISqqlrRq22JwhGm5qUtikoRUXhp4eG2mk9yNImc9i8hbCk4gIn5MSKswjhqH4Khd0WijVGDDYPCDnQ5juf720uy55e6XOyqipyOrZafX+zWpilJ6w5V6a2tadrx2pKpJ16068+MqOpic98YOSTjBfrY7kU9avKtxetGCVKnGlHUgoZjHc5YzmW3bLlIHHSQgAAAAAAAAAAAAAAAAAAAAAAAAAAAAAAAAAAAAAAAAAAAAAAAAAAAAAAAAAAAAAAAAAAAAAAAAAAAAAAAAAAAAAAAAAAAABszlfKUyxw2H0R2KhEA7CJHpFgDX/AAOma7pnc+EZLQYVNkRD66LVtkWZDIu3ZKYJM5x1zjxaaQGMzepU1LfXW8+lCaSloenGzvLOpVdSN3VrVNfitR03Uk5RwteWXBvY9aLe3Ys5LCWkpTube4hTcHbwhDDlrKah4ssvVWrrLKw08ZztJMauVofyOU0R8oi84aTOTcwsTzD4XgRvn9rG0Q+DqMTPGK49F2iZlwRcSUkYinc+SKLk8GSJ3V1PcLCkLVYuoamjWgorRcdGxuMNVIVZ3DpazqTjUjUlLi3UWq5aqis1JYXOthJ7pyekHfSo7FFwhRU0oqLhqpayht1W2/eLOeQxx1P3bswDj/KWA8sYajWy+sGZXBkkM2wxKpRIYSqbJpGv5LJPscz2OUVOsAmNie0htdXVC2LqPjOlRtbiQanSkUs6LvRfHztq9C5na3dtT4qncQhGopRaUZQqUpNKcWo598nFrY8J5ht76NGNelUoU61vcS15QnPUaqKTacJpZUltWcbW3szsP6yZuZCqTzAsp1T1fxlqm0a7TC7IEOKQu7zlnIUsmBjyxPdyrLOVJgmQPE/YUaiPpkjJEzmprYmhqXvbaUlOTuV1CtqOj6mpcQvLureO6hxc5OKo04Rw01SpU3JU5PLbm5uTeqk8LCxVu4cZRlbWtO2VGSnFqTrTnNNNcZOcU5RWMKLWEtnLhZVKOVVxDF5BkzNuC9CMe4Y26y5GZ0wyvOiPNeSpbD2dwykjUJcgyjH2DnZGljkRe3e9atVtdD5E+t7IeoMKtRLUJytGq4loSvNUbe50nVuLKlUpyjbyt6UJyVF61KFSupa84xxtxDWktuVltdL0nShKpWo2VOjdVoyhKsq0pRTqpqbhSaUYyll4TlLDeGmsogLB+82LGDAMb1l2s1KjG1mLccS2STXECtLlKXYKyLjtzmd9iiWMxc5hjU+GSGGvS+251Njzo0UMsdTr1dXMyiRmKaeu50bXqXTu7O+qWVWrCNOunShc05qCcabUJzjqVFH9dFtNbGsvbBRvaUaKtri1hdU6c5TpSVSVGdOUsOS1op60ZZzqyinnLzjBdirlU8nI91MD7ewvFmOYg360YyYcD4cwpabIHyIsOCY/GJZDEkEdpC5uFZI/ul8dnElsvlyw6xXRzVJV3W65MisbjIY6EpOxuLKpWqznc1e+qtzsU++ddSVRRitSOrKK8RSeUmtiw1u9J1e+6dxClCEKVJUYUHmUFQ1XF03JrLbUm9dNPONjjlOSEfKg4ExzjTZDD2t/J8wXBsG2ew3LcbZAWX52yLkqfFSN5IuTRiRtEvmDNenbobD7Vjupsxqhj6Sx8cFqVWvlhVW0ksyNaFuKlW1rXOlJ3MrOop04u2pU6eEnFpxhPLm1ha2tlY97sJFpKjCFenQsadKNxBwqPjZ1JZ2tNScUoxi3shjm8bnnfVBtzpmjRrEEJyJyc6HlGcHwPImSEGBXXHGZ5HBcq4FfX10TLplEsjWYwtdpOhgMpeFFskamuWJI4UeRSjpR8taiooah5L12ttpG4qU9Ky0XXnThK4jUoxnTuElsnSlVcY66WxuOvJvGU9iJ7Xj61nShOwWkKUZTVGVOrKE6Mm9saipKUlDL2ayUUv12w55UraaYa+b9acZBw8fj6CZw1D0/18xvOYTjq+rnjXGuTGS/IjlNcKICiXNZVZDGmLzsmDuDVa8nKax9WoalDgWvsPvJxoWyjc6OvoVVUnQvbmrOFSfi1JxajFVlqpYcnHXi4x/XNYSSY0pdOjeWsqLgqtrSpxnThlwpze2VKTy9bCxGS2tcyyYY5W3i1UlsYyarxhya+FcW5ozAwP7DLclO2SpzlGGxW6XUqZJpBhbC0kb0MUxTKqq63Koi+I3J8PgXOqTGrEhXapZUdF3sJUY1dLV6tvQlFxpRo06U5qONWNWtGTlOC2KUVGOtjbvOOtfW01UdPR9KnWqJqVR1JVIpy99KnSklGEst4efF5Nqyawfj8fV8v1Bc4ymnhNrk3dG3Czhcn0YK1bHzb9y2Y9Hy9DM2dwNzXXaLMuLczMMRV4jfcV4hw5jJmsQzC+Truu2HkHRW6aI3iyOxcxsVLllpLinbbEaq9pOJsstdV9eB1K+w0erKhcW8qirxuLivWk3DUWLhpOm461RtRWxyziSedWOHnsubt3FSjWjHUdGjRpRxLWeaK8Wakox988NcsX+uexmaFvK0YvWZEbtpZFoFh9/3uaim5xT7Em5MnyDHiyfs7YS0teUXfW9EmLiK2cpi05DpVelk7ekpJCSZAlRI1yZJVPX+4VbiXZLSleOjpNp2vE03U4pvWdBXWVJU96208uOI5xhPselKbn3zKxpyvYrPHqpNQc4xUY1Hb+9c0kt00m8NJbTD6H7wSRo123zwrM4spn0w3sl2GZxKsrq5QU0K4zJMW5VecrPjmqixEYWESlRO3N7VJz6kvcWKYjK3LSyXSy+iEvuqaNhO60dcU6ipQ0fCrTjR1NZTVSMYJKeutRw1cY1ZZy1lcvJTvZRoXlKpFzneypzlVlLVlGUZObbjqvXc84azHD2rkSwX+Pxrw+PqCz29T29KfWnjm3J7OdnE03y45FyrHO9iy/t0G2GI8orgp8gWEGTajRCD7H5J1vhEcxpiXKjdmee4WUXwCEqjVsHjWTYlEWl1Zsikxk44xOUrMPYFTg31MTuJihSrcly+jnoi4U67tdI1LajcycqtCVCFwk5ZUnRnOalS1o8mJJPbvbZaU7+jqUVc2VO4q0FFU6yqSotqLzHjIRi4zcXy+LnqLOinKi5qbdts77TzeHY8yUk2fY3uC58wpIG1aRjWdYwekDU0FQcm0lWc9M1Y60sTKmjMjsXLHlGa20NczXklweEjlLPQtu7K3s6dSpRlaSjO3uItcbTqLOZ7fFllNpxaw1s2ZyaQ0lWjc17mcITjcqUa1BrEJ03sUFq5acdjUsvasvmLB2B2l1wm+LzsT62aN4+1qanuVM8tl81e8kSvYLK7kpj6VzStcfis+njU0qIBDr6uqhS9M0ebumyBQnb6OjycmTnplm9tYXUKnG3Wkat0405U4QVKFClHWW2U6cG9eeHscpLV/WpZNK13bVIKnb2VO3WtGUpOrOtUai24xjKcY8WtryoxedmW+Xu9hd9P4+N1sXbhfxU9ilMbKNfj6Y77OevnXqmCiY0Tzey3sPZ+t3ZT2O87ndjK/rJVXw4O/R+J610b3vZXNnxyqd8VLmevqOOo7lt6upryzqZWHrpy34iLm874uKVw6agqcKMdXX1nLid8nLVilrY5I7OnBeUX5TB+jO3u0OxR2HIzLcT7gKp425v1qmckcHSNyWCTt4q9Xx2kzbGllXI5JHFdLTo3OUceTLGw+5UaS1ULWHJ6wS0NGVhZWauKlO4sHCdC7pwSlGpByWvxcpSThJPEqbm0/Fbw2SQ0lJXVzcOjCVK5c41reUnKM4SbWrxiimppptSUYuO1Yztdy5J5RrCjhqNnbTrAOkUb15x9maV4zmlH9Jm6Z5MmKB9gciSvbiZK3uZxqquZoXNK2trVGmxvPhbfDKdeF/RpAsfFd1uKOiLiN9bX11pCVzUt4VacY97wpQcZrEVBQn4jjtlLKm55SylHbvU0hSdrXtLezhQp1ZU55VadSUZQfjOWtFZUklGOHFRabw84MDs3ZKxjkezE1uNMGsmEawXDsPgE7uZpY9Su7K2QmE1zvkOXnOrwlS9YHKXUWpLT42i6akbOgW2kuaokwopLZ21CtR47jrmVzxledSnrU4w4mnLGKK1W9ZQe6T2tb9pw1alOfFcXRVHUpRhPE5T4yazrVXre9cs+9WUsb2QYOohAAAAAAAAAAAAAAAAAAAAAAAAAAAAAAAAAAAAAAAAAAAAAAAAAAAAAAAAAAAAAAAAAAAAAAAAAAAAAAAAAAAAAAAAAAAAAAAAABhcxjC5lz7uXnAxhYxhY3YxsxzYMgZAAAEktiWFzIAMJ71u2rofOC54xN5pCTliiGy+URJQ4J6JV58Yf3VhOXJaVurRMsNalaS9SnpW++tCTrry6VvurS3jdXjpOlTqfCU4Tw8rWipYa5VlPDNoylBtwlKLexuLcW1zNprJbZhhhxhhppl5ppt9xhppl115hhl91brzDL7q1uvvvurW6666tbrrq1rWta1rUbpJLCWEtiS3Jcxr25+Xn6z+Aws5ws8/Lz/PtMYXMgBkAN6w9q5uT0fK/SAH2+3oQGMLfhZznOOXdnrxsAGQAMYWzYtm7Zu6uYAZwt2NnMAAAAB9vRuAABu3AAAAAAAAAAAAAAAAAAAAAAAAAAAAAAAAAAAAAAAAAAAAAAAAAAAAAAAAAAAAAAAAAAAAAAAAAAAAAAAAAAAAAAAAAAAAAAAAAAAAAAAAAAAAAAAAAAAAAAAAAAAAAAAAAAAAAAAAAAAAAAAAAAAAAAAAAAAAAAAAAAAAAAAAAAAAAAAAAAAAAAAAAAAAAAAAAAAAAAAAAAAAAAAAAAAAAAAAAAAAAAAAAAAB5fCnx7fx+PbBJt4SbbaSSWW23hJJbW23yJ5z1IJNvCTbk0kt+W3hJLnb9r9Gx7V/k2c9bTHOrVizH0tyC+syVGrfaR5dG49Gor0mqm0tve5hL1KKNGOy2lCr0aKjogUGUQO1UBDwkIvXJfcT0Fwc4O6PttI8NtNe5sryGvbaOt4upd1IYTb4uEalVtJ+NqxjGLajrtrZ9A0dwPt428LjS9zOlKrFShb0mk4prK4yTTbk1twmklse0zM8j8b694CSezRrv8ORW+EXcc/CumP5Fe/VHf4NcHPO3PrTHkfjfXvAST2aNd/hyHhF3HPwrpj+RXv1Q8GuDnnbn1pjyPxvr3gJJ7NGu/wAOQ8Iu45+FdMfyK9+qHg1wc87c+tMeR+N9e8BJPZo13+HIeEXcc/Cumf5FedP+p6V6OkeDXBzztz60x5H4317wEk9mjXf4ch4Rdxz8K6Z/kV50/wCp6V6OkeDXBzztz60x5H4317wEk9mjXf4ch4Rdxz8K6Y/kV79UPBrg55259aY8j8b694CSezRrv8OQ8Iu45+FdMfyK9+qHg1wc87c+tMeR+N9e8BJPZo13+HIeEXcc/CumP5Fe/VDwa4OedufWmPI/G+veAkns0a7/AA5Dwi7jn4V0x/Ir36oeDXBzztz60x5H4317wEk9mjXf4ch4Rdxz8K6Y/kV79UPBrg55259aY8j8b694CSezRrv8OQ8Iu45+FdMfyK9+qHg1wc87c+tMeR+N9e8BJPZo13+HIeEXcc/Cumf5FedH+p6H6egeDXBzztz60x5H4317wEk9mjXf4ch4Rdxz8LaZ/kV50f6nofp6B4NcHPO3PrTHkfjfXvAST2aNd/hyHhF3HPwrpj+RXv1Q8GuDnnbn1pjyPxvr3gJJ7NGu/wAOQ8Iu45+FdMfyK9+qHg1wc87c+tMeR+N9e8BJPZo13+HIeEXcc/CumP5Fe/VDwa4OedufWmPI/G+veAkns0a7/DkPCLuOfhXTH8ivfqh4NcHPO3PrTHkfjfXvAST2aNd/hyHhF3HPwrpj+RXv1Q8GuDnnbn1pjyPxvr3gJJ7NGu/w5Dwi7jn4V0x/Ir36oeDXBzztz60x5H4317wEk9mjXf4ch4Rdxz8K6Z/kV50/6npXo6R4NcHPO3PrTHkfjfXvAST2aNd/hyHhF3HPwtpn+RXnT/qelejpHg1wc87c+tMeR+N9e8BJPZo13+HIeEXcc/CumP5Fe/VDwa4OedufWmPI/G+veAkns0a7/DkPCLuOfhXTH8ivfqh4NcHPO3PrTHkfjfXvAST2aNd/hyHhF3HPwrpj+RXv1Q8GuDnnbn1pjyPxvr3gJJ7NGu/w5Dwi7jn4V0x/Ir36oeDXBzztz60x5H4317wEk9mjXf4ch4Rdxz8K6Y/kV79UPBrg55259aY8j8b694CSezRrv8OQ8Iu45+FdMfyK9+qHg1wc87c+tMeR+N9e8BJPZo13+HIeEXcc/Cumf5FedH+p6H6egeDXBzztz60x5H4317wEk9mjXf4ch4Rdxz8LaZ/kV50f6nofp6B4NcHPO3PrTHkfjfXvAST2aNd/hyHhF3HPwrpj+RXv1Q8GuDnnbn1pjyPxvr3gJJ7NGu/w5Dwi7jn4V0x/Ir36oeDXBzztz60x5H4317wEk9mjXf4ch4Rdxz8K6Y/kV79UPBrg55259aY8j8b694CSezRrv8OQ8Iu45+FdMfyK9+qHg1wc87c+tMeR+N9e8BJPZo13+HIeEXcc/CumP5Fe/VDwa4OedufWmPI/G+veAkns0a7/AA5Dwi7jn4V0x/Ir36oeDXBzztz60x5H4317wEk9mjXf4ch4Rdxz8LaZ/kV50/6npXo6R4NcHPO3PrTHkfjfXvAST2aNd/hyHhF3HPwrpn+RXnT/AKnpXo6R4NcHPO3PrTHkfjfXvAST2aNd/hyHhF3HPwrpj+RXv1Q8GuDnnbn1pjyPxvr3gJJ7NGu/w5Dwi7jn4V0x/Ir36oeDXBzztz60x5H4317wEk9mjXf4ch4Rdxz8K6Y/kV79UPBrg55259aY8j8b694CSezRrv8ADkPCLuOfhXTH8ivfqh4NcHPO3PrTHkfjfXvAST2aNd/hyHhF3HPwrpj+RXv1Q8GuDnnbn1pjyPxvr3gJJ7NGu/w5Dwi7jn4V0x/Ir36oeDXBzztz60x5H4317wEk9mjXf4ch4Rdxz8K6Z/kV50f6nofp6B4NcHPO3PrTHkfjfXvAST2aNd/hyHhF3HPwtpn+RXnR/qeh+noHg1wc87c+tMeR+N9e8BJPZo13+HIeEXcc/CumP5Fe/VDwa4OedufWmPI/G+veAkns0a7/AA5Dwi7jn4V0x/Ir36oeDXBzztz60x5H4317wEk9mjXf4ch4Rdxz8K6Y/kV79UPBrg55259aY8j8b694CSezRrv8OQ8Iu45+FdMfyK9+qHg1wc87c+tMeR+N9e8BJPZo13+HIeEXcc/CumP5Fe/VDwa4OedufWmPI/G+veAkns0a7/DkPCLuOfhXTH8ivfqh4NcHPO3PrTHkfjfXvAST2aNd/hyHhF3HPwtpn+RXnT/qelejpHg1wc87c+tMeR+N9e8BJPZo13+HIeEXcc/C2mf5FedP+p6V6OkeDXBzztz60x5H4317wEk9mjXf4ch4Rdxz8K6Y/kV79UPBrg55259aY8j8b694CSezRrv8OQ8Iu45+FdMfyK9+qHg1wc87c+tMeR+N9e8BJPZo13+HIeEXcc/CumP5Fe/VDwa4OedufWmPI/G+veAkns0a7/DkPCLuOfhXTH8ivfqh4NcHPO3PrTHkfjfXvAST2aNd/hyHhF3HPwrpj+RXv1Q8GuDnnbn1pjyPxvr3gJJ7NGu/w5Dwi7jn4V0x/Ir36oeDXBzztz60x5H4317wEk9mjXf4ch4Rdxz8K6Z/kV50f6nofp6B4NcHPO3PrTHkfjfXvAST2aNd/hyHhF3HPwtpn+RXnR/qeh+noHg1wc87c+tMeR+N9e8BJPZo13+HIeEXcc/CumP5Fe/VDwa4OedufWmPI/G+veAkns0a7/DkPCLuOfhXTH8ivfqh4NcHPO3PrTHkfjfXvAST2aNd/hyHhF3HPwrpj+RXv1Q8GuDnnbn1pjyPxvr3gJJ7NGu/w5Dwi7jn4V0x/Ir36oeDXBzztz60x5H4317wEk9mjXf4ch4Rdxz8K6Y/kV79UPBrg55259aY8j8b694CSezRrv8ADkPCLuOfhXTH8ivfqh4NcHPO3PrTHkfjfXvAST2aNd/hyHhF3HPwtpn+RXnT/qelejpHg1wc87c+tMeR+N9e8BJPZo13+HIeEXcc/Cumf5FedP8AqelejpHg1wc87c+tMeR+N9e8BJPZo13+HIeEXcc/CumP5Fe/VDwa4OedufWmPI/G+veAkns0a7/DkPCLuOfhXTH8ivfqh4NcHPO3PrTHkfjfXvAST2aNd/hyMrhF3G+XSumfksrz6aQ8GuDnnbn1pmGm0HJs561ZOamrKWPZbj98eUqxWxUkK6NyGNSqqeqa0xuZZhEFS2NWOyKlTb1iGrquUF0XNNy8hnSH2LlVhDQPB3hFo+vpHgTppaSnaQ4y50dXTp3UIbcfqclTqxbw8a8ZRljCks7a/SPBC3lb1LjRFzOrOlFylb1cPWUVmWrJJNSxjCesnzo1wDxGq45jLOU2mnvW17HnG1bmnzHgMOOx5ym0871hvY88q3MAAAAAAC54TfcVMomZZ2ri5KxGW17dOF1jolutrxpWlacK0pXjStK08ulaV7YuOD9KFfTmi6U1rQle0G1s2uM1NLbzuKLLQ8I1NK2EJJOLuaWU1lbJay2daR9IbkU40xsfJ24bdmptSonCZPmVZDJVackso53eEeU5hEky9aZZbbcoUEx6MMbWWYbW6+xI3JiLa0LKstt+f92O9uLvugaap1puULF2tnbR26tOjG1o1dVRbaT16s22ks7G1nafVtJtu7mm21FRxl5xs2Y5vttNrY+XleAAAAAAAAAAAAAAAAAAAAAAAAAAAAAAAAAAAAAAAAAAAAAAAAAAAAAAAAAAAAAAAAAAAAAAAAAAAAAAAAAAAAAAAAAAAAAAAAAAAAAAAAAAAAAAAAAAAAAAGqTlrI0xvnJ25ldnVtSLXCGvmKpDGlagks09neFmVIfE1K9CZfbdenUHR6TPjWYaVWy+9I4qSLq1LNvtu+odxy+uLPugaFpUJuNO/wC+rO5jl4qUJW1Wq4uO54nSg03nGHznfo2TjdwSbxNOMll4axyrc+XHS8nzeZrfcZMpYZdXjcZJXy+6ta1rWt17mquurWta1rWta1rWta1rWte3Wtaj6DwhpQoac0rSppRhG9r4S3LWm5NLoy2fK9MwjT0rfwgsRVzVwlyZlrPd0tlsCmKwAAAAAuSG/wCF0W/yiZf9ZJhecGvv/or+GUvpLXQf330f/Caf0n0puRo/m3Nc/wDGy/7e2Th8w7rP+cPhN/C6H/gbU+paS+66nVH81Gz4fOjgAAAAAAAAAAAAAAAAAAAAAAAAAAAAAAAAAAAAAAAAAAAAAAAAAAAAAAAAAAAAAAAAAAAAAAAAAAAAAAAAAAAAAAAAAAAAAAAAAAAAAAAAAAAAAAAAAAAAAADWDyy/825sZ/jYg9vbGI+i9yb/ADh8Gf4XX/8AA3R26P8Auuj1v81nzWZl/hdKf8onr/WSkfUOE/8Azg0v/DavsaR8v05999Ifwmp9BbYoiqAAAAALkhv+F0W/yiZf9ZJhecGvv/or+GUvpLXQf330f/Caf0n0puRo/m3Nc/8AGy/7e2Th8w7rP+cPhN/C6H/gbU+paS+66nVH81Gz4fOjgAAADATePdtTpwtwAkT43T5Bpm/JVuPzTD5WZGOxqy41mK66l2Fx1/67X8HWt3Qrrm6nEilOlf2WtS/oHAPgTT4ZLT/GaQnYvQui5aRjqW8a6uHHjf1KWtVp8WnqLx1rb3s2HZaWquVXbk4qlT11hZ1nhtJ5xheK/YZ9j5+cYAAAAAAAAAAAAAAAAAAAAAAAAAAAAAAAAAAAAAAAAAAAAAAAAAAAAAAAAAAAAAAAAAAAAAAAAAAAAAAAAAAAAAAAAAAAAAAAAAAAAAAAAAAAAAAAGsHll/5tzYz/ABsQe3tjEfRe5N/nD4M/wuv/AOBujt0f910et/ms+azMv8LpT/lE9f6yUj6hwn/5waX/AIbW+dHy/Tn330h/Can0FtiiKoAAAAAuSG/4XRb/ACiZf9ZJhecGvv8A6K/hlL6S10H999H/AMJp/SfSm5Gj+bc1z/xsv+3tk4fMO6z/AJw+E38Lof8AgbU+paS+66nVH81Gz4fOjgAA0juPL1aYv+bcE4UwM05e2CLzpnmGa/NubYhj1+jmuUemslkZDS6tR+WZoiZU8rkDGzXnyVKzwBllLe+ISybbZC2pzT16TfUk1rbEks71nHVv+Y2UW03s2LO/k5yzuW7+XWhH+cfZ+FXDvm/1D7v3Dd3Dvkzwam+nP+Ulnoz3t5+IfzSN9I+ClUAAAAAAAAAAAAAAAAAAAAAAAAAAAAAAAAAAAAAAAAAAAAAAAAAAAAAAAAAAAAAAAAAAAAAAAAAAAAAAAAAAAAAAAAAAAAAAAAAAAAAAAAAAAAAAABrB5Zf+bc2M/wAbEHt7YxH0XuTf5w+DP8Lr/wDgbo7dH/ddHrf5rPmszL/C6U/5RPX+slI+ocJ/+cGl/wCG1vnR8v05999Ifwmp9BbYoiqAAAAALkhv+F0W/wAomX/WSYXnBr7/AOiv4ZS+ktdB/ffR/wDCaf0n0puRo/m3Nc/8bL/t7ZOHzDus/wCcPhN/C6H/AIG1PqWkvuup1R/NRs+Hzo4AANBnLDtTYx5t5EpoZW1A0NLdyoWGkje1taNO3tyBKS0uVhKZGiSFkpkqcqylLSySCrC7LaUtttpSnASQ97U/er50bw/X/vH86Krlu/lzoT/nHl//ADcP+Z8eH9Y+7dw3dw7/AO7M/wD/AKOX7Z+Qs9Ge9vPxP0T5Ptj5TfSPgpUgAAAAAAAAAAAAAAAAAAAAAAAAAAAAAAAAAAAAAAAAAAAAAAAAAAAAAAAAAAAAAAAAAAAAAAAAAAAAAAAAAAAAAAAAAAAAAAAAAAAAAAAAAAAAAAAaweWX/m3NjP8AGxB7e2MR9F7k3+cPgz/C6/8A4G6O3R/3XR63+az5rMy/wulP+UT1/rJSPqHCf/nBpf8Ahtb50fL9OfffSH8JqfQW2KIqgAAAAC5Ib/hdFv8AKJl/1kmF5wa+/wDor+GUvpLXQf330f8Awmn9J9KbkaP5tzXP/Gy/7e2Th8w7rP8AnD4Tfwuh/wCBtT6lpL7rqdUfzUbPh86OAADVPykmquZtkctcmjLMUsbW7smtO9eOs6ZZPcX9qZTWfHUdQrSHRzbk7koINe1xJp5dC2pttPXHUrW4sq6lKjeMklJP9dFpc3Jzc2dnJz5NotLWzyxa+XKf0GN3Ld/LrQn/ADjy/wD5uH/1D7x3Dd3Dv/uzP/8A6C00Z728/EfRP7fZm+kfBCpAAAAAAAAAAAAAAAAAAAAAAAAAAAAAAAAAAAAAAAAAAAAAAAAAAAAAAAAAAAAAAAAAAAAAAAAAAAAAAAAAAAAAAAAAAAAAAAAAAAAAAAAAAAAAAAA1g8sv/NubGf42IPb2xiPovcm/zh8Gf4XX/wDA3R26P+66PW/zWfNZmX+F0p/yiev9ZKR9Q4T/APODS/8ADa3zo+X6c+++kP4TU+gtsURVAAAAAFyQ3/C6Lf5RMv8ArJMLzg19/wDRX8MpfSWug/vvo/8AhNP6T6U3I0fzbmuf+Nl/29snD5h3Wf8AOHwm/hdD/wADan1LSX3XU6o/mo2fD50cAAAAaFuW6+XWhHl8PFHlcftuH/1/H0h967h27h49+ODNRrn/APzGzm37OR7ukttGZ1bz8T9E/l+RchvpHwUqQAAAAAAAAAAAAAAAAAAAAAAAAAAAAAAAAAAAAAAAAAAAAAAAAAAAAAAAAAAAAAAAAAAAAAAAAAAAAAAAAAAAAAAAAAAAAAAAAAAAAAAAAAAAAAAANYPLL/zbmxn+NiD29sYj6L3Jv84fBn+F1/8AwN0duj/uuj1v81nzWZl/hdKf8onr/WSkfUOE/wDzg0v/AA2t86Pl+nPvvpD+E1PoLbFEVQAAAABckN/wui3+UTL/AKyTC84Nff8A0V/DKX0lroP776P/AITT+k+lNyNH825rn/jZf9vbJw+Yd1n/ADh8Jv4XQ/8AA2p9S0l911OqP5qNnw+dHAAAAFIqQIVtSqrUSRXVPf1UiqpOSoqQZ2v7ITU2y/qV/wDJp/Ks5t3ap2+0JaVetR1+JrVaXGR1Z8VUnT14+TPVa1o7XseVt3GU2tzazseG1lc2wqxEYAAAAAAAAAAAAAAAAAAAAAAAAAAAAAAAAAAAAAAAAAAAAAAAAAAAAAAAAAAAAAAAAAAAAAAAAAAAAAAAAAAAAAAAAAAAAAAAAAAAAAAAAAAAAAAAA1g8sv8Azbmxn+NiD29sYj6L3Jv84fBn+F1//A3R26P+66PW/wA1nzWZl/hdKf8AKJ6/1kpH1DhP/wA4NL/w2t86Pl+nPvvpD+E1PoLbFEVQAAAABc8KsuMmMTstpxrfJWMu3tVrWt17mlpSlLbaVurXjXtUtpWta9qlK1qLfg/WhQ07oqpUajCN5R1m9y1pqKb6MvbzLLe4sdD1I09K2EpNJK5pZb2JZkor0t/IfSD5FGUsL9yeGH2Zpckq1zhD9lSOyhGQcWYezvC7KMvl6REtLtrW4g5RHZOyOZVplLa3pl5JttK230qPBd2SwuLPh/pmtWg40tId7XlrPD1KlGVtRpZjJrEnGdKSeq3hOOd59W0opK7k8PEoxaeMxeEt2Nr2NLY/kNrw+WnAAAAAAAAAAAAAAAAAAAAAAAAAAAAAAAAAAAAAAAAAAAAAAAAAAAAAAAAAAAAAAAAAAAAAAAAAAAAAAAAAAAAAAAAAAAAAAAAAAAAAAAAAAAAAAAAAAAAAAAGqHlrpSwsPJ35hZnZzSonObPuK47F0Z51hZ7w8IcpRCXq0SIu66l55yePRh7czbS6XVsTIDjLqUttrWn1HuN2FzecP9DVqEHKlo93N5dTw9WlRjbVqTcpYcU3OrFJSccpSxlo79GxcruDw8QUpN42LY97ysZ2/QfN7mtlS5lLC7v7qySvll1K0rStLrHNVbWlaXUpdStK0rxpdSlaV7VaUr2h7/hDWhX05pWrTetCV7X1Wtz1ZuLa51lPD5T5Xpmcamlb+cHmLuaqTXRLVftTRbIpysAAAAAOaV4V48KfH0uHb/wDPyw2ppptNPKaeGmtq29DG1YabTTymnhp5ytvRydSNiWsHKM511cVrnjGOQplj99ckqVK8KIySxvbDKqI6H0SKJHD5UUojSlei6pf0Zcob3Iwq5avuR2NthppKr3L4RaA0/o+jo3hroRaVdrCMLe/otQu6UNXV2VIuNSMsbHKEtvvsJ7T3ujuGNF0IW2lraVeVGMYwuKSi5NJYWvHenjZlZTSy1naZr+SB99e//JPYX13+Awq/cHuPfgTS/wDOF7+kFj4UcHvi9x6r7B5IH317/wDJPYX13+Awe4Pce/Aml/5wvf0geFHB74tceq/t6fmHkgffXv8A8k9hfXf4DB7g9x78B6X/AJwvf0geFHB74tcer1876vT0PLyQPvr3/wCSewvrv8BgegO49+A9LPf/AKQvunnr8uF6ehjwp4PfFbn1ev8AddX23vJA++vf/knsL67/AAGD3A7j34E0ty/6Qvun/X8uF6ehjwp4PfFbn1ev911fbe8kD769/wDknsL67/AYPcHuPfgPS/8AOF7+kGXwo4PfFrj1evp6vT0PLyQPvr3/AOSewvrv8Bg9we49+BNL/wA4Xv6QY8KOD3xe4X8V/TkeSB99e/8AyT2F9d/gMHuD3HvwJpf+cL39IHhRwe+L3HqvsHkgffXv/wAk9hfXf4DB7g9x78CaX/nC9/SB4UcHvi9x6r7B5IH317/8k9hfXf4DB7g9x78CaX/nC9/SDPhRwe+LV/VY8kD769/+Sewvrv8AAYPcHuPfgPS/84Xv6QPCjg9s/wAmuPV6unr3c3SsPJA++vf/AJJ7C+u/wGD3A7j34E0tyf6Qvuj/AF/Jl+jpRjwp4PfFbn1er91183Y8kD769/8AknsL67/AYFoDuPfgPSy//UL7o5q/Jl+jpQ8KeD3xW59Xq/ddfN2PJA++vf8A5J7C+u/wGD3B7j34D0v/ADhe/pA8KOD3xa49Xq6evdzdKHkgffXv/wAk9hfXf4DB7g9x78CaX/nC9/SB4UcHtn+T3C/iv27/AGDyQPvr3/5J7C+u/wABg9we49+BNL/zhe/pA8KOD3xe49V9g8kD769/+Sewvrv8Bg9we49+BNL/AM4Xv6QPCjg98XuPVfYPJA++vf8A5J7C+u/wGD3B7j34E0v/ADhe/pA8KOD2Pua49V57B5IH317/APJPYX13+Awe4Pce/Ael/wCcL39IHhRwe+LXHL+t6+nq9O3cx5IH317/APJPYX13+AwPQHce/Aelnv8A9IX3Tz1+XC9PQx4U8Hvitzy/rev911f18ryQPvr3/wCSewvrv8Bg9wO49+BNLcv+kL7p/wBfy4Xp6GPCng98VueX9b1/uur+vleSB99e/wDyT2F9d/gMHuD3HvwHpf8AnC9/SDPhRwe+LXHL+t68cvV6du5jyQPvr3/5J7C+u/wGD3B7j34E0v8Azhe/pBjwo4PfF7j1WPJA++vf/knsL67/AAGD3B7j34E0v/OF7+kDwo4PfF7j1X2DyQPvr3/5J7C+u/wGD3B7j34E0v8Azhe/pA8KOD3xe49V9g8kD769/wDknsL67/AYPcHuPfgTS/8AOF7+kDwo4PfF7j1WPJA++vf/AJJ7C+u/wGD3B7j34D0v/OF7+kGfCjg98WuOT9b1Z5ev0bN6HkgffXv/AMk9hfXf4DB7gdx78CaW5P8ASF90f6/ky/R0ox4U8Hvitzyfrer911/1cjyQPvr3/wCSewvrv8BgWgO49+A9LL/9Qvujmr8mX6OlDwp4PfFbnk/W9X7rr/q5HkgffXv/AMk9hfXf4DB7g9x78B6X/nC9/SB4UcHvi1xyfrerp6/Rs3oeSB99e/8AyT2F9d/gMHuD3HvwJpf+cL39IHhRwex9zXHqvPYPJA++vf8A5J7C+u/wGD3B7j34E0v/ADhe/pA8KOD3xe49V9g8kD769/8AknsL67/AYPcHuPfgTS/84Xv6QPCjg98XuPVfYPJA++vf/knsL67/AAGD3B7j34E0v/OF7+kDwo4Pbf8AJ7h/xX7N3tHkgffXv/yT2F9d/gMHuD3HvwHpf+cL39IHhRwe+LXHq9fT1b+foY8kD769/wDknsL67/AYHoDuPfgPSz3/AOkL7p56/LhenoY8KeD3xW59Xr/ddXP2vJA++vf/AJJ7C+u/wGD3A7j34E0ty/6Qvun/AF/LhenoY8KeD3xW59Xr/ddXP2vJA++vf/knsL67/AYPcHuPfgPS/wDOF7+kGfCjg9t/ya45f1vX09W/n6Hl5IH317/8k9hfXf4DB7g9x78CaX/nC9/SB4UcHvi1f1WPJA++vf8A5J7C+u/wGD3B7j34E0v/ADhe/pBjwo4PfF7j1X2DyQPvr3/5J7C+u/wGD3B7j34E0v8Azhe/pA8KOD3xe49V9g8kD769/wDknsL67/AYPcHuPfgTS/8AOF7+kDwo4PfF7h/xX9GB5IH317/8k9hfXf4DB7g9x78B6X/nC9/SDPhRwe+LXHq9XT1+jpWHkgffXv8A8k9hfXf4DB7gdx78CaW5P9IX3R/r+TL9HSjHhTwe+K3Pq9X7rr+255IH317/APJPYX13+AwLQHce/Aell/8AqF90c1fky/R0oeFPB74rc+r1fuuv7bnkgffXv/yT2F9d/gMHuD3HvwHpf+cL39IHhRwe+LXHyx6uZ9fo6Vh5IH317/8AJPYX13+Awe4Pce/Aml/5wvf0geFHB74tceq/t6PmHkgffXv/AMk9hfXf4DB7g9x78CaX/nC9/SB4UcHvi9x6r7B5IH317/8AJPYX13+Awe4Pce/Aml/5wvf0geFHB74vceq+weSB99e//JPYX13+Awe4Pce/Aml/5wvf0geFHB74vcP+K/6h5IH317/8k9hfXf4DB7g9x78B6X/nC9/SB4UcHvi1x6vX09X2Ty8kD769/wDknsL67/AYHoDuPfgPSz3/AOkL7p56/LhenoY8KeD3xW59Xr/ddX23vJA++vf/AJJ7C+u/wGD3A7j34E0ty/6Qvun/AF/LhenoY8KeD3xW59Xr/ddX23vJA++vf/knsL67/AYPcHuPfgPS/wDOF7+kGfCjg98WuPV6+nq+yeXkgffXv/yT2F9d/gMHuD3HvwJpf+cL39IMeFHB74vceqx5IH317/8AJPYX13+Awe4Pce/Aml/5wvf0geFHB74vceq+weSB99e//JPYX13+Awe4Pce/Aml/5wvf0geFHB74vceq+weSB99e/wDyT2F9d/gMHuD3HvwJpf8AnC9/SB4UcHvi9x6rHkgffXv/AMk9hfXf4DB7g9x78B6X/nC9/SDPhRwe+LXHq9XT1/ZrDyQPvr3/AOSewvrv8Bg9wO49+BNLcn+kL7o/1/Jl+jpRjwp4PfFbn1er911/bc8kD769/wDknsL67/AYFoDuPfgPSy//AFC+6OavyZfo6UPCng98VufV6v3XX9tzyQPvr3/5J7C+u/wGD3B7j34D0v8Azhe/pA8KOD3xa49Xq6ev286w8kD769/+Sewvrv8AAYPcHuPfgTS/84Xv6QPCjg98XuF/Ff8AWPJA++vf/knsL67/AAGD3B7j34E0v/OF7+kDwo4PfF7j1X2DyQPvr3/5J7C+u/wGD3B7j34E0v8Azhe/pA8KOD3xe49V9g8kD769/wDknsL67/AYPcHuPfgTS/8AOF7+kDwo4PfFrj1X9vT8w8kD769/+Sewvrv8Bg9we49+A9L/AM4Xv6QPCjg98WuPV6+d9Xp6Hl5IH317/wDJPYX13+AwPQHce/Aelnv/ANIX3Tz1+XC9PQx4U8Hvitz6vX+66vtveSB99e//ACT2F9d/gMHuB3HvwJpbl/0hfdP+v5cL09DHhTwe+K3Pq9f7rq+295IH317/APJPYX13+Awe4Pce/Ael/wCcL39IMvhRwe+LXHq9fT1enoeXkgffXv8A8k9hfXf4DB7g9x78CaX/AJwvf0gx4UcHvi9wv4r+nI8kD769/wDknsL67/AYPcHuPfgPS/8AOF7+kB8KOD2Pue4zzau/08voRhRs/wAoznTaNW3vGTshTHID63JVSVnUSYljZGGKUWUJ6UpjkPipSaNJl63qdnSVydvbjTLkKC5ba42FEkpbLwh4P6A0fcaN4F6EjolXMFTub6olO6qRxhfqrc6kpY2a1SWxvWWZZK/SXDGgrapb6ItnRlUi1Ur1cKUU1t1Ev1z3Jy2JYwthrsHiMtttvLbbb3tt8rzty97+dngW2222228tva23vbfK2AAAAAAAAHPHtcPDx+PgGMbc9GPt0mMbc9GPt0nAyZAAAAAAAAAAAAAAAAAAAAAAAAAAAAAAAAAAAAAAAAAAAAAAAAAAAAAAAAAAAAAAAAAAAAAAAAAAAAAAAAAAAAAAAAAAAAAAAAAAAAAAAAAAAAAAAAAAAAAA0nsYAJY5317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9GItJ5q/NsWhscfpbJ3lRRIzxyMNDg/PzqqrbdfRM2tDUnVuC5RWyy++hKVOaZW2266lvC2taaTqU6cdapOMI88pKK9ptCnOpJRpwlOT3RhFyb+RJs2KQXkceUwyIypH+P6mzhC3rrOenKm7/j7GTxbb2uFVUdyTMInIENa8acLVrYnurT+VbS62laisq6b0dSeq7hSkntUE5fKnhL2/IslrS0FpassxtJxXPUcY5XQtbW6sovnxi3lUfnWq+zdrl/veEfhBozzs/UfT0/bPXibwb0t8XXrx6ezPyrlyk8Yt5VH51qvs3a5f73g8INGedn6j6en7Z68PBvS3xeP5SPO19Gepr5HjFvKo/OtV9m7XL/AHvB4QaM87P1H09P2z14eDelvi8fykedr6M9TXyPGLeVR+dar7N2uX+94PCDRnnZ+o+np+2evDwb0t8XXrx532Z6muXOHjFvKo/OtV9m7XL/AHvDHhBozzs/Ufb9s9Y8G9Lbf8nWz92tu1rZ8/U1y5SeMW8qj861X2btcv8Ae8HhBo3zk/U/rHg3pb4uvXQ8Yt5VH51qvs3a5f73g8ING+cn6n9Y8G9LfF166HjFvKo/OtV9m7XL/e8HhBozzs/Ufb9sdQ8G9LeYXrro7fY+jLxi3lUfnWq+zdrl/veGfCDRnnZ+o+37YfRl4N6W+Lr149Hb7H0ZeMW8qj861X2btcv97weEGjPOz9R9v2w+jLwb0t8Xj+Uj0dvsfRl4xbyqPzrVfZu1y/3vB4QaM87P1H2/bD6MvBvS3xeP5SPR2+x9GXjFvKo/OtV9m7XL/e8HhBozzs/Ufb9sPoy8G9LfF168ejt9j6MvGLeVR+dar7N2uX+94Y8INGedn6n9Y8G9LeYXrro/s+R8mG3jFvKo/OtV9m7XL/e8HhBo3zk/U/rHg3pb4uvXQ8Yt5VH51qvs3a5f73g8ING+cn6n9Y8G9LfF166HjFvKo/OtV9m7XL/e8HhBozzs/U/rHg3pbzC9ddP9nyrky08Yt5VH51qvs3a5f73hnwg0Z52fqPp6ftnrw8G9LfF168ens9q6cPGLeVR+dar7N2uX+94PCDRnnZ+o+np+2evDwb0t8Xj+Uj09ntXTh4xbyqPzrVfZu1y/3vB4QaM87P1H09P2z14eDelvi8fykens9q6cfgo5DblTEpdxpurCi622la1onzHr6sMrw7hKPK5511e5S2yta/MoMrT+jG8cc1txtg+V45M/1LeYlwd0tGLl3tnGdinFvZ0ZRg1m3VTZPW9Xelzrg3J2LiqOHWpM7yyIu6CMOi/qNx/R2KXUTGRaQ1qTYYZaYxvDgVdQk7mmVqSbSzvoXltcfA16c+ZKS1tn7l4fzlZXsru2bVxb1aWOWUXq78e+WY+0gD+v/wAB1fJ/Wcu3L2dT5wBkAAAAAAAAAAAAMJvO1Y2de3PPu+kxl5xjkznpzu5AMh55P7ewAZAABnf0bwAAAAAAAAAAAAAAAAAAAAAAAAAAAAAAAAAAAAAAAAAAAAAAAAAAAAAAAAAAAAAAAAAAAAAGDcRyX/JFZO3+drp7KV7ni7WpgdKoXmf2Ii75BOHBGbbRxjGM0q8oxEoVpraXJ3aVuBCthjyq+hFET85p1TMXR6V0zTsIunBKdzJbIZTjBPc5tPKfMt/0X2htB1tJyVSpmjaxfjT/AF08PbGHP++3Lbyo9xms2m+tmoETLiWv+Ko3ByjExJD1JC0trjOJVeRcYZaolczcekSF9vtOPUGpkqtdVtbaHmJ2lC3o6WJrPDXN7c3cnKvVlLmjnEUuRKK2bFsPotpo60soKFvRhHYk54TnJ43uT25eDJwch246/T9vt8oAAAAAAAAAAAAAAAAAAAAAAAAAAAAAAAAAdY9sjLJWhyj8jZ2uQMLwjPb3dke29I6tDogU2XFKETi2ryT0a5IeXddYcmUkmkm2VraZZdbXgNozlCWtCUotbmm01zbeg0nThUi41IxnF71JJr0M803KQ/wf/HWRmh/y5o80t2NslpCVDo54PtU0RY4nVSqHqVBMJuV31Jx9JlPOoS3tNh5MCV3lpERaSJWXKnU30+jdP1abjSu26lNrVVTfOGNzkuVLd9Gw8jpfgzSqRlW0elSqpOUqGfEqLOfE5IS3pLGq+U8akhjz5En15i8oZ3SPSWOua5kfmF6QqGx3ZnlrUmonJrc25YWSrQrkKsk1MqSqSizyDy7yzbLb7a0p7OFRVIxnBxlCS1k47W4v3rXzvoPAzjUpzlCpHVlCUlKLTUk47MYfLnfybsHTCQwAAAAAAAAAAf1ZSl19ltfKrdSlfSrX/wARFVerTqzTeY05tLkTUW9nNuN6UVKtTTy1KpCLWdmHJJ+wudcsKQG2J7EZF9lCrb6VrS2nDjddbw/uK8f7mleNa8a1rWtR5TR+j6mkqDuqt7cQnKrOLjB+L4uH5S53sxsR7LSWkaWi68bSlYW1SEKMJKU0lLxnJYbUG3jV3t5zkouvNnnBP+D9mO7wf/7QuvT/AP7Ff4RL8G2ns/8AQOvNnnBP+D9mHg//ANoXXp//ANh4RL8G2ns/9B+T0UWUstoXZbZS8my+6ltOFK3VvMtrXhTtU40tpx4Upxr2/LrWol4PVqlaym6knN068qcXJ5eooU5JZe3Y5Mh4R0KNC/hxNONPjLeFSaikk5upVg5YW7MYRT5NmzlOoF6UAAE+xTV7PM3wLkrZ6K47cnjBOH39ii+RsgEOLCSijj7I1DUlakNzQrdk8jdece+Mtq5UyM7kjZ7XVvNd1CEpWTffyVL63pXNK0nUUbiupOlTefGjHGXnGFnkT2vDayk2po29edGpcRpt0qUlGc8rCct3T17NhAdKeVx48K8fK/8AHtDqb34xnZv6faQN70sZWN+7aZK64atTzZ4nPp8Eeoiz2a7a5ZL2bmdJYteUVzrBcWUZ6v7PGaM7E+UVyxb16S9aETrVnaD+pqOmviDml9V4ry+p2TtlUhOTubiFvDUw9WU02nJtx8VJbcZabWxo6ba2qXKq6mrF0aUqslJ74xe5Y2ZfJnCRjTwr8f6v10Hbn6fp7PpObO/G1r+vsMmMz6sT7B2INac0Sp6iDlGNpohL5nAm+PrXlS+srZDJERGXNPL07ixNbeiXKFx9hyEtmc31OYlpdeoUpjqUIrx217Tua95bwjJSs6lOnUcsYk6lPjIuOOTGx5256Np01bapRo21abji5hOUVF5ceLnqST+XcY6tjW5Pbk3s7M3rXZ3dlqVta2ttSnrnFycVp5aZEgQIkpZqlYtVqTSiEyVOUYeecZYUVZffdbbXrlKME5TkoqKbk28JJb2+ZLnZzxzKSilmUmlFLa5Nt4wlt24XpwbCpZySfKMQfGq/LMm1WniGHtLPdIXkpO5wx3mjIyFkdKUOb5jFmk7hkxlSIk1L1LkY6xFHRsTlnKHCiYkk68urhpzRlSoqcbmGZSUYyalGnKTbSjGo1qSex4SbfQk033PRl7Gm6joSwlmSTTnFb8uKbaxy7NhCmrmkWzu6Cyboda8bE5DUY5QMznNOkTrHEGJZEMhUr0jOoMVZFl8SSrKLFDWuL5jccsMT1JpVVYTacRcb0XukbWwjTlczcVWk409WE6jk0lJ4UIyeEnnOMfKQ29pXunNUIa7ppOeZKKim8JtywuR+gvHYvk392dT4knn2dsCv8Tgh6wlvvmrNIYPkWJN65SYWQkRvcjxnJ5gzx9StUGlp0BL4sbzFyi+0hJQ82vMEdrpaxvJ8Xb106ry405xnTm0nhvUmlLZuzgkr2F1bQ4yrSahu101KKfM3HOOvdyb9hhDwr269zy/6x3uaSbTWxNvKe5JtnFnLSTTb3cvzf1E0Z615zBrHPLcZZwiHYRN745Hpbaydf4vJOMflbfY6MDh1yiL2/tFOnoDLD+i1X0Wped1NamTnUqXSK1uqN3TdWhPXhGpOlJ4a8em9WaSeHhPc9zW1NraTVqFW3koVo6snCM8fuZLKfLv5t6L21e012Q3OkkpiOtuO7MiP8KjlJbKEZszgEKKaY7VenbOuRrhkKVRRtPLotVEFXko1alVZbfU+8i1PYYbZDe6RtdHxpzupuEas+Lg4wnNubTkkowjJvKi+T50SW1pXu5TjQhruEdaWZKOI5xnLa5Sc81clHvprxjGVZky9hRpi2OYUQ2qZM/Js1YDlJ7cS7vLdH2++xhh+UX+SOHV3Z2b0t1rY0LbyLT6qlFpSMhQoK57fTej7qtTt6NSq6tRtQUretBNxjKbzKcIxXixb2tZxhbSWto27oU5VakIqEMazVSEmtZqK2Rk29rW7ca7hbHCAAAAAAAAAAAAAAAAAAAAAAAAAAAAAAAAAAAAAAAAAD6smcHJ3acPm9G1MBwYhOWNsUvqomGVJEhqRaqjWMI2oRVki9JcfadZY6Oihc1xRgNuSrSU8ikTSoXJDG4lZdZX6TvI2NrUqvbNrVpR8qbWV8ixl9CLDRdhLSN5Tt9qppqdaSz4tOLTe7lk8RXLtzyH0nseY+hmJ4NFMa47jzdFIPB2JvjcXjrUT1FC1M7WnsTJUxVK1uNNM5tlTVKtQYarWqjDliw89Uecdf8zq1J1ZyqTk5Tm3KUpb23v+Tm5lsPrVGjToUoUacYxp00lCMVhJLdnp5y8hGTAAAAAAAAAAAAAAAAAAAAAAAAAAAAAAAAAAAAAAMNc2z5N65jyr/wAIf5PdpdInbvjixjKRyWPKGaObBt7ampbSQx1calYopkc6wqtOLtHXAxsi0gOtINNXsbizL1JqZPGFRqn1fB7SLjUVlWlmMnmg5frZLfDOdz3rOxNdJ4nhTomMo+6NGGJQcVcJfrov3tRrO+L2Po29Xj3HtTwwAAAAAAAAAB/Zf98L/wAe3/SoIq/wFb8VU/MkS0Ph6P42n+fE7d9+TLPqez9IaKfg797v/r1fmgXfCX75f/w9L55nSi9PPgAd2/fJhX1NZ+lOHneDX3FW/hU/9zRPS8KPu+j/AASH++r8n2z8h0g9EeaAxnCbeFjLznCxzt8nSD12YZYXXXg/SbkspZApfbirZTWrI6Tc18SRR4UoWbO25iJEtx3Y9qEqM1grLsFGxDG0dbn/AKd/aprfVKijgWYQYVb4KvKN1O+0xGrFVra6puzjrJTdC1k1UjGLaxKq9aOVvjhpPaeqpRnbq10dKm+Kr0J99PVbSq11mDckt0Vh7ehbDSZpDo03ZP36dtZdjuu0fiGC1GYJHsCnYTDCXa6P4IQPCuSMrUqrUhQSTIXlrQslrqkpRWS1upjm2/2ctOZT0ekNJSp6Mhd22rKdxxEKLe2MZ15KKnzvUznHKltxlMprSyVS/lb1tbUo8bKoksNqll7Hsa11u6Hk2TaQZ81Vy/DeVFbsI6UR7WGQtfJi7gr2aSRbMWS59R3xze0RZMqiszZ56tc0K6Slu97C6oZbH7o9YWnTurYrZldqtMsS0t/bXtCpomVzfzvIz0hQ1oVKcIalRKeXBww3F7U09reGsYaLSyuLWsr5UbSNvJWlRwlGcpOUNmyallZeU8rdjG3eYYY6x7qxqhyf+Hdq8868N+1OYtvslZQZMPxaVz6cwrGmMcX4Odk8TmL08EY+do8/Pk4kEyVXJ0yNS4ntlGExsXIlTIsaXZFLLOvVvL7SdaxtrqdlRs6MKlWdOEJ1KlSplRglPMVBRi3lJNvZnZt4KULa1sadzWt1cVbipKFOEpShThCn76ScdspNtrCWNizuJJ5W6QY2leqPJQSXEUCW4ux2+4Tzm6R3HK+SLJhfCrVmSmI50jaOUOVhbq/MzU9XOSVgc3e3rypYy2693vMcqqjLo9BRqwvdNwrVONqRr2sZVFFR18UZqMnHalJxw5Y2a2WthJpWVOdpouVKPFwlRuHGOdZRbqrKTe+OtnV6MEX8h4yM9+5klyS4NiF4esA60Z/zlBG5ySJlyI2eQ+I2N8dVGI1JRtpyhrvkCh2bbyrbVKJ0QonFMYUoRlX2z8I5S7xp0lJxjc3lrb1Wt7pVKmZrqeqk+jZjDZFoaKd5Ko0s0La4rQbW6cIrVeN7abbT5DBDCu32esE7LMG2cTnDm8ZmaZYfLXp9l693ei58a6HXXSdjn15TmhdX9gl6Q1U2SFLY6olpqNTcY3ODa4p0S9J33GjrS5s5Wk6cIUnBRi4RjF09VrVlB42Si0vajko3lejcRuVOTqa2Za0m9fL2xlt2qWd23GeU2z8mqgV7Ea/8s+W324gxCryxjHHT2nRuD82YpwnAL5DlWYP3WVI9S94PboZCGS025oYCnt8VdCQktzea4K1FaGm0mmZRtKugXOVStCjXqpyUOMqVFGjGKepBPWbzuivkwiz0apXFPSqhqU5VqUcZepGDdSUktZtJJbstnfY9xAt5Ojk89v5bnfNWHMkRbeTHB+FNdMY4OyKRmiLzLI8ZkVSpBlBdKoslWY6a7sS231OJWpn9cvvcSVzGpubXshnb3GKdenpbSdjCyoVKUrGq69zXqU+IkqcoyjGGrKMZtyecJxxjOOZ7QozsLK676qxmrqCpUIU5qrGUovLnlPVTisJ4+jZ54Kj1sveT5PFljl3p7dnP1/LgoI711/Tv3s3RcvP5vBN/m568e1+jFFwa+99X+HXn+8LbTP3VT/gtv+ay6+Rhi6OawblQ4k4y+LwBBItAshNC2bzVQ5JYlFEq11QkqH6RHszY9O9jQ2lXXKlvWtodHG4ku6xE3q1NxRBkXCGbp1dETVKddx0lSkqNNJzqOMajUI5xHMnsWs0iXQ8VOGkouapqVjUTnJtRgm0taWrl4WdqxuT37jXdnbV+DYahqSVxvcTV/Pi9U/o2QyF4adMsrJWkSq0LmsvkKomc4nhDPRkQmtxSFXeU8HL6LHNvtJQHE3KT03fZ3lS4q6ktF3VolFzVatCko5ylqZhNvMoybWzCint3HBcW0KMMwvaFw3LVcKUpuSTTll60EsJpLfvccc5iGLY4/Z9uwAAAAAAAAAAAAAAAAAAAAAAAAAAAAAAAAAAAAAAAAAD2ffwZbBzcw4DzzsOsSKbZFkbJiLGLScsSJ6ElQ/GrA3vhyxkV1Kor6i+yaduTe92UOqlOUwtrpaXQ5GZdXwvCa4lO5p26fiUoazX7qe3b1Rxjrye/4I20Y21e6aWtUqakXy6lP/8A3cvYz05DzJ7EAAAAyllpLlePSDApXvzG3RynduJdfNmM/RLHTsvYX3I+IYJGXaEuj4zm3pX1qg6uRTiMu0+VMy0o1ErrE2hzTHnWFntqhe3K0K5V76nwCrU6NrLS2ntBaCu723p3Vro/Sd1OndyoV1mhUqxhTnG3VVbY8dKLxvSewnVDYtepTptrKjJvWw1sbSTxnkzjp2GVGHcwQDPOOo7lPGT3R9iEmIUXolJiZQgXJFaFWe3ujS7NqwspW2uzS4plKFwRKC7bijybrirjk95J5vldM6Gv9A6SuNFaSo8Td28oqSUlOE41IxqUqtKpHMalKrTnCpTnFtSjJNEUouEnGW+Lw+Xkyvkaaa6GSaKuUZR2Si0+RNNZ/q6Ua7cdOPaBtxdTb4ktm33r2J8+zZymM9D6fRv5nzPAGqTeMLOXhJbW30LeHnGzHy7sfIY1TTYBRE9n8Ka72RYlcmy5CclS46V3O96c9ivgCdAcWgLZ6NxxbhY6VW1tvU3OSOqPqdK2kqefwt9Pa8HYXHBbTHCKVzOnV0XpDR9lG04palaN776pKo5KUHTW6Kg1LlaJVBujKpnLjKMdVbnne8vm6jJUeYScnhJt8yTb9CIwM6sksuMsPYnh4b5s4wG8enHp/rwgDhKONaLSfK01sztxs27NuzPIF9sc3J7AMKMpJtRk0traTaXXs2fKACTbwllvcuVj7egA4yjvTXWmvnAGdSWMuMkudxePTjAAwk5PEU2+ZJt+hABjGx7H0r5+X2ADOpPZ4ktu7xXt6tm35Bt2Y+3UBhRbeIpy37k3u6h1gZccZzsw2n1rPJv5k87mwnnaBqAAAAsHKuN41mLGOQ8TTJL02J5LhUngkjTUrdbeYzSpmWMrhUkyy6wwhSUmWmGpVJN5Z6ZSWUoIMLOLsvtlo1ZUatOrF4lTnGSfU87+0huKMa9CrRmlKNSEotPbnKaPlbzqGvmOZvMseyckpNJYJKpDDJEnJMqaSQ+xd3WMbuSSbW2yphRTghUFlmVssrfZbbdWy2tebT6tQqKrRpVF+vhGXpimfGKsHSq1Kb306k6b64ScW/lxktUSmgAAAAAAAAf2X/fLP8e3/SoIq/wNb8VU/MZLQzx9H8bT5f3ceg7d9+TLPqez/TNFNwdf/s/oVept6WobPm9Jd8Jc+6eMbO9qTz8s+T25OlF8efADl6Pt/Wd2/fJhf1NZ+lOHnODWe8627HfU+l54mg11bM5z0c56ThR930d33HDO/Pw9wuXY/k/s6QejPNk+atP2GIpsVhqWbDpJC5YWic+YZVkJli7E1yV5kTHG1NHykXLZHp1ZGxaglC5Ajjz10pzT0Tsrm4KyrVJxBaU/jvoXFS0uadsoOtOnOFNzkoxTeU3J55FnGNuVuRPayo07ijO5eKMKkZSSWW9V6ySW55ajyrY29nJlXnXlWd4Mn5uyjkyGbT7JY0iUxyDJpLEMdxjNuQmaNQqML3hSpjkWb2RpkCRlKTMrPVC3m2J0JSZWaQcoMJrcoM411vwf0ZTtqVOraUKlSNNRnVlDWnKbW2TlnDeXvxjl3HXV0tezqznTuKkISm5Qgn4sY58VY5sYzz7TJeTcpziNp5RzHO+8Dx3InhHkHD0ajW4WK3tGgj7fI5tI8eKMZ5pTwI5venFMtYFzUSzyWMLnWjOY5SlEcc+NKMpScaZzQ0Rcy0ZU0dVnGDpV3UsqievGMIT4yiqiwmlF+LJbW1nElkmlpGjG/p3kIymqlHVuYNasnKUdSo4vGrtSym+XG7J3OJdlOSw1ZiG6CbAavdWXzHZjUjPmvkMOyrEcRNkdgxWSGlssjzK82RaYqXB/PUviFGoeZoTRASztTRcmRxN2VO5ilFHXtNNXk7DvqFlCFpdUq0lSqylOpqpxlNZhFRWG8Q3ttbU1h70rrRtrG6Vu7mUq9vOnBThDFPKyovEm3tW2TSiknt5SBcP7Qaj5R0yh2nu7aPO0dOwFkeXzrW3MeBWeFSpwY45lA4lyyVjKZw2YP8URq2lxkybsrbn1K5q3cxxUpUdpzI1sShHLOu5sr2lf1L/Ryo1HXpKjc29ecqWZU3mnUhOMZZ37Vs2cuXs56Nza1bSNpecbDi5yqUK1JRk4qWNanKDlHY8OSeevHL1fKF7Vay54xPpdiDWGO5bj0R1bgeTsfqaZgLjZkieEr9MGxyYpEocIw5q21Q7SRG3KJFI21Ihb2yNuzsYwM5jo2t5DgdJomxvLW40jWu3SlK8qUKsHRctXEack4pSSfitqKb99q6367CaQubWtRs6VsqijbQq05KqkpZc4vLw2vGw21nZnGXvMZNJ9q5Dpdshj/P7BHkEzTRq94Z5dBnVVcibZzBJYzrY3MIspXWplvW85xZXFTc1ORiBxJbHohuclLa5pkpjep7NJWS0ha1LeUpUm3GVOpjbTq05qUJ4aTwmt6lti2sc/LZXbtbiFeKU1HWjOD3VIyWJQbw2nhpxa2ZxnZsewTGuY+Ry18zSi2dxrEd1ckyGBu1s/xDrXkhrxSwY5Zsho7718aRTPKrXL5HK3mHw17vTOTJeTGVbyeaytHZN2VprnZC61NS309c0VZ1XZ0ackoVbyjVqOo6aa1pUqWpHUnNLZmWI5bWXg7oz0TRq98wjcVJwbnTtqkIKEaj2rXnreNGLy9kXlpEG4L3jjLBiTlPW3MRD+45X3njDIawL4lHWUiMFTk3I8hncrUvaaxzaS42zHnPl/WtMyNjiUR8iFokqYku6vVd6PqTraIdFp0rCrN1XOT1nF0lCLTeXJtrbl7Nu1vCcFC9pwpaQjVzxl3BRglHxXNTc2uTCWdj3bEkWrgfazGZelmxmlmxaOXOkUfl7fm3WCTxhtQPq3FOxbCRVqUkLUjm9M3RYJkqNHGx+UqkJjicxF3ODo2x5wdna9Ul2urGutIWukLTUU4p0buDeoq1B7U09zlTfvdbGIuWMtmKF1S70r2lfOq8VaEknJ06qaysJ5UJrfhbXvZrp/B8fm8P1C3llxklteq1zbWunZ7dhwJ4a6Gmb3t0M/cl1u1l9uzZLcrbl47kFuNMdQNwjcfwDiuRNJZ0FjpDJctSubhnFqVmWLbi6mcw1HZWzhStP7rmW+YsaGm9H0p0KVpaVYSuK1aM5XWrLFWblhxVOSylj9c0Xd1W0ZdzhVncXFOSpU6WrGhGSbhFrY3NZy+hfOY2627M61awpuUPg0acstTKDbF6rS/BuE5E9QyNsskOkciLb1KddkFjRTNe3xtrKXWLSDD2V1kp/Ri0x9ElxhxhJXbc2t5eS0XVnClTq2t7TuLmEamtGMYKaapywtdpSi/ex3vZlbea2ube290aUZ1Jwr206NCbgouTkovxo5eqt+d+Ft3mrMXa3YWFh45NyfNnZlbuZNFZ1bNv23dH0bOQDJkAAAAAAAAAAAAAAAAAAAAAAAAAAAAAAAAAAAAAAAAB9vtkH0L+QbLS2clzrvensJsNPds2Grbi6WUMMU251yQRYYorbSl951ERKMqlxnG+hBZFlK9StLpT5xp7PunXXMqeFzeIuvHpfWfUODCxoihhL39bPS+Ml/XvZuBFMegAAAD+TDLCrLzTb7Cyy7LjDDDLqWWF2WUrdffffdWlttlttK3XXXVpS2lK1rWlKDaOtrR1U3LK1Ullt52YXLt5Aatcc4z2W1gYFtuoa/DGz+sLi/y+cRbGsglB0OySw2yB0VOa+JY5y200kEBljTdIlDsrIcJuhSLkt13Wg1zNqXeut+o6R0nwa4T1qC4Ux0pwb4Q29pb2Ne/pW6vNH1+96UadCtd2LdK8t6jpqKkqOvT1PHxnCOmUqdTHG61OokoykllPV2LMXiSeNjxndu5CEM1bNR+Ta7YJbtZ4POMRpdhNpjca5ohmI2mMQXNDG9tJzk5ZbicdXluMbjqDJcmcmtCmLmCh6TXrmpVeeqOIUrDk6P0GheDFzbcI9O1OEl9o/SVTQHB2lf6HvdJ1atxomtTuYxp6Ku6zVOpWlZW8JNuhxMtWpqw1cQ2yQptVanHOMuLpuUZNZg9yhJrbmKT3b9mN6Lz15xpMcVbRYrpr3rvsxgrXeTsOTm/YSNZsnDPKIVV/qyWP2PpzE223N2VnRHM3CSNtY7I3at6Yk1oVoExCOtyp0Wl1/CGvYXnBfSS0xp7grpfTdvc2lbQtXQVOVC64mdTir21rxWj7CE6EabjWpLVqSUoS2pJKWtXUlSkpTpSnrJxcItSxtTi3heL8j58vlhrDGqkGzNrdspkXI8gn7vI4Nm3bV2wrVnyDO4i0Yeco/J5Q4oX2PR2MSdrj7rKr5dVwkSqSPzWtXKExjTHr7etbIntOt9P8I7jQ/Cjg/o2wsdE0rW6s+D8NI8Zo20r1dIQuYUIzjcVa1GUowhTm4QjRdNJuU5OU5PG1WerUhCMYpOMNZOMXraySednNux7S+l2Qch59xLyWuEJTPJa1NW0zC+O2cpXH3xwY5dN2PEmKCpO4RJdJW85O4pkmRlN9xEqPRHJ3Fxt51pSsqw1VYo5I2OjdAaZ7o2lbawt68+D1SnS0RbV6Ua9ta1L2u6fHzoTzCcKEdsU8RgsPDSw9VCNKVxKMU1T8WCltUW+XHLjkec8z2nfoNece668o/qRGMWGS5shC7Ceebm6EP07l02YosqRJU1y5TFqTR2f3ViKfariL3VAldOtJyluIVJkCRUYuOW8k9O3mne5nwmr39O1VzR05oaDr21pQtHXhKTlFVo28KVKcqeNWElTUtXKk5bzDm521RyUVipBZSUc79+MJ43J7+Rk28rzWtOTy2B5ta0rz8T8K0rwrSv8d+NuFfjxHl+5nCnPhpoeNWnCtTcrlzp1IqcJpWtaWrKMk01lcq37SOh8LHc8cjSafJtMa9uNX47rsu1wyFhXJedoXljMexWJ9cMr5UvzHN5JMMgwfKjU+R+ROL+ZKXJ6ZSJMi6AU8RlexMzOgi75cW6sTUhVtjAaz+x4J8I5abnwlstL6K0Ld6O0ZoPSOl9H2UdF2tCnaXGjp06lvTpVKEIVpUXGTp1YVatSVRJKpNp1FOejPX46M4wlGMXOCcUtWUXlbVhtLlTe3G3O3Mn/wAT0Q1F3u1Lj+DFc1jkU2dbtj27MkUe8iTucskrd8eY/QTmNzFSVN5DIVNsuJdDTkx7xRV1W5AaamT2prVjn1wrI6SrcKeAXDC70vQsJ3fB664P1tGXNtY2tnWoQ0jfys7i2zbUqSlb8VtjCSeJJNuTUXGPW42jWclHMHTlBxSjjWlqtbFtTXI93JyYxcil1u2jtmTLGYsF7oZckjZmjJEWwhKMJzuOxKGYHY4ep7G492ANKnPWN7i56jOSFPMofH2KOKZ3dikJlSTyaLbFfr7q0pcGaWgdHaM03wL0XQWitHXmlrfTlGpWvtL3N5CNxcTuKj0XeatpODjTtqdGvB04aze1rEurGmqajUpQShCUozi5Sm5Yby9R4i+RZWEntyZAS+D7iZH1H1JS5fh2TZUqjcjck+3+Isdz5HCMu5JgbSVKIxHr6SZJKmlLJSljaQ0ySaRBNJULhO1bkntSL2ReTRxavN2lxwS0fwq4VrRt1ougrm2pvgvpW9oSvND2F1WVOtdRnF0qypJKcqFtXq0pxocW5SUl4k41KiqtZppJ/BylHMFJ4bTyti34ysbMNovnSlDjNolWYohrfPst4xRE42Y7y9OtjIxkIiRYOmdyl6JachRy/IEkc19YTJ6qCjpIxR++RoVLqaiXKZUisUM0fS13Czv922grjT2jdE3tLv2X/wCJdAVrWVHStlGpTlVsqkLGFOh3xRSqcXOfE1tWaThhOcsVW2ocZGLxLLq03HE1sbjmK1cpbN6fUjDKPY9ZMXkw1y2BV7VarbmlyONEv+60mep3mDBk9d7JyTRFFX17j+QTMd3QeZs9U7ORFJg0QdGwJKpE70tXJkC2199ddXVXSMrzweo8F+EfBp2VRUuDNKlaWOmbCjGjFcfq1Lanf98201x0qtOdfjJJ+Kk4uMkpOWu6UaVSm1spJKNSKXLjVUm0t+E08bcraZrbbs+JMrbCNGJsiNWxux1EmLS387V3Cjj2JwiK0OkJlUGWMkSyuS8SNih9dKpVDBF2Z9mCq1GlIUKkLGQa5lLV/keDC0jZcH619a+D2gadbSE6K4QadUK9e4cI5lo+ytp2V7UxDZKvOjRllRSk44IqWVTlJOnDLw5y8aTa/Wxjh7sbXjr2bsZI9sblHBOim/juxX5BbHLAudHrF+G2rKz6hlM9xTF5uoxjHY8wLn5K/wA3b3gzGR05WuMbodI5OkrajQt6hxWt9lhJfpdI6A0ZpLhfwHnWjYVoaY0dG70pLRdN0NH39azc5zqUKU6NCpFXWpxdTNKm37+NOEstyOFOVaivFlrxc5ta0VPDaWzkbSS2YzLYd5uDpfjvXvW5HMYNLMomz11yzr0XmSVv2TJ/I7c7KzMlxZKrdJ/G5BKHWL1dDJKail6JybGlK4Ni9vtb0auxtWuBCmLgfwqr8IOE9zYXujNELR6sdMy0fbUtG2dJ6LjQsLp01b1oUYVJPioulU41yjLWlOMYPV1VKo51nFxhh66itVRUcRljdjY+VSytud+0uPYR+Mz9uTmDB+TsSbDZvwfgzHuMqI8UYJkzTFWR1mmSEVZeZO8mnq8tYkdnlQ3JEZLFDW9I6u7U23InVcYib1qs05zg4P6Po6J4FaM0tZaV4O6H0zpu/vtfSPCCnKrKnZWMo0e87CHeV9Tg5VWqtxOdOE5QlGKbSi4oKMaMJqdOE5ykm6ibeIp4UFhpPe28ZwkuUyw0Pb8yxppzFC8gxHLMWxkw5DKW69k5vfGWQ5Fb8cvjSUcfCXJ1Z5fN6rGmDvKRShjhznInRytZF6NKctMKSEpkfle6A9DVq+h7vR93oe60hW0coacloNTho+ekKNScVdUqc6NF05XNKUJVIRpU4ucZS1cycnFX1XKDjKMm4pTcPetrKTWxYbWM7Mb8GfI+eEAAAAAB8vne2hNu8e6Fqfm0T2bZ7HWJ6W/3NCLcxTKhNLfmUt6nS3hSnapTtU7Q+o6MebC2b3unH5kvm9h8d0mktI3uN3fE93PhZ9uTFUd5wgAAAAAAABzStba0rTy6VpWnp08oazipxlF7pJxfU95mLcZRmvfQkpRfM001y8627sneXPJJnC49uINM5tLbr7rra8eHHyqXk31tt41rXm86vDjXtjzy0DVpuSoaTuKFNyco04RliOefVrwi3zvVWeY9M+ENCrqyudE29xWUUpVZzptyxtWFO2qOKy21HXklk466pP8A8lJ/VL/dhn3Eu/wxdeip+kmvu5Y/gO09aj+hjrsk/wDyUn9Uv92GfcS7X+mLr0Vf0ke7tj+A7Pc1vot7cbV/kmNm3envzsaR1y1ZctO6tdZSzhbSyy2lePNspW66lK3cKc6vG6ta14U8FKU7Qs7CxhYUOJhOU8zlOcpJR1pSwsqK2JKMYpLL3b9pU6S0hU0lc98ThGmo040oQjt1YRcmtaWE5ScpSblhb9iRSDuOAAAAxyfNsAL09ZhLHO+veOP5+Pg9SvxqMY+bHSMbW+RrGMbuhPfjrzt5QM4S3Jf2bvQZxj5vQAAB7c8z5N+zm28jWx9Bjk2/L0/2gDI+Px/CGOrn3cvOMLm5c/Lz9fSAwt2NnMMLdjZzAYxjdhLmxy85hLHNjlSWPp+3zAxs2bHzvL9O1N+kY2Y29G19ufaBkyAAAAAAAAAAAAAAAAAAAAAAAAAAAAAAAAAAAAAAAAAAAAAe1z+DOZrRyjWHNeCVjmsVSLEeXS5igQqCqWJG+B5VjyG1qTtp/GnSK2zOFT1e4k0trcjMdkd5hlbF5Flvg+EtBwu4VuSrDfzyi8YXVHG3ZnmT3/QuCNwp2de2edajWclndqVPGytuzxnJc2zOT0qDzZ64AAAOK0pWlaVpStK0rStK040rSvarStK9qtK07VaV8sZjJxkpRbUotNNPDTTymnyNA12s2k+W8TJVcO1h28luFMOqnh5eUWMHrFMCyyVDDJCvUObs3Y8lEmNb3eOs1y5UpVoW11skxKJWeesrU9UpVnKPotXhvojSk6V5wk4IWmmdL06VKlV0lS0reaM79VCCp0Z31tRp1oVqqhGMalWlOhKokk8RUVGd1YTalUpKc0sOSk46ywl42E3nYstNZwXNfyf2JCtemDBDXJJ61ukVn9mY47mYl4TmZUb812OSh2Myfc7Xo6IFDyqUKlCNWkuQWpDGc2iMvqKslO4k8v8AfA0tPhDcadrW1jVo3di9EV9DypSWjZ6H4uNKOjlBS4yMKcYRlCqpa8aqcliEpU3jj58Y54jhx1HDHiamMauM5SW9Yaw/QX5ibBOcI5OEM5zXtfM803sDY8NcbiLPBo1h2CW1e7UxSt5mEdh6xdSdvyVOktLZj3pYW0MRqhataWRIuUUUFcOltP6EubGdjobgraaG4+tCrcXVW/uNK3mKevqUbatcUqKtaL126kYQnUq4ip1GopLScoSWIU1Dbra2s5Szt2LdFLa8rVbezLZVYj1o/iswzlPEfZr19/jLluaZT2Q9jfWvrJ/G+6vDn0HrT1+ceuPY9116j0rrmg67dH6p0ds6r1MvGmeFL0vpzRume8VbvR9LRdJW3fPG8b7mqklJ1uIpanHcXu4qfF62+eNu06uvOM9XGqorGc51enC3kZLdGGxXrvr/AIgSZPfY7krWexhcMVZ0jDCgQPLNJmRCa2qF50Uc170gXxyQITrkkhiC53UonRNYQUoW3dRsuFlT4d1Y8INO6XqaLo3Gj+ETnDSehbi4nKjVoTalGnG5hSpzjVpyWtTrqjsb202ksZ418ZOermNTOtTbymm878J5T3PnS2FNBdNckt2xGMtk8s7Ov2Yplj+ITeGntCrGsahMYUtkqSFJ0NYy0Rl3tTxY5AdcuWPapfZK3CTGHICLl7SkaEaeudIcNNH1uDukODeiuDNvoezvryzvONhpG4vLiNS1nrPjp16MeP1l4lPV4iNKOfFqN5EqsXTdONNQTalnWbeVz539SwTVt5rz4qvXjIGBey/sD7OqxOvZX1g7KOtXYvN41MvlF16jvTundj3W35cI+i9M6Z/wjo/RT/O8GdOPg5pqz0wrZXjtHVfe7rcQqnG0alL4Xiq2rq6+t8HLOMbM5WlOepJSxnHJnHt2/Mf1sfr54oJJhNL2XdiP8Tuw2Ls9dU6wdf8Asi/i2PdTuxTm9emXrR166583r7znTrd1Dj1nX9V4FzaA4QvQdXTNRWiuvdfQ+kNE4dfie91f6v8AlGeJq8bxWr8Finr5+EgbU6vFuo9XOvGUd+MZ5dzz7D9MmYA/jF2A1lzp2W9Z/E5m5kM7FusPXDsx/jbgqaFc3r316Q9j3Y/0frnx60PnXXn9C4NvN6XVo3hC9HcHeEugFaKsuET0Q3d8fxbtPcq9d4sUOJnx/H54t5q0eL9/+qe9MRnqwqQxnjFFZzu1Za27G3O7esEKOOm+RohNsgSPWnZ+S4Bi+WZWtneQMfGY0heUGCkzdyyy5BJoCbKTkh0Hc3+4uix0s6m/Np7h1M6jdamSIESS7p8M9H3dlo634R8GbbT11oi2p2NjpBaRutHVpWVH7ntr6FCnVjdxobYQmpUKnF+K5uTlOW6qxajxlNVHBYi9Zx8VYaUks62Nu/Gx4583ZkLUE2URXCNInnHKkSzDr311vx7nB8XJsjSdzNkrXRomBOR2WT0ozTlulCa0q9YkOtaz229MmTMK1qbKKm5XxWHC6nbXmmJ3egtF3mi9Oavfmh6cZ2VGgqVR1KD0fcUdetZzoybSlFVFNPFSMtjWsKii561OEozxrRWYpYeVqbW44+XpyUmNNPT2+XZCydsBlh32EyjkfFRuDHOQGxVnxfHmTEapctdXSIRiKxBYea31e3Rbc4Ozysf3J0uUp0tzYe18FXS99JcL6da20do/QmhrfQejtHX/ALqQod81dJV7i/xFKtdXNxTpqrGMYRhGkqEY6uYtyWFHMquyMYR1IxlrJZcnnOdrezZjZhLpyQ+o5PmfPsJbMCTfbidzHVRpNjycrEK/HEFSTRzjMUeUL4wQ9/zMlrR6cGNIqbG9ObekjjW6nN6UpEW5JyrC62W64f6OpXNXS9pwRsbXhFWpVIy0nDSN1K0p161J0qtzR0VxcaVKpODliKuHTi5NqO1p7cdFNzVKKqPOZa0nHL3tQyknve9pPkJfyzqdNZDmk/PuCdgn3X/IEihrRAMhULx/FMnRuZRpgXnr2Q6jBKzUpLLJWyqkxKmfSD1hdiK0tP1s5hzj1wq9FcL7ShodaD05oChp6xoXlW/ss39zo2ta3NdYrZq20KjrUqm90pKOP1s00mtY1Uo6k4KaUtaPjOLTe/OE8p8z3ZfyWRF9OMf4HwdtvHMgSueZsx3mmkxyhkFE4MCVyyOsdVkP/wDTle0nsNhdr/K39e12P8bLbGJpUNUholKbSzL7UxhPdd8Mr7TWmOC1bRtjY6GvNDcXZ2MadfUsWpV4OhCq7lxVClCCjSqyrV5xqJynUlBNoOrKcqbioxcNkcPC35Sbk9i5Hl7ctt7TWNlE9DlWFYFwlj7fd527PeMwYeKxNiWPQeJtEljEYi74jPc5fn19Z0yubO6WEQtM4dMPlaeIKKuxieQvbU4rGs1Wh+o6KdTRekNN6c0pwFpcFIUtG6TnpTTVxe3VahcXFxQqQhS0NSqqnb8ZeXVSCUbaV2pwcqdKcddOXVBOMpTdCNPVjNzm5PD8V7KSbS8Z42RctmxchuCzFqq+yzKpWesH5metfcyqYqRBpW/IYfH8gxCfRVEquWNSaZQWQHN6VxeWI68wtkkSR2b3REjMqgMMUoykxJHxrQ/CujaaJloDTehqGn9ERupXtrQqXVawu7G6nFU6k7W8owrONKrBJVqFSjUpyklNKEs63JGolB05w14Zcl4zjKLe/Vlh7HszFpp43EwYTxfKcYR94TTjL03zTMJM/nSN/lkvohbEJCo1EiQFtEMhrNYWwwiLJCEJZqZja7Tq3LlC5ctXLFKqt9lRpzStrpW4oSsdEWehbO1t421vaWsqlao4qc6kq13d1cVbu5nOpLWrSjDEFTpxhGMEaTkpNOMYwSWEllve3lyby3te18mEsJYJmFIagAABaU+m8cxnBZnkeYuJDPEoDFZDM5O6qr6WJ22PxhpVvTwuOvrSvNLSt6JQddWlK14WfyaVrwpXenB1JwhFZcpKKS3vLxuzl/IiKtUVGlUqy2RpwlJvmwsnyr8kTx3ynkWf5PfyySX7JE3lk+eyU/Ho5TvMX9wkTkWRzqUuqTYscTrSq1pStbKW1rSleNB9WtqfFUKVPyYRjuxuily9R8YrVHWrVqz31atSpux76Ta5XybsbMbizBORgAAAAAAAAAAAAAAAAAAAAAAAAAAAAAAAAAAAAAAAAAAAAAAAAAAAAAAAAAAAAAAAAAAAAAAAAAAAAAAAAAAAAGwfkw91lOh+20Ky+41Un4ykCY/HOaW1KUYpUH43ki1vPWPKFKSQpPUOkNem1ml6JOjI6e6FsyuOkHEFPii8U+mLHvy1lGMVxkPGp4WEmuR9Et3JycmS10NpD3NvYVWv1GpilW/eN4UuVeK9ucZw2ur6R0Zk0emkcYZfEnpskkVlLM2yGNyFmWEuDQ+MTyjJcGl3a16a69Osb3FCoIVpFRN9xR5BpZll1bbqVHzmUZRlKMk04tqSa3NPG0+sU6kakIzg1KE0nGS3NNZTXOnyYz1ndjU3AAAAAAAAAAAAAAAAAAAAAAAAAAAAHt5WurH0pnRoIxGmpycXlrjzG2vDvXnOzsgaUCNzdLudz+c4r06ctUtrz/5fFSabXnfyuPHtierdXVanTo1rivVpUdlKlUqznTprGP1OEpOMP4qXLzjLe9v7dG5fIurB3ggAAAAAAAej08vMeZT+EPb/ALVj3FVmkGNX6w7JOWSG13zKc1qa9WheKSFBTihjS49MeXeje8kOCZJ1VuvodddBUTvY6JCkUrZT1Xo9AaPlXrq5nH9TpPxG90p86WVlLpWDx/CrSapW/eFGf6tXxxrjvhSztTfI57n0Z3bTxddqnap2uHzO58fD2+6PeLcvZ1cnsPn+7Zt2Y3788vtAyAAAAAAAAAAAAAAAAAAAAAAAAAAAAAAAAAAAAAAAAAAAAAAAAAAAAAAAAAAAAAAAAAAAAAAAAAAAAAAAAAAAAAB5fljDSaw9zBvV5J/lmpZo9c34OzklfciatL3Ay5qNba9PmeEVripvULHGLJDzLLZBB1as41a/QvpCVUhUHq5BFDr3DrhHJP5nS+hVcN1rd6lV71sUZ9e7DW7K2c62rPpdCcIJWDVtda1S2b8We+VLq54rlWzoxsT9vuEM+4Y2SgTdk/BOSonlCDOfUi7HyKOhS6jevMQo3ExkkDdd1J1jElRI3BEa6RiRoWuQNNVJJbm2pDb6WDxdWjVoScKtOUJJ4w1j0Pc11ZPolC5oXUFUoVYVItZzGSbX75ZyuprJLwiJwAAAAAAAAAAAAAAAAAAAAAAAAAAAAAAAAAB8/wBvSYbSTbaSW1tvCS523uPPtyknLv4T1pa37FerLxGc8bCmUVNSl8Z1hT3iPFCmqbm3r5BIm469um0nQqDbCSYVGVqlMhXpXJPM3lhWNtjC8XmjdDV7qUZ1oyp0U08NNSny4S3pc7e3mXKea0twitrSDpWs417l5SccOFLnk29kpLeksrfl8h4gp1OpplCaSjI+RpO7zOeTV5WSCVyp9U1Vur07r7+eoVKTeFpZZdtOYQkRpiyESBGUnQoU6ZEnIIL95b29O3pxp04xjGOzCXNuWedNZb25Z85rValxVnVrTc51JOUnLbv5FyJLkW5chao6CMAAAAAAAAAAAAAAAAAAAAAAAAAAAAAAAAAAAAAAAAAAAAAAAAAAAAAAAAAAAAAAAAAAAAAAAAAAAAAAAAAAAAAAAAANJ7wX7jLK2VMJSfs2wtk2fYkmFyS5vOkmOJa+Q52Vtt6lOsNanBWwrkJjk0KFKRKcraV9VLcrvTldJSnUstpTjr2NC4i41KcJJ7tZJ71jlWzHIT0Lq5tXrW9aVJ8mo2utNc3UbZMb/wAIC5TeAm8X7JONcxprSySiUWT8SxlKWRYTZbZx6XiumMHVSYbS2lxxy5wVnGX0rfcbS666taerwctJPMYyjl/rZPG3bubwknzLdgu6fCjSlNJSnCryJyhHPW3jL+Vvo37Zx8kw8oF3qtO/Y8zTT/8A6EEPgzQ8qfrdX9f2ezo8Lb/zdH1evp6vb0DyTDygfeq069jzNXh/94P0vw9ztvBmh5dR/wAZdq5vb6Hhbf8Am6PL+t68cvV7R5Jh5QPvVadex5mrw/8AvB+l+Hudt4M0PLqesvofR7fQ8Lb/AJKdLl3xX7rHL+99vyPJMHKBd6rTv2PM0/8AeEDwZoeXP1ur+v7bnhbf+bo+r19PV7egeSYOUC71WnfseZp/7wgz4M0PKn6326fs9jwtv/N0fV6+nq9vQPJMHKBd6rTv2PM0/wDeEDwZoeVP1vt0/bcfC2/5KdH5Y/b7dW15Jg5QLvVad+x5mn/vCB4M0PKn6326PtveFt/5uj6uezpHkmDlAu9Vp37Hmaf+8IHgzQ8qfrdf9Xt5trwtv/N0fV6unr9nSPJMHKBd6rTv2PM0/wDeEGPBmh5c/W6/6vtveFt/5uj6vV09fs6R5Jh5QPvVadex5mr/ALwfp/GvaeDNDy6nrLt6fZ6Xhbf+bo+r1Z5f33oXyvJMPKB96rTr2PM1f94P0/jXtPBmh5dT1l28mfZy8rwtv/N0eT9b1Z5f33s38ryTBygXeq079jzNP/eEDwZoeXP1uv8Aq+294W3/AJuj6vV09fs6R5Jg5QLvVad+x5mn/vCDPgzQ8qfrdf8AV7eba8Lb/wA3R9Xq6ev2dI8kwcoF3qtO/Y8zT/3hA8GaHlz9b+seFt/5ujn979uUeSYOUC71WnfseZp/7wgeDNDy5+t/WPC2/wDN0c/vftyjyTBygXeq079jzNP/AHhA8GaHlT9b7dP2ex4W3/m6Pq9fT1e3oHkmDlAu9Vp37Hmaf+8IMeDNDy5+t1f1/bc8Lb/zdH1evp6vb0DyTDygfeq069jzNXh/94P0vw9ztvBmh5dT1l28uPbycjwtv/N0eX9b145f3vt3cjyTDygfeq069jzNXh/94P0vw9ztvBmh5dT1l29Ht9Dwtv8AzdH1f32OX976X8ltyj+EicopIWs9vao7rDBVR1l1hb7FMZTlW6pbrra0oaQTN8sTJkuMsrWl1tFLMpK40/ll328ba7Lg1brfKb6NbC9jz8xrLhZpFppRoxzueosr05Wezrzrf2D5RbejahrOj2ddmsiSmJq26jS5wdgNZ8bQJ+QWriXKwmUQfGbVEItLDCVydOoTqpM0u6tPeQRQk8uwgq22xt9D2du9aFKKfI5JTkn1sqrrTGkbxONa4lqPPix8WO39ysLdy+zBhcWWWVSltltLbaU4cLaUoLSMFBJQ2Y5OR9fUtxVvO1re9uW2/Ty85/Y3M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CeKewb6OKfe3LveAUnhHoX49D8lcfVFt7h6U+K/09v9cPFPYN9HFPvbl3vAHhHoX49D8lcfVD3D0p8V/p7f64eKewb6OKfe3LveAPCPQvx6H5K4+qHuHpT4r/AE9v9cPFPYN9HFPvbl3vAHhHoX49D8lcfVD3D0p8V/p7f64eKewb6OKfe3LveAPCPQvx6H5K4+qHuHpT4r/T2/1w8U9g30cU+9uXe8AeEehfj0PyVx9UPcPSnxX+nt/rh4p7Bvo4p97cu94A8I9C/Hofkrj6oe4elPiv9Pb/AFw8U9g30cU+9uXe8AeEehfj0PyVx9UPcPSnxX+nt/rh4p7Bvo4p97cu94A8I9C/Hofkrj6oe4elPiv9Pb/XDxT2DfRxT725d7wB4R6F+PQ/JXH1Q9w9KfFf6e3+uHinsG+jin3ty73gDwj0L8eh+SuPqh7h6U+K/wBPb/XDxT2DfRxT725d7wB4R6F+PQ/JXH1Q9w9KfFf6e3+uHinsG+jin3ty73gDwj0L8eh+SuPqh7h6U+K/09v9cPFPYN9HFPvbl3vAHhHoX49D8lcfVD3D0p8V/p7f64eKewb6OKfe3LveAPCPQvx6H5K4+qHuHpT4r/T2/wBcPFPYN9HFPvbl3vAHhHoX49D8lcfVD3D0p8V/p7f64eKewb6OKfe3LveAPCPQvx6H5K4+qHuHpT4r/T2/1w8U9g30cU+9uXe8AeEehfj0PyVx9UPcPSnxX+nt/rh4p7Bvo4p97cu94A8I9C/Hofkrj6oe4elPiv8AT2/1w8U9g30cU+9uXe8AeEehfj0PyVx9UPcPSnxX+nt/rh4p7Bvo4p97cu94A8I9C/Hofkrj6oe4elPiv9Pb/XDxT2DfRxT725d7wB4R6F+PQ/JXH1Q9w9KfFf6e3+uHinsG+jin3ty73gDwj0L8eh+SuPqh7h6U+K/09v8AXDxT2DfRxT725d7wB4R6F+PQ/JXH1Q9w9KfFf6e3+uHinsG+jin3ty73gDwj0L8eh+SuPqh7h6U+K/09v9cPFPYN9HFPvbl3vAHhHoX49D8lcfVD3D0p8V/p7f64eKewb6OKfe3LveAPCPQvx6H5K4+qHuHpT4r/AE9v9cPFPYN9HFPvbl3vAHhHoX49D8lcfVD3D0p8V/p7f64eKewb6OKfe3LveAPCPQvx6H5K4+qHuHpT4r/T2/1w8U9g30cU+9uXe8AeEehfj0PyVx9UPcPSnxX+nt/rh4p7Bvo4p97cu94A8I9C/Hofkrj6oe4elPiv9Pb/AFw8U9g30cU+9uXe8AeEehfj0PyVx9UPcPSnxX+nt/rh4p7Bvo4p97cu94A8I9C/Hofkrj6oe4elPiv9Pb/XDxT2DfRxT725d7wB4R6F+PQ/JXH1Q9w9KfFf6e3+uHinsG+jin3ty73gDwj0L8eh+SuPqh7h6U+K/wBPb/XDxT2DfRxT725d7wB4R6F+PQ/JXH1Q9w9KfFf6e3+uHinsG+jin3ty73gDwj0L8eh+SuPqh7h6U+K/09v9cPFPYN9HFPvbl3vAHhHoX49D8lcfVD3D0p8V/p7f64eKewb6OKfe3LveAPCPQvx6H5K4+qHuHpT4r/T2/wBcPFPYN9HFPvbl3vAHhHoX49D8lcfVD3D0p8V/p7f64eKewb6OKfe3LveAPCPQvx6H5K4+qHuHpT4r/T2/1w8U9g30cU+9uXe8AeEehfj0PyVx9UPcPSnxX+nt/rh4p7Bvo4p97cu94A8I9C/Hofkrj6oe4elPiv8AT2/1w8U9g30cU+9uXe8AeEehfj0PyVx9UPcPSnxX+nt/rh4p7Bvo4p97cu94A8I9C/Hofkrj6oe4elPiv9Pb/XDxT2DfRxT725d7wB4R6F+PQ/JXH1Q9w9KfFf6e3+uHinsG+jin3ty73gDwj0L8eh+SuPqh7h6U+K/09v8AXDxT2DfRxT725d7wB4R6F+PQ/JXH1Q9w9KfFf6e3+uHinsG+jin3ty73gDwj0L8eh+SuPqh7h6U+K/09v9cPFPYN9HFPvbl3vAHhHoX49D8lcfVD3D0p8V/p7f64eKewb6OKfe3LveAPCPQvx6H5K4+qHuHpT4r/AE9v9cPFPYN9HFPvbl3vAHhHoX49D8lcfVD3D0p8V/p7f64eKewb6OKfe3LveAPCPQvx6H5K4+qHuHpT4r/T2/1w8U9g30cU+9uXe8AeEehfj0PyVx9UPcPSnxX+nt/rh4p7Bvo4p97cu94A8I9C/Hofkrj6oe4elPiv9Pb/AFw8U9g30cU+9uXe8AeEehfj0PyVx9UPcPSnxX+nt/rh4p7Bvo4p97cu94A8I9C/Hofkrj6oe4elPiv9Pb/XDxT2DfRxT725d7wB4R6F+PQ/JXH1Q9w9KfFf6e3+uHinsG+jin3ty73gDwj0L8eh+SuPqh7h6U+K/wBPb/XDxT2DfRxT725d7wB4R6F+PQ/JXH1Q9w9KfFf6e3+uHinsG+jin3ty73gDwj0L8eh+SuPqh7h6U+K/09v9cPFPYN9HFPvbl3vAHhHoX49D8lcfVD3D0p8V/p7f64eKewb6OKfe3LveAPCPQvx6H5K4+qHuHpT4r/T2/wBcPFPYN9HFPvbl3vAHhHoX49D8lcfVD3D0p8V/p7f64eKewb6OKfe3LveAPCPQvx6H5K4+qHuHpT4r/T2/1w8U9g30cU+9uXe8AeEehfj0PyVx9UPcPSnxX+nt/rh4p7Bvo4p97cu94A8I9C/Hofkrj6oe4elPiv8AT2/1w8U9g30cU+9uXe8AeEehfj0PyVx9UPcPSnxX+nt/rh4p7Bvo4p97cu94A8I9C/Hofkrj6oe4elPiv9Pb/XDxT2DfRxT725d7wB4R6F+PQ/JXH1Q9w9KfFf6e3+uHinsG+jin3ty73gDwj0L8eh+SuPqh7h6U+K/09v8AXDxT2DfRxT725d7wB4R6F+PQ/JXH1Q9w9KfFf6e3+uHinsG+jin3ty73gDwj0L8eh+SuPqh7h6U+K/09v9cPFPYN9HFPvbl3vAHhHoX49D8lcfVD3D0p8V/p7f64eKewb6OKfe3LveAPCPQvx6H5K4+qHuHpT4r/AE9v9cPFPYN9HFPvbl3vAHhHoX49D8lcfVD3D0p8V/p7f64eKewb6OKfe3LveAPCPQvx6H5K4+qHuHpT4r/T2/1w8U9g30cU+9uXe8AeEehfj0PyVx9UPcPSnxX+nt/rh4p7Bvo4p97cu94A8I9C/Hofkrj6oe4elPiv9Pb/AFw8U9g30cU+9uXe8AeEehfj0PyVx9UPcPSnxX+nt/rjUUPkR9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NkuA+TNyln/ABVGcsR/JWLWNnlPXW5E1O699Pd0lrS8L2U61ytbWVWjTKDFLccdYmsVHGFpjCKqKlKLjU5IExeM0Zq77+HvX5Z8HgA8ZozV338Pevyz4PADDra/TSb6k3QfswmMHldk7pIOt1sSVOxilDdHOs3S6uSd0a2/qZCmj2loiOTmKOqXkLLDrCOpk3HgYegAAAAAAAAAAAAAAAAAAAAAAAAAAAAAACatf8DTrZDJrNjCAJirnJwsOXurstodRpjUfRXk2uUgeTiSzTCkKS5QnTl2WWVNWuKtC2prblS0iy4DahK47yZOmiu3H04jUp2Vy011tIlypIZ0xEyOVttlylCsRdkceh7TUs60y2jMR2SyFsrTob2soZxvvARSOcmVuWqvx9Bo3KNastOlbiIiqWGdDRPbjdbdVOhRoaSSQRB2qYddZbczHdjUhcq16IyLK38L7ANV+wGBp1rfk15xhP0xVrm32Er2t2RUOq0yWPrbzrW2QMxpxZRhqFXcnUJzLL7KGonFIvbVNLVaI+y0CFQAAAAAAAAAAAAAAAAAAAAAAAAAAAAAAAAHYtDO7SB1bmNibF7y9O61M3NTS1JD17k5OCw20hIiQIkpZqlWrUnX2FEJyC7zTTLrbLLbrq0oANrh2imJddtepLkzcWYLmTJcqj7kmxdjOJOSU13bJF0KpzdRTYT1cuROpKwxHR5KLNKisfQGGWr3RYrWpDEIGpIAAAAAAAAAAAAAAAAAAAAAAAAAAAAAAAAAAAAAAAAAAAAAAAAAAAbF8G8mPnzPuL4zlmKyjE7LHJZa5mtKKTv8pIeeoNbuvZTj1SdkhT8hItOVtym4gujiYfQnmXKCiDbribAJa8Zm2c9H2CPvkyB/uyADxmbZynlT7BFP/wCpcg/7sgBiPtNpjlPUisJuyO9QZ7JnnX+1mPhTq9uNpBsb6z1cCnGx9jkdPKuusfEN6a9OUrKMp1a0wwq+yy0wDEYAAAAAAAAAAAAAAAAAAAAAAAAAAAAAAAbr+T3OtxNpVuLsNHqn2z5KS7RRmWWFJzrmW+NQ5G5sTkloYQddS0t9nNHF0JNpelVEsaChlltCLr6AaVlKlQsUHq1Z5ypWqONUqVKk289QpUH33GnHnnG3XGHHHGXXGGmmXXXmX3XX33VurWtQCZSoRqCFaQ85KrSnFKUylMbeQoTKCL7TSTyDirrTCTiTLbTCjS7rby77bb7LqXUpWgG6nlCTbctaWadbESGp9Z8qIaYo8qryU5Nz1fJocrdHxyVULTk3c299g1zi1Ek0sSJiX5f1Ky6h9l4A0oAAAAAAAAAAAAAAAAAAAAAAAAAAAAAAAAAPQ9F8WY15NnWhv2NbohXPmaJM1s5SeeNJN7pA4n2ZN3VUitueUtphLFj0ss9O10lJXNf564OaFuJUMjZIi0LCBozzFmfI2eZy55CydIlMgkDhXqJNt39hbGVtLvMvSMjA22XVTNTOi6oZUlInpxNOMULlpqtxVrFigCLQAAAAAAAAAAAAAAAAAAAAAAAAAAAAAAAAAAAAAAAAAAAAAAAAAABsFwXpbujkrGzJPMUKFTNBJKa4KmWlmTSozRw6GuUNSxfRoTOlhhFL1repTW3rCCFB9qWh1pdyW9OcaBL/AI3ryi/ogWezYd76gB43ryi/ogWezYd76gDETZ3XLYnAyuJKs+dVV3ytO6p4y6mzNNMKnWsRiMx0QUM6eqXIaI6vKFRzDySUp/TuclNPNKV2EAYrAAAAAAAAAAAAAAAAAAAAAAAAAAAAAAADa/yYeZISlcMp6sZYcKpIJsQyGMzMcqX2I0KeVrG1dHXBnJuMTXkpHOZsjkSnb3I5SVSx3jbI2Jk6pa6pqFgYwbI6S5x1zljw3OcRfpXBilRt8eyRHGRe4R12abzKURGuhiItXbGnnmX2ErmV2NKMLWlqOtqh1baJnNUBzrdpLnHYyWM7c2xF/ikGNVE3yLJEjZFzfHmppsNrRaa1GLi0dsleaWF3koWVpNNvMWmJ6OShqbaqXNMBk5ynmZIQrccWatYnX1WQXXZjsZHhQmcLViJRKkja3x1AzHXFprCVblC2RrOTr3MlSbz3iSPjWoTpVjUpoaBqiAAAAAAAAAAAAAAAAAAAAAAAAAAAAAAAAAbBdPd9JZrsR/FnPG2mTde3y9cif4G6lJnFSwtz7U4t+NidjndVAaiX0VKVbtDnSvY8+Hnr623Mzg7uLwcBNez+icLlEIP2e0qdk04xEtSK3iSwRvUmqnWH0SE1VuihhKWVo6Xom4mtbnmHu9lkmjhtlTE1ri3KaJGQDUeAAAAAAAAAAAAAAAAAAAAAAAAAAAAAAAAAAAAAAAAAAAAAAAAAAAJWimeM4wRmIjkHzNleGx5MaecmYopkSXx1mTnKjbj1JpDW0PCNCUaoPvvOPMLItuONuuMMrdfdWtQLk8VTs/8APIZ69mDIXwiADxVOz/zyGevZgyF8IgBHs2ydknJZ6BTkbIU4n6lqKOIa1E2lj9Kj20hTfYYoJQGvq9eYjKUGFl3nFp7i7Dby7Lr6XXWW1oBY4AAAAAAAAAAAAAAAAAAAAAAAAAAAAAAA5pWtK0rStaVpWlaVpXhWladulaVp26VpXyqgDYjh/lQtqcRsSeNGPUbyY0ISaJ22mT2x0fHVvT2142lFyBofGB8X2l9uwnr4vdqkE81OR1IgogsoBmDlQtqcuMSiNFvUbxmzribkzlTGDY6Mbq4J7q8bijZA7vkgfUFt9P7Gd1jcGmqgjnJ1HVSDTizQNd1a1rWta1rWta8a1rXjWte7Xu18IA4AAAAAAAAAAAAAAAAAAAAAAAAAAAAAAAAAABJcEzJlLGLVLmKATqRRVmnjQcxy5raV1xKF7bjyjCL7FKe+hhZaqic5QmKcU1pDkQlVK0xCsshWpLNAj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EBAQEBAQEBAQEBAQEBAQEBAQEBAQEBAQEBAQEBAQEBAQEBAQEBAQEBAQEBAQEBAQEBAQEBAQEBAQEBAQEBAQH/2wBDAQEBAQEBAQEBAQEBAQEBAQEBAQEBAQEBAQEBAQEBAQEBAQEBAQEBAQEBAQEBAQEBAQEBAQEBAQEBAQEBAQEBAQH/wAARCAWOAoADAREAAhEBAxEB/8QAHwABAAEEAwEBAQAAAAAAAAAAAAcEBggJAQUKCwMC/8QAfhAAAAUEAAEDBxAUBgwKBwMNAAMEBQYBAgcIEQkSFBMVFiFRV2EYGRoxOFRWcZGTl7fS1dbwNDVBWGNzdHeSlJWWoaOlsbPR09QKFyI5UoEjJTIzNnJ2eLK1wdckRFNkgrbF2OHxJjdCaHW0uCc6Q1V5KSpGSGKDhuKEhcj/xAAeAQEAAgMBAQEBAQAAAAAAAAAAAwUBAgQGBwkKCP/EAHARAAIBAwAEBwkJBw0LCQYDCQABAgMEEQUSITEGE0FRYXHRBxQWIlJTkZKhFTIzVIGxwdPwNDVVc5Oy1CNCVldicnSClJWj4fEIFxgZJDdFY5az1Qk2OGRldrS10iVDdXeDtiZEhaYnhKKkw8XixP/aAAwDAQACEQMRAD8A894+8Hy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y+0Z1Gkm7exsSwKxShugiFzbpDKZnPndCe6NsIgsPaVD1JJEe2JlCS9yUFJyC29rQXLm9OseHBvTK3JtSmnrk9dpO+hYWsriUHUetGFOmtjnObxGOdmE21l5WE87t/TZ2vfteNJS1Y4lOc8Z1YRWZNrZuS2dOOQyWz7o/rsr1elu3ej+eJ1mnG2HskMOMc6xbKcFbIHOobfLr7UcKyY1p293VFOGP5i9HJY+2plaFI/JHI+lp9h/RHopm4rXSVyruFlpG2pW9WtRlWoSp1HUhKMUpVITcsPXgnl42bknlvHTXsqHe8rmzrTrQpVFTrRqRUZxc34so6uxxk9iW/p2MibAWkyZ6zjOcZ7mZFK0mj+I8YOOW8h3ZYaSGTJbqzo29td2eEY0xzKHONO0vyLM21ysVR1lRWqFHRE6s+1A5ONiFjdJ7vSepbU6thT7+qV6yoU1Tk3SjPOJSqTinq04NNSeVq5W1bCKhZZqzhdVHaqlDjqmt79xwmo04v3zllNR3b+olvYzQzCzbr7hfbbUfOcjnuC8sZ0v1udkmdYq141mWOsoXNy17QHv65odHePL4kuY25a6rnhJQguPpbEXVzHA5aqIaYrPSdxO6uLO+toUrijbd9R73m6tOdHWw0m0mqms14rXjb+YluLKirehdWtaVSjWr97/q0VCUamHLbjPi6qbzyb9mTnajk24jrVp3DNnWDanGmxLhKM+E4MdkOFUK11xjHndFB5VLn7rVklzPRnTg9KY0tCUlW2RlpaKFK1V5ateZwtTYstL1LvSFSznaVLZQoOunWa4yScowi9WLajGSy8PLytqWBdaOhb2kLpXMK2tXVHEM6kZcXOUsSe9rVw9y3mqj4/H+oXnN9PV8nzfJzVmd3Jnk+jbt+nYbZ8R6jYvxViuO5Uz3iPLmz2W5phx12VjerOI3lwhDFjbV9u6ulT7A7IZNbI/IX5oYJQZeW+w+HQhKhV2xUpukkqmLMVJ2lopQV7+tVrOjbV6NpRhWVvO6qxcnVr7P1K3g9ksPxZTbfjZWM5xa0bOFKlGdalUr1Z0uOjb024qFLkq1JJ5SeMpLGx5e06SAxzRrdF4b8NQHFL7pVsLJzLmjDz5bl6Q5XwDkmcLb7LI9j3ISbIaIydY3cZWuoTHY3N2aVvzClfHRJR/jVqO61SRvUqaS0euPq1Ve20dV1VxahXpw261SOplVMYWYYUtVSabew0hGzu5ulCm7Ss1ik+MlOlUk90JKTzFvDSknvxnCRrLkUfe4lIHyKyVsVssjjLw5x9/Zl5VSVzS9My09udWxaTXjUlWgXJj0qkqvbLOKvsr27RdU5xqQhUg8xnFSi+dNZT+VHBKMoSlCSxKLcZJ8jTw16S7WTEuR5Jjic5eY4e8OONMaOsSYp3Mk5RfWeNu06Ock0UQrzbzLDanPJ7SvKIomJUWk3lF2qrk/SklD453FKnVhQlNKtVjOdOHLKMMOTwnujlbXhbVtyZVKo6c6qi3Tg0pTx4sXJ4jF7drfRybXhEhuUYx2fq9Hpuzxt5QZFQZgXQ6WSRfJ+uTa/Ny2Nrn5rTsscIaW1NHETWkTt5JtFSyQujg7Xu7hc8J2xW2sLPDGpW79dKU4ypSt3VjFRw4uM4R99vedZ7HsWFjaSONN2yqKLVSNVU5SbeJKUJS2R3JLVSzvfKR3LcTZHgkSxtPJfEHdih2YGV6kONJEtKL62TBojsgWxd8UtZ5Jpv9ka3xAejWo1VE64ksxCuuTUQObYqVzU7mjWqVqVOalOhKMK0dzg5xUoZT5JReYvl5M4eI5U5whTnODUKqbg3umoycXjHTsa37VzkdidfLve/r+bm6CNfLve/r+bm6ABkAAAAAAAAAAAAAAAAAAAAAAAAAAAAAAAAAAAAAAAAAAAAAAAAAAAAAAAAAAAAAC6YMwNUqmkSjL7LGeBMkhkrGyO83kKd0VsMQbHRyTIl0meUrIicnhQ1saY81yXEtiBWuNTJjLEyc066y2ulWcoU6k4wlVlCEpRpxaUpuMW1BZ2Jya1V0s2hFSnCMpKClKMXOSzGCbScmuVRW1rmRvCzJyZOnMYfsfNFm10tw2W+4tQyCPxd7wrkDP2wGXkCMl5kb9n99wjilA3qdc8VvcduIcYTFpw/u0yrCWI2RSRE2O1XdCn8zbaZv6kasnaRq6teUXNTjSt6L2QVtGpLLrVVL3044hrNwTynm5raOtYyprvh0k6WtqSg51qmFKTrOEfgoOKyovL1VrbMkObH6F6zYr0zYs6wHYCs5kVXpeXEMpMJLk+YT2UQK5G2pToGzs90aapxrfsHjFjeE7zJ8UZXsc00tiSBdL4nKVXQ5Q0Q2ez0peV9IO3qWzhDC16UsRrW3i5VSTT1a1Go4tRnDOrN6jWxtQ17G3pWka0a6nLMlCccunXzLZFLCdOrTi1rRlvinJYzg07j0RVGynAOqWKdxsAHxbACx/at88WlS2VPmIZE7p1zLtFjNOapeqrMJcEiO5myjjhkKMJd8cqj1x0zZUZ0hYVxi4te1oaS6v69hda9woz0fWcYRqJYlbVXsSqc8JvCUtuHnk3WFC2o3dBxoNq8paznTbyq0Oen+6gt8eXOzkzlaXp/oBtJiaB4F0syXMku++MoDPZbMWvKmOZnCE21T40tdZe+Y6j6R3n0ojeNp9jlqbXxnZm9MkStknNbl3XJxOT2dkSDiV/pS1uJ3N7Spz0dXqRhSlRqa7t1KSUJySSzCaacsPZnblZZ1d62NxSjQtqk1e0oydSNSEocdJLWlCOs8KS/Wrl9hoq8qvd4V+bTud2nh7g9MmpJPPvkmmnvys7PnKVrenlPamnsafKutGyHX3k637YqD6/5Mh+SyEuPsgTfNML2DliuAyFQ0asXYTilmVHl2lStGsMTy5DJsL33TSHXJDo7a7yNC7QKpxC9vq7H1F1pZWlS5o1KUtenTozt0ntuHVqcUox/dKo4qW9aslLnR329hKvGjOE8wnOcK0mvgOLip60udShrNPlcWjMbBfIwqpIdmCK5SyrCFU4S2n4yx6ixjNG+QKMdZ8Ty2GxlTFs1N5LYuQJHiPzCd4tx/MYe0vxxaVBlF7msZlcjpix+azq644Qave8qNKcafw1Z1FhVbdwqTboPa8OMKlSnNrGacYSX6opLso6H1uOhVqR18uFLi5OWpX14JRqpbnrTpxlDkVRyTzA1Ca/YRX5+zNEcNkzvG2KlMoXOKZXOcwypPCYBF0zO2r3d0WSB/VFHWpalom1UUiR2EmKnJyuStiWyqlUXwv7q5VtbTr8VVrKCi4wopSnNyaUUk3jGXHMty3vYmVFvbuvVhRU409Zvx6ktWMUk28vHIllLe3hG4eB6J8mossWMsfkvKg73PDCYYhk890P1hYbsWI3YuylVSVApyC3vrmuSIL7ri+uZKo1G6Ep71qG6xOpTjz1XSult7ho6wjJ+JC6uHx2HLdOMVJRk93Nl7MsuIWNhtUZ3l20tsqFFqk+dxk9rS5duVsI1yfyfumEraZuXrjtFkfCuZMdRWQTN81k5RHHyfBuQ32PxttUvLsdFZu2pk8OWvhDa3Ol6WK0bz3BfVGeoPVNLcmOW1noaVv4SpxurSnXo1JxhG5sKvHqMpSxF1I7JRWdudXC2t4SIq2j7WUZ8RczpVYRc3Qu4cVKUYxy9Se555Htb3YZptj7A9yx+Y4tGGhxf5LJXduYI+xtKQ9e6vb28rSW9pam1CmsMULHBxXKCEaNInsMOUKTiyirLr77aV9BOcaUJ1JNRio60tbYoxitr+T5PYVEYylJRgtacnGMYpbct4S2bX9BufjnJCxVsQujNmLad/aMoxO/qGVIXrhqNm7cCKYMcejkqVDDmbK+Ljm6IRqUMdD6J5SwMFZarYFZB5ZlVdlCDlHnqmnZykpULWPFyfiVK9xTozrJL/wB1B7dr3OWMrc8b7eOiI4fG3ElUx40aNKVWNJra41JxeG8valtT2devXabUadatuMIcHKSQzKGJsuMzjJsK5yxi5nvOOsnsDQtLbnq1sUrEiBzZZVE3E9O0zqEvyBE/xJ5NsRLiTU6hCuWW1lpCneQniM6VajqqtQqYdSGtuex4lGS97OLab+TPDdWlS0ccyjUpTSdOtDLjPHvk+VSXKntW8xSFgcwAGYGqurEkzPm3VePZGhuUYzgrYfPEExEVlNrjq9mZ3cp+mBEakaWCzd9jzpDnCTNJRTvbaTaS92oFzcpovbTrUakildf3sbe2vZUpwdza21WsqbeXFxhrxc4pp6r2PGUmmjqtraVatbRqQnGjXrU6fGJNRl4+JKLxhtYfPtznlOn3gwdE9adt9gMCQVwkTtD8UZJfIdHXKWq21dJVrY2XlWkKHpWztLC1qF1/OrU01CzNye7tcxMX2+O2jLmpeWNtc1VFVK1KM5qKxHLW3Cy2lnLWW95i9oxt7u4owy4Uqs4Ry8vCeFl8/ObmORV5IvEm9uJp1n/Jk4c0Z0Ey4txs0wbsbTO8cWWtkNiUpOenm+55bVDjeoNlxaQlrutsREWNlxqmq/ptpKOh4RabuNGVqVvQinx1F1ZTbxKPjyilHCeMau3c9/OW+htF0r2nUr1ZP9TqqEYNJxfiqTb3P9dhLo3cpYnLY8lfivQBpxDkfGkzdnemYJbNGV3iyhiStLCyXsyBseE6phsKc3A9ITfVyPS3N1b7khJBSbotCOpmWnbcHNM19Jzr0a0VHiIQqRmpNyk5ScWpZSzuRppnRdKxVKpTnLFSck4JYisLW2Pf0NbvlPP0PVlEAAAAAAAAAAABmtye+z8+1I2qxxlXHUAplp4XmuGOHHEnVV5JuT2PIyW6LK4SgNbEjitLeHRSuQmR8wlrdqWSBM13mtLoRaagU1mlbOF7aToznxKTjVjVS2U5U2pKcuRpNbVuaXLydVjcztLmFSFNVNbMHBZWtGa1ZJ8jbzszzG6na9LhbUbkrc84yadWphqPON3cyYtIg2IsrZUrPs6uEOxDLG7IjtkGXMatIzqYXjOOOLYox7C2RW3KZae6vtZDInFwRyBuvQecseOvtL0K1S7he0bG2qa9elT1LdOotWMISeXOct9R7lhJbWXV1xVro6rSjQlbVburT1aU5qdRqEtZycY+8it0OVZ58Ja4oLpjvrnfafIjdldGRM9rsDY5jGwLzh3a17mE0nmc4dCUUfcWaCszeYkk1cjGuLH1gj58NdJOxdMbV97FRwSnpnItuuKl/o22s4OjJQs7mrKjx9sv1OjUm2p1JNLxfGy3N4xLbs3lbC1vbi4mqqbuKVKNXiq22dSMNsYJP32ssLV5vSZuco7ZkKa8lnrjO9hsFNGkGWIVs9NMf491cgcRcMOY6n+PHWHHSJ7zEVgV4MOeItJGiQU7G1EkVnGUVWK1iwytpE1ZSU9doh04aZuoWld31CraRqVLuTU506imoxo8btTjjEnHenvWVg7tIKpPRtvOvSVrUhcyhC3itSM6coNurxex5TWrrbVjYvfGNM7/AJgjB3/5ySZ/1/8A2Jyb4/1Dsp/857j/AOGUv94iGaXuDR2f/nn1fB1F82z+rfpXp5fx+Px8qo9E93bydPo6utFKegmc7TWan7dRnLEljrgTrXvvyaOvWP5ZGMeLk6adQ7DMp15g+EX1ygNrwSlam2eY0yNiGRnRYh5SGsMgY0V5BR6RLJU7w3eSoWCvLGdBNd96N0ncVYuWdWdVVpVlFvlU4TjlrOq9q27r6pdq3u+Nw+972ypU3qpa0acqahlJ7U4NN4xiSezOUY/I9BcAvL5rcVp/vOxbKZgydnEtvtgbBiqWwB4xpitgUqHxfmKfLpC4XGwQuBtTQW7S5E+JSUlSlChxizy9NDAuc1XXLSV0oXUb6xlaUqdu4wqOSmq1aUZQUKSWXPMmtRRWs1tazhHMrGg52ztruNabqpuCi4unTg8682/e6qWXnYYPbyZIiOYdytpcpwG4k2FT/PeVJTFlqe2lhTsxu8yd1Tc+22UpbzLn9OZY9GW3UrdaYvupfdddS66tpoulOho+zo1Pf06EIy6HjONuHsTx8hx3k41LqvOG2MqksPnSeMroeM/KbnOTKKZlGtWp7VJEmOD4RJt4twmK67Kjc0uWPD9ml2lkQadT0c5RuZJ6Za3mP7xLC2NMvLvSFvCm04mharmm2+e0xxnf126aqa8LO0lHi86/E985uuLxvk4e+1VrNJLbsRb2HFq1t1PUUZXNdNy97xrpfqOvvWNbLWssZWxb86wIaz61uWE8DwvHj1kFVva47VN7bKI1NnGBK9V74re4ntUYdClDpcoiTgQqXGxhGscXxasbFKbszLdrLooawHK7ibulWrVKiprR3eb4ucF/lOtjLTwsrxUmsY2rnSxWRVsqVGEXUd47lRlGWyhqp4Tb969v67Oca25GyflVV2IXnVzIDjji5ouhyblTMtIsAmMtSuxs+IKMERZRsefjqhN1Elceqc+EoF7TVotuZaHLrrkV1txp3VKrQkayvYKrra70TSdxre+1++W7Vzxt4xUG852vGeTbY6T4uVtU1NXU90qio6uxavEQdfi8bNRV92NmeTeedQetKH+v+r0gAAAAAAAAAAAAAAAAAAAAAAAAAAAAAAAAAAAAAAAAAAAAAAAAAAAAAAAAAAAAAABeWOXOOsuQoI8S9F1zibVMow5Sht6lRR1wjqF7QqntD1C6lbT+ltpSkjqN1K0N6pzK0rS4RV4ylRqxg8TdOag+VScWotPkab2Pk3m9NxjUpymswjODktrzFSTe7buT3beY3bZxy2fqbyzGW88Z+bJVM8QZkd8sOUdlsRUJ71Ei1n2Rx5JIPA51jBzcUxzHKE0IxxLGtK1ICjaNylyiSmKnLm5QnOvS+bt6CvdA0La3lCFxbqg5057Grq2qRqThVW1rXqwlmW7D1s4bZb3FV2ula1avrTo1nV1Zxe+3uIShCVN7pKEJpJZSSWM7E3Yjlj2GYF5Nje5mcpiVmHEeWtqNco7o/lIlhkUXaJ7McY35Eecv5PikLmaZqkTIQ34vdk+N5pIk7YsYbpUttiLbJJClRpnGslKpO50ro+SpulXo2dfv2GVLi41J0+KpzabzJyjUnHfhczyiN01QsbuLmp0qtzSVrLGOM1FUc6kU9uNVxjKW5tJbTSkPSlSbquQqxdmaU7dSDJ2KYlI3hNinC2a07lKWEoqtsSmM+wtkxoxeUYovNLuTOcikrYehY6l239UWJr7b7i7aca+b4TVqEbKnRrTjHjLi3bUt84RqLjGuiMcuWM4XQW+hadaV06lODap0quZrHizcHqfK3uNsUE1d2uyHMsccoo+6ZzXGe+usEkaZjmvGtWtNC4FvLEESRS2vU1gK5nLcG6F7CGM6hWTKYwa39Z54rNJdmNGqXqFbHZR1b2zpRq6Mhewq6Puk4UamdepYzbTUZJrMqGxass+Js61Zwtrmq4X8rV07yhJOpT2KFzDanKLT2VGtskltaWNu7yDPJRid4dSTUShsNIcVxJrcqT3pFTeaWpNsMRKUt9tl6ZQkutuIOT3223Eml3F1tpWytB7iikqVJZU9WnBKUdutFJYa2v32/l8V4eMnlanjTqOSabnOWq14yTk3jHI173nW7nNqutlr3jNs1q1/vzjliC4G5UWAIS9imfG8ax+7yLriwbK7C4Exo1sCyWlJlbdHzHuFsS+cqWp/ZnFzjMjlbUrIkKNM2MSijupK6qXlfvalUuNEV4xt3OUlGUZUKVapKpq8urJ6scSWtFPY9qtaKdGFtSdarTo6SpPj1BLWi41Z04audibwst4bTaXTuogURyC/SvYXIcT2a2dmV2q20Uo1zsb0sW0TxY4zSbQ4uGTWa5QyGZkSe4gjGQ3BfkvEkSWN0vXSSR5jeUUbi692SFFpHYpJR1akIwtqVSzt0761jcrDuKihTqfqcKdNwjKUI6leetlRprXeNrRbUoycq1SN1XkrWvxG2FCOvUhqTlUnlpSanRi01teqnt2nl91Pwel2S2HxtiF3eJYyMUsezjJU+QnGuRcxzFti7OhWPskVx3HmLYpNppJXvrQ3rLG4lFH1LcmWmkr5Ata2FM5OiT2V/cuys61eMYylTitSMpRpwlN4UdabxGEdZrLlswsY2o85a0FXr06TlqxnJa7Sbaj+uwltcsLZ6XsTPR7G84Sp9mc11yyjt3yl5srwQ+p4NizWDk1NUZJrRMSMJxqGQ5fHM0TOHSGCwiRsZT5Y+WnzKFPzC3mNL9eopECXGDPEQVn+RqWsOLpXdGxsXTuIqrUudIXOu+NqSadCD8aLSeFTak001q7Es30bh686FS7us0W4U6NpRUVxcIrFWeqsqTT8dS25WN5qM5RXdmRZqIY9f47svOdtMFwlzY57Dcl54w3GYZnSLSRxjytC/Y7VTayw2WyVlZaLyyJA5rqM6eQylFf0ZE4sUfjz463uidGwo5upW0LOvOMqc6NvWlO3azsqKGdXWkknnG7YngqtIXbr4oRryuKUGpKpVpxjWUsPMG0k8Qb59rznnLH5I1ezt3KI62mua5pbVq14njLC175UijaiyrIcUTxhw4oNqqpcRU8rKzlDaoedbW7p/Ral23GUstrPptTejq+IuUVxbq4Ws5UVOLqrVW3bHO70PcaaMaV7S1sZamoSbS/VHBqD6HrYSzs6t62UT7eHDOCsaRTE7rOtko/k2B6UwlvxdGMIZCkeOS8F8oe3yzJbZsVMNn2FHI4spmUte8oNjVIFJ0jIn1p0BUOZFkV6vKGhxtoqWjbm4c60adGdKdxLjZ14a3G2XFp0o2+JS1YxXiNLHj5ktmx2c72jSSpynVUoUUoRpS1eLulJqpKssLWy8y252bN50XKeypglWpuVZjH5LAH7HWV+UMxtMcMOsQa+x9qyJMYvpx2K7t5Wxk3ODc3OThi2Q7AnxwhU7NpV7KomViw882rgrpepm0RTqw0hSpyjKE6dlVVdSzxkaUrjNpTqSblmcYKb983h5Wx7caQnCdpOcXFwnc0pUXFYTmqOLiUF5Lk1nkz0o86nx+Plj1zeFt+3P6Dz5t05N7k2Ltk9rGnA+10XzrheOSfAEszhEFCFpJx/J5OzNhzYTG5AyHZBhMiQO0MeL1DhZa5N7OaSuvS1oidCqkHUvodL6XVrZu5sp0q06d1C3qLOsoSeeMpyUXsmklse5tPD3O00fo/vi6jRuYzpRlQnVi8aspR/WyWVti2t/L1bTa1rV5gLkCP/AM6Fd7emVxS3v3y4T/8AwqH/AISl1ltQ+92gv/iD/wB/cGj/AJWb+cm3O+vpLf0hA9HoL702H8Hp/moo9J/fC8/hFX85nqi/gufmH83/AOdZJvS/9UWHPj6g8dwz+7rT+Cf/AN6qem4M/clx/CP/AO3Ah7+FT/8Aqd1E+uXkz/qtHBJwK+6b78RS/wB4zThP8Ba/jan5iPFgPoZ44AAAAAAAAAAADsGl2dWB1bH1ic3BlfGVwROzM8tK1S2urS6tqktY3ObY4ozSVaBwQKySVSJalOKUpVJRZ5BpZpdt1MNKScZJSi1hppNNczT2NdZlNppptNbU08NPnTW47OWTCXT1/XyucymRzOUOt5ZjnJJY9ucif3Iwoqwkq9e8PCpY4rLyySyyi7lCky6wqywu2tLbbaU1hSp046tOnCnHyYQjGPoikvYZlOc3rTnKcvKlJyfpbbO+V5ZymvnhGU12S8gLcnJTm5QlyMrmUjUzxMoZ29O0NB6eXnOV8gKOamlIkbG00twtvRN6VOiTVKTEllW6d70OLdLiafFybcqepHUk5PMm4tNbXtb355TPG1ddVHUm6kcatTWlrxwsLVlnWWzZsfPzn55DyplDLr0TI8r5InuT5CmRFtqd+yHMJDNHohuKNNOKQEukkcXNcUiKNOONLS2H2kWGmmmWl23GX1rmjb0KEXGjShST24hCMcvpwluWcb8LYJ1KlVp1Kk6j55zlJrnxrN4WeRYXKdWdOZsohyTHaiYSk/H6B8Nk6GDHSB2NhyKSnpTEJ0hSRm9Xcypnw5CaajNdiUVi8xKaYnvUVJvusrtxdNTdVQgqjjqupqx13FbVFzxrOKe3GcdBjXnqqGtLUT1lDWeqpbdqjnGdr24ztZa1Pj8fjw+YN3ueN/J1mj+322mzVVyqeb3RBjiNSLC+n8xx/jfEcMwqkx/ONbYXM0ElhuPo0TFohWTzqTXumZb3ZiRE2q21ZHsnR0lC6XnLUSRNVQoLNo46Et051I3F9CrUqyqucbiSSnNuTaglqarbw1KLWMJ7kyxelK8owjKlbShCMYKEqOsnCMcRWu3rbFuacVlvlI4nfKBZSfsdv+J8U4ywFqxBJs1qmPI6DWvHB8MkeTWJWpSqjI7OskSmQznJ7tFrr01Cz4kmmaCKuSc49O7sziRfSy2aloqjGpGvXq17ypB5g7metCDSaUo04xhBTSbWWm+TK3kdS/qTpuFKnRt6ck1NUIaspr91Nty60sdOd5glXtVrw4/1+X+AWq2pZx8n9ZxLalnHyf1k2wvYPI8FwzmLAbSrZlmMc3nwhylzG+MaF4NbZHj59teo3LocvVl3KotJykxrtGl7m2mWdc4u/urWtJOu63KW7lq2lCpc0bmSarUVPVlGWrmEsa0ZrdKLeHh8qyTRr1IUqlBYdOthzTSeJQacZR5VLkbXI8PeQiOrfhp/b7f18qIvt17Psyb8p7CZMzDDML48mC9rLhWAYSqguN41H2RujrQ2onN5Vvr6+rkDWSnSuUwkzgoJMlEoUFVdpDc2tx7qcqVkXqTeS3taNvOvVppupc1NapJ+M3qrUjFY3QjjWS3JuW7JLVualWnRpyacKEeLpqKSSzJvMsb2+V7G0lnatsIDsIgAAAAAAAAAAAAAAAAAAAAAAAAAAAAAAAAAAAAAAAAAAAAAAAAAAAAAAAAAAAAAAAADN3FfKFbM4qx6wYkse8f5QxZET3NXC4BnvDuK87MEFWO9qei06D35QicldoknMMSlqOs7A5t7BeqvPVHNRyg84wyruNEWlxUlVaq0qk/hJ29adB1Htxxip7JYT3va+U7KN/cUYKlmFWlFYhGvCNVQ6Iay1orYtmcLYksIh3P+z+d9opCySTOeQ3GbK4sxpYxEGqxuYoxEIVG0RCdMmYYTBIg1MEKhzTaSjSWmIY0wNZCm5MQaqtPNLtMp02lla2cHG2pqKnLXlNtzqVJNYcp1JNym30vl3EVe5rXMlOtPWaWIpJRhFc0YxSjFdS28pAg6yA7Nuenhnqd1pdnNr6R1OiircuVIqn0K5/UqHdGNK6r1PqhnU6X8eZz7+bw513GOpTp1F49OFTC2a8VLHVlPHyGynOCepOUc+TKSzjdnD2mVUg3azQ7Y9wdBWMmA44dMDORjzHcs4thTZAs3St3IVWqGB0yHk9juIkElXRWy3qDKcWa3VUXcxzkNH18ISupHBDRVpGrcVXTc++ElKnUw6MNm6lBr9Tz+ua37fk6Xf3Lp0aanqcQ9aM4KUakm9vjScnrJbsOKwWFsvsZLtqcpLMy5CjeP2GfvzIwoZs6Y9jN0SST6StCG1E55IlDOUvVtFk8mN9ljjLlsdRMLG5OnPXJWFvOPVVPnsrOFlS4inOpKmpScFUlrakXjVpxe/UhtUU3sWzG4huK8rmrxs4wjNxSk4LV4ySWHOS2+M98nsTe3Bc7LuhsPHcbYzxM1SeGlxDDbu2PeMTleF8JOs2hy5oye5ZlQFtOUXbHa7J1GovJLw7SQ5iUy9QxrOua9oWNx7CrPa74fcy1dzWulxqqV1JVoqrJUpa1NUnmnsjraiSTxlNZyyVX1d0adDMdSk06eYR14atTjFieNZZltxnG3cy6o7ygu1UZTZQRJZpB3xBmbLUjzrkVvnmA9fMlNz1lmWFqSX+aoW/ImLZSji7itJWKyC08TJY21CQqPJb0KQsy627Wpoi1q97uXGwdtRhb0nRrTpvioaurGWrjXXirZLK2dWNqWkLimqmFTfG1ZVZxqU4TXGNtOS1k8bN3Q2Yv4+yBM8UzmJZLx3InCJzuCyBrlMTkjVfZYvZX5mVlLm5cRQ6w5OdQpQVZ1VKqJPRqyampVqdQlONJM76tGnXpToVYKdKpBwnGW1Si1hroa3p8mxp53ctOpOlUjOnJwnTcZRktjT5GvQ01yrfsZIsL2b2Ax3l2S58hGW5rGszTCyd2yXJDY7mFSt4MyWhdEE1Vq3K+2++ri7Wu6xcQ5l0LcmZ8tb5Gwqmx+aGpyRQVbO1qUYW1SjB0IajhT1fFi6eHFrCzs3c2NZPebwua8K0q0Kso1ZqprzW+WuvGbfO010ZSxhpEE+X5Y60kklFJJLCS3Y5MEW/eVCRWqQK0q5CpUIlqJQSrRrEhxidUkVJjLTk6lMoJvLOIUEG2WGknFX2GFGWW32X23W0rTEoqcZRkk4yTi09zTWGnv3hNppptNPKa2NNbmnyNFU8vLxI3d1kEhdXJ9fn1yXPL29vK5U6O7w7uio1a5Orq5LjT1rg5OC085WuXKzzlStUcaoUGmGmX31QhGEYxhFRjFJJJJJJLC3dAbbbk23JvLb2tvnbe1vrKlfJZG6s7DHnSQPbkwxUtyKi7GvdV6xnjZTyuuc3cthbVCgxEzlurlfe4OVjeQmtXLrrlaqhp91TBhU4RlOcYpSnjXaSTljYm2traW7aZcpNJOUmo+9TbajnfqpvCy9rxjL3nSU9PgNmk0ljoXR9vnx1muFsXV7N2fR6TPVr5TneJlyfA8ytmbqpsk4ywqRrtB5H/FtiM6jJh1OdcoJh9GdRATWFyrabfdf2QO7WvlN3Orbc91spSlKmWhrCVCtbzpydOtdd91EqksyrNpa/PGPlRXi7Hvidy0ldqtTrcYuNpUXbw8VNcU3u1eXGd+c7PTH0Z3m2miEAwDi6O5Qq3QTV7KH8c+C2OkJx2s7BsldfnaTVknXNdElLxJeL2+Oi2rPMHB/YP+FdG619EJTpypqmjLSpVu604SdS9oq3rvXaU6agqaSxueqksra8Gsb65jTt6UZ+JbVeNoxwvFnrSm2+fbKTw+TKIPy1lef5zyTM8vZSfuyjIeQn1XJZhIetbKydd3tfW2qpb1pjrc0Mbf1WtlP+DNjYiSWcKdTIt7fHptrela0adCinGnSjqQTbclGOxJt7XhJbW23ve8grVZV6s61TDqVG5SaWMtvMmlu2t5+XebY+S/5Zqdcmxj3IuK02FI7mSFziZFZAREKpitgT2wSk5kao48G3uxEblpDs1OLTH2K0hvvbEJyBWjUqLF59i29OVT6Y0DS0tVpVp3E6EqVN0/FgpqUdZyTw2sNNvc8bd2Sy0dpapo6FSEaUasaklN603HVeqo7MJpppLfjHyltcqNyucv5TFvxNHnHDMfw5F8VLZG9J0SGXr5w8vj9IyG9EepUvKhgiqVG2o29uKJSNpLKYfcqOVKlDoeXemSJc6I0FT0POtOnXnXlWjGDcoKCjGLbWEm85b2vOxblvZrpLS1XSMaUZUY0lTlJpRk55cljLbjHYsL0+nT76Qv+sq+sAAAAAAAAAAAAAAAAAAAAAAAAAAAAAAAAAAAAAAAAAAAAAAAAAAAAAAAAAAAAAAAAAAAAAAAAAAAAAAAAAAAAAAAAAAAAAAAAAAAfTvADduAAAAAAAAAAAAAMLGMbN2OTHMN24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xJtLYssw20tiy/t6QMmVuXIAAAdQAAAAAAAAABROKhSkQKlKJFc4qyCbjE6G06xPcrMtp/JIoffYZYVW+va591l9tPLrTtV489zUq0qNSpRp8dUjFuFJbHOS3LP8AWuXfySUIQqV6UKtVUaUpqNSo1nUi3tk1hvC5cLPWRi5ZClbQiPcXLHKhKjTUsqefdI0l9hVDDLCbK1tLbLr68TDLLe1bWvG7t+VWtPP1dM6Tt6cqtbRbhThtnKVRYSe7dJ8/IuVbN5f0dE6NuasaNHSsZ1ZPEYRpyTb3Y2wS3bdvWfqjncwXpE61HjdSelVklqE51sjSW2mkm20vLMpbe2230pdbWlaUupSvCvbpQbU9MaVqwjVp6Jc6c0nGSqJKSluazNfMKmitF0Zyp1dLRjOE3CcXTlrKSaTT8TGU3jZsz8pezlI0bGxWPj7Zc206MRecipfapUWLTyrb+txFbaF2qVFDa3lW30oWXWhd55lxRNl99ttWvoWtlG6u06T1ISdNSzJ1Jxy6Udu1xk3HGWvFznBT0bKpdXcrW1/Vv1SahPalxcZbKk/Ji01lNb2ljLSLGIncycCLXJsx2rOarrbjSjFDsQnVqSOFL7Dik16ah3A0utt5dCiVNt/HgSYbT+VWpWl9J1Vx1DRU3Qxla88TcN+tjWjltZx4vMW0tF6NpS4mvpSEa6wpKEMwjJ5wm8PZsS981z45LsiUwb5YmUXkEHoXBvMtIc2tXTgpRn151vCteFtTCqmFHF231sKM5xV9ppBF/C0WejtJ0tIRkop061N4rUZ+/pvq5U9ybSxh5T3FZf6OrWEoqc41KVRKVKvBeLOO98rSeOTm29VuOmQXVNKXKLNESMfFTaQnU3mFPJSO68g5MiPvMqSc3mW2UKMWlk1pQ++67tX0pSla0tr6+mbuN7Ws7Wy75lS2+LPDcd2cNpejrLK30RbTsaN7c3ve8Kra2wcllPGPFUnt5PlKdXkWQNFtip9x66N7bS+2ilancyHKqcuvarfeUWiILt7fCltTlKey66tLaGUurbSustNXtBa93ourSo/rqkJJuO3a2lrPC+TnbxsC0PZXD1LTSlKrUazGMoTjrPO5NqOPQ+pkkNbohem9K6Nx9qhEsL6qQbSlbeNKXXWX2XW3UpdYYWZZeWZZWnGy+262vbpUX1tcUrqjCvRlrU5rMW9/SpLemnsae0pK9CrbVZ0a0XCpTeGufmafKmtqfN05S7Dhx/MJ20t5F8jfV83W+QjFfkU091VMsPj6qUq0Vbi1qopRYjbkxtK1pS3pJhZtl9OfYaXW++5MXfeXWicw+3jWnn62mqk687bR9rK8qU8qpPWUaUZbVqqScc4aay2stYWXhl5R0RThQhc6QuY2cKiTp03HWqzW/OrtxnZhYa2rOq3g/hHkVUjdUjRMY2pjBq+tC0a65XYtbjjrrqW0svPLLsLJpStxdl19pymhV5llymhBV3VKKWmqtOvTt9I2krOVV4p1dZSpyb96pNNqLba262x42YeVmtoanO3qV9HXcbuNGOtVp4casEtuslsUti2xxtxLDezPYZJlTlEGNI5NZSM1Qe6kIrrVpRppVCTEi4+6620o9PdQznpi6UrW+63m1vpzeNaVpNpq/rWNtSq0HFynXjSlrLK1ZRk3jmawsPtyQaHsqN/XrU62tq07epUWpJxevDG/l59mfYd5KnpzYWwta1MamQKblhKe9ElqbQwsky0269TWhKdUZdZZcXYTXgXzbLjrTTK0Lsutu6b26uLa3p1KNvK5qSlTjKMc7FJbXhYa68YWTns7ahcV50q9xG2hGM5KctzcXsjtzvW9b+RPlLjtrW6yy662tl11tK3WVrStbLq041trWnarW2varWla0rw40qO+Dcoxk1qtqLafI2k2unDeMnFJJSaT1km0mtzSex/LvP6GxgAAAAfbPIOTJ09r+0XPV8eos4vNiaiy5H1BVTmpq0trQzpFSOiV7V9v8i0+pnb/ALntV4civbd3crFSbuI0+NlDVbShiO3P8eOzbv8AlOl2ldWqvHFcQ6nFKWss6+3Y1v5H7DuB1r0/bYcwAAAAAAAAAAAAAAAAAAAAAAAAAAAAAAAAAAAAAAAAAAAAAAAAAAAAAAAAAAAAAAAAAAAAAAAAAAAAAAAAAFsSyMEyxtJbTlytvsIWlrqHIq20NuuKIUkUKu59K29TuoprdXtcedZZw+bxrdJWML2jGnKvUt1GprqVOSi5PdjLaWMHfo69lY1pVIW9O4couOpNNpbc6yxt2cvI+sjz+JZBX/8AaV/r/wBMn5v/AEfmil8HaX4UuPyse0uvCKuv9F2i5v1Oa3fIc/xKoPRK/wD2RPuQ8HqP4UuM/jYdvPsHhHcfgu0/Jz6ej7beba/iVQeV2Sv9OPl/yyacfm8KfyPL8rh4eAeDtFbfdS53rH6pDG97Gs8uVl+g1fCGu2//AGZbbn+snjc09ursyk3s3YfNlzMVZQossula3ULssspdXy60stpbStfDXhxr4R6mnHVpwjnOrCMc7NuIpZ2bNuM7Nh5qcnOUpNKLlJycVui228LoWcH9jc1AAAAAAAACwMo/4ByD6Uh/1ohFPp771XX72P5yLbQf31s/xj/NkdvCf8D4z/8AA23/AOVKE+ifvbZfiIew59J/fC8/hFX85kfZDs67zeBR0/8AloLz73BSnurXqailp3G60y2naupQhIcVTj26WqDKUr/LrwptNLvjSuirOfwUm6048ksSeySztTVPV5MKT5WW+iP8n0Xpa9jsq6qoQksJxyoptPa8/qsXs5YxfJsmmna8ryu58zwdryuHgHqdVYxhJbNmMYS5sYweae3ftzvztyWejh6ZDL3KWp1hthjmkolUN9pJdqfjzUdLjqGWVpdUy8xHYdfW6ytbjTDK1r/K4irho2nR0jVv4zkuOgozpKKVNywszb3uWU3y72d9XSU6lhR0fOmpKlNyhWbblFNy8RcmrhpY5EkWQy1/+2yW18v/ANH0/H5v/FYz2/V/CKi1ajwjvNaSiuLeM4iudYb5O0ubiLlwcs0lJtVnhJPL8bOxLesEnv69rbWheoeDSS0PRFFp9h9bOCgu8q62qcsu/wDvxh9K1LsJtpdUy66ltLa8eAvr25tqdtXlVqUnDi5JxcotttNYxl5e5JY6OYo7S3ualzRjSpVNbjINNRksNSy23hJJJc/OR7hchUTDOeotMtLUuy5Qj59a1pcm6mlT1vLpWtebZVUQppwpSlK32338K87jWr4MwnHR+tJOMZ1qkqaefePGGujZsa6Sz4SSi9I4i4uUKFKFRxx79azeccrznqZfMsXGtsYf1xF11h6ZqW3kGWV4Xln1IvsJMtr8ypZt1l/Hy6c3tC00nVlQsLqrDZKFCo4vmkovVe7n/rKzR1GNe/s6UlmM69OMumLnFyWOlJ4fJ8pbGJ24lBCWw2yy2h7lcpXqjKU/lGX3qTSieddXjWvMTFE2cO1SlaXVpTjWta8HB2hCnoujUSWvXdSrOXLJ8ZKMcve8KCx1vG9ndwgrSraTrRfvaChSpxy8Rioxm8LOFmTb2JbMLB38viqSXtVGxUdelqWpKVEKii7DDSTS6X215tL620rQwsy8u6nOp2q0r5dtB2aT0dT0lbqhOTptVIzjUj76LSaeM86b2bs4e849HX9XR1w69OKmpU5U505NqM1LDWceS4rHy8+2Os0lXkQtmINPvUmkvSAoxSZSlDFF5bU6WXnX0p2qXm3W1MupTjSlbq0oKfhHBw0fawlJycbmjFyaSctWnNZaWzOc/baW3B6SnfXc1FR1rWvLVWcRTeUlnkWcF05PkbrGI8ncGg4slUY7Jkt1xpJZ9lSTEq0263qZtt1tK1vJLrzuHGlKVpTtVrx7dMXdexs6NW3lGM5TpU25RUlqtbVh5x0NbV0nHomzoXt5WpV4ylCNKtUSjJwetBrG1NbNrysneSyUpoox3uygqqk6+4pMjSW3cy5WtOsuusL51KXcyy22ww0y+lta0LLrS224y6yy7ovtIKxtI15LXqTjDUpr9fOaWIrlS59+MpLkxz2VhO+upUIyUKcHOVSb26lKLfjbd7SW35WtxZF12YKIrny4+P21tL6XWNWpbqm9Rtt59UnVep1N6Vze1Urp9bq3U4UP53CwVjnwg4p3WtbpKPGd6anjamG8a73PHRjctjLJLg/xytdW5b1nDvrjHquTeNbU8jPLjGdyLiRzGj3AnOTt1tqZakaHU28mvA6iNyQJDjep30upS0yznUKPL51v8sgwrn20rddbTshpOVxoqtfUcQq06VTWhJZ1KsEsrVe9Zw9vO+pcktHKhpahY1nr0qtWmlJPVlOlUeFKLW5789KzuLRYXnJsvZEa5rNZWgm2w0u5xXlVNPdlJRxpZl5KYtKoTpUhd1vUK8SeqVOJMvtvMsuqWXwWt3prSNtCrQlRoRSlrVZwTdeSk8uMU/EjFYjs3vfznfd22hdHXFalXVxXkpJKnTlhUIuMWtaTw5ye1pczR3UOlEgeeyWOu9iRLJ2KwwopWXZwSn3mWnFEKDCqUutraUfaUZdcXZaWeQcXW0iy62+l3TozSF5dd+2dyqcL61i1GaXiPWWrFuKwmlNRb8pS+Q5tI2Fpb95XlDXnZXTTlCTevGKcXOCk2/fR1opt5jKLI7KRTn+Ms9Pa8s9JFRlpdc4VSXVQ1RVsJrQq0jo3Gh1ONlOd1OnatrWl/GtKVpo09KvTlSPH26ve9YuVR006TpPi2oKG7OdVZ6Mly6mi1oOFTiK/evfTUaXHfqqqNzzLXx73e8c2xYxtyOSWqbEiWxZeWassTk2qzSra2lGqaFWUPMLtrbbzbLzaX32W82nC26lOFvlU9tSVRQiqklKajFScVqxckvGcVyJvk5OrB4ubg5y1E4xcm4pvLUW3qpvlaSw+r5SoEhqAAAAAAAAAAAAAAAAAAAAAAAAAAAAAAAAAAAAAAAAAAAAAAAAAAAAAAAAAAAAAAAAAAAAAAAAAAAAAAAAWvLY21SltJbndUqSJilxSws1IoITG3Hlp1RFhdb1BJ9lbKlqDbq2W2UvrdbbdS6lLbrbq7SVpQu6UY1606MYyTThUVNvoy2s7zusLutZ1pVaFGNacoarjKGvhZzlLk37/AEY5Y8/iehHzXt6+6rX+H+1v5uH+wU3uJo3k0hV/lC+THjL7cxc+7ukPiNL+TP8A9A/iehH/AOW3r7qtfvb+rt+oM+4ejsffCtu398Lp241uh/bBh6d0h8RpfyVvkf7j7buVD+J6D8O29vVPDV1avK4f/DaU48fm8OHdp2u2eg9Hb1f1cLD+6Y4xnHLLbufL1bzHu7pFZXeNHGHnFrJb88mr052Pb8qJoKstLLLLtrWtpdlllta1pWtbbLaW0rWtKUpWtaUpxrSlKVr8wempxUacIptqMIxTby2lFJNvlbSy2eclJzlKTWHKTk1jGG221jkw3jB/Y3NQAAAAAAAAsDKP+Acg+lIf9aIRT6e+9V1+9j+ci20H99bP8Y/zZHbwn/A+M/8AwNs/+UKE+iPvZZfiIfSc+k/vhefwir+cyPchX9aJvApCorSxBafegUqLuPUk9LjuF15l3Dhb/YVZpttePbtIMrSn8ioptMy730toq7kv1JN0Zy5Ity3yfIkqmtu2qMuYt9ELvjRWlbOLbquKuIQ5Wko7stZy6OOuSRNXl8PK7fldvt1+Pg8Pc7XqU00nnKazlbV15x855l7N+zkw9mHtznO7qfMWgjmCZbLnKJJ0h1xzYkopUr7TSrk3btSVuJtttrdf1SwxXYVfStaVtMLNpWn8ioq6ekoV9IVbCnTlJ0Ya8qyadNPZmON+sm3HbvcXhZLGpo2dOwoaQnUjGNabjTotPXktvjp7sYSkuh85EqyMtkry9KG11of0YlpRLLOjG9RM6sUgYSbedfWy/jbzFBlK282nb5tePaHnZWVK+09eUq0qiiouScKjpvK2LMlyLbsxtPRRvK1loC0q0VTlJ1HHFSGvHDltzF7MrkL6SYghCU2029ErWc2vGhStcdcVxp5XOsI6Pz6d22+6+y6nautrTjSt1Dg9o6LTlGtVxjCqVZSj14ez5txUT4QaRlHEZUaT2+NSoxhLbse1ZJLKKKIKLIIKLJJJssKJJKstLKKLLtpbYWWXZS2yyyy2lLbLLaUtttpSlKUpSlBdwhGnFQglGEViMUsKK5kluRTSlKcnOcnKUm3KUnltve23vOilqE1yjD+hItuvPUNK6wguylbrjD6J77ySraU7damm22F04ca/yvKr5Q4tJ0pV7C7pQ99OhUUemTi0lycuDq0fVjRv7SrNtQp16cpNPdHWxJ/ItvSWxidxJXwlsKsvtqc23qkCounllGWKTTiaXUr26c9KcTfxr2q1rdSla1trw4eDteNbRdGmn49B1KU1nDj40pxeN/vZRSfPnmO7hDQlR0nWk9sK6hVpzW5xcFHY9qbUotbHyplwS6VI4g1Uc1hJinqiolIQmJvstNONNpffWltb+NvCwoswy6vCv9zS3tVuoOzSWkKejrdV6kZTcpxhGEcKUm8vYnuXi7Tk0do+rpGvxFOUYasHOdSSbjGMcLbq7FrNr243EdZpNvPhbMeYTemMOekBt6cytKmEXmNLnfcSZWnareVdWtl9adqt1ta07XAU/COTno61m4uDlc0ZOMnlxzTk8Z5cfPkteD0VC+vIKWuo21xFSSwpJNJNdDRV5v8A8EEn/wAeR/8AyTkJOEf3uofj6PzfIY4O/fG4/g1x86KDMZZlyeHGVUXI0tjvcWes5lDbEhhtiapSi4u6622+4kspQbbZdfbS+hd1vOtpxqOXhDGTo6Lak4R4yGtUSbUJOMEpNYw8bHt2LGcE/B5xVbSeYKpJ0W1B5/VEpT1orDW9b8chcHYVNa0pwyc4VpXt216yJ+FaVpSva/tlWnzePHiOtaL0nOOzTVZqSzsjHDi1hciymuXHynJ7paMjJr3Hoxknl+NLWTT3bZcj5924/NPE6Q7HkwbKONHOihvkC+h9ElEdLKms9E1xNCrVKqlaWVS1u51DLe3fWzmU5nGuPc96P0PpGnxyr8ZTqVNZLdJxxL0vabK/WkNL6OqcTxOpVoU9XOcxUlq8ieEti9PKdjij/ABg/wD9r/rpxHdoFf8Asmz6YVP99UOTTqS0te48un/uaR0EV7WVZ5w86JP9FD+uortHf84NK/iafzUDuv8A/m/on8ZU/Orgn/10qv8AJm3u/wBBN8e32vwDMdvCirj4lHm/1X22bfkyJf8ANin/AA76apMY9OebAAAAAAAAAAAAAAAAAAAAAAAAAAAAAAAAAAAAAAAAAAAAAAAAAAAAAAAAAAAAAAAAAAAAAAAAAAAAAAAAAAtuURZtlzeS2uhistOQsLXWXIzSyjanFEKE9tLrjST7a2cxUZWtOZSvOpbWl1KUrbdwX9hQv6SpXHGOEZ661JqDzs3tp+L0HXZaQr6NqSrW+o5yjqvXjrLGc42OLSz0+ksOuEofxr/wl8r/AP5qT3vFWuC+jMLbcr/6sfqy3XCjSmF9zr/6L/8AWP4kof54fPt1J73h4L6M57n8rH6seFGlOe3/ACL/APWP4kof54fPt1J/tbw8F9GLbm55H8KnueVsVPbj6TV8JtJbW+9+n9Se7H7/AJiXS7LSi7Cra1raXZbZbW7t3VtstpbSta93hSnHwj0MIqEIwW6EYxXVFJLkXIuZdRQSk5ylOXvpNyljdmTy/az+xsYAAAAAAAADoJQxdkrC4MfSuhdPtIt6VQjpNSuoqiFPHqHVk/VOd1HmcOrWcOdzv5XN5teLSFo720q2ymqbqJLXayklJN7Pk/rR12Fz3nd0bnVc+Kk3qJ41sppe36SrZGzrM0NjT1fpPW1CmRdI6l1Hq3RyrCuqdR6ob1Pn83jzOqmc3jw593l1ks6DtrWhbuSk6VOMNZbpY5V17+wjuqyubitXUdVVqkqii3nCk84yt5+b8wNslbD2p1KqamO4XW3WXUsPTnWcalqExlaXdTPLrWvNurZcXdbdeUbYYSYYXdreWlC+oyt68NaEsNNPEoSW6UXjY117Vsw0bWl5Wsq8a1CWrOK3POrOLe2MksZWxfLt5CPyINNEBFja3ZEVEtVllSirT2dOoWJye3bYSWpvUXHVtKs4Wl3FnkULpS2hRRdttttKVaK0pSjxNHSsu914sVKnmrGKeEk8POFzyxs+Ut5aU0ZVfHVtFQlXb1paksU5zTTy4prDyuSKSxt5S7IlEEESTqLU5yhc4LzKHuboru56laopS6tbq9uvMKoYYaZYXdebfzjb7jTj761vrZWGjKVjGeq3Uq1XrVa1TbOo3h8+Y427M7/Sq7SGkK2kJQ14xp0aSUaVCGVCnHHJube5NtLdjCRToohRJNnaY9ceqddG8tD1u6HzOodTJbC+q9M6Vd1XnVbuPU+il8OrcOfXqfG+Ojo2VLSde/c1KNWLiqeNqy9+c7cb8Y9u+WtpFVdGUdH8U1xVTWdRtYe1vdnd17c8nKXoLcqwAHx+Pc+PpjD25XpxvSf23f1Zw3j6cb0uf7fQRgux2oTOqt6h8gURhSu43LUdiUtY3KTa153PonMMssJ/lXGmc28pTaWYZd0a1PZWtlaCroWdO4ncaOupWc6uZTp4UqcpNvLxh42vkWzOx8he0dL050IW2kbWF5CksUamtq1YLbsz+uSTS3pbspvAR47Uq3RI7zCRqZOcgraYiQ3pS0TaQdbdSvPvTFGGFm8brS760tKT2m3F2WqaHlUoWFPQ1SpXp19I3c7yVNp06eFGnGS3SaxiTWzZq7WsttLCVtMU4Uatvo61hZxrLE6ms5VpJpqUY79XnzrPGZYSbTO8nMQ7NGpM2dcOtnR3Apf1eiTpnP6kmVp+pdSqqS83ndK5/VOqXcOZzeZXncbezSmjpaQoU6KqqnqVo1daSzlJSWqsbt/sOTRl8tH1alRwdRTozpYTSa1mtvNjCfJ1I/qbxPsyZyWrrh1tqUvJXdX6L0zndRIUk9S6l0lLw53SKXdU6pXm8zhzLudxtaT0fK/tqVBVVTcKkJuTTedRYwkt2XtM6Nv+8LipXdPX16dSmoqWMa7Ty21yYwdw9sLdIWk5ndC6mpT7LKc+ytLDyDi6cSlCcytt/Uzi7v5Vt1bLrLqVvKMsMKvMsunubOldW3e1day1IpSivGi4pJShlb088+E+k5re8q2tz3zRerNSlLVy2pQk3mMls1k92NpYBEFmaJLa1Isiqymmwq4oq25oIMWkE1pW2wkpXep6TbQuzhYUYUpJ6lbS2hJZdtttttNHRek6cFRpaTkrfbHDp5qRhyxT8Z7tkU5dOVnJbS0ro2rJ3E9FQdxlN4ninKXlOMdu/bsilnk3F2JogjQRVdFkSpTaUtQuKUxcruqrPqe5kmlnK7y+eTZdWl5tTOol3El3c3+6pffcZdZR0bCno6tY06kv1WFSLq1HKT1pLDk022tqy4rc21vyzg90Z1NIUr+pTiuLqwkqVNKMVClLxYLYuRb3t+RJFVFGCkXYEDHRX0+iHpX/AAqqfovVekrVKz+8UPUczmdI6n/fr+fzOf8AyedzLZ9H2rs7OhauaqOlGS1ksJ5qTk2s82slt34zykWkLrv28r3OrxfHOLUHtcdWEYfL73JQtURo2Sp+k9HGp/XskoroPROpdG6l1CnO6V0kzq3O6jx5vRyubz+HOrW3+Vy21g7fSN3euqn33GNNQS202lTx421ZersWNu/cie50gq2jrOx4txdvKb4zOyWs6jwub3+/nSWN7OpkkGXOUgTShhfzGF2JS0RG3VRlrCjyf5dOfzbzLbaX0svrZdYaWcXfzSbraFXl1vvgv9E1695C+s7nva44vi6jabjKK2JrY3nV2NYSeqnsZ0WOlKVC0nZXdsrq3dTjIx1tVp78Z2bpLKec+NJbVlF/pSziUqYlSo6WoKIJLPVVLtJqpOsKstNUVJsrWwmpxlLjKl2XXW2Vu5tta0tpWt1SjOEIRqSc5xilKb2a8ksN4W7OM9GXu2lNPVlUnOEXCMpNxhltQjl4jnlxz7z9xIYAAAAAAAAAAAAAAAAAAAAAAAAAAAAAAAAAAAAAAAAAAAAAAAAAAAAAAAAAAAAAAAAAAAAAAAAAAAAAAAAAAAAAAAAAAAAAAAAAAAAAAB9O8AB9vSBjC6eTlfJ8oxv6drxs+bd8gGQAAAAAAAAAAPLDcEsbB5YbgljYAAAAAAAAwklsQA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OXOdmN305HL9H25y3V77Qi+4lJZYbdZWtt5pnGpVLqVrxtsttutuM4eVW6l1ltK/3PPp268Na81XKNNJ42azWxPo59vOTQouSzJtZ3Jb8dPN0HWdkDh3E3rV/7YQ9+Vej0LsJe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v/opvWjP2wd+Vej0LsHEw6fSdogfbTjLSVZdhd1/ClhxdbqFc6tf5Nt9t9bq2ceNKc7n3W8f7rmUpWtZqV25SUZpLPKsbc8+7Gz27+iKpRlFa0Hrb24tbuhPlx8/Ot1xV8v9VeP4fj6VB3Lak+f5Pt9trIE8pPnOBkyAAAAAUi8y4pEqMsrWl1pBnNutrwutuutrbbdbXu23Vpd2u58wRVm1Sm1vxj0m0FmUU92UR16XD9XpcRSZ9vPt+3WdwAAAAAAAAAAAAAAAAAAAAAAAAAAAAAAAAAAAAAAAAAAAAAAAAAAAAAAAAAAAAAAAAAAAAAAAAAAAAAAAAAAAAAAAAAAAAAAAAAAAAAAAAAAAAAAAAAAAAAAAA7VacOFK8e12+Pzf6+H4OHdGc+nn25+fHsC2dPWSKhMuORpjLq1rdcSXzrrq8brrqW0tuurX5tbrqVur6Yu6LbpQb36uPRs+g4ZpRnJLcm8fOVYkNQAAAACgdPler+lV/PQRV/gp9X0o3pfCR5dvKR8KQ7QAAAAAAAAAAAAAAAAAAAAAAAAAAAAAAAAAAAAAAAAAAAAAAAAAAAAAAAAAAAAAAAAAAAAAAAAAAAAAAAAAAAAAAAAAAAAAAAAAAAAAAAAAAAAAAAAAAAAAAAAAJBa/lek+lU/PUXdD4KHU/nZxVPfy6yvEpoAAAAAUDp8r1f0qv56CKv8ABT6l86N6fv49ZHwpDtAAfH4/+dAC3rm5eT27l8qHx+Z8fz+n2w2cn9fo5Nn22h73259vL1j4/m+Pqd0Pt83b83OPt1gAAAAAAABzwr3K/wDl5fx+YA6k9i29vQjgAAAAAAAAAAAAAAAPt9uTr5h1/b5wA3Np7Gt65V1gAAAAAAO18f1f7eP9QBY5d3Qs+zK+cAAAAAAAAAAAAAAAAAAAAAAAAAAAAAAAAAAAAAAAAAAAAAADmn9fp9z0/wDzoC+32yhz/J8nX18m75R/5eXTy/w8afHiM/2b1v8AblfbIOBgAAAA4fH4+X/V3BnH2+2/5OYAYAAAAAAAAAAAAAAAAAAAABILX8r0n0qn56i7ofBQ6n87OKp7+XWV4lNAAAAACgdPler+lV/PQRV/gp9S+dG9P38esj4Uh2gAf1Z/dW9yt1KVp3aVr26f1jWbahNrY1GTT6Ung2h76K52k+pvD9h6lvEYatWfwkxbqR/EpD7tbCGu9RZiC6xz7FOq26Lk5L53Mo49ce3OuMlrwX04r617fUa0JHnO/Lp6BjdcdPj5VEuMWrrY75dPmxtikm8cy5S6dtQWmJ0XRhKjGEmqTXirFu5dbbljpb5TF7TvMumO9ew2OdR8ocmpgvGjZnZ0VwZnynrfJsuRXJWNpAsaXBU0TFCRIplL2J/QM61IUe7Nruho2EtfS3JcQ5JkJjQv6rqld2dCpdUtIV6jorXdK5VGUKkU8OL1YQabTxFrbrYwllEdtVtrutC3nZUqaq5ip0XUjOEmm8rxmpKL2tPZqp5zHCNJuX4DXFOWso4uq7J36uNsizaA1fUllC0j1WHSVzjtXZKXQw2lidxq3dMJsoaZS0s623ql/DnVuKU+MpU6mHHjKcJ4e9a8VLDzjas4KqpDi6lSnnW1JyhnGM6snHOOTOM4NguIOSUz9lKDYrmUjy5qrr8558bkDxr/AIy2Izcmx5lfNzM9LutUaeIDCk0fkCqrZLnS4pBEVkoURoqSGKkKppuVNzigWKeGrpOhSnUgqVzWVFuNapRo69OlJLMlOTlHLivfKKlj0466Wj61SEJOpQpOrFSpQq1NWdVN4ThHD2Pky03s2YeTH/GWgu0WVNp5JpwxY8q1ZtgrpK0ORm+Suzc0xfHDZBja2S2XzKYWnKmFuhLRZcnOJk6VUvbn6xxZioze9qn5kTuE9S9t6VtC7lPWo1FHi9RZlUct0YR3ub5ERQtK868rdRSqRzr6zSjBR99KUt2quVrOzasm3PH2jx+t/JjcrPK3nJmquxrO5xvUpshOVtcsnR/MTLGpOy50u7M43e4mtTNKoe+2tEljp6npLK3IX5rcSLm1wdSUyyxLU1bxXGkdHRhC4ovWqa1KtTdOTi4vbiMpRmk1z5TTyiwjaSoWl45ToVliCjKjONTEk8tblJPGOTqZrpw3yXebsrYQi2f5LlXV/XWC5KWPKHC5GzebWrEcgzgqj6ura7fxaNq9rcSliNI69SbL3WSrYyzXKVKUyxxqiUFq62FbSVClVnRjC4rVKa/VeIpa8aWd2u9ZNPc8RjJpbeXByUbGrOEKsp0aUJS8RVqnFynjlhmLys7NrXo2mxflDdDcgbEcp1rDpVitvxri/Kcm0swujWkyk46PwtvlWP8AE83lk1ufXKAx2WqFDiqKhzqjLcm1nd7HN1qjqertRG3uBPBY3tO30dWuqzqTpq8rbsOeJ1YxhhTlHCWVlZWEnhHVe2s697SoU+LjN29NvPixzGMnLLjF7dnImnzms6Q8mbsIh2JxvqrBZHhDOGcZ8xL3d8ieEMtsE+R4aXsKp1TTCK5slRBaCJwaSwctmWrJWRa9OrUgTdHsTO65YqTpTLGOkKDoVLiUa1KlTaSdam4OrrPEXRg3rTUnsjsTeUsHJKxrKtCjF06lSecxpz1uLa3qo9Varjnb1PA2E5NnL2BsRLs9MeWNaNl8QRuSNMOyHOdV8wpcsteK5RIK3WR9nyInvZI86MdHxRZcia3lMgco4pX3JUNHm1U4thS1Q0hRrVVQdO4oVJRcqcbilxfGxjtk6b1pJ4W1rZJLa0YrWVSjT41VKFampKM5UamuoSa8VTUoxa1tqW9N7FtxmScV8kJsTk2E4skrllfVPD0xz1HGuW4DwZm3OrbBM45qjcjMMTw94gkKqzOaToc4WF3I4fdJnyOGPp9xfRbKlGlm3x1dK29OVVKnc1YUJOFarSoudKlOKTmpS1k3q58bUjLHLvWd4aOrzjTk50Kcqq1qVOpV1as09kXGOGsS5MyXNjOwgDBOgGxOeMuZgxAhbIljFw11TyRZsPNszy5tgONMHIok+mxl9U5CmB9HBMkqmfSFLenQsiZ8dXGiNxXtyBU1NbmuRzVr63o0qVZuVRV8cRClHXqVcrK1I7M4W15aSW9kVO0q1KlSmlGm6KfGurLVjTw8PWljZl5wsN7GfrtboTl/U2M47yQ+S3DmZ8K5YVPrXj7PGu2QiMnYmkMhi5thMjjHXzraxu7RIWgy6601ufmBrqtuSuljUYvvZHq1vzbXtG5lUpxjVpVqeHOjWhqVFGW6WMyi4vkcZS6cbBcWlS3UZSlTqU5+9qUZ68G1vWcJprlTSIL1+18y3tFlqJ4RwhEVc1yLMlKglpZ056VCmTpEKU5wdXp6dnE5M2MrEzNyZS4Ozs5Kk6RIlJuuuvuMvKKMmr1qVtTlVrS1IRW17ctvZGKik3KUm8KKWW3sIqNGpXnGnTSlKXJnGEt8m9yS5eXlwZeZv5L7NWIcSy7N0RyzrBs/j3GSxqQZjc9Vc0IstLcMnvqu9vZjcjM9zNH3NubXFxKUICHxnTPjHaoSqLj3IpOVcfTlo6RoVasKLp3FCpU+CVxRdNVdmcU5a0k3jbqvVl0b8dFSxq06cqkZ0a0YPE+JnruHTJaqaXO9yLjhnJN5xleq2N9yXjNGqOLcH5RjuS3eNO+YMyn49d7n/G8hfI5bjm1qd4n/AG7yDOlMZka6DM8QUyVvUtrMpNkzxFlKhvSLdJ6UoRuKlqqVzUq0pQjJUqOulrxUtfKlshFPEnJJ53JrabQ0fVlRhcOpQhTnGTTqVdRtxbWovFeZSaerjKeHlo1jNbW5Pbm3MrM3rXZ4d1yRsamptSnrnFzcl6gtKhb0CJNYapWLVio0pOlSpyzD1B5hZRVl5l9ttbGTUU5NpJLLb3JLfteFuOFJykore+ZNt9Cxyvclz8qSZ6YOTf5JPLmEeUA1hV5myHqC/TCMSMyTZV1NIzdEpVsFCIy4QF7V2LJjixc3WMrlYgJdWh0cG6OSGTuCNuVJ3joV7eUarK8/pDSlKrY3PEwulGUXCnc8U40ZSU0lq1FJyWthpNxSzsznYXdjo+pSu6Dqzt203KdBVFKqouEvfU3HGzKbSbwtrxk1MY60hy9ttm3ZQzHR2O8fYxxBM5Y8ZUzPl+XIca4VxSzOUyeW5gtlUtVplVqVS8Kk5qNjYmZsdXhdRKqOStlyJCrUJ7OpeUrWjb8ZxlSpVhBU6VKPGVqjUU5NRTWxb5NtJFfG2qXFavqOEIU5yc6lRqEIJyeMvLy209VLfyqKziy9qdD8zanMUBn0ifcV5cwtlM52RY5z/r/PEuT8NS14YDOpP0eSSdOia3BrkLSdaeWezSNkZVqm5E6VbC19jO7XId7e9o3HGRiqlOrSSdSjWg6dWKazF6rbTUktjjJrnwa17Spb6kpShUp1G1GrSk5U208NazimmumPVnbjOyTcgntNDstOeB5JsDoyz5lORty7G2MXTY2jTPM3J3NktdU12L4g7QtBI7qXuBTrGCL582QMlwf2B6uaTHBhTp31VxrTVs6fHKheOkm1OoqCcKeJOLc5KbWOXxHLCayk9h0y0VXjLUdW1U2k4QdbxptrOIxcU87l42rl7m1tIvbuRg2tcmKToyZxrLZn6IQ9dO33TP8AjzY1W2yKNtzSQ/qT1GMG5uWtSN0tYFSV5rG3CXI5KWkVJSD2gpwUkor93pe1zBqFzxM5RhG54l97ty2Lx8qWG2kmoNZ5dhp7mXGJ+PQ42EXJ26qp18Lf4qWN23Gtnds2mMGrWiuXNq2Cez9klGIcO4ZxeqZGvIGd9hMhJMY4ljL9JrzC45Gjn0xC8OztInm8rmJmmOsLwpT1ORVcbUVrk3VV9FxfUbeUIONWtVqJuFKhDjKjit8sZilFeU5JENC0q11OadOnThhSqVZ6kIuWcJvEnl4exLK5S+J9odl/WzYLWSHz5HiDL0Iz/LYOtxFkKE5Bc5TrrnNgVzdmjrs3oMjRBGhkqZoJcFpDNNCkDa2zSOt7mQ4Jm2y5ezqFeKd7RuKNeVPjqU6SlGpCcFGtSernbCWzL3rxmmuXlN52lWhVoxlxVSNVri5wmpUprWSfjJay27G8JrkztJzl/JyZh2V5QPdTXPBcJwRiSVYEZ8jZRXYtZMjTI/GSGPwZ8hccXRDHM9m8WQuC9wWuU0bFKFwnyDHkUJL67qFq6Is6JEhsghpCjQsbSvXqVqka7jTjUlThxjlLLUqkISaSSWHqObeFsbbZLOyq17q5pUo0oOjHXcFOSgorVWrCUorLzLPjaq37lhEK7C8mrl/AWCkuyLdlrWXYjDxExQ49mUt1izElyykxlOHRB1xa41P6lMjLa3K3AjhamXM5j4zVONQlmOZdXZnq4TUNIUa9bvfi69Gq4OcIV6XFupCPvnDbJPC2tPDwnsIa1lUpUuPVSjVpqSjKVGpxmpJpY1vFjhNtJNZWWll73ruHccf2+322coAAAAAAAAAAAAAAAAAAAAAAAAAAAAAAAAAAAAAAAAAGe/JdYxgWZ+UD1VxblGMN0zx/NsooWWVRZ2ofVte2sxrdDjESyiY5OfUm80kq+vUji7uNlOF1KcRw6SqTo2NzVpycKkKeYyW+L1ksr0nXYwjUu6EJxUoSk1KL3NastjNiKDYfSuU7nrdRp5yW+uF+OnrYpy16slGIZDmmIZdbUizI5+O2iWMS/s/eW9Y/tt16V5uZbW5KkeFJN7dacjKU0vs4XQvIWquYaSuFUjSVXVqKlKk8LWcZLi4tp7s5ytmNyZ2qrbTue952NFQdTi1Kk6kai2uKknruLa3tSWGYmS7ktcnvu6W2+t2FpBE6Yu1Wl0junufMyS1rx/jHGuOynMwuOPOUZqpJuQIXg1JfagUNzK2rnR0cWp9WtTFRta3G5v6o6TpqztbitGfGXEY6tGlF1Kk5vKlqxbWctZzsWHyYOadjPvmvQpyjqUZYlWqyUIRi0mnOWOXP62L3biCNptBsx6qxGD5SdpRiDNeDMju7lGobsBrnkEjKOH3WXMxJih1himQltrM5sMqSJiFSktnkbG0HuSdvdzWfrjYyPNUE1vfUbiU6ajVpVqaUpUa8OLqKD3SUctOL8pSa5CKtaVKEYzcqdSlN6qq0Za9PWWNjlhNPbnals2mSGcOR0zlrc0p3jOGw+l+NSnhTie6HNcpzk4tUpn0cym8wxjUTqHQtXBSZe4wnF6qY3qcpvitjb+sjbEZo4MKaTJmUu9bBR0rRuJuFGhdzcXUjJqinCMqet4spqbgpTS8Ra2XmOdXOyWpo6rSjGdStbQU1BxUqjUnGbilJQ1NZqOt4zS2JNrKRJfKgcnXhfU3CuomSMV5k1+eHaa684ycsjxqJZVnUvlmYZ5Ij5Fc8ZxxSzyOLpW87Cq8ttTI0rlYvjBpKultpURJoZeYItHX9W6rXVOpTrJQrSVOUqdKMaUIqOKVRxm3xrby8a6xukiS+s6VClbzpzpZnSi56s6kpVJP9fBSjhQXJnUf7l8mkYXBWAAAAAAAAAAAAAAAAAAAAEgtfyvSfSqfnqLuh8FDqfzs4qnv5dZXiU0AAAAAKB0+V6v6VX89BFX+Cn1L50b0/fx6yPhSHaAB/dnbvspT+lb83w08FBrU95PC/WSwm/wBy+r6DaHvo8+tHl2b19s5PZpzq2fwtpwvpbbdWxmvupS6nOtrW3k3yK8Lre1xtrw4VpxpxpXhxHknt4Mw2f+8S2bMf5a1nl9PO8noW9XTtR80Jvbtz/krePtybDSMv5aPYlrbnSmE8B6O6rzJ0bFrLXLGtWrUOx5lVtaHQi5I7IGOXLVkiNZaOSK8xKctbkid0T2X0PblyJYUQpKu/ci3k1x1S5uIJp8XXuKtSm2tqcouWJbdrTynzYKz3SrRy6dOhRk1hzp0oRnhtv3yWeV4e9Patu01DqFB6tQcqVHnKVSk4xQpUqDbzlChQdfcYceccZW4w040y64ww0y668y+66666t13btEksJLC3dCXVyJbsLJXtt5edr3/Pt+U9Pj5p1Io7DOT5btaNAEW8xmYtcsSZInO4Wa5dsZM8dQmTyRQsOeMXpHfFWXcW4wwVD8ImI1NL6SxyOVFpllCVxRbs1uCl18zO6VR36ub2VpOFStTp2tNQjKaipasnmEqlWVVvkymmscjXoFQcFacTbRuVKnTm7ibcoxbayk9ZRhGC2pY37d6MpcoNp805Wflv9b4jVA07BbIaXXwzA1Vzk1sjjMnonDGGJXIcTx5W5K0dTHbJkUINWWJ7DLEdzRHHJ0dT0qBvMUFxxeNHaJrta1ChWi6+NqipJwUpdFOW1+Th8qNn415pClHEatWk1S24zKKy4p5ztTWMb1vbxk18a4arbJ678klywsgz3hbJmFG2eNWnzLEG7KcUe4E/SddCc53LZIubYxJkja+qGhlImbARSQ3tljMsVup7e1L1qxueyG/quLq3uNJaNVvUjVUZzblBqWMxexyW5tNPV5t5zUqFajY3rqwnBNRSjLY2025NJt9WcYeDqt4da9hdzMB8lvmDU3FmQs+Yrj+i+Kdb39sxFGXqcX43ztiR2fW3KaWbs8cSr74XfIFrwzLypBICW1I8JUNyo1ZckRpjr82dxQs6t/RuqsaNWVeVVOo8cZTksRcMrxtVeIkm3seFvFxQqXNK0q0IyqU40lBxgtZwmn4yluwsbdrxt38htRZI+7RL+EWcnxFX6pHX2MaMxyPvVUq0hxT9dmXU3OTc41TuKU05MvI6YmO6itTHGkKi+aeUYYWZbdWvbUtCXEl72WkHJZWNjuIY2PDWzka2PedeHHStFSXjRtFF9DVKabyt737TTPyDr+xk7GbQ46NZ4hKp/nXQvYvD2GsfzqQK4xG8rZOfjoS+NmKFz4geowtabJyzxt7bzXRFKI6vQoillW52SLjSD7LTTEJO1tJpzjChcUatWVNJzp04rDmk009RtSw01HGWmkzh0XPFe4j4kpVberThGo9lScpRag3lPxsNPb7cEjZHfttMRaZ7gsRPJP430nwvktqxjB80TyWfx/QF9fVCWdVc8fpMcMWw2Y3C3Ib62vqVwWGW49jcnUszScrd3WiRuuTqxHRp21W7tpLSda8q03OdKH6nOMU4NTc5U4LUTWzxmsywsZ2PapOvTt7iHeNK2pyUITk9eLb1oqOopSfGNZT2KSS1m+UyviGIM+5Wt0hxptJoXfvBCnjDuB4lr3yhmkkpzNDpvhXE7o/VSR66b5La2CmLHaaYHsNOvuaMoR2Jp48obVK57kay5zcpGbzyrUKXftS3u3Z1OMrOtZXKhKFSrhKUo03mSjWwsOEsYe5cnRGnUqK0hWtlc09SlGhdUZSjOnT2NKclha1JN5UuXLby3nHbBOLtjcd7GcrDjzWt4xZygMFgi2kRzvrnm1fM5xmLbXFyHKKlsumsAbYjRC/yfJ2FXOy/r/O2OUNq2PSd7bnCINEje3uLtBnTcToTttHVLlVbKco61KvTShC2qSprWjLWyoxmspKUWmlJPDxmKlGtCteQoOncxi3GpSqPWnWhr7HHVwm4PLeGtr5coijlEdboXj/SLDOdo/hnP2gDrknZGYxhfyfeZMlTKWxl5rHYClvUbKYvjmQkbDkBlTILegQWVLJszLHE0+TMaJlWt8ZTtKuXS2FzOd3WocdSvIwpQl33TjGMk3lcXUlB6knva1MLGdbDwnDe0KcLelVVOdtOc5J28puSwv18VLak+VPGNjWc5cb8iqvRuebtpsNtz80xrLGzGg+y+vuvrk7uqZhJV5tmqGLrolHkj2sNTI2dzkSRhd21ucTVSdRasMJRobzFi0lOdtpeLVK3quLlSo3NOdaKWf1PO2TWHlQeJPG3Z05WmjWnUrU1JRqVLecKTbUcya97nZtlu53t2k7aJa37A6aYV5TzMu2eKcia+YqfdCsza4sSbMUUe4DfkzN+YFbG3YujkIaJKkbl8vPTLWN3WHv8YSOiJhS32K1a5IjW3KLoL25oXtWxo2tSFaqriNRypNSVKnFePKbWVHK8Vp4e3O9E1pQq21O7qXEJUqfEzp4mscZKS8VRWzWe/DWVztcsL713XV5KHkTLK3VrZaw7+XW28f5NLrthorS66lPKpddSyyl11KcbqWW8a15tOEtkv/aelW1h69BeilF8n2eevMV037n6PWdmKrxyZU3tNfmk80imONytSshztekaoRBNmcEzKYuq7nURNcWjGUYs9yByV8226vRULSiVqj6Utu4lE305tePCtheQlUtLmnBNznQqxhjfryg1H0v+vPLyW0oxuKE5vxY1oSlyeKpJt827PTk9Hev+ie48f/hBjrmyQYVyQow0btFmzNSbPV7EsriF3xnkMmbP0HcGjJNlt8Mc1zq1y+ONKeKtLysfEjmeayGtZB7Y4FJKGve2stCcRGpFVlbU6XEf+8jOnqKacFtjhqUm2ksZbeWXNG2rx0sqjpydN1qtTjcrUdOpruHj6zUspqKjvxhKOPGMP8fwaZ7NcnTygutOure4yzYWCcoSk2RnOKImnq45Dyvr5YyvOPiEkWjKKt75M00FySYilLo2tKNeY2HGtVbCLnF6ayFfVVnC3v7K5uHq0JWLoRqyT4unW1lNOUsNQc4Zim2s7tyZzqLrWt5QopusrtVZQj76dNKUNibzJa2J45NuFuzYWXcaT/VfkTGPDWy8SfMb5bznv/XMOHMO5BRKIvkaPQCD4cMgszykuhrnYRI2Bvc3ypUOsbpC2tKlSQ5NkiRJ1Da6IlqjKqU7rSk61u1UpUbOdKrWh8HKpKblCCktk3GO170spcprOE7fR0adZalWrdKpThLGsqahqSlq71lrm2527yf+UOuup/CXYTWla0rbtRye9bLqVrSttaRXXO6nNrx7XC6ta0rTyq1404V4VpFY/eOts5Lt/wBJPsN7ltaXpNPdO2SfRqwR3OoB5x38KFmNxpl5la7a7xp7rrrrq1uTlY6z+nsJu7fCpVicuwqhdac2hdltvDm04DWv/wA36GNn6jQae3esPka5dvWZp7dL1l+6rL/+R/LzbPQsmLWh2t7dMuT42Cz7ENbpNvnmeNbFxHGLbqukk+WTofjKLO8IKfk+xsnxLhOUxSe5LVu7zRVjpoRJHREQ2pkTy+mnXomRzMRS3dw4XFtRncKyoyt9d3GpBVJtaq4uNScZqGFtaST2rD5tLaipW9eqqTuZxrKKoOUtWKe3XdOMouT34w3z9Wbm7MLnEAgP8HgjWR8HxnW6YEZbzG5OmFIh2V2MUCLkWyGB5O1t1Es4muQpg1u7gyvLa+yRjkktcHhgkTs6sy5IxnIb2Bs57CcJ1NLuFadeMoxcasmtaa4pLWbUUmk9iaSyknl5y+i5hKMNGa9ONF8ZJOEM6sW5J4Sbk1sabWd5+iUy8rlN/wCEQ3l3VtvpydXKDUpdStaVpzrsTW1rStPKrwurwrTt0rwrStASTsNAp/HLV+hza9uH8nNlN/8AmtMfwOt+bTNeOqV113IwcrDZdWt1hWU9GTSrLq1rYWaZlJ3LMMstrXhbffZZbZffbSl11tltt1a0tpSlhc7NLaM2b6V7v/Fx2r28vybzit8+5mkVn9fa+2rydO70GmAWxWAAAAAAAAAAAAAAAAAAAAAAAAAAAAAAAAAAAAAAAAAAbMuRtp/+lA0t7Vf/AFyN3b+Zw6zPPx48RXaW+9t5+K+T30dnX8p26O+7bfom8+rIy+2K5YfN+MNiM7tmINbNDMRTyHZiytHo1nWCaoQojNrUe3S+QMlZOVMH9W/oT5a4pbDTnV4WMSmi5YrWHmJqUUXWDmoaKoVaFJ1at1UhKnCTpyuarpvKTw462NVcySOirpCrTrVeLpW8JKclrxow18ZazrYznpeSj1HKyPt/yavKP4Rxse+5O24k+ccP7QTOIpVRzxlTO+NGh0WUmatnbLzL3edOkTmq+2YvDchtcHZW5vTYQhRrHp4a0i5dcXa39jWqJQtadGrQU2sQpTljU1nuimljL2J8u1G1Bu5s7qlT8a4lOnVaz41SK99jO9rkWc79hw/YuyRqJyLmYMebWxWQ45nGz23GN3rWvBuSWkyLZHjF+JmYyuW852waR2oJOxMT8yGteMlbma1p1t158fuPItYpQzL3DCqU7rStOpbSVSnb21aNerB5g5TwoQ114spR2vVy8LahqTt9HThWThOtXpulCWySUJJyko8ia2Zf0osPl71SpRvzaSepUHkodcNakqEo04w0tGlvxUyLb06Wy+661OnuWLFiu8kmlhdylUoUXW1OPNvvk0Iv8lq7P/zdz+f7Vj0EOkW++Ke1rFvQw8vZ4m/Zu53hfIXTyreP52+6x8lLmVkhkqd8Rs3J44Tx28ZPbGB1XQFonqV4lvV4W6y5MlNYm+UW0LN4MSxeS5GUJUVLTX0IO5mujakI3OkqLnGNZ3k5qm347g6cMS1d+q1zbt2xYJdIQnKjY1FF6itoQckvFUstNPG6WVsWM7+p6LxclSAAAAAAAAAAAAAAAAAAAASC1/K9J9Kp+eou6HwUOp/Oziqe/l1leJTQAAAAAoHT5Xq/pVfz0EVf4KfUvnRvT9/HrI+FIdoACla08r4+l3K+GnbAZxu+3VzEz12P2Grlu/P38fGZv49jC6lGZq/jQm/8bV5VY3SG1LuyP187Ma2ViFKRWtlXnm9jdKMfDrZTooiVCgqaoqlTVJNNUlCKgmpKaailjOutfd77ab8bV1nPjJ67WHPWethx1ca2/GNm/atm7YQwJTQACTWnNeZWHHL5h5jy1kxmxJJ11jnJcWtU7lLfjqQuRdyW+xxfISkdSY07LrL0KK6xWvbFCi25GlutMpVOVWyN0aUpqpKnBzSaUnFOWHvWWiRVqsY6iqTUfJUnj0bjo3vIk/kswpkORzmYSCf2q2twtnL3Jnp1mFF7GUjIZV1JKuXHvNFjOQ3oSWtTRb1ZvKRJC0l5Vicm2zZQgouGpHUaaccbNu/ZuNXOblruUnPfrZednTvJAlezuyc8LmRM52EzhMysis8cj2QSpXlieSIudsEPcznqJMkyseH9ZbJ2iLPKg92jra90XI2RzONXthKZWZebdoqFCLi40qacG5Ragk4yaabTxsbTabWNja5Xnd160k06s2pbGnJtPr5y3IPmzMuMWSWxnG2W8m49jc/Q2tc7j8InkpijJNWy0pQRa3S1qYXVAgkaG0hWqJtSPCdYnoUpUF0L5hxlt2Z0qdRqVSEZyjtjKUU2upvaaxq1IJqE5RT3qLaT60t52rfsTsC0zqKZQas55hbMlwOMpIVBsiN+TJojnMMhyBkWRpBE4nLU72W/x2NIY44uEfRsTO4I2tMyLljUSlsQqTiL8O3oOEqTpU3TlJzlBxThKTlrOTi1hty8bLXvtu8zx1XX19eWvjVUsvKjjGE9+MbOoh8swwkyw4ky8o0q+0ws0q+6wwsyy6l1hhd9taXWX23UpdbfbWl1t1KVpXjTiJGk1hpNbsNbMc2CPOHlbH0chKeTM75wzVawWZjzLlXLNkVSmoYvZkzIcundkbQn0JtORsFspd3WjOkOomT0NTt1E5JlCCaX2V6lZzdKdGlSzxdOENbfqxSb255Ebzq1JpKc5zS3KUm0t25N7NyKmH7B57x5CpFjWA5uy9B8cy/pNZbAIfkqZRmFSmqxNYjWdkUWZXlExvXS0ZZaRT1yQKerpi7CDecVbS2iVGjOSnKlCU1ulKKbznOctdXoNoV6sFqxqTUXluKnJJ5WHuZYkRmUux/JGiZQKUyOEy9gVdNYpXEXxzjckZVvMMKosaXxnVInNtVUKNMK6QjVEm9Tvvs5/NvupXaUYTjqyipR5U0mn8j2bthpGUovWjJxlzptP0nc5Hyrk/MclOmmXcjzzKkxUJU6I+WZHl8hm8mPRpOfRKkOfpM4uboamS9UM6OQYquKJ6pf1Oy3nXccU6dOlHVpwjCPNFKK2dCMyqTn7+Up43azbx7SxbDLy77DC77y7y7qX2X2XVtvsvtrS626y62tK23W3UpdS6laVpWlK0rxoN3tWHtXM9q9DNU2nlPD51v/AKuslHJOdc25mLj5OYMxZTysTE0d7dFisk5Bls5LjLebQi01DH7JO7ulrMkMtTJ7TEzdRMTfaQTS6ytCi+bHClSp5dOnCDe9xik/m2fIbSqVJ4U5ykluUm3j0lvv2SMhymJwmByaeTORwbGhb+VjiGPsoe3eJ4/KlbiU7ykuEx1wXKGeKFyV2IIdH+xiRoLXhxJJWuNFKkqw23ZQhGU5xhGMqjTnJRScmkopyaW1pJJZ3JJbkjDnKSUZSbUdkU22orbsS3LOcvG9ll9rud3/AMPU8vwjfZzc/wDV6N/Sak6M+0Gy0dZYLGo/sNnFijuL3eyQY0YGfLM+bGXHb8XYqKse4K1IpAShiTvYWuXF2uTAQ3rbbFquyh1LVBtLoHb0JOTlRpyc01PMU9ZPepZW1PlT2PlJVXrJJKpNKPvcSezmxt2Y5OtkdR3IM9iEySZFic3l8XyCgc1D2hnUdkryyTFE8q7jrlTukk7atTPSdzU3KD7lC8lbYqPqedUw26pt9bpHCEo6koRlDGNVpNbsLZ0chopSjLWi3GXLJNpvbna1824/ue5FyBlSUOE4yfOZjkeaO3UOusvnsmephKHPoxNiZN1xf5CtcXVb0dOWWQRVSrNqUSXYUXzbLLbaIU4U46tOEYR8mKSXsSyZnUnUlrTk5Pnlt2fLk7mRZozDL8lkZplmV8lSjMaV1jz6myzIp1KHvJad8iJTcRFHkmduToplJTrGCGdoIjziW62q2UlqbS205NYhTUK1jSpQhxcKcIU9viRiow8ZtvxUtVZby8Jbdu8OpOUteUpOezxm9uzdt6Ny5ls3H9s+bMyx3KJ2cI/lrJrFmlS7vsgUZeZ57KmzKBz9KE7gkkz2dP0TsTKzXeRJHZ1SvrkY7XLHZO5uBK85QWtU2mHSpOnxLpU3S1VFU3Faiitiio+9xjZjGMBVJqbqKUlNtvWTetl5y9bOduXnbtKTGuXMrYZfzZZh7JuQcUSk9vUtJ0lxrM5HBZAa1LLir1bYa8xdya3IxvVXkk3KEd6m5OdcUVcYXdUu2tMzpU6kVGpThOK3KUU8cmzZzbBGpODcoSlFve4tr5goy7ldXbG7FWTshKLYbJFsyiFp8zkZ1sVl7k69fXGVxuhjldRjki98/tytfGyiVzVO39sT1Riv+zAqdNZxCKytV4illbNjx1IOrUeMzk9VuUct7JPa2uZs7P8Aj3zfST5Em1Mx5VpM8vRyQQ/LMtpkOXUk2UIlLeiVlUWyI/Ud+us2jklqgb6yBkkqtzbHnoKPrklU9GJ5hUqKjThxUNWk06UdVJU3HOq4rGIuOdjWMJYWwOpUblJznrTTU3rPM096k8+MnhZTymW605IyIwwuW43Y57NGbHk+VMS6cwNplL43QyaLYsrvXxlXLIujXEskjVR1cYYsYj3hCsNaFZl6lvuTnXVvrlwg5xqOEXUinGE2vGipY1lF8ilhZXLhcxhTkoygpNRk03HLw8bVlbnh7Vzcm8ssbGoAAAAAAAAAAAAAAAAAAAAAAAAAAAAAAAAAAAAAAAAAFzwybTLHMoZZxj2WSWCTSNLLXGOS+GvrpGJQwOFll5di9lf2RUhdWtbYWaYXaqRKyDrbDL7KX826tK6zhGcZQnGM4SWJRklKMk+Rp5TXWbRlKDUotxktzTaa6U1h52nUvDw7SF2dH9+c3F7fXtxWu709O61U5uzu7OSk1Y4ujo4rTT1i9xXrDjlS1arONUqlJpp55phpl99dkkkkkkksJJYXo3L5DDbbbe979rfteWV0Wlcog8haJdCpI/RCVx9aU4sMni7w4MEhZHAnj1Fe0PTUoSOTatJ416kqRqSTy+NeYZTiNZRjNOM4qUXvUkmn8jEZSg1KLcZLc08NfKdzkPJ2ScuydVNsr5CnGTpmuJITrZdkKWP00k6whLZUtKQqf5IvcnVQSmsrWxOUarvsJs/kl2229oYp06dKOpThGEeaMUl7Os2nUnN5nOUmtzk236WfnPskZEyrILpZlCezTI8pubmxorJZ7KHyYP8AVpZUZbezNdXmQrnBxq3NLeSShbEVVPRkCMkpMlKKJLtspmEIU0404RhFylLViklmTzJ4XK28t728t7WYlOU3mUnJpJZby8LcupcnMVxmXMrm43Jw2bk7IRmIUz9WVJ8VmTSR343Ik91ptl0jJg9zlWMFPtbDzrKu9jXa4VtONtqo4GX0rhU6aqcaoRVRrDmopSa5m1v+Uy6k3FQc5OCeVFtuKb5UnsyR6NzQAAAAAAAAAAAAAAAAAAAAkFr+V6T6VT89Rd0PgodT+dnFU9/LrK8SmgAAAABQOnyvV/Sq/noIq/wU+pfOjen7+PWR8KQ7QAHCva8PlerwAY3dO75jnhXjw4V4jDaj75pLnbSXpMqMnsSba3pJsc2vcr6lRhzgv18PWXT09D9Bni5+RP1X09HQ/Qxwr3K+pUOMh5cPWXT09D9DGpPyJeq+zofoHCvcr6lQ4yHlw9ZdPT0P0Mak/Il6r7Oh+g44V7lQ4yHlw9ZdPT0P0Mak/Il6r7Oh+gcK9yocZDy4esunp6H6GZ4ub3Qn6r7Bwr3KhxkPLh6y7elekxqT8iXqvs6UOFe5UOMh5cPWXb0r0jUn5EvVfZ0o54V7lfUqHGQ8uHrLt6V6RqT8iXqvs6UOFe5X1KhxkPLh6y7elekak/Il6r7OlDhXuV9SocZDy4esu3pXpGpPyJeq+zpQ4V7lfUqHGQ8uHrLt6V6RqT8iXqvs6UOFe5X1P6vz9oOMh5cPWXb0r0jUn5EvVfZ0o44V7gxxkPLh6y7elekcXN7oTf8AFfYOFe58fL/N2w4yHlw9ZdvQ/QNSfkS9V9hzwr3K+oM8ZDy4esunp6H6GNSfkS9V9g4V7lfUqHGQ8uHrLp6eh+hjUn5EvVfYOFe5X1KhxkPLh6y6enofoY1J+RL1X2DhXuV9SocZDy4esunp6H6GNSfkS9V9g4V7lfUqHGQ8uHrLp6eh+hjUn5EvVfYccK9yocZDy4esunp6H6GNSfkS9V9g4V7lQ4yHlw9ZdPT0P0Mzxc/In6r7Bwr3KhxkPLh6y7elekxxc/In6r7DnhXuV7vlfM7ocZDy4esu3pXpGpPyJeq+wcK9yvqVDjIeXD1l29K9I1J+RL1X2DhXuV9SocZDy4esu3pXpGpPyJeq+wcK9yvqVDjIeXD1l29K9I1J+RL1X2DhXuV9SocZDy4esu3pXpGpPyJeq+wcK9yvqd3yg4yHlw9ZdvSvSNSfkS9V9hxwr3PjXyhjjIeXD1l29K9I4ufkT9V9g4V7nxp5YcZDy4esu3ofoHFz8ifqvsOeFe5X1O55YzxkPLh6y6enofoY1J+RL1X2DhXuV9SocZDy4esunp6H6GNSfkS9V9g4V7lfUqHGQ8uHrLp6eh+hjUn5EvVfYOFe5X1KhxkPLh6y6enofoY1J+RL1X2DhXuV9SocZDy4esunp6H6GNSfkS9V9hxwr3KhxkPLh6y6enofoY1J+RL1X2DhXuVDjIeXD1l09PQ/Qxxc/In6r7Bwr3KhxkPLh6y7elekzxc/In6r7Bwr3KhxkPLh6y7elekxqT8iXqvsOeFe5X1KhxkPLh6y7elekak/Il6r7Bwr3K+pUOMh5cPWXb0r0jUn5EvVfYOFe5X1KhxkPLh6y7elekak/Il6r7Bwr3K+pUOMh5cPWXb0r0jUn5EvVfYOFe5X1A4yHlw9ZdvSvSNSfkS9V9hxwr3Khrwe6cX/ABl29K9I1JrfCXqvsHCvcGxqAAAAAAAACnl0490B1nNKU4dulfBWlO1834+qMOUI51pJPky0uvOejabKMpboya6It8/N1P2nHCvcqMcZDy4esu3pXpM8XNb4T9V9g4V7lQ4yHlw9ZdvSvSY1J+RL1X2dK9Jzwr3K+pUOMh5cPWXb0r0jUn5EvVfZ0r0jhXuV9SocZDy4esu3pXpGpPyJeq+zpXpHCvcr6lQ4yHlw9ZdvSvSNSfkS9V9nSvSOFe5X1KhxkPLh6y7elekak/Il6r7Olek44V7lfj/509UOMh5cPWXb0r0jUn5EvVfZ0r0nPCvcr6nx7tPVGOMh5cPWXb0r0ji5+RP1X2DhXuV9T49yvqBxkPLh6y7eh+gcXPyJ+q+w44V7lfj/AOVfUGeMh5cPWXT09D9DGpPyJeq+zofoOeFe5X1KhxkPLh6y6enofoY1J+RL1X2dD9A4V7lfUqHGQ8uHrLp6eh+hjUn5EvVfZ0P0DhXuV9SocZDy4esunp6H6GNSfkS9V9nQ/QcVp8f6qcaf1cRtlPc0925p71u2GGmt6a60184AwAAAEgtfyvSfSqfnqLuh8FDqfzs4qnv5dZXiU0AAAAAKB0+V6v6VX89BFX+Cn1L50b0/fx6yPhSHaABOOtmEnnY3OGOsLMB9UrhOn61BerLJuUqErYiSKnd7PRJLeHTnIpnb11zW3c8qji5dFQ3HkWn1PL5ry5jaW1WvJZ4uOV0yeyMept83Xs3dNpbu5rwox3ye15xiCy5vrUVsXLk+lfqRyUepureNWSKIcZx98k1rcltkshU0U1OcnKhVvSbjFZNUKt45t/8AY6Ob1RQsOoXzkpLQgqnZ0Xzu5vbm5qSqVK08tvCjJqMVnKUVnZjk5T29G2oUIKFOnFLlyk5N4W1vlezb0mWXiUNde9NF/sF/774a+qIePrecn6zJtSHkx9Vdhz4lDXTvTRf7Bf4f+e+Gvq1Dj63nJ+sxqQ8iPqrsOPEoa6d6aL/YL/33w19UOPrecn6zGpDyY+quweJQ10700X+wX/vvhr6ocfW85P1mNSHkx9Vdg8Shrp3pov8AYL/33w19UOPrecn6zGpDyY+quweJQ10700X+wX/vvgoHH1vOT9ZjUh5MfVXYPEoa6d6aL/YL/wB98FA4+t5yfrMakPJj6q7B4lDXTvTRf7Bf+++CgcfW85P1mNSHkx9Vdhz4lDXTvTRf7Bf+++CnqBx9bzk/WY1IeRH1V2DxKGunemi/2C/998FPUDj63nJ+sxqQ8iPqrsOPEoa6d6aL/YL/AN98FA4+t5yfrMakPJj6q7B4lDXTvTRf7Bf+++CgcfW85P1mNSHkx9Vdg8Sfrp3pov8AYL/30OPrecn6zGpDyY+quweJP10700X+wX/vocfW85P1mNSHkx9Vdg8Shrp3pov9gv8A30OPrecn6zGpDyY+quweJQ10700X+wX/AL6HH1vOT9ZjUh5MfVXYc+JQ10700X+wX+H/AJ74a+rUOPrecn6zGpDyI+quweJQ10700X+wX+H/AJ74a+rUOPrecn6zGpDyI+quw48Shrp3pov9gv8A30OPrecn6zGpDyY+quweJQ10700X+wX/AL6HH1vOT9ZjUh5MfVXYPEoa6d6aL/YL/wB9Dj63nJ+sxqQ8mPqrsHiUNdO9NF/sF/76HH1vOT9ZjUh5MfVXYPEoa6d6aL/YL/30OPrecn6zGpDyY+quweJQ10700X+wX/vocfW85P1mNSHkx9Vdhz4lDXTvTRf7Bf8Avvgp6gcfW85P1mNSHkR9Vdg8Shrp3pov9gv/AH3wU9QOPrecn6zGpDyI+quw48Shrp3pov8AYL/30OPrecn6zGpDyY+quweJQ10700X+wX/vocfW85P1mNSHkx9Vdg8Sfrp3pov9gv8A30OPrecn6zGpDyY+quweJP10700X+wX/AL6HH1vOT9ZjUh5MfVXYPEoa6d6aL/YL/wB9Dj63nJ+sxqQ8mPqrsHiUNdO9NF/sF/76HH1vOT9ZjUh5MfVXYc+JQ10700X+wX+H/nvhr6tQ4+t5yfrMakPIj6q7B4lDXTvTRf7Bf4f+e+Gvq1Dj63nJ+sxqQ8iPqrsOPEoa6d6aL/YL/wB9Dj63nJ+sxqQ8mPqrsHiUNdO9NF/sF/76HH1vOT9ZjUh5MfVXYPEoa6d6aL/YL/30OPrecn6zGpDyY+quweJQ10700X+wX/vocfW85P1mNSHkx9Vdg8Shrp3pov8AYL/30OPrecn6zGpDyY+quweJQ10700X+wX/vocfW85P1mNSHkx9Vdhz4lDXTvTRf7Bf+++CnqBx9bzk/WY1IeRH1V2DxKGunemi/2C/998FPUDj63nJ+sxqQ8iPqrsOPEoa6d6aL/YL/AN9Dj63nJ+sxqQ8mPqrsHiUNdO9NF/sF/wC+hx9bzk/WY1IeTH1V2H5nala4KCjCDcSxi4o2y4u+2nXGytbL7ebdSl5a+2+3jbXhxtupWnzK0rSgcfW87U+STXzMakPIj6q7DymcvZyQ+JcX4wWbV69xwiJGsyu66ZxxtLKJQrkNCzFS0y+ynUizVCJrTuD0Q6nVudL07Q5N7kpeTV7Rc1+h0JpSqq0bWvN1IVHim5NuUZ7dms3718z+QpNK6PpypSuKMVCdOOZqKwpwys5W7K352Pfls8cg9keUAAAAAAAz25NrTlXvFtRCsK1vOJj5lt7/AC00m88g25iQrUKQxIWrIJMuT0PULiTnEwu8lYSwJXpW3GVXpSLK12lL3vG1lUjh1JtQp524b5cdCXt6Sw0bZq8uFCWeLgnKpjZs/WpPpfsTPo+YT5OXUbBMIa4TEcRxy5MhSkFKlxqc1KY4qCirC71RyRAoTpKGmVs51xxhZ7gfx57g4L1VTFRngKl1cVZupOtUcm8++ePQnj2Hs4UaVOKjCnCMUsJKK7NpMHiUNdO9NF/sF/774KeoNOPrecn6zN9SHkx9Vdg8Shrp3pov9gv/AH3wU9QOPrecn6zGpDyY+quw58Shrp3pov8AYL/33wU9QOPrecn6zGpDyI+quweJQ10700X+wX/vvgp6gcfW85P1mNSHkR9Vdg8Shrp3pov9gv8A33wU9QOPrecn6zGpDyI+quw48Shrp3pov9gv/ffBT1A4+t5yfrMakPJj6q7B4lDXTvTRf7Bf+++CnqBx9bzk/WY1IeTH1V2DxKGunemi/wBgv/ffBT1A4+t5yfrMakPJj6q7B4lDXTvTRf7Bf+++Gvqhx9bzk/WY1IeTH1V2DxKGunemi/2C/wDffDX1Q4+t5yfrMakPJj6q7B4lDXTvTRf7Bf8Avvhr6ocfW85P1mNSHkx9Vdhz4lDXTvTRf7Bf4f8Anvhr6tQ4+t5yfrMakPIj6q7B4lDXTvTRf7Bf4f8Anvhr6tQ4+t5yfrMakPIj6q7DE3bfko9TNpcbPcUcMZx9jk1W5VSNSJPRTac2uVSq9GuLVm1WrGet1/8AIq5stCFhHVK3KiXdBRSzrp6F/dW01Up1Z5TWU22pLO1NN4eVz+lENa0oV4ShUpxaaeHhKUXtxh4ysZ2ci34bPmnbJYRetcc45Gws/n1VOEFfqoLFRhNUyhS2LUiZ3ZT1ySvGqFzNZ3BDc6t3PNo3OVVaG09RanoeZ9Ds7hXdtSrpY145a5pLZJfI9h4e7t3bV6lFvOo9j509qfoIPHSc4AEgtfyvSfSqfnqLuh8FDqfzs4qnv5dZXiU0AAAAAKB0+V6v6VX89BFX+Cn1L50b0/fx6yPhSHaABtI5FalLuVD0+pWlK21yZWlaVpStK0rH3qlaVpXtVpWnarThwqKbT/3srfv6P+8iWuhtt/T/AHlX5PEe4+ogPAHswAAAAAAAAAAAAAAAAAAAAAAAAAAAAAAAAAAAAAAAAAAAAAAAAAAAAAAAAAAAAAAAAAAAAAAAAAADUzy3NKV5OHYLjSleERk1acaceFeweX9uncrw49sdujvu61/Gr6TlvfuO5/Ez/NZ8w0fSzwIAAAAAAHpE/gydKeLcfa8KcaRWlKV4dulKskzrWlK9ytaUrXu1pTuUHmuE33Nb83Gy/NRf6A+Gr/vIfPI+goPGHqQAAAAAAAAAAAAAAAAAAAAAAA+Xhy1VKU5UPcGlKUpSmTKUpSnapwowM3ClKfMpSna4U7Q+gaC+9tH99V+V8ZLL+39Z4zTP3fU/eU/zEathcFUABILX8r0n0qn56i7ofBQ6n87OKp7+XWV4lNAAAAACgdPler+lV/PQRV/gp9S+dG9P38esj4Uh2gAbSeRV/nRNPfrm/wDYDyKbT/3srfv6P+9iWuhfu+n+8q/mM+oePAHswAAAAAAAAAAAAAAAAAAAAAAAAAAAAAAAAAAAAAAAAAAAAAAAAAAAAAAAAAAAAAAAAAAAAAAAAAADU1y3P83DsH/khJ/+o8uHbo77utfxsfpOW++47n8TU/NZ8wwfSzwIAAAAAAHpF/gyfm237/Ja3/Uk0HmuE33Nb/jZfmov9AfDV/3kPnkfQTHjD1IAAAAAAAAAAAAAAAAAAAAAAAfLw5ar+dE3C+ub/wBgMw+gaC+9tH99V/PZ4zTX3fU/eUvzEathcFUABILX8r0n0qn56i7ofBQ6n87OKp7+XWV4lNAAAAACgdPler+lV/PQRV/gp9S+dG9P38esj4Uh2gAbSeRV/nRNPfrm/wDYDyKbT/3srfv6P+9iWuhfu+n+8q/mM+oePAHswAAApzVaUg5MnOUkFKFlxtiNOYcXYervJKuPOtTFX3UMPuJIsvONtKtvusKtuMupS2lagCorXhSta+VSnGvzPK9PteqAOrbXtleKqKNDu1utUl9CldG1wSLqpjLudzS1FEpxvUb6827hYZzbq827hTtVAFYqVpUKc5WtUkJEqeyph6lUcWnTkl08u80466wouyla0pW6+622nGnGoA/Btdmt5TUWM7k3uqOt9xdFbasTrk1TLKUrcXQ9KYaVz7aXW1ut5/OtpdStaU40AFeAPyUKCEpBylUcUnTJy7zj1B5lhJJJRdtbzDTTTLrSyy7LaVuvvvuttttpWt1aUpWoA/S26262l1taXW3UpdbdbWlbbra040rStO1WladuladqtO3QAULk6tbOmqsd3JA1JKX2l1VOSxOhTUvupWttlT1RhRXPupbdW23nca0pWtKdqoArwB1JD+xKnE9oSvTSpdkvO6S2EOKM5xT8yvC/q6Is65STza9q7qhVvNr5fAAdsAAApyFaVTepLTKU6i9GoqkV2EHFm3JVVCilFUym0u664hRQg8g+pJtLDKEnFGc3mGWXVA/e662y26++6ltttK3XXXVpbbbbbTjW66teFKUpSla1rWtKUpTjUAUTe6NjsTeoanFC5pyzr05h7erTrSS1BVLamEXmpjDLLTi6X2VvKuupfZS62t1tOdTiBTuT+xMxicp3emlrNWXVtSFuLijQmKbqVpbW1PYqOKuOrStaUrQul1eNaU4ca0oAO28vygAAHUESBhVOJzOme2hQ7J+f0hrIckZziR1P+76siLOuUlcz/wBvnlW835vAAdtddS2lbrq0tttpW6666tLbbbbaca1rWvapSlO3WteFKUpWtagDqmx+Y3qp9GZ5aXeqW6liqjY4o19U191bqW2n0SnG9RurW27haZza15t3Cla0qAO2AAAAAAAAAAAAAAAAAAAAAAAAAAAAAAAAAABqZ5bn+bh2C/yRk/8A1Gl47dHfd1r+Nj9Jy333Hc/ian5rPmGj6WeBAAAAAAA9Iv8ABk/Ntv3+S1v+pJoPNcJvua3/ABsvzUX+gPhq/wC8h88j6CY8YepAAADqUj+xOC1S2oHppXOKPndMQI3FGpWpOZdSy7pKUk688jm31pZd1Uu3m3VpbXhWoA7Mwwsksw00ywooqy4w00y62wssuy2t15hl91aW2WWW0rddddWltttK1rWlKVqAOvbHpneyjD2Z2bHckkzqRpzYvSryijeHHqZhiU02ywzh2+ZdWl3Dt8AB+69wQNaUxc5rkbciJ4VOWL1JKRKVS66lttTFCi8sovnXVpbTnX043VpSnbrQAf0iXInJKSubliVeiUW1uIVolBKpKdbS6ttbilBF5hJltLrbra1svupS62tOPGlQBTOb2yslhJjy7tbSWovqURe5r0iCw8ynDiWTcqNKtNvpzreNllbrqc6na7dAB2Nl9hltt9l1t9l9tt9l9l1Lrb7LqUrbdbdStaXW3UrStt1K1pWlaVpXgAP6AAAAAAAAfLw5ar+dE3C+ub/2AzD6BoL720f31X89njNNfd9T95S/MRq2FwVQAEgtfyvSfSqfnqLuh8FDqfzs4qnv5dZXiU0AAAAAKB0+V6v6VX89BFX+Cn1L50b0/fx6yPhSHaABtJ5FX+dE09+ub/2A8im0/wDeyt+/o/72Ja6F+76f7yr+Yz6h48AezAA6WSNri8R58aWh6URt1c2hxb26QpE5CtWxrliQ1Old0yVTWidQobjjLFZJJ9aFGmFW2GfyK1AGt9FitHi3eDBKSyWzicOj7Acguj3I57IDX93WLbGV/TUtIuqUnTN6AqyzgmQJCLCybK0srebzbbgBNm6rg4mxXEsFscnFmjGVc5QLH07c25V0I66JPBi69yaOmWWXGpbXPo9hhhxd9ltxCE9Kp6ojUqCTAIwztjHHus7phTLOIGhNAXgjKUWgMgamhYrKQzWGyWxZa7NbqiUKjrXFcnKQdJSrb7TFBd9TFqmqg9GgNSAZB5bwOuzPk+EKpq4oXLCMTZF6xdj3prulPkk8UqDy0Tg8kIrE6NazNSCiM1EWcv6vYsotIuS3Ilqq08CDmKDxTGu6sSjGC0tI80rsZyF2zpEmY7/0YQtxZZpUGcjUR5ppSKQKn5Q323JUfUlZLXVOsKTlI3d1PWgbCwBrO3pwvfTD+WsqyDI+QZGsQLYwdE4cc8Wt0BiyRzmsYZTCSI2iKtLc19qFesLq6OKg0wy40szo9hpBZlANjLceUkj6FUddzSUzOlPNu8vmlEorDDLu35fCy2tfLAGnSF5IxBlgySZuz3BMtZlVqHh4uoiYYk+yDGGBISlU32tbS7GFqmZoucL2wi17enBGW9W3ozUypQQmdqut6gDYnmORvuR9Z5lJcAuxr26yaG9OiDkw3GWOC5CcpT9eCGsu+wpclf8ArNY7oU6HqKd6RPVtqKwpM7E2llga65S3avK8JwUjXq0y/ZY5TD7YRZHDna3Kls2LWobpKZK7aX0olKISFPpzkocKEshFxdpzWbYi6PdUDcu20XUbkFHS4m5yoiS0cbk9OBFy6hBdFdxFOFOBNVHVKl04U4WVt7VPKAEV5YxS4ZVowt1clzyCRpBR1rImmAuBDE4S3plG6jenXyDqChehb2+iVdYoRIrLaOZTobYecV0cm4AY5aCNSRig+b2RvodRAz7LZJakVFB5qo+iRvaIckTUOUn3XnqDaEk2dUPOvvNOv5xhl9111agCOdn8ksctz40YNlt8+dcdxmKJ5LIsdYxbHdyl+Vpg633KWuK3kM5qc+sdamGyx8WmGrm1NS+5QUafarubFSQDJvWqaYUdmN+heJIs5Y4VRJzobKsbSRjVRuVMDg4lWF2LHVrWKV1xly4pEXbVWQuWW8SbLFF5Rt1ltwEPSbDGt2PF0wl20sxik5luQ3qQPje8zmq1oVIYwlsS9QicQYrZA7H1Txu1R1JOoZLC3Iy1akSlk2UKSFgC/NJEUpQ4XNKerZAVEzZrJlOHyZZSlskJxEfejviNHWytKHF3G31clKG03jZVtPR3t9aM97bbQDIHKETfp1AZPEIzMFMBeZA30bU0uRN9zmsZyTlJHXAxIkscmg3pKputVoSFJLkkPQGqrFxJlxqawu8DWlnXHusUHgVkEwvVtWbMMj5H2eFXQV0cHHKBk4QO6HruqeTG9YoOR3dDIdlTpV2vIRIL+dYitTqSkdloGaWZ8Sz/ADJFsZw1fIWtpjdHtidM3oki55b1MvaG9Mmuc4szHNRVlaNjstvW3qKKFKGpfUG04kytxV9gAx3y9ibHOJMuay1wQyEwrKD7k1A2ODNGDTyiH7EyZOapyArkSM0w4g5I3oyU3BWfdYqPKPcDCumKkJBreBsgAAAAAAAAAAAAAAAAAAAAAAAAAAAAAAAAAABqZ5bn+bh2C/yRk/8A1Gl47dHfd1r+Nj9Jy333Hc/ian5rPmGj6WeBAAAAAAA9Iv8ABk/Ntv3+S1v+pJoPNcJvua3/ABsvzUX+gPhq/wC8h88j6CY8YepAAx12yR5BX69ZMR4vsdjZkc0IqIyWG6tr0e1WvTZfJiGy2ytDzVZ0ZtdyrE6LnOKql9yZtsMXmpi7gNfU7b9Y1UMxcTqFcVXYM2Rxe7HV0UPcazAu8m6w2Qn5HtU1usTthDRavUPd7wXYVYaVW62nWCjraAMstqyDZtkTWXBrqrVlwzJstlzrOW9AqUIqP7bj1kbXkhiVqExhSmrW4HrjqKSbDbLq3lJlFl5apKmOLAtHJGOYhrvmrXGZ4iZUsKInU+sxPN2BmMVJ2WSs8jTUsbVC9v6RVNcrZVRZy4hRbZaYcr6KcoqdVNZSoH57FoYZfstj5bsTQ6uAK47XJIiY7mKqQArMNXpScpKk9Ud1Ck6pRErb70N7x1NEqqmKtTXmWpHK0sD+tYkUaL2Ey4swFVVTXCsWakjn0W9RdCjcxFrEBhtIPcr51xqZPG7lFXm9FfVPYqVp+dW5rNjdbQP4xJjCE7C5N2Sn2X2RPPFEZy/I8RxFtfDFB7TGoxC7CSC7WhvLNKTpVLjVYWoVqqWVP6WWYrJuJUrFpqkC+dRLlMVkOwmFCFqxZFcTZHTWQgteqPWHs0alqJS5JI6SoUGGG3omq5FfUil9119TVSky+6tTKUtAzXAAAAAAAAfLw5ar+dE3C+ub/wBgMw+gaC+9tH99V/PZ4zTX3fU/eUvzEathcFUABILX8r0n0qn56i7ofBQ6n87OKp7+XWV4lNAAAAACgdPler+lV/PQRV/gp9S+dG9P38esj4Uh2gAbSeRV/nRNPfrm/wDYDyKbT/3srfv6P+9iWuhfu+n+8q/mM+oePAHswAAAwYyR5vPXX62WRP8AV0jAGTuXYDj7JOP5DGsnpkV8PqjNdHFwWLC2vsf61FGK6SJM8GXl2tChoLsNU3L7zLU1qWilO4WKGxQtSnga0VuN8Y5LypjDH+J8iZLz0uiU6YZfPchzOcuM7jGOIIx164HRthdrEqKNVXzdYShTEGNdrmpLMZ+jXnFE2ryiwM1NmNi27CzayxpnWR+uT58Zegh6eTuyNkjDERW+hCqYzF3XnpkjdH2i66txZBh9it7Wl9AQWXWFL1KIDpMAOuAseIbmZBnXGs/ynkJ6Sr5rKuzyJrZLPZivv6OmTI0iZ1MU0QJTlN7fGI8jsuLREHXWJyb1y1YcpAyEb8mwR1n7/i1vkaNTP4u0IX19jVpauxYgaXK1LclWVOMT2IlFtbF7feeUkVHno7HBvuWFEWrktTgMeN+fMmZX/wD6F9sqGgDJ+iGrnEaNtL+p1cY5RDQzt06nVW2dHoZ2u3/I6pzu1Ste12qVqAMCdXs2Yswvgw7GGWJA048neH10ra5pFJEYQid3M1U+vD6kcI03c65XL0zm2rk9qa9nIWnqLrbLrCbkKtrVLgLGjcXyZHOTPeEDQlfUMocWZzfm9qRlnlu6CEvc/KdHQoi0i6qm5M5Qo51eTqcLTr250OsvLpdxtAH5Zokmoq/WxG34lvgR88PRxVNilpg6ZH/GyhmVFzd1qvqnbCuzNvdqGpzKuix16gevP4lmHqnFcitUgZ9X5HZ8bw/F9mYJClY5RLaxGHXmHEqVBblkB0ayaK0nPbUylOkINcCVdTXJVcmaEtK2VULCLDCq3gS6AMItHP8AB7YT/Onyt/8AIxMAdE7PkewhufKJjkhQ3x+KZoxuxNsUnbtbalZGt/ivQkbrFXF7U2WJWm9ckbk7ubeoVEITKdaSzTblF9lpIFZi17Zsn7l5FyZjtQU8QCOYbbMcP0sbOBrDIJ0ZKUj2UU2uNv8Awd5q3saa1OauRXqCiik6alh1Ui1GYoA7Zsz7gnIl8xjuxUexrAZrjaRvDAsiGUz2N1vNaryyT0r7GVcqZGq12QSJMRYpsTsyVQeanLb1RlpqVxZz1YH4aZOCVgw7kiRGmuTRh9JlHJcgxSa/XuFS2zDaOqZU3KEpbjee6J2hOYneT6FrOcquUWrVN1Dbj6HHATVKs2pKYNcs34mZq5ZbCGvr00NTepXshz03JHe1ufbyqqGZa4pVLIQS6KlSE9o6XUxrUI7iijq8bQMOtjMi6r5Iwo5yOFqIO8ZdllzIqx+nhqRstzGVPljilMauqJ2kguXt6whXZfa4mLrSLVFltU5F6hWrbS1AGU2SM3E68YLjkxyjQx1m1WCOsdWRMoTEnSbIh7GWYuRVcCizG5tQdOSuC50ea2Xo0LeQeakIXK70DYtAhnBkrxEwuDxl3L+f8Lv+cJ0kKJeDkuSIbeywGOWmdIQY8hxdX1RYlaW2/mXuakk8+53ci7lShY5G23Oi4DPmlaXUpWlaVpWlK0rStK0rSvbpWlaeXStO3x8qtK9oAcgAAAAAAAAAAAAAAAAAAAAAAAAAAAAAAAANTPLc/wA3DsH/AJIyf+v/ANBpeO3R33da/jY/Sct99x3P4mp+az5ho+lngQAAAAAAPSL/AAZPzbb9/ktb/qSaDzXCb7mt/wAbL81F/oD4av8AvIfPI+gmPGHqQAMRN6LJbfrRPexOjldbZVmMlVjN0ujrfCC3VLdJ6JrkVt5lqW1DTnv1x9tUNsaseauNKoekUqBjTsRItXHbCDGiwGdj9VlY93g1cLI8ZJUhGRm2QXPjScTz0rMSTJmVTVp6fatJk5aQy9zqUWpKrILUXMAmfZxUqgs91SzZKCjqRfHEmkzFkF3SJzFRDD/GJHmpjJelpKS0w6xqSr0Sihygoq+y0w1KlKtMVrEZB4HTZdnkSzlnDWiBYqkLNPDohkCzLcxeIq4p31kjMeipdlE9HR3bL1TeQpdVRpiJOmqoqcUrvbyVdierq3VUgUOSXGFNG6jYq2CMY0+PVGHzCcQLZwTS6BJJUU8o1Enrepdyb40glNExSmpy1WanusQGx5Mad05YwFGAVmHl0HdNxZytwLVrMxdbh5tIyQqhRfMx+syZ2S3Xshya5BS2PqnqsauupasZaXpzLbXy68y9xveL7wP6wjkKF4QyhszjrKskZsfub5mGRZcjKuWOSNjaZFE5xROajPZnVeeShXKEdyS0lUjLPqqtPuPTllGnt7mWiAujUMy+XyjY3NKBOpKh+UclpyoStVplCS59Y4YkWtNH9KQpKKO6AvPV3lk3GWWmWKUixKcWUoSnF2gZtgAAAAAAAPl4ctV/OibhfXN/7AZh9A0F97aP76r+ezxmmvu+p+8pfmI1bC4KoACQWv5XpPpVPz1F3Q+Ch1P52cVT38usrxKaAAAAAFA6fK9X9Kr+egir/BT6l86N6fv49ZHwpDtAA2k8ir/Oiae/XN/7AeRTaf8AvZW/f0f97EtdC/d9P95V/MZ9Q8eAPZgAAB0SmLxla/N0qWR1iVSdnSqULRJFLQ3nv7WiWWmWK0jc8Gp73FCmVWHHWKSEqkoo+w4202y6l93EDsl6BC6oVrW6Ikjk2OSRSgcW5emJWIV6FYTenVolqRRYYnVJFScwwhSmPLMJPJMvKNsusuutqBSsrExxtuTs8dZmpgaElLqJWtlb0jW3JqX3VvuonRISSExNLrq1uuoWVbSt1a1r26gC3JVjHGs6VJl03x7B5itRJ6pEayVRNgkKpIluMuOqmTKHdvWHEJ6nX3m1JKvsLqZfdfW3nXVrUDo23BWEWZwQu7RhzFbU6tatO4Nrm249iKFwbl6M2xQkWoVqVoKUpFaU8ss5OpTmlnEG2WGFX2320uoBIJLKzp3VY+kNLYS+OKRIhcHklAlKdV6JvuPvQo1jjYVRYqSIr1Sm9InPOMJTXKD7ibLKmmVuA/J/jsflbQrYJSxM8lYV/UOnsj+2InloW9FUkrU3S21xIUo1PRliZOrI6sTf1FSQSeXzTSrL7QO2LssKssLLssLLLstssLLtpZZZZZSlttllltKW22W20pbbbSlKW0pSlKcKAC2XaEQt+eGuQvkQi70/sdbasr47MDS4vDPWw3q9lWtzWJDlrfWw6tTrapDya2m/2SnC/tgC6ABaSCAwVqkCyWtkKiTbKnHqvXCTII4zo5Av6vWlTumvKdGW4quq1pSpvV1JnPr/AHXEAd05sjM9Vb6vLQ2O1WlzSvTV1zQJF/Wx4Q8/oTs39KJNqic0fVDOir03UlSfql/UjbOfdxA7MAdGxxiNxgtxKjUeY48U7uqt9dSmNpQNJbm+L7SrFzy4WIE6e1a6rbE5FitxU0NVqLSCbTjr6F2UoB+r4wMMnbFLLJWVpkLMspbaraXxtRuzYqtsvoZZapQLyVCU+ll9tt9tDSr6W3223UpS62laAfs0M7RH25IzsLW3MjQgL6iha2lCmbW5GTzrr+pJUSMolMnL51113MKKst51113DjWtagdLIoHB5eoQLJZDIpJ1bVfUxrVSKOtD0obb63W31vQHuSNSajvrfbbfW5PcXWt1tt3HjSlaAXOaUUcUYQcWWaSaXeUaSbZaYUaUZbWy8swu6lbLy77K1tvsupW262tba0rStaACjamlrYm5GzsjagZ2luIsSt7W1o07e3IUpVOBaZGiSFkpkxBdO1YSSVYXbTtW20AHRoYFBmyQLJY2wuJt8qcKGUXyZDHWdJIF1Dv77RY8p0Zbipob/APidWU38/wD9riAP1lMJhk5Rp26bRGMTFvSKaLUiGUsDVIUaVZQowiitOldkisglTQg44mh5dlptCjTC+fzL7qVAsXxPGAO8bh72M4V7yACYKUpbSlKUpSlKcKUpSlKUpTtUpSlOFKUpTtUp3AByAAAAAAAAAAAAAAAAAAAAAAAAAAAAAAAAA1Nctz/Nw7B+X/ghJ/8AqPLvL8H+3gO3R33da/jY/Sct99x3P4mp+az5hg+lngQAAAAAAPSL/Bk/Ntv3+S1v+pJoPNcJvua3/Gy/NRf6A+Gr/vIfPI+gmPGHqQAAAtNogMFj7y4yJhhcTZJA79U67PrRHGdteXPqptDjeuLmjRkrVvVDqUNM6SebzzKUvu43UpUAXMoTp1ic9IrIJVJVRJqdSmUFWHp1Cc6y4s4g8k224s0k0u64s0oy26wyy66262tta0AHQRmGQ+FJT0MOikaiaJUfVSqSRlia2JMpU1pwqoUENaVKUcfWnaqcZZcZWnarcAK1+jzBKWw9lk7GzyNmVczpTS/NiJ3bFPU7qXl9XQOBChKdzL7aX2dUKu5t1KXW8K0pUAfoysbJG2xKyx1namBmQ2XFomllb0jU2I7L77jLrEqBCSQlT2XGX3mXWlFWUrfdddWlbrq1qB1klhMMmhSMiYxKMSwlvPuUoCZKwtT6UhU3UtpcoRluiRVYmPupZZS40mlhlaWW0rd/JpwAuMkkpOUUQQUWQQSXYUSSTZaWUUUXbSwssouylthZdllKW2WWUpbbbSlttKUpSgA/QAAAAAAAB8vDlqv50TcL65v/AGAzD6BoL720f31X89njNNfd9T95S/MRq2FwVQAEgtfyvSfSqfnqLuh8FDqfzs4qnv5dZXiU0AAAAAKB0+V6v6VX89BFX+Cn1L50b0/fx6yPhSHaABtJ5FX+dE09+ub/ANgPIptP/eyt+/o/72Ja6F+76f7yr+Yz6h48AezAAAAAAAAAAAAAAAAAAAAAAAAAAAAAAAAAAAAAAAAAAAAAAAAAAAAAAAAAAAAAAAAAAAAAAAAAAANTPLc/zcOwX+SMn/6jS8dujvu61/Gx+k5b77jufxNT81nzDR9LPAgAAAAAAekX+DJ+bbfv8lrf9STQea4Tfc1v+Nl+ai/0B8NX/eQ+eR9BMeMPUgAAAAAAAAAAAAAAAAAAAAAAB8vDlqv50TcL65v/AGAzD6BoL720f31X89njNNfd9T95S/MRq2FwVQAEgtfyvSfSqfnqLuh8FDqfzs4qnv5dZXiU0AAAAAKB0+V6v6VX89BFX+Cn1L50b0/fx6yPhSHaABtJ5FX+dE09+ub/ANgPIp9PLOjK37+k/RUiy10L930/3lX8xn1Dx8/PZgAAAAAAAAAAAAAAAAAAAAAAAAAAAAAAAAAAAAAAAAAAAAAAAAAAAAAAAAAAAAAAAAAAAAAAAAAAGpnlua8OTh2D/wAkZP8A9RpeO3R33da/jY/Sct79yXP4mf5rPmGj6WeBAAAAAAA9Iv8ABk/Ntv3+S1v+pJoPNcJvua3/ABsvzUX+gPhq/wC8h88j6CY8YepAAAAAAAAAAAAAAAAAAAAAAAD5eHLVfzom4X1zf+wGYfQNBfe2j++q/ns8Zpr7vqfvKX5iNW1acO1UXDWNjKoACQWv5XpPpVPz1F3Q+Ch1P52cVT38usrxKaAAAAAFA6fK9X9Kr+egir/BT6l86N6fv49ZHwpDtAAzP5PPN7Lrhufr9meQmFp2mGTgs89YeYnKRNxzm2r2RA6Opyk9OUQyNbi5JHB8P6pU0hnTLjyClB5ZSc2v0rbSubCtThtm0pRit8nBqWNnPjGOXJ3aNrxt7ylUm0o5cZN8imtVv5Mn1VMe5CieUYm0zSFuyd3ZHdOUaWYSaTeeiUXklnHNrkSSYb0NyR9VssVpL763F3VtvsuMJMKNM+cSjKLacWmsrDWHlcm09ymntTTXOtu/avZtL1GDIAAAAAAAAAAAAAAAAAAAAAAAAAAAAAAAAAAAAAAAAAAAAAAAAAAAAAAAAAAAAAAAAAAAAAAAAAeeT+ENbcY3xdp1LcK1e29wyBkqimPkMCVSScrTWOzK4NBpSuwu+69KoIbHs+Qm232f2BE3pC1dU18gYqOFtoW2qXF9SlFPi6MtectmPF5M7dr2pLfz8hXaTrwo2lVSeJVIOEFyuTWM9S5WfPCH0I8QAAAAAABua5CvZ+Kayb0RNxnK1KgjE6QXxXpSn+x0sfVSixG3W2qLr6Uoce0uUhTtiChd5zzIDWRpT3WHq7KX0mn7adxZ61NOToTc2ktri1hv5MLZyZLjQtxGjcyhNqKrRSTflRy0tz35fRlYyfSrZnpokTWhe2FzQvDO5kWqm9zbVJKxCsT38aWmp1JF95RtnGl1ta23V5t9t1l3C626lPBbt56/O7lzzfT9uo7MDIAAAAAAAAAAAAAAAAAAABZWQsgxPF8TdZnM3ZO0sjSnNOvvNNJsULlFhRhpLa2knGFdMc1nUry0iSy+lxl1Lr7riySzTS8pOTUYptt4SW1t82DDaSbexLa29ntew+VVyhucGXY/c/YDM0evLPaZnNzT06wi8g1E5HNbcgZXB1azkx6go9kdHFuVuDEf1Shh7OoQnHkpz7zE5X0jRlvK2sqNKeyWHOS8lzbk4/xc4PDaSrxuLytUjtjlQi9m1QWqns58Z5+cwxHecIAEgtfyvSfSqfnqLuh8FDqfzs4qnv5dZXiU0AAAAAKB0+V6v6VX89BFX+Cn1L50b0/fx6yPhSHaAA+Px/8AL+sBs+3b9GPlM0MH8odufrgy2R7DOf5tDGkiywhEnIMbnQ5tRFJyExTU1L3tA4uLUyElJyuoMberTs6c3qp5KEs9QoNMr7nRdldTdSrRWu98oNxy+drOMve3ja953UdJXdvDUp1fFWMKSUsJZ2LKzj5dhPXj1fKh/Pg5M/IPvOIPcLR3mZeu+n7fJ15m92b7zkPUXT9vk68vHq+VD+fByZ+QfecPcLR3mZeu+n7fJ15e7N95yHqLp+3ydeXj1fKh/Pg5M/IPvOMe4WjvNS9d9g92b7zkPUXT9vk68vHq+VD+fAyZ+Qfef48fSD3C0d5qXrvsM+7N95cPUXac+PWcqH8+Bkv8he9Ae4WjvNS9d9g92b7y4ep/WPHrOVD+fAyX+QvegPcLR3mpeu+we7N95cPU/rOPHq+VD+fAyZ+Qfef48PTD3C0d5qXrvsHuzfeXD1F2jx6vlQ/nwcmfkH3nD3C0d5qXrvsMe7N95yHqL7f2vow8er5UP58HJn5B95xn3C0d5mXrv7f2vow92b7zkPUX2/tfRh49Xyofz4OTPyD7zjHuFo7zUvXf2/t6sPdm+85D1F9v7X0YePV8qH8+Dkz8g+84e4WjvNS9d9g92b7zkPUX2/tfRh49Xyofz4GTPyD7zh7haO81L132Gfdm+8uHqLtOfHrOVD+e/wAl/kL3oD3C0d5qXrvsHuzfeXD1P6x49Zyofz3+S/yF70B7haO81L132D3ZvvLh6n9Zx49Xyofz4GTPyD7zh7haO81L132D3ZvvLh6i7R49Xyofz4OTPyD7zh7haO81L132GPdm+85D1F0/b5OvLx6vlQ/nwcmfkH3nGfcLR3mZeu+n7fJ15e7N95yHqLp+3ydeXj1fKh/Pg5M/IPvOHuFo7zMvXfT9vk68vdm+85D1F0/b5OvLx6vlQ/nwcmfkH3nGPcLR3mpeu+we7N95yHqLp+3ydeXj1fKh/PgZM/IPvP8AHj6Qe4WjvNS9d9hn3ZvvLh6i7Tnx6zlQ/nwMl/kL3oD3C0d5qXrvsHuzfeXD1P6x49Zyofz4GS/yF70B7haO81L132D3ZvvLh6n9Zx49Xyofz4GTPyD7z/Hh6Ye4WjvNS9d9g92b7y4eou0ePV8qH8+Dkz8g+84e4WjvNS9d9hj3ZvvOQ9Rfb+19GHj1fKh/Pg5M/IPvOM+4WjvMy9d/b+19GHuzfech6i+39r6MPHq+VD+fByZ+QfecPcLR3mZeu/t/a+jD3ZvvOQ9Rfb+19GHj1fKh/Pg5M/IPvOMe4WjvNS9d9g92b7zkPUX2/tfRh49Xyofz4GTPyD7zh7haO81L132Gfdm+8uHqLtOfHrOVD+e/yX+QvegPcLR3mpeu+we7N95cPU/rHj1nKh/Pf5L/ACF70B7haO81L132D3ZvvLh6n9Zx49Xyofz4GTPyD7zh7haO81L132D3ZvvLh6i7R49Xyofz4OTPyD7zh7haO81L132GPdm+85D1F0/b5OvLx6vlQ/nwcmfkH3nGfcLR3mZeu+n7fJ15e7N95yHqLp+3ydeXj1fKh/Pg5M/IPvOHuFo7zMvXfT9vk68vdm+85D1F0/b5OvLx6vlQ/nwcmfkH3nGPcLR3mpeu+we7N95yHqLp+3ydeXj1fKh/PgZM/IPvP8ePpB7haO81L132Gfdm+8uHqLtOfHrOVD+fAyX+QvegPcLR3mpeu+we7N95cPU/rHj1nKh/PgZL/IXvQHuFo7zUvXfYPdm+8uHqf1nHj1fKh/PgZM/IPvP8eHph7haO81L132D3ZvvLh6i7R49Xyofz4OTPyD7zh7haO81L132GPdm+85D1F9v7X0YePV8qH8+Dkz8g+84z7haO8zL139v7X0Ye7N95yHqL7f2vow8er5UP58HJn5B95w9wtHeZl67+39r6MPdm+85D1F9v7X0YePV8qH8+Dkz8g+84x7haO81L132D3ZvvOQ9Rfb+19GHj1fKh/PgZM/IPvOHuFo7zUvXfYZ92b7y4eou0/JRy0fKdqyDkqrbnIyhOeXeUcQeXHjiTSr6VtvLNKNZryzLLra1tusvsututrWl1K0rUPcLR3mpeu+we7N9yVIJ86gsr2mAWUcv5MzVJj5hlOZvU0kJ1tSi1bsfZ0dAmqZedVEztiUtO1MiDq5hp/W9oQokXSDjlHUOrnGmX2VC3oW0NShShTjzRWG3zt72+ts4K1xVrycq1SU5PnxhL9ylhLpwlnnI3ExCAAAAAAApw48fzV4V/NUN+8ynh529GHh59DM/8X8qVv5hpgJjWOdmZ/H2sm3mcbbmhe6KLKX3Xl2uL84tat8deo86paerm4K7kxFpaZPcWnKKKLrKuh9H1pOcqCUm8vUbim3v2bl8iRY09K3lKKiqmslsWvFSlhbvG2N/Lndse3ZJnj1nKh/PgZL/IXvQIvcLR3mpeu+w392b7y4ep/WcePV8qH8+Bkz8g+8/x4emHuFo7zUvXfYPdm+8uHqLtHj1fKh/Pg5M/IPvOHuFo7zUvXfYY92b7zkPUX2/tfRh49Xyofz4OTPyD7zjPuFo7zMvXf2/tfRh7s33nIeovt/a+jDx6vlQ/nwcmfkH3nD3C0d5mXrv7f2vow92b7zkPUX2/tfRh49Xyofz4OTPyD7zjHuFo7zUvXfYPdm+85D1F9v7X0YePV8qH8+Bkz8g+84e4WjvNS9d9hn3ZvvLh6i7Tnx6zlQ/nv8l/kL3oD3C0d5qXrvsHuzfeXD1P6x49Zyofz3+S/wAhe9Ae4WjvNS9d9g92b7y4ep/WcePV8qH8+Bkz8g+84e4WjvNS9d9g92b7y4eou0ePV8qH8+Dkz8g+84e4WjvNS9d9hj3ZvvOQ9RdP2+Try8er5UP58HJn5B95xn3C0d5mXrvp+3ydeXuzfech6i6ft8nXl49Xyofz4OTPyD7zh7haO8zL130/b5OvL3ZvvOQ9RdP2+TrzAmceUN3Q2PZr4/mXYCbzJpPLMTrU55ra1nOSE4g5Mc1uq9lb25xdGU4lQZQ9icFahnUGdTPPRGHp05hU9vouxtpqpSopTW1Sk3Jxf7nOxdeM9O1kNbSV5XjqTrNQe+MEop9eFlrkw3joMMBYHCAAAEgtfyvSfSqfnqLuh8FDqfzs4qnv5dZXiU0AAAAAKB0+V6v6VX89BFX+Cn1L50b0/fx6yPhSHaAAAAAAAAAAAAAAAAAAAAAAAAAAAAAAAAAAAAAAAAAAAAAAAAAAAAAAAAAAAAAAAAAAAAAAAAAAAAAAAAAAAAAAAAAAAAAAAAAAAAAAAAAAAAAAAAAAAAAAAAABILX8r0n0qn56i7ofBQ6n87OKp7+XWV4lNAAAAACgdPler+lV/PQRV/gp9S+dG9P38esj4Uh2gAABxxp3aerQDbUl5MvQ+Ucad2nq0DK519s9j9DGpPyZeq+wcad2nq0DK519s9j9DGpPyZeq+wcad2nq0Aak/Jl6r7Bxp3aerQBqT8mXqvsHGndp6tAGpPyZeq+wcad2nq0Aak/Jl6r7Bxp3aerQBqT8mXqvsHGndp6tAGpPyZeq+wcad2nq0DK519v7V6RqT8mXqvsHGndp6tAyudfb+1ekak/Jl6r7Bxp3aerQBqT8mXqvsHGndp6tAGpPyZeq+wcad2nq0Aak/Jl6r7Bxp3aerQBqT8mXqvsHGndp6tAGpPyZeq+wcad2nq0Aak/Jl6r7Bxp3aerQMrn+32TGpPyZeq+wcad2nq0DK519s9j9DGpPyZeq+wcad2nq0Aak/Jl6r7Bxp3aerQBqT8mXqvsHGndp6tAGpPyZeq+wcad2nq0Aak/Jl6r7Bxp3aerQBqT8mXqvsHGndp6tAGpPyZeq+wcad2nq0DK519v7V6RqT8mXqvsHGndp6tAyuf7fZoak/Jl6r7Bxp3aerQBqT8mXqvsHGndp6tAGpPyZeq+wcad2nq0Aak/Jl6r7Bxp3aerQBqT8mXqvsFK0r5VaeqBhxkt8WutNHIGPt9vts5QAAAAEm9yz1Hco47IHEiilvYnhemurdbaoRNi1URddZWtt1LTSCLy61tupWl1KXcaVpWlaUrQeV0rw74EaCvJaP03wy4K6Gv4RjOdlpXhDojR13GE8uE5W15eUa0YTSbhJwSkk8N4LS10Hpu+pKvZaH0peUG2lWtdH3dxSbW9KpRozg2uVKWUVXYdLvQtI/uG5/uorf76fcx/bH4B/7X8Hv+InT4L8Jv2O6d/mjSH6OOw6XehaR/cNz/dQ/vp9zH9sfgH/ALX8Hv8AiI8F+E37HdO/zRpD9HHYdLvQtI/uG5/uof30+5j+2PwD/wBr+D3/ABEeC/Cb9junf5o0h+jnHYfLfQvIvuI5/uvhp6of30+5j+2PwD/2v4Pf8RHgvwm/Y7p3+aNIfo47EJZ6F5F9xHL92D++n3Mf2x+Af+1/B7/iI8FuE/7HNPfzRpD9H6V6R2ISz0LyL7iOX7sH99PuY/tj8A/9r+D3/ER4LcJ/2Oae/mjSH6P0r0jsPlvoWkf3Ec/3Xw09UP76fcx/bH4B/wC1/B7/AIiPBfhN+x3Tv80aQ/RznsPl3oWkf3Ec/wB1D++n3Mf2x+Af+1/B7/iI8F+E37HdO/zRpD9HHYdLvQtI/uG5/uof30+5j+2PwD/2v4Pf8RHgvwm/Y7p3+aNIfo47Dpd6FpH9w3P91D++n3Mf2x+Af+1/B7/iI8F+E37HdO/zRpD9HHYfLvQtI/uI5/uof30+5j+2PwD/ANr+D3/ER4L8Jv2O6d/mjSH6Ocdh8t9C0j+4jn4f+a+CvqVD++n3Mf2x+Af+1/B7/iI8F+E37HdO/wA0aQ/Rx2ISz0LyL7iOX7sH99PuY/tj8A/9r+D3/ER4LcJ/2Oae/mjSHT/1fofoY7EJZ6F5F9xHL92D++n3Mf2x+Af+1/B7/iI8FuE/7HNPfzRpDp/6v0P0Mdh8t9C8i+4jn+6+CvqB/fT7mP7Y/AP/AGv4Pf8AER4L8Jv2O6d/mjSH6Oc9h0u9C0j+4bn+6h/fT7mP7Y/AP/a/g9/xEeC/Cb9junf5o0h+jjsOl3oWkf3Dc/3UP76fcx/bH4B/7X8Hv+IjwX4Tfsd07/NGkP0cdh0u9C0j+4bn+6h/fT7mP7Y/AP8A2v4Pf8RHgvwm/Y7p3+aNIfo47Dpd6FpH9w3P91D++n3Mf2x+Af8Atfwe/wCIjwX4Tfsd07/NGkP0c47D5b6F5F9xHP8AdfDT1Q/vp9zH9sfgH/tfwe/4iPBfhN+x3Tv80aQ/Rx2ISz0LyL7iOX7sH99PuY/tj8A/9r+D3/ER4LcJ/wBjmnv5o0h+j9K9I7EJZ6F5F9xHL92D++n3Mf2x+Af+1/B7/iI8FuE/7HNPfzRpD9H6V6R2Hy30LSP7iOf7r4aeqH99PuY/tj8A/wDa/g9/xEeC/Cb9junf5o0h+jnPYfLvQtI/uI5/uof30+5j+2PwD/2v4Pf8RHgvwm/Y7p3+aNIfo47Dpd6FpH9w3P8AdQ/vp9zH9sfgH/tfwe/4iPBfhN+x3Tv80aQ/Rx2HS70LSP7huf7qH99PuY/tj8A/9r+D3/ER4L8Jv2O6d/mjSH6OOw+XehaR/cRz/dQ/vp9zH9sfgH/tfwe/4iPBfhN+x3Tv80aQ/RzjsPlvoWkf3Ec/D/zXwV9Sof30+5j+2PwD/wBr+D3/ABEeC/Cb9junf5o0h+jjsQlnoXkX3Ecv3YP76fcx/bH4B/7X8Hv+IjwW4T/sc09/NGkOn/q/Q/Qx2ISz0LyL7iOX7sH99PuY/tj8A/8Aa/g9/wARHgtwn/Y5p7+aNIdP/V+h+hn8GxSUEF3nHRt/JJLtreYaazuJZZdltK1uvvMvTUtsttpSta3XVpSlKV41E9t3Su5zeXFG0s+H/Aq7uripCjb21twq0FXuK9Wo1GFKjRpX86lWpOTUYQhGUpNpJNmlTg1wipQnUq6B01Sp04uVSpV0Xe06dOMVmUpznQjCEUlluTSXKzoaU4/NpT06/H9Q9qtu5rdlbdj+Xd9BSnAAACQWv5XpPpVPz1F3Q+Ch1P52cVT38usrxKaAAAAAFA6fK9X9Kr+egir/AAU+pfOjen7+PWR8KQ7QAPyPrWhV9aVrSv8AJ7dO1Xt3U48K0r82na49ytfKrwGsvev7b9hNRjGdRKWXszt51t353fOdYISyAAAAAAAAAAAAAAAAAAAAAAAAAAAAAAAAAAAAAAAAAAAAAAAAAAFK1pWlaV4Vp5Ve54fT7lfLp8wDEkpJprKex/b7c25nbWVrdZbdXy6221r6daUqJ1uXUiqkkpSS2JNpfI8cp/QyagAStgeGtORs5YYx4/1UWsU9yxjmFvVyMzqKu1plUwZmJyuSnVpd1JTRGvOqQbzbupm0tv4V4cB8t7uXCfSvAnuKd2DhnoKrCjpvgj3Le6Bwn0PWqR14UtKaA4J6W0ro+rOD2ThTu7SjOUHskotZWT03ArRttpnhjwT0Rexc7PSnCXQejruCeHO1vdJ2ttcQT5HKjUmk96bytqPeeyMjNGWdsj0caW1gYWZEnbWhkZkKVsaWtvSl2kpkLc3IiiEiJGnKttLJTJySyirLaW2WUpQfxbaS0lpHTOkL3S2l7+80ppTSNzWvNIaS0jc1r2+vru4m6te6u7u4nUr3NxWqSlOrWrVJ1Kk25Sk22z9m7W1trK2oWdnQo2trbUoUbe3oU40qNGjTiowp0qcEoQhCKSjGKSSR2nGvdqOInHGvdqAHGvdqAHGvdqAHGtPKrWn9YAca92vqgBxrTyq1oAHGtPKrWgAca08qtaABxrTyq1oAHGtPKrWgAca08qtaABxrTyq1oAHGvdr6oAca92oAca92oAca92oAca92oAca92oAca92oAca92oAca92vqgBxrx48a8e780AONePHjXj3fmgBxrx48a8e780AONePHjXj3fmgBxrx48a8e780AONePHjXj3fmgBxr3a+qAHGvdqAHGvCtONa8fL4+Vw+PlgDxZcpdCopj7drN8ZhTE3xqPFrYc8EMzUT0ZuSuEnx7E5M+Xo0ttalJCFj47uK+1IntLSpblNxCMhOlLJIL/q9/wCTe4Y8JOG39yT3PtJcKtK3emtJaPveE3B+hpC+qOteT0VoPTl5Y6Kt69Z+PWdnY06NpCtVc69SlQhKtUqVHKcvyq/ujNDaO0H3V9PW2i7WlZWtxQ0dpCdvQioUo3V9Z0ri6nTpxxCnGpWnOpqQSjFyaiklgwTH+6z4YABILX8r0n0qn56i7ofBQ6n87OKp7+XWV4lNAAAAACgdPler+lV/PQRV/gp9S+dG9P38esj4Uh2gAfio/vN//R/0rRrP3r+T50T23wq6pfMdaISxAAAAAAAAAAAAAAAAAAAAAAAAAAAAAAAAAAAAAAAAAAAAAAAAAAAA7Uv+9l/4lv8Ao0E8dy6l8xUz9/L99L52f2MmoAGQepPmrdYv84fCntlxkfDP7qD/AKNP90P/APIzutf/AGDwgPbdzT/OLwC/75cGf/OrI92o/jKP2SAAAAAAAAAAAAAAAAAAAAAAAAAAAAAAAAAAAAAAAAAAAAAAAAAAAA8bfKv+b2zj9Jxf7T8BH9S//Jaf9DzgZ/3n4ef/AHPfH5ff3UX+d3S//wAM0H/5bQNdY/RE/wA8AASC1/K9J9Kp+eou6HwUOp/Oziqe/l1leJTQAAAAAoHT5Xq/pVfz0EVf4KfUvnRvT9/HrI+FIdoAH4qP7zf/ANH/AErRrP3r+T50T23wq6pfMdaISxAAAAAAAAAAAAAAAAAANx+XViufUuhhdTKeWXS+yt9OHl8bOdzvwcRrrxy0pJtcie35OkNNJvDwlnONnp3H6jYAAAW3OOTPs3/boH2+bt+cAFteFv8A62vnTH+34/H0qhyZ+fk6+rlAAf1v0bWcVrSnDjWlONeFONaU41rx4Upx8uvar2qdvtVBtLeDkAAAAAAAAAAAAAAAAAAAHal/3sv/ABLf9GgnjuXUvmKmfv5fvpfOz+xk1AAyD1J81brF/nD4U9suMj4Z/dQf9Gn+6H/+Rnda/wDsHhAe27mn+cXgF/3y4M/+dWR7tR/GUfskAAAAAAAAAAAAAAARnk/NWG8JNja9Zmy1jPEbO8r7mpndcmzuLwNtdXOxOYrvbm1dKXRqSrl1iUo1TekTGmqLU5d51xdC7a3U9ZwS4BcOeH13dWHAXgZwr4aX1jbq8vbPgnwe0vwiurO0lVjRjdXVvoizvKtvbyrThSVarCFN1JRgpazSK7SWmNE6GpU62ltJWOjKNapxNKrf3VG1hUq6sp8XCVecFKepGUtWLbwm8HbQHJeOMrMNspxdkCEZJjNyi9JbIYDK2GYMdyoqywwxNR2jy9xQVUFlmlX3k9I6rbYYXddZSl9ta8XCPgpwo4HaQeiOF3BvT/BbSqpxrPRnCPQ+kdCaQVGUpRjVdlpO3tbnipShOManF6kpRkk24vEtjpHR+k6PfOjb60v7fOrx1ncUbmkpJJuLnRnOKkk03FtNZ2o7iNymMTJro+Q+RsMrZbl7u1WvEbd299a6ujA6rWF+baODWoVJKr2R8bnBmd0dDukNrqgWtywslYlPJL4dK6H0toK8ej9N6L0joe/VtZXjsdK2Vzo+8VppKzoaR0ddO2u6VGt3tf6Pura+sq+pxV1Z3FC6oSqUK1OcpqFxb3VPjbavRuKWvVpcZQqwq0+Mo1JUa1PXpylHXpVYTpVI51oVIShJKUWl31e1+D8NOIriYcK9wAAAr6vpADnhXhx+Z/t4cQBwAAA54V48Pj2/KAHVpntlWujoyI3drVvTGWgOemhM4JD3RoKdSzzms10byjr1beW5FJlJrferJJtWlpz701TbSjK29dXR9/QtLTSFeyu6NhpCVzCwvattWp2l7OzlTheQtLmcI0bmVrOrShcxozm6EqlONVQc4pxxq0p1KlKNSnKrRVN1acZxlUpKqpOk6kE3KCqKE3TcklNQk451XjsxyEgAAAAAAAAAAAAAAB42+Vf83tnH6Ti/2n4CP6l/+S0/6HnAz/vPw8/+574/L7+6i/zu6X/+GaD/APLaBrrH6In+eAAJBa/lek+lU/PUXdD4KHU/nZxVPfy6yvEpoAAAAAUDp8r1f0qv56CKv8FPqXzo3p+/j1kfCkO0AD8VH95v/wCj/pWjWfvX8nzontvhV1S+Y60QliAAAAAAAAAAAAAAAABTLb7rEqi+zjzqFXcK0rWlacacOdStK0rStvHncfAI6uVTk08bMZ5stLPyG0UnKKe7WXz7PafxciT9RoTbZQvm0pzTLKUtMsutrStDKX8ONDONOdzq141rWvHjStRjioaqWEsbnsTT3p7N7XP2iU5Jt73hxa5Hl8q+bmR/N155yg0ko3qVpFhfOv5lt915hlOdSnCvG222ltKcac3jWte1WlKVpXGZSm4xlqqKi841nLOH7Pbnl5CSSTe3OVjdjp6ejm9BT3KlFxZNtt1thvTeim3cyl1t1KW3151La148K0rbfw51K0rThW7hx46OpNqCTSlxmpLY8bOXl+VcnKZ1Vlp5xqOSw8Pds24+b5Gz+7zjyaLS7jeqXFJKqSTKl2W3WXc02nNuttpzLqW3WW3W1rTu0u49qozrVIupFy1sR1lJLGMvGPlT9m4aqajJLHj6slnLxjKa5uXecWGqbbUZ151L7VNSy7iupWWUtqYVdfbdbWledW62tKc7/wBm6nbpbbTtUzrTTpSlJSU3HMUsJayzvznZnblb9hs1FucUsOKk8534e7C5MJ46cn4mLL7rjrrDq2VJMMLLJonNMsM6nWtta3mWl14c6tK0pzLreZT+6rW6lRo60m6j1mtVtRg4tqTjv1ufWaawlzbeU2VOK1E9uvFOT1lsT1mtXOMSSxrJ5yiqoYcoNrYXf1ClhJRt91bLTL+edStaWUpfxtpbbSyvO4051bvK4UpUSa06j1U1BRjGT2ZlrS1mt+NiWdvV8mjhFQy1rZlJLbs1Y4TfTltYxlbD8FNqi7oXVTK2X9Ltsr1O0vm8adV5p1vOturS66zhxsurcXSvH+RXtDFSMnxeZYevHYsYy9bD5duMbOTbuMx1U6mNq1XjOU8eLse/lex7Nx21PT492vd/V/UJ1uWeb7bt5EcgAAAAAAAAAAAAAAAAAO1L/vZf+Jb/AKNBPHcupfMVM/fy/fS+dn9jJqABkHqT5q3WL/OHwp7ZcZHwz+6g/wCjT/dD/wDyM7rX/wBg8ID23c0/zi8Av++XBn/zqyPdqP4yj9kgAAAAAAAAAAAAA5p5flcfAANZe8zKzyHZnkyWd/aW18aVmzGS+ltTwhSubcp6hrZldSRRSiWlHJj+oqCSjyuqlXdTOKLNs5pllt1P9X/3Pl/faM7lP91hfaNvbvR97Q7lPBTibuxuK1pdUeM7qnA6lU4q4oTp1aevSnOnPUmtanOUJZjJp/M+HVGjccI+5tRuKNKvSlwlvnKlWpwq05OOgtIOLlCalF4aTWU8NZW0srI8ZieunKdaSVwvHYxjojbaE7QY/wA8RuLNZbEzz1DhuAsWT8cy9dH2jobBfL4i+3OLIXLj24x/Nj0oWMJi01vMLKT33BfSume6f/cm93xcO9KaW4TVe4vp/uScI+53pTS93LSF7wduOHPCTSHBPhPoW30le8fpKOhNM6OVrfy0LTuY6OhpPRNDSMaELmMp1dL+0tdAd0TghLRFGhYQ4TWnCGx0za21ONGheQ0XYU9I2V3OhT1aPfNtWUqPfPFqrKlcSpSm4tJRQybCZ9j2hePp7AlFkWOf9w9goNl/KeO9fm6fLcL4WZdgti0Lhk1owvjlhQNL26o1MUiDC+PymLP39kkbtOpU2yF3q4Lzva33c07m2lf7ozhLwd4TQnpWno3uHdzbhBwI4I8I+6LX4O0OHfD687mPcyr2PBK+4c8J9JVLvR9ncw0vpi/s7KlpfR8lDRlroPRFzY2qtrVU9LhDp6lwKtL/AEeoW8q/DHTdhpbSVnomN3LQ+hqWn9OU62k6ei7anqV6tN21tQqTlSqJO4ndVoVJRlIuwjcfLeNdTNg8vsOfMFbnksczxZj3XXIrAlTxeUmTbLskiOPbY3sZj6HtbTHoqugcumLS+2Fx4xodJVEKn2ODJFXKiS9ZR1O4dwM4Vd2Xua8CdI9zjuhdwqppDQXC/hN3TuDGka1XS+iI6A4FaK0zwllpXuYcJdN3l5pLS9DhDoXQd5o+UtJQvbPQ+mlCVtpDTFrx0aPXLhdpTRfBThBpijprQ/C5W95oqw4P31CEbSvK80xd2ei4WunLO2UaVvKyvryjXzS4qpc2cpa8KNVR1smoo1bm4Hmrc+5ZzWx7MYKVwKfPuUnlXjiEYkluIZNE2QmQR9bBm+IG0pNIbKqEPEfVsL4W5SaPKrGd3ulK9JcvT1+UaZvO4X3RNA3Oj+BvAPSHcp7odHhHwc0dwQsaHCfT/DPQvDXRWmb+ejdJUOEFzpuDegtO6HdSx0lR0jo+drorSVGV7ZLRFvWjbVT0dtT4W6DvI3GldMUOEGgno+/uNJ1no+10ZeaLubSnCvQnZU7abV5aXMFXoyoVc1qE40qnfE4ynFYeueeN6olqGx8pK+ZVhbxFFsRiGe37ThBjaMExFFgCYLWh3uYGPMxp6TItcqsWL3kqSmSZzMWRZbLkR7IXBOtt5Vxn2617nf8Ac9aZ7tWkP7lnR/A/TtlpihprTfc50d3cbjhTpappqv3SNCW97YrSN/wGhCtwY8D9IcLrCei4aJtI0NL0NC3FO/fCHvqMox8lPT/DO24JW3dDr6Ss6lpWtbHTdxwUho+gqFLQd9Uo1FRoaVclevSNvo+4jcSr1E6FS4hKj3sqbiy9EM13Lz9vbv1gHHW0yPB+MMANerS+DWp8HY3yHJGx2yriVfJXRKjcpKmTEqI+5vbevcpKRJU8kejK1akMPeYYjTuVHOiuNBdwvucf3PX9zl3R+E/cgrcP+FvdIvO65b8IJVeH/Cng1ou6suB/DO30VaVa9roqrVnT0la2F1bWui6mi6mi7GGLy401Y6cr1bZ2vdG+4X6d4Z8NNCaO4Q0dDaM0Jb8Halk/ci0vrpXGk9Gu6nFyr6se95VISlVVRVau1QozoRUnKKIluVtfn6HclfbA8hRPFMw2vcNoYhmZ5vx2zzFhVLcFRKWEKJKxx90OIWNi4x1hDrII4gRvyJpIdnRAlkaZ/YEZ7Oq9hpruGdxzub6d/uvnwi4M6Y4Y6E7jlr3JdN8BbBcJ77QekaVv3QtM6GqUtFaQ0lZwqULq3jaaftNG6Uua+jq95Us7O5q6Lq6N0jXp3tGsocLuE+mrPuaqxvbPRt3wmq6dtdM13YwuqLloi2rqde2oVZJwnKrbTrUoKrGkp1FGop0oajvR/wB1836i475RlJnCaNGwUg09TYNdsXz5XCGuBOMxM2QaSEELj08jMBITM3UYvOlCdI4OUXb0Kx0jxpx/UCF1LLCaLR3cE4Ad2nhP/cwV+5/oK97muje7dV7oFlwt4OUdP3fCK10JHuXXlS507pLg5pXhHOrfa+l+D1OrWtbXS1xcULTSdOFLjKlu5Sn11+GOmeCuj+H8dN3VHTlfgnHRNbRt73pCyqXa07QStKF7b2v6l/k121GpO3jCVWi29k8Y6zWfdDKLtsxhXGZuwEk2nh2YGvIifJ175pxlPWlLgqSROBOs+YH+ESOQYwizZJYG/qY+6Qg+PzV6c5gkXuUedkr4ttvXt1nd3We4NwPsO5Z3QOFNLud6H7kumuAt/wAGpcEJaL7t/BXupz7pGidMcJLXg3pGz05ouy4UaTvtE6fsKOkbPhBS0jobRthoira2+kbKvou2lGhcLn4PcMtJ1NP6FsJ6YuOEVppehe+6SnwYvNCrQlzb2c7yjWt7idtSp17OrOjUs3Suak60ZTpVY1p5lFSNhuX8oZmrDGMdy4lkqDqyMoL4vkBp0vvgMOTQ0vBcrlaWxMzF5ycVTTObcqosWrS5gbKVqoiJHy8gyPWQSjYYWbd5bh5oL+5o4AcOuFncK05wT4QW9XglaaU4PXnd1XCLTdXTs+H+i9CVKstIS7n9rRveDz4HXPCul7jQ0PQpz01T0JVjpKXCHvuM4Kw0LfcOtO6H0bwvsdJWM6ekq1G8o8FKllb0rVaFrXigqXuxKSu1pKOj/wDKuPklbu5zQ724vDdq6mY7yQ18qzyibk7Z8msmbGKK6mr5BHnCH4rQoZq3zGD5gOhrI7rGWEtzq1IsTlF3pYyqjS1mc5CUdddO1snPssNpa92bhNwWvP7jz+5ktbPuc6B0Vd6R0v3ZLbRukrbTfDC4uNAXOhOEHAmGnNIWVC/0/dWd5X4YzlGrpWjpW3vrTRk4KPB6homm3Ah4K6P0hS7qHdGrVNN3dxQp2vBCpVtKltZRhcQvLXhBKzoznToxnCOi1CULeVHi51lUl3zKo9+6Ef4SPrwAAAAAAAAAAAAAAB42+Vf83tnH6Ti/2n4CP6l/+S0/6HnAz/vPw8/+574/L7+6i/zu6X/+GaD/APLaBrrH6In+eAAJBa/lek+lU/PUXdD4KHU/nZxVPfy6yvEpoAAAAAUDp8r1f0qv56CKv8FPqXzo3p+/j1kfCkO0AD8VH95v/wCj/pWjWfvX8nzontvhV1S+Y60QliAAAAAAAAAAAAAAAAB/N9lpll5d9ONl9t1t1ONacaXUrStONO3TtV+Zwr3K0GsoqScXulv6ujm5+XaNqaa2NNNdaeSiqkOuLtTmKa3kUrSl1Op8DryqV40LvOoZwr8yl11pVL76W9u6lbq1EfFywoufiLkSSk0v1udiSfLz9CJNeOcqLTxjOdmXvaitreN2Xyn6Xp76G1OINoVffZbYZbeX1Sy/mcaWXcKX2VtutpWtOPOrbWlacbaVpxGzg1LWg8NpJp7Vsxj5TVSWMSWVtaxhNZ5MpbujkP4ojpbYRbQytbilHSTL7raVuOMrS7n17VaUs51bu1w40pSlKV41/lDVUsam3ap68m+V7uRbuj0Byy28JZWEluS5Pt8vQf2am6rcorz+bQ9L0b+541t/vn8vy6c7++f3Pa8ry+32tpQzKTz76Grt587/AGfbcYUti2PKlnk/rOapuJaUvn0/4NeVdx5v931Iu6zhSnO/k8ePHjxrw8rhUHB4gk0nDG3HMsM2UlrTk175SS65bns5sv5eg/jox1lxvUVFCyzr7jLrbiuqXWXX/wB3Uq6plttvPr/K4XWX223ca0pXjUYcJKT1Z4jJ5eVlpv32q+RbObp35DlFpa0cySSTTxlLKWerPJte7KP7uT30M6qUb1O+tlpZnPLoZbfbZWvMurbbeVWl9ONe3S7m1pXhWynCnDMoSzrQkk2knlZzjan0NPfjf1BSWFGS1ktq5Gm96Tw9jeM9SfIfxckuuKJsqfdU0k60+ht9OfS4zjdW6l1lLrK0srS6tKW23W8y3m0tu4U4A6bcUtbMoyck3z7eRY3J7Etz5eUKaUm9VYaw0uRZW7PVn6OQrKceFONeNeHbrw4ca93h2+HpcRIaHIAAAAAAAAAAAAAAAAADtS/72X/iW/6NBPHcupfMVM/fy/fS+dn9jJqABkHqT5q3WL/OHwp7ZcZHwz+6g/6NP90P/wDIzutf/YPCA9t3NP8AOLwC/wC+XBn/AM6sj3aj+Mo/ZIAAAAAAAAAAAAAAAxA2k1snOcpPrxPsbZXjeKpvrvkh/wAhsKyXYvcMrR1+NkOP5Lj5W1ubC2ZLxauTllN8mVrSVaeQ3X0VEEW3J7i+fzvuvcZ7qnBbufaM7p/BzhnwP0vwv4Od07glY8GL+joHhPb8FdK6OejuEWi+Edte2t/d8H+EdvOSudF0YOnVsZQ1W9aNSMnFeN4WcHNI6cr8Hr7RWkrbRt9wf0pU0jRneWU7+3rqtZXFnOlUpU7q0mvFruSlGqnlbGigxJqvLmbNyzZLYXM1uecwIYo44/xoWz4+TYsxbhyEPqhncJSkgEAulU/dLJZMnNmSXSqeP81en5wZkrfGUVWxkSnJFueGndg0LfcAaHcs7mfAV9zvgRcaYteEvCqV9wkq8LuF/DjhBo6ne22iK3CPhGtD8G7R6G0HaX1ZaH4O6N0DYaOtr6tc6VuO+9IVoVqGdE8F7ulph8ItP6XWm9L07SpY2Co2S0do3RVpXlTncxsrN3F5UdzdSpQ74vK1zUqTpRjRjGnTTjKyY/pVPoBhPHmPcV7KyOAZCxhnLLOZ2OdIokqWwaVo8t5NyROn3GuVcP0nKFBPYdY05GPZib7pczPSGQsLNN485R5aUY13X+k+7zwc4ScPeE3Cbhh3K9F8JODXC3ufcDeAukOD1fTNK34QaHrcC+CfBbg9o/hTwP4bPg9cXHBzTkrzgxTvqkVoW+sLjRmkb7QGk7XSdvON3Hkt+B9/o/Qtno/RXCG4sL6w05pTTNG8hbOpaXMdJ6Q0jeVNH6S0c7mnG7tOK0g6TxcUqkK9GndUZ05R1Ha5XJ1I5qw7cm57ywbO8jbf1xRSWzDGsFKxExQW/A6Us3DzrA4guleSVhcmiclstk6uQSSWSA17VpWtvNSpGtvomPtZ/wB07X0DpHuLw7nPA2HB7gv3E/DF6G0Jwq4Qz4aaR4Qx7olWUOG1nwi01b6H4LUZaJ0xoqT0TR0bovQ2jYWFGteXMK1a7ueNp8ke59C8teFq05pN3d/wweine3OjrOOjLeynoJa+iK1jbSr3k++bW6xd1Li4uKsrirClGUIU6UYuXsfa8Z8MnscmWxe0VMxNMNhT/EWTHuPsWqcGQWTr5WhJaZDMsvMhGTchEZIfzGkjorC220jcOi6la6OrRGbHJSlUt/i+EvdN7nMODmlNB9zDuSPgRe6c09o7TWkOEvCThfS7oHCDRNvoe4qXmjNBcCr+pwT4M1OC2jY3lRVdI3TeldOaWpW9pZ3mlpWtKrSuLiw0Fp2V9Ru+EHCOOlaFraXFpR0fY6NeibK6ldRhTrXmlaSvrxX1d0ouFGiuJtLVzq1KVJzmnDHuvJyTtwxOxanSXaJe/wCk7C/s9LcRmYuuRZhecUxl6KkMZwO/bBJ8k3dVx02rULMzLFrPjBlnDlCGy2JdlSMhUoW3fS/8KHg7b8MtI92TRXcjt9G93vSOjb3PDSPC5XHAix4YaVsJ6N0t3RNHdzWpwWWpwnuqFxfX1Che8LL/AEBa6eu3pn3Hr1KVO3VBHuf38tG23BevwklW4HWtahqaLejVDStXR1rXjcWuha+mVe6srCk6dGjOdOwp3VW0pq2dWCk5vKPEmr9MW7T7c7L9m9XzxU6bX9NSFUjfWykFpguBu0J53ZH1+cOybso669c+b1ij9GXo/Quc7dV6WX8i4ad1vwv7kPcW7lXuB7nvuQ1e6RVennpXvvwhfdB4RWWn8e5nudbe5XuT3n3rn3Q0l3/xnH4s9TiZ+o0XwcWjeEnCfhArrjfCOOhI968TqK09x7KpZ7KvGS47j1NVPg6fF41fHzlY+4R5OqmG0miiWmYKyPxFUk2bkHVP4v8ArR/GVTYxDPEfQ+b2aufYf2H1m3VOr8ZR2QdbKW9QZOmc5J9K4f8A9094c1v7oWr4Ee5f9/jRXco0Zq+Enfvgr/exuODtfj8+4Np7t+7fuBq8VjRHub33rcZf8RitQ6I4BLRceBsfdJ1vBK409cfc2p389NxuYqPw8uIVt3wnn9W43U3U9bxZHnWiUIym/wC6p2RZS4u8Q3LiWGYu5R9naiWV6x0ow3HndrZ5KxSZQ4PCZ1frHxc2yxjPVRxEmYXVjSWKEz4SZfzfL8Hv7ofT/BDR3cGp8GNEW1npvuGaZ4daXtdJX15UvrDhPS4c6Tsru+0VpDRVK2satno6Wj7e60NfwpaUuKukbPSFeVOro+cY5sL3gXZ6Sr8L5X1xUqW3Cy10VbVKNKCpVbGWi7erSpV6NZymp1lVnTuaTdKMadSlFSjUTZd+I8O7VxqUw1wzLt215Th0Kjzo13xWI6+x/Frjkl5WoEzWgkmWJQ4TzJZjkczEWrnNM2Y1acVIVsjVJnBy6U0oax9VScNOHHce0rojTttwF7it3wQ03p7SdpeR0xpvuk6S4X2vBaxoXNW7udF8DdEW3B3grC1p31R29pVu+FV7wwuKGi6VW2teJvK/ulS6dE6J4TW1xbPS/CilpOztKFSire30LSsKt/OVNU4V9J3M7y9c501rT1LKnZQqVmqlRuCdJwdCdE8u49iUbwJENupHHNT4hN00gjmP2KAr2nO7dAm6SXS9swmTsomyfVYTjxK70JZzFiXGyadH4/Kug/ZeUkNvXj6Dp/8Auh+BXCXTWlO6NpruLaL0n3ZNNaAq6N0nwk0jwjtrzud3XCK50UtCXXDyp3K6nBNUKnCarY697GhW4U1uD1PhJNaf9xZ1oRtimsuBel9HW1voSy4UVbXgva3iuLeyt7B0tM0rON27yOiI6cjfZViqj4p1I2Mbx2f+RqsoeOTlHdZZDCtw8n7PxDJqBHF85wbGkWy9ix5gZjw5OrziFqmbRB5FDshJ5k0WRIgpJLrbX1kcITK7XW5vOuTuTbevKvbvnulO6xozT3cQ4J9yXTXBS5r6X7n3CDhVpfgVwvseEUbK1s7HhreaCveEGjNOcGqugr2Wmak62hpPR9/bae0O7PvmCqWt0reSubmhwcuLPhbpLhJaaRhC103YaNtdL6MrWfG1KtbQ8L+no+5s72NzT72ShfzjcUZ21wqnF5jODmnTy6HxU9WAAAAAAAAAAAAAAAeNvlX/ADe2cfpOL/afgI/qX/5LT/oecDP+8/Dz/wC574/L7+6i/wA7ul//AIZoP/y2ga6x+iJ/ngACQWv5XpPpVPz1F3Q+Ch1P52cVT38usrxKaAAAAAFA6fK9X9Kr+egir/BT6l86N6fv49ZHwpDtAA/FR/eb/wDo/wClaNZ+9fyfOie2+FXVL5jrRCWIAAAAAAAAAAAAAAAAAAAAAAAAAAAAAAAAAAAAAAAAAAAAAAAAAAAHal/3sv8AxLf9GgnjuXUvmKmfv5fvpfOz+xk1AAyD1J81brF/nD4U9suMj4Z/dQf9Gn+6H/8AkZ3Wv/sHhAe27mn+cXgF/wB8uDP/AJ1ZHu1H8ZR+yQAAAAAAAAAAAAAAAAAAAAAAAAAAAAAAAAAAAAAAAAAAAAAAAAAAAHjb5V/ze2cfpOL/AGn4CP6l/wDktP8AoecDP+8/Dz/7nvj8vv7qL/O7pf8A+GaD/wDLaBrrH6In+eAAJBa/lek+lU/PUXdD4KHU/nZxVPfy6yvEpoAAAAAUDp8r1f0qv56CKv8ABT6l86N6fv49ZHwpDtAA/FR/eb/+j/pWjWfvX8nzontvhV1S+Y60QliAAAAAABxx9P1KjOOr0oDj6fqVDHV6UDkYAAAAAAADj8eFa/mDH2yl84OK14d31K1/MM4zzfK0vnArXh3fUrX8wYzzfK0vnByMAAAAAAAAAOOPp+pUZx1elAcfT9SoY6vSgcjAAAAAAAAcfm/7K/m8sMcn0r59wOOPa49v1K8fU8sZxtxs9Kx6dwHHtce36lePqeWGNuNnpWPTuA4/Gva/OMY+2UDti/72X/iW/wCjQTrcupFTP38v30vnZ/YyagAZB6k+at1i/wA4fCntlxkfDP7qD/o0/wB0P/8AIzutf/YPCA9t3NP84vAP/vlwZ/8AOrI92o/jKP2SAAAAAAAAAAAAAAAAAAAAAAAAAAAAAAAAAAAAAAAAAAAAAAAAAAAA8bfKv+b2zl9Jxf7T8C+P/nQf1L/8lp/0POBn/efh5/8Ac98fl9/dRf53dL//AAzQf/ltA11j9ET/ADwABILX8r0n0qn56i7ofBQ6n87OKp7+XWV4lNAAAAACgdPler+lV/PQRV/gp9S+dG9P38esj4Uh2gAfzfZS+ytla1pzqUpWtKdulePGlace5wpx7vbp5Qw1lYN4S1HGUXtW9Y2Y5lu5N+7oZR9Fv/pW/h/UNOLfP9vtj7b+vvqHky9naOi3/wBK38P6g4t86+2f6vbzbXfUPJl7O0dFv/pW/h/UHFvnX2z/AFe3m2u+oeTL2do6Lf8A0rfw/qDi3zr7Z/q9vNtd9Q8mXs7R0W/+lb+H9QcW+dfbP9Xt5trvqHky9naOi3/0rfw/qGNR869vYO+oeTL2do6Lf/St/D+oNR869vYO+oeTL2do6Lf/AErfw/qDi3zr7fZ/bc76h5MvZ2jot/8ASt/D+oZ4t86+32f2ex31DyZeztHRb/6Vv4f1Bxb519vs/s9jvqHky9naOi3/ANK38P6g4t86+32f2ex31DyZeztHRb/6Vv4f1Bxb519vs/s9jvqHky9naOi3/wBK38P6hji3zr7fZ/Z7HfUPJl7O0dFv/pW/h/UGo+de3sHfUPJl7O0dFv8A6Vv4f1BqPnXt7B31DyZeztHRb/6Vv4f1Bxb519vsvstrvqHky9naOi3/ANK38P6hni3zr7Z/q9vNtd9Q8mXs7R0W/wDpW/h/UHFvnX2z/V7eba76h5MvZ2jot/8ASt/D+oOLfOvtn+r282131DyZeztHRb/6Vv4f1Bxb519s/wBXt5trvqHky9naOi3/ANK38P6g4t86+2f6vbzbXfUPJl7O0dFv/pW/h/UMaj517ewd9Q8mXs7R0W/+lb+H9Qaj517ewd9Q8mXs7R0W/wDpW/h/UM8W+dfb7P7PY76h5MvZ2jot/wDSt/D+oOLfOvt9n9nsd9Q8mXs7R0W/+lb+H9QcW+dfb7P7PY76h5MvZ2jot/8ASt/D+oOLfOvt9n9nsd9Q8mXs7R0W/wDpW/h/UHFvnX2+z+z2O+oeTL2do6Lf/St/D+oY4t86+32f2ex31DyZeztHRb/6Vv4f1BqPnXt7B31DyZeztHRb/wClb+H9Qaj517ewd9Q8mXs7TmiW7j276cPm8KVrX8PD1fwDKp879BrK6WGoxafO8bObZtz7CspSlKUpTtUpThSncpQSHG3n0t/K9/26+dnIAADtWF+eos+Msnjbie0SKNu7a/sDslrZRU1vTMtIcmpxTVMtvsoeiXJiFJNb7L7KGFW1usut421pOEvB7RXC7g5wg4Kadt1eaE4T6E0rwe0xaSbjG60VpqwuNG6QtpSW2KuLS5rUnJbUp5W1HbozSF1ojSNhpWxqcVe6NvLa/tKuE+LubStC4oTw9j1KtOMsPZsPRLC+XeiFY01WZHwHMC5kWnLKezYO+squLrFZdlthi9rLfjkDq3p1l1Lj7GtXc5Gttt9Elzw6VKqsN/BDhZ/yN3dCo6bvVwH7q/BO94Oyr1J6OfCfR2lNH6YoW8pylSt7xaLpaRs7qtRp6tOpd0e9IXM06sLK2UlRj/vTRX91/oGdjQemeCuk6WkFTirhaOu7WtaTqKKUqlHvl0K1KFSWZRpT4104tRdaq1ru6fH3ML94jLf3Rh3vqPNf4nTu4ftldzT0cJf+EFj/AIXvA3b/APhrhD0fqmjdv/8AU/bmHj7mF+8Rlv7ow731D/E6d3D9sruaejhL/wAIH+F7wN2//hrhD0fqmjdv/wDUjx9zC/eIy590Yb77fH8z/E6d3D9sruZ+jhL0f9kdL9HXh/he8Df2NcIcfjNHejHfP08g8fcwv3iMufdGG++1Pjw8PB/idO7h+2V3M+Tk4SdH/ZHS/Qt2Xqv8L3gb+xrhD+U0d+kfbD6MvH3ML94jLn3RhvvtT48O7Xhlf8jp3cNme6V3M1uz/wA5dmdXP+h1nGZc2dVbsvVx/he8Df2M8Ifymjf0kePuYX7xGXPujDffanx4eHhj/E6d3D9sruZ8n7Jf3PPodc8ub3vJl6r/AAveBv7GuEP5TR36R9ubkHj7mF+8Rlz7ow332p8eHh4P8Tp3cNn/AO8ruZ8mdnCXoz/ohc75ty3Zern/AAveBv7GuEP5TR3R/wBY+2OrLx9zC/eIy390od76h/idO7h+2V3M/wD9pej/ALI6X6OvD/C94G5/5tcIcc/GaO/SOQePuYX7xGW/ujDvfUP8Tp3cOXuldzT0cJX/AP4cf4XvA39jXCH8po39JHj7mF+8Rlv7pQ731D/E6d3D9sruaejhL/wgf4XvA39jXCHdt/VNHb+b7p+2R4+5hfvEZb+6MN99fj3Kh/idO7h+2V3M/wD9pen/ALI6F6erL/C94G/sa4Q/lNHdOz7o+2R4+5hfvEZc+6MN99vj2/Bxf4nTu4ftldzPl5OEnT/2R0L0vfhaz/C94G/sa4Q9P6po7PL/ANY6uVb9+wePuYX7xGXPujDffb9fzfBxf4nTu4ftldzPl/ZL+6x/od78R5/fPfha2P8AC94G/sa4Q/lNHez/ACjsHj7mF+8Rlz7ow332+Pb8HHL/AOR07uG3HdK7mb38nCX91j/Q/RHl/XPGcLWf4XvA39jXCH8po79I7PpHj7mF+8Rlz7ow332/X83wccf4nTu4ftldzPl5OEv7rH+iOhel4zha2f8AC94G/sa4Q/lNHdP/AFjs39Y8fcwv3iMt/wBbjDf9jrUP8Tp3cP2yu5n6OEvT/wBkdC9PVl/he8Df2NcIX/8AU0dz/wAI5to8fcwv3iMt/dKHe+of4nTu4ftldzT0cJX/AP4gf4XvA39jXCF//U0dz/wn5R4+5hfvEZb+6UO99Q/xOndw/bK7mfyrhKuVf9j/AG9qf4XvA3Z/+GuEO/b+qaO2Ln+6R4+5hfvEZc+6MN99qfH8D/E6d3D9sruZ+jhL0f8AZHS/R14f4XvA39jXCHf5zR27Zt+6ev0Dx9zC/eIy590Yb77ep/V5Xb4P8Tp3cP2yu5nycnCXoz/ojpfoWcZeq/wveBv7GuEP5TR3R/1j7Y5dg8fcwv3iMufdGG++3qf1eV2+GV/yOndw2f8A7yu5nycnCX9zn/Q/JmXqrdl6uP8AC94G/sZ4Q/lNG/pI8fcwv3iMufdGG++3qf1eV2+GP8Tp3cP2yu5nyfsl/c5/0Ot2Zc3vVuy9V/he8Df2NcIfymjv0h/bnHj7mF+8Rlz7ow332+Pa8rt8H+J07uH7ZXcz5OThJ0f9kdL9C3Zern/C94G/sa4Q/lNHbtn/AFjfv2Z5N+0ePuYX7xGW/ujDffX4/go/xOndw/bK7mf/AO0vR/2R0v0deD/uveBvJwa4Qv8A+po5c3/WOv0Dx9zC/eIy390od76h/idO7h+2V3NPRwl/4QH/AHXvA3k4NcIX/wDU0d+k/J8g8fcwv3iMt/dGHe+of4nTu4cndK7mnyrhKv8A/Dj/AAveBv7GuEP5TRv6Sx4+5hfvEZb+6MN9T5ah/idO7h+2V3M//wBpen/sjoXp6sv8L3gbt/8Aw1wh6P1TR23f/wBZ+2R4+5hfvEZc+6MN99vV/r8vtcT/AOR07uG3/wDeV3M+XGzhL04/0Q+Zc+978LWP+694G8nBrhD+U0cuf/rHV6eQePuYX7xGXPujDffb1f6/L7XF/idO7h+2V3M+X9kv7rm0O+aPP77lwtbH+F7wN/Y1wh/KaO/SPt0Dx9zC/eIy590Yb77er/X5fa45f/I6d3DbjuldzN78f85duNbH+h3jOI8+NZ78LWf4XvA39jPCH8po39JKZZy7+I7Eii9uwDlJUutJMuRplz5E0CQ9TS2tSSlK0hS5HJCDL+baaoKQLDCra3X2Jjq20su6bL/kce7HUu7anpHupdz20sZ1Eru5s7LhDf3VClrNSnQs6tpo+ldVFDElSnfWsZSerxqS1nHW/uvuCUaVR0OC2nqtZRbpU6lzo+jTnPkjOrGpWlTi3vkqNRpbdR7jQZsLm+TbH5lnmapeib2p6nDmlU9aGut96Jnamlpb4+wNBR95Zd6y9tYmluRqHA0so1xUknLzSSL1FxJf7ef3PfcU0B/c99ybgt3K+Dt5c6Rs+D9C5qXek7yLp3GldL6Ruat9pbSU6PGVo2sby+r1qtGzhVqU7Si6dvCcoU4t/wCJu6Bw10h3QOFWk+FGkaVK3rX06caVtRetTtrW3pxo2tup6sHUdGjCEJVZRUqkszltbIYr5fzP6uP+3tj7U9/J8mfp2niwMAkFr+V6T6VT89Rd0PgodT+dnFU9/LrK8SmgAAAABQOnyvV/Sq/noIq/wU+pfOjen7+PWR8KQ7QAAAAAAAAAAAAAAAAAAAAAAAAAAAAAAAAAAAAAAAAAAAAAAAAAAAAAAAAAAAAAAAAAAAAAAAAAAAAAAAAAAAAAAAAAAAAAAAAAAAAAAAAAAAAAAAAAAAAAAAAAJBa/lek+lU/PUXdD4KHU/nZxVPfy6yvEpoAAAAAUDp8r1X0qv56CKv8ABT6l86N6fv49ZHwpDtAAAAAAAAAAAAAAAAAAAAAAAAAAAAAAAAAAAAAAAAAAAAAAAAAAAAAAAAAAAAAAAAAAAAAAAAAAAAAAAAAAAAAAAAAAAAAAAAAAAAAAAAAAAAAAAAAAAAAAAAAAkFr+V6T6VT89Rd0PgodT+dnFU9/LrK8SmgAAAAB+RxVDiTSbq1paaXeXWtOFa0pfbW2tace1xpx407laUqNZwU4Sg90ljs9plPDT5nkjpQnNSm3EnW1tvtrXu8263jWlL7K1pTnWXcONK09KvC6l1tKScJQk4yTTTe/mO5SUllNbebkfNtPxGhkAAAAAAAAAAAAAAAAAAAAAAAAAAAAAAAAAAAAAAAAAAAAAAAAAAAAAAAAAAAAAAAAAAAAAAAAAAAAAAAAAAAAAAAAAAAAAAAAAAAAAAAAAAAAAAAAAAAAAAP3TpzVR1hJNvOvur5fb5tlvzb760pXm2W/Nrw7lKUrdWlK7whKpJRim3y45FzvmNZSUVlvHzvqRIpJVCCSiba1rQouwqla0pStaWW0t414fNrw418Nai6pxUIRjHcljt9uTiby29ry29u8/QbmAAAAAAAPxPTkKbeaeVYbTjWtOfbStba18uttfLtrXh5dtaVEcqUJrE1rcizvXUE3F5Umnz5+jd7OV8hRdZm3zt+OP8P0Xw1EfetHK8RY5drz0YN+NqLZrv2cz6Ol828dZ23zt+OP8P0Xw1Ge9qPkL7Z7fthGeNqeW/Z09HSx1nbfO344/w/RfDUO9qPkL29Pb7FzB1anlv2dPR0sdZ23zt+OP8P0Xw1Dvaj5C9vT2+xcxjjanly5eblz0fumOs7b52/HH+H6L4ah3tR8he3p7fYuYcbU8uXLzcuej90x1nbfO344/w/RfDUO9qPkL29Pb7FzGeNqeW/Zy56P3THWdt87fjj/D9F8NQ72o+Qvtnt+2EONqeW/Z09HSx1mba/8AFvxyjw/RfDX1RjvWj5HtHG1H+vf2z2v0jrM20/4t+OUeD6L4KeoHetHyPaONqL9e/tjsXoHWdt87fjj/AAfRfBQZ72o+Qvtjs+fnY42p5b9nR0dCHWdt87fjj/B9F8FA72o+Qvb0dntfOONqeW/ZyY6P3KHWdt87fjj/AAfRfBQO9qPkL29HZ7XzmONqeXLk5uTHR+5XtHWdt87fjj/B9F8FA72o+Qvb0dntfOONqeXLk5uTHR+5XtHWdt87fjj/AAfRfBQO9qPkL29HZ7XzmeNqeW/Z0dHQh1nbfO344/wfRfBQO9qPkL7f2fPzscbU8t+zo6OhDrM2+dvxyjwfRfBQY71o+R7WONqeW/tjsQ6zNvnb8co8P0Xw1DvWj5HtY42p5b+2e1jrO2+dvxx/h+i+Goz3tR8hfbPb9sIcbU8t+zp6OljrO2+dvxx/h+i+God7UfIXt6e32LmDq1PLfs6ejpY6ztvnb8cf4fovhqHe1HyF7ent9i5jHG1PLly83Lno/dMdZ23zt+OP8P0Xw1Dvaj5C9vT2+xcw42p5cuXm5c9H7pjrO2+dvxx/h+i+God7UfIXt6e32LmM8bU8t+zlz0fumOs7b52/HH+H6L4ah3tR8hfbPb9sIcbU8t+zp6OljrM21/4t+OUeH6L4a+qMd60fI9rHG1H+vf2z2v0jrM20/wCLfjlHg+i+CnqB3rR8j2scbUX69/bHYvQOs7b52/HH+D6L4KDPe1HyF9v7Pn52ONqeW/Z0dHQh1nbfO344/wAH0XwUDvaj5C9vR2e18442p5b9nJjo/codZ23zt+OP8H0XwUDvaj5C9vR2e185jjanly5Obkx0fuV7R1nbfO344/wfRfBQO9qPkL29HZ7Xzjjanly5Obkx0fuV7R1nbfO344/wfRfBQO9qPkL29HZ7XzmeNqeW/Z0dHQh1nbfO344/wfRfBQO9qPkL7f2fPzscbU8t+zo6OhDrM2+dvxyjwfRfBQY71o+R7WONqeW/tjsQ6zNvnb8co8P0Xw1DvWj5HtY42p5b+2e1jrO2+dvxx/h+i+Goz3tR8hfbPb9sIcbU8t+zp6OljrO2+dvxx/h+i+God7UfIXt6e32LmDq1PLfs6ejpY6ztvnb8cf4fovhqHe1HyF7ent9i5jHG1PLly83Lno/dMdZ23zt+OP8AD9F8NQ72o+Qvb09vsXMONqeXLl5uXPR+6Y6ztvnb8cf4fovhqHe1HyF7ent9i5jPG1PLfs5c9H7pjrO2+dvxx/h+i+God7UfIX2z2/NzIcbU8t+zp6OljrM21/4t+OUeH6L4a+qMd60fI9rHG1H+vf2z2v0jrM20/wCLfjlHg+i+CnqB3rR8j2scbUX69/bHYvQOs7b52/HH+D6L4KDPe1HyF9sdnz87HG1PLfs6OjoQ6ztvnb8cf4PovgoHe1HyF7ejs9r5xxtTy37OTHR+5Q6ztvnb8cf4PovgoHe1HyF7ejs9r5zHG1PLlyc3Jjo/cr2jrO2+dvxx/g+i+Cgd7UfIXt6Oz2vnHG1PLlyc3Jjo/cr2jrO2+dvxx/g+i+Cgd7UfIXt6Oz2vnM8bU8t+zo6OhDrO2+dvxx/g+i+Cgd7UfIX2/s+fnY42p5b9nR0dCHWZt87fjlHg+i+Cgx3rR8j2scbU8t/bHYh1mbfO345R4fovhqHetHyPaxxtTy39s9rHWdt87fjj/D9F8NRnvaj5C+2e37YQ42p5b9nT0dLHWdt87fjj/D9F8NQ72o+Qvb09vsXMHVqeW/Z09HSx1nbfO344/wAP0Xw1Dvaj5C9vT2+xcxjjanly5eblz0fumOs7b52/HH+H6L4ah3tR8he3p7fYuYcbU8uXLzcuej90x1nbfO344/w/RfDUO9qPkL29Pb7FzGeNqeW/Zy56P3THWdt87fjj/D9F8NQ72o+Qvtnt+bmQ42p5b9nT0dLHWZtr/wAW/HKPD9F8NfVGO9aPke1jjaj/AF7+2e1+kdZm2n/FvxyjwfRfBT1A71o+R7WONqL9e/tjsXoHWdt87fjj/B9F8FBnvaj5C+2Oz5+djjanlv2dHR0IdZ23zt+OP8H0XwUDvaj5C9vR2e18442p5b9nJjo/codZ23zt+OP8H0XwUDvaj5C9vR2e185jjanly5Obkx0fuV7R1nbfO344/wAH0XwUDvaj5C9vR2e18442p5cuTm5MdH7le0dZ23zt+OP8H0XwUDvaj5C9vR2e185njanlv2dHR0IdZ23zt+OP8H0XwUDvaj5C+39nz87HG1PLfs6OjoQ6zNvnb8co8H0XwUGO9aPke1jjanlv7Y7EOszb52/HKPD9F8NQ71o+R7WONqeW/tntY6ztvnb8cf4fovhqM97UfIX2z2/bCHG1PLfs6ejpY6ztvnb8cf4fovhqHe1HyF7ent9i5g6tTy37Ono6WOs7b52/HH+H6L4ah3tR8he3p7fYuYxxtTy5cvNy56P3THWdt87fjj/D9F8NQ72o+Qvb09vsXMONqeXLl5uXPR+6Y6ztvnb8cf4fovhqHe1HyF7ent9i5jPG1PLfs5c9H7pjrO2+dvxx/h+i+God7UfIX2z2/NzIcbU8t+zp6OljrO3ed/xx/d4/8r4a+rw8oY72o+QONqeW/Zz55ul+nG4rSE5Ca3mkFFlUr5fMtpSt1aeVW67+6urTu3VrXwiWFKFNNQilnfzvrNHJy2tt9Z+1fU9IbpY5317zVLHO+veAMgAAAAAAAAAAAAAAAAAAAAAAAAAAAAAAAAAAAAAAAAAAAAAAAAAAAAAAAAAAAAAAAAAAAAAAAAAAAAAAAAAAAAAAAAAAAAAAAAAAAAAAAAAAAAAAAAAAAAAAAAAAAAAAAAAAAAAAAAAAAAa60d2tHPNldo7cfLzdfQBnK516RlLe8AZAAAAAAGMp7mn8oAyAAAAudshEzeo1J5ozRGTu0OhN7MXMpY2MDqvjUSMkay9ujxcnfUqQ1rYb35wsvQs1rqqSXOiyy9KhoefbWymjqU4zjTlOKnNNwg2lKSW/VT2vHLg2UJOLkoycY4UpJNqOd2XuWektgbmoAAAAAAAAAAAAAAAAAAAAAAAAAAAAAAAAAAAAAAAAAAAAAAAAAAAAAAAAAAAAAAAAAAAAAAAAAAAAAAAAAAAAAAAAAAAAAAAAAAAAAAAAAAAAAAAAAen/AHG3U291ejPJ24u1laouZCpjyamos3fo+dr1jbJhkknEgZ5Ixu1ypzfoK/Pxxro1x9jTnNqVyKtuusqoJJLVLTzzvFaNsrO8je1byrWU6d7cQUo3lalqQjJtNRVSMVhY5Ny5Unn0V7c3Fs7SFrTpyhK3pSlF29OpmTW3bquctblw0+Xe9uN2/mlCnN28upGIMC4nhGFc/wC0esGHso55wyxpbolj7C+XHtqk7vkle5tCexXbA2RljEfrJH+OJUBjkiKQnL7ELm9SAqxb2aL0j3vo+8q3NWpcW1rc1KNtWeZVK1PW1Ywi3hzkm1CL3ye1ZTWIL60Va8t6VCnCjXr0YVK9JPVhSm03KbW+CaTbS3NbEnkxslXJ24Wk+Ns9SvUTdmNbTTvWSIOOSsuY2swvLcTVPxZG1ydtnGRMXS+Qyd+Z8iR+GHqyFzndVPHDVjHXrk1WrFC1jbnnrp6XrxrW0L3R8rOleSULerx8K2ZyWYQrRioulKSTeW5JY28rUEtHUnTrztruNxUtouVam6M6bcIbJSpzcpqoo9Oq8beVI6HHOgmI23A+Jc97ibeteqDPsEpfj8Iw5HhCa5vnUoiEZdKMbtkSTMccfYtWFww11rbYwr1BzqskyC7roxt6xNw529XSlw7mvb2Fk7120Y98zdeFCnCU8yjTi5Qk51NTa0lFLlex40p2NNUade7u420a7lxMOJlWqSUWk6klDV1KabSWXJva8LY3yZyWOY7dx1uqRc6x5fHG7GviglmxVFqy3EpGsVGEiUVzoYfUqq+5io0KSUPW0m06vZUZRktc7m6lX+haZoOxV66VXXdfvVWmM13e6zgreKXiuWsk8tpNYmkpLAeja3fPe2vS1VS75dfWxSVsknx75XHD2JJvWeE9XVkUGWNEMRla9ZM2Q1K25atp4fgmRxFkzkxL8MS/B0wg7ZP3UyPwuaNLPKJBJaS6HvMgKvaTF6dQ1uLaZeUcuaiyqK6o80tJV++6NrfWLsqt1Gcraca8a0asqS1p05zhCLhNQ2uLUtmWnlLOKthRVCpc2l0rqNBwVZOlOjOEZtxpz8aUuMi3hNp5y03FpPGVORdNXjYXZnkyNaMl7AQCDVz1ydeCJRjWcsWBWOJNsWo/x/J8kgmMJm2NuREN89lLm7slYpflC5xbHWSPL+0cIParofRbwUdIq1ttLXlK1qVFbaTrUq8J3UqjcIzhCpWpa1PFOEcqSoY1Uk8VFjb11LF1q2jqEq9OPH2MKkHG3UMNxlKNObjU8eTcWnVeG8rxFuNfWEtOXPJOLt0Ms5Al6rEkf0yhLIrlLctiBr/I3/Lc3mhsBx5ic9nVSCLHRnr5I259SyCUH3u58Uo1c66Ku9T77UtpX0hxNWxpUacq8r6TxmbSp04w1pVG9WeYrZFLxcyxl5yjgo2fGQu6k6nFRtYrWTi5Oc23FQSlKLTeG28voTWWZDRHk7cMRnHuDJPt/uvGdVprsrFmrIeIsb0wxL8vri8YSVUagh2Q8oSGPSSOtWN49LVBBypquvskKgpnpc4rykpiJ4RNfPU0vcTqXEbGwld0bVuNes60KKc4rM4UYzTdVxWzPipyWEzoho+jGFJ3d3G2qV461KnxU6j1W8RlUcWlTUtmMtvG3CSOhgvJc5Wctss/azZWnkMw6w6qxd/yLsDmx0JcZDDofi9ob2t3bZkxtKOje8ys2XtL+wuUUjhVWx2XpHKtVVqE5ErJL2q6aoxs7e6pUalepdzVKhbLEakquWnCWcqDhh6ze7GUmRw0bVlc1rec4U4W8XOtWllwjT2as0sZkpfrVs27MozyieHMB4w5InlVHXXraVp2aicoftJkDmoNxZLcMzSGvMZz/aZcTIYPKXF+5zHIUT+lUxWRNcgXp3Q5tkTerSNi1kOKOrJ3F1W07orvuzdnOFK6wuPhXhOMoJ+LOCjtTwpRcU08Yzydyo0KWjL+VC5VzCU7eLapTpSi1PZrQm3secxes84exYNJGY8cYlgbBhdzxlnluzM7z/GDTMMmx9DApHCzsLztaaYS54xXuD6qUppkqaLirqXSZmtRN63m1PTIrUJ6BYt9Hb1ripO4jWtXQhSq6lKbqxqcfDDfGKMV4mHiLi8vpfJT1adKCpOnWVWU6etUjquHEyeMQeXiTe/WSSS5yCR1/b0byHf7fY8cn258MAAAAAAAAAAAAAAAAAAAAAAAAAAAAAAAAAAAAAAAAAAAAAAAAAAAAAAAAAAAAAAAAAAAAAAAAAAAAAAAAAAAAAAAAAAAAAAAAAAAAAAAAAAAAAAAD037Ycpls1prJOS5QYQy0v8A4qmHk6tKpxPMRoljOpicyekxcmb5YxSO7oK1cgVvkdYWxhX3kKU61uJKSqk5ZKoqwy7xVhoW0vrfSLubdKvO7uIUq04uM0nJuDi3jKy001lY29J6O60lXtKtlxNb9SVvSlKjmLg29jTWM5a2bHsfJvP3j84w5qfyw+LtxVuUj3PVnd2DTLI2PswSdxsmTjjY/N0KcmNwYZ9c7K3Q9IqxNPnFAxSBC9nKro/BVjbR2uP6I4El7TpXF7oSpZcS4XGj60IVKUIukq0aNRSi6eElmpDMouMtkm8tPJpGpStdKwulVUqF1SnKFWUlNwlVjjFTLk8Qlsess6rezB1WeJLymmKcI7DueX9ktB8f4Ul+Jp1AGmU46j2qSp22mi01Itj58DxAlwpj1xyhdfOWJYY6onJ6aYo3x9OmJepE6RtO3Hu7YtqWia9e2jTs9Jzr8bCUlVnexjazjtc6kq9TiparzhRcm1yPLSzcVNI0qVw6lzYwouEoxlTha69dSytWCp03JOedjaSjlttbyDsqYOf+VC170anmsktxQuyPrfrFFtUM9YWmWUoJjWVwErD7q89iuVLKT99jhMih+QGJ6Nd1Dgw9OKZ1iW9o6q4OyZ6SM/VQuFoi80lC6pXHF3VeNzb1qVCrXjPNNRlTk6cZOM4uOyMktjznGCGpRekLaznbzpa9vSdCtSqVYU5QxJtVFryWtGSeW1uezGx4ubQ+X6+aQ7qZ6wJFNrcaSgjL2okmwSxbRSSNsS7AkQ2QfCY3Jk6E1Q/mSWPSvCTbImU2Mq5S9oLGSSKCyTD20plvsWmx6Tp3OkdH211Ozqw4m9jcztITkripaQ14OXiuE413TlruMfGjlpScnh7WUqFnd17eFzTk61pOjG4lCLoU7qWrL9c5RnSUopOTWrKWMrV2lVtxMeUnxbq/mZm2Zzhphj2GZJSRqJosTY0j+rSjJOw7KokiNQevhv8AELC1ju3RqIlkkyVwfpW6xMtOTeQhSVvdHElEdmypaKq3lvO1ttIznSc5uvcSvI0rV6rXjd8z1XOeXHENdZ2tY3LqppCna1o3NezjCo4w4umrbjLhKWW48TT2RjjXbbhhPypYIF5SvJzxjzJHJO5Pxw/o08zxVyY2h0qj7qivROXWGbQh1mz+01VJ7ukJ+mNjoiRKFDctLrxpbQpSRUs2tt0+iLfjaWm6FaLUK+lL6LUo4zTqYTklJYaafivas4fMyPSNXVloqpSlGUqVjavxZZalCTlqvVeU92x7092GZGcsFk3CEXwdEI5rw7EnJeUWzBbylWUWhSaWfLYU3TDGUVaYhjyROTeqUI1iNZkx5zRMTmM442+OPactEmKIITknruXQVvcyuZTuoOPubQejrdvWWsozbnUWcpqUdTEop4aa2Il0rVoqjThbyjJXtTvythx8XMcRjlbU4vWaj0mWsrzhtptji7WPKGgWQ9P3aKsGuuNcd53xll5h1RLyDgTJWP281jkyp8WZ7jfZQpxm6klFuETcGpW4EnJ0TorSNJBCpPQ7hp2tpZ1rujpOjf67r1KlGpbSvXTuKdRuUUlbS1IzWs4tSSzjLaydcri6uKdtUsatpqKlCFWnWjbqrSqQ2SbdWLk4Z2ppvKbwnkxNxPm9TnrPnKaawZ92qwXN8s7dYRhmM8b7OR+9ug2C5zlDCBjKqhELRvqSMRVmamGTIijYhSSWsxbO9rY9SjGqkdzwwHPXdXtlbW+iry1s7mFC0upV6ttNyqXEadVSUp4cpyb267i3lbd72HLRrSrV7+2r3NGVS4oKlCtHVhRlOm04rW1YJL9bl7G+dYxRMeqU6095JzlS4hmeYYhT5Onb/pWoIxdCsrQjIkwj7HGs7Jzkb9JSoU8PbW2pZTV5cux9HRyOdr08YeVrigQJLm85Zs7yN/pvRlWhRuFRpU7qMqtWhUpQblDYk6iT2NYeUllpLO00VtO00dfwrToupOdu406dWNSSip7XLVbW15aSexJ7OV6T8za8zPBsfwpI5Y+Y/eEeeMVNOX4ilhU1aZU5s0aeli1Ekbps3N93SYxJCzERtVTUqobanOtUtt6rry0vra1+ioXULmVeEIVo8RU4qbqU3TUpYzrU5N+NH9blJPLytmGVNWhOjGjKUqclWpupHUmpSUd2JKOHCSe3bsxnammiBx1kP2+3X/aAAAAAAAAAAAAAAAAAAAAAAAAAAAAAAAAAAAAAAAAAAAAAAAAAAAAAAAAAAAAAAAAAAAAAAAAAAAAAAAAAAAAAAAAAAAAAAAAAAAAAAAAAAAAAAABzx7Xqf7fS7vcrXwjVLD2Yxtzz8nYa4eVtWMNYxt6NuX8px8fj8f1DKW17t/ImuffyN7dv2xlZ25+TY93W9/yAMLmXWkjI8oNVPft3b0sZ593L053LAANZWNmcNZx1bk87Oht8m8xtytvI+Tl2bVv3bdnSc8e38f1fh/2gkksLC3buj5c+0YeEstvZlva3jfnpZxx+Px7nzP8AYGMZaSTefl5m/p+nCMvfnlxjL+24fH4/hBLl2Z5ccv0/blGFyc2N3s6gGE8NpZXy47f7Qti5uhbgGP687fp2fN0GNvPy7d/s27Pm6B/V8fj2+54OAYS243bsJZ37cfbO/lZl7uX5MfSAwvt8vp38oAyAAAAAAAAAAAAAAAAAAAAAAAAAAAAAAAAAAAAAAAAAAAAAAAAAAAAAAAAAAAAAAAAAAAAAAAAAAAAAAAAAAAAAAAAAAAAAAAAAAAAAAAAAAAAAAAAP5vvsLtrcZfaXbThxuvupZbTj5XGt1aU7fzO32xhyjHfKK62l8/UxhvcslP05F58S/bBXuxHx1Ly17ew34ub/AFr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meJ6/wCeJ7H0Esg2E8tzOLOvSutclieN5jImBy6CtUtq7oDy0MyxuWdDckatvVdHUGdHWpFKU3mHpzbLeSrpSwoydOrd0ac1yOW1bVsaxlPo5CaFld1I60LerKL3SjHKfsx8hcVNT9pfna8++w7kP4O+p+HtDT3Y0a08XtvsflPGFje2vbt6DZ6Pv8PFtVzyeI/6/SQg7NLqwOrmxPrY4Mr2yuCxpeGd2RqW51aXVuUGI3Bscm9YWSrQuCBWSclWI1RJShMpKMIOLsMsutpYU6kasI1ISUoTWtGUXlST3NdD9K3M5ZRlGTjKLjKLacZLDTXOntR143MAAAAAH8332l2XmXcaWl23X3VpTjwttpW6va+bXhSva+aNZyUYuXMm/t0c4W1pc7S2dLx0EeLFpyw64wy6tLeNaFl8a80uyvlW0p2qceFKc67hxurTjX5lKUtSrOrJyk+hLckurJ2wgoLC38re9/1dG4pBGbgAAAAAAAAAAAAAAAAAAAAAAAAAAAAAAAAAAAAAAAAAAAAAAAAAAAAAAAAAAAAAAAAAAAAAAAAAAAAAAAAAAAAAAAAAAAAAAAAAAAAAAAAAAAAAAAAAAAAezHko/MCYE9LKPtz5FHzzTX3yuOuP5qPbaJ+4KP8AG/OZsPFUWR4jdr/NS7KfX+zH7Ykj4j7Poj72WX4iH0nzTSP3ddfjZfQQCLE4gAAAAClXfISz6lUforxFX+Cn1L50b0/fx6yORSHaAAAAAAAAAAAAAAAAAAAAAAAAAAAAAAAAAAAAAAAAAAAAAAAAAAAAAAAAAAAAAAAAAAAAAAAAAAAAAAAAAAAAAAAAAAAAAAAAAAAAAAAAAAAAAAAAAAAAAAHsx5KPzAmBPSyj7c+RR880198rjrj+aj22ifuCj/G/OZsPFUWR4jdr/NS7KfX+zH7YkjH2fRH3ssvxEPpPmmkfu66/Gy+ggEWJxAAAAAFKu+Qln1Ko/Q3iKv8ABT6l86N6fv49ZHIpDtN9+i+osi2q5J3cFhw/hdhyXsHdtJg1rhj71niaWVx6M0QInKU22ZCktzcTDIlYgKUq5AscZEzMFpPOucTuJttt9Ld3UbbSltKtVlCj3tXcknJqUtmEoRzrze1RWG8vZv22ttbyr2FaNOEZVOPp4k0k0tufGe5cry8bDWxtFoDtnpsyQKUbCYsticRydVxLgsxYZtj7JEQflLUWQctQlSfGkqlzIiX0IUWqUiFyWo1TkmKWqWwpYQ3uBibvtb62vHONCbcqeNeE4SpzintT1ZpPDzsa2N9Jx17SvbKLqwSjLdKMlKLfNmLayRHmfXjLuvlMTVy1Fi4vTN+GINsHjOpb9HX3sixLkjrnWGym+kednWrMY60Z3HnML71tkTf1CnXJpR1OJ6pJRuaNwqkqTb4mrOjUzFxxUhhySUkspZSysp46DSrQqUZU1USTqU4VY4afiVPevZubxnG/dkmg/k9NuE21zFpGdi5PZsvJm5M6suPOzvHdxCxCsgirJac6sxtldYMmqZC0al3qWqkhJtlxfW6+y1zvsR3Re6Fr3rO8VSXEQbjKWpPWyqipe8xre+eN27JJ3nXVxG11Vx00nGOssNOLknrZxuT5d6a3k5O/IvcpezQl+nZusT05oYs0tL3JItGZ1iyX5SYUL5YQc22OuHYtOHjKiJyOIUWqTmI6H2viFMWrUL21MUhW3J4Y6WsJVFT45x1s6s5QnGlLCzlVGlBrpTfRkmloy8UHN0sqKWYqcXNZePeJt78rG/nSLeyzyRfKDYSxVN8z5CwJakgWNCESjIqyOZPw9PH2Bkrrk1KGy2GQSfyOYsliK1WSoeqrWIvrAh6Q5PdEDcjVqiNqWlLKtVVGFV8ZPOprU5wjPV36k5RUZdGG8rLWd5rPR11TpyqygnCO/VnGTj0yim2lyNvc2s8pHbbjg27k6ZDlq/V5rXJy9uUGPrNx78u1JdmVTfipLIrtfSsG2Lbb1qRWTddOq5MMQGEFXqzI5cdU8hPRPu6i90IUXcSWbeU+9+L8VrWiuMdRJ4ks41c527Y8poof5FKpxKf6uo8e5+MvFzqKG952ty3LnyXNr7yWe9W0OLWvNeG8J2O2L3+SKojF5fLMkYpxegl0iRKTEKluhxWT5zEFspoU5kK2e1awpnBuNfG52ZSVhjq0OiNGr6StLarxNSctf32rCE6mouRzcFLVxteZY3Pk2vNKxua9NVacU4bk5zjDLzjEVJrPRjOcNme3KSa7s2NNxuSpw42a1xZTKZLpfougyZgFDY14Zuy3ll6yXN4vNInO5QylspjFL565IS4bJ8gOKqj02X1scVzlxayjCuDR1eVS0vqrrSwri4cKu2o4Qy9VwjJvKSaaitnMjsvqUYXFpTVKOXSpZp+9Upt4ak1jfuz6S3dUeTdYNw+VMyPgHJGMEGrGHolkTITFkfCkK2Pxm9ZIxgrb4DPnqMxLG7rOnGQyTMxDbKokkKlr9CofL0TOxnq17p2NtZyJcmxc6Sdto+jVp1JV61SEHCrOjLVmtdRlKokoqDabwm1l7kzFGxVxeVKcoRowhJqVNVY60XquUVFvOstm1pbups1ztmiWyEgf88xqIR+BTl11rxeozTloqAZtwnO0jPjBA2lO7rLI+6RLIDy1z5IwI1SQuRpYEskrhHl6xG1PKNE5qSEhlhDSNDi7acpTh3xUjSp61KcM1XnCesvFy34rexrl3Z43ZVtevGCjLiIOpPVqRliGcb09rWVlEZwTWrM+ScM5o2DiERsW4e19MhRGVZqukEaYkTAsyE7HMURbm9E+u7c6yl1dXQqia5siiF6Xt1FKE9zTo0zgiOPmqXNKlXo0JSaq19d04qMm2qaTlJtLEUk98sZe7cyONvUnRq1ox/U6LhrybSXjNxWryyetyLcm28Ih5iZXOSPjPHWZPareH51b2RqSXHpktqlzdFZKBCRcpVnEJE1DlR5RdVCo8lOVzuqHGll23X2zNqCk3uipSb5kk28dKxsS27ugiUXJxSW2TUY8izsWPas9eSTtgcAZY1cy9MMEZxjBcNylAjWYqVRop9jslsbb5BHWiVtFLXuJuz5H1vSmF9a11at7oqonqpqkVdRWEKE5UdCvTuKUa1GTlTnlxbTi2k2tsWk1tW5m1ajOhUlSqJKccZSaa2pNYa2PY0Q2JSMAAAAAAAAAAAAAAAAAAAAAAAAAAAAAAAAAAAAAAAAAAAAAAAAAAAAAAAAAAAAAAAAAAAAAAAAAAAAAAAAAAAAAAAAAAAAAPZjyUfmBMCellH258ij55pr75XHXH81HttE/cFH+N+czYeKosjxG7X+al2U+v9mP2xJGPs+iPvZZfiIfSfNNI/d11+Nl9BAIsTiAAAAAKVd8hLPqVR+hvEVf4KfUvnRvT9/HrI5FIdpvL1zdXFs5BzlCS29crRWO21WubU40SqT09FjcYfH1ZqFVQgwuilIaoRJjDUx9DSL7ii77i63ll3W01aKlpqz1kni2rtZSaTSWHh8z62mWlKTjoq51W1rV6SeG02tuV1Pl2o6B6VKVP8HoiBahQceW38rc5IkFhxt5liJGZqi7LzEqS2+taJ05i5WqWXklUsLuVKVCitvVTjL7sLZp2aWzNjHONmfHntfPu5TMm3oiCbbSupYT3LxeTm6cbyt5XiKSh/u5I0hijb89qZVyR+ksTi6ZoaHByUSSUl1mZRkbYSUac813frTX5iKq0N9ihf1R5a7OoVuXpaG40TKMaWkdeUYuOkLmUlJ4ai1FqTzjCeNj5cN52DSEZSqWUoxlJSs7eK1Yp5ccpqKW97Vs2b0bfpInOSfwqfCSRQXUpQmg0fTnlXVpWpZxOj8qLNLurbWtta2GW1trWla21rTjStaCtTT4OXDW1OrJp9Du4YfypnfLK03QW56iT6P1KftTX2WUa0+RDlsoS8qzlR2If3cp0kGL9tTnxwtXqemO5xba5yaw1xU1M6qsMtkLU2vfVFF191XNClW1rVQTZfbY6Xpw7wt46q1VcWkVHkSzq4XMsNrqOLR9Sava71nmVO41m3teMyy+prOeTkwQ7yOy1Yc28rHYarUm2LeSD3NXLLTTzDLVS0guEVKVqaXXVocqK6WroWoM55tnSlHNvp1YznbaWwnozC3X1FJ7tjjJNJciaxs6DGjW832W8O0rNrlbW5t9GXnnzvOGT/7vZM/mU8dsaPK/zUWzh3O1w4/m8obS+/lP+A1P95AwvvPP+Fw/NZdPK/I5U74X5I15iaZ5Xa/38nNhWOQk5DQ9ZGys1pTHIjMzVZeitvabZ4ZcmhRMqKTW2OSpUgTlqSrug2Wl6aKcVU0iqrSrq7m6mthS4vC1N+HqKPPsznkwbaQUnTspU03R4iOpq5xr5Wd36/OOTOxNreZb7wIZU2cqLyEzbO072km7frJyX6GYpZLRZbI00qSZ+lJEgTv9rhWq+j2S7Fqy3Wi6tVlF1p9FNerUvEFjq94aS1cavfF1q43auXjHRjdyEt5rd+aP1s63F0M5znOss5ztyd/qt/8AenJp4dg9v+HsF5jr+YR1v+blL8XQ/wB9EzD781Ouf+6RqK5JfYls1l34xG8Tu0quKMnuLvr5nJjdqIiWR2xjmMm6GPBMstdC+pUjkcflUemj2nuuIMNIilya++4sw0kyy0hbu50e1Tf6pThCtSa2tVKSU0lv2yxq9GTisqvEXicsqE5yp1NjxqzbW3dsT8bHLq9Bnhyn2KfG2NKsX8nMidC1U1zHspmzaPKq0kzqilyxhC5S64f1sqcdYaaWW1zKKR+6bqWKt5xzNI2o0tUZYqodQ7m0dU7/ALupfteJRt6NtSysYqTjGrcYW3Dg2oZzhx3bMHTfU+8raFom9arWq1p7ceJF6lKL51JeNjnznced+yy8y+ywu266++622y2y2t11191aUtttttpW66666tKW0tpWta1pSlOIvesplv2b+Tr5MY5eY7iRR2RRJ6cI5LGJ6jMiajqJnVikTYuZnptUVLsNoQ4NjkQmXIzqlGFmUKUEF31Lvsvpbzbra11i4uKcHFx5NXGPkxsNpKSk1NNS5dbOflztOlGxqAAAAAAAAAAAAAAAAAAAAAAAAAAAAAAAAAAAAAAAAAAAAAAAAAAAAAAAAAAAAAAAAAAAAAAAAAAAAAAAAAAAAAAAAAAAAAHsx5KPzAmBPSyj7c+RR880198rjrj+aj22ifuCj/G/OZsPFUWR4jtsPNS7KfX9zF7YciH2fRH3ssvxEPpPmmkfu66/Gy+ggAWJxAAAAAFKu+Qln1Ko/Q3iKv8ABT6l86N6fv49ZHIpDtJvYNjszxbA8+1lYplRDhDKEujc7nMJ7Hooq6+SuJdR7HnXskWMaiXNlW7o5X/AWh/b25Vzf+HI1PPv50Lt6LrwuHDNaEJQhPWlsjP3y1VLVeemLaJVWqKlKipfqU5Kco4W2UdzzjWWMvc8bdqPxN2GzCdr0m1VMl/OwIjy8ZnhNBOx+L29TyubEDIHfKuyi1lpMrudFDTGrrFfIr45TndOo0UcrbVlHe1Hj++uL/V9RU+M1p+8WWo6utqcredXW278GePqql3vrvitfX1MRXjYw3nGt8mtjoyZN4m5VPlBcGYeTYFxVs9OIni5tTrUbEykt0PdXiJo3DqlVKOETh9jbpPIMkpcaaalSxCTMhCA4ww9CWmOvuvrz1dG2Nao61S3hKpLGs8zipY3a8IyjCT3LMot42bsolp313TgqUK8owWUliMmk9+rJxlOKTf61rHUWSp5Qjb9ZtUybtKswGKNn46hTtzRlA6C40vNTI0sHV43JLNiN0NrA1plIYuVM96hdF1Kk246rmccY722OFu/eNp3vO0VJd7zk5Sp69RJtzVTKkp68fHSaUZJLGFs2Gju7h143Lqt14pKM3GGzEXH3urqvY2nlPbt37SLMJbO5x1zymvzVhqb9h2THRqlzIukvY1EJD1dsnaRQhlaXrNKWB7YCuuqVWoK6sS1FqENDOe3HJDLbL7Za1CjXhGnVhrwjKE4xcpRxKDzB5i4vY+RvD3NM0p1qlKpKpCepKSmpPClsnnWSUk9+5bsc63rrMObC5gwAXlcrEcv7Ei834emmAsoW9YIw/dk+Jch0b6TCJ8ZKyPNWWjvRqQf29j1WmSt/UP7VvKLqp3VFW3o1+L42GvxNSNWmnKcdWcU0peK45wm1h5TzuYpV6tHjOLnqKpGUJpKLThLfHanjOOTauRn9kbEZiTa9LdVSJhzMCuGWyc6LIH2Pxe6puVCImVCCpV2UXMl0yL5kXJLa+shUisjt1Lem3M9XGtVdTt6LrK5cE6ypukpNz2QbUmtVPUe1La05fIZ4+qqToKb4lz19XVivGxhSyk5LCe7Wx0E+68cpbvRqnjxyxRgPYmWwTHTkqVLqRO9qiEsa2RevvNMWuEQpNo5JFEGXrFB5qxUuhp7ErUL77l5p163+ziGvo+zuKiq1qEJ1EktfMotpblLUlHWXRLOzZuJaN7dUYOnSquMOVasZJN8qcoyae3Y442rnyWDkPdvaXLGXMJ55yTlt1meX9d2LG8dxJPX5jiSx7YGzEsmXTKBVd63x+iWdOTTJ3Je8rn2fppQ+SVUqNpKHF5JrQqklO0tqVKpRpUlClVbc4RcsNyWHh62Y5W9RaXLg0qXNxUqQqVKjlOmkoTajlJPK/WrW65Zb5S2rtrNhKbIKtukuT3pp2MWzhfkdTk+PpWSNul8vdan0dnGxpYGxtjRKN2IVK0LqwEspcfc2patZ1zUoa1ipGblWtBW6teLi7dQ1FTlJyWpyLLk5Nrem5a2dpr3xW47vjjGq2tra6UU87s4SUd3JjBkVDpR447tQ+ZC333BiWGrlMUb3uZ5mlOP0pZr+2xFZGY6nhkRheJ4q1M5kzUxtWucWe2rMiRrasS4xxUKnFQUWr56kO8bZU7K1nVzJxjThPOq5J+NKVWTeqmktmcZ3YRPCXfdZ1Lu4UFGKk6koJOSUktXVppJSacntS3b92es5TjbxJu5uVlHN0eq9FY5soxwDEaF/OUGOqTGMAaiI/HFS0pUcoNQuEnOTuM2eG+pxvQ3yTuZNTTr6XnGZ0dauztKdGeHUblUquPveMqPWklyYjsisbHq5Ww1vrhXNxOom9RKMKes8vUh4sc7Ftk8z5ca2M7DBZkeXSOvLTIGNce2PbE5oHlnckt3MVN7o2KilretTX1pdSxQkVkEnk3VpXmmF23cO0O1pSTi1lSTi1t2pppr5c42bek5YycWpReGmmnzNNNNbHh5S+nZkknO2dsr7M5Xl2cM4S4+d5SnZ7YplcrUNbEymuprKxtkaav7VRprZmJCWhY2ZsbSCG5rRkUIRl1qXcbUwy/SjRpW9ONKjBU6cM6sE20stt7ZNt7W3tbN61WpXqSq1Ja85YzLCjnCSXixSitiWxbFyERiQjAAAAAAAAAAAAAAAAAAAAAAAAAAAAAAAAAAAAAAAAAAAAAAAAAAAAAAAAAAAAAAAAAAAAAAAAAAAAAAAAAAAAAAAAAAAAAD2Y8lH5gTAnpZR9ufIo+eaa++Vx1x/NR7bRP3BR/jfnM2HiqLI8R22HmpdlPr+5i9sORD7Poj72WX4iH0nzTSP3ddfjZfQQALE4gAAAAClXfISz6lUfobxFX+Cn1L50b0/fx6yORSHaAAAAAAAAAAAAAAAAAAAAAAAAAAAAAAAAAAAAAAAAAAAAAAAAAAAAAAAAAAAAAAAAAAAAAAAAAAAAAAAAAAAAAAAAAAAAAAAAAAAAAAAAAAAAAAAAAAAAAAHsx5KPzAmBPSyj7c+RR880198rjrj+aj22ifuCj/ABvzmbDxVFkeI7bDzUuyn1/cxe2HIh9n0R97LL8RD6T5ppH7uuvxsvoIAFicQAAAABSrvkJZ9SqP0N4ir/BT6l86N6fv49ZHIpDtJzxrrdmXL2Mc35hx9ELH7HeuLNFZBmOQXSGLtV0SaZq6rmWNKrWl5eW57kHXFybVqepEZb3pSj6j1VcSlINJMvhqXFGjUpUpycaleTjSWG1KSTbWcYjhJ73jOxbyaFCpUp1KkUnGjFSm9iwnnHW3jYtvLuIMExCAAAAAAAAAAAAAAATdrvrnmLa3K7BhDA0SsnGTpOjfl7JG75BGYvatSRhjcJI9m1eZe8sDCm6EzNa5ZSxW6EGKakdHSWHqjCSDIbi4pW1KVatLVpxcE2k28znGEdkct5lJZ6N+wlo0alxUVKjFSqSziLko+9Tk9r6E2QiJiL7c4AAAAAAAAAAAAAAAAAAAAAAAAAAAAAAAAAAAAAAAAAAAAAAAAAAAAAAAAAAAAAAAAAAAAAAAAAAAAAAAAAAAAAAAAAAAAAAAAHsx5KPzAmBPSyj7c+RR880198rjrj+aj22ifuCj/G/OZsPFUWR4jtsPNS7KfX9zF+DIciH2fRH3ssvxEPpPmmkfu66/Gy+ggAWJxAAAAAFKu+Qln1Ko/Q3iKv8ABT6l86N6fv49ZHIpDtPRxyXmw8ojPJkcqoiSQLArjZhXFeBHCPnyLX/EEkWTA2XZanypcnzAre4guPzMga7z7ioqgyZfJksRTFkpY4U2kEll2+d0la056QsG5VVx9Zxnq1aiSSg8OCUsU3s2uGM7c5bbLuxrzjZXjSp5pQTjmnB5y9uts8ZdeUt246vkwNW4zMtXdreUCfMcaq5Ny+hy8gwjr/jjaFxx3AdWo5M5CiaJlk6UyiHSp3hsCeL22ETEhLiuGlqrGtkckKtQij5vQm5exb6SuXTr21kp16dF05Sqyt4ynXlGCSjDKzLD/XSXjdKzs1sKCqUbi5cKM6uvq01VcY04yltcmnsws+Ksb3jZnKpuUMwxjR20LiOap/F9B8S7lY7zwkx+tjGjU8wqTE8q6/ySLqXBLL5VjPE0jemqyeR6fW3tpj22pWvmxy6+1wJUJzWopqxYVpK8lQpO8nazoylF3UKi4qrDHvZ1I51ZpvfJvK2chveUoO1jWqRt4XEKiTVvKDVSm3hZintabSwt0Vnc9k98oZshhHRPYjXrF2LuTy5P+VRiQa6a+ZLyqsyfrZEpg/TR3lDYuQOyVmNMuQs0KIuaW1KqvVMTIS6u8qPXvskXPlhpSAnSytal7b3M6t3cJwuriNKMKsoqnqvY8L3zy1sk3FRjFJY1s7XleNpWoRp29Bxlb05zcoRbmmpZjtTwtmdm9trJcm0GXta9OOVcb9FcVcndo8/YQtzThtryOty1hNBlbI0lV7Et+PpfJzIjM5o4uhmO2KItE+TtWPIfHkBUVjixpNVGtDggXXNhMdvRr3ejO/q13ccfGlWlT1KjhGPEcZCOYx2S1nTcptrLct+42r1KVtfd60bajxXGUo1NaGtKXHJTk1J51VFTSitqSWFs2Fmamag6x495ZTlDte5nhyJ5ZwFiXBWysni2NZwhTvhDO0kXwCSsrbH3p4Jc3dgkEZZH9XGo1O0SmkwZy+Domd+ud5qkyS7r162ibGqqkoVata1UqkcrbLWTeE9qbw2s4b2MitqVGnpC7g4RnSp0rmSjJbksbPkWUt+E89JG2nWUcRcqK27T6q5N0l0tw5KCdcMpZtwDlnWnCbVhWawTIuMEzaqYIy+yJtNenOTQVzov5zwW+rFC5SQmWkOSh3VuTWsYN7mjU0f3vdUrqvNSrUqdenVqOcaiqPVbw/eyTWtiOE+YxQrU71VqFShTi1SnUoypwUHBwWcbFlp7Nm3PoKrQDUdjh3J1LNwI9jLTjMGxecM0PmJ8fFbySjGTdhbF2KYU3qLpRIY7Ecsv7DE5hlV5lyItMmvVWuhzPHrEqpGWkR0kTfJMaQu9a+VrOpcwt6dGNSatYTdSc5ptKTgnJQS6svGHsw82dso2nfEI0Z1qlSUIuvJKEIweG4qWyTbW/kI35TTC+HK4L1HzvSOaZYr2gcciPWI9g8R6ZzzFz/iqUsJFavGO8oN0BxtJ5EyQxQa0ty9ll9CCiynh7ciTFFSCC2tHbvo+vVdS7oKV1O3jSdShO4hUhODaalDWmk2llY5XtNbyjBQt6rVCNedVQqwoyi4uLaak4x5c72sdewuflxM3YWw9sZsropgvRbTPFMVbz8PODtmaN4bb0OcyJI4QrFuTFZ2N5Q0qmdixbFlbfVshjtEGCMqUDynvmUgVqaPE5crk2NDUqk7eleVbmtOaVRRhKbdKKWUm4v30trbbztxjdtaTqwjVnbU6NOKfFuUowSqOWx7JcixhJLY8vJnvhnEV5matf8YzzRbkgtUMByq/GEJP1p2zmWHZXygMrhmQrGRA5Sw2XuycrMC/Mr2c7uS/HrGtaoW+pHExnijhHeuaSjjdw1qkeLr1Y3V/cXMOMlGvb06kbWEllqEVni9SGNWTes1t27NnXThJTo03b2dGjPVjKjVlCVeSk1Ft7HLXkns2rme7ZjzyUiZs1o5dDLGpWPIxA1WMmDMG18bYHuXY+hcsyqwR/G8NykmjDTHMsvTGqnsZRmoEKRFJU8dfGpNKibVFj4QrKVHFXdGko986Go3dRz43irZtRnJQbqzpKblBPVlzxck9VvZgi0e+J0nUtoKPF69dLWjGU0oxk4qM8OS2bGk0ms5WWYc8lP2Gbbbi7HP+bcNYAfUxWjufZE2wxmwTimKY1YpNEGGKIo/KY3jeORRthUfk6C2hiouQs7Ijd7nBUtcbldVqxSeb1aQp96WlrTpTqJd/W6cnUnKclOcnJSm5OUk92G2sJLdsILCaubqvKpGEl3rVaShGMU4qCUtVLCeEty3+kh/kpcbY7yKz8pmZkGAwudGQLktNqchQY2YRZjk5kLn0eth9Y/OIne9oFt0cl7F0tV1nkrPVG8tlVB9US0nqxnOk0nUnGWjVGcoqV1CMkm1rxcJPEsb1tzh7PlwRWMYyV85RjJxtpyTaziSbafXuzy5W8yw14nmG9W+Rfjm0izTzUzYnNjxv3JMMs79sdh9qyEkaoy4YXPlJ3XChN7O8yNC23MColkjjpIKMTY6Pl8iJQmOLeTzuWvTq3Wl6tt3xXo0Va05SVKermXIs8mtlttLLSSzsTJqNWFvo6nW4mnUqOvOMXUipKOzf1rCwXzotrIw36M5P3yacM6RzzYbPOx0lxdi2IbaveN4trPhjGrchUyWXvMJx9lSQMkPe5sZJK1j0XYlyt8UxqLNrUubLrG+yWtz7i+ucXcLKdS5hb0qMZ1HbRnOvUk1iKcoLWjFLa3lPKW3ab2lDNtO6jToyr1KjjB1pRjThFNp4jLY3lbMrC2chCfKmYcxDTVXXDPh8d0uxJtlZkCR4gzVjDSefYtd8ZTSG9aXOSY/ywVj7GMnf2WFOqUtrWR6TqEdhVrs7uhR6wwhH2OtTdLoytUdzWoRd1O21VOlO5hOMoyziUNaay0lhra3nO3BFpCjFUaVaSoQruUoVI0JxlGSxmM9WL8Xbsezm6EaasG5VLwjlmF5VNxti3LxcOcz3AzG2a4nbOcXSstQ3rG65BL4pcsb7XhCVRbVcmJqsJoS5JUSviZVP1O+4r0uOpVKWvOlrxcdek9WUV+5ayljk3ldSqKlVhU1VPVlnVqLKfWlv25Za2RZfTIWQZ1PrYvEIPbN5jJpfSFY9ZexyAxCklelrzSLwiPdJWdYYgwUW9ao0zdLVda2ZIiQ9IP6h1W7eMdSMYKTlqRUdaTzKWqktaT5W8Zb5WyOctaUpYUdaUpasViMctvCXIlnCXMWcNjUAAAAAAAAAAAAAAAAAAAAAAAAAAAAAAAAAAAAAAAAAAAAAAAAAAAAAAAAAAAAAAAAAAAAAAAAAAAAAAAAAAAAA9mPJR+YEwJ6WUfbnyKPnmmvvlcdcfzUe20T9wUf435zNh4qiyPEbtf5qXZT6/wBmP2xJGPs+iPvZZfiIfSfNNI/d11+Nl9BAIsTiAAAAAKVd8hLPqVR+hvEVf4KfUvnRvT9/HrI5FIdptC5PDcHAWAYJt7r/ALQxHLT9gzb3G8PiMmfMFmxG7KUQeseyBykEZcmJDO17bFliNQe8rqONHBXdcVemRcxItKvUE1rr60rV6ltWt5QVW2qa6jUTcZJxaaeNqe0sLS4o0oV6VaMnSrx1XqNa8cbcrPI+vfj5ey1T3ZwDiWB7Qae50xtlLKmi2xcrRydlsj7/ABti2Dw9J4e7mXwPKERPVFmY/Wzc6PJmVum7KrLSsT4paG1PRddGSHiOSXF1aVqtShc0KkKd3Ri47VmnNTS14Nb1FteK87OnajNvc0aUalCpCdS3qvKw0qkGm8NZWHLdle3BC2zUx5PUvH7BANNMR7DGyS2W3SeWZ82cmEaJnR7LY1KW4nGkaxnitcdjVvjdVhpL+rkzre6zA9wT2oiFiRqvuS0lt6d9ryqXVWliVPVhRpR8VN5zOUntbe5Y3LPOQ1pWqjGFCnU1lJSnVqNa2z9ZGK2YXK+V45i+uUw3ExnuXsDjDK2MGOdMUehWvmGMTuqKetjA1vKiRY6SOSd7Wt6ePyeToTWVVesKq1qFDikXHWWmVVtyGtttLtbC1qWtGrTqOLlO4r1VqvK1aksxz0437NnSbX1zC6q05wUoqNCnSece+jrZfNjbsbLu3R3ixRsZyq6/eaER7IjViVXlPXGcFx2VNMbRZEtacQQzFMckqe9paJa+RqjguWwV3NYyrZbcmUpVLdevVthxykhJFZWdWjox2c3HjeLuINxblFOrKo4vLSykprOxEl1dQq3/AH1BS4vXoyw14zVOMIy2c/ivH2Ztl5ObZvHOy3LK76bSRCIyBVjWf6obAzZDCcgENbK/ObE2tmKUy5gkhUfd5S2ILnWjUsRnXtzs7WlpVNh1L7jOcTZX39vUt9E2Nu5JVYXNtByT1oxl42Gs70ntxjk2o67OtCrpC7rRi3TlQuJOL3uGYtrkw8bFl+01+wrdfk+NRcWbAOOj2J9sFGy2xeH5Jgo+U7ISvGaqC4Lx/P7yL51THJuM6NrvOJEeWkRJGZ/lzExK0R7W0uhNEiakjj8o65Wd9dToK7q0eIozjV1aUJKVWUNsG9ZvCUllrbsys4IFc2lvGq7enVdWrGUM1JJqnGW9LG99OMohzV3dXXwvVSS6Kbx41ylOsAX5PszXirIeCniMt+aMK5EOaLmN8sYG6dc2HSaKydvuNsWsjsrbyUKlwe3Cy1e4rmtWwT3FnX75je2lSEayhxdSFSLlTqxWdVNp+K1nC5Pl2kVC6o97u1uYSlT13OnODWtTk1h4T2PO/aQTshkHR8yuLIrpzhzMMcZYO7uT7N8yZ9mDU75gyke5K2o5EzqoVB1duLYaxRMhAqLabGSi11db3Cpjq5lmEnXrZaFO8arO6q025w1YUqUcQhse3Wbbb2vO1LG/aiKrUtk6SoU5xUJJynN5lPanjCwksLPK+TcXhykO3sK2z3/y3tzhpplcfikwesWPkRaskM0dTyZGsgGMsfRFRV/ZGd9l8cvJOfogsUpkxb06J1bSclquLJOOUISdbC0nbWMLWrJOSU1Jxezx9+q9ja5nhNcy5dru4hXuZV4JpPUcVLfmKjlPbhbU1v2p8+w2WS3lK+S8yRtzCuUZyDrZt667Wp5ViOZSvE6bImMk+t7PMcaooqxt05jMgLTkZPki6Mt0UaX5iiLujjUbkEgbUqF+UIWdYu418dH6RhbTsYXFHvdxqRjU1HxzhPLcHyLfhzW3GcLOG+2V7ZyrwvJ0arrqVNyhrLi8xSSmufCWVF42pZWWYiYj5R6AYf5XqUcoa1wWYv8AiuW5jzJNXGCrqsjXOyohmlmlzM6Jieouriw1kEcpLTHBCn69FoHg1pJRHuTUUvNUo+qpYTqaKjYOajUjSpQU0njWpTjJbM7pauN+zO856d7CnpCV3GEnTlOTccpSxODi9vOm29h0Ote5OsOkG96nMeu0HzlkLU5/gkkxbMIJm5dAmbMb3B8iRgptmiW1fB710RTqGl/LSusdKLV2murc1ENjo6NahyUL0W9e1uLuzjTrzpwuoVIVYTprNOM6ck4PG95WVLPK+g1oXNG0unUpRnOhKEqcoz2TcZrxtuMZTw10b95knijdLkpNVsc7nQzWzFG8D9K9pdRs1YEaMmZxdMMKlcLd58y0b4/EioZA3xmaKQVxc70z3MJ6rdpBMUBkWZW+Ow41K7PV9vLVs9I3NS0nXnb6tvWjNwgpLKSactZ5beMJRwktu17Dohc2NCncRowrSlWpzi5Txs1s4hsxsxtb37FjlxhG87dY3ceSriGjhDJN7MsMG67jsiskJraw0x2bBleI3qAFtSZ2skpklvldrw5EKb0JsSJZ6Nlpp1r7crtsRGdsLWpHSNW71o8XKhCklt1taOc5WMYxJNPPPueM8cq8XZU7fD141p1G9mrqvYuXn+QvTVPdLAbZq7NtFt2sa5Mn2ub7k9Lm/Hc4wk+R5uzPhPKRLFSNOjjFEE4r2HSNhkbJSqJcwu6ltSojFz44F2rnB1IUNelzZ1ncwvbWpGFZQdKpGom4VYb0m1ulF7ntwuTab29zS4iVtcRlKlrqpGUGlKEuXGd+cvYQPtTNtG3BhgUC0yw9mRiSRlc/u8zzbsPMGlfljI5rzYgLbY4bB4AquxfEI1FqI1F7ec12Ob86GrueucieoKKOPRbRvE6k7urCWsoqnSpxxCmlvetluTl8ix07XFXnatQjb05pRbcp1JZlPmWEsJL29BCGv7hgxqzLjxw2WYJ/KMEopASfkxgxY4NLZPnWPlkKK1Sx1a+HJW21ReuojuVpzl7SatbbViNE9si1QmdUU1fjnRqKg4Rq6v6nKccxUuTPQ8bd+7YiKnxSnDjoycE3rqMsSa6ORPZ8qaLKyEdBVM9m6jF6GStmND5dJDseNszVt7hL2+DmvK2+JopUvaSU7WtkiVhuQEPittIJQKHMtUcjKLT3l202hr6kOMcXU1VruOyLljxmk9qWdxpPV1pOCag29VN5ajnYn04LQGxqAAAAAAAAAAAAAAAAAAAAAAAAAAAAAAAAAAAAAAAAAAAAAAAAAAAAAAAAAAAAAAAAAAAAAAAAAAAAAAAAAAAAAezHko/MCYE9LKPtz5FHzzTX3yuOuP5qPbaJ+4KP8b85mw8VRZHiN2v81Lsp9f7MftiSPiPs+iPvZZfiIfSfNNI/d11+Nl9BAIsTiAAAAAKVd8hLPqVR+hvEVf4KfUvnRvT9/HrI5FIdoAAAAAAAAS3h3O2XdfpA+yrDM8esfSGTQ1+x8/OrHVJapc4ZJ6JLX+PKKq0yovoLpahSdJ5llh1aEWcw2z+Vxjq0KNeMY1YKajKNRKWcKcX4rWMbVlvPyElOrUpOTpzcXKDpyawm4SSUo8ux437yJK8fm/hEhGAAAAAAAAAAAGXuzs5gAAAAAAAAAAAAAAAAAAAAAAAAAAAAAAAAAAAAAAAAAAAAAAAAAAAAAAAAAAAAAAAAAAAAAAAAAAAAAAAAAAAAAAAAAAAAAAD2Y8lH5gTAnpZR9ufIo+eaa++Vx1x/NR7bRP3BR/jfnM2HiqLI8Ru1/mpdlPr/AGY/bEkY+z6I+9ll+Ih9J800j93XX42X0EAixOIAAAAApV3yEs+pVH6G8RV/gp9S+dG9P38esjkUh2nNKdunHjSlfB+YN217uz7fIFtf2ZzWlbadulacadrjThxpxp3f9nH5nb8vgUovOrJPkeMPmeHhvD+3KZaa3prrTXznFKca0pTjWte1w8vt+ClO2GUtraS5W3hLpb5EEstJJtvZjp6DmtOFfKr2vL49qvl/g4/MpXt+nQZ2NZi9ZYznKae3GVjk9oxh4eVuzsw1nbufLzc5x/V3PK+Pq+EH8m5dW77Z6cmBdbdbw423U4048a0rSn4eHpdr5o1Uot4U4yf7mSf9Zs4ySy4yS52ml6WhSl1a9qla14+VSla14+l5YNqPvml1vHzmEnJ7E2+hNsVpWleFe1Xw0r2v6q0+PzRlNNJxakudbV2bOXeMNPDzHrTFeHGvDyvUGXjLxu9Bg4GAAAAAAAAAAAAAAAAAAAAAAAAAAAAAAAAAAAAAAAAAAAAAAAAAAAAAAAAAAAAAAAAAAAAAAAAAAAAAAAAAAAAAAAAAAAAAAAAAAAAAAB7MeSj8wJgT0so+3PkUfPNNffK464/mo9ton7go/wAb85mw8VRZHiN2v81Lsp9f7MftiSMfZ9Efeyy/EQ+k+aaR+7rr8bL6CARYnEAAAAAUq75CWfUqj9DeIq/wU+pfOjen7+PWRyKQ7T0Icihq2ZJsdbYbpt0BxDkTJGuyaBRLAaPYZ7Z47gTH+QJo4KFcrz7lB1kahMy3NmCIajLljchOLcFShcrqa0JkMpTRl3RUemLrVqW1o6lWFOtrSq8SnKrOnHYqUNVOSlN8yWzrRc6Moa1OvcatOUqOFTVVqMFJ5zOTl4rUV0p825J4+8qtjblBHi3GWye2+esT7dY2kt7jjzHWwevUzgs5w03Pyc1ye3PGiZZAoxC25ifyikS94sQHRtOlcyCHG9rcHBQ0PRLdPo2rYrXt7alUt6iSnUo14zhVawoqpJVG3LPOm+nBBf07tqFavUp1qbbhCpScXTi3mTgtVLGMcqfLtbRK/JJYngWvhkB5Q7YOOoH6jpnGG4C0hxdISjE1cnZ2kUnZmWV5sLJPtuMcIBrkzOStxsdUjeqbFuULm1kSyWKzCPNt6iPSdSdxrWFFtLinVu6kf/d0Unin0TrPCWd0cvBvYU40dW8qr9eqdvFr39V5zPa8uNNJvZ+uaw00Yv8ALU/zpe5v10Uv/U6LifQ/3ttPxb/PkQ6U+77n9/H8yJIfIfY0gc03LkWQ8ixZnnLFrBrnmzZ5DDpCiKcWR/k2MmduTRYtwRn0uJOo0vsjRSJF1Us2wpzZ0R1S7ql04aaYqThawpwnKDuLijbucXiUY1JNy1XyNqLXU2baMhCVxKU4qSo0atdJrKcoR2JrOHtknt5UsNGbGjG4OyfKll7u6nbkz9LnCKS/UPNuaMVkyuKRRFZifYDHNI8px5NoYpjDOwuEcb2Xro42KWBqWJ2lemuub1KQxA5vSdy47y0oaOVpcWkXRqK5pUaijKTVanVUlNT1pbXsym0+XdvOu1uq167qjcSVSEqFWrHKiuLnDDTilhJbdqy9i5skC6j5Rk+lPJB5p3G18q1wzZ3LW8rJp8ZmYxlbHyYQvDTbhBDmVwZoEc9JnBFF1kjkVhieQOCNFec5JbGpTfS14i8TdWKavGN7pWnaVsyoUrWVd0sy1Z1JNKOuo41kk93Qsoioydro+pXpNKtUr8Wp4TcYRTylnOM7XnsRztrkmUby8kbhvdHORqCT7L4K3LkGob7ljrKxM8myRil+xMXluPFzFSwtjYU9LYc6KEbOxmqiamlEKH91PNPeJA8rXDFrCNnpOraUcq3q0FWhSbk405xaUnHLeM6yWFyb+d4rync2ELiph1adWVOU1FRc4y3KWqlnD5ec0MC8KkAAAAAAAAAAAAAAAAAAAAAAAAAAAAAAAAAAAAAAAAAAAAAAAAAAAAAAAAAAAAAAAAAAAAAAAAAAAAAAAAAAAAAAAAAAAAAAAAAAAAAAAPZjyUfmBMCellH258ij55pr75XHXH81HttE/cFH+N+czYeKosjxHbYeal2U+v7mL2w5EPs+iPvZZfiIfSfNNI/d11+Nl9BAAsTiAAAAAKVd8hLPqVR+hvEVf4KfUvnRvT9/HrI5FIdpvT5OhTbstoBvHyccNlkXjewmUZliXOmC4zLJG1RBvzQqgTq2Vm2MW6RPipGz2yu5sYGd0i7OtVJLXNdeapPVpGdreXFvpb//ACa9tL+cHKhThUpVpRi5Olr41ajSWdVYw3vWzGwtbL9XtLm0jNRqzlCpTTeqqmpnMMvZl8i2LG94RfOXsbyzk/uSFynqjtPexM+xWzm0cGyDjnX0qVxWWSnEULx81NRkkzK/Fxd3fUEbUTijMTASkhi0pxXtyhAaRaoKTvydo1pTjfaTp3Nrl0KFCpCVbUkoznUWIwjrJOep758nM95vVpu0sJ0LjCq1a0JQpKcJSjGL8aUtWUlHWSaznY9nVJMf5STk99jcwaSQB45PPKEeS4Md8RYcwKjaNv31NEccpC540GpJKbEEON0CKTyRwfD0r3NX94UmSOdnt6SyRPim5OmNI0lYX1CF3Uje0pOu51KrlbNznsaS1nVlhRjsiksLG57zMby0rTt4StKiVFQhTSrvVj4yberqYbk3lttZ3PPLEPLJReAbHcqvJMAa74bWw7P8kzQXj6fzOU5ZtXxrL82mbZj5DCHBA1PqFpaMYIGEuq9EuTkubnY7XLyj+daoTEpjpNEyqUNGRr16ilRjRdSEIU3rU4QdRzWU26jk8NPC3YxymmkoxraQlSpQ1arqKE5SmtWcpKGq1lLUwtm2TWX0Zcf8lY4seonKLZY1x2Vk0YxrZkjGWw2lM7mauQtq2IQqYSogttQLlMlQHHtBjUpmEUb2C12vUktqS52KWuapClTqjCJNJx75sKVzbxlVVOrQu4QUWpypR2vVi8PW1ZNtJZ2PmRrYqNte1KNeUYOdOvbSk34sJS2bXsWG4pZ6UZW6a6iZ25J1FuttduG3wfFLEh1EzNhbX2xVkWGydTnTNeS1DEhgaTH7JEHd7e32KnltByt6dlCJqNaWpzSvKtPY2tMnPY+W6u6Ok+9La0cqs1c0qtZqEoqhCllzdRyikpvOEny5ztwn0W9vUsHc3F1inDiKlKknOL42VTxYqGG5PCitqS2PPJsx51Ax65bq8k5mPR3CTnHXTajHm78e26jmI32TR6JPmVMcOmFk2HXZPjpTJ3RpbHt9i64ha+SBvMWpaI2ujbYWce5PbWhUy3TVlpOjeVVJW9S1dCdVRclTmpJw11GLaTjFvWSw2+sit07qxnbU8O4p11VhDWUXOEk1LU1nHas7UnlLL5cHO30JX6O8lPiHRHLLkwpNoMsbhyPbbI+MGiTR2VOuIISy4sKxPFmSYqYu5uzW3PMtuKb5I2pKL1B1E5LsmNoWajMsL2tZd+aSqXlNTdtToKhSqyhKEakpPWnq6yTaWI4eFy/IuYu0soWlVrjp1XUnBTUnCK97rYyk35Oek0QC6KgAAAAAAAAAAAAAAAAAAAAAAAAAAAAAAAAAAAAAAAAAAAAAAAAAAAAAAAAAAAAAAAAAAAAAAAAAAAAAAAAAAAAAAAAAAAAAAAAAAAAAAAPZjyUfmBMCellH258ij55pr75XHXH81HttE/cFH+N+czYeKosjxHbYeal2U+v7mL2w5EPs+iPvZZfiIfSfNNI/d11+Nl9BAAsTiAAAAAKVd8hLPqVR+hvEVf4KfUvnRvT9/HrI5FIdoAAAAGXhLOxblyLqXIAAAAAAAAAAAAAAAAAAAAAAAAAAAAAAAAAAAAAAAAAAAAAAAAAAAAAAAAAAAAAAAAAAAAAAAAAAAAAAAAAAAAAAAAAAAAAAAAAAAAAAAAAAAAAAAAAHsx5KPzAmBPSyj7c+RR880198rjrj+aj22ifuCj/G/OZsPFUWR4jtsPNS7KfX9zF7YciH2fRH3ssvxEPpPmmkfu66/Gy+ggAWJxAAAAAFKu+Qln1Ko/Q3iKv8FPqXzo3p+/j1kcikO0AAAAAAAAAAAAAAAAAAAAAAAAAAAAAAAAAAAAAAAAAAAAAAAAAAAAAAAAAAAAAAAAAAAAAAAAAAAAAAAAAAAAAAAAAAAAAAAAAAAAAAAAAAAAAAAAAAAAAAPZjyUfmBMCellH258ij55pr75XHXH81HttE/cFH+N+czYeKosjxHbYeal2U+v7mL8GQ5EPs+iPvZZfiIfSfNNI/d11+Nl9BAAsTiAAAAAKVd8hLPqVR+hvEVf4KfUvnRvT9/HrI5FIdpsf1J1+0yd8EZc2Z3RzbMWaMQuUtGNsda8a/P+MyNkMnTJ2QpXdVKbUOQ7XZLHMWxtAoJIcZIdFXJK5rjXRKjckjqwEMkk4LqvdKtTt7WlFynGU51qibp01HGzxd8nlNJtbM42pnbb0rfi6la4m9WLSjRg0qk2+l7VFcskuR9ReW1eoesKPTnFu+GmkyzWZiSSZsc9aMjYz2Othi3JURy6hhq3IqRxYJNjplYopI4U5RRNWl1TWpvdG5bVBdcYtMc17dG47W6uO+qlldKm6sKSrQqUsqM4N6vjRberLOdiyscpvcW9DvaF1buahKo6Uqc9rjJJvKlyp7Ft5eUlRfqHye+qeD9VJLvXMNtZdmva3GbDsS3QnVVXiRijGLNf5yaYTj1ykTtliKPpsym8iTIHF2vamVYwokJ5TjHXGqCxma5LMoe+r26rXEbPiYUrafFOdWLk6lVRzKKSa1VF4i3te3OCXva0tqdF3XGyqV4KoowlGMYQecPO1tyWGk8c3PnETlEdP2zS7YWzH0NmijJOH8h46guc8C5DXJE6FxmOHMnN56+LOTolSVolo5IViF4j61YmJRpnc9mveUzY0p3EtrR9tjdO7oOc4KFWnUnQrQTyo1aTxLDfI8qS68HLeWytqyhGevCpCNWnLldOedXPJnY1lbHjOzOD+eT51Hje4Gb3yLZFyOXiLCuJsVzjPmeMilpk693j+JsbEIT5FbGG5XfaQvkzqpc21pbbbi13W0tWsfqtD4WzmMy/N9cztaKlSpcbVqTp0acdrjr1HscsbVFJNNrczFpQjcVXGpPUpwhOpUlsyoQW3VzscstYXW8PBmbGNRuTc20xJtq46WzHcqB5k1awfO9nC2naA7DckhGSsN4uLTXzNKivxRF2N0iM3rRzbKNiVc4PbXRQpSJqmrU6lxcmHgnd31pVoK7VvUo3FZUU6SlGVKclmCes2pJ42t46Fz9cbezuadbvbjYVKNOVXFRpxnCO/qeMYWd5CepOoOtztqdmPerdGaZdacGQrKLHrxjPH2vdIkTlbJuc3iPJZytSKH+fMz9EonEY1CjyXRYoWNKtW9WqHO5CrRr48gYpjPdXddXVKytFT46cHWqVKsXKNOnF4WIppuTbWVlLVfORW1vRdCd1c6/FRnqRjB4lOeM4y9iS6Nucn87gag66x3VrB28OmUvzA+YFyVP5NgzIUKz52Eq8nYpzfGms2Tp2ZY/Y+bmWMPrHLYmSsfGOqdlQrELc3pFrgeYpfrmiP7Wt1cO5rWd3Gnx1KMakZ01iE6c8pPVbeq009izhYeebFzb0lQp3Ns5cVOThKNTDlCae7KSymu3czVwLE4AAAAAAAAAAAAAAAAAAAAAAAAAAAAAAAAAAAAAAAAAAAAAAAAAAAAAAAAAAAAAAAAAAAAAAAAAAAAAAAAAAAAAAAAAAAAAAAAAAAAAAAA9mPJR+YEwJ6WUfbnyKPnmmvvlcdcfzUe20T9wUf435zNh4qiyPEbtf5qXZT6/2Y/bEkY+z6I+9ll+Ih9J800j93XX42X0EAixOIAAAAApV3yEs+pVH6G8RV/gp9S+dG9P38esjkUh2mVGD4lM8ZM8d3EletzPnbXCLZIc8UviWf1fS8WP2RXSCL3JFEZGsiD8xyZG5NTc7N8ybKErUaM5chayVhixKoOblfLXlGq3aQuXQuJx1o6mrxqimm3FSTWORves7GntOikpQXfE6Kq0k3B66zBya2JtNNdaNsu9GRovtdyS2u2xuKYSk1axxhrbaRa0v2psANZ/4lX3IT7itVlEzPUeOoztMvXy5QzGWRdeVMnWaqkqRY53M69qrSSrZVV2dOVppStb1ZyuKlahGtG4ntqKClji5b442aySwtu7KbdhczjcWFKrTgqEadVwlSi/Ek2vfxWM5y3nOdmeghPlj05/W/kpVtSjKI1HI86XpCVHMu6gaqQFT+5aQWZw6necntVpanF21reVRQTW+lLTbK3SaG8VaQi9ko6RuG+qSg4vqazjoXIR6SWZWc1nUlZ0Yx374JqSW/asrPWiu5aNOcyKOTIhTqTchlkI5J3UZhl7MotpavYHkkma1MZXQrjW5M4I7eJpyQ3gYUWeUZW3mHWVu30OsrSM1hwnpK6cXnKklqZkufflPr5jXSWYys09ko2VDK5Yvxmk+Zr085pqjsefpc/MkVirK6SOTSR0b2KPx9jQqXN5e3t1VloWtpam1EUcscHBwWKCUiNGkKMUKVBxZJVl199ttbacoRg5TcVGC1nKTSUcNvWy+ZPbj0ldFSk1GKblJ4Sjvbe5Y5TdnltRFeSk1nyVqjHXZmlXKB7XQRJEttpOynoXhm1fwS+0TOy7Whgd0tx6N1yPkJP0P+OJcnNVM7a1UTNDaSoWIo9KxT01LSdzC5kmrK3k5W8Xsdaru45rCerHL1Nu3ay0qONjQnQi1K6rRiq0lhqjDOeLTW+T2a23Zs5GkWqhIPVfwep6qmKMNo2cr8mXuNSrbr6JUKjT1C3kKVFbaVoWSYvPITWGGc2y5QZYVbXn3W21xjV09rPYp2LUc/uZxzh9eOwb9EpLbq3OZ45MptN+zqKypJjB/B7Cy3ki9EZOuVgOeYfYotpbe8tTLq8QzOzw32VrzjUKJ1bF7OpVW06mWvK6LddS++yl2y26czHbxdk1PlSc5x1fzH1NbRjV0Ttyte5zHp1VtwuXC+jbuRpQFwVQAAAAAAAAAAAAAAAAAAAAAAAAAAAAAAAAAAAAAAAAAAAAAAAAAAAAAAAAAAAAAAAAAAAAAAAAAAAAAAAAAAAAAAAAAAAAAAAAAAAAAAAezHko/MCYE9LKPtz5FHzzTX3yuOuP5qPbaJ+4KP8AG/OZsPFUWR4jdr/NS7KfX+zH7Ykj4j7Poj72WX4iH0nzTSP3ddfjZfQQCLE4gAAAAClXfISz6lUfobxFX+Cn1L50b0/fx6yORSHaZuao78Zl1KjmRMdR2OYly/hXLVzYpyLgfYGBE5LxJJnhkutuZJIawVcWV0bJE1VsL6M6Mb41nG3J0Bi6is1oZzEHJc2VG6lTnJzp1aedStSlqzSe+Le6UXzPZnadVC7nQUoKMZ0ptOVOotaLxy9D6V0dOf32n39zFtTC4DiZziWHMJYLxk4uEgh+BddIBTGeJ0MvdiT0znNl7KY7P7u/S1UjUqEVrw/PzmYiIVudG0tEa9PZjji2saVrOdVSnWrVIqMqtWWtLVxnVXJFJ7cJLas85m4vKlxGFPVhTpQbcadNYjl7Mtcrxsz7CVcNcqlmTF2HMd4LnWEdUNpoNhpydnDC121GGTcnv+IyXxYU5ujLC3xvlcUV2x5S6ElL6s0gq+o7OjoG+yy1nZ2Vtboq2jaVSrOtTq1redVJVuKliNTC2OUd2VuysNrC58yUr+pCEKc6dKtGk06fGRcpQ3t6rzuztw+XaY+TLdLM2Tttke52WbIVljKiWdRicKGGfxVM74ydLIfc3lR6GOMITHoEt8Gb2xrQMtjGlVpD7m4jqlXCrmYc43zws6VK1dpScqdN05Q1oSxUzPOtNS367bbzv9BBO5qVLhXNTVnNTjLVa8VqLyoteSksY5Vz7SQsA8oLkXXLcKV7rQbD2ua/JEkcp47tcLf8fPtuJseuk+X9MXrscRWMTSMukXVMyM1axRsyySq7m5mc3FOdVapUdLs0uLCFxZwtJVaqhFRi6msuMmqa3TbTT1ljK25aJKN5KhcyuY06blLWajjxYubTervw1u+Vk4O/KtI5A6uj8/cmryXj0+vbgtd3l6d8CZccnZ3d3JSYscnR0cVuwpyxe4r1h56tatVnHKVSk0w880w2+++7nWjKkUorSF5FRSSSdNJJYwktTCSxu7WSyv4ycpStLduWW21LLbby8537c56OrGOGpu+WYNRWbJ8HjUZxNlzDmZ0jQRk7A+foNTI+I5Yujiuq6Nv6qPlurE5t8gYVN1xqB0ZXxsMvMsRHrrFihnZDm3purKndOnKUp06tJNU61N6s0nnKztzFt5afLh8iIKF1OhrxShOnU2ypzjrQbW7Zsw+TK5PQfjtpvXlzb5uxlEpVGsUYnxPhlueG/FuDsCwemO8Sws2RqiVskd2yPGOj44qnyQKk5B7o5u724nmGFmGJ+jmLXC9XtbWVG1c5xdSdWrjjKtSWtOSW5J8iW142JPONrecXF1UuFCLUYU6a8SnTWrCOd7xyvp5sLnMLq8eNePl+GnD8A6m87c5zy/2HMcAAAAAAAAAAAAAAAAAAAAAAAAAAAAAAAAAAAAAAAAAAAAAAAAAAAAAAAAAAAAAAAAAAAAAAAAAAAAAAAAAAAAAAAAAAAAAAAAAAAAAAAPZjyUfmBMCellH258ij55pr75XHXH81HttE/cFH+N+czYeKosjxG7X+al2U+v8AZj9sSRj7Poj72WX4iH0nzTSP3ddfjZfQQCLE4gAAAAClXfISz6lUfobxFX+Cn1L50b0/fx6yORSHaAA4/q+PqB9IHlgN4+Pqh9vSBxrw4fMr8wB9IrXj5YN53gAAAAAAAAAAAAAAAAAAAAAAAAAAAAAAAAAAAAAAAAAAAAAAAAAAAAAAAAAAAAAAAAAAAAAAAAAAAAAAAAAAAAAAAAAAAAAAAAAAAAAAAAAAAAPZjyUfmBMCellH258ij55pr75XHXH81HttE/cFH+N+czYeKosjxG7X+al2U+v9mP2xJGPs+iPvZZfiIfSfNNI/d11+Nl9BAIsTiAAAAAKVd8hLPqVR+hvEVf4KfUvnRvT9/HrI5FIdplLENR8kTTU3Lu47U8wlPjDDGRYTjKUMrg5vhU6XP87onq0K2FrTRxUwqmhP0kujiocJK2LCeF/RkCvhSt3NK6pxu6do1LXq051Iy2OKUN6k9jy+TCfTg6I28pW9S4zFQhOMNV62s3LycJrC5dZp82TFodJzgAAAAAATak10zIt17c9qk0NqbgRnyqRhJxnnX+L2Wp8nqoynmBEY7GjHq2YHXXxxUncqvBEfNYLKGUSGOtq6lyakPfFFXCtnL9WcHUUMNeImk3rNauctbM5fMSqhVdF3Cj+pRlqOWV75rOMZ1ns5UsLlecEJ+nSv6vD+Htdugn3bHlP7cnLs6iIzLy9onnLEGStXcRLaQ+ZT7b/EeEswYcZoY/nVLVNWwL24x3HkYkTlL2yItbFLDnhtvSPFl6xTGmyilKfWTHJ6qTE3JRvKNanWqx14wt51IVHJbnTfjNJZeFj5eQ6qtpUpTpU24ynWjGVNRexqW7LeEunbs5MoiqRaxZ/jOd5HrGpxRL3zPsVfHiNvOLII30yTKrXqPt6h3fEbalx6bJyX+jU1I1jmuVMKhzRkNyRWtvUUTJjzS5IXFGdGNwqkVRmk4zk9RNN4XvsYy92SOVvWjVlR4uUqsdkoRWs1sz+tyns25WVggitK0rWle1WleFadytBNv3ELWG0962MAAAAAAAAAAAAAAAAAAAAAAAAAAAAAAAAAAAAAAAAAAAAAAAAAAAAAAAAAAAAAAAAAAAAAAAAAAAAAAAAAAAAAAAAAAAAAAAAAAAA9mPJR+YEwJ6WUfbnyKPnmmvvlcdcfzUe20T9wUf435zNh4qiyPEdth5qXZT6/uYvbDkQ+z6I+9ll+Ih9J800j93XX42X0EACxOIAAAAApV3yEs+pVH6G8RV/gp9S+dG9P38esjkUh2nop0Bf8GRXkZ97ZPsRjyUZax0xbR4GX34xiszux4pnEhokaSI6xvE2IQOjrHYzc4nlrZCtYURj9e2ozkrWYmUKLVRNBfRrz0vaRt5xpVHbV1xk4a6hHZrNRyk5Y97lpZ37C6tZUlo24lXhKcFXpPUjJx1n+tTk8tLleNuN2zJjhtrh3T7JnJ04m351hwK9atPlm1L5qnk3Ef8ak0zBE39wpjJZlBqnDFJsgrVkkbrkzcgTNx7ZzSExp7qsLqVdRqSr3LptK1zSv6tjc1lcriIV6dXUjSksycXCUYeK08N5W3Ytq2kFzSt6lnTu6FJ0G6zpSp68qkXiLespSWdjxsbXpZDPKV6+YhwBboBXEkQ7Eq5t5NPVnYDJ/9v5O/dk2XMj2zaszlv8A6TPTz1m681aG7+0Mf61Rlv6P/apmQ9VP6rto24rXELyVWeu6V5cUqfixWrThq6sfFSzjL2vLfK2RXtGnSqW0acdVTtaFSSzJ5nNPWltbazzLCXIkbMnXk+tQk3L8Yo0pJxFSzWSSw9kdHvGfZ5k67pq9Zqo/ZJUn9mV00uyAnqZNESZ66kklRBNnUutxZdrTeYgu4e/br3Fr3fHPviFWUY1NSnsSuY00tXU1dkG173pe3adrtbdaVo2/FLiZwTlDWntbpzlnW1tbek9+PkOo0/xFyUO7ucsqaWt+oOUMHOMdhmSHrH20rXsfOJ3kp2MxKfarclsrxo+oUeKUCmUsSNxcrkjWxKErWZZ1hTdVPVEyNDtdVNJ2dKldO6p13OpThO3dGMKUXWTUdWafGPUk0strPvsJeK1vDR1zUq2/e06ShCco1+NlKo+LaT1otKCysvYnzcuSJMQwXk4N5sObwRLEGmsw1gybrDqdlLanG2YbdjMg5ac5m0YXuaTHGLZEh0pqihTe5TAtzQFqVcUaiErZ0xwub+oXNiTrlvVqX1lVtJ1ruNxTua8aMqPEQpqDmpNOE4yc2k0libb5dvJpThZ3dO5hTtnQqUKUqsKnHSm5qO9Si04pv9zjl5sPFBqwDiZRyNEo2eNi512b0PKMNmE0sypJZZYmLxmZryjml0drEbX22EGndkik9wskB0bMk1lhtzfY82ttaI6dbr1fdaFvrfqLtJ1NTVj79Tik1JrXWxvZrYedzZAqNN6MnXcf1VXEYKWtL3rTzHVUtXkTzjOzeZMz3GXJ/wDJ+YA1Db9htUZJuLsZtPguK7Ry9ycM95CwXG8SYxyWessgMUh7Zj+1RR5klyFrcrXhbLkTgSke25UrLtVNrkmZGbmp1b2/rXLoXMbWhb1XRglSjVdWcV4zk5Y1YpvHi4e9Z2bJZwtLOlQVag7irWhxsm6kqapwk/FSUc5ljbtynv2bjIXlKIViTKnKLcjHjtCxv67BGR9QOTohaONyd3PSSlZiWX5rm7GnY5C/RVQ0KUz+oh7hYgdnaOKmw8lxvULGhQiMtTmFQ6OlUp2WkJOS42Fxctyilq66by0pJ7M5aTW4lv4wnd2MUnxcqVFare3Vb3ZWHu2ZWGSrybrDgnX7+EGZN14ieCWhYW25r2AjmFp655EymqkGEo/DsP5mUvTa0oFctWNc/umzRcWxOjjk0qVOjWSX1xZViR1vMV3QXzr3GhKFeVdrNOk6sFTpqNWUqscSk1FOOrvShhPc00SW3FUdJ1aKoqSTlxcpTm3TXF5kknJqSln9dlrkNdug+NNQ98tps9YCW63xPDjvm/XefJdQGRkyrnB4bcW7JQKFGPTKp7IJHOHNVIWKXpmyUSWRo8jFydvTK2tAzxwltJU1Squ65ndWVnbV1cSrRpVaUrjWhSi528mouKjGGYuOViSaeE228nLbQt7u5r0nRjSdSlNUcTm1CrHL1vGlltrLak2spKKW0jGH61YcxxyV+ddpM3wJQ65xyZsdFtctWbXR/lbDfCjIMjMleaJ4RHmJ9amyVpD0F6yDG3ytve2xjkjSjtSpyFShRasnncVaukqNvRqYo06Eq9xqqMlLXajRg3KLlHb43itPVeWyKNGlCwq16kM1p11RoKTknDU8arLCaTeMx8ZYUljBq8YlLUie2dY+thj2yJHVvUvDKSuMazndrTqyTXBsKcyijzW4xektOSWLiiTjElxtFFhRlxdLa2Uk3GSi8ScWk8Z1W00nzPD24zycmUzhjhOLkspNNxzvSe1N5ysrPTu2YeSV9jJdhWd5nm0r13xG4YJw27KGi6FYpdJu9ZGXxNOkjzQgdy1EykJhzy8Vd5Cld38ui0465uJdS2oo45OhKMuit4VYUoRr1VWqrKnUjFQUnl7orYsLC2b8Z2G9eVKdWcqNPiqTa1YOTnhJJZ1nh7Xl45M45CExMRAAAAAAAAAAAAAAAAAAAAAAAAAAAAAAAAAAAAAAAAAAAAAAAAAAAAAAAAAAAAAAAAAAAAAAAAAAAAAAAAAAAAAAAAAAAAAB7MeSj8wJgT0so+3PkUfPNNffK464/mo9ton7go/xvzmbDxVFkeI7bDzUuyn1/cxe2HIh9n0R97LL8RD6T5ppH7uuvxsvoIAFicQAAAABSrvkJZ9SqP0N4ir/AAU+pfOjen7+PWRyKQ7TabiHY7DMX5JfbrWZ9mXQc35P2LwnO4LCex6VKavkUiNG7shdeyRGxqIk2db+oG/8BeH5vclfM/4CjU8beNbUoVXpS2uFDNGFCtCU8x8WUsaqxnWeedJpcuNh3Qq01YVaLl+qSrQko4e2K3vOMbOvJ1y7YbDx/I3suqpUv5+e0fKMrM8KYH1glFKl4oN10VQSyV9lFzJSGX86Vm2NXWOyRXSSnO6dcz0baVWUwret7ryudR8R3pGnxmtH36nJtaudfc086uOky69P3OjQU/1VXEpuGJZ1HHGc41cPdjOegy7zHNOTZ3gxXo9Nsu7pTLW2e6zaeYf1WyZhOzWvIWT5NLk+D+vlpMhx5OI4pIx6iUzerwvo1WSp1IJZyT2tS8lWHEL26vLRp39lO7pUrWNxTr16lenWdeNOMHVSzGcGtdqLS96t2dvN0VJWd1G3qVLh0Z0qMKVSnxUpykqWUnCSagm0/wBc+vGMudn/AJQfTlZ/CAcYbtNmWDrdWI7F2ltcMjqYHkuihtNS6syDG9UiiHUh108VHkS9ajYzTkMYVJjDDLnIk4xosvcLYlY3fuJWtHSzczqOShrQWsncwqZUtbVWYJyw2mvetJ7CWV3bPStG4VT9QjFJz1ZbMU5xw441t7S2J8+1GAXJb7O4O1033l2asyzfsOxm5wDYpkQyXsal8h6u5zuOvSGKJus0WYHyQF9dVatOV1Y5qLToeqdUcTUZdl99vfpK3rV7WlTpQ15xr285R1orEYSzJ5k0ti6cvkycVlWpUbmrUnJRhKnWjF6rfvl4qSSbTe7dsXMWPyauwuH8AJOUEKy5L+xIzN/JtbO4Cxhb1glD92T5ayGXEKQ+J86NMjzay9eKta+lH2Q1aY039Q4ujwhoaT1TGkbetX7w4qGvxN5Sq1fGitSEU8y8ZxylndHLfMZsq1Kk7vjJaqqW1WnDZJ60pYwsJPGenZ0n7NWw+HU3I4SbVU6YczPThyiLdnRHA+x+UXVOxWRr6hg5sp7J7WSsNs5koJMa+shsiskd3N6ba0Vbq2q67OhVelYXGp+oq1nTc8x2Tc4tR1dbW3JvOMbMZy0FWpe5s6GsuNdxGahiWdVJpyzjV5d2c9Bk/OsmaAcoHgPUNw2J2vkmnWxOq+C4rq3L25fgPImdY3lvGGNFC0yASyIOeP7iOskltQurn16RS9agKWPbgpTFXpW1sSvLzz06V7YV7nva1V1Qr1eOg1VjRdKcl4ykpZzFtZ8TaTTnaXlKjKtXdvWowVKeaTmqsV71x1cYkv3WEt23azttutw9QpxygvJWZYwnkeQu+v8AqzhnRqAz6Ry6GSprlcJJwdmiRyGVN0mYyWGpz/II7C1LUveVOPSJTH3VwOUJIm5PRhdC6LS1uYWd9Tq00q1apXqRipKSfGbU1LO7Lx4+HzoXVxbzurSdKblTpQpRk3GScdV7crG1pbdmV1nWYj3v11xfy8sh3icpM7vetzpnrOLyRNWOLyCq+kRypBJ1BWaW3RN3b2mV0bmxVLELw8tlWaklsZ0i+jeyODtala1WJ2VeehadpqqNxGlTzByXvqc1LV1k3HalhNNowrqjHSkrjWzRlNrXUW8KUFHW1WlJpPesZ6DXjdJYZp5uVj3IepWcfFKsmIcgQCfwXI6HH86xBbNHFrcW55WRJZDJXTssRJlV1p0SfSrrTUzykUryklqtvVWVO7YQnc2Uqd1R4hypOlOEqkKjUdRJyU47Nu3GHlJLPMc0pwoXcKlvV45RnGcZxjKGtJzzquMsvmT2YfNjYbQv4RJl+Gqtn4Zqtiln7FMe6+s0uyDJYuVeT1JNnjamVKs7ZVUG2pjTS+qlkSOKpeh331sY11HdoQEpERNpd/DoKjJW9S5qNTnXlGEZ4e2hbR4mnjPI9WT3LOxvademKsXXjQgnGNJSnKP+srPjJ52vasr5W0sJYNADClalr4zInx0MY2RW6t6V4eikJroaztZ6skpwdS2wkwk5xvb0l5yuxCSaUaruJonLNLuMpdS7baUnFazUW4pPGWllLPT7N7ZVLVbim3jKUti8VN71t2pbW1hcqXOSvsXEcKwPM83ieu+XF+d8NtChoshWV3SEPeOV8sTq480L3cxRDZEWU8s9WiQKnZgs6aSTc4lNVjqSSSnXFF2xW86s6UJV6So1XnXpqamovLx4y2PKw/lN68aUKso0ajq01jVm4uLlsWdj278rcs78LcoTExEAAAAAAAAAAAAAAAAAAAAAAAAAAAAAAAAAAAAAAAAAAAAAAAAAAAAAAAAAAAAAAAAAAAAAAAAAAAAAAAAAAAAAAAAAAAAAHsx5KPzAmBPSyj7c+RR880198rjrj+aj22ifuCj/ABvzmbDxVFkeI7bDzUuyn1/cxe2HIh9n0R97LL8RD6T5ppH7uuvxsvoIAFicQAAAABSrvkJZ9SqP0N4ir/BT6l86N6fv49ZHIpDtAAAAAAAAPt6NwAAAONfj/s7n9QAABx+Z8f8AxAZMntTNrp1pxk1Zl3GsOxJLZrfFlkeYFeXsfNuRkMGdDnuPyBsn8KbXU4lKy5DjblG0d8dktbFVzenVuiW5IeQvOsHPdWtO7pqlVdRQ1taShOUNZYw4txazFreuX5ET29xO3m5wUHJx1U5xUtXampJPYpJrY+vnIRyBPpllSczDJeQ5Avlc6n0keZfL5I53F3L3yRyBee5uzmpoQWSnLMVrVJxtCExJCVPZdanSkEJyyyrJYU4UoQpwiowhGMYxW5RitiWOjfyvlI5znUnKc3rSm9aT2bW+Xr/s5yzxuaAAAAAAAAAAAAAAAAAAAAAAAAAAAAAAAAAAAAAAAAAAAAAAAAAAAAAAAAAAAAAAAAAAAAAAAAAAAAAAAAAAAAAAAAAAAAAAAAAezHko/MCYE9LKPtz5FHzzTX3yuOuP5qPbaJ+4KP8AG/OZsPFUWR4jtsPNS7KfX9zF+DIciH2fRH3ssvxEPpPmmkfu66/Gy+ggAWJxAAAAAFKu+Qln1Ko/Q3iKv8FPqXzo3p+/j1kcikO0f7AAAAAAAAAAAAAAAAAAAAAAAAAAAAAAAAAAAAAAAAAAAAAAAAAAAAAAAAAAAAAAAAAAAAAAAAAAAAAAAAAAAAAAAAAAAAAAAAAAAAAAAAAAAAAAAAAAAAAAHsx5KPzAmBPSyj7c+RR880198rjrj+aj22ifuCj/ABvzmbDxVFkeI3a/zUuyn1/sx+2JIx9n0R97LL8RD6T5ppH7uuvxsvoIBFicQAAAABSrvkJZ9SqP0N4ir/BT6l86N6fv49ZHIpDtN8GgPJv4F2H0V3IzjkfN2trfkWOwnHbjjBbJsoZYjirWF0PyPMYy+vOwDLGYYeyJ2vIbWyojYRRERkyhqW8hUoRx5WefbSkvtIXFveW1KnQrShKo1LCi1XWq3q0m5p5T351dz3rVzbWtpRrWtepOrTUlFNNtpUXnGZpLl5OTf0mvHXLRPL+0U5yxHcbyPFbfj7BpC9zyxsXO5pdCteYPHCHRc0M0meZ+8NNiyxsmCpAeZEEBEePkz0iLUrrGAlI2PJzbYXF7Tt4U5VIz162FTowjrVJSaTcUo5xq5w3uXOcVG1qV5zjFxUaederJ4prDwsy/dbXHn6DtNpdAMuatQSAZfVzbC2dcFZKd3KLxbO2uE/NyXi0yas5Rqlygru7qmONu8elydEQoXFNL4xIKuCRI43thq0xneC0OtvfUriU6epUpVqcVOdKrFRlqPdKLy1JZym02s7M5yb17OdGMamtCpSk8RqU3rR1uVPHvcLL283pzBcuQ42Ai0mg0SyPs/obiZ9ypGIfKMVNuT9hHWJO2SSJoiIPbkETjirHRspPWpF6kmOqlToxtbCtklTGlgens1OouK5VpijKNRwt7mpxM5QqakNZR1XhvK2POMqK24abxlJz+5lSMoRnWoQdSEZQ154y5JtLn2bNr2ZeORlA1ch1tKXNkuKMm5j04wHmp+fXBjx9hPM2wrcy5TypRM7KmNoeIFGIvHpfVWzTF0RKUkJPf1cfVya4u29vRXFGF33bPTFs4KrSp3FailmpVhTepT2ZaecNuKxrJZafUYWi66lqVJ0aVSTxCnOa1p7WlhLOFJrxctZW3HNizrzycWy2yOyGYNS4g1RiNZ3wnF8nyCWw2cvSpt6Y5YpeEEffoYwOjG0yJsXSd0enJMhjhyxU3RNx51FiiUoW4wlYZ0V7+hb21K6blOlWlTjFxW3FRZjJ55Ek21v2Y3kFGyrVq87ZJRq01NyUnyw2NZ3bXjD3cpL885I/O8Zwvk7NmPM1akbLNmEG4p6zZB9aM5FZTyPiZhp1fri/y5gTxtqbzWNlqkXVdnSNPcgSEJm13cSDVDWzOy1FHDSlCVaFKdKtS414oyqwcIze/GX71tbEnted2SWejqqpzqQqUqvFpupGnLMoLn6UuXdsIH1X0MzBtbGZ/khlk+JcM4Txae3N08z3sLO7ca4jYpC9cyrNErH+xqfHR5lLkWYWaUzR9idVCctQgq4dCudmi1fLc3tK2lCm41KlWom4UqUdabit8nuSS3ZbSzhcpDQtKldSmnCnTh7+pUlqwTe5LZlvHJ8xSbTaK5i1Mc8WXTF8xhkTHucGxQ74ezdhabFZBw9kZG3OCVqfaR2Ukt7atqtjbiuRpX1tcmVvcEJikm7oxhZtl9y3vaVzGo4qcJ0cqrSqRcZxaWdz3p8jWxitaVKEqak4yjUaUJwkpQll4aysYafJzcpkfuHyQudNGonPJJnbOuoKJ7hx0YMYMVsWbVCvMmW2CTOUcZ6y/FeM3aHscleIzH3R+XJJCrkKWLrUhcRlbohb3FlRN7k6Q2elKN5OCp0q2rJScpyg+Lg4ptxclscsLdFveuSSJbiwqW0W51KblmKjBS8eWty6uM4W7bgu1k5E7ZNe6RfHskzdpvjXYyZMCF+jupWRc+WsOxy2ru2deGJhVRBNFHONsspfW2pStsjz7MmxxrYdbRWUkuLUUI0el7dKU40q87eEnGdzCnmmtV4bjtzKKecySa2Pasbd1o2o9WDqUYVpJONGVT9UeVsjjGE5b8ZzzcxeXJCcndjjZLc9ZiHbF3x20IsdvOS4XO9aJhNMhQXOEolUYhUxMOOiSSGtJBJiHHspZS1cy64TmPGkJm1WSUieC7rkp2mlb+pb2aq20ZyVRU5xrxSdOEXOLSnl5/VIyaWE3lrOxG2jrSnWuXC4cVqcYpUJNqpJqEs4x5DWW87MZRiLjLk8J5mrYDJevuHs5635NcMX4Yk+cXPJsQl0/XYnf4vD2ZneH1njD4fjBLJFspSUeSW2qJyiTS19dEi4m95tTlkqlHVUvo0benXq0K1N1a8KCpTUdeMpylFOWHJY8XKw9z2JnPCzlUrVKNOpTqcXTdXjItuElFJtRb6ZYWzetmEQ5rVqdkTaZLsGrx+8wtnK1s1xyRs9ObZi4vjeY6wHF3WusgaIpRljshtXS9XR3TdZ293uYmVRzDqLZA3VtLqbJc3cLZ26lGUnc1VShq48VtN5lncsLky/biOjbzrKs4tLiKbqSznaovbjp9Gxc+/J/Wbko84bP66U2qZcw6u4jwslyY+Yukcsz9llfi9DD3VjYm57ue5G4roevYrWBzOd2phaLGh4d5Ire1xdt8cIaiFjqm5rjSlG3uJWzp1qlVQhOMacNbWU21hY3auE5N4ST3k9CwqV6SrKpTjBylFuctXV1cZbzvznYt76CMdfeT1zDsSrzI7R+c4OgOGsDPZsdyNs1ljI9kM15Ru5rqe1MaFknFGdzcJQplVxNq2PJY/HXFYob1jUpWp2/rw1WLZq99SocVFxnOtWjrQowWtUxhNuS3RUc4beFnZvwiOjZ1KyqSTjGlSbU603imnnCSe9trasLPQi2ds9G8vafk42kEwfsX5PxbmRndHjFGcMFzYvImIZ8WwKykEjQMcmo3tC0t4ji09OmeGp3ZmxYnOOpaWWdQo+pW1reUrrjIxjOFSk0qlOpFxnHK2dDT51lZW/eYr2tS3UZS1Z06iepUhLMJPoe/KxuaIUwJh1y2BzBAMMs0xx1j51yC+UYkMyy1KrYVjtjUXJVCotRJpLcicrm1Kd0foaWiduXLFzioRN6FIpWKyCL5q9VUKU6rjOagnLUgsylhZxFLLbfURUaXHThTTjBybWvOWIrdv5sbunJaGQ4aox1P5xj5Y+xeUK4LL5LDlMlhD0VJIXIlEZeVrKc+RGREFlEP0YdjEVy9heSSiinRqUJFpZdlp9LabwmqkITSlFTipJSWJJSWcNcjXKjScXCcoNpuMnHMXmLw8ZT5U+R8qLPGxqAAAAAAAAAAAAAAAAAAAAAAAAAAAAAAAAAAAAAAAAAAAAAAAAAAAAAAAAAAAAAAAAAAAAAAAAAAAAAAAAAAAAAezHko/MCYE9LKPtz5FHzzTX3yuOuP5qPbaJ+4KP8b85mw8VRZHiN2v8ANS7KfX+zH7Ykj4j7Poj72WX4iH0nzTSP3ddfjZfQQCLE4gAAAAClXfISz6lUfobxFX+Cn1L50b0/fx6yORSHab2+SyjEln+gXLOwGDMD1MZxIMKa4K2CGxdsWvsne07FkebLXg1oYWwpU5uVG1IYWertRpj7ibDC7rrac63jS6SlGF7oyc3qwjXlmTaSXiSxnO77bdqLayzO1v4Ri5TlTi4xistpbHhb+bYjJzkvF0eVclzvxgkjVRLtRnaEbBQLJGVNW3Z6n8Fnk8xI2kRaONfWtugF6KfSVwxFkWPSSQO8TsJOJaVC2zpKTr45M6JdBpJNaQs6sriVtSlSqQp3EYxnGM5JNRet4qU8NJ7yWyebK6pqlGtUjUhKVFtxcox2PGNr1Wm2t2cZMcNvcv5NL5OW7F7VyXROkWtUw2gjs0a5g6zrJile95oboK7tZ5kfieXzrZa5InGEtCxocZEzJL4oiMa6txqux5uvT3zW1Ckr7jnpGd1XhQlFpwppKnLZtdPG1SWUsbcNoir1qnenFqyjb0pVotNSlly5cKW9NJxbWxZxjaUfLyKlNu5+vF9FB9LkelmrNEd1Db6VS0tSSBVbRNXnf2C21UaYopQrm0ocYYbSnVL7rq76Hx3rc9N5d56fGW/n3L5ENLtq4oPmtKGP/wCfd8vtJK5U9Yr8kTLa1VKK1QbBaOFoeJ5tehWUxtryspYk43f8GsosUHq+YTzLeknHH8Oqm333QaN+8DTS+AvvbOulnn5N/Njcb6Q+/C6Ktrjo8Wlu5vkNhuvzG8P/APCFeU8j0Xp1ORP2umfWlg6mqsbq9fXeP4dStxlF15hJaIy5yUk31W3mlWkX3VUXm2c2t9OSs4x0Jo+Um8RuLWT2Z8Va7fyJcm3J0UE5aTvoxzrSoXKT5cuUUvoX2ya8+SH18zjrPMt5s77J4byNiLBeONG9h4Hk5dliHO0AapO/ykuNp2fE6CsySs1rzJpE4NtLUzW32K7+mEtjeqqQpfmYlw7NJ16FxTs6NCpCrWnc0J09RqTjGLTnLZuilvb342bznsKVahO5qVYzp040KsJOS1VJtbI7cJye9Pbvzyk06gSSES/kS2+NxbTJo3re8J7eyaUZ0wYlluSY1LIzZLIs42QnNtrFidSRJ5WzpmEyyFXK1KdcmQlJnZSWVakjbqrborqE46W1pXVSzjVt4RpVlCEoylHKnDNROMX+uwsZz0EtvOL0aoxt43Lp1pupSbkmlJ5jLC2ywn1JdJiVvPmHKTjqfqPh545PBPo1g+meZbkLDhbnOp69yN+cCETajnpCCKZUOvnbJFnNVLmN5Kdjk6SPPLinvvZaqzbHE0votKFKNa7qxvpXdbiNSrlQikkm45cMJtc214ILirUdK2pytI21PjtenhybzlJ7Gs4253/OiyOXiSFvfLE7ONbi7p2dIuesBNRry5VPub2REp1+w2nNXqrU5Zx9qFuLONWKbE5JhtSyzbiyzDruF22hXqaKpyUc441pJb2m3tS35+neaaT8a+mm8fBxTfImo7ubGW8vdyG5O/V6QYC5UTBWvOv/ACYluW4DAMna7SWSb87AU2CyVMJKwIC4JLJhmltyeiyBCcLxZzgdLXVsj7MU0vbTfJomkaEkWUOC0mIUq5XHH6Pr16l/KlKcKse8qUacIRl42KLi4ubcsJt5TazJYTLFUeLvqNKnacbFSpSd1NylJrxZSnGW5amHhLmfIzGDTA4lL/CdcxJ1JpSc1x2E3kRISz77SaqlimF5fUEkE8/hS808ku80qylecZSnG3jWtOPTc58HKTW3FG0zvexVaWd3N7CC12abmmsfqly8Y2vNKclhdKSfpe1mLPIf4/nWPN9ct4SyJDpRjzK8+042OgEYgc8YXSHyZfK3mLtb42NVWiQpW9amMWtDI6OCcxQSUSclSGHl33F826vVpecKlnRqwkp0oXltUnOLylCMmpNtZwk5JN55du45tFRlC6qQnFxnO2rRjGScZOT1XFYe3Lw2tnTuL35LXU7ZjEeKOVpyZlnBOVcWQlLyYG1+NKPmSIS/QUpZN3NmbH0qPNaWUompe8K0rXEnlS7XtSVYnZKloSng5Ce7NJS2HSNxRq1dGQpVYTkrqE2otSajqtJvG5PalnfjK3EllRq06d/KdOUI97VIpyTWW8vCzv3PPMQtKDTLP4O9jcu26tthnKtO999lP/aqXrXLeZxrw41ttoZX+TWtba1rS6tK1pbWk0Enp2vLG1WlNLoTbyvYtv8AXmGTcdFUsPGbmb+THt5PTjcZjaSSGEy7kUJDEYtpy0bySbDm5a6d5vwInl2Q41LWtnlMCNbYXm9Oz4mVky6VtKBGVWF3EnkK0iYpufHa5NRLFj1yPmvITjpdSldStI1bdRo1lGElmPv6eaiai28PZ77GXsSx1WsovRzirdXLhWbqUsuLw/ey8XbLGMYwzD/lAswZSXaM6+YgXcnSm0ZwMrztM8kYrMcpxP3mRSSRNsSo1zYhvieVjbp01xVzsl7G6WvfR08ZdHJuvtaDFSotzvK67GjTV3Xqq+ld1lTjTqZjTiopPMU3TSWss9e057urUdtTg7SNvS13OGHJtvGGsS2qPK8bG8fJptx7jue5amcfxzi+HSSfzyVrKt8bh8QZ1z/InxZYnPVmkNzS2kqFiq4hImUrFNSyq2JkaZQqPuLTkGmWW06kKcHOpKNOEFmU5PEUt7bfMuf5N5WwhOcowpxcpSxiMdrl8nyPY+o6aTRuQw2Rv8QlzG7RiVxR6dI3Jo2/t6ppfY9IGNce2PTI8tS4oha2urU5JlKFwQLCSVSNWQcnUFFml32UypKajJNSjJJxa2pp7U0+VPOc9JrKLjJxaacXhp7GmtjT+U6QZMAAAAAAAAAAAAAAAAAAAAAAAAAAAAAAAAAAAAAAAAAAAAAAAAAAAAAAAAAAAAAAAAAAAAAAAAAAAAAAAAAAAAAHsx5KPzAmBPSyj7c+RR880198rjrj+aj22ifuCj/G/OZsPFUWR4jdr/NS7KfX+zH7YkjH2fRH3ssvxEPpPmmkfu66/Gy+ggEWJxAAAAAFKu+Qln1Ko/Q3iKv8FPqXzo3p+/j1kcikO0krF2Z8w4OkCiWYVytknEEqWNhzKrk2LpzJ4BIFTMoPTKlDSpeYm6NLie2nqkSNSchNU3JjT0qY4wq4wgq6yOtRpXEdStThVjnOJrPJj7Pf0klOrUpS1qU5U5YxmEnF45th+UXy/lmET83K8MyhkSI5SPXuzofkmMTWSsE+Pc365Re+uJ0xaXNJIjV71crV3O6y9xuUOVypTcsMOqebW5OlSqQ4udOE6aSShKKcUksLCa2YS2PeYjVqQm6kZyjNttyi2m23l5a35e07TK2fM6Z3XNTpnHNGWMyubEnUpWRxytkSX5DXMyVZeSarTNSuXPDwe3kKjE6e9SSkMKLPvJKuNtuuLsrbijQoW6ao0qdNPeoxST6+f5TNStVqvWqTlNpJJybeEnnZyLrR0M9ylkzKj03yTKGRJ1kiQtLK1Rtqfp7LpBL3lsjrFbfYyMDe6SBwcFyJlZ7DTbGtqTHloW+00yiQgml93HNOlTpRcacIwjKUptJbHKW2Un0vlMTqTqOLqSc3GKinJ58VZxHnwsvp6SplWXssTrIpmX5tk/Icxy0a4sbuZlCUzSSSDIl7tGErahjTpfNnZyWSW5xjyJmaEbGtuc6qWlK1NydAanJQprCkKNKnS4mnTjCliSVOKxFKbbkkuZuTz1iVWpOpxspylUynrt+NmOEnnnWFjqNnvJe7owvEW0WxGb9t8vSxY45U1MzljqmQZjbPMnSuWZHmSaJJY2ienRCilEkUqFxLOcR16er6IEZCQotY4JrKkUu4NIWUqttQoWtOCjSuKFTUzGEVTp51ks7HhPZHlWw7bO6VOvWq16kk6lCtHXw5SdSaWrnG7as5xhPmzla+ch7V7QZdiaWBZW2Qz1k2CoVCRWhheQswZCmkTRKm+y8tApSxySSJyaEyhEWYYWkOJR2GJrL7rCbrLbq0HXStbejLXp0KUJtbZQhGL6dyWPkwc1S5r1YqE61SUFujKTa+VZ2/LksvGWYsuYUkBsswzlLIuI5ScgNajpLjGbSaBSA5sPNJPObzXmKubU4mITj06c41JcpqQYaQSZcXW8qy62SrSpVo6tWnGpHkU0pJdWd3yGkKtSlLWpzlTljGYNrOOfG8/rJGZcvZkkxE1y9lTI+VZklSJkCWWZInEnnMmTIEZ5ypIiIfpQ6OrqSkSqlChQnTFq7SSDzzjSrLbzL7qqdGjSi4UqUKcHscYRST2Y28+znE61WpLWqVJTlzyeWtudmd21LdzHUT/IuQcsS53yBlOdTHJc8kFUVX6bT+Tvcylz3c2tqNmbrneSSJc5PLlc3tDega0NVq06qRuQo0KfqaVKQUXmnTp0oKnSioQW6MVhLl2LkMTqTqSc5tyk1ht7W8LG3pJaT7hbbpIZH8cpdpNi02PYn2OdisET5tyWRDYz2HrELhEex+MFSaxkZuxZe1ti2OdbkKbrIrbkKlt6MckT3lw952uvKp3vS15JqUtSOXnfycvPvJFdXCioqvVUY4wlN4WNy37ljc9hGl2WsqXZG/jiuyXkC7LnX62U0yndMpHdkakmtupfbIuzerlWTdfaX0pfR3659cKXW0uoo404ibiqfF8TxcOKxji9VauObV3Y5etJ8ho6tR1ON15cZnOum9bO7Od+7Z08p2khztm6XZKR5nleY8qSfMLeqaFyDK8hyFLXrJKJbHyySWFYknTk7qZQmVMhKZOU0qCXSw1tLIJLR3k2FWUt1hQowpcTGlBUXnNPVTg8vLzF5T27dvKJVqs6nGynJ1Nj18vWWFhbd+xbF0EhybdLcaa2ORcy2x2WltjzD5Jj14sk+dsov9rtAZlRBSXwdztdZSrovh8qo1NdJHGlVDWV8o2oKOaJVRGm6lFGytIaurb0o6steLUEmpLO1PentfpfOSSu7mWVKtUaacWnJ4ae9Y3bcbdm0h83J2ST8dpcQn5CnB2J0UrvnaLF5ssfjMdpJwY2HMpkyTQq9fWNESsxnUHtN8iKbLHe5sONQXLKpTLyqzqlTVR1VCKqyioSnjxnFbot8y5ul85E6k3BU3JuCbko52JvY37Crxnl3K+FpFdL8OZOyFiaWXoT2y6UY0mkkgkiubVJhJyluq9xZyanKqFQamTmnpKqeoGmJyLzLLrii62qlKlWjq1aUKkc5xOOf7PkFOrUpPWpzlB88W16cb/lP1yfmTL2bn8iV5nypkjLsoTIC2tNJMnziTz9/IbCTjlBLcS8St0dnApCUepUHFpLFFqcs084y0ul5t912KVKlQjq0acKceaEUk+l8+NyzuWEjNSrVqvWqzlN88m2dBCpzNcaylmnOOZhKIBNo4quWx6YwqQO0VlLCsuIOTXK2aQMStA7Nam5MoPT3KEKsg2pJxpVb+YZfbXacIVISp1IxnCSxKMllSW3Y1zbWawnKElOEnGUXlNPDTOsfn58lT48yeTvLrI5LI3VxfpDIX5xWO74/PjusOcHZ5eXZwOUL3R1dF6hQtcXFaoPVrVZ5ylScacbffdlJRSiliMUoxS3JLYkuZIw22222222297b2tvpbOpGTAAAAAAAAAAAAAAAAAAAAAAAAAAAAAAAAAAAAAAAAAAAAAAAAAAAAAAAAAAAAAAAAAAAAAAAAAAAAAAAAAAAAAB7MeSj8wJgT0so+3PkUfPNNffK464/mo9ton7go/xvzmbDxVFkeI3a/zUuyn1/sx+2JIx9n0R97LL8RD6T5ppH7uuvxsvoIBFicQAAAABSrvkJZ9SqP0N4ir/BT6l86N6fv49ZHIpDtAAAAAAAAAAAAAAAAAAAAAAAAAAAAAAAAAAAAAAAAAAAAAAAAAAAAAAAAAAAAAAAAAAAAAAAAAAAAAAAAAAAAAAAAAAAAAAAAAAAAAAAAAAAAAAAAAAAAAAD2Y8lH5gTAnpZR9ufIo+eaa++Vx1x/NR7bRP3BR/jfnM2HiqLI8R22HmpdlPr+5i9sORD7Poj72WX4iH0nzTSP3ddfjZfQQALE4gAAAAClXfISz6lUfobxFX+Cn1L50b0/fx6yORSHabA+T/wBKIbuS95+PyXnuuuOM9dsDv+d5vkW3Frll28tlj8gjzQqbC4k0S2IOhpl6N4WuRZzaqdFxprZY3JWZUcutOTcN9eTtFQVOh3xUuKvEwhxnFeNquXvnCa5OXVSzls7LS1jcca6lV0YUqfGSnxfGbM4fiqUXjY92X0DZHXrQnGmN75Lrtyibjs1kW19akFmMVOn2U8JFXsiuirro/wDZvL5e9s9tWmpSalGmqGqlw6VWpBxfUL+di3r39Spq3FhG3p6reurqlVeslsWrGOcN8u5dOditRtIQzRvHWnlJQdvUpLD3tyk2ljm2t7CSkmr/ACWRqVMaq5VXISVUaQSYpS2cnlkNTamPvLtuOItUW50LtUWkmVuLodbZZQ2lvVKWW0upaI5XOklKSWjabim9WTvaccpPY2uLeMrkzsztewkVCwaWb6opY2pWspJPG1JqptWdmUsPeRvyjGlML0Uytj/FkVzutzg4S/EEQyxIeu2J1OH3/H1Z1VatjsPlEVVzqeK0ckMjhLdIHBCuWtrg2J3lCQrbS7r7DTJLC7qXlKpUnQVFQrTpRxV41TdPCnJNQitVSeE1lSae1YI722hazhCFV1danGo8w1HFTy0nHWlhpLam01lbCFdPNVMibqbCwLXfGKhma5BMznNUukckU3o43EYvHWpY/wAqlb6oKsMNtb2Rkb1iqicgu9S4LKJGxJSqpYSJ7q5p2lCdeopNQwlGKzKc5YUIRWzbJtdSzvxtitqErqtCjDxXLLlKXvYxinKUm8bEl17eXbhZxyTk1MBzfFmwU20u30i21s21fhDxlbLOMHDBcywY4KMRxVQWnmuRMbSKWSuQNU8Z4lQ4pc4k2ksp57bUq5H1ZydI61vnDHSVaFWjC7s5W0LifF0qnH06q13tUaiik4N7ktuX0Za6nY0pwqytrqNadCOvUi6c4Zgt7g23r45eRb8vKzCOpGiDLnfDuWdoM75/j2q+reIpCx4/ccpvEIfcoSOZZVkaclxbsdY7xtG3NlcpQ8omY9M8yEyrygozNbk3OXUFjWW/L2Ge6vXRq07ahRdzc1IuapKcacY01lOc6ksqCzhLKeSO3tI1YTr1ayoW8JKHGOEpylOW1RjCO1vG17erO3H57faJtGvuK8NbI4UzyxbQav5wcJHF4xlZogsgxi+R/IMRvr1+gc9x7I17y4Rh56PaetZq1eV9jyib3JaRYSiKRKnFaXsq9Wrb1qLtrmjqynTc1Ui4S97OFSKSkny7M82TFzawowp1qVZXFCo5RU1FwalHfGUXlxfQ88xrzHe+jacYAAAAAAAAAAAAAAAAAAAAAAAAAAAAAAAAAAAAAAAAAAAAAAAAAAAAAAAAAAAAAAAAAAAAAAAAAAAAAAAAAAAAAAAAAAAAAAAAAAAAAAAezHko/MCYE9LKPtz5FHzzTX3yuOuP5qPbaJ+4KP8AG/OZsPFUWR4jtsPNS7KfX9zF7YciH2fRH3ssvxEPpPmmkfu66/Gy+ggAWJxAAAAAFKu+Qln1Ko/Q3iKv8FPqXzo3p+/j1kcikO02a8nxuzAtPIXti0ZG1kv2QjmwON4rjhSgWzl5gcZaErbJTXxY0ytfH2ZY8rWSSnVbjFaJre2NUqow2NV95yV4PVNldf2k7qds6dzxEqFR1I+Ipy9603CMpaqks7G1JI77O4jQhXU6HHRqQUNsmoJt5UZYWcSa5JJreucyZzDA9Qtz+TrzTuTgPXJk1Dznp7kzFcczHBYNK5dKMXZPxjml5tiMPfGZHKTVBsfmDZLzjerkITqllsjM6GO6h5Of2CyMc9Gd1aX1K0rV5XNG5pznTqVIpVKcqe1puK8aLyt+WurfNVhb3NlO5o0Fb1KE4RqRhKThOM9iwpN4a38mzlecLGjknNcohnLaZNO8xE0K1s1Rh0i2m2JcVCOixvvgOI09r6jipqdQjUoHY+aSYtnZFEcOMTLXqM3Se5svuUoa0p0aTuJ0bZwo/dFxONvQS369R41l+9jmWXsTW0gsKMatdSqbaNGMq1V4eNWC1sPKW94TWx4y1nBiNtNsHMNrdiMwbETm+/siyvOHmVGoaqDlRLC0qDqJo3FkByi8w6rVEo2maY002X33XFNjUlLrWtLB1WtvG2t6VCHvaVOMc87XvpPlzKTcn0s57itK4rVa0s5qSlJLO5bEl1RglHk3Z69oXIO14bDbaVTcevXjdG1dI1Uv5M6+9GhVU/W7hxM6dVJRb1PqPE3qXVuH8nnCu018Ba83uha5zuxme/edui1+q3GGlJ2dyllbniGq+nOXsxydJVcghYmv2V2lLd+p3RUzk9do7JrRVS3rZdFriYVavo8UM4kdbKqKo+r0Uf2HqnUqXdvgGmfue1a2NX1q48+cyxjp5TOi88fcbn/klwns2blv5NrW3fylqp+dT+D2OPU63dvlhiqKa28a8SaaapaF9U7fbs6tS3m0rX+74eXXt11jn3cy9zsPF6Xrwcvkyl1bjaT/APZSxnZdPWe/klje9qxs5usqk1P/ANXocaufP7XK4lUjfS+d86ak6bRs6p/+D8sqn0T/ANi6tRVW/wDstDRn/Tmz4k9d/wAZamcbm/G1c/uuta4/9k5fLc7OvDzhZwljfhc3MaVRclWAAAAAAAAAAAAAAAAAAAAAAAAAAAAAAAAAAAAAAAAAAAAAAAAAAAAAAAAAAAAAAAAAAAAAAAAAAAAAAAAAAAAAAAAAAAAAAAAAAAAAAAHsx5KPzAmBPSyj7c+RR880198rjrj+aj22ifuCj/G/OZsPFUWR4jtsPNS7KfX9zF7YciH2fRH3ssvxEPpPmmkfu66/Gy+ggAWJxAAAAAFKu+Qln1Ko/Q3iKv8ABT6l86N6fv49ZHIpDtM+NMd30escbzdh7KOFY/sprLsazRxBl3Cj/K3nH61e9QZeqeYFMIdkWPoXN5hUmjLyqvUVWJWtwIc0laJlKaxSmbHBv4ryzdy6dWnVdC5oNulWUVPClslGUZNa0Xyx59vIjstrpUFUp1KarUaqWvTk2m2tzjJJOMlnKfQSJn7lB4DKdWCtNNT9XkGp+D5FkJLlHMXScvyTNmRMxyxlTkJosmks1eo3CykcRj9U6NyTRNKwHILX1paHlCc2KS3ij5Fb2NSNx33dXDua0YOFLEFSp04y2S1YJy2yW9529SSNq93TlR73t6PEUXJSmnN1JTkl4rlJ43Paljm6SJYFuXZjHRTN2ncIxmWzyrYzK8GlmX851llqldJcWY4TdcIfhpLCL4tb1pRtk5qdMDZYlmFVi61e6R9YzmtyywxPNO0dS9pXU5qVOhTlGlR1d1Wex1HLO3EcpJRTT/XbcGkLlU7Spbwg4zrTTqVdbfCO6Cjq7tm1uW1NrHKsX8TSWDw3JsDlmS8dFZdx/HJSzPExxedKHSElT6PIFpShzipstZE6t3jtjylsvRXuzclUKkVptTiiDbreZd01YznSqQpz4qcoSjCokm4SaajPVex6raeOVL5TnpyjGpGUo68E05QcmlNJ5ccpZWVhPfz7DJ3Bm6CvVrdO3bPXDGDFj+Ot8zmC+P4KfZA7TyMIMYTQt0aHXE7rKHYlI9yFBZFnU9mTyRWmJcbFpCJ86L0pNYQOWtad8Wfe1xUc5akFKskoS42Gq1Vilsi9ZN427G1knp3KoXLr0YKEVOTVOUtZKnLKdNywtbEXse7KT24Mn33lJNd8f4s2MhWlehjXqzO9ooU84lyVk982FlmeVTTheXGlHTvGmPIzKIFF26JoJZRMmRqnVQse3FEgpdRHW1xRR9zYeaOj69WpRle3auadvJVKVONGNJOaWIyqNNubitzWrty+Und7RhCrG1tuJlXi4TnKo6jUHnMYJpKOc9KxjZlJkK6kb3RzBmFcxatZ+19Z9p9X8vvjLPzMarZ874nlMBy/HSE7a25Nx5kliYZMuYXRWwklMkiRXsS2x7QN7WgqsRs10lZ5RNdWU61alc0K3EXFKLgp6inGUJPLhKDaTWdqecp4I7e7jSpVaFWlx1CpJS1dZwlGS2aykk8PGOT5drPz2+3qj+fsQ4R1nwXgNt1f1kwauksqZcZJciv2WJDLcmTA26j9kKd5BkDPHFL852o6moWFJYwI7GJM5PKNOpOaz2ltZM2llKhVq3Fes69xWUYynqKEVCOdWMILcvTzLCMV7mNaFOhSpKjRpuTjBS1m5y3ylNpOXs+Y13148a8fL+aLB5y87+U4wMAAAAAAAAAAAAAAAAAAAAAAAAAAAAAAAAAAAAAAAAAAAAAAAAAAAAAAAAAAAAAAAAAAAAAAAAAAAAAAAAAAAAAAAAAAAAAAAAAAAAAAD2Y8lH5gTAnpZR9ufIo+eaa++Vx1x/NR7bRP3BR/jfnM2HiqLI8R22HmpdlPr+5i/BkORD7Poj72WX4iH0nzTSP3ddfjZfQQALE4gAAAAClXfISz6lUfobxFX+Cn1L50b0/fx6yORSHaAAAAAK9v8H4KcA+3oAAAAAAAAAAAAAAAAAAAAAAAAAAAAAAAAAAAAAAAAAAAAAAAAAAAAAAAAAAAAAAAAAAAAAAAAAAAAAAAAAAAAAAAAAAAAAAAAAAAAAAAAAAAAAAAAHsx5KPzAmBPSyj7c+RR880198rjrj+aj22ifuCj/G/OZsPFUWR4jdr/ADUuyn1/sx+2JIx9n0R97LL8RD6T5ppH7uuvxsvoIBFicQAAAABSrvkJZ9SqP0N4ir/BT6l86N6fv49ZHIpDtL8x1izJuX5KRDMTY6neUZepTnLE8Ux1EX+bSU9InrZRQqIYo03uboanIqYXQ46xLcWVUyzql1vOt46VKlOilKrONOL5ZNLZ0dJvTp1KstWnCU5c0Vk/fJOIsrYZkNsSzDjHIWKJVckLX0jOSYXJILIaoTrjLCVlGWUNrW41SnGEmllKOjVKvvLMtturWy6lFKrSrLWpVI1I8rhJPZv+bnMzpVKTUakJQlt2STWebGzl63zl1Yv1o2Oze1ur5hbX/NuXmViUVSPbxi/FU7n7WzK7SClVyZ1cImwuyRuUWpjilFSVhxJlCDCza28y+26ulS4oUWo1a1OnJ7oykk3ndhb+f5EzaFCtVWaVKc0tjaWVnG72P+0h9ybXFmcFzS7oFrU6titS3ubY5JT0Lg3L0ZtxCtEuRKbC1KRWlPsvJUJzyyziTbLyzLLb7a0pMnGSUoyUk1lNPKexezbjPLhkTTi2nlNNpprDTWxp9K3PpP4QoVrotRtrajVOLi4KiESBAhTnK1q1YqNsITJEaRPYYepVKTr7CSE5Nl5pxt9hZdl191KVNpJttJJNtt4SS3vL2bFtfQmwk28JZfIltbfMkt7JfyhrdsRhBuZnnNOBc0YhZ5EbVPH3XJ+LpxAW19UWkXKaksy6VsTSlczaJ7LlFS0Rp99CLbja05lt11IqVxb1m4060JuOcqMk2tnNv+29ElSjVppOpTnBPc5RaXpa+XG8tTHGKco5jklkNxFjee5Ul5iU9eXFccQ+QziSGIUtxVilZYxxluc3S5KnvPIsPUWpalE3HFWmX23GW0rtUqU6UdepOMI5xmTSWfl6zEKVSpJxhCU5LkinLlxyZP5yNizJ2HpIbDct45nmLZeQnJWHxXI0QkEIkhKRRW+1OqOY5M3tjoUnPqWZQk69LaWbWy+ll13NqFOrTqx16c4zjuzFprPMJ0p0241IShLY8Si08Pl2/J6UWGNyMAAAAAAAAAAAAAAAAAAAAAAAAAAAAAAAAAAAAAAAAAAAAAAAAAAAAAAAAAAAAAAAAAAAAAAAAAAAAAAAAAAAAAAAAAAAAAAAAAAAAAAAPZjyUfmBMCellH258ij55pr75XHXH81HttE/cFH+N+czYeKosjxG7X+al2U+v9mP2xJHxH2fRH3ssvxEPpPmmkfu66/Gy+ggEWJxAAAAAFKu+Qln1Ko/Q3iKv8FPqXzo3p+/j1kcikO02faMbG7SJsfzDRbTxDFoDljZ6dpX93zghnpGJ8oq4xj+IuD5bi9Lk97lMZj0ViVbWZ8eeZaubnh7cnVZHSVq214Iaz669t7fXjd3TqTp28WlRVN1I5k0tfUinJyXPjCi3lpHda16yjK2t1GMq0k3NyUWkltWs8Yjjpzzbd+fXKgsWccGcmjqLrpu7I3zK22jnsFPswwHITiscMmpoDrr2GmRd0xSdn9YWrapY+u07UssvVxeLSqXWMjGljdj8paUSWFplfFo6VKtpG6rWceLtlRhCcHHi3Oqnlz4ttOOI4WXFPZjlWey/wCNp2VCjcPjK3GylGaeslDD8XX5Xl7k/mLM5RbYzOereJeSiwxrblef4Hx4XycGvGxy1gxLLHyAlPeY8yr5Y9T6bSRRG17cqkbk7OzIU4klvZy5I2K17ze2J0lHpytVZ0dQpXc9IV7imqsneVKCc1lxpU0koxzlLOs30tJmt5WqW8bKjQm6cY21Ks1F4zOeZNyezOcZxne8cxEPLdEIZVmLUHY+5rbmqZ7d8n1rFsRlm1qTFJEbjlGUM74zyF4JIJsKJs6a3MDGXfW0my449MapOrecoMuE2hpONK6oJvVtb64o0stvFOLi4x2t7ItvC5ngh0nh1berhJ1rShUqY2ZnLW1pc2XhH68g+zpl23mVXxgaWSQZ7gmnOx851KYH0tOoTvGy7KwNJEHTJUaql5KxwIYl0vXpy6lGXpbEZzmTUo5AWcW002rWkpNxo1Lu3hcSTxihKUlPLT2JtKLzsecPeZ0Us3NRpJzjbV5Uk+WqklHHThy+jaZH8ntkja3a3BPKz4u2qk+W8zYUYdHs25kVr82OEvlLNjjZ/GZ7dJMWrUEjkhipRB5HQxFLHw+NNipvLe0sQNucGlajYLiSeW/hbWtTR1a14unVd1TpfqbWZ0aicZqWORNp7U1mXPg6LN3FxC9hccZOlxFSeZp4jVhlxxlZW57Fvxu54ZwVkea638hjmTMGD5G74wytmnlIIxr1OMlQteqj07WYliuuxOU2mIoJS2HJ3llb7JYoclKi5mWIT1qN4d2xYae3OStKZNWjG50zTo1Up0qFo6sYNeLrylFa2HlOSTazjZydMVOUqGjZ1aTcZ1q+o5rZJQin4qxuWduzG3bsP7znO5jtPyHuJc45rkDvkDL2uW/sl1yi2SZc5rZDNHPEk2wmkygqj75JHQ5Q8O9rfKDWsprq5LFlUDU0pkaa4sr+RbmjCNtpepRpRUKVe1VVwjsipwkouSXPLWWWsPxeVYFVyr6MhVqPWqUq2opt5k4S3Jve8PHLv5M7tE9fB2hdPo2FSAAAAAAAAAAAAAAAAAAAAAAAAAAAAAAAAAAAAAAAAAAAAAAAAAAAAAAAAAAAAAAAAAAAAAAAAAAAAAAAAAAAAAAAAAAAAAAAAAAAAAAAHsx5KPzAmBPSyj7c+RR880198rjrj+aj22ifuCj/ABvzmbDxVFkeI3a/zUuyn1/sx+2JIx9n0R97LL8RD6T5ppH7uuvxsvoIBFicQAAAABSrvkJZ9SqP0N4ir/BT6l86N6fv49ZHIpDtNkuqGseq+z+veU4+67HwbXbdKGzZvk0At2HyKx4012yhhe9nSonqLopa6sN6dgyw1Sa89wS3u0lJRvLWpbEKFjqlIk0lj1ddXFzbV6c+JlWs5Qkp8TBzrQqLc2lJtweHsUM5xtecHdb0KFxRnHjI07mMk4cZJRhOG9rd77pb+Qyi2we8d668lTiPQ1w2OwxshnJy3DctouZgDIheYcb4XxYbih3gNkIUZCZzSoynljzM1zlJDooyXOaUix1fXhdaQYuZXV45bWM7jSU72FGrQt1bql+qQ4t1qms3rarSl4qljMknnfswdFy40LKFrKrTrVeNc8Qlr8VFLdrbUm2sYT2L5SRs5YyxLyluCeT/AMl4w3A1IwfOcB6q4t0ozXiXanNcfwbJos5YQMdaNmT4+Y/0UdncFlzfJTnbpEZSKz2kujc1E0eZJZLGSIR0Kk9GVbynVoVp069xK4oVKMJTjN1FHWhJpPVcdVb9nTuzvUpwv6drUhVpQnSoxoVoVJKDiqeVGazjKaednK1veSCeUfmuINq9zdbtacDZhxyRhvXTA+v2j0Q2GyFI7oriZ3tx2SvTv+UZDKj0SqjXCkbzI1zepkhBDi1r22PUkLMc4NLkiVqemwhVtbO5uKtKpxlatcXsqMVmolNKUYY2LWcYp42YcsPcQ3jpXF1RoUqkVSpU6NsqsniLcXhzy+TMtvU2thrzamSc4F2jRxXFuc4O3z3HuW7YhEdhMYZLogxlY6JZBWPJchxrKttrUSTj5TYbc5GSlUUkQ3Rg1QqcCKIr1BNe5yp17XXrUpOlOi5zpVINzUdVycXDa9aPIlt1sY24ONRnSuFCFRKcauoqkJeLlS1VJS8l8udmN6PQ5nXezLuB9Xdh0+1HKO4r3r2P2SwTKtZMR4R1nmUUnuEsTY4ymYgIy3lvMEjxzGoTCzMmIWNqrHYCnJtepKhVuV1Suv8AFpFJVkRoqNpSubig7aynbW1Cqq061WLjKtKMXxcaak9fVjJ5exLPyFvUualCjW4+5p169WnxcKdJxapxm/HlPVSWs47FnLSexYbxgTqM4Yi2c5MrNWgb7nrEGu+bYltex7m4vedhJk3Y2xVlJruxaiw1J8fpsiO19rJGZezpaVfG9G71qY/mODcnbk9WpFLZBFOy7VS20hTvlSnVoyoSoVeKjryg9ZSi9WPjauFhYXvnjq5bdwuLKdo6kKdWFVVaevJKM09ko5exPrfNuWTnbx5xPq9yamEuT9iGc8O7AZfm+zEk3BzlI8AztFk/GWP6EwCuKYJAU89ak9jG9vjmzWlO74iajjDmJ0Y1VqihjS7MLq9ZtVUutIVL50qlOjGjGhRVWLjOeWpTkotJqLxFLW2rGxLO3Ny4W9nTs1UhUqOo6tRwetGO/VjlZ27duPm2mk0XD2fbtKoAAAAAAAAAAAAAAAAAAAAAAAAAAAAAAAAAAAAAAAAAAAAAAAAAAAAAAAAAAAAAAAAAAAAAAAAAAAAAAAAAAAAAAAAAAAAAAAAAAAAAAAPZjyUfmBMCellH258ij55pr75XHXH81HttE/cFH+N+czYeKosjxG7X+al2U+v9mP2xJGPs+iPvZZfiIfSfNNI/d11+Nl9BAIsTiAAAAAKVd8hLPqVR+hvEVf4KfUvnRvT9/HrI5FIdpzx8ru049v49z+sZz7OXl+32Q2Y3bec48v0/j+HwjA+3Ju9G/pAGc82d2N/Jyrqzt7QH26jD6v6urO0AE8cz2NbelY9K3rpAAADmlfjThSvq8Pj80Zy/sln0/bPKNnLn04+hnAwAAAAAAAAAAAAAAAAAAAAAAAAAAAAAAAAAAAAAAAAAAAAAAAAAAAAAAAAAAAAAAAAAAAAAAAAAAAAAAAAAAAAAAAAAAAAAAAAAAAAAAAA9mPJR+YEwJ6WUfbnyKPnmmvvlcdcfzUe20T9wUf435zNh4qiyPEdth5qXZT6/uYvbDkQ+z6I+9ll+Ih9J800j93XX42X0EACxOIAAAAApV3yEs+pVH6G8RV/gp9S+dG9P38esjkUh2gAAAAAAAAACnx+NeAfba8e0HPDjx4fM/N6Xx4AOf7ezsyOHleH4+XXtfh9MZa9D6Mf1ehsCtOHx4cPAMGWsY6s/bn61sOAMAAAAAAAAAAAAAAAAAAAAAAAAAAAAAAAAAAAAAAAAAAAAAAAAAAAAAAAAAAAAAAAAAAAAAAAAAAAAAAAAAAAAAAAAAAAAAAAAAAAAHsx5KPzAmBPSyj7c+RR880198rjrj+aj22ifuCj/ABvzmbDxVFkeI7bDzUuyn1/cxe2HIh9n0R97LL8RD6T5ppH7uuvxsvoIAFicQAAAABSrvkJZ9SqP0N4ir/BT6l86N6fv49ZHIpDtN5WmWoynZfkpNtr8W4FbstbLFbTYLi2OHpnhrS75IZo64JEK6UIGiUKE1HCOReqEtY4SZQY6NzElbyla95PJRknH2011d976Tt1VrOlbu3rSnGUmoSksKLcVnWlyR2N53bSzt7d1rCrxdJVKvfFNRajHXUWnla7WVHY222lzmubaTRna7SxdFUOzOG3zGNs4SLFkQdTXeKyyNSGxuqn64pmuWwV/k8XUuTbarRmOLRa8ddUBKxGerRkkq05hlhb3ltd63e9WNRwxrJKUZRzuzGajLHTjHScle1uLfDrUnTUvevMZRb34Ti5LPQ3nfzMjXMeveX8AUxVXLkR7E6Ztw3CNgMY16/xh+7JsRZHo5Vhkt/8ARl6eusvXmjQ4/wBoZD1pkzd0f+2rMh6sR1Xajc0bhVHSnrqlUnSn4so6tSHvo+NGLeM745i+Rs0qUalKUI1I6rqQjUhlp5hPLjLxW8ZSbw9qS2omU/k+dvU21DFpQdiPqezclQJnRkxpWe4xu6agWQZVklOf2ZWTS7H6fqkKRKXrqauVkHWdS63Xl2u15aC+Pv6173ndcau94ScZVdSphSU1Ta1NTjH47STUXnfu2m/elxx8bfi/1aSTjDWhtTi5LxtbV96m9ss8m/YSXJeSR5R6IYnV5rkGpmSUcBb01i5zMINi7nMWpAZdWlHF3xe1SFbk9pbbS6VVGuDjD0yIlD/bA0+xDWiiscdKWEqqoq6p67bSzrRi8b8VJRVPZ0Sa6SR6PvVB1Hbz1Fv965Lrppua+WPTuw30uYuS139wDh4zPWXdZ5rDsWJLW+95kBzlD3dwiljqYSQhMnMRYJK6zOBlGqlKZEYbMo8x2JV6lMgVXELFJBBm1LSVjWq8TSuYSqPOIpSSljPvZSioSzh41ZPK2rOzKpo+8pU3VnQkoLe9aDa/fRjJyj05js5TpWzFLOZyc0lzadra8rXpPt214yRbal5dbU7Ezo78UFSZTgk/B1zzR1XuCq++ya2ZFpG70VCVVjFSQpDUBjW5ZdVq+jR75ioug597cS3J4aTqcdhJJZSUG1nOcPGXhU13nKq6DbVaMFccaklsficVnLbxnW1X1o/bXrk0N6NqcduOWcC66y6dY5b1CtFZLL3SIRRse1yC84lcgh/ZrI44pnK9GpTnI1KGGEPyshwKubzSbVtOjhW0hZ29Tiq1eMKjSepicmk3sctSMtVZ5ZYXKKVjdVocZSoucNvja0Ip8mzWkm3nkWXnZgz25QrWGD4y225LDDse1uRFO+SdNdHVOWcFMByLDMhyvlqZZEmcYncfk0lVlN1kPn86WISIk9zN9uTqmFbQte6HE9bLql8Oj7idW1vqsrh+LcV1SqyTqKFNNqDUdutGK1WlyrnOu8oQpXFpBUV41Klr0o4pynN7JKUtmJSezLezGev99W+SiXbp8pJm7C92IZdrNrjibJkyjeWIu1ZoxhO5/gap8Vn7jjuIt75JHp8XZQvWy2Hksrm7RRqnpTS2KDznd8oUWVIT1xpPvSwoVuNjc1qkIunUdGpCnVWuoylqxiowwn72Uobdye4xSsHcXdSnxU6NKDkpx42nKdN6uYLMnLWzvbWd+Mrea93rk5dxmGT7CwxbiZCfJ9V8dt+W86MrRlLDsgXQ3Gzky0kRUuRlsGQHK2aNiJmuKWvvYFdKFMboemIkKdrUqk5JvdC/tpQt5uo498zVKnrU6sdaq1th40Fq9DniL3ptHJKzuIyqri23Si5zxOnLEFvllS242NqOWlta5CE8f625qyjiTNOdoRC6u2JteE8PUZgmaqRRRhQROk+dlDFEE5SSQvrU6yVwe3ZKaiIa4kgfXIky5PcsSJylaS86apcUadWjRnPFWu5KlBRlJy1FrSbcU1FJYbcnFbURRoVZ06tWMM06OrrybUVHX97vazl4S1dZ5ktnKQ+zMzpInhqj7IhUOb0+OSFnaG1LZ1RU4OjmqKRIEKYvjTnqFSs8ogmzjTnGGW0404iVtJOT2JJyfQkm36EiNRlJpJZcmopLb4zeEuh5T3459xJWdsEZY1myvLsH5xiB8DynBD2tPK4opdGJ6NajXpjbJK1f21jTo9MS4tcxPLY5EHtrosIuIWF0qZQ2hhdkdGtSuKcatGaqU5Z1ZJNJ4bT2NJrDTTTSN6tKpQqSp1Y6k44zHKeMpNbYtp5TT2MiMSkYAAAAAAAAAAAAAAAAAAAAAAAAAAAAAAAAAAAAAAAAAAAAAAAAAAAAAAAAAAAAAAAAAAAAAAAAAAAAAAAAAAAAAAAAAAAAAezHko/MCYE9LKPtz5FHzzTX3yuOuP5qPbaJ+4KP8b85mw8VRZHiO2w81Lsp9f3MXthyIfZ9Efeyy/EQ+k+aaR+7rr8bL6CABYnEAAAAAUq75CWfUqj9DeIq/wAFPqXzo3p+/j1kcikO03taxymRxbkIOURujb26sRj/ALNYDizyc0L1Tce4xx6LZiXpkVnIziTD2p4Sl1QuyA269K4t5qhEsJOTHmlX0txCM9NWSlFSUbevLDWcNJNPHOnuLWjJw0Xc4k4uVenFtb2tuVnK2PlX2dtyN2dXb+DywBO6Obg5J41ysTsxR0hesUKyWFkU6uv8hUtDMUeaZY2th788Oz0cgR0ISmurmvcLiaq1ig41FJadmklFSsYa2ElnE5vLxjL2fL6BJt6Jhlt4unjPJ4u5b9nazrOWGRq1deSiISJVCo9byPGkCJGQnJMPOVLK/wAYhdqVOUVbW89TcYeTZYSVbcZfeaXbbTnX0pXGiGlT0im0tXSF05ZeEliL1uhPbtfT05xpFN1LJxTetZ20Y4WctayaSW9p45eVbOU3JyIk1P8AwqXCKc8u8k8iCR4k4oyythhRpWj0pLMLMtr27L7L7a2XW17dK0rbXyhXJp8HLlranVk10p3cNvzFhJf+3LfC/wDdxb2bdlGec9W5vHsNd3ImZPyHfysGZ34yZSE54nGN9rnGYOJ7mpPUyVehROkrRrHm82++jgoSyNsQPCc1TQy4lYmLMLrb/KpdYaXpUlYW8FCGrG4tYxSWEot6rS3bHFtNHHYVaivriWu8yhXcm3nLjtTedmU1lPkWzpIb5IWWyt6beV5KeZNIHYuV8k5uRMJTY5vDivtkktRFxqqSUP8ARWoNo8SJLWSSKpD04dIcSavz1UpTb10W1PaVUYy0W4RUcX1GK1VhqLi8xysPHPyNrbkxo6Upd/KUpNO1qOWXnLWxNp72svoWdmDpmThT+D2TOtOP87W0Ur4OGqLb5XqiR7NOU8Pb3jU6MfqkPoNV955/wuGHu/WvZvf0Z9hdXK/OMqbML8kYxxNS8otfy+TlwtI4SSiuOSRs7NSm9yvzK6W2I7rGm6dkdWhZkqNT3XuKNS4EXqTbOn2VN10TGLq6RdRJ3DupqetjKpqK1PfZbi47c7FltbkjOkHJQslDMaSoR1NTO2f67dhayeOXWedpltvAtlTjyonISuE7Pe1U3Xaycl8tmKmTVWXSVRKlWfpSdID5Dc4064XPZrterMdqr6UWVX3KKqv7P1Qc9jjvDSWphR74utXGxY1njHIljGOgmvHLvuw1863F0HLKzJvKznl+Q7/Vb/703M/84Pb/AIewXmOnlelT1BFXSXByi2sPi6DT66y39edmdnpRtTytM1Us++qPC/FZ3bm1yZZqa5H/AGBYsBb64rsnhJC/D+erHvWLNbKusSVa3rG+ciyYmaQ+HLTCLE0faZaZE5O/nknlqOtDAtJLobQ64g2z0hbuvo79TX6pShCvSaW1TpJTWrse2WHHZ0nFY1uKvVr+9qylSqJ+TUlhuW3dF4k1nkM2eUVxSv5NTQWCcn4ocOqZL2A2ozXsFlZWXdYWrX4fw/KF2IMAUOLKvutrGMkJGMrKjMiPuNWN7kgUWLKI1HPTU5rCr7oXs77fToW1KjTWNnH1VGpXaWNkoJqDa2bFjYdF5B2VpGz2a1WvUqzeVl04NRp56G/GSXTk881l19l9l9l11l9l1LrL7bq23W321pdbdbdbWl1t1taUrSttaXUrwrTt8Be7OX5c7sfbeU+2O7K3dHM19DXyM7iRSORS16cJHLH16k0idTqKHV9kTmueXpyUWl2E2nODm5HqVyw60kssq0xQeZfQsuyylebZbSmsVFJKCSjyauMezYZk5OTc3Jyzt1s5z052nSjY1AAAAAAAAAAAAAAAAAAAAAAAAAAAAAAAAAAAAAAAAAAAAAAAAAAAAAAAAAAAAAAAAAAAAAAAAAAAAAAAAAAAAAAAAAAAAAD2Y8lH5gTAnpZR9ufIo+eaa++Vx1x/NR7bRP3BR/jfnM2HiqLI8R22HmpdlPr+5i/BkORD7Poj72WX4iH0nzTSP3ddfjZfQQALE4gAAAAClXfISz6lUfobxFX+Cn1L50b0/fx6yORSHaTpHtksxxbAOQdYWOVlI8J5SmMans4iFY/G1JrxKYhQmkfcrJEqaD5O22oeoFcUTW8okCrm/wDDEqjnXcYJW9KVxC5cXx1OEqcZazwoz98nHOHnnayiZV6ioyoJ/qc5qbTSbzHONuM8u3b8h+JuxeXztdEuqBkpKuwOjzCZntPC+sEdodZlU2H3wK+S1k1GqkrvLrFTL2zrHe93MFLrunUa6OFKKg72o9899ar4501S1tZ41E20tXOM5b24yOPqcSrfK4pTdRLCzrPlzvx0bjL3F3K+cobhzFsGw5BNgL00Jxg0rmLG1JDjTEU3lUCZ15ZxFW6JT6bQKQTlkTIEZ1G1isRSEusdaEzczMNW5pamxEk5qui7KtVlWnTlrzxrqNScITxyzhGSjLPLlPO5k9PSF1TpqlGa1Y+9coRlOC34jKSbilyYezJFivlEdvF+2bJvEsyqWp2djyEhuaskHQjH5lCUqaCq8bFWnxS6LVha03sOXqmsxStjyhQcabVzNNvdLbVtu/ufaq1nZqm1bzk5OCnLOXNVNks6yWslsT3bNxq724dxG6clx0VhS1Vj3rj73GHlNp5XL1ET4O2hzdrhlZwzbhyYFRTJTo0zBjXSA2OReQFnNk8RqUEpT9Z5IzOzIXVySq1BdpxTdYeiqZz0BiUyyy62avbUrmnGlVi3CMoTSUnFqVP3rzFp9fIyKnXqUqkqkGlKUZxbaT2TWHsax7DrML7E5d18Ly0TiWUFRkvOOGpvr/k6hrDHXysixNkWjdbL4xZdIGp0qzGOtGpDzX1j62yBv6jXra6JOqm89XtqNw6PGxclQqxrU8ScWpx2Rbw9qS5HlbRSr1aPGcW0uMg6c8pPMJb1tWxvn39J/RGxmX02uq3VEmUlWYHccvE53WQvrBHLjjcpJ4kVBipJSTXNN0sLLtjBJbd1kLe7GG662q25sqvuuU1d7Uu+Fdar45U3SUsvGo2m1q7t6W3eOPqKg7fK4pzVRrCzrpNJ62/c8Y3GS2vXKmb06t4vbcL4bzZY04xYpIrl8YiMsxxinJ7fEJEuPvWK3GHmZOg8vWRWhzicrd+hMKlA3WPbi7vZaOx1eHVYsgr6NtLipxtSnLjGknKFSdPWS5JqElrcm/OFs5SalfXNGnxcJrU3xUoxlqvni5JtPfu5XneRplHe3anNWa8L7FZSyqsmmaNf2nHTLi+ePEfihjq0pMVStwnEJOeiimMpBMnNvlTq4PDg7zFI+ukhUKjLJCrdCOBVJKVlb0aVShShqUqjblFSfKsPDbysrm695pUu69WpTq1JKVSkkoS1Yr3ryspJJtPlZbqDcPY5o2iO3OZcmODHsmfOXTIx2SGVqjzWcbKn0tWnfTjY6jaComa0PyBwcGl8jJrFfG3hlcXBlcWpQ1rVKQ3Pedu7ZWbp61uoKChJt+KnleM3rZTw085TSaNe+a3H986+K2traySW3GNyWMY2NY2k6wouY8pztJIJds9tHr5glyURdLLch5gy6VE8SR5fG4w6xyPuTTBopA4wxsMxyye0vKl+Y4enSsayaXsz2oXyFOrtMVmQTUdHWqhb0KtZNyjCClKctaUW1rSm8qKwlvwspYOiDleV3Ur1qVFqKk5uKimk8OMVFe/acsLCzjbzlbyrO4Tdu5utk3L0VcndzxeyJ2LF2HVD2YtuXqcbY+Q1am18NIcSEi5DfNnsx/yAobliRKrb1csUJFhNFhSi6/OjbV2lpTpzSVSTnVqpblOpJyaXRGOrD+Lk0vrhXNxOcW3CKjCm5ZzqQWM9Gs8y3JrOGa+2J8c40+M0jZVFqV4YHVve2lUYnTK7Uzk1KyVyE+9ItJUI1NpKkgoy5OrTnpjqWdSPJMKuvsu72k1JcklKPTiSa9OH6TkUnFprfGSknzOO1fJsWVy4S3EnbA5/yxtHl6YZ3zjJi5jlKemsx0qkhLFHYyW5Xx+OtEUaa2skUamRgQ9FYWJrRVoga0vSKpqq1XVlh6hQbFQoU7alCjSTjTgmoptye1tvLk23tb3s3q1Z16kqtRpzljOEktiwsJbFsRDYlIwAAAAAAAAAAAAAAAAAAAAAAAAAAAAAAAAAAAAAAAAAAAAAAAAAAAAAAAAAAAAAAAAAAAAAAAAAAAAAAAAAAAAAAAAAAAAA9mPJR+YEwJ6WUfbnyKPnmmvvlcdcfzUe20T9wUf435zNh4qiyPEbtf5qXZT6/wBmP2xJGPs+iPvZZfiIfSfNNI/d11+Nl9BAIsTiAAAAAKVd8hLPqVR+hvEVf4KfUvnRvT9/HrI5FIdoAAAAAAAAAAAAAAAAHPHtcPT/AA8P1fhD7b9i3cnz8+zmBxWvGvzKekAAAAAAAAAAAAAAAAAAAAAAAAAAAAAAAAAAAAAAAAAAAAAAAAAAAAAAAAAAAAAAAAAAAAAAAAAAAAAAAAAAAAAAAAAAAAAAAAAAAD2Y8lH5gTAnpZR9ufIo+eaa++Vx1x/NR7bRP3BR/jfnM2HiqLI8Ru1/mpdlPr/Zj9sSR8R9n0R97LL8RD6T5ppH7uuvxsvoIBFicQAAAABSrvkJZ9SqP0N4ir/BT6l86N6fv49ZHIpDtJggOAsvZRx9l7KkChK+R4/wK1Rx7y5JEqxpTpYU1y5yWtEcWL0y9wSOCwt0cm9YlKtaUjgYVeRdcpsJLusvuinWpU506c5qM6rcacXvk0s4XT8y2kkKNScJ1IxbhTWZyW6Od2evo+UiDh4aeVx/Bx4emJVt9vsNGscqfUOHa/2fmr8fB3QMfb5sek49L49rjUB9vQPjTw07oAAAAOfmeX/V2w5N/wAn0g4AHPDtcfS/Nx/B8fKAY2Z6cfZjh5fg+b8z5v5+HaAfb7deNhLuC8DZc2WyUy4fwdCl+QckSFK9LWaKtqtqQrFyWOs65/eji1L24NjdZRAztq1cZacsLuvLT3WE2mG3WF3RVq1K3purWmqdOLipSe5OUlFLrbaSXOSUqVStNU6UXObTait+Ipt+hJsiESkY/r+Z/s48P9ngD2b/ALfKDnh2/wDw8ru+oARwAOeFa+V+enx9PufNGcPYucDhx9Pjw4f+IYz15SSBwMAAAAAAAAAAAAAAAAAAAAAAAAAAAAAAAAAAAAAAAAAAAAAAAAAAAAAAAAAAAAAAAAAAAAAAAAAAAAAAAAAAAAAAAD2Y8lH5gTAnpZR9ufIo+eaa++Vx1x/NR7bRP3BR/jfnM2HiqLI8Ru1/mpdlPr/Zj9sSRj7Poj72WX4iH0nzTSP3ddfjZfQQCLE4gAAAAClXfISz6lUfobxFX+Cn1L50b0/fx6yORSHaenTkq9tT4ZyYnKSN9ut+pUpprfjLDLoStmeD2+QOOcqz7MGQV17dseqNdya5ZaobVV0SAIltrbbGEJCZOTeooVzrvOaTtYz0hYvja8ePquL1arSp4g1mksYg3qrLW9tve8l3Y12rK7/U6TVKEcZhnXy901nx9mxZ2chZHJU6LOWymE9vN8GLU7GW0mXWDKBGPtbdY3x6YMf6+tGQ3s9om8/lczjD7KYc0PEDxxFphGyYZjs6XXNjujudo6rQWqjWSTx2XSV46Fa2tHXqUKUoOVavGLqVXGCSUUkpPM/10nHq3trSytuNp3FxxMalSM9WnSk9WClPLbbyvFit0c9PNi5uVA0Rl8e0HjG3Wc9LMOaP7SRDYdNiqawvXB5h5WGMpYelcYUuUWnpUBhk2nsdgsoYJSjtid6Nqey1zvZR6f3wpUkc46ijGmj7xO9dtSuKtzbzoynGdaElOlUhjMdaUYucZRy+V52ZNru1Xesa1SjToVo1VGSpSzCVOTwnqpy1Wn0/Oi+d/M96t6H7KYCx7B+Tf0nyKzzvWnXmZ5tc8m4ksdXF4JkiRSjcEOMGdpd2eCY6fzWduVOK6f8AYe8yh9lTzcsfDVyBjb0h+tlQuLujc1JXteDjc3EaUYtNR1XscspuSy0lHOIxSSW0ku6tvaVaMI2lGalQpTm5J5etrKSjtwnszna23yY21Gwks0y0h5TjxvbG/J4axZAw0/5Rw/FMtTHOTJKMo5hPpn8qKy1SXh6bPcroRiplgUWySzR2KJG9lVux6qNmub2+OC9fVwL1oRu7vRzvp3tWFWNKrKnGmoxgnb68U5pLxpTlDWm9i2rEdgrO2tb6NpC1pypOdOM5VHKU81mpeI8rVUFNJLe8LMsvJamn+l+ssA5YblCdZci40Zcn4AxTgfZl3jkUkrS2yV0jkdLNgj6w3xVylNrmobZ5DoxIVDFGp3YsTyFIvKq7lOKRSoOvG93dXFXRdlXhN0q1WvbRlOLaWZKWXhb4uWMxb2rY21vjt7ehDSF1TlBTo06VxKMZbWlBrCX7pLYn8q5CMdT5XrpyoMZ2R1Of9GNXteptBNbMkZk1Yy1rpH5JC8hMkuxUWhPbIXliSPz9KnDMbfKW5elSvchli1KoKTtz6qKb75C/Mj3Ed7mNzYd73MbqrWjKrSpV6dXValxni60cJauHtSSxuT2GKEqF5x1CVvTpShSnOjKmnlaib1ZNtuWW0svkb3MvbkyeTumb7om6boYj07xbvFsnOc0Lsd4pxvneQxIjB+L8ZxFGaTMMjyuFzKc46aMiSR7kdi2KtseVPK4pqKozyRJYVVK7JFuukL9K9VrOvUtqEKSqVJ0qcp1KjksxhmMZOMUm29i2pYby0bWVn/kruY0adetObpwhUklCEYvEm8tZfMs7uTGSz+Vd0QW4mwbqZtXPtW8fabZxyJlJ8xBsHgbFD1HHzDby7prTX+CZHx2zRmZzpihLe+xpod0EhiCR5MTFLLElaIijiFbrIdtHXrq1Lq3jXqV6FOk6tCrUhKM1lNOEtaMG9Xklh7Ocxe2sYRtqzpwo1JVdSrShJOL3YlscsLkaT2Z3FJy4uW9dsL7F7J6Ra/6LarYtR0PxA5zLNzZALbMqJZCohWLsipS8L1aD2GK4VixrKakiMtjbDHHFNMzVcqki89O8SRUoDQ9O4q0KV1Wu6s0uMjGlLGpjbFSnJ+NKT3vL2de010lOjCpK1pUKcFmEpTj79S2NxX61LHIvKe3O7M7H+G4/Hsn604LcuSb06xbprnNfi+FXuW7mWMIwjlGZu3TJU3RKW5GanJ9zxHMsM8wpI1ix4j2O8f44SOLx0CxiirOxK5A1o2Ljr12oV6nujcTuqbqNd7UZytYSjtVPOo4OKSUXKTynnL5Dqp0U5UYKyoxt6monxs4q4km0nJJSTUtuVFLb8rI75IdYxaqctBmfSaH41xLL4e15i2bjkby7kGBIJDsBDI9ieH5PTMTRDMklqEN8cRyJtbUyCdpkTTRPJSTF1vUUBamhRc+k83eh6V5KdSM3Tt3KEZtU5OrUpKUpw/X4eXDLzHO3aR6OSo6Tq20YwcOMqqM5RzNRhGbjFSyksrZNYxLxllbDETk0XzHW6+7+y01yrrVq8ws92jWdZA04ox3hKLx/DcVlMKjMPbmSWxPHzrbIW1hlRd9hzoa/ozbXLrwvcF6c9PerMtHVfxnaWdrCnVqv/L6EXUnNyqSjOo3KMp4TccYWHs1fFb1TnsHC6uq0qtKljvWq1CMMQjKCilKK5HveeRvYzHvko8bY7yIzcpmZkGAwudmwPktdqchQY2YxZjk5kLn0csh/WCcRS97QLbo7LmOqtVRnkrRVG8tlVB/QlpPVjOdJpOpUhPR3F1JQU7uMZqMsa0dXKUkntW54eU3txsIrGEJQvlKMZOFtNxys6sk85XM18xlhrzKteda+RijW1Ur021x2Rzebv1JsUQh5zbC07y1tJK/C5sisPnBLWW2PuS4czomh8TNmNHuSoouTI5CimNCqu8cQ8/mrxuLjS1W2hc1KNFW1KctTDecvxYqXvXLMtaS2+Ktu46KUqNDR8K8reFWq60oRc9yW/MuVrHvVu27ckocnHobLco6iZO32xXpThjbvYzImw73CMN4LyS6xZg1tw7Am4kx6mk9dMfzKewRpmxFjytOgMUg66SuFWFKUyPxFqmxI68dL+9VO6p2c7ipQo06SnVq04TnWqSkmoxzGM8LG2TSWXhc+drO217edzGjCrUnNxhCbjGEYp+M9rjrPOxJ8i2MjLld9FXXFGrGuu2+Q9WcdaWbBTDJ8mw1nLCmGnuPOeHpGp6xukqgGTcfscTmc6YoAUrZI68NL9F0T4ZaavoQruSJry71rxNou7dS5r28K1W5oxhGpSrThKEo52SpvMYtpYym9ry+Y0v7ZRoUq7pU6FVycKkISUotYyppJtrbhY+g0f695QjmFs1Y3ypLsTQXOkZg8mSPb1iTJRByqETlCTYaWazvyYnqlhxNOq0VpS16N1ZrnBKko+sUgZunsjhb1qUq1KdONSVFzWqqkca0M8qTa3c+4rKNRUqkZyhGoovOpLdLoeE/t0FlZBk6CbT2bzJqicfgTXLZdJJM2wWJFqyYrC0D68rXRHE4yS4KVq4qPx1OqLaGctasVK7G9GntUKDjqXmXbwi4QhByc3GMYucsKU2kk5NLYnJ7Wkkk3hLBpOWvOUlFRTlJqK3RTbaiudLOMvaWgNjUAAAAAAAAAAAAAAAAAAAAAAAAAAAAAAAAAAAAAAAAAAAAAAAAAAAAAAAAAAAAAAAAAAAAAAAAAAAAAAAAAAAAA9mPJR+YEwJ6WUfbnyKPnmmvvlcdcfzUe20T9wUf435zNh4qiyPEbtf5qXZT6/wBmP2xJGPs+iPvZZfiIfSfNNI/d11+Nl9BAIsTiAAAAAKVd8hLPqVR+hvEVf4KfUvnRvT9/HrI5FIdptR5OnbPXPCmMN1ddNpUWXU+KtvsYwSLGTTCjVFX+axGSY4lLjIGQzrHMHthaFLQ42vi65eotXHKizG5IhKRULcjnNrrb+1r1alrXtuLlVtqrnqVJOEZpxcdskpYxnm242lhZ3FGnCvRruoqdeCjrQSk4tN4eG1s6E+jZvO31Q3F1kgGLdodHtkI5mWZ6TZ0nyHIMCmMAIhBGesRTmEOF5UPyA1sUgP7DVjpMYy3RyPZEbuvNhaVuRKU7EoVEKViZfi7tLidWheW0qcbmjFxnTm3xVSE0teDmk2sPZCWMc+9NLe4oQhXta2vK3qPWhOK8eMovxJara3rDks70ltwQJskv5OtnxXFoXqOzbMTfKp0xukM6zdn2+GwdsRRRK1uKBLj2F4rgjzK0Kkp1XLUL46SqQyCx3bFTFagbrVrc/qCWaa27/lKcrriKcHDVjSpOU3rPOZSm1FLZsUUpb22+aOs7OMYxt1VnPWTlUqYglFfrVBN5y8PWbWMcxIfKdbd4t3D2ExdlLFSGYII3DNd8KYqdiJk0trQ7GSXHqRyTvpyJK2vb2nOaTb1hVW5UasTqFFtL6no0tbaUu00fbVbahWp1dVSncV6ixLKUaksxbezm2res8ybNr64p3NWnOnlRhb0qb1ljxoa2UsZ59nJ078XduzuziHYblZHDdyCN84S4eU5W1smpTdImZqb5zRnxJCsSx6UF3sqJ/c2qi49dB3m5oJpILilaYxAYpUIrzzSk8dnZ1qGi+9JuPHOlcwerLMVKrKq4rWwuScc7OXBvdXNOtpDviOtxaqUJLKeWoRgpNL+Ls5WmscuNr3J57H4u2Y5ZrfzZWKxyRu2Jsh6n7By1PFZT1KKyR3jKJqxUjdGR0NZXF7sY1ToU2LkdqxucFpqMtQWrJuqdb1OldfUKtDRNjQlqxqwubaOU9aKn4+HlYyk8Z5+RnXZ1adTSF3VWZUnQuJ4fiycXqtpJ7pNfJ85gdjbbXk4dJce7IyjS5Lt/kPZHO+IZfgeEuuwrLi6IRPC8AyPYislb5RdjWWOi6U5DbS29JVmd0za0thytOTwQtCK9xIc+udtpC8nQhcu3pW1GpGrJ0pynKtKntprDhFQWVmSeXnO3eQKvZ20K0rfjZ16sJQjxkUlSUm1LLTetLD2NbNnyENa0bg6xSHTl/wBDN6I7mO7FzFlI/OWBMw4FIiDtkXFs+cWe9hkEZdovNHFjZpHj2RplK10VkFvBLkmdVSqlpRpprO7Rea5tLmN1G9snTc3TVKvRqycY1YxfiuEknqyisrDi1ytvkjoXNCVtK1ulPUU3OlUgk5Qk28rGdqlve3o5MmOmx79ok1UxBH9O45sA4nRVc5PuV8xZ7WRZnf58tcFLF1rjcZxhC173G4tG4eQzuC1udjZEpkL4tlTkhe+rI2VlVV6KMb2UaruuKi5wcadGnmSjsfjOo1HWznDWqkvkIq0rWMqXe6qPUlrTnJJOe1NKMFlLC2J5y3ybcl88pZtnj7a7lCMwbX4iaXnsEmL1ip5jTLktgayHFRdBMX48iTgjk0eRO761moFj3FHClyO11Vlrmg4rq/UbzzU5Uej7SdtYwtqzWulNScHlLWbxjdybdnVgzd3EK1269NNwzBrWW16qWcpt8uV8mTaFOuUB5JHK268N5SefwfehTn0mV4MyG/4GRn4iMw9H8iYxboPH7XRsn1zwlmskisRRxNNJWNiPa4+ZN5C0Im94KiEWfVzCy10LLSdO0no+m7VUdWpBXGZa8oTcm1xaisTes05OWE8PLxl9zu7CpcwvZquqilCTpYi4KUEkmpZeYLVTxhNvm2oxDwvyimIsPcsnLOUBsjU9f8IS7M+c5erj9GxkRZITw7NTJM2fnFNN8iNYKv0dOlhC69vrJao3AptORluae5UWoJ6qthWq6IjYpwVeNKlFPLcHOlUhLGdXOJKGx6qxnlwc9O8p0tJSuUpyouc21sUtWpGUXszjKc21h8+1Z22tqbttqfovvktyRiVvzplfUOWY5lWIJyjyC1wqNZsVQjJUcIRSs5uQMDydEzXOPPqdEsaiqvLTbIEDeYmOVx85xoai3uba6vLKMKipUbuFWFaCUnOlr0ptw1nqqWJR34Tab5cNGKFxb2t0p03OpQlTlSnmKhU1JxWdnvW09zy28b9xkThvankndSMZbpxnABO7OQMibQ6i541/j82zBHcUMrHC6ztnTJInGOxyGSy65zIe3eqdzm09WmVUMpESaEcXiRlshfKE81W20ldVLSVeNvCFvXjUcadSUpSSi462ZRilhbFFJ5TbzsSc8K9hQp3MKU6851qM4a04pRTe6OE3t2+NLYtiw3nCwme9ssZOPJQQ/SYhDLqZfYN33HYta4mNTdSD3QNVh97gZSRO9WvNzrfJKPLinNvb72ApDRvoafR0qdbamv7YWtVaSq3b1eKnQhTTy9bWjnKxjp2bTjlXg7GnbrWdSNaU3sbSi08bdxf+rO4WtDhqDNNCd5Izl5Rh2uVC894Sy1gcuKumSsS5RuYuxh6aVkZmzi0sMjgMmaDVBq1GW6JFqFcqdTCk6pa6NT1Eo7q0uFcxvbNwdXi+Kq0qspRhUgnlYlFPVlHkb2YbT6JLe4oO3drcqahrupTqQjGThLG3Ke1p5+XdswY3bSOWh6aN43h2m0e2CeHpnPkDtlDNGf1cVYXSZKHYppSs8SjOL4S4SGPx2NRWjWrdUT6okCiSui+Tu7e70WN7YxHJum2V65TndOjFSSUKNLWlqYe1yqSxrN7NiisbdryQ3DtEoxtlUlJNudSpqpSytiUEnhJ876OZqC8FE4OPyzCStlFmT0ODTHQ63IarDBMZUZOIaat63o18SJmVKxmq2rrRvtU3ulhxRTbVaaQmUq7CE5k9fjuKqOhxbrar4tVMqDlyKWrtSfo6UQ0eK4yHHufFa3jqn7/HOs7PpLVyJbAbMgTmzFJstPxdZMZNZjY6fFtBU6OgVr0tpDzZoUwXXsJcsMj1G66RWMl1zRY8VWWt11UdCajaGvqR4zVU9Va6i8x1sLW1W9rWc46DSerry1G3DWeo5LEtXL1cpZWcYz0lnDY1AAAAAAAAAAAAAAAAAAAAAAAAAAAAAAAAAAAAAAAAAAAAAAAAAAAAAAAAAAAAAAAAAAAAAAAAAAAAAAAAAAAAAPUDyd28uqWHtO8P44yTmNkis2jlJ/16YFjRKlShB13yhNn1u6oe2sC1EZ0ppc0C2zqKo3m2KLbDOYdYYXZ4rSujb24vq1Sjb1Jwk46sktjwsbPQer0bfWtGzpU6laMZxzlPesttZM1PHMdGPnhI19wJx8FxXe5GkfitT0Hd7p2PxiHtPK3sPJmKa5/zlMou4FO8ZluYMlyaOupJZ5RLmxP00enRpcSilJRCkotagVJ1Nhaggk+y02lpxRZlLrLfq+jISp6PtITWJRoxUk96fMeBv5RneXEotSjKrJprc1sIeHecgAAAABSrvkJZ9SqP0N4ir/BT6l86N6fv49ZHIpDtAAABXwfH1Bl9H29AHH4/7f6/mjA+30fQhx/8g/r9uOxD6SdMAbK5r1dlMlmmCpp2DSaYY/k+LpE59jkSk3XGCTKiG2SMXQ5iwyBAk640bkVOuaFKmeEfUf8AgDglqYb1SGvQpXMYwrQ14wnGpFa0o4nD3rzFxbxzNtc6ZLSrVKOs6cnFyhKDaSeYz1VKLUk0k0t6SlnG3BBfl17fzfLE25bOTcRPlfKABzx/V83yu52xlvP2f0g4GAAAAAAABzxr5Xp/Mp83/wAqDOer0IHHGvx9QYM5bwubYty3792/5QBgAAAAAAAAAAAAAAAAAAAAAAAAAAAAAAAAAAAAAAAAAAAAAAAAAAAAAAAAAAAAAAAAAAAAAAAAAAAAAAAAAAAAAAAAAA5+Z83y/K+Z6fpjPJy793J19YOBgEjIfkJH9Sp/0Ngu6PwUOr6X8xxVPfy6yqEpoAAAAAUq75CWfUqj9DeIq/wU+pfOjen7+PWRyKQ7TnhXtU4eX5Qzh5xv6tvzA4GAAC2vC58fL9mAAAfb7f1nPCtPzf19wMA44fN+PpAMcv26gM4e/wCh7Ob08gAwAAAAAAAAAAAAAAAAAAAAAAAAAAAAAAAAAAAAAAAAAAAAAAAAAAAAAAAAAAAAAAAAAAAAAAAAAAAAAAAAAAAAAAAAAAAAAAAAAAAAAAAAAAAJGQ/ISP6lT/obBeUvgofvUcVT38usqhIaAAAAAFKu+Qln1Ko/Q3iKv8FPqXzo3p+/j1kcikO09Ev8H+jmwHVOURyHq8hsV55jmoF8KxMdcoh6boGQ8gTpnWxpdefkG8qDWJ26+DrHhRSVG9Zry2vqawlQVdeVWh05Ki3YQuNZ0XcZqpa0m4KElqpR8bLbxFLbndtRc6KjVSup0lHjFRxBtx2SctjzJ6qS5c7Nm3lzH/KgZE5cFtwpEoZyjLs5OOBshytA5xhza49rI8Q1zmUcSLFrSkPnuAWRRVoeb2450cGlid39vMkDeieFzegc0zI4nINtG09EutKVlGUK8E1KFR1ozUZbM6lR5a6Ungjvp6RVKMbpxlSm04yhGk4tralrwWc9De1c5nVr7qTsXqDo/q9kHUDGGAGzabbCNMWXJtuPsXJcJo2/GLLka9Wq18wJrVTNipMzVyTOIeWc6zxG3ReRuCVzc7UjsuVpHOEHQ7juLuhdXleFzK5lb2z1IW1tGq9eSX6pVrOnh6qb1YptLY9+066FvWoW1GpaxoqtWi5Tr1nBaq26sKOusZaXjNprblvc15w9v4Jsfj3ZTMDPtvH3aO7EO01epnlIl3Tx4gx2lE4WnSpxkiG+IU7D1jVIj3Ux2blsSuvjZ6dVbVoraktLLL9Ba1aFW3pStpKVBQUYYzsUFq6rUvGUopJNS27MspbinWp1ZqusVHJyluw3Jt6yUdmrLLawkntxuaWbnIs4XxlljcJ6lOYIezZEgGtuAMzbNu2PZEktXsE0XYvZERUdZ3pAbd0Zwb00jkDS+HNq8pU1ufWi1tdkS5sVq0h3JperUp2kYUpOE7ivStlOLalFVW9Zxa2p6sWk1tWdm3B1aNp053MpTipRo0aldxlti3TisZWzKy842btueXPTUDbnNXK0N+52qe4BOM8ntFuoGZ8x61H2Yrg8McMAZixmpY3GClY7kcJZWKQM0LrY63In9tclkgXPLQyNzGsXGtbrK00g4rq1p6Ndpc2zqU5d80qNaLqVJKrGrlS11Kck2ntT6NvR129xO+75oV1CS4ipVpPUjHi5U9q1dVJ4aa3vdHDbbecd9QJ8q0q5KPLW9eGGOJpdq5tvJHdTohluUxGLzd2xFAmnCpGX3Zxxu3y5meWdlkcpVKnGPSFxUIVti1lORUsTkLmpArKkuV35pOnZ1JS73p2zrzpxk4qc3JKOvhptYbWMtb9m0joN2thO5glx063FQm0pakUnrauU0svl3vm3M42+mB28HJZYq35yixRbxU2NdxZFqflbJ0dicZhjhmiKPOKycrReTTRuibWzsq+QRWy9si6FeW2ozrkdV9xlL7TS+G1pF2mkqtnTlLvepQVanTnLWVOUWlPVc22k8rlxnkztety++bKndTUeOhVdOc4pR109qykktZPfsXyrBolF0VQAAAAAAAAAAAAAAAAAAAAAAAAAAAAAAAAAAAAAAAAAAAAAAAAAAAAAAAAAAAAAAAAAAAAAAAAAAAAAAAAAAAAAAAAAAAAAAAAAAAAAAAAAAEjIfkJH9Sp/0NgvKPwUP3v9pxVPfy6yqEhoAAAAAUq75CWfUqj9DeIq/wAFPqXzo3p+/j1kcikO02G6T6WzHceA7HNGEct2I9iIXGYo6RDV60tM0Omy0GPf7Vc8JYJU4zRgar12Ni2hslaiIrmN7Ne77W05uuTKklT03BeXcLWpQdejrUJOSlXxlUZrbHOE2lLas7s4zyI7rW3lXhWVKpq1Ulq0spKpF++SbfvksbM56TYrIcRZZ0i5FrZnDm56C7Hk12X2Hw276n4Dlx7KpyDHHbHzq1u2YsyFx8hYrdIrH5FD21PBVTkfYkUkrUSFCuSJEk1aFDzwQqUbvS9GtaePTo0Kqr1op6ktZJU6bbSy023jkznB1yhUoaOq0rlas61anxNNta0XHOtLCzhPG3n3bNh3m0uumwXKaaqcmflbTBjec7RjB2qUD1FyriePSJhrJMK5oxffRjd5JJ4sukhBTG0ZYaiWZya5LaQVaZFIpH3CWKWtKoYShrbVaGjrm/p3jVJ1q7r0qk09WrTmvexe3Li8px6eo2uKde9t7Odv+qKnS4mdOMknTnHZrSTawpJb8vdsIm5WWKyXNW0Wi+nkCcGrNW1eJdQ9ddUsuLI7J2p0IfNim5S+UdISdPXtc3tjs4sSx8Tp3l+fHNHYjcl65M/Ht7kgdk6WbRklSt726qZp29S5r3FNSTThRW+WrjxVLVbSxtSTWx7YtIJ1K9tQjirWhb06M2uWq8rVcnsbi5LDzvxylvckUV4mvlEssawbEqmzEUoy1hvYfS+SLJI8tNzVCclyxGmTtiBe9ti1exq6rJVFEsYb1aFyUtrg4O6CqRccSeUZftpR8fYUrmgpVI069vdxjFNylSi23qrflKSeza1nBro5KjeVKNbEJTp1rZuTSUZvCe3dyNb8bTJjQfUXZLkxL95dr9xManYQiMB0/wA3Yfxwomj4xWpspZ7yGZHkGPIPC7GRweVcoQP5jW42XyFjTLmVEXeSuUrbESdwPR815d0NIKytrSfGzlc0a03FP9Rp0k3J1MpJN5wk3taa5sz2ttVs5XNavHi4KhVpwzKK4ydTZFRw3lbN/SnuziBtUcXSvc7kds26k6/Jkk42Sw/vWwbdLcOEOCVBM5bhx4wcjw0qeIGhXmJipStYZH1dQ+tyJTae3o7UNhlb3WQRlsepbicLPStO6rtxt6tq6Lq4erCopJpPG7KWebLS6HHRjK60fUo01rVqdfjFTTWZQlvcU2tze5L6D+9rMcSnSLkgcM6d5yRlRLZLPe6Ej23dcTqnFpWyrHuKY5icvEbGdMG9qXrrmJbLnZOheGIlbdaaelKfW84ol1YnZG35tZxu9KVbujmVtSt1RjUw0qk5tOSi3vUdVbUt+V1Yrwlb6Pp29RatWpWdSVPWTlGK97lLOG9+OvO00Mi7KkAAAAAAAAAAAAAAAAAAAAAAAAAAAAAAAAAAAAAAAAAAAAAAAAAAAAAAAAAAAAAAAAAAAAAAAAAAAAAAAAAAAAAAAAAAAAAAAAAAAAAAAAAACRkPyEj+pU/6GwXdD4KHU/nZxVPfy6yqEpoAAAAAUq75CWfUqj9DeIq/wU+pfOjen7+PWRyKQ7SpSq1SBQSsQqlCNWRfaaQqSmmJ1Kc2yvG0wk8m6w0oy2vbtvLvtup8ytKhKMZLDSknvTWV7cpmVJp5TafOtj+R7yodHh3e1XTXp0cXdbzLSului5SvVdTsrdWwvpCs003mWVuurbZz+bbW66tKU4146xhCPvYxjnfqxS+ZIy5Sk8ylKT52236Wz9Wp/fGG4+9keXZmvVF0KVXNTksbrlJNtbq0KPuRnE1OLpzruFhlbraVuurSn8qoShCXvoxljdrRTx6U/ZgRlKO6TWcZw3HOOfD6/SUBCpUmUlLEyk9OsIPLUkKiTTClJKkq+hhSgo+y600s4sylDLDbL6X230pdbdS6lKjbCxq4WrzYWPRuxt3bjGXnOXnfnLznnzvOD1B6o85UqPOUqlBxihQpPNvOPPPOvuMOPOOMuuMNONMuqYYbfddfffdW666t1a1GEkkkkkksYSwkt2Et2Mcwbb2ttvOct+l5353HZucjkL0QmTPD88uyZFSlEadzc1q4lJSlvM5qYpUebYRSlv8AJ4FW2U5tKU4cKUoMKEIvMYRi3vaik+nakZc5yWJTlJbNjk3u3b2Ube5OLSrKXtS9a2LiK3VIWt6o9ErJrdbWy6pSlMYUcXW626tt1bb6VrbWtte1WtBlpSWrJKS34aTXLz9fzGIylF5jJxfPFtP0oODivdVZy9zXLHJafWlx6xeqPWKzrqW0tpU1QpvMOMrbbbbZSt99a0ttpSnapSgKMYrEUkuZJJehczEpOTzJtvpbb9LKIZMAAAAAAAAAAAAAAAAAAAAAAAAAAAAAAAAAAAAAAAAAAAAAAAAAAAAAAAAAAAAAAAAAAAAAAAAAAAAAAAAAAAAAAAAAAAAAAAAAAAAAAAAAAASMh+Qkf1Kn/Q2C7ofBQ6n87OKp7+XWVQlNAAAAAClXfISz6lUfobxFX+Cn1L50b0/fx6yORSHaOFe5UAc82va8PDhX0/8Az/OH9Xt7OUzh7Nm/Yjju+D9dKf7QMAAOFe4AOaU4+rSnqjKWfSl6QcDAFacO1UA1jYwAAAAAAAAAAAAAAAAAAAAAAAAAAAAAAAAAAAAAAAAAAAAAAAAAAAAAAAAAAAAAAAAAAAAAAAAAAAAAAAAAAAAAAAAAAAAAAAAAAAAAAAAAAAAkZD8hI/qVP+hsF3Q+Ch1P52cVT38usqhKaAAAAAFKu+Qln1Ko/Q3iKv8ABT6l86N6fv49ZHIpDtNkGoerGtEtwrk7bDcjNspx/g7Gk1YcbNGL8Jp4Y/bGZinL2gJdFLfDGuZuqNiizDHWlahd3OWyNvcWhWXava0lC3BJdx4Lq5rwrUre1oKrVqRlOU5twpU4xxvlh5k87Ires8qwd1vb0JUp1riq4U4tRUYYlUlJrLwtiwuve9uOS6NttNtdGHVnHW9el+Uspy7Xma5qe9d5Pj3YONR5hzVi/KjVEz5u2onF3gx6mBzVlkMVQrX2jkwWNpbEQrYG46ro7LXxJGdLW7rSualndQhCvCnGrGVOWtCcJNp4yk4tNPY+TlM3NtSjQhc29SU6Upum4zWJxkk2s4eMY2bNzZklodySuvuy1sTuyjvji2ycTPEMhzSwa7a9Ercl5ORxeNR412emjLE5UttkFwdMmdSe1lKIo+N0td15Zi4pGRYajOMKgvdKVrdtQs6mpGrClKvVahTbk0swW2UsN4exLY3kntNH0a+rr3MNacHONKn400oqTeu90dqeM7cJc5olFyVJmLodqC/7x7Kw3ATRK0GP2lyQSOWz3Izq3qHVsx/juFMyp/lkoVNyY5LcvUEoktjazITl7YiXyByaUK93aUSk9yS8l7dqzt51nFzlmMKcFs16k21GOeRN73tws7HuOm0t3c1lT1tVYlOU/IhFZlJ9S3bVta2reZ436Ucnjs7i7ZhZyf8AmraQ3M2puHJZn6TxjZyGQBLDc5Yox2uTJZ/I8UumN7LHuFqmdCrQurRH8gt6h8fFL5H2K1Ci6rJHuLcfft5bzod+0qKo3FRUlKlNt0qk1+pxnlJSTeUpLG3Cxz9atbWvCt3rUqurRhKo4VIpKcY++aaezVSzhrl6SCNQdNcCSzW7KW8G5mS8lwPWbGuUY5g5gimDGSKvmZ8yZdfmK2ULYpE1U0XERKJExWKrG6UuTvJ0StE6tlzkjbbyXFuoUpmuryrG4pWdrTjOvODqSlN4hTpqWNaWE2229ixu+QitranOhUuLicoUozjCKgk5VJtPxY5aSxzvp3bc/luRpng+C6/4d3W08yNkbIOrmYZzJ8UK2HNDHG2bMeHcrRdBe7VhM9UwxUfD5AZI2FK4SVkdI+ShIsa09hahOZUwlUetLurO4q2t1ThCtSjGonCTcKlOWxNbE08p5XJ6UsXNtThRp3FvOU6M24NTWJwmt6ljY+v5FuNYvx+PlCxOEAAAAAAAAAAAAAAAAAAAAAAAAAAAAAAAAAAAAAAAAAAAAAAAAAAAAAAAAAAAAAAAAAAAAAAAAAAAAAAAAAAAAAAAAAAAAAAAAAAAAAAAAAACRkPyEj+pU/6GwXdD4KHU/nZxVPfy6yqEpoAAAAAUq75CWfUqj9DeIq/wU+pfOjen7+PWRyKQ7TJPBDOjgDpFNjM06ty/YTVplmbvj+VtxrvkTF+OJdN10JdFzZBa5xhjcbWOzJksXNU/Jj7euNd1zc0lWLm01hXqrr+etJTUqFO5jRuHHWXvZTjHPvuLclrR6XhLfyHTSi44rVKEqtFPV/XKDfk8YtbGOZZ37tu3bxvPKsU7A8ktrzm/VSBOmqOvGK9vZbgmb6g9fUk8j7rmx+xqtyGgzyXl1zSs+QMkSEqBmJ4YoOniZ0XtaBxuZo2SxMkdcFcoqLKM7fSlahc1O+birQVSFy1qYpRk1xappYjh7dj2797ZYXUoV7CnVoR4ijTq6k6GW1rtbJqb2y5Ftw9ueREefwfTzd8l7X/7rOxVPm+hEn8PzBPpz7jit3+UUM7NvwkedP0dWx7SPRC/yvOX8DV2bMPNN7/o5tzNG4uCqN3/ACDlaKdjNqWFLwMkEq5PDamPRNCX21rnI1CGHrk6BtLpXqhy4xC3uB1hZNKmdSIPupTm23Co018BavkV/auXMlmSy+jOPlZZ6Kf6tcbUm7O4SzyyxHCS3t7G8JPcVPIKKErXsftVJnkwtNFIlyee0khma9TdQtAgjKMiFlr1bhffW0uiQsw9PU2hlaW0pwvrSlLK1pjTP3PaqO931qorneZbFztdD+XlGi88dcN5wrS4cnu5E+jm3FrpqXHfwexz6lbdd0blhST1NKca9TIM02Skl338OPCy5RdbZbx4W8+va7fl6pNacWtulYYjndmM462Pp5Pabyw9FJr9bdPPLvy1s9u7dv6awom5q/g9KqjqTcluk/K10Xxih9tbbnNM36ppkDg4oLa9s1KmUN7g3HqrKdSLVE3pb7qG1ttuy9unFj9bZS1sbca0o6qbXPiTXU+cw01ojLWNa5Wrs3rDzjZuyurp5FpTFyVQAAAAAAAAAAAAAAAAAAAAAAAAAAAAAAAAAAAAAAAAAAAAAAAAAAAAAAAAAAAAAAAAAAAAAAAAAAAAAAAAAAAAAAAAAAAAAAAAAAAAAAAAAAEjIfkJH9Sp/wBDYLyj8FD97/acVT38usqhIaAAAAAFKu+Qln1Ko/Q3iKv8FPqXzo3p+/j1kcikO0zz1M39nur0ByZhJ3xlibYfXTL65sfJzgrODE6PURvlrLYSU0zmLuDE8MT9EpikTJkyO54a3CtipIlRUUpDFjY0LW7iurGnczhWVWrQr04tQrUZKMknvjJSi4zjsWU10J4yddvdyoQnTlTp1qU2pOnVTcXJbpRaacX0ra/Qz9Nqd/JjsljPH+AotiPD2teuWNZEum7BhTB7E7NkfdshuKBQ0KsiTZ6kbxIJHL5lYyKlDEidXBwLsRs5xiSxNeYYaoMW1jChUnWnVq3FxUioyrVtXKim2owjBKMY5bbSWc8uBcXkq0I0o0qdGlFuUadNbHN7HKTknJvGxbVhc5ZGke4sv0dzI4ZnhMTjcyeXDHM6xuY0So50IbC26dtdjWucLL2hSlVVWoirKGJLbjakXGV4HWXW9ob3lrG8pKlKcoJThUTik3mElJLD5G1hmtrcytavGxipPVlHEm0vGi1nZ1/2byA8STxFi7KEAyM5QSF5Pb4RLGOTrcd5GbL3qCTVMzryVp0blrQWenq5MTrYVVI4I7jepKCDLizyzybjCTJqsHVp1KanOm5wlBVINKcNZY1ovkks5T35Wd+0ipzVOpCepGootScJp6ssNNppPantW3OzbjkJxgO42RsMbd13EwOwQbDEyR5Bk02jsChTDcnxdHGmVGOSd2xygi5yu+tICpYHZdGL2YtYReQ0HVtbVLapJRqEsM7SnVtVaV5TrQcIwlOb/VJOOMTcsYU8rWTSe3fnanLG4lSuXcUVCm1OUoxjF8WovOYqD/WtPGNnJjVwsZVZH5VV3dsV5mxlgLUrV3UdRsY2GxzOE9wXG5aimkvha8+ql+x+zLJFK3lDCoHKDK1IkUXjqFOgcEFaoKUJJvN6pzU9GpVKVS4uri64h5owrOGrGW7WlqxTnJLYpSeVv5sTzv26dSFG3o0HWWKs4azcltyll4inl5SyQfqPvvOtV4XlfDrljbF+wevObqMyrIuCM2Nj07QtVI42eWoYJtG1LA9MTzFJk39RJT1empZbRalTt/TkyhayR5czz3djTup06qqVaFallQq0mlJRe+L1lJSi+ZpYfLykNC6lQjOm4QrUamHOlUy46yziUWsOMsY2pvk5T8Nu975ttbF8S4sR4zxVgHAmC0z9ZjDB2FWR0Z4c0u8rVlrpRLXtY+O72+yaWvqgqzpbu5uF1pdtFJyZIS4Oz6udVpZQtZVKvGVK9eq1r1qrWs0t0UoqKjFbcJLlZm5u5V4wgowpUqberSppqOWtsm23rSb2beveYLjsOQAAAAAAAAAAAAAAAAAAAAAAAAAAAAAAAAAAAAAAAAAAAAAAAAAAAAAAAAAAAAAAAAAAAAAAAAAAAAAAAAAAAAAAAAAAAAAAAAAAAAAAAAAACRkPyEj+pU/6GwXlH4KH737eg4qnv5dZVCQ0AAAAAKVd8hLPqVR+hvEVf4KfUvnRvT9/HrI5FIdoAAAAAAAAAAAAAAAAAAAAAAAAAAAAAAAAAAAAAAAAAAAAAAAAAAAAAAAAAAAAAAAAAAAAAAAAAAAAAAAAAAAAAAAAAAAAAAAAAAAAAAAAAAAAAAAAAAAAAAAAAEjIfkJH9Sp/0NgvKXwUP3qOKp7+XWVQkNAAAAAClXfISz6lUfobxFX+Cn1L50b0/fx6yORSHaZOxLUzJsz1VyxuC0r4gXivDeQoZjSVt651ciZkokE6onqzHMrSUyntaxrK6SX09SrfUCgjhd1FIppSla88rmlG5p2r1uNqwnUjheLiG/Mm1hvk2PpJ4285UKlwnHi6cowabes3LdhYaaXLlroyYxcPj8fLHRj7fbeQAAAAAAATMk16zKvwG67Qo4K4qMDMeTkmGnbIha1nq3ockro6XK00aOa+uNJDzrmE5MsMdrGi5jTmrUCBQ5lOLgiSHxcfS45W+uuOcHUVPblwTw5ZxjY+TOegkVGo6TrKDdKMlBz2YUmspc+7ox0kM/mEvzEZlrlTSfPmJcg64YseGBqkU92txZiDLmF47D3ax5WSCP5zdnFix20qqnkICG+TOjs2nI1DWaZeSjMNT3GLrizLr7OWle0KtOtVi3GFvOpCpKpHGq6eVPZmSaWN+Oo6alpWpzpU2ouVaMZU1F5ype9zsWG92CLJhr5myCZllGvUjxjLis1w5+d40/42aGs2USVO8MSc9a6EoUsX68FPaQhuTnOxTqxnOLUtZbbXlCtUtZhay+aNajOlCvGceJmk4VJPVi09i2yUd72YaTzsIpUasajpOEuMi8OCWtJPGd0c52bdmdhDvCtK1p82nHj/AFeWJFt3df0ke7eAGHzdHyrevkAAAAAAAAAAAAAAAAAAAAAAAAAAAAAAAAAAAAAAAAAAAAAAAAAAAAAAAAAAAAAAAAAAAAAAAAAAAAAAAAAAAAAAAAAAAAAAAAAAAAAAkZD8hI/qVP8AobBeUfgofvf7Tiqe/l1lUJDQAAAAApV3yEs+pVH6G8RV/gp9S+dG9P38esjkUh2nol0EVYFbuRj3wetkWXIUpxgxbQ4KdlMKxg9s8WlE4kSZC1WxWJ3yx6bHpLFI46vpqOkukCVldXpvjBLtdH0Jr5e31toL3j3pe0jbuEakresteotaMItLMtVNOTXJHYm1htLaXFrxPudcSrqbgq9N6sHqtvclnDSW3azGncTAunM+0QxTyhOoWMZ/rijcNkHjVHKOAJbkJdl6PlytJAHPJzJOoZkF+LSSi8k+OJCEkgRu6MtGqcnMhK0NbKVHFTnMOm0uLqF7Oxu6kKzVGNaFWFNU9jk4uLim1yNpkVzRtpWlO6t4TpZqcXOEpuaylnKk9u/7c0QcpNrxiPX2zQSuJYsZGK5w5NfVvYTJvVH6RPvZDlrJFs2umUnL7IXV16zFu3Whv5rEx9bY839H/ta1JOqndUk0dc1rmF26rjJ0by4pQaio4p08OKeN7Sby97Ib2hTo1LeNNNKpa0KkstvM5p6z25xnG5bFyI2WuvJ56jJuXxxVpERi9TZrPJ4gyOrzj3s7yHcerXLNV37Jag6kxulV04T0MmaFM7UKTSMkqy0vrfZZa2X3o7uL3Quvcevea64+FSUYy1I4wrmNNJxxqvxW1tW/bvO12dstKUrbVlxM4KTjrS3ulOTWtnWXjJcvs2HRar64ck3uzlXKOkkIw9sPhSfQ2P5Ok8A29dsx0yA/Ti3GTgaqcSZbhPscYILGmhewlrHJG0M5y16tSt5bQfLi3Yy55U5ubjSlnClczqW9WFSdOnK2VPU1XVXipVdZuTjPCb2J43JZM0KOjripVoQp1acoRnJVZTcsqm1nxMYWVuWHnauuJcdYa5M/dnBu4MS1zwNnrXbMOoOtGStpYVmSb5mIyxdnWE4duItkbHlqCUaI3FYFIpQidWS5vSY0Iq3s7yuVL73xa1Rusfme1SvpC0rWsritRrUbmsqLpwoqnKm5puOJ5bkljDy+pbTSFGxuadxGjSqUqtCnKpGcqrnrqLedaOMLYuRLa1s2GNjTheAncivK9gr0T7/Gcm5SVnxOWutmcxLjN0LL1yJlJSY/H9j7bAlL2Q8OC65PLD42ZKyEKs9pJebGs29HXqdafurChiHFu0nUzqR19ZTilieNZLDeY5x0HOqMHo2dbxuMVxGC8eWqo6rfvM6udmxtZ5ET9JsH8ntojrxrCp2uwhlnafYrb/Bce2HUIolmhZhOL4CxPkA5xLx4ujPW6NvpsunTgkSqzXRBMm9yj1jkznlFlpElLbXPnjXvr2vcK0q0qFC2qcVmdPjZVZxScuVasduMpvbs2NEsqVna0qPfFOpWq1qaqNxm4KnF7ls3yXLlNGTHKTQfFOQOUb5GLGrF2VvmDpvqJyc8HZ6SNabHpu8YqkubZuwt9H5xiKptOY5UviKwmjotjC1AY2O5p57KqS3Epji4dGznTsdITbXGRuLlvYnFzUnnxXscdbOM5+UnvlGd1YxWtxbpUUllqSjJpYymmnjlTW3bsJv5N1Drtg/+EAZvwOVgt3lUyvztnhpwPl92zTkA9yws1xbFeanKdlvUfeDH+/MrhkplPoyKXueyK92YFVDX9MqcHE8ylee+lcV9C0a/GwhGVOk6tKNKKU5Sqx1XFr3ii/1qWJdBvbRo0dJ1qTpuT15cXNzk5QiqeZJpvxtbOMvOMZ6DXRpfi/SLlANndnMFxDWSzArplzXCXL9KIqrz7k2dK8e7G40hVztY1Gyx2vY0kzZMi1SSSXPiedMi1PH0MesZY9cmqovUnd1eveWNpa1pVo1VCrSVy1SjFOhPCwlt1XHKWcrO1vZsXNQpW13cXFKNN0nKnN0c1JSaqxy23l+MpLLw9xB2Nta8Nw7ktNjtt83QxY75Ymef4NrTqlYte5PHrYxI2BAdNMxTUxlaXhsQyxDSLmnx1Pc+oHZqZ5OyWpalWqlKgqvTO5qz0jb21GUVSjbzuLhqMZa0ZPUpRTeXFuW3K2uO3kyQQt6cbGtXqx/VJVY0aGXJYlHxqjaWE/FTSznEsGsRjNZyHtnPkKNc4MBLq3mvje1rCm1yXM9ism9zRNziekXkIFypFQ8hIsOQrCkp95Z5iVTZZUm+wlrNS1cKTi1F4ylJppbOZde3ds3nDHVytbOMrK51lZSfI8Z29XKTJs7INfJVnXIL/qtAphjDATivazMdwWfPd0ilrAhKj7QmeCnZ3vdn69TVbJCXlyRFGPTqaiblqNAa4KzE1x18VBVo0oq4nGpVWdecY6sXteMRW7ZgkrOlKpJ0IyhS2asZNya2LOW9+Xl9G4gYTEQAAAAAAAAAAAAAAAAAAAAAAAAAAAAAAAAAAAAAAAAAAAAAAAAAAAAAAAAAAAAAAAAAAAAAAAAAAAAAAAAAAAAAAAAAAAAAAAAEjIfkJH9Sp/0Ngu6HwUOp/Oziqe/l1lUJTQAAAAApV3yEs+pVH6G8RV/gp9S+dG9P38esjkUh2m2bDWcMTR/ke9ycCvM5Zm/ME/2VwXL4bAT7lNHyQRqN0bevrwhtsT3JapG3qRnSKmqSjKcyvMLvFZUo1XpW2rqDdKFvWjKezEZSxhPly9vId8KsFo+tS10qkq1OShyuK3tc6R1q/NeKzeRRYteC5sz35rTcpesy+fjulynr+VjQzWpXELJhdb0folGq6S32M9LulVUdLupTqHU/7INeJq+7Dr6kuJ70jT4z9brqUnq8+cNcmDLq0/c2NHXXGK4cnD9dqtb+oy5zol0X3zxNonkuR77QfW521t0qwpqnmnE88xVkeSZJIcMH0f7Vkmx0kiiRcyTkqW0flR0fQFOjcSnSFtdXdzRuqp3ZWHmoK8sZ3dGNnUuI17mpXpVoSgoRVVJatTLTWq0nLCbxu27Doq963cbaq7mFGVKhClVpzTcv1LOHHGxt55WuTlTMjpDufqko/hE+Ktq2zNMXM1sYomzt6zKyi5fRhQXptTJFBqJ19bW+iy1UVKFSRiUUKRXWUcTebbXqP9kpCrS69wq9s6Mu+JVJSVJYy83MJ5W3GNVOS27iWVxQel6NZVYujGKTqPYlilNbeZ5aXWzXhyT+fMO4Q5QqY5TyvP2OD49X472UakcqeblVrYocZfGnxHGkhdUyZQfU14UqSCUlKk0treZb1S6ynGtLDSdGrWtKMKUJTnGvbycVvUYSzJ9SW84rKrTp3VWc5qMJU66UnnDck9VfLyFh8l9mnFmG0fKMF5PmrPDL8scmJtThzHVrvcptrLMnTUuGUisNa+jpz+Ls91b1tEdp/UE9ejmdVPL7XHGkqFat3hxUHPirylUqYx4sIp5k8tbF0ZZmwq06bu+Mmo8ZbVYQz+ulLdFdLP2ac14qI5FKU68nTdmszUt5SZty4lx3dcp6/n42J1zQRM2X2WUT1SdarJGUY01rVVRR0q2tKEVL4XjZ0ar0tCvqPiVaTpups1VNzi1HfnLSb3BVqa0ZKjrLjXcxmocuqovMuraZP5NdtNOUhwJp1LsgblwvUbP2rmusM1WyzD8twefytum0DxUocr4RkbHbvCGZw69PLmid3c93jKi0pxudVfW+t6BM3I3WRctJXejq1zCnazuqNeq61OVOUVqOfvozU923a3HO1vozPUdte0qM53MKFWlTUKkZpvWS5Ytb3zR3Lds5bg3D2T1WkPKKckdPMN5kRzXBWuWDtB4LMMgu7crZF0YT4ezbJXWRUnDNcReYzSBliJrY9yRsRVXkoDVZiZMoVVK7ebS3uIWV9CrScKtarXnGCaeeMba1Xndl4WRd1qEruzlTqRlTpQpRlLm1Zbc52p4Wccm7addh3czXfF38IIkm3kjnqdTrs4bBZ6WFZJY0Dg7NlI/k/H0/g0elPQyE1HQ1hIdZS2LHU4hEatSs9ixYShVGkWJDcVLW4qaDp2qptV4U4Pi3hSbhUUnHO7LUfF6Wk3g1jcUVpWdZzXFSnJa62rEoaqfUntfQjW6kf2/QbdnHWQMEZuiOxSTCeQILkFjyJjW2Rx2NTZMmUo3V5iF9r0iTuyYl1aTV0PlSfqKtIYS4OaIo5xS3VvO7oxld2M6VejKg503TlTqOLktWOFPZsSzlx25WzJzNq2u4VKNWNZRqRnGcMpNuTeo8rL2bJbOXdyPZ3/CHMmY/aM/450+wy2GRrG+CW6d5glEauLtT3o83bbzFZnGcJ1BJdaW2JmlhfokSyN19ltkaTuC9gRFlJEtvVOLQdKpxNS5rPWqVnClCXI6NtHiouPRKSk/3W/pfXpicVVhQp7IU9epOPLxlZ67ytu6LTW7GWlsPPwxIUDk+Mza6u5EfbHB1b0Tk/KUypamZECtWSQrd1CNAWcuVkNqcwxYcmRlGqjyybik5d511ltbyTcU2llqLaSe9pZUVs2NvZnbhvoKiKTlFN4TaTfMm9r+TeSxsdjjG2I80zjHeIs1M2xOOo2paCY3mSPxlyhzPNCl0eaXVxPRxt2Xui9tozu65wjp9DXFYUqUtBy5IfejUkVENCpUq0o1KtJ0Jyy5Um03F5ezK2bd/y85JWhCnUlCnUVWCxiaWE8rL9D2EIiYiAAAAAAAAAAAAAAAAAAAAAAAAAAAAAAAAAAAAAAAAAAAAAAAAAAAAAAAAAAAAAAAAAAAAAAAAAAAAAAAAAAAAAAAAAAAAAAAAAkZD8hI/qVP+hsF3Q+Ch1P52cVT38usqhKaAAAAAFKu+Qln1Ko/Q3iKv8FPqXzo3p+/j1kcikO0AAAAAAAAAAAAAAAADJ3UzaF41EynXLscxFgfMMjTMB7VHm3YGAKMixqHPnXxgf2vIUUaE79HutuQY6rj5RMefzVKspuSuTtZRCacqKOTc91bK6pcU6k6cdbMuLerKSaknFvfh5zsezZzs6Le4dvLXjCE3qtJVFlReVJSSylrLGF2vZEWVsozvNmSZzlzJ0gUyrIORpO7y+XyBUWnIMdH16VmLFqixKjJTokKa0w2pSJvQJkyBuRlkIkKZOkIJJslpU4UacKVNatOnFRjFciW75enpZFVqTq1J1Jy1pzk5SfO3zdHIuZYRH43NAAAAAAAAAAAAAAAAAAAAAAAAAAAAAAAAAAAAAAAAAAAAAAAAAAAAAAAAAAAAAAAAAAAAAAAAAAAAAAAAAAAAAAAAAAAAAAAAAAAACRkPyEj+pU/6GwXdD4KHU/nZxVPfy6yqEpoAAAAAUq75CWfUqj9FeIq7XFT/AHqfyZRtBpTjl42r27F7SORSHcAAAAAAAAAAAAAAAAAAAAAAAAAAAAAAAAAAAAAAAAAAAAAAAAAAAAAAAAAAAAAAAAAAAAAAAAAAAAAAAAAAAAAAAAAAAAAAAAAAAAAAAAAAAAAAAAAAAAAAAAABIyH5CR/Uqf8ARWC7ofBQ6n87OKp7+XWVQlNAAAAAD+b7LTLLy7qcbb7brLqca0423UrS6nGlaVpxpWvlV49ztjElmLXOsenZzMZw0+Zp+3fue7eR6tQnITbizLa1srWvUzeH8gy3t8K0r5VLuH91ZWvG2vdtrS6tLVpSpSae7ka2rGftv2nbTmqkdZdT6yjERuAAAAAAAAAAAAAAAAAAAAAAAAAAAAAAAAAAAAAAAAAAAAAAAAAAAAAAAAAAAAAAAAAAAAAAAAAAAAAAAAAAAAAAAAAAAAAAAAAAAAAAAAAAAAAAAAAAAAAAFciQnrDbSy6VoXxpU03h/JLtr2q1rWvDnXcP7myleN1e3/c0rdSalTnUkorc9re1LGOXc93NsfSazkoRzna84Wza/T6d2Fz7CQLLLS7LC7KcLC7bbLaeXwttpS22nGvbrwpSnli5ilFJLckl6Dhy3te1va30n9DIAAAAAAA4uttvpW262262vl23UpWlf6q8aV/rGGk1hpNdKTC2PK2Nbmt/pKfoSPzom9YK9wNeLp+bh6sew2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VFtttltLbLaW208q22lLbaelSnClBsoxjsjFRXMkl8xq23vbfXtOR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ZbaKaxeLI2yw1rcZIjImgyO+O9HuRJ09ipY2xuJRR/nUmvbSDuJF7upYIy5ImaqqwxIW7KUZiwoxNYdZXh0jed5WtS4UdZxWIxe5yb1Uny41ms45Fvwd2jLJ6RvaFrrOCqSk5yWMxhCMpSazsb1V4u9Za3o9oTX/B8eTYQNyJErgmS3tUlTFEKHhzyxKSXByNLspbesWEsxrS1FqD7qVMNsb21CktuurQhKTZSltPFPhFpPMsVKa25S4uLxzrPNsWPl35PfR4LaK2ZhWfi7ZcfNZeVtxnZs5Fs387K/yP7yaHewnvsuzz31Dwi0n5yl+Sj9uT5+dmfBbRHm6/8AKKnb0fPzseR/eTQ72E99l2ee+ox4RaT85T/JR+3J9sseC2iPN1/5RU7ej5+djyP7yaHewnvsuzz31Dwi0n5yn+SXaPBbRHm6/wDKKnb0fPzseR/eTQ72E99l2ee+oeEWk/OU/wAku0eCuiPN1/5RU7R5H95NDvYT32XZ576h4RaT85T/ACS7R4K6I83X/lFTtHkf3k0O9hPfZdnnvqHhFpPzlP8AJLtHgtojzdf+UVOnp6fthDyP7yaHewnvsuzz31Dwi0n5yn+Sj9uX7YQ8FtEebr/yip09PT9sIeR/eTQ72E99l2ee+oz4RaT85S/JR6e37YQ8FtEebr/yip09PT9sIeR/eTQ72E99l2ee+oeEWk/OUvyUent+2EPBbRHm6/8AKKnT09P2wh5H95NDvYT32XZ576h4RaT85S/JR6e37YQ8FtEebr/yip09PT9sIeR/eTQ72E99l2ee+ox4RaT85T/JLtHgtojzdf8AlFTp6en7YQ8j+8mh3sJ77Ls899Q8ItJ+cp/kl2jwV0R5uv8Ayip2lrzT+DxcndIoy7NEXYsoQB/Vpr7GqWtGSHl7VtCyltakH3NMpq7szgl6pS2itIelLNUJ6mFplqE++xUVtHhFpBSi5ypzin40XTilJdD3p79qNKnBTRbhJU414Tw9WXGznh8j1ZZTaf05PDTmbGjlhfMOWMOPK9I6PGJclzvGLu5oLDCkLi6QGUusUcFyMs7+zFpVatpOUJ7Df7LaSZZaZ/LpUe7tq0a9ClWisKpBSxt2ZW1Ze/G7O58mw+d3NB21etbyabo1JU21y6r2PoysPHSRsJyEAAAAAAAAOaUrWtKUpWta1+Z269v4931BrJ6qcm8KKbeejPLyegKMnJKO1vCUedvYtvJls7m1iWXW0ureRbWv/s3X386ngu5pd1vGnzeF11PCKOWn7SMpKMKs8NpyjB6r1c5a37FjfnbvL+HBy+cYynKjSlKKbhKa1o8yeOXa843NNHPWFX/yqb7M39iMeENp5qv6vXn5n6Gb+Dd35639c56wq/8AlU/2Rv7IPCG081X9Tpa+dY68rkHg3d+et/XOrUpjUhtSTaUpdSlLqVtrxtutrx4XUr3K1pWnCtKVpWlaVoLWzu6V7S46i8w1nFprElJb01yYWH0pp7nsp7yzr2Nd0K6Slq60WtsZwcmozTzueq10NNPasFOOo5dwAAAAAAAAAAAAAAAAAAAAAAAAAAAAAAAH7EEmKTLSCqcbr614UrWlKUrS2ta1rWvzKUpWtfLrwpXhSte0Oe5uKVrSnXqvEYLbyt7dyXK29i6Wia3tqt3Xp0KEVKrUeEm8JRW2Tb3JRW1t7kdr1hWf8om+zN4/of8Ab/WKjwitHupV2ufV+3OuXlLzwbu1vrW/rnPWFX/yqf7I39l6fxr2nhDaear+p1dvzc+x4N3fnrf1zirCrpStaGJ61p5VKXGca+Dtl0pT+uvDwh4Q2eVmnXSzv1OTHLz7WtnUYfBq9a8SrbyltxFTxl4fPs6duzl5Dpr7Li77y7qcLrLrrLqdrtXW1rbWna407VaV8qtaC8p1I1acKkHmE4qUXzxksp/KigqQlSnOnNOM6c5QnF71KLcWvSj+RuagAAAAAAAAAAAAAAAAAAAAAAAAAAAAAAAAAAAAAAAAAAAAG27kKv51DV76Xm7/AOnjLAo+EX3srfvqX++pl/wZ+/Ft+8uP9xUPohD52fUQAAAAAAAAAAAAAAAAAAAAAPmAb7+bs3Z/zu9lPbnmg+oaK+4Lb8Wj4/pb75338Il80TE4WBXgAAAAAAAB/Zf98L/x7f8ASoIq/wABW/FVPzJEtD4ej+Np/nxO4fa16ZZwrX5Hs7XzP7szy+7xr4O5Ttik4P04S0fmUYP9XqrLinJrEXjLWUujbnoL3hJOotIpRnOMVb0m0pSW3WntWMJZ59/znSca92vx4/rr6tRecVS81T9SPYUPG1V/72p68u054+Gvd8vuca+VX9fl8e6MOjT83TxzcXHdzZxs27W0vRvMcbWzlVZ7Nq8eXItm94Tz6V6H3T98mFfU1n6U4UXBr7ir/wAKn/uqJ6HhR930P4HD/fV+Tk+3MdIPRHmyVsEY1LzPnDDWHTXi+OlZYytjzGhsgLQ0dDGMudS9ni97xY2XK0Frje2WulVtqG5eitV1IonqrTUMqdZz3NR0KFaukpOlSnNRbwm4ptJtZxnas4bWXv3ElGmqtanTbwqk4QzjLipNJtLKzvzyZ3N80kZJ13Ix/uRONUbJYa6pofsg+4CsnN7LYiPXkMuSlGP6Si6PWuiotMapsIo6VZ+vR9hV9/Q6OZlKdJrBRvJVtHU75wUXO2dd0k8rPFuajrNJ4WMN4zjbgkrUFTu3bazlFV+J1tVZactVSazswtrX0GXkN5OiEL9q98sCTjNcqZIRozinN2WnyeRTF7RJ5VOmbC0tiUeXtzVB3fJMRaG1zekMkPcElqucXpCFSElCcq6krvXJa+rpitGx0bc0banOrpCpCmqc6soU4OcZSzrqEm0tXHvUdlOwpu5vKNSrOFO0hKbnGmpSkotLGrrJJ7d2d/Rkw0yqxaiNkeRKMI5T2OmsrufERTg0ZUwJjLGEeKjdydbc4LkUiiWyOXXI97KV2NpCJqPi6dApTqVqk94SmoiEi/st62k5TffNpa0oOEnGVO4lUlKaXixceLjse3LzlbNjyctWFkop0a1acnKKanSjFavK01N5a2tLHaZvqOSpf3/ZrBuOMV5WRzXV/PeKk2wMa27dItfGoVGcGRtpIXZtlGQG6j66tEOk2GHUtdFpTEHqZJD0cjXQxrkK+LrJgkTo+OOm4xs7ipWpcXeW1V287VS1pTrza4mNNuK1o1lJOEsbFnK2PHU9GSdxRp06mvb16arRuWopRpJZqOaT1VKm001nGcZ3mr6fN0OaJvLmrHsjdJhBWyRvCCISx6YrIu7SaOI156dof18bLc3m1hUu6IsleY0VdnG9uqo6IYsPMKuMuuqEqsqNOVaEadVwTqQjJyjGTW2Kk1FvG7OFnk2FdUUIzmqcnOCk1GclquUU8KTSbxnfgtISmgAAAAAAAAAAAAAAAAAAAB2jN8nk/wCKb+iuFNp9L3NrPG3Xo7f/AKsS74O7NK0Gtj1K23/6UtnV0FIsrXpirt1+ST/m/Rbv1U9QdtpSpO1tm6dNt29FtuEct8XHa9hw3lWqry6xVqfdNf8AXy87Ldt2FNxr3a/H/wAqeoOjiaXmqfqR7Dm46r52p68u07Jor/bFP/8Azf0Bn6qCr01Tpx0ZdONOEWlSw1CKfw9LlSyvkLbQdSpLStonUm03WynKTT/yervTfPh/IUy35LVd3pKj9Ldw/wBo6tG/cFnzd60fTqLP0HFpLPujfPP/AObuOvPHTy/l2egph3HEVrY3L3hxQNDWjUuLm6rUrc2t6Im9QsXL1x9iZGjSkF0uMPUqlJpZBBJdt15ht9tllK3XUoNKklCEpywlBOTb3JRWW/RkKLk1GKTk2lFPnbwvnNhXKGcn64aHvuJUFmTWjLTJkaLyJO7yJmbC2lJFcy4zkd8UzNii8kt3eblx2P3lQyl0ejTEF7qneSD7WpIXbZefVaK0p7pRrN0nRlSlmEctqpRnl0qqUlF4klu5HlZ3Hdf2MrOVJKfGRnB60kliNWONem8PfFvZtTa34MHluNshtnYNRxgkwQVyegTOuNqLI28pv4wGtY9K42kcIVQ5HZWUIVUhb17EQrZemkGu6JW3WX3LE5pVlhG4ozdZRrQlxD1ayTWaT1dZqo9yePGxjdh7jjdKtHi9aEkqqTp+K81FtjmL2prW2LGcvYthnFqZyamf9pVOzaMuEZcharW/E+X5KpTl4Tl0nPk2c8WUZOj6xHlWqWC+NZSk97sfYUzX2vEqbr0BlLIU6VMuoRX3emLO0VpLjac4XVSnGMlNaqpTe2vnlhHZl7Uk+Rb+y20bcV3cRUKkZW9OcnFxbcqkFlUuicsYS5OZbWYoY/1u2GyxJpVDMW4JzFkiXwU45PNovA8aTOXSGHnp157UeRKGdgZnBwYDSXNMpbjC3VOkvtXJz0l1tDyjC7e6te2tvCFSvcUaUKiTpynUjFTTWstXL2vV24XJnGcM56dtcVZThTo1JSptqcYxbcMNx8bZs2rG3l2F9YN1CzLmzaeEahUjy7G2XJbLb4q6M+TGp2iS2EdAalcikLjKmR0RpnxBRijDc4vh7bVBR0WkJrEyFMcpVJizIrjSFChZVb6LVajClxkZU2pKb1oxhGLzhtyklnOFvbRtQtate6haY4upKajJVE46jS1m5LGdkU5YSecYSeTJammuqWUYxsTdq3uJJ8iZA12x7KsunR7L2Ak+EovmLGWPy7lU7fcSycrLmQHa97aGzqDo1wycxOIyJ/SqK0Rpi+guhqHijpG/pTod/WMKVvcTjSVSjWdeVOdT3iqxUI4jLanOOUnyY2rqlaWs41lbXUqlWjGU3CpTdJThB+O6cnJ7YraoyxJ4eDD3FerezGdGRxkuFNeM45fjrQ53sjo/YwxROp6zNzyWkTL72hc5xZidESZ0LQrUSy5vOPsV2JFaVRcT1FQTdfYXF9Z2sowr3VChJ7VGrUUW1lLZrP0vn62cVO1uaycqFGpUjFtycYykudpbHt3vC2+06XG2v+d8yqn1FiLC+VspLYuqa0MlR47x7LJorjy18ULkjMke00caXE5rUuqpsckzcQusINWHt64pPaZekPoXmveWltFSrXNKippzjKc0lJLDbWXtSTWcbs5FO3r1tZUaVSo4tKWrGUtVvcmlubxsWzqOyg+tGxmTZZL4DjfAeZ8gTnHqtWhn0OhWMJrKJRB1qFzUMy1HLmFkZVrnHFSR3SK2tSneUqM0lxTHor7bVJJhduKt9aUYQq1rmjSpVEnTnOpGMKmVnMW96xzczfOKdtc1ak4U6VScqbxOEYNtPlzyxw8LrMmdDdPUecuUAxJqDsewZJxsnk0glzHkCO1RmQXJUcUsWOJXMEiM1DLGBecyLblrM3XHkujCYYY3nmUsLKuPJPs59IX3FaNrXtpOnUcYa1Oa/VKcuZ7GsprD2P5TotLbjLynb14zhmTjOPvZrCb5VsfyFlMmvcGceT9yRtCoVyK3I0R2vxxhFsRFL0NsVMiEsxhO5i5qljZc13uJr7Y6xpvLRrCnghGUivVEmNx5phZ5Wqva3ula2ni8VWsqtefi+NxkOJxh52R/VJZWHybefbvan3ncV25OpTuYUo7Vq6ktfOVjLfirbkwsFscAAAAAAAAAAAAAAAAAAAAAAAAbbuQq/nUNXvpebv8A6eMsCj4Rfeyt++pf76mX/Bn78W37y4/3FQ+iEPnZ9RAAAAAAAAAAAAAAAAAAAAAA+YBvv5uzdn/O72U9ueaD6hor7gtvxaPj+lvvnffwiXzRMThYFeAAAAAAAAH9l/3wv/Ht/wBKgir/AAFb8VU/MkS0Ph6P42n+fE7d9+TLPqez9IaKfg797v8A69X5oF3wl++X/wDD0vnmdKL08+AB3b98mFfU1n6U4ed4NfcVb+FT/wBzRPScKPu+j/A6f++uPk+3UdIPRHmzKbRjzbOnn+dNr77bURHFpBf5Becv+T1t/TB7Or0nRZ/dVs/9fS/PXNj50+nO03T5v5RoyP8AKVZRxPTRXk4Xq1n3WleP/wCMiQ6spHPLLpRFmxZHuzV5ml0wKMXZBV9T6+LZLVAXcfITDHPoltbuo0obTRqloWlW78vlmwdTi41oKkv1Jy1VHim9TkxrZxy8pa173V0jOn3rZtxuUlKVKTnjjEtZtVEnJp78bHyZzmWcIvD1HuVV5cp+jmPo/lh/Z9Xt0HJmxlLImpnsYnzkiyxic9FEZBCUZhSqVs78fYW2uEeTmWGuyZQaisupU7tcVdReiODsZ1JUo98Uc1IyUJRWpU2qbTinnla5dvOT0m1f6XagqjVKo403FuMnmPitJrWT5spmnjc3JmdMqQqLm5E5PbB2osfjMiNOpM8LajyfX42Qr3ZDelTMEmkbsqWJHdJbanOWNjVW4g21UWcoL6pzLraejs4W1GpJU76pdSlFYhWuKdXVjHxnOMYwi1hcqzsz8lPc1KtRRVSzp0EpLEqdCdNttYSes8NbFhLa5dOTdBhthRYw07ZuRgyFlp6hm323mLJhmBlPdHkhLH9fJZPXHHk5xXplILnJOQ9Q4/YNigy1yykxXnMVrFLpihbyGKc9nKVUq83cSdbSEtO06EKljY1oUZ7HKddQ141rmEcqMu9pT/U3h5xNp7EXdFRp2a0VUrOF1dQlUjnCVJz1JU7eTayuPjF66zlNpY27fK5J4zIYXJH+Hy1lco5Koq9OkckkfeEhyB2Y35lWntru0OaFRbYejcG5emUJFiY6y00hQSYXfbS62tB7eE4VYQqQkpQqRjOElulGSTi10NNM8zKMoSlGScZRbjKLWHGSeGmuRppprnOjGxgAAAAAAAAAAAAAAAAAAAA7Rm+WBX+Kb+juFNp/72Vv39H/AHsS74PffWh+8r/7qZSLfkxX9Un/AKW8WNp9yWv8Ho/7uJW3v3Zd/wAJr/72ZTDoOY7Jo+WKf/8AnfoDRVab+9d11Uv9/SLfQP32tOut/wCHqlMt+TFf1Sf+lvHRo3732X8Go/mROXSX3wvv4Xcf72ZTDtOI2gckvA4Yq2fP2Iy3Q0jCWlkEkO0WRVVrXa61VOEDqmTYwjjcjPXtSJxkb5k90ixrKxKnRvo/WNTggtWIi6nL0lLp2tUjaK1oLWuL6oralFS1HiTTm1LDwlFbXh434eMFjoyEHc8dVaVG2g61RtZSxshs3tuW1LlccGV59uFdq9GtxcW42ztlTO+Z8RZAfeUYa1eT8GRvCqshpVnt0Q2ZTti5tznmc9+QuTE/NOQVrRb2O2pXeKWLC73C9xWVIq4d92WkLGtXt6VtQrUlYTdOsqylKMdajKf6nDVjHDSfjZ1+c7J8RdWV3To16tarTqSvIudDi8JvFVRzKTex7uTGdu0/dx17zhnJi5EqYYixRPchRErHTBBnKUxOLu73HY9I4ht/kU+SpZW9N6VQ2xRKzInNM5L3ORKW1uTtlixwMVUSNy81NmncUbafCKNerCnKdTXhGcoxlOErZRU4p4ck5eKtVPblbTWVGrWp6IlTpymlTUXKEW0nGvKTTccpeL423k5d5JeGmd5kfKPcvXGY42OL5I5HrNypTLHY+zI1Lk9Pz2uyw2lt7SytaIs5c6Oy02nUUKBCQesVG1tJTkmGXW21gzTWiuDk6mooQurHjJzS1VFt7JSaxq43pvCys70TU9Z6Q0zGGs5St71KMc5lPV8XCW2Uks4xtRi6yQLMkr5JRDjvXiJZEeZRHd3J1ZuPj2Csr+45AsW2waKp8IqJzE2ZMfKrYI1KWWWoURLgisjbfkJArvUEFyUkg6yxnK3jpyU7t0uKlo+n3lKrq8V8LJ1lT1vE13Hi28LW4vD96jljGq9F6tBTc43s++owT4xYpri+MS8bUzrJZ2a6a98mT7sDBs+T3aTkt8esOU2PE/KLtOq0EMmk3yjKF0demrIjM7zyXYQh2R3e1mkiymY3yAFMMauZJg0qXWRr3+KxmX3mFOhVtea1qW8LTTE50XX0ZK9qqnSpxUounJU41p01rR/UY1XOWtB7MNxJbiFepc6OhGpGnfxtISnOcnGSqLjJUo1HhvjXT1YtSTcspS2NH8m4sle3GOtvXjdXk/Ka15cwPrRlHNDZtvj7Gcv1rTSvK2PSDXguKZlhLwWRhfIMqzhI3ItKY6w+Ox2ZnKqLDmJIpRqzV7FjjlYTs3YaQld0bi4pUe8as4XE405++q0qi/VUqPvmp66wsZWTKpSu4XXfNmrerRpVKiuqcJUk6kFspzg/ElxjbXi6rTW5rJF2XoXtFkLWLkpV2lMdzTKMaQ7Gb8S2W4gTyF4UQfc5FnCduWT3l+MjPSHGHytXRziDvEXeUmtqXsSNtUxQ8poId7rN6MrOF7pr3R4pVJVtaHHauZWaox1FDX24zrKKjt18vHIaTVxO30a7HjHCMPGVJSx3zxktfW1d0vetuWzVXMmX/Dp9sXjjAHLxySc5DRotjqyvUxgyjPsSOrZHyD5a/bByRjyUUyumPU0dZybni1W+R6T9ZUiZE5dPfkp9iiiw803EqNrVr6CjThKVrCNaVKFdN5goNQU41E20k9msk1hGYVK1GhpWU5KNZypqpOk8JSbWs4uDeE1seN75iFI2w5eyryQ6Ni12aZvPpGZu/LXjbRgxygfpPkB5IcsfRldhJ9n7dHyl0kdoDa5tsrNaVjqSojZU9IuVWXWyMuh1s9TvelpybvFTjR7wpxtON1OKTjNutGmpLVjLGqmtmzc9hpHjp6Mj3u5yqK6m7ji9bjMNZpubXjNZzjbv3mybCBktK5VLkamfNp6xTtUw6mqkWwdzspsOlSAxRCthHHErJkwo66j0myy24nWRg2alykm2TXErWIx2OUnVoaK2eHovTkqKSs5XEna6uNTGquNdPGzUc3sa2Pk2HZHW790WqrzcKhitu1v1zpqfLrau/O01CRT+Zvzh/wDnEMI+0JlsWq+/dh/8Mr/PbHE/vZefw2n/AP3DVuPQlQAAAAAAAAAAAAAAAAAAAAAAAG27kKv51DV76Xm7/wCnjLAo+EX3srfvqX++pl/wZ+/Ft+8uP9xUPohD52fUQAAAADDDYbJWUXHMmG9ZMLStDjqUZFZpfkqfZOPYGuVu0IxfAFTIiOTxGOSEhTG10pm0ie0UeSuT+jdGyPNpTq5XMrktqhtJ9twe0ZounobS3CXTNrO/tbCvb2Npo6Fedurq+uVrLj69NcbC3pU8SlxTU5N4TjjLlpxioyqTi5JNRUU8Zk9u17diW1pZz89VGWvZvHWSpVGpfOnbN2En/GT3IWDJj+y42iU8xvkFlMRpaQ93Ix62QdtkbBJWxQtfGZ9b4YW4Mzi23tbgpqnMTKzd6lXgxpS3sLmzsKehdK0dLWlCtoynXu7y0vrKrOKdenK746pSqUpJQqUqlxKMoScopvMQ3TmoyUdWeuvEw3FpvY0mtjXLl/IkRFr1tAjguounqqeG5FzBmLNMJaUUUiMfMIl+VcjvDe13u0oe71cukLKiq2xtr5rpK5VKZM2NTUmMTdNcqKFiIhRYaf4MT0hws4TQsno/ROitF14SuLq6krPR1lCdOjGlTxRpzetVqS1aVGjRnOcnsg9rNqtJyrVMYhGMsuTWIxWFs2css7EltJ3btvsdK8a5JyC4xXKUeecSycqDznEDrC7lWYW+aOJrTZFo23RWOuL83yI2bkSBgcIg+x5+dIm7NTuU6XSFMhQu6hto6vA3SVPSWj7Cnc6PuKOlKFW6s9KUbpLRlW1oa7uazua0aTpxtnTlx0KsIVYNKHF68oRcTpTUoqLTU/GUnLEcLO7KWxNYkvfJcnIfvDdrIzI5fMseSfG+V8S5Bh2ODMt1huSWqGFOcmx8nWqGtdIYq4QmdTaNuJbY7FJ2pzRq31ucEK5yby1CWws4w0nF9wSurS1sr+30lorSuj7zSENFu90bXrVaVtfThxlOhcQr29vXpyqUlOpCUaUqdSMJOMpPBtOnKKUoyhOEmoKUXLZUe6LWM4fOk1zNorNa9oI7tFHKzSE43y9FIUpamhzYZbkeMMsbZpZVxsOtcEUZ6FKHpxcTo4tTmtrwuMQJmJQrtrfHnd9RcVlI+E3BavwWuHZ3mk9E3d7CvWo1rTR91Ur1rbitVwqXEZUaSpxuITjOjFvjlFSValSklFqlN03quUXJN5jFttLOxvYl4y2pZytz2mTA8uRgAAAAHzAN9/N2bs/53eyntzzQfUNFfcFt+LR8f0t9877+ES+aJicLArwAAAAAAAA/sutKX2Vr2qUvtrWvcpStOIirRcqVRLLbp1IpZeG3F8i5eb0G9FpVqTlsSqQbllpJKSzy823OOTeXM5tyhYotOI6ndZQm2yla382vGl193cupWlaXUrStK9un4fKaK0pa2Vq7a44yFSNao5JQk8J4W+L2PKafKnybz2OmdEXmkbtXFq6UqUqNOOvOrquWNdtx2bmnFxw3v9HW9ZF3cJ9c/wD7fjwr4ONp4Q6P8qr+Tl0/b5eTbip8G9J+TQ/Krp/c/bPXh1kXdwr1z/8AtGPCHR+zbV3+blzPq6Ofetm9p4N6T8mh+VXZ1elfJ/b7dbVZZSlaVranLtrw+ZWpht3Cvp23W1pTuXUr6cfBuEo2dVtNa1zNxbTSklToxbjzpTjJZe5prlZLwolB6RpqLy4WtOM0n7yTqVp6s1seslJZTWdqaWGdKPQnnDtWJ9e4u9s8ljLy6x2Rx51b32PyBicFbQ9sT20LCXBqeGd1bzk69sdWxenTrW9wRKCFaJWQSpTHFHF2X26zjGcXGajKLWJKSUotPY01LKaabTTTW3cMuMozUtWUWnGSbTTXKmmsPme9b10di5TWYvMxW5Dd5bJnWfuUjPmDjOXJ+dF0xcJaqcrnlTKVsmVKzXpVI1Dvfe6nvZ64xzOcrrlxiq5VdU2usadOFNUo06caSjqKlGMVTUMY1FBJR1cbNVLGNmDMpzc9dzk5uWtryk3NyzlPOcuWdudbOduWSFGNkNh4TkKT5bhmeszxDKs2JcU0zybGMozhgyDLU7u4oXd1Ik8zan1LJH4lzdmxtdHAp1cldi1xb0K1TaapSJzS4ZWdpUowo1La3qUae2nSnRpTpQcU0nCm04Q2NrYlsbzvZvCvXjOVWFetCpN+PVjVnGc1le+nCWs1sWxvbjbtLnm2423WS29tacj7T7HZAaWZ/aZW0Nc2zhk2VN7VKGE289jkjaifZQvToX9mOMMOanlKUU4txt95iRSTffWtdaWj7Gi3KlZWlGbi469K3owk4tJNOUYRbT5Y7pLY09ptO6uqkVGpc15rOUp1qk0mtqlhvCae1PHJseSJ3zJeR5PPDspyXIE3kOTlDyhkh+R3yVvrtPDpE2XpjG1+Nl69wUSA16bzESS9C6XuNy5JelTXpzy7iCuZNGjShTVGFGlCilqKlCEVT1HnMdSMVGMducJYe543kbnUlU42VScquVJ1XJ8Y5JYT1pNyysJJqWcLZjGDrJhMpfkKTPM1n0qkk4mUjWXOMhlsvfHOSyZ9cL7LC71zy/PSpa6Oiy8ssuy5UuVHn3WWWW3X1pbSlN6dOnShGnShCnTisRhCKhCK34jGKSilnckkYlKU5Oc5SnKTzKU5OUm+dybbfyvcW2NzAAAAAAAAAAAAAAAAAAAAB2bPWlq8njWlONDLaceFKcal38Kduvl1rwpSnza14Cn06pS0dWUYt4lTk8cijUi2+fCSbb5C64PSUdLW7bSzGqk3jbKVOSjFJ723sS5Xhb2VSlnWGqDzbaFc0w40y3jfwrzb77rqcac3tV4Vp2vD6fDlt9PWFOhQpydVShSpwl+pt7YQjF4xse3p+jPXccHtJVbivVjGio1K9Wcc1UniVRyWVh42NPGdm4/HrIu7hPrnp/8A8Px4+nwm8IdH+VV/Jy+39j6MweDek/JoflV/6fth9Ga1A1Kkyso4zqfMs6pzubfxr/KKMspwpwp82tP6q+mODSembK6sq9vSlPjKihq60Gl4tWnN5e5bE+jOzO1ZsNFaDvrS/t7isqap0uMcnGprS8ajUhHxUlnMppPLwtr24WejWVpVWqrStK0qoOrStO3StKmXVpWnD5gv9HpxsbSLTTVvSTTWGmoLY1yNcp53SLjK/vZRkpRldV3GS3STqyaa6GinHYcZdrNPp1HIzMYVHppLWGG5DKYyJ/E2aRvDXGZwRGHK55jZMwYUKwhqkxUed7rnVjLeki2xpcrrlyC1OqrU0RSo0pzhUlThKdPbCbhFyg3sepJpuOVseGm1hZ2GVKUVJRlKMZ4U4xk0ppPKUkt+HuycQ2eznHLse/Y+mksgj4qaHdgUvMNkbxGHZSxP6E5sfWQ9xZFiFYc0PTcee3u7aYdcjckJxyRYScQZeXcqUqdVJVaVOpGMoyUZwVRKUZJqSUovEotJxaWU0nlYMwqVKbcoTlBuLi3TlJNxe9Nxabi9zWMc+dxeMPz/AJ4x7D3fHkBzXlyDwCQrKr3+Dw/JEyjUPfF9bE5dVrvGmV6RMrmrrYmTWVULERx1bCCbOqc0sulsdS1tqs+MqW9CpUUcRnUpU5TituzMo5S28/Wtm3aFxWpwdOnWq04PMtSFWdOOedxTSazt2r58nUtGYsuMGSFOZGHKeR2TLyx5eZGsyq0TeTNuSFUhkdyy+QvqmconMmTnvL9e4L73hzNdLlrnctWXLTj6qT637O2t5UlbyoUZUYxUVRdODpJR3KNNpxSTxjC2PHQYjWrKfHKrUVV5cqsZyU25La9dNPbtzt2oq4ZnHNWOJi75Ex5mDKMCyBILnG9/nULyBLItMXy93V1Xu17xJmN3QvTle6LrrljjcsWnXLld1ylVU06tbwnbW9WCp1aFGpThhQhUpU5wikseLGUWorGzCSxjCSRmFetTnKpTq1YTlnWnCpKM5Z2vMotSeXteXte0sN4f32QvThJH96dnyROy851dX94cljm9ObopOqoUOTg6rTj1y1eefdcccsUnmKDTrqmXmXX1rcJI04QgqcIxjCK1VCMUoqPkqKSSjjZhLGDRtyk5SbcpPMpNtyk+dt7W9r2t8pKM42O2GydFWqCZJzzmfIUHYrk97JDZxlCbyyKs16MqpKS5qjr8+r2hvuSk1qSnuSIyakFVrYVzba1tEULS1ozc6Nrb05yb1p0qNKnN53tyjGMnnl2tt+kkncXFSKhOtVnBbFGdWcoxW/ZFya38iSOsx/nTNmJmySMuK8w5TxozTFPRJLmnH+QZbDWyUpaEmkWppGgjru3JntPaQccTQlzKVF9SNMK5vMMutqqWtvWcJVqFGtOGNWdSlCTil5LlGWr0YaeXlPYYhWr0otUq1SmpY11CpKCkuXKi1nP045S12qeThijUvhjHM5WzQ/IXWLs+ijVInhujU3rFnIx5jNZexJFhLXJax13NMdWLr0lW9aHIwxc39HVX3HVkdOm5Qm6cHKm2oScIuUE1hqDazFPl1Xt6ti1U5qMoxnNRk8zjmSjKSeU5LKUsPam+XOOc7bG2XMr4afDpPiDJ2QsUyVQiNbT5DjaaSSDPhzcfdZecgNdow5NbgYiNvLsuNS3qLiDLrLLr7K1tpWmla3oXCUa1KlWipJ4q04VFlY5JqST2ciXUZp1a1Jt0q1Sk9zdKbg31uL5+TZg/liyzlSLZBLy3Gcl5AjuViXFwdycmsUykbRkIp2d0ytE7Ohc0b3JPJC3F0Rr1yRxW2uVFK1MtVkKTTSlB1l+zoUZU+JlSpOjquPEunB0tV8nFtamOjGNrCqVFPjFUmqmc8YpSU88+tnWz05OoKnE1Tw1djoiYSgnHznIkMvcoITIHcuGuEsbECxqbZOujFiu1kVyJva3Be2ons9CY5JEC1WjTqi06k4u/PFUteNTioKpCLhCepDXjCWMxjLGtGDwsxTSeFlbEY156rgpy1JNSlFSlquSyk5R3OSy1lptZe0tYSGoAAAAAAAAAAAAAAAAAAAAAAAbbuQq/nUNXvpebv/p4ywKPhF97K376l/vqZf8ABn78W37y4/3FQ+iEPnZ9RAAAAAMFti41OIBsDhbauFwGS5QZohDMgYhyxD4QnTuk8JhczWMEhYZZD48oUIuyQ2PSeP0JfWVEqveFTW7WKGtGpuRKLae84N3NjfaA0zwXvL+20XWvLu00no67vpypWU7m2i6dS2ua6jKNuqtPVcK00oKSalJLDJYNShKm5KOWpxcm0spYafM2tzexNbcHeQnL+Ys2zmQqGfEs5xjgFkxk+pj1WX4QuheSp9lFzU2WNiOLxJwXdfGqIsDEUsNcXV5aUqh6enJEga01ydEqVX6VtE6F0FRseP0vYaS05V0tazS0Tf0rzRtho6lUjKrO6uadOVCpWqSSUIU7jNOGtKpnGG1IU0szU5uefFetGMcre9qfLuezl2GvxtwdkVkwvyd2QZPjnYJUw4lwxNMc5eiGGX3IeO8/wZROkMQWMb+3xyJu0Rmb43IXaIXNE1i6Zd11KQuqJzTsDxe33lpvoD4RaOqaU4d6MtL/AIPqtpXSGj77Rl5pqnZ3uhLvvSnGNahOvcQuLOnOUZuVCtUxS42GrKpGWJE7qwc68Yyp5lNSi5asoPVT2PKaTaextbHsztJOVY9lTJhTOGS9bsW7Ww2UZCyRhpNkV1yNN5k77LZSw1AVTcmlbvjdBkOVvEth8xRxp5kcWjRD8oZ39azNRJ7UUSrsjqdLUU7+xr6d0LZcI9KcErq3srHSrsqWjbWjT4PaP0leQc7WGkKmj6NK0uKNS6pUq9eVGVWjDP6tJQlUb01k6kVVnSlFRko6kcQjJp6qk0sSWUnsTXPsyWjizH7k4bUyjIsCwXtNDsZuul2WIGVJNg3DKUkkcjyItmcVeaNqZDkqYzeVRmxW3Jq2tretrH7X9wTOalsZj7C7V63p0rf0ocGbax0hp3gxe6Sp8L9FX87XQMdGUKFvo+na3lF1XV0fbWltdYqTTqSg67toOHG1YubjHabXFKM50pONeEoxpqCSWrPxtkYprPW4vVbxlmw/SaOvcR1F1xjMlYnWMSFjw/B258j742K2V5aHVOyJbVyF1aV5CZc3uBCnqlqtMrIKUln8+hxdpnOHz/hxc0LzhdwjurW4pXVtX0te1KFe3qxr0K1KVebjUpVYOUKkJRw4yjJwcUtVuOCCs06tRpppzbTW1PbvTWxoyhHlCMAAAAA+YBvv5uzdn/O72U9ueaD6hor7gtvxaPj+lvvnffwiXzRMThYFeAAAAAAAAAAfpacbbSltphlKU8qlpl1KUp3KUpXhT1O75YhdvRlKUpUqcpSxrSlCLbxuy8ennwiWNatFKMa1ZRWxRVWUYpZbeIppLOeRHPVz/wDljfXL/wBYz3vQ8xR/Jw6f3PS/SzPfFx5+t+Vn/wCodXP/AOWN9cv/AFh3vQ8xR/Jw6f3PS/Sx3xcefrflZ/8AqPzrWta1rWta1r5da141r6daiRJRSUUkluSWEuhLkS3Jci2ETbk3KTbk22222228ttva23tbe1s4GTAAAAAAAAAAAAAAAAAAAAAAAAAAAAAAAACla0rxpXhWnbpWnl0r3QaTTT2prDXOmN24/Xq5/wDyxvrl/wCsQ970PMUef4OG/fn3vPtJu+bjz9b8rP8A9Q6uf/yxvrl/6xnveh5ij+Th/wCnoXoHfFx5+t+Vn/6jipx1aVpU02tK9qtKmXVpWnzaVpWvbBUKCaao0k1uapwTW7c0tm75uYw7iu04utWcWnlOpNp8mGnLbnL5Gt+en8xKRAAAAAAAAAAAAAAAAAAAAAAAAAAAAAAAAAAAAAAAAAAAAAAAbbuQq/nUNXvpebv/AKeMsCj4Rfeyt++pf76mX/Bn78W37y4/3FQ+iEPnZ9RAAAAAAAAAAAAAAAAAAAAAA+YBvv5uzdn/ADu9lPbnmg+oaK+4Lb8Wj4/pb75338Il80TE4WBXgAAAAAAAAAAAAAAAAAAAAAAAAAAAAAAAAAAAAAAAAAAAAAAAAAAAAAAAAAAAAAAAAAAAAAAAAAAAAAAAAAAAAAAAAAAAAAAAAAAAAAAAAG27kKv51DV76Xm7/wCnjLAo+EX3srfvqX++pl/wZ+/Ft+8uP9xUPohD52fUQAAAAAAAAAAAAAAAAAAAAAPmAb7+bs3Z/wA7vZT255oPqGivuC2/Fo+P6W++d9/CJfNExOFgV4AAAAAAAAAAAAAAAAAAAAAAAAAAAAAAAAAAAAAAAAAAAAAAAAAAAAAAAAAAAAAAAAAAAAAAAAAAAAAAAAAAAAAAAAAAAAAAAAAAAAAAAABsA5LXYDHeru/Ou+bMsuJ7NjqMPcxZ5S+EJD13WFJPsbTLHqV9WJU1L1V7UyucpROT1ekIUqyWdKuPSI1amwpMbUaZoTuNH1qVNOU24yjFcupOM2l++wsb9rxks9B3dKy0lb16zahmpTct8YurCUFLCy8Zll46eY+gqm3Y01WEEqku2usyhOoLsOJOJzxi28s0oy2l1l9l1sqrS6262tK0rQfPHb102uJq7N/6nLn50seg+pq8tWk1c2+HHKzVgt+7fJbOjeft4s/Tz56/Wr2dcXfCkY4iv5mr+Tn2G3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dFJ99NJIfH3eUP222uRDQxoFTkvvRZjgL04XJ0ZN55hTcyMj64vTy4G22VLRNDO3r3VyU3Fo29EqVGlE37wtbiclGNCq5NpJOEktvO2klz792XuRHO/s6cZTlcUdWKbbVWEns5oxbbzyY5cc5827ZjJTJmfZLYfMUaTr0sbyznXLuTI8ldCS07mnY55kCQyppIcU5RygoheSgdU5awks88spRaZZYcbbbS+76ZYU5UbSjSl76nBRl0PCbXyZPkl7WjcXl1WhnVqV5yi3tbjsSfypZxybiEh2HMAAAAAAAAAAAAAAAAAAAAAAAAAAAAAAAAAAAAAAAAAAAAAAAAAAAAAAAAAAAAAAAAAAAAAAAAAAAAAAAAAAAAAAAAAAAAAAAAAAAAAAAAAcVpStK0r26VpwrSvcGGk96BTVRJK1rWqYmta141rzLe3Wv8AUI+Jp82evD+dG2tJbpS9L7R0FH52J9bt/UHEU/JXoXZ0fPzsa8/Kl6z7R0FH52J9bt/UMcRT8n5uwa8/Kl6z7R0FH52J9bt/UHEUvJGvPypes+0dBR+difW7f1BxFLyRrz8qXrPtHQUfnYn1u39QcRS8ka8/Kl6z7R0FH52J9bt/UHEUvJGvPypes+0dBR+difW7f1BxFPyfm7Brz8qXrPtHQUfnYn1u39QzxFPyV6F09HT9sIa8/Kl6z7R0FH52J9bt/UHEU/JXoXT0dP2whrz8qXrPtHQUfnYn1u39QxxFPyfm7Brz8qXrPtHQUfnYn1u39QcRS8ka8/Kl6z7R0FH52J9bt/UHEUvJGvPypes+05tRpba0utTlUrTt0rSy3jT8AyqNNPKW35Oww5Se+TfW2ypEqSW4wAAAAAAAAAAAAAAAAAAAAAAAAAAAAAAAAAAAAAAAAAAAAAAAAAAAAAAAAAAAAAAAAAAAAAAAAAAAAAAAAAAAAAAAAAAAAAAAAAAAAAAAAAAAAAAAAAAAAAAAAAAAAAAAAAAAAAAAAAAAAABnrtPyd2b9S8H6w7Bzx0hMix3tTCGqaQxZC1shWq4v17iMZmzZHJwW9R1jSt8hWscloalIaFb0hUGMr7QpfcWiLMUVGj9L0NIV7qhShOFS1k4yjU1Fr4k460HFvZlPY9u5vGTuutH1rSlRrTnCpCvFSjq5WplZ1ZNrfjbnb7T9NBOTrzhyik3n8Lw26QqMF40hpMxlEqyGqkiGLp7VrqnamePlrYzGZUrpIXzi6uDUkPQp0p7dHX065ZYYkLJPzpLStvouNKdWM6kq9Ti4RhqprO3Wes44iuVt5bxjY8mtjo+tfTqRpzjFU4OTlPWUVvxFaqeZP5H8hgMLOM1KMZ+9jJKXjbGk1sz07Tkaak48qbT602njZt2r0bR3fB2v6/Lp838NOIypJ4w1t6Vu+TO3oNcvZseeVPY0ufA+Pq+V2/j4RnWWcZWVvSaysbXs3+wzh4zu6cD0vD6f9fpeX8e1jKW1tLKS2tLp5+kwk3tW3Yt23dntOe7T/wAfK+PHj3OPdGW9zW3Y3zbMfNuz1p8ge9bM7+X7ZycV7Va0+bT+qvx8rwdziMKUXua3Ze1PHXtM7cLKazyMfH8wy5JYy0s87S9HPt2NLdkbeRN875hw/D/X8fSGNZNPVabWzfsT6Q8pfJlZ2Lr6gMpp7MrOFlJp49o24WVjP2+UDEmknJvC3537OXH25WzDzt38mMbX1JY+2TZFtVpvhbUnDmJUs4zTOJDtzljFWOc3X4lj2N2srGGO4ZkKnTEUel2Rlswo6uEytZ+rLbaR2MLGstaiUt6upKRQ1vK+mstI3V/dVlSoU4WNCrWt3WlVzWnUpJJyjSSeYa+FlyWU+dvFlc2VG1oU+MrTd1Vo06saSp+JCNTalObaetq5ysb48z263fjX48eNfzfgFzrJNptJrOxtZwujk2bVy4+UruTOGt+ebZsznp3vdjcc8Pj8z5var6fD407YayW9pb9j3tc6zjZja/RvWDCbayk2lseE3vxq+lbef0M4Gyae1PK50ZA1lJLZmKfIm8ZfNz7uZMYeHhdnyjhx/OM5SSy1t+2zoMZxv6vlAwnnc4vn25e/buXZyGdqxlYb24e/5tuOznyBnWj5S5t638w7M/Jz9Q+Px7f4QbxzYw85yvRs27E8/IOXHRzbcvd9Ps2GaeLNT2/IulG1G2Z02WtThrnNMJRNFCSmQhWilReW5CpZFK1U+XORB7Tex2p6KSSCWxfauuu6neYmpSl9ayvfulpKysowjON1SrTdTW2wdLkSw0858pY6cnXSs1Utbm6c3F286MdTVTUuMcllvOVhZexPJhYLNNPO3O1p7c4xsx0bjkfo2IDIAAAAAAAAAAAAAAAAAAAAAAAAAAAAAAAAAAAAAAAAAAAAAAAAAAAAAAAAAAAAAAAAAAAAAAAAAAAAAAAAAAAAAAAAAAAAAD19ZzRFbIa7415PtdTpkrl/I+6Xbk6yI+Ftx92eMExCcts0i7MRZxOWv2UMRIlTCmLusuITJGBUo55BnNMr8+s82deOk47KcdJXVpdbNnE16viSfSqiXjYSjFvOW1j1lw1cUnYvbKVnRuKGc54ylFayXQ4v3vK+QrOSHT26qm8npr+VfRBlfeJzznuFmIiytpTklwREde8txHXOJOpJlt1yhklTuY8ZVaDy7U5xDghNJuNOIrS2smmZO9q3d2m3QsZ21pQkm8SqVa0JVpR5JRcUo7N0tZbma6NStY2tu1irdcZcVVucYQjJU4yW9Nvbjc8GAXJw45YMQ6FZR3ciWTNa8O7Kvm0TTrfibNe0zY6vcQwuzMOPG3KEldsaM7divMSJRlmeEOJ8ftWv0NsIaIc1PBzW/tylUsapB16Tr1Kt9Z2DpXle2haQuKlCykoVarktWClPXpy4uDjtSlmTa5Ujms6MadtdXSqW9KtK4dGFS5TlCnFPWliOrJOo1sTa2Z3c9v7vzzVmftOlGYs25W1y2L2JYc0Lmbdh21NZ5BG/49sG2ylnkTLIHpGfAcGs6aftMRRv8BMdGxhanF1o4s1VEktRtLYSzz6OhfRlpCjSoXlrbSt9ezV/LWlRuHmLUZudTEGmnhyzjPIQ3srWcbOpUq0K9eFXVuXarV4yjnWTcdWKUtji2ksqWeVGeWXso5FzVGNhE+D66R8oNyfRWPclrcV6eYnR41wZsFqtDErRTrDllkx86YgZMtND5iit16O9Qwmyo2UdPNUN6Fpo4py2mvt6VOhKzV1PSOjtIcfDXu6sqta1uqmXrUtbjXQ1KqeYvxHFPKy2dlac6quJUFZ3lm6cnG2pqnSuLeCjsqOOpxmtB4zjOtjCwjCLk5M3ReHapKIJq9sTrHqFvurzS9OszydtDE4yU3ZKwWriqZI0QWHZdnOP8jQ2IJUkhKKVuMSckjCqfHQmi8hzsJMPsWd+laNWd+qlzQvbnR8beEYwsas4ypVtZuc6tKnKFWWYYUXFSUVswcej6sIWnFUatrQvXVlKbuYpqpS1cRjTqVIuCw87PFezbvy+vnGO8jzjlZteY9IOTjw6TlmTw2HSWUYDS5GY7dbtlZW3xOXO63Zxtd4o1JoM04nkZTMVkB8hDInlTC9nQaQMct7LX6Ry1pWyUqtvT0LXcdKVnRU50413Tk7q3U5YVtqylxkqyzxac1GWGnqrETFSnWnpOgpWFJVXGMpUlNKhWag06+souMaTa15JbMxw22zMJ8kUt2v1U5QuC7P7MaQ7ZK9ecArsm4QSa2Y7WtD/AK7SGBSlOaYVAZ3TXLE8ZX44kaaiOLOt7FN50c7tKNCmRq+trg6OCutji0vdGSt7fSNtC4rOnVle1XUhdRdPKbpyrVJRmmlLbThhbE+R9kl3zbX0birZXDo01OmreniVGSk1jXVOEZQe7GtLc3l5RiRKc/zbk0tF9G0WqjbBIjlDbvHmQc0bBZqe8ZQHIcknDKbKjY3EcSEG5Ej0sbUEOizNS617YUqKhSh4oQ7JrWxS8yOj5YUraOldJaR76qVuKsqsbe3o0qtShGLUVKVV6kk3N53vZuytrOOpWdhZWcbenS17mk69SpOlCcpLWxqYkn4q3djZmHPMNYy3V5SzkhI5k+FxSOY1nPJgYMzJL8ZwpqpFYHdYxNewOVTIEwsiKqm5igCx9QkM9WZBcackhlyhsbzSzbSDyq6ncVrDRmmHTqzqVY6RVvTqSlr1EqipwjLMtjlFNb8Jtb1nJ3ToUbu90bGdOnGFS2dWdOMVGEtVazTS26uevC2FoSjOkEzFiXZnGW5G3nJn5LwydgvJx2ouKcBQqWxmS64Zta6FvOF0mKHdNrNip2TQ5t6JdE3pvd5suVyFpqia3m5xZ3CSIXbanTuaNS0q2VjpiFWNWl31O6qa9G4oywquvHj6iWx60XGGxLHJk0nOlUjc07m60fOk4TVCFGGpUozj8GoS4qOVlJPMmnte3aeaLHs9lmK57B8nwN26xTnHEwjU9hj30Ftc+s0sh70ikMddetryicWdx63O7cjWUQurevbVfUejrkalKYaQZ7KtThVp1aVSLnTq03TlFa0U4Si1Lx4tNJp74uL2LDzg83TqSpVI1IZUqbjKDSTSaesmk8xeMLY01yPOcHpO5VzNmcdptuNGtIskZOOuwZl5n0hnT2ypotBW1SgyblpMrhMmnid/QRlLISz+tc5f7yWK92rFEpii0xOxlXpUtSPKaEo0LOx0pfUqT4+3q6RpxevUa4mjq1IU9Vz1H41OPjY4x7nLDeb/AEjVqXV3o+1qTbp16dlJ+JFNTrZhKbkoprKk/Fyo53RWNnQP++UkhnKK15PCPYSwgm0AYtom3VZw1VWYRx85tMnYUc7IxG55FcJOvYDciuuTnRy6rkZnlJ0topVyGjSrcaL6mLjF2YaO43RC0nK7ue/52vfyuFXqKMZulx6pqmnxXFKOKeHBbU9u1JYleOGkXZRoUHaRuVacQ6McuCmqUpubWu5vLmpKWHsxtZ3uDjyuT+wvy/KbFTJBZp4nvPGsESxaRkqPoMjMDLQrYjI8UhEkcGV6tubXibY2KcWyTMKl2IWIG7I0YaXZe3ORDeagUx3DnpK44OcbOrSV3a15V3RlKnKSdOjNpSTylKS2PfhtLDeSSjGFlS0xxcYVHbV6UaLqRU0sVJxi2njLintWzxkt+485eX8tT7PGTJpmDKL0VIshZAejpBLHwhoZmEp0d1BZZRyu1ojre0siDqlhJfOIbm5InrdS6/qVL7r63euoUIW9GnQp62pTiox15uUkljGZPMpNc7bfSefq1JVqk6k2nOctaWqlBN52tJY1VzJL0Ho81Wzncs1w1ixtydWZ9MMXy9qhJDXuLqps3HIBEcibYZTUSe+q1sRZMylBZEyZIYchob1TDGY6xz2LuMNYHJC2XHI69CbIx5G7oSV1e1dIw0jKlKpm0u7SdZ0baljC1qdGScJwllycoPKe/G09BbVVK3tYWcrONRQxcW9xCEatepl7FKpHElJN6qTTWc7dxYGouB8drdqOU32An+AcOatP+q0SveccYB2KWuE9wXgXMWT3w1kaZXKaReBuVsphMFXIXN6hSFngLlGEiaSRlXH7SkbQwSRLJf3VWFnou2oXFe8hdzVOpXt4xhc3FKMXLUp5mlGcsYk9dSxlZ1t2lpb05XN/WqUaVrO2g506NdudKlUm0k5+LrSimsparWWsLCLM3NyfBM86U5Tddq9utM9ktyMfTzGT3rpPNbYo7R3JEjgLk62RXJGKMiKTMBYXY18JjbU6/wAYMQITI1joQ8o3npToWjtStyvNhC4oX8O97PSNtZVKNWNxC9lrxjNJulOm3Vqyi201Lak8LZymt1KlVtJcdc2de6p1YOjKhHVk4SklUhL9TpqS1dscJ4xtfKZp7Xbv5UwTyoeEMBYqjWJY7jzMbRpjFNjE7jifHcskGwLNOGKERpwap7L5XGniUkMTXB1iaKMMejzu1NLdYnWu/RzXR6cjTeaz0fTutHX93VrXLq07i/4hxr1YQo8XOUouEIyUW3JuUnLLxsWEsrourt297bUadKgqc6Vs6uaMJSqayw1KTTaWrhJJx25e8xggGKcSa07G8tTsjEsXQh/c9FXtWi1rx/KGBHIILApXlXMrtEo7NU8YXlno1pmJ0rdYdFkiuw1G3WHUOtsLXJW5aj6J1695acH7adarBaR+6qlOTjUlGhS1nBTWNV1WvGaab242ZRBGnStrjTFwqcJuzWaFOUcwg6tRxcnHamqafixfyYxldZfuDmDcLkgOUYlueOwaQ5IYcx6nJ1+So9jeC4+lkvaHOcpLGpomV0AYIy0yEqJ3NKzscWrWu51SEPrkjPXqUlqIlJs7GlY6f0XCg6rpzoXUlCpWqVlBxjhuDqOUoqWzWSbWVnnMK6q3WitISqqlrRq22JwhGm5qUtikoRUXhp4eG2mk9yNImc9i8hbCk4gIn5MSKswjhqH4Khd0WijVGDDYPCDnQ5juf720uy55e6XOyqipyOrZafX+zWpilJ6w5V6a2tadrx2pKpJ16068+MqOpic98YOSTjBfrY7kU9avKtxetGCVKnGlHUgoZjHc5YzmW3bLlIHHSQgAAAAAAAAAAAAAAAAAAAAAAAAAAAAAAAAAAAAAAAAAAAAAAAAAAAAAAAAAAAAAAAAAAAAAAAAAAAAAAAAAAAAAAAAAAAABszlfKUyxw2H0R2KhEA7CJHpFgDX/AAOma7pnc+EZLQYVNkRD66LVtkWZDIu3ZKYJM5x1zjxaaQGMzepU1LfXW8+lCaSloenGzvLOpVdSN3VrVNfitR03Uk5RwteWXBvY9aLe3Ys5LCWkpTube4hTcHbwhDDlrKah4ssvVWrrLKw08ZztJMauVofyOU0R8oi84aTOTcwsTzD4XgRvn9rG0Q+DqMTPGK49F2iZlwRcSUkYinc+SKLk8GSJ3V1PcLCkLVYuoamjWgorRcdGxuMNVIVZ3DpazqTjUjUlLi3UWq5aqis1JYXOthJ7pyekHfSo7FFwhRU0oqLhqpayht1W2/eLOeQxx1P3bswDj/KWA8sYajWy+sGZXBkkM2wxKpRIYSqbJpGv5LJPscz2OUVOsAmNie0htdXVC2LqPjOlRtbiQanSkUs6LvRfHztq9C5na3dtT4qncQhGopRaUZQqUpNKcWo598nFrY8J5ht76NGNelUoU61vcS15QnPUaqKTacJpZUltWcbW3szsP6yZuZCqTzAsp1T1fxlqm0a7TC7IEOKQu7zlnIUsmBjyxPdyrLOVJgmQPE/YUaiPpkjJEzmprYmhqXvbaUlOTuV1CtqOj6mpcQvLureO6hxc5OKo04Rw01SpU3JU5PLbm5uTeqk8LCxVu4cZRlbWtO2VGSnFqTrTnNNNcZOcU5RWMKLWEtnLhZVKOVVxDF5BkzNuC9CMe4Y26y5GZ0wyvOiPNeSpbD2dwykjUJcgyjH2DnZGljkRe3e9atVtdD5E+t7IeoMKtRLUJytGq4loSvNUbe50nVuLKlUpyjbyt6UJyVF61KFSupa84xxtxDWktuVltdL0nShKpWo2VOjdVoyhKsq0pRTqpqbhSaUYyll4TlLDeGmsogLB+82LGDAMb1l2s1KjG1mLccS2STXECtLlKXYKyLjtzmd9iiWMxc5hjU+GSGGvS+251Njzo0UMsdTr1dXMyiRmKaeu50bXqXTu7O+qWVWrCNOunShc05qCcabUJzjqVFH9dFtNbGsvbBRvaUaKtri1hdU6c5TpSVSVGdOUsOS1op60ZZzqyinnLzjBdirlU8nI91MD7ewvFmOYg360YyYcD4cwpabIHyIsOCY/GJZDEkEdpC5uFZI/ul8dnElsvlyw6xXRzVJV3W65MisbjIY6EpOxuLKpWqznc1e+qtzsU++ddSVRRitSOrKK8RSeUmtiw1u9J1e+6dxClCEKVJUYUHmUFQ1XF03JrLbUm9dNPONjjlOSEfKg4ExzjTZDD2t/J8wXBsG2ew3LcbZAWX52yLkqfFSN5IuTRiRtEvmDNenbobD7Vjupsxqhj6Sx8cFqVWvlhVW0ksyNaFuKlW1rXOlJ3MrOop04u2pU6eEnFpxhPLm1ha2tlY97sJFpKjCFenQsadKNxBwqPjZ1JZ2tNScUoxi3shjm8bnnfVBtzpmjRrEEJyJyc6HlGcHwPImSEGBXXHGZ5HBcq4FfX10TLplEsjWYwtdpOhgMpeFFskamuWJI4UeRSjpR8taiooah5L12ttpG4qU9Ky0XXnThK4jUoxnTuElsnSlVcY66WxuOvJvGU9iJ7Xj61nShOwWkKUZTVGVOrKE6Mm9saipKUlDL2ayUUv12w55UraaYa+b9acZBw8fj6CZw1D0/18xvOYTjq+rnjXGuTGS/IjlNcKICiXNZVZDGmLzsmDuDVa8nKax9WoalDgWvsPvJxoWyjc6OvoVVUnQvbmrOFSfi1JxajFVlqpYcnHXi4x/XNYSSY0pdOjeWsqLgqtrSpxnThlwpze2VKTy9bCxGS2tcyyYY5W3i1UlsYyarxhya+FcW5ozAwP7DLclO2SpzlGGxW6XUqZJpBhbC0kb0MUxTKqq63Koi+I3J8PgXOqTGrEhXapZUdF3sJUY1dLV6tvQlFxpRo06U5qONWNWtGTlOC2KUVGOtjbvOOtfW01UdPR9KnWqJqVR1JVIpy99KnSklGEst4efF5Nqyawfj8fV8v1Bc4ymnhNrk3dG3Czhcn0YK1bHzb9y2Y9Hy9DM2dwNzXXaLMuLczMMRV4jfcV4hw5jJmsQzC+Truu2HkHRW6aI3iyOxcxsVLllpLinbbEaq9pOJsstdV9eB1K+w0erKhcW8qirxuLivWk3DUWLhpOm461RtRWxyziSedWOHnsubt3FSjWjHUdGjRpRxLWeaK8Wakox988NcsX+uexmaFvK0YvWZEbtpZFoFh9/3uaim5xT7Em5MnyDHiyfs7YS0teUXfW9EmLiK2cpi05DpVelk7ekpJCSZAlRI1yZJVPX+4VbiXZLSleOjpNp2vE03U4pvWdBXWVJU96208uOI5xhPselKbn3zKxpyvYrPHqpNQc4xUY1Hb+9c0kt00m8NJbTD6H7wSRo123zwrM4spn0w3sl2GZxKsrq5QU0K4zJMW5VecrPjmqixEYWESlRO3N7VJz6kvcWKYjK3LSyXSy+iEvuqaNhO60dcU6ipQ0fCrTjR1NZTVSMYJKeutRw1cY1ZZy1lcvJTvZRoXlKpFzneypzlVlLVlGUZObbjqvXc84azHD2rkSwX+Pxrw+PqCz29T29KfWnjm3J7OdnE03y45FyrHO9iy/t0G2GI8orgp8gWEGTajRCD7H5J1vhEcxpiXKjdmee4WUXwCEqjVsHjWTYlEWl1Zsikxk44xOUrMPYFTg31MTuJihSrcly+jnoi4U67tdI1LajcycqtCVCFwk5ZUnRnOalS1o8mJJPbvbZaU7+jqUVc2VO4q0FFU6yqSotqLzHjIRi4zcXy+LnqLOinKi5qbdts77TzeHY8yUk2fY3uC58wpIG1aRjWdYwekDU0FQcm0lWc9M1Y60sTKmjMjsXLHlGa20NczXklweEjlLPQtu7K3s6dSpRlaSjO3uItcbTqLOZ7fFllNpxaw1s2ZyaQ0lWjc17mcITjcqUa1BrEJ03sUFq5acdjUsvasvmLB2B2l1wm+LzsT62aN4+1qanuVM8tl81e8kSvYLK7kpj6VzStcfis+njU0qIBDr6uqhS9M0ebumyBQnb6OjycmTnplm9tYXUKnG3Wkat0405U4QVKFClHWW2U6cG9eeHscpLV/WpZNK13bVIKnb2VO3WtGUpOrOtUai24xjKcY8WtryoxedmW+Xu9hd9P4+N1sXbhfxU9ilMbKNfj6Y77OevnXqmCiY0Tzey3sPZ+t3ZT2O87ndjK/rJVXw4O/R+J610b3vZXNnxyqd8VLmevqOOo7lt6upryzqZWHrpy34iLm874uKVw6agqcKMdXX1nLid8nLVilrY5I7OnBeUX5TB+jO3u0OxR2HIzLcT7gKp425v1qmckcHSNyWCTt4q9Xx2kzbGllXI5JHFdLTo3OUceTLGw+5UaS1ULWHJ6wS0NGVhZWauKlO4sHCdC7pwSlGpByWvxcpSThJPEqbm0/Fbw2SQ0lJXVzcOjCVK5c41reUnKM4SbWrxiimppptSUYuO1Yztdy5J5RrCjhqNnbTrAOkUb15x9maV4zmlH9Jm6Z5MmKB9gciSvbiZK3uZxqquZoXNK2trVGmxvPhbfDKdeF/RpAsfFd1uKOiLiN9bX11pCVzUt4VacY97wpQcZrEVBQn4jjtlLKm55SylHbvU0hSdrXtLezhQp1ZU55VadSUZQfjOWtFZUklGOHFRabw84MDs3ZKxjkezE1uNMGsmEawXDsPgE7uZpY9Su7K2QmE1zvkOXnOrwlS9YHKXUWpLT42i6akbOgW2kuaokwopLZ21CtR47jrmVzxledSnrU4w4mnLGKK1W9ZQe6T2tb9pw1alOfFcXRVHUpRhPE5T4yazrVXre9cs+9WUsb2QYOohAAAAAAAAAAAAAAAAAAAAAAAAAAAAAAAAAAAAAAAAAAAAAAAAAAAAAAAAAAAAAAAAAAAAAAAAAAAAAAAAAAAAAAAAAAAAAAAAABhcxjC5lz7uXnAxhYxhY3YxsxzYMgZAAAEktiWFzIAMJ71u2rofOC54xN5pCTliiGy+URJQ4J6JV58Yf3VhOXJaVurRMsNalaS9SnpW++tCTrry6VvurS3jdXjpOlTqfCU4Tw8rWipYa5VlPDNoylBtwlKLexuLcW1zNprJbZhhhxhhppl5ppt9xhppl115hhl91brzDL7q1uvvvurW6666tbrrq1rWta1rUbpJLCWEtiS3Jcxr25+Xn6z+Aws5ws8/Lz/PtMYXMgBkAN6w9q5uT0fK/SAH2+3oQGMLfhZznOOXdnrxsAGQAMYWzYtm7Zu6uYAZwt2NnMAAAAB9vRuAABu3AAAAAAAAAAAAAAAAAAAAAAAAAAAAAAAAAAAAAAAAAAAAAAAAAAAAAAAAAAAAAAAAAAAAAAAAAAAAAAAAAAAAAAAAAAAAAAAAAAAAAAAAAAAAAAAAAAAAAAAAAAAAAAAAAAAAAAAAAAAAAAAAAAAAAAAAAAAAAAAAAAAAAAAAAAAAAAAAAAAAAAAAAAAAAAAAAAAAAAAAAAAAAAAAAAAAAAAAAAAAAAAAAAAB5fCnx7fx+PbBJt4SbbaSSWW23hJJbW23yJ5z1IJNvCTbk0kt+W3hJLnb9r9Gx7V/k2c9bTHOrVizH0tyC+syVGrfaR5dG49Gor0mqm0tve5hL1KKNGOy2lCr0aKjogUGUQO1UBDwkIvXJfcT0Fwc4O6PttI8NtNe5sryGvbaOt4upd1IYTb4uEalVtJ+NqxjGLajrtrZ9A0dwPt428LjS9zOlKrFShb0mk4prK4yTTbk1twmklse0zM8j8b694CSezRrv8ORW+EXcc/CumP5Fe/VHf4NcHPO3PrTHkfjfXvAST2aNd/hyHhF3HPwrpj+RXv1Q8GuDnnbn1pjyPxvr3gJJ7NGu/wAOQ8Iu45+FdMfyK9+qHg1wc87c+tMeR+N9e8BJPZo13+HIeEXcc/Cumf5FedP+p6V6OkeDXBzztz60x5H4317wEk9mjXf4ch4Rdxz8K6Z/kV50/wCp6V6OkeDXBzztz60x5H4317wEk9mjXf4ch4Rdxz8K6Y/kV79UPBrg55259aY8j8b694CSezRrv8OQ8Iu45+FdMfyK9+qHg1wc87c+tMeR+N9e8BJPZo13+HIeEXcc/CumP5Fe/VDwa4OedufWmPI/G+veAkns0a7/AA5Dwi7jn4V0x/Ir36oeDXBzztz60x5H4317wEk9mjXf4ch4Rdxz8K6Y/kV79UPBrg55259aY8j8b694CSezRrv8OQ8Iu45+FdMfyK9+qHg1wc87c+tMeR+N9e8BJPZo13+HIeEXcc/Cumf5FedH+p6H6egeDXBzztz60x5H4317wEk9mjXf4ch4Rdxz8LaZ/kV50f6nofp6B4NcHPO3PrTHkfjfXvAST2aNd/hyHhF3HPwrpj+RXv1Q8GuDnnbn1pjyPxvr3gJJ7NGu/wAOQ8Iu45+FdMfyK9+qHg1wc87c+tMeR+N9e8BJPZo13+HIeEXcc/CumP5Fe/VDwa4OedufWmPI/G+veAkns0a7/DkPCLuOfhXTH8ivfqh4NcHPO3PrTHkfjfXvAST2aNd/hyHhF3HPwrpj+RXv1Q8GuDnnbn1pjyPxvr3gJJ7NGu/w5Dwi7jn4V0x/Ir36oeDXBzztz60x5H4317wEk9mjXf4ch4Rdxz8K6Z/kV50/6npXo6R4NcHPO3PrTHkfjfXvAST2aNd/hyHhF3HPwtpn+RXnT/qelejpHg1wc87c+tMeR+N9e8BJPZo13+HIeEXcc/CumP5Fe/VDwa4OedufWmPI/G+veAkns0a7/DkPCLuOfhXTH8ivfqh4NcHPO3PrTHkfjfXvAST2aNd/hyHhF3HPwrpj+RXv1Q8GuDnnbn1pjyPxvr3gJJ7NGu/w5Dwi7jn4V0x/Ir36oeDXBzztz60x5H4317wEk9mjXf4ch4Rdxz8K6Y/kV79UPBrg55259aY8j8b694CSezRrv8OQ8Iu45+FdMfyK9+qHg1wc87c+tMeR+N9e8BJPZo13+HIeEXcc/Cumf5FedH+p6H6egeDXBzztz60x5H4317wEk9mjXf4ch4Rdxz8LaZ/kV50f6nofp6B4NcHPO3PrTHkfjfXvAST2aNd/hyHhF3HPwrpj+RXv1Q8GuDnnbn1pjyPxvr3gJJ7NGu/w5Dwi7jn4V0x/Ir36oeDXBzztz60x5H4317wEk9mjXf4ch4Rdxz8K6Y/kV79UPBrg55259aY8j8b694CSezRrv8OQ8Iu45+FdMfyK9+qHg1wc87c+tMeR+N9e8BJPZo13+HIeEXcc/CumP5Fe/VDwa4OedufWmPI/G+veAkns0a7/AA5Dwi7jn4V0x/Ir36oeDXBzztz60x5H4317wEk9mjXf4ch4Rdxz8LaZ/kV50/6npXo6R4NcHPO3PrTHkfjfXvAST2aNd/hyHhF3HPwrpn+RXnT/AKnpXo6R4NcHPO3PrTHkfjfXvAST2aNd/hyHhF3HPwrpj+RXv1Q8GuDnnbn1pjyPxvr3gJJ7NGu/w5Dwi7jn4V0x/Ir36oeDXBzztz60x5H4317wEk9mjXf4ch4Rdxz8K6Y/kV79UPBrg55259aY8j8b694CSezRrv8ADkPCLuOfhXTH8ivfqh4NcHPO3PrTHkfjfXvAST2aNd/hyHhF3HPwrpj+RXv1Q8GuDnnbn1pjyPxvr3gJJ7NGu/w5Dwi7jn4V0x/Ir36oeDXBzztz60x5H4317wEk9mjXf4ch4Rdxz8K6Z/kV50f6nofp6B4NcHPO3PrTHkfjfXvAST2aNd/hyHhF3HPwtpn+RXnR/qeh+noHg1wc87c+tMeR+N9e8BJPZo13+HIeEXcc/CumP5Fe/VDwa4OedufWmPI/G+veAkns0a7/AA5Dwi7jn4V0x/Ir36oeDXBzztz60x5H4317wEk9mjXf4ch4Rdxz8K6Y/kV79UPBrg55259aY8j8b694CSezRrv8OQ8Iu45+FdMfyK9+qHg1wc87c+tMeR+N9e8BJPZo13+HIeEXcc/CumP5Fe/VDwa4OedufWmPI/G+veAkns0a7/DkPCLuOfhXTH8ivfqh4NcHPO3PrTHkfjfXvAST2aNd/hyHhF3HPwtpn+RXnT/qelejpHg1wc87c+tMeR+N9e8BJPZo13+HIeEXcc/C2mf5FedP+p6V6OkeDXBzztz60x5H4317wEk9mjXf4ch4Rdxz8K6Y/kV79UPBrg55259aY8j8b694CSezRrv8OQ8Iu45+FdMfyK9+qHg1wc87c+tMeR+N9e8BJPZo13+HIeEXcc/CumP5Fe/VDwa4OedufWmPI/G+veAkns0a7/DkPCLuOfhXTH8ivfqh4NcHPO3PrTHkfjfXvAST2aNd/hyHhF3HPwrpj+RXv1Q8GuDnnbn1pjyPxvr3gJJ7NGu/w5Dwi7jn4V0x/Ir36oeDXBzztz60x5H4317wEk9mjXf4ch4Rdxz8K6Z/kV50f6nofp6B4NcHPO3PrTHkfjfXvAST2aNd/hyHhF3HPwtpn+RXnR/qeh+noHg1wc87c+tMeR+N9e8BJPZo13+HIeEXcc/CumP5Fe/VDwa4OedufWmPI/G+veAkns0a7/DkPCLuOfhXTH8ivfqh4NcHPO3PrTHkfjfXvAST2aNd/hyHhF3HPwrpj+RXv1Q8GuDnnbn1pjyPxvr3gJJ7NGu/w5Dwi7jn4V0x/Ir36oeDXBzztz60x5H4317wEk9mjXf4ch4Rdxz8K6Y/kV79UPBrg55259aY8j8b694CSezRrv8ADkPCLuOfhXTH8ivfqh4NcHPO3PrTHkfjfXvAST2aNd/hyHhF3HPwtpn+RXnT/qelejpHg1wc87c+tMeR+N9e8BJPZo13+HIeEXcc/Cumf5FedP8AqelejpHg1wc87c+tMeR+N9e8BJPZo13+HIeEXcc/CumP5Fe/VDwa4OedufWmPI/G+veAkns0a7/DkPCLuOfhXTH8ivfqh4NcHPO3PrTHkfjfXvAST2aNd/hyMrhF3G+XSumfksrz6aQ8GuDnnbn1pmGm0HJs561ZOamrKWPZbj98eUqxWxUkK6NyGNSqqeqa0xuZZhEFS2NWOyKlTb1iGrquUF0XNNy8hnSH2LlVhDQPB3hFo+vpHgTppaSnaQ4y50dXTp3UIbcfqclTqxbw8a8ZRljCks7a/SPBC3lb1LjRFzOrOlFylb1cPWUVmWrJJNSxjCesnzo1wDxGq45jLOU2mnvW17HnG1bmnzHgMOOx5ym0871hvY88q3MAAAAAAC54TfcVMomZZ2ri5KxGW17dOF1jolutrxpWlacK0pXjStK08ulaV7YuOD9KFfTmi6U1rQle0G1s2uM1NLbzuKLLQ8I1NK2EJJOLuaWU1lbJay2daR9IbkU40xsfJ24bdmptSonCZPmVZDJVackso53eEeU5hEky9aZZbbcoUEx6MMbWWYbW6+xI3JiLa0LKstt+f92O9uLvugaap1puULF2tnbR26tOjG1o1dVRbaT16s22ks7G1nafVtJtu7mm21FRxl5xs2Y5vttNrY+XleAAAAAAAAAAAAAAAAAAAAAAAAAAAAAAAAAAAAAAAAAAAAAAAAAAAAAAAAAAAAAAAAAAAAAAAAAAAAAAAAAAAAAAAAAAAAAAAAAAAAAAAAAAAAAAAAAAAAAAGqTlrI0xvnJ25ldnVtSLXCGvmKpDGlagks09neFmVIfE1K9CZfbdenUHR6TPjWYaVWy+9I4qSLq1LNvtu+odxy+uLPugaFpUJuNO/wC+rO5jl4qUJW1Wq4uO54nSg03nGHznfo2TjdwSbxNOMll4axyrc+XHS8nzeZrfcZMpYZdXjcZJXy+6ta1rWt17mquurWta1rWta1rWta1rWte3Wtaj6DwhpQoac0rSppRhG9r4S3LWm5NLoy2fK9MwjT0rfwgsRVzVwlyZlrPd0tlsCmKwAAAAAuSG/wCF0W/yiZf9ZJhecGvv/or+GUvpLXQf330f/Caf0n0puRo/m3Nc/wDGy/7e2Th8w7rP+cPhN/C6H/gbU+paS+66nVH81Gz4fOjgAAAAAAAAAAAAAAAAAAAAAAAAAAAAAAAAAAAAAAAAAAAAAAAAAAAAAAAAAAAAAAAAAAAAAAAAAAAAAAAAAAAAAAAAAAAAAAAAAAAAAAAAAAAAAAAAAAAAAADWDyy/825sZ/jYg9vbGI+i9yb/ADh8Gf4XX/8AA3R26P8Auuj1v81nzWZl/hdKf8onr/WSkfUOE/8Azg0v/DavsaR8v05999Ifwmp9BbYoiqAAAAALkhv+F0W/yiZf9ZJhecGvv/or+GUvpLXQf330f/Caf0n0puRo/m3Nc/8AGy/7e2Th8w7rP+cPhN/C6H/gbU+paS+66nVH81Gz4fOjgAAADATePdtTpwtwAkT43T5Bpm/JVuPzTD5WZGOxqy41mK66l2Fx1/67X8HWt3Qrrm6nEilOlf2WtS/oHAPgTT4ZLT/GaQnYvQui5aRjqW8a6uHHjf1KWtVp8WnqLx1rb3s2HZaWquVXbk4qlT11hZ1nhtJ5xheK/YZ9j5+cYAAAAAAAAAAAAAAAAAAAAAAAAAAAAAAAAAAAAAAAAAAAAAAAAAAAAAAAAAAAAAAAAAAAAAAAAAAAAAAAAAAAAAAAAAAAAAAAAAAAAAAAAAAAAAAAGsHll/5tzYz/ABsQe3tjEfRe5N/nD4M/wuv/AOBujt0f910et/ms+azMv8LpT/lE9f6yUj6hwn/5waX/AIbW+dHy/Tn330h/Can0FtiiKoAAAAAuSG/4XRb/ACiZf9ZJhecGvv8A6K/hlL6S10H999H/AMJp/SfSm5Gj+bc1z/xsv+3tk4fMO6z/AJw+E38Lof8AgbU+paS+66nVH81Gz4fOjgAA0juPL1aYv+bcE4UwM05e2CLzpnmGa/NubYhj1+jmuUemslkZDS6tR+WZoiZU8rkDGzXnyVKzwBllLe+ISybbZC2pzT16TfUk1rbEks71nHVv+Y2UW03s2LO/k5yzuW7+XWhH+cfZ+FXDvm/1D7v3Dd3Dvkzwam+nP+Ulnoz3t5+IfzSN9I+ClUAAAAAAAAAAAAAAAAAAAAAAAAAAAAAAAAAAAAAAAAAAAAAAAAAAAAAAAAAAAAAAAAAAAAAAAAAAAAAAAAAAAAAAAAAAAAAAAAAAAAAAAAAAAAAAABrB5Zf+bc2M/wAbEHt7YxH0XuTf5w+DP8Lr/wDgbo7dH/ddHrf5rPmszL/C6U/5RPX+slI+ocJ/+cGl/wCG1vnR8v05999Ifwmp9BbYoiqAAAAALkhv+F0W/wAomX/WSYXnBr7/AOiv4ZS+ktdB/ffR/wDCaf0n0puRo/m3Nc/8bL/t7ZOHzDus/wCcPhN/C6H/AIG1PqWkvuup1R/NRs+Hzo4AANBnLDtTYx5t5EpoZW1A0NLdyoWGkje1taNO3tyBKS0uVhKZGiSFkpkqcqylLSySCrC7LaUtttpSnASQ97U/er50bw/X/vH86Krlu/lzoT/nHl//ADcP+Z8eH9Y+7dw3dw7/AO7M/wD/AKOX7Z+Qs9Ge9vPxP0T5Ptj5TfSPgpUgAAAAAAAAAAAAAAAAAAAAAAAAAAAAAAAAAAAAAAAAAAAAAAAAAAAAAAAAAAAAAAAAAAAAAAAAAAAAAAAAAAAAAAAAAAAAAAAAAAAAAAAAAAAAAAAaweWX/m3NjP8AGxB7e2MR9F7k3+cPgz/C6/8A4G6O3R/3XR63+az5rMy/wulP+UT1/rJSPqHCf/nBpf8Ahtb50fL9OfffSH8JqfQW2KIqgAAAAC5Ib/hdFv8AKJl/1kmF5wa+/wDor+GUvpLXQf330f8Awmn9J9KbkaP5tzXP/Gy/7e2Th8w7rP8AnD4Tfwuh/wCBtT6lpL7rqdUfzUbPh86OAADVPykmquZtkctcmjLMUsbW7smtO9eOs6ZZPcX9qZTWfHUdQrSHRzbk7koINe1xJp5dC2pttPXHUrW4sq6lKjeMklJP9dFpc3Jzc2dnJz5NotLWzyxa+XKf0GN3Ld/LrQn/ADjy/wD5uH/1D7x3Dd3Dv/uzP/8A6C00Z728/EfRP7fZm+kfBCpAAAAAAAAAAAAAAAAAAAAAAAAAAAAAAAAAAAAAAAAAAAAAAAAAAAAAAAAAAAAAAAAAAAAAAAAAAAAAAAAAAAAAAAAAAAAAAAAAAAAAAAAAAAAAAAA1g8sv/NubGf42IPb2xiPovcm/zh8Gf4XX/wDA3R26P+66PW/zWfNZmX+F0p/yiev9ZKR9Q4T/APODS/8ADa3zo+X6c+++kP4TU+gtsURVAAAAAFyQ3/C6Lf5RMv8ArJMLzg19/wDRX8MpfSWug/vvo/8AhNP6T6U3I0fzbmuf+Nl/29snD5h3Wf8AOHwm/hdD/wADan1LSX3XU6o/mo2fD50cAAAAaFuW6+XWhHl8PFHlcftuH/1/H0h967h27h49+ODNRrn/APzGzm37OR7ukttGZ1bz8T9E/l+RchvpHwUqQAAAAAAAAAAAAAAAAAAAAAAAAAAAAAAAAAAAAAAAAAAAAAAAAAAAAAAAAAAAAAAAAAAAAAAAAAAAAAAAAAAAAAAAAAAAAAAAAAAAAAAAAAAAAAAANYPLL/zbmxn+NiD29sYj6L3Jv84fBn+F1/8AwN0duj/uuj1v81nzWZl/hdKf8onr/WSkfUOE/wDzg0v/AA2t86Pl+nPvvpD+E1PoLbFEVQAAAABckN/wui3+UTL/AKyTC84Nff8A0V/DKX0lroP776P/AITT+k+lNyNH825rn/jZf9vbJw+Yd1n/ADh8Jv4XQ/8AA2p9S0l911OqP5qNnw+dHAAAAFIqQIVtSqrUSRXVPf1UiqpOSoqQZ2v7ITU2y/qV/wDJp/Ks5t3ap2+0JaVetR1+JrVaXGR1Z8VUnT14+TPVa1o7XseVt3GU2tzazseG1lc2wqxEYAAAAAAAAAAAAAAAAAAAAAAAAAAAAAAAAAAAAAAAAAAAAAAAAAAAAAAAAAAAAAAAAAAAAAAAAAAAAAAAAAAAAAAAAAAAAAAAAAAAAAAAAAAAAAAAA1g8sv8Azbmxn+NiD29sYj6L3Jv84fBn+F1//A3R26P+66PW/wA1nzWZl/hdKf8AKJ6/1kpH1DhP/wA4NL/w2t86Pl+nPvvpD+E1PoLbFEVQAAAABc8KsuMmMTstpxrfJWMu3tVrWt17mlpSlLbaVurXjXtUtpWta9qlK1qLfg/WhQ07oqpUajCN5R1m9y1pqKb6MvbzLLe4sdD1I09K2EpNJK5pZb2JZkor0t/IfSD5FGUsL9yeGH2Zpckq1zhD9lSOyhGQcWYezvC7KMvl6REtLtrW4g5RHZOyOZVplLa3pl5JttK230qPBd2SwuLPh/pmtWg40tId7XlrPD1KlGVtRpZjJrEnGdKSeq3hOOd59W0opK7k8PEoxaeMxeEt2Nr2NLY/kNrw+WnAAAAAAAAAAAAAAAAAAAAAAAAAAAAAAAAAAAAAAAAAAAAAAAAAAAAAAAAAAAAAAAAAAAAAAAAAAAAAAAAAAAAAAAAAAAAAAAAAAAAAAAAAAAAAAAAAAAAAAAGqHlrpSwsPJ35hZnZzSonObPuK47F0Z51hZ7w8IcpRCXq0SIu66l55yePRh7czbS6XVsTIDjLqUttrWn1HuN2FzecP9DVqEHKlo93N5dTw9WlRjbVqTcpYcU3OrFJSccpSxlo79GxcruDw8QUpN42LY97ysZ2/QfN7mtlS5lLC7v7qySvll1K0rStLrHNVbWlaXUpdStK0rxpdSlaV7VaUr2h7/hDWhX05pWrTetCV7X1Wtz1ZuLa51lPD5T5Xpmcamlb+cHmLuaqTXRLVftTRbIpysAAAAAOaV4V48KfH0uHb/wDPyw2ppptNPKaeGmtq29DG1YabTTymnhp5ytvRydSNiWsHKM511cVrnjGOQplj99ckqVK8KIySxvbDKqI6H0SKJHD5UUojSlei6pf0Zcob3Iwq5avuR2NthppKr3L4RaA0/o+jo3hroRaVdrCMLe/otQu6UNXV2VIuNSMsbHKEtvvsJ7T3ujuGNF0IW2lraVeVGMYwuKSi5NJYWvHenjZlZTSy1naZr+SB99e//JPYX13+Awq/cHuPfgTS/wDOF7+kFj4UcHvi9x6r7B5IH317/wDJPYX13+Awe4Pce/Aml/5wvf0geFHB74tceq/t6fmHkgffXv8A8k9hfXf4DB7g9x78B6X/AJwvf0geFHB74tcer1876vT0PLyQPvr3/wCSewvrv8BgegO49+A9LPf/AKQvunnr8uF6ehjwp4PfFbn1ev8AddX23vJA++vf/knsL67/AAGD3A7j34E0ty/6Qvun/X8uF6ehjwp4PfFbn1ev911fbe8kD769/wDknsL67/AYPcHuPfgPS/8AOF7+kGXwo4PfFrj1evp6vT0PLyQPvr3/AOSewvrv8Bg9we49+BNL/wA4Xv6QY8KOD3xe4X8V/TkeSB99e/8AyT2F9d/gMHuD3HvwJpf+cL39IHhRwe+L3HqvsHkgffXv/wAk9hfXf4DB7g9x78CaX/nC9/SB4UcHvi9x6r7B5IH317/8k9hfXf4DB7g9x78CaX/nC9/SDPhRwe+LV/VY8kD769/+Sewvrv8AAYPcHuPfgPS/84Xv6QPCjg9s/wAmuPV6unr3c3SsPJA++vf/AJJ7C+u/wGD3A7j34E0tyf6Qvuj/AF/Jl+jpRjwp4PfFbn1er91183Y8kD769/8AknsL67/AYFoDuPfgPSy//UL7o5q/Jl+jpQ8KeD3xW59Xq/ddfN2PJA++vf8A5J7C+u/wGD3B7j34D0v/ADhe/pA8KOD3xa49Xq6evdzdKHkgffXv/wAk9hfXf4DB7g9x78CaX/nC9/SB4UcHtn+T3C/iv27/AGDyQPvr3/5J7C+u/wABg9we49+BNL/zhe/pA8KOD3xe49V9g8kD769/+Sewvrv8Bg9we49+BNL/AM4Xv6QPCjg98XuPVfYPJA++vf8A5J7C+u/wGD3B7j34E0v/ADhe/pA8KOD2Pua49V57B5IH317/APJPYX13+Awe4Pce/Ael/wCcL39IHhRwe+LXHL+t6+nq9O3cx5IH317/APJPYX13+AwPQHce/Aelnv8A9IX3Tz1+XC9PQx4U8Hvitzy/rev911f18ryQPvr3/wCSewvrv8Bg9wO49+BNLcv+kL7p/wBfy4Xp6GPCng98VueX9b1/uur+vleSB99e/wDyT2F9d/gMHuD3HvwHpf8AnC9/SDPhRwe+LXHL+t68cvV6du5jyQPvr3/5J7C+u/wGD3B7j34E0v8Azhe/pBjwo4PfF7j1WPJA++vf/knsL67/AAGD3B7j34E0v/OF7+kDwo4PfF7j1X2DyQPvr3/5J7C+u/wGD3B7j34E0v8Azhe/pA8KOD3xe49V9g8kD769/wDknsL67/AYPcHuPfgTS/8AOF7+kDwo4PfF7j1WPJA++vf/AJJ7C+u/wGD3B7j34D0v/OF7+kGfCjg98WuOT9b1Z5ev0bN6HkgffXv/AMk9hfXf4DB7gdx78CaW5P8ASF90f6/ky/R0ox4U8Hvitzyfrer911/1cjyQPvr3/wCSewvrv8BgWgO49+A9LL/9Qvujmr8mX6OlDwp4PfFbnk/W9X7rr/q5HkgffXv/AMk9hfXf4DB7g9x78B6X/nC9/SB4UcHvi1xyfrerp6/Rs3oeSB99e/8AyT2F9d/gMHuD3HvwJpf+cL39IHhRwex9zXHqvPYPJA++vf8A5J7C+u/wGD3B7j34E0v/ADhe/pA8KOD3xe49V9g8kD769/8AknsL67/AYPcHuPfgTS/84Xv6QPCjg98XuPVfYPJA++vf/knsL67/AAGD3B7j34E0v/OF7+kDwo4Pbf8AJ7h/xX7N3tHkgffXv/yT2F9d/gMHuD3HvwHpf+cL39IHhRwe+LXHq9fT1b+foY8kD769/wDknsL67/AYHoDuPfgPSz3/AOkL7p56/LhenoY8KeD3xW59Xr/ddXP2vJA++vf/AJJ7C+u/wGD3A7j34E0ty/6Qvun/AF/LhenoY8KeD3xW59Xr/ddXP2vJA++vf/knsL67/AYPcHuPfgPS/wDOF7+kGfCjg9t/ya45f1vX09W/n6Hl5IH317/8k9hfXf4DB7g9x78CaX/nC9/SB4UcHvi1f1WPJA++vf8A5J7C+u/wGD3B7j34E0v/ADhe/pBjwo4PfF7j1X2DyQPvr3/5J7C+u/wGD3B7j34E0v8Azhe/pA8KOD3xe49V9g8kD769/wDknsL67/AYPcHuPfgTS/8AOF7+kDwo4PfF7h/xX9GB5IH317/8k9hfXf4DB7g9x78B6X/nC9/SDPhRwe+LXHq9XT1+jpWHkgffXv8A8k9hfXf4DB7gdx78CaW5P9IX3R/r+TL9HSjHhTwe+K3Pq9X7rr+255IH317/APJPYX13+AwLQHce/Aell/8AqF90c1fky/R0oeFPB74rc+r1fuuv7bnkgffXv/yT2F9d/gMHuD3HvwHpf+cL39IHhRwe+LXHyx6uZ9fo6Vh5IH317/8AJPYX13+Awe4Pce/Aml/5wvf0geFHB74tceq/t6PmHkgffXv/AMk9hfXf4DB7g9x78CaX/nC9/SB4UcHvi9x6r7B5IH317/8AJPYX13+Awe4Pce/Aml/5wvf0geFHB74vceq+weSB99e//JPYX13+Awe4Pce/Aml/5wvf0geFHB74vcP+K/6h5IH317/8k9hfXf4DB7g9x78B6X/nC9/SB4UcHvi1x6vX09X2Ty8kD769/wDknsL67/AYHoDuPfgPSz3/AOkL7p56/LhenoY8KeD3xW59Xr/ddX23vJA++vf/AJJ7C+u/wGD3A7j34E0ty/6Qvun/AF/LhenoY8KeD3xW59Xr/ddX23vJA++vf/knsL67/AYPcHuPfgPS/wDOF7+kGfCjg98WuPV6+nq+yeXkgffXv/yT2F9d/gMHuD3HvwJpf+cL39IMeFHB74vceqx5IH317/8AJPYX13+Awe4Pce/Aml/5wvf0geFHB74vceq+weSB99e//JPYX13+Awe4Pce/Aml/5wvf0geFHB74vceq+weSB99e/wDyT2F9d/gMHuD3HvwJpf8AnC9/SB4UcHvi9x6rHkgffXv/AMk9hfXf4DB7g9x78B6X/nC9/SDPhRwe+LXHq9XT1/ZrDyQPvr3/AOSewvrv8Bg9wO49+BNLcn+kL7o/1/Jl+jpRjwp4PfFbn1er911/bc8kD769/wDknsL67/AYFoDuPfgPSy//AFC+6OavyZfo6UPCng98VufV6v3XX9tzyQPvr3/5J7C+u/wGD3B7j34D0v8Azhe/pA8KOD3xa49Xq6ev286w8kD769/+Sewvrv8AAYPcHuPfgTS/84Xv6QPCjg98XuF/Ff8AWPJA++vf/knsL67/AAGD3B7j34E0v/OF7+kDwo4PfF7j1X2DyQPvr3/5J7C+u/wGD3B7j34E0v8Azhe/pA8KOD3xe49V9g8kD769/wDknsL67/AYPcHuPfgTS/8AOF7+kDwo4PfFrj1X9vT8w8kD769/+Sewvrv8Bg9we49+A9L/AM4Xv6QPCjg98WuPV6+d9Xp6Hl5IH317/wDJPYX13+AwPQHce/Aelnv/ANIX3Tz1+XC9PQx4U8Hvitz6vX+66vtveSB99e//ACT2F9d/gMHuB3HvwJpbl/0hfdP+v5cL09DHhTwe+K3Pq9f7rq+295IH317/APJPYX13+Awe4Pce/Ael/wCcL39IMvhRwe+LXHq9fT1enoeXkgffXv8A8k9hfXf4DB7g9x78CaX/AJwvf0gx4UcHvi9wv4r+nI8kD769/wDknsL67/AYPcHuPfgPS/8AOF7+kB8KOD2Pue4zzau/08voRhRs/wAoznTaNW3vGTshTHID63JVSVnUSYljZGGKUWUJ6UpjkPipSaNJl63qdnSVydvbjTLkKC5ba42FEkpbLwh4P6A0fcaN4F6EjolXMFTub6olO6qRxhfqrc6kpY2a1SWxvWWZZK/SXDGgrapb6ItnRlUi1Ur1cKUU1t1Ev1z3Jy2JYwthrsHiMtttvLbbb3tt8rzty97+dngW2222228tva23vbfK2AAAAAAAAHPHtcPDx+PgGMbc9GPt0mMbc9GPt0nAyZAAAAAAAAAAAAAAAAAAAAAAAAAAAAAAAAAAAAAAAAAAAAAAAAAAAAAAAAAAAAAAAAAAAAAAAAAAAAAAAAAAAAAAAAAAAAAAAAAAAAAAAAAAAAAAAAAAAAAA0nsYAJY5317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9GItJ5q/NsWhscfpbJ3lRRIzxyMNDg/PzqqrbdfRM2tDUnVuC5RWyy++hKVOaZW2266lvC2taaTqU6cdapOMI88pKK9ptCnOpJRpwlOT3RhFyb+RJs2KQXkceUwyIypH+P6mzhC3rrOenKm7/j7GTxbb2uFVUdyTMInIENa8acLVrYnurT+VbS62laisq6b0dSeq7hSkntUE5fKnhL2/IslrS0FpassxtJxXPUcY5XQtbW6sovnxi3lUfnWq+zdrl/veEfhBozzs/UfT0/bPXibwb0t8XXrx6ezPyrlyk8Yt5VH51qvs3a5f73g8INGedn6j6en7Z68PBvS3xeP5SPO19Gepr5HjFvKo/OtV9m7XL/AHvB4QaM87P1H09P2z14eDelvi8fykedr6M9TXyPGLeVR+dar7N2uX+94PCDRnnZ+o+np+2evDwb0t8XXrx532Z6muXOHjFvKo/OtV9m7XL/AHvDHhBozzs/Ufb9s9Y8G9Lbf8nWz92tu1rZ8/U1y5SeMW8qj861X2btcv8Ae8HhBo3zk/U/rHg3pb4uvXQ8Yt5VH51qvs3a5f73g8ING+cn6n9Y8G9LfF166HjFvKo/OtV9m7XL/e8HhBozzs/Ufb9sdQ8G9LeYXrro7fY+jLxi3lUfnWq+zdrl/veGfCDRnnZ+o+37YfRl4N6W+Lr149Hb7H0ZeMW8qj861X2btcv97weEGjPOz9R9v2w+jLwb0t8Xj+Uj0dvsfRl4xbyqPzrVfZu1y/3vB4QaM87P1H2/bD6MvBvS3xeP5SPR2+x9GXjFvKo/OtV9m7XL/e8HhBozzs/Ufb9sPoy8G9LfF168ejt9j6MvGLeVR+dar7N2uX+94Y8INGedn6n9Y8G9LeYXrro/s+R8mG3jFvKo/OtV9m7XL/e8HhBo3zk/U/rHg3pb4uvXQ8Yt5VH51qvs3a5f73g8ING+cn6n9Y8G9LfF166HjFvKo/OtV9m7XL/e8HhBozzs/U/rHg3pbzC9ddP9nyrky08Yt5VH51qvs3a5f73hnwg0Z52fqPp6ftnrw8G9LfF168ens9q6cPGLeVR+dar7N2uX+94PCDRnnZ+o+np+2evDwb0t8Xj+Uj09ntXTh4xbyqPzrVfZu1y/3vB4QaM87P1H09P2z14eDelvi8fykens9q6cfgo5DblTEpdxpurCi622la1onzHr6sMrw7hKPK5511e5S2yta/MoMrT+jG8cc1txtg+V45M/1LeYlwd0tGLl3tnGdinFvZ0ZRg1m3VTZPW9Xelzrg3J2LiqOHWpM7yyIu6CMOi/qNx/R2KXUTGRaQ1qTYYZaYxvDgVdQk7mmVqSbSzvoXltcfA16c+ZKS1tn7l4fzlZXsru2bVxb1aWOWUXq78e+WY+0gD+v/wAB1fJ/Wcu3L2dT5wBkAAAAAAAAAAAAMJvO1Y2de3PPu+kxl5xjkznpzu5AMh55P7ewAZAABnf0bwAAAAAAAAAAAAAAAAAAAAAAAAAAAAAAAAAAAAAAAAAAAAAAAAAAAAAAAAAAAAAAAAAAAAAGDcRyX/JFZO3+drp7KV7ni7WpgdKoXmf2Ii75BOHBGbbRxjGM0q8oxEoVpraXJ3aVuBCthjyq+hFET85p1TMXR6V0zTsIunBKdzJbIZTjBPc5tPKfMt/0X2htB1tJyVSpmjaxfjT/AF08PbGHP++3Lbyo9xms2m+tmoETLiWv+Ko3ByjExJD1JC0trjOJVeRcYZaolczcekSF9vtOPUGpkqtdVtbaHmJ2lC3o6WJrPDXN7c3cnKvVlLmjnEUuRKK2bFsPotpo60soKFvRhHYk54TnJ43uT25eDJwch246/T9vt8oAAAAAAAAAAAAAAAAAAAAAAAAAAAAAAAAAdY9sjLJWhyj8jZ2uQMLwjPb3dke29I6tDogU2XFKETi2ryT0a5IeXddYcmUkmkm2VraZZdbXgNozlCWtCUotbmm01zbeg0nThUi41IxnF71JJr0M803KQ/wf/HWRmh/y5o80t2NslpCVDo54PtU0RY4nVSqHqVBMJuV31Jx9JlPOoS3tNh5MCV3lpERaSJWXKnU30+jdP1abjSu26lNrVVTfOGNzkuVLd9Gw8jpfgzSqRlW0elSqpOUqGfEqLOfE5IS3pLGq+U8akhjz5En15i8oZ3SPSWOua5kfmF6QqGx3ZnlrUmonJrc25YWSrQrkKsk1MqSqSizyDy7yzbLb7a0p7OFRVIxnBxlCS1k47W4v3rXzvoPAzjUpzlCpHVlCUlKLTUk47MYfLnfybsHTCQwAAAAAAAAAAf1ZSl19ltfKrdSlfSrX/wARFVerTqzTeY05tLkTUW9nNuN6UVKtTTy1KpCLWdmHJJ+wudcsKQG2J7EZF9lCrb6VrS2nDjddbw/uK8f7mleNa8a1rWtR5TR+j6mkqDuqt7cQnKrOLjB+L4uH5S53sxsR7LSWkaWi68bSlYW1SEKMJKU0lLxnJYbUG3jV3t5zkouvNnnBP+D9mO7wf/7QuvT/AP7Ff4RL8G2ns/8AQOvNnnBP+D9mHg//ANoXXp//ANh4RL8G2ns/9B+T0UWUstoXZbZS8my+6ltOFK3VvMtrXhTtU40tpx4Upxr2/LrWol4PVqlaym6knN068qcXJ5eooU5JZe3Y5Mh4R0KNC/hxNONPjLeFSaikk5upVg5YW7MYRT5NmzlOoF6UAAE+xTV7PM3wLkrZ6K47cnjBOH39ii+RsgEOLCSijj7I1DUlakNzQrdk8jdece+Mtq5UyM7kjZ7XVvNd1CEpWTffyVL63pXNK0nUUbiupOlTefGjHGXnGFnkT2vDayk2po29edGpcRpt0qUlGc8rCct3T17NhAdKeVx48K8fK/8AHtDqb34xnZv6faQN70sZWN+7aZK64atTzZ4nPp8Eeoiz2a7a5ZL2bmdJYteUVzrBcWUZ6v7PGaM7E+UVyxb16S9aETrVnaD+pqOmviDml9V4ry+p2TtlUhOTubiFvDUw9WU02nJtx8VJbcZabWxo6ba2qXKq6mrF0aUqslJ74xe5Y2ZfJnCRjTwr8f6v10Hbn6fp7PpObO/G1r+vsMmMz6sT7B2INac0Sp6iDlGNpohL5nAm+PrXlS+srZDJERGXNPL07ixNbeiXKFx9hyEtmc31OYlpdeoUpjqUIrx217Tua95bwjJSs6lOnUcsYk6lPjIuOOTGx5256Np01bapRo21abji5hOUVF5ceLnqST+XcY6tjW5Pbk3s7M3rXZ3dlqVta2ttSnrnFycVp5aZEgQIkpZqlYtVqTSiEyVOUYeecZYUVZffdbbXrlKME5TkoqKbk28JJb2+ZLnZzxzKSilmUmlFLa5Nt4wlt24XpwbCpZySfKMQfGq/LMm1WniGHtLPdIXkpO5wx3mjIyFkdKUOb5jFmk7hkxlSIk1L1LkY6xFHRsTlnKHCiYkk68urhpzRlSoqcbmGZSUYyalGnKTbSjGo1qSex4SbfQk033PRl7Gm6joSwlmSTTnFb8uKbaxy7NhCmrmkWzu6Cyboda8bE5DUY5QMznNOkTrHEGJZEMhUr0jOoMVZFl8SSrKLFDWuL5jccsMT1JpVVYTacRcb0XukbWwjTlczcVWk409WE6jk0lJ4UIyeEnnOMfKQ29pXunNUIa7ppOeZKKim8JtywuR+gvHYvk392dT4knn2dsCv8Tgh6wlvvmrNIYPkWJN65SYWQkRvcjxnJ5gzx9StUGlp0BL4sbzFyi+0hJQ82vMEdrpaxvJ8Xb106ry405xnTm0nhvUmlLZuzgkr2F1bQ4yrSahu101KKfM3HOOvdyb9hhDwr269zy/6x3uaSbTWxNvKe5JtnFnLSTTb3cvzf1E0Z615zBrHPLcZZwiHYRN745Hpbaydf4vJOMflbfY6MDh1yiL2/tFOnoDLD+i1X0Wped1NamTnUqXSK1uqN3TdWhPXhGpOlJ4a8em9WaSeHhPc9zW1NraTVqFW3koVo6snCM8fuZLKfLv5t6L21e012Q3OkkpiOtuO7MiP8KjlJbKEZszgEKKaY7VenbOuRrhkKVRRtPLotVEFXko1alVZbfU+8i1PYYbZDe6RtdHxpzupuEas+Lg4wnNubTkkowjJvKi+T50SW1pXu5TjQhruEdaWZKOI5xnLa5Sc81clHvprxjGVZky9hRpi2OYUQ2qZM/Js1YDlJ7cS7vLdH2++xhh+UX+SOHV3Z2b0t1rY0LbyLT6qlFpSMhQoK57fTej7qtTt6NSq6tRtQUretBNxjKbzKcIxXixb2tZxhbSWto27oU5VakIqEMazVSEmtZqK2Rk29rW7ca7hbHCAAAAAAAAAAAAAAAAAAAAAAAAAAAAAAAAAAAAAAAAAD6smcHJ3acPm9G1MBwYhOWNsUvqomGVJEhqRaqjWMI2oRVki9JcfadZY6Oihc1xRgNuSrSU8ikTSoXJDG4lZdZX6TvI2NrUqvbNrVpR8qbWV8ixl9CLDRdhLSN5Tt9qppqdaSz4tOLTe7lk8RXLtzyH0nseY+hmJ4NFMa47jzdFIPB2JvjcXjrUT1FC1M7WnsTJUxVK1uNNM5tlTVKtQYarWqjDliw89Uecdf8zq1J1ZyqTk5Tm3KUpb23v+Tm5lsPrVGjToUoUacYxp00lCMVhJLdnp5y8hGTAAAAAAAAAAAAAAAAAAAAAAAAAAAAAAAAAAAAAAMNc2z5N65jyr/wAIf5PdpdInbvjixjKRyWPKGaObBt7ampbSQx1calYopkc6wqtOLtHXAxsi0gOtINNXsbizL1JqZPGFRqn1fB7SLjUVlWlmMnmg5frZLfDOdz3rOxNdJ4nhTomMo+6NGGJQcVcJfrov3tRrO+L2Po29Xj3HtTwwAAAAAAAAAB/Zf98L/wAe3/SoIq/wFb8VU/MkS0Ph6P42n+fE7d9+TLPqez9IaKfg797v/r1fmgXfCX75f/w9L55nSi9PPgAd2/fJhX1NZ+lOHneDX3FW/hU/9zRPS8KPu+j/AASH++r8n2z8h0g9EeaAxnCbeFjLznCxzt8nSD12YZYXXXg/SbkspZApfbirZTWrI6Tc18SRR4UoWbO25iJEtx3Y9qEqM1grLsFGxDG0dbn/AKd/aprfVKijgWYQYVb4KvKN1O+0xGrFVra6puzjrJTdC1k1UjGLaxKq9aOVvjhpPaeqpRnbq10dKm+Kr0J99PVbSq11mDckt0Vh7ehbDSZpDo03ZP36dtZdjuu0fiGC1GYJHsCnYTDCXa6P4IQPCuSMrUqrUhQSTIXlrQslrqkpRWS1upjm2/2ctOZT0ekNJSp6Mhd22rKdxxEKLe2MZ15KKnzvUznHKltxlMprSyVS/lb1tbUo8bKoksNqll7Hsa11u6Hk2TaQZ81Vy/DeVFbsI6UR7WGQtfJi7gr2aSRbMWS59R3xze0RZMqiszZ56tc0K6Slu97C6oZbH7o9YWnTurYrZldqtMsS0t/bXtCpomVzfzvIz0hQ1oVKcIalRKeXBww3F7U09reGsYaLSyuLWsr5UbSNvJWlRwlGcpOUNmyallZeU8rdjG3eYYY6x7qxqhyf+Hdq8868N+1OYtvslZQZMPxaVz6cwrGmMcX4Odk8TmL08EY+do8/Pk4kEyVXJ0yNS4ntlGExsXIlTIsaXZFLLOvVvL7SdaxtrqdlRs6MKlWdOEJ1KlSplRglPMVBRi3lJNvZnZt4KULa1sadzWt1cVbipKFOEpShThCn76ScdspNtrCWNizuJJ5W6QY2leqPJQSXEUCW4ux2+4Tzm6R3HK+SLJhfCrVmSmI50jaOUOVhbq/MzU9XOSVgc3e3rypYy2693vMcqqjLo9BRqwvdNwrVONqRr2sZVFFR18UZqMnHalJxw5Y2a2WthJpWVOdpouVKPFwlRuHGOdZRbqrKTe+OtnV6MEX8h4yM9+5klyS4NiF4esA60Z/zlBG5ySJlyI2eQ+I2N8dVGI1JRtpyhrvkCh2bbyrbVKJ0QonFMYUoRlX2z8I5S7xp0lJxjc3lrb1Wt7pVKmZrqeqk+jZjDZFoaKd5Ko0s0La4rQbW6cIrVeN7abbT5DBDCu32esE7LMG2cTnDm8ZmaZYfLXp9l693ei58a6HXXSdjn15TmhdX9gl6Q1U2SFLY6olpqNTcY3ODa4p0S9J33GjrS5s5Wk6cIUnBRi4RjF09VrVlB42Si0vajko3lejcRuVOTqa2Za0m9fL2xlt2qWd23GeU2z8mqgV7Ea/8s+W324gxCryxjHHT2nRuD82YpwnAL5DlWYP3WVI9S94PboZCGS025oYCnt8VdCQktzea4K1FaGm0mmZRtKugXOVStCjXqpyUOMqVFGjGKepBPWbzuivkwiz0apXFPSqhqU5VqUcZepGDdSUktZtJJbstnfY9xAt5Ojk89v5bnfNWHMkRbeTHB+FNdMY4OyKRmiLzLI8ZkVSpBlBdKoslWY6a7sS231OJWpn9cvvcSVzGpubXshnb3GKdenpbSdjCyoVKUrGq69zXqU+IkqcoyjGGrKMZtyecJxxjOOZ7QozsLK676qxmrqCpUIU5qrGUovLnlPVTisJ4+jZ54Kj1sveT5PFljl3p7dnP1/LgoI711/Tv3s3RcvP5vBN/m568e1+jFFwa+99X+HXn+8LbTP3VT/gtv+ay6+Rhi6OawblQ4k4y+LwBBItAshNC2bzVQ5JYlFEq11QkqH6RHszY9O9jQ2lXXKlvWtodHG4ku6xE3q1NxRBkXCGbp1dETVKddx0lSkqNNJzqOMajUI5xHMnsWs0iXQ8VOGkouapqVjUTnJtRgm0taWrl4WdqxuT37jXdnbV+DYahqSVxvcTV/Pi9U/o2QyF4adMsrJWkSq0LmsvkKomc4nhDPRkQmtxSFXeU8HL6LHNvtJQHE3KT03fZ3lS4q6ktF3VolFzVatCko5ylqZhNvMoybWzCint3HBcW0KMMwvaFw3LVcKUpuSTTll60EsJpLfvccc5iGLY4/Z9uwAAAAAAAAAAAAAAAAAAAAAAAAAAAAAAAAAAAAAAAAAD2ffwZbBzcw4DzzsOsSKbZFkbJiLGLScsSJ6ElQ/GrA3vhyxkV1Kor6i+yaduTe92UOqlOUwtrpaXQ5GZdXwvCa4lO5p26fiUoazX7qe3b1Rxjrye/4I20Y21e6aWtUqakXy6lP/8A3cvYz05DzJ7EAAAAyllpLlePSDApXvzG3RynduJdfNmM/RLHTsvYX3I+IYJGXaEuj4zm3pX1qg6uRTiMu0+VMy0o1ErrE2hzTHnWFntqhe3K0K5V76nwCrU6NrLS2ntBaCu723p3Vro/Sd1OndyoV1mhUqxhTnG3VVbY8dKLxvSewnVDYtepTptrKjJvWw1sbSTxnkzjp2GVGHcwQDPOOo7lPGT3R9iEmIUXolJiZQgXJFaFWe3ujS7NqwspW2uzS4plKFwRKC7bijybrirjk95J5vldM6Gv9A6SuNFaSo8Td28oqSUlOE41IxqUqtKpHMalKrTnCpTnFtSjJNEUouEnGW+Lw+Xkyvkaaa6GSaKuUZR2Si0+RNNZ/q6Ua7cdOPaBtxdTb4ktm33r2J8+zZymM9D6fRv5nzPAGqTeMLOXhJbW30LeHnGzHy7sfIY1TTYBRE9n8Ka72RYlcmy5CclS46V3O96c9ivgCdAcWgLZ6NxxbhY6VW1tvU3OSOqPqdK2kqefwt9Pa8HYXHBbTHCKVzOnV0XpDR9lG04palaN776pKo5KUHTW6Kg1LlaJVBujKpnLjKMdVbnne8vm6jJUeYScnhJt8yTb9CIwM6sksuMsPYnh4b5s4wG8enHp/rwgDhKONaLSfK01sztxs27NuzPIF9sc3J7AMKMpJtRk0traTaXXs2fKACTbwllvcuVj7egA4yjvTXWmvnAGdSWMuMkudxePTjAAwk5PEU2+ZJt+hABjGx7H0r5+X2ADOpPZ4ktu7xXt6tm35Bt2Y+3UBhRbeIpy37k3u6h1gZccZzsw2n1rPJv5k87mwnnaBqAAAAsHKuN41mLGOQ8TTJL02J5LhUngkjTUrdbeYzSpmWMrhUkyy6wwhSUmWmGpVJN5Z6ZSWUoIMLOLsvtlo1ZUatOrF4lTnGSfU87+0huKMa9CrRmlKNSEotPbnKaPlbzqGvmOZvMseyckpNJYJKpDDJEnJMqaSQ+xd3WMbuSSbW2yphRTghUFlmVssrfZbbdWy2tebT6tQqKrRpVF+vhGXpimfGKsHSq1Kb306k6b64ScW/lxktUSmgAAAAAAAAf2X/fLP8e3/SoIq/wNb8VU/MZLQzx9H8bT5f3ceg7d9+TLPqez/TNFNwdf/s/oVept6WobPm9Jd8Jc+6eMbO9qTz8s+T25OlF8efADl6Pt/Wd2/fJhf1NZ+lOHnODWe8627HfU+l54mg11bM5z0c56ThR930d33HDO/Pw9wuXY/k/s6QejPNk+atP2GIpsVhqWbDpJC5YWic+YZVkJli7E1yV5kTHG1NHykXLZHp1ZGxaglC5Ajjz10pzT0Tsrm4KyrVJxBaU/jvoXFS0uadsoOtOnOFNzkoxTeU3J55FnGNuVuRPayo07ijO5eKMKkZSSWW9V6ySW55ajyrY29nJlXnXlWd4Mn5uyjkyGbT7JY0iUxyDJpLEMdxjNuQmaNQqML3hSpjkWb2RpkCRlKTMrPVC3m2J0JSZWaQcoMJrcoM411vwf0ZTtqVOraUKlSNNRnVlDWnKbW2TlnDeXvxjl3HXV0tezqznTuKkISm5Qgn4sY58VY5sYzz7TJeTcpziNp5RzHO+8Dx3InhHkHD0ajW4WK3tGgj7fI5tI8eKMZ5pTwI5venFMtYFzUSzyWMLnWjOY5SlEcc+NKMpScaZzQ0Rcy0ZU0dVnGDpV3UsqievGMIT4yiqiwmlF+LJbW1nElkmlpGjG/p3kIymqlHVuYNasnKUdSo4vGrtSym+XG7J3OJdlOSw1ZiG6CbAavdWXzHZjUjPmvkMOyrEcRNkdgxWSGlssjzK82RaYqXB/PUviFGoeZoTRASztTRcmRxN2VO5ilFHXtNNXk7DvqFlCFpdUq0lSqylOpqpxlNZhFRWG8Q3ttbU1h70rrRtrG6Vu7mUq9vOnBThDFPKyovEm3tW2TSiknt5SBcP7Qaj5R0yh2nu7aPO0dOwFkeXzrW3MeBWeFSpwY45lA4lyyVjKZw2YP8URq2lxkybsrbn1K5q3cxxUpUdpzI1sShHLOu5sr2lf1L/Ryo1HXpKjc29ecqWZU3mnUhOMZZ37Vs2cuXs56Nza1bSNpecbDi5yqUK1JRk4qWNanKDlHY8OSeevHL1fKF7Vay54xPpdiDWGO5bj0R1bgeTsfqaZgLjZkieEr9MGxyYpEocIw5q21Q7SRG3KJFI21Ihb2yNuzsYwM5jo2t5DgdJomxvLW40jWu3SlK8qUKsHRctXEack4pSSfitqKb99q6367CaQubWtRs6VsqijbQq05KqkpZc4vLw2vGw21nZnGXvMZNJ9q5Dpdshj/P7BHkEzTRq94Z5dBnVVcibZzBJYzrY3MIspXWplvW85xZXFTc1ORiBxJbHohuclLa5pkpjep7NJWS0ha1LeUpUm3GVOpjbTq05qUJ4aTwmt6lti2sc/LZXbtbiFeKU1HWjOD3VIyWJQbw2nhpxa2ZxnZsewTGuY+Ry18zSi2dxrEd1ckyGBu1s/xDrXkhrxSwY5Zsho7718aRTPKrXL5HK3mHw17vTOTJeTGVbyeaytHZN2VprnZC61NS309c0VZ1XZ0ackoVbyjVqOo6aa1pUqWpHUnNLZmWI5bWXg7oz0TRq98wjcVJwbnTtqkIKEaj2rXnreNGLy9kXlpEG4L3jjLBiTlPW3MRD+45X3njDIawL4lHWUiMFTk3I8hncrUvaaxzaS42zHnPl/WtMyNjiUR8iFokqYku6vVd6PqTraIdFp0rCrN1XOT1nF0lCLTeXJtrbl7Nu1vCcFC9pwpaQjVzxl3BRglHxXNTc2uTCWdj3bEkWrgfazGZelmxmlmxaOXOkUfl7fm3WCTxhtQPq3FOxbCRVqUkLUjm9M3RYJkqNHGx+UqkJjicxF3ODo2x5wdna9Ul2urGutIWukLTUU4p0buDeoq1B7U09zlTfvdbGIuWMtmKF1S70r2lfOq8VaEknJ06qaysJ5UJrfhbXvZrp/B8fm8P1C3llxklteq1zbWunZ7dhwJ4a6Gmb3t0M/cl1u1l9uzZLcrbl47kFuNMdQNwjcfwDiuRNJZ0FjpDJctSubhnFqVmWLbi6mcw1HZWzhStP7rmW+YsaGm9H0p0KVpaVYSuK1aM5XWrLFWblhxVOSylj9c0Xd1W0ZdzhVncXFOSpU6WrGhGSbhFrY3NZy+hfOY2627M61awpuUPg0acstTKDbF6rS/BuE5E9QyNsskOkciLb1KddkFjRTNe3xtrKXWLSDD2V1kp/Ri0x9ElxhxhJXbc2t5eS0XVnClTq2t7TuLmEamtGMYKaapywtdpSi/ex3vZlbea2ube290aUZ1Jwr206NCbgouTkovxo5eqt+d+Ft3mrMXa3YWFh45NyfNnZlbuZNFZ1bNv23dH0bOQDJkAAAAAAAAAAAAAAAAAAAAAAAAAAAAAAAAAAAAAAAAB9vtkH0L+QbLS2clzrvensJsNPds2Grbi6WUMMU251yQRYYorbSl951ERKMqlxnG+hBZFlK9StLpT5xp7PunXXMqeFzeIuvHpfWfUODCxoihhL39bPS+Ml/XvZuBFMegAAAD+TDLCrLzTb7Cyy7LjDDDLqWWF2WUrdffffdWlttlttK3XXXVpS2lK1rWlKDaOtrR1U3LK1Ullt52YXLt5Aatcc4z2W1gYFtuoa/DGz+sLi/y+cRbGsglB0OySw2yB0VOa+JY5y200kEBljTdIlDsrIcJuhSLkt13Wg1zNqXeut+o6R0nwa4T1qC4Ux0pwb4Q29pb2Ne/pW6vNH1+96UadCtd2LdK8t6jpqKkqOvT1PHxnCOmUqdTHG61OokoykllPV2LMXiSeNjxndu5CEM1bNR+Ta7YJbtZ4POMRpdhNpjca5ohmI2mMQXNDG9tJzk5ZbicdXluMbjqDJcmcmtCmLmCh6TXrmpVeeqOIUrDk6P0GheDFzbcI9O1OEl9o/SVTQHB2lf6HvdJ1atxomtTuYxp6Ku6zVOpWlZW8JNuhxMtWpqw1cQ2yQptVanHOMuLpuUZNZg9yhJrbmKT3b9mN6Lz15xpMcVbRYrpr3rvsxgrXeTsOTm/YSNZsnDPKIVV/qyWP2PpzE223N2VnRHM3CSNtY7I3at6Yk1oVoExCOtyp0Wl1/CGvYXnBfSS0xp7grpfTdvc2lbQtXQVOVC64mdTir21rxWj7CE6EabjWpLVqSUoS2pJKWtXUlSkpTpSnrJxcItSxtTi3heL8j58vlhrDGqkGzNrdspkXI8gn7vI4Nm3bV2wrVnyDO4i0Yeco/J5Q4oX2PR2MSdrj7rKr5dVwkSqSPzWtXKExjTHr7etbIntOt9P8I7jQ/Cjg/o2wsdE0rW6s+D8NI8Zo20r1dIQuYUIzjcVa1GUowhTm4QjRdNJuU5OU5PG1WerUhCMYpOMNZOMXraySednNux7S+l2Qch59xLyWuEJTPJa1NW0zC+O2cpXH3xwY5dN2PEmKCpO4RJdJW85O4pkmRlN9xEqPRHJ3Fxt51pSsqw1VYo5I2OjdAaZ7o2lbawt68+D1SnS0RbV6Ua9ta1L2u6fHzoTzCcKEdsU8RgsPDSw9VCNKVxKMU1T8WCltUW+XHLjkec8z2nfoNece668o/qRGMWGS5shC7Ceebm6EP07l02YosqRJU1y5TFqTR2f3ViKfariL3VAldOtJyluIVJkCRUYuOW8k9O3mne5nwmr39O1VzR05oaDr21pQtHXhKTlFVo28KVKcqeNWElTUtXKk5bzDm521RyUVipBZSUc79+MJ43J7+Rk28rzWtOTy2B5ta0rz8T8K0rwrSv8d+NuFfjxHl+5nCnPhpoeNWnCtTcrlzp1IqcJpWtaWrKMk01lcq37SOh8LHc8cjSafJtMa9uNX47rsu1wyFhXJedoXljMexWJ9cMr5UvzHN5JMMgwfKjU+R+ROL+ZKXJ6ZSJMi6AU8RlexMzOgi75cW6sTUhVtjAaz+x4J8I5abnwlstL6K0Ld6O0ZoPSOl9H2UdF2tCnaXGjp06lvTpVKEIVpUXGTp1YVatSVRJKpNp1FOejPX46M4wlGMXOCcUtWUXlbVhtLlTe3G3O3Mn/wAT0Q1F3u1Lj+DFc1jkU2dbtj27MkUe8iTucskrd8eY/QTmNzFSVN5DIVNsuJdDTkx7xRV1W5AaamT2prVjn1wrI6SrcKeAXDC70vQsJ3fB664P1tGXNtY2tnWoQ0jfys7i2zbUqSlb8VtjCSeJJNuTUXGPW42jWclHMHTlBxSjjWlqtbFtTXI93JyYxcil1u2jtmTLGYsF7oZckjZmjJEWwhKMJzuOxKGYHY4ep7G492ANKnPWN7i56jOSFPMofH2KOKZ3dikJlSTyaLbFfr7q0pcGaWgdHaM03wL0XQWitHXmlrfTlGpWvtL3N5CNxcTuKj0XeatpODjTtqdGvB04aze1rEurGmqajUpQShCUozi5Sm5Yby9R4i+RZWEntyZAS+D7iZH1H1JS5fh2TZUqjcjck+3+Isdz5HCMu5JgbSVKIxHr6SZJKmlLJSljaQ0ySaRBNJULhO1bkntSL2ReTRxavN2lxwS0fwq4VrRt1ougrm2pvgvpW9oSvND2F1WVOtdRnF0qypJKcqFtXq0pxocW5SUl4k41KiqtZppJ/BylHMFJ4bTyti34ysbMNovnSlDjNolWYohrfPst4xRE42Y7y9OtjIxkIiRYOmdyl6JachRy/IEkc19YTJ6qCjpIxR++RoVLqaiXKZUisUM0fS13Czv922grjT2jdE3tLv2X/wCJdAVrWVHStlGpTlVsqkLGFOh3xRSqcXOfE1tWaThhOcsVW2ocZGLxLLq03HE1sbjmK1cpbN6fUjDKPY9ZMXkw1y2BV7VarbmlyONEv+60mep3mDBk9d7JyTRFFX17j+QTMd3QeZs9U7ORFJg0QdGwJKpE70tXJkC2199ddXVXSMrzweo8F+EfBp2VRUuDNKlaWOmbCjGjFcfq1Lanf98201x0qtOdfjJJ+Kk4uMkpOWu6UaVSm1spJKNSKXLjVUm0t+E08bcraZrbbs+JMrbCNGJsiNWxux1EmLS387V3Cjj2JwiK0OkJlUGWMkSyuS8SNih9dKpVDBF2Z9mCq1GlIUKkLGQa5lLV/keDC0jZcH619a+D2gadbSE6K4QadUK9e4cI5lo+ytp2V7UxDZKvOjRllRSk44IqWVTlJOnDLw5y8aTa/Wxjh7sbXjr2bsZI9sblHBOim/juxX5BbHLAudHrF+G2rKz6hlM9xTF5uoxjHY8wLn5K/wA3b3gzGR05WuMbodI5OkrajQt6hxWt9lhJfpdI6A0ZpLhfwHnWjYVoaY0dG70pLRdN0NH39azc5zqUKU6NCpFXWpxdTNKm37+NOEstyOFOVaivFlrxc5ta0VPDaWzkbSS2YzLYd5uDpfjvXvW5HMYNLMomz11yzr0XmSVv2TJ/I7c7KzMlxZKrdJ/G5BKHWL1dDJKail6JybGlK4Ni9vtb0auxtWuBCmLgfwqr8IOE9zYXujNELR6sdMy0fbUtG2dJ6LjQsLp01b1oUYVJPioulU41yjLWlOMYPV1VKo51nFxhh66itVRUcRljdjY+VSytud+0uPYR+Mz9uTmDB+TsSbDZvwfgzHuMqI8UYJkzTFWR1mmSEVZeZO8mnq8tYkdnlQ3JEZLFDW9I6u7U23InVcYib1qs05zg4P6Po6J4FaM0tZaV4O6H0zpu/vtfSPCCnKrKnZWMo0e87CHeV9Tg5VWqtxOdOE5QlGKbSi4oKMaMJqdOE5ykm6ibeIp4UFhpPe28ZwkuUyw0Pb8yxppzFC8gxHLMWxkw5DKW69k5vfGWQ5Fb8cvjSUcfCXJ1Z5fN6rGmDvKRShjhznInRytZF6NKctMKSEpkfle6A9DVq+h7vR93oe60hW0coacloNTho+ekKNScVdUqc6NF05XNKUJVIRpU4ucZS1cycnFX1XKDjKMm4pTcPetrKTWxYbWM7Mb8GfI+eEAAAAAB8vne2hNu8e6Fqfm0T2bZ7HWJ6W/3NCLcxTKhNLfmUt6nS3hSnapTtU7Q+o6MebC2b3unH5kvm9h8d0mktI3uN3fE93PhZ9uTFUd5wgAAAAAAABzStba0rTy6VpWnp08oazipxlF7pJxfU95mLcZRmvfQkpRfM001y8627sneXPJJnC49uINM5tLbr7rra8eHHyqXk31tt41rXm86vDjXtjzy0DVpuSoaTuKFNyco04RliOefVrwi3zvVWeY9M+ENCrqyudE29xWUUpVZzptyxtWFO2qOKy21HXklk466pP8A8lJ/VL/dhn3Eu/wxdeip+kmvu5Y/gO09aj+hjrsk/wDyUn9Uv92GfcS7X+mLr0Vf0ke7tj+A7Pc1vot7cbV/kmNm3envzsaR1y1ZctO6tdZSzhbSyy2lePNspW66lK3cKc6vG6ta14U8FKU7Qs7CxhYUOJhOU8zlOcpJR1pSwsqK2JKMYpLL3b9pU6S0hU0lc98ThGmo040oQjt1YRcmtaWE5ScpSblhb9iRSDuOAAAAxyfNsAL09ZhLHO+veOP5+Pg9SvxqMY+bHSMbW+RrGMbuhPfjrzt5QM4S3Jf2bvQZxj5vQAAB7c8z5N+zm28jWx9Bjk2/L0/2gDI+Px/CGOrn3cvOMLm5c/Lz9fSAwt2NnMMLdjZzAYxjdhLmxy85hLHNjlSWPp+3zAxs2bHzvL9O1N+kY2Y29G19ufaBkyAAAAAAAAAAAAAAAAAAAAAAAAAAAAAAAAAAAAAAAAAAAAAe1z+DOZrRyjWHNeCVjmsVSLEeXS5igQqCqWJG+B5VjyG1qTtp/GnSK2zOFT1e4k0trcjMdkd5hlbF5Flvg+EtBwu4VuSrDfzyi8YXVHG3ZnmT3/QuCNwp2de2edajWclndqVPGytuzxnJc2zOT0qDzZ64AAAOK0pWlaVpStK0rStK040rSvarStK9qtK07VaV8sZjJxkpRbUotNNPDTTymnyNA12s2k+W8TJVcO1h28luFMOqnh5eUWMHrFMCyyVDDJCvUObs3Y8lEmNb3eOs1y5UpVoW11skxKJWeesrU9UpVnKPotXhvojSk6V5wk4IWmmdL06VKlV0lS0reaM79VCCp0Z31tRp1oVqqhGMalWlOhKokk8RUVGd1YTalUpKc0sOSk46ywl42E3nYstNZwXNfyf2JCtemDBDXJJ61ukVn9mY47mYl4TmZUb812OSh2Myfc7Xo6IFDyqUKlCNWkuQWpDGc2iMvqKslO4k8v8AfA0tPhDcadrW1jVo3di9EV9DypSWjZ6H4uNKOjlBS4yMKcYRlCqpa8aqcliEpU3jj58Y54jhx1HDHiamMauM5SW9Yaw/QX5ibBOcI5OEM5zXtfM803sDY8NcbiLPBo1h2CW1e7UxSt5mEdh6xdSdvyVOktLZj3pYW0MRqhataWRIuUUUFcOltP6EubGdjobgraaG4+tCrcXVW/uNK3mKevqUbatcUqKtaL126kYQnUq4ip1GopLScoSWIU1Dbra2s5Szt2LdFLa8rVbezLZVYj1o/iswzlPEfZr19/jLluaZT2Q9jfWvrJ/G+6vDn0HrT1+ceuPY9116j0rrmg67dH6p0ds6r1MvGmeFL0vpzRume8VbvR9LRdJW3fPG8b7mqklJ1uIpanHcXu4qfF62+eNu06uvOM9XGqorGc51enC3kZLdGGxXrvr/AIgSZPfY7krWexhcMVZ0jDCgQPLNJmRCa2qF50Uc170gXxyQITrkkhiC53UonRNYQUoW3dRsuFlT4d1Y8INO6XqaLo3Gj+ETnDSehbi4nKjVoTalGnG5hSpzjVpyWtTrqjsb202ksZ418ZOermNTOtTbymm878J5T3PnS2FNBdNckt2xGMtk8s7Ov2Yplj+ITeGntCrGsahMYUtkqSFJ0NYy0Rl3tTxY5AdcuWPapfZK3CTGHICLl7SkaEaeudIcNNH1uDukODeiuDNvoezvryzvONhpG4vLiNS1nrPjp16MeP1l4lPV4iNKOfFqN5EqsXTdONNQTalnWbeVz539SwTVt5rz4qvXjIGBey/sD7OqxOvZX1g7KOtXYvN41MvlF16jvTundj3W35cI+i9M6Z/wjo/RT/O8GdOPg5pqz0wrZXjtHVfe7rcQqnG0alL4Xiq2rq6+t8HLOMbM5WlOepJSxnHJnHt2/Mf1sfr54oJJhNL2XdiP8Tuw2Ls9dU6wdf8Asi/i2PdTuxTm9emXrR166583r7znTrd1Dj1nX9V4FzaA4QvQdXTNRWiuvdfQ+kNE4dfie91f6v8AlGeJq8bxWr8Finr5+EgbU6vFuo9XOvGUd+MZ5dzz7D9MmYA/jF2A1lzp2W9Z/E5m5kM7FusPXDsx/jbgqaFc3r316Q9j3Y/0frnx60PnXXn9C4NvN6XVo3hC9HcHeEugFaKsuET0Q3d8fxbtPcq9d4sUOJnx/H54t5q0eL9/+qe9MRnqwqQxnjFFZzu1Za27G3O7esEKOOm+RohNsgSPWnZ+S4Bi+WZWtneQMfGY0heUGCkzdyyy5BJoCbKTkh0Hc3+4uix0s6m/Np7h1M6jdamSIESS7p8M9H3dlo634R8GbbT11oi2p2NjpBaRutHVpWVH7ntr6FCnVjdxobYQmpUKnF+K5uTlOW6qxajxlNVHBYi9Zx8VYaUks62Nu/Gx4583ZkLUE2URXCNInnHKkSzDr311vx7nB8XJsjSdzNkrXRomBOR2WT0ozTlulCa0q9YkOtaz229MmTMK1qbKKm5XxWHC6nbXmmJ3egtF3mi9Oavfmh6cZ2VGgqVR1KD0fcUdetZzoybSlFVFNPFSMtjWsKii561OEozxrRWYpYeVqbW44+XpyUmNNPT2+XZCydsBlh32EyjkfFRuDHOQGxVnxfHmTEapctdXSIRiKxBYea31e3Rbc4Ozysf3J0uUp0tzYe18FXS99JcL6da20do/QmhrfQejtHX/ALqQod81dJV7i/xFKtdXNxTpqrGMYRhGkqEY6uYtyWFHMquyMYR1IxlrJZcnnOdrezZjZhLpyQ+o5PmfPsJbMCTfbidzHVRpNjycrEK/HEFSTRzjMUeUL4wQ9/zMlrR6cGNIqbG9ObekjjW6nN6UpEW5JyrC62W64f6OpXNXS9pwRsbXhFWpVIy0nDSN1K0p161J0qtzR0VxcaVKpODliKuHTi5NqO1p7cdFNzVKKqPOZa0nHL3tQyknve9pPkJfyzqdNZDmk/PuCdgn3X/IEihrRAMhULx/FMnRuZRpgXnr2Q6jBKzUpLLJWyqkxKmfSD1hdiK0tP1s5hzj1wq9FcL7ShodaD05oChp6xoXlW/ss39zo2ta3NdYrZq20KjrUqm90pKOP1s00mtY1Uo6k4KaUtaPjOLTe/OE8p8z3ZfyWRF9OMf4HwdtvHMgSueZsx3mmkxyhkFE4MCVyyOsdVkP/wDTle0nsNhdr/K39e12P8bLbGJpUNUholKbSzL7UxhPdd8Mr7TWmOC1bRtjY6GvNDcXZ2MadfUsWpV4OhCq7lxVClCCjSqyrV5xqJynUlBNoOrKcqbioxcNkcPC35Sbk9i5Hl7ctt7TWNlE9DlWFYFwlj7fd527PeMwYeKxNiWPQeJtEljEYi74jPc5fn19Z0yubO6WEQtM4dMPlaeIKKuxieQvbU4rGs1Wh+o6KdTRekNN6c0pwFpcFIUtG6TnpTTVxe3VahcXFxQqQhS0NSqqnb8ZeXVSCUbaV2pwcqdKcddOXVBOMpTdCNPVjNzm5PD8V7KSbS8Z42RctmxchuCzFqq+yzKpWesH5metfcyqYqRBpW/IYfH8gxCfRVEquWNSaZQWQHN6VxeWI68wtkkSR2b3REjMqgMMUoykxJHxrQ/CujaaJloDTehqGn9ERupXtrQqXVawu7G6nFU6k7W8owrONKrBJVqFSjUpyklNKEs63JGolB05w14Zcl4zjKLe/Vlh7HszFpp43EwYTxfKcYR94TTjL03zTMJM/nSN/lkvohbEJCo1EiQFtEMhrNYWwwiLJCEJZqZja7Tq3LlC5ctXLFKqt9lRpzStrpW4oSsdEWehbO1t421vaWsqlao4qc6kq13d1cVbu5nOpLWrSjDEFTpxhGMEaTkpNOMYwSWEllve3lyby3te18mEsJYJmFIagAABaU+m8cxnBZnkeYuJDPEoDFZDM5O6qr6WJ22PxhpVvTwuOvrSvNLSt6JQddWlK14WfyaVrwpXenB1JwhFZcpKKS3vLxuzl/IiKtUVGlUqy2RpwlJvmwsnyr8kTx3ynkWf5PfyySX7JE3lk+eyU/Ho5TvMX9wkTkWRzqUuqTYscTrSq1pStbKW1rSleNB9WtqfFUKVPyYRjuxuily9R8YrVHWrVqz31atSpux76Ta5XybsbMbizBORgAAAAAAAAAAAAAAAAAAAAAAAAAAAAAAAAAAAAAAAAAAAAAAAAAAAAAAAAAAAAAAAAAAAAAAAAAAAAAAAAAAAAGwfkw91lOh+20Ky+41Un4ykCY/HOaW1KUYpUH43ki1vPWPKFKSQpPUOkNem1ml6JOjI6e6FsyuOkHEFPii8U+mLHvy1lGMVxkPGp4WEmuR9Et3JycmS10NpD3NvYVWv1GpilW/eN4UuVeK9ucZw2ur6R0Zk0emkcYZfEnpskkVlLM2yGNyFmWEuDQ+MTyjJcGl3a16a69Osb3FCoIVpFRN9xR5BpZll1bbqVHzmUZRlKMk04tqSa3NPG0+sU6kakIzg1KE0nGS3NNZTXOnyYz1ndjU3AAAAAAAAAAAAAAAAAAAAAAAAAAAAHt5WurH0pnRoIxGmpycXlrjzG2vDvXnOzsgaUCNzdLudz+c4r06ctUtrz/5fFSabXnfyuPHtierdXVanTo1rivVpUdlKlUqznTprGP1OEpOMP4qXLzjLe9v7dG5fIurB3ggAAAAAAAej08vMeZT+EPb/ALVj3FVmkGNX6w7JOWSG13zKc1qa9WheKSFBTihjS49MeXeje8kOCZJ1VuvodddBUTvY6JCkUrZT1Xo9AaPlXrq5nH9TpPxG90p86WVlLpWDx/CrSapW/eFGf6tXxxrjvhSztTfI57n0Z3bTxddqnap2uHzO58fD2+6PeLcvZ1cnsPn+7Zt2Y3788vtAyAAAAAAAAAAAAAAAAAAAAAAAAAAAAAAAAAAAAAAAAAAAAAAAAAAAAAAAAAAAAAAAAAAAAAAAAAAAAAAAAAAAAAB5fljDSaw9zBvV5J/lmpZo9c34OzklfciatL3Ay5qNba9PmeEVripvULHGLJDzLLZBB1as41a/QvpCVUhUHq5BFDr3DrhHJP5nS+hVcN1rd6lV71sUZ9e7DW7K2c62rPpdCcIJWDVtda1S2b8We+VLq54rlWzoxsT9vuEM+4Y2SgTdk/BOSonlCDOfUi7HyKOhS6jevMQo3ExkkDdd1J1jElRI3BEa6RiRoWuQNNVJJbm2pDb6WDxdWjVoScKtOUJJ4w1j0Pc11ZPolC5oXUFUoVYVItZzGSbX75ZyuprJLwiJwAAAAAAAAAAAAAAAAAAAAAAAAAAAAAAAAAB8/wBvSYbSTbaSW1tvCS523uPPtyknLv4T1pa37FerLxGc8bCmUVNSl8Z1hT3iPFCmqbm3r5BIm469um0nQqDbCSYVGVqlMhXpXJPM3lhWNtjC8XmjdDV7qUZ1oyp0U08NNSny4S3pc7e3mXKea0twitrSDpWs417l5SccOFLnk29kpLeksrfl8h4gp1OpplCaSjI+RpO7zOeTV5WSCVyp9U1Vur07r7+eoVKTeFpZZdtOYQkRpiyESBGUnQoU6ZEnIIL95b29O3pxp04xjGOzCXNuWedNZb25Z85rValxVnVrTc51JOUnLbv5FyJLkW5chao6CMAAAAAAAAAAAAAAAAAAAAAAAAAAAAAAAAAAAAAAAAAAAAAAAAAAAAAAAAAAAAAAAAAAAAAAAAAAAAAAAAAAAAAAAAANJ7wX7jLK2VMJSfs2wtk2fYkmFyS5vOkmOJa+Q52Vtt6lOsNanBWwrkJjk0KFKRKcraV9VLcrvTldJSnUstpTjr2NC4i41KcJJ7tZJ71jlWzHIT0Lq5tXrW9aVJ8mo2utNc3UbZMb/wAIC5TeAm8X7JONcxprSySiUWT8SxlKWRYTZbZx6XiumMHVSYbS2lxxy5wVnGX0rfcbS666taerwctJPMYyjl/rZPG3bubwknzLdgu6fCjSlNJSnCryJyhHPW3jL+Vvo37Zx8kw8oF3qtO/Y8zTT/8A6EEPgzQ8qfrdX9f2ezo8Lb/zdH1evp6vb0DyTDygfeq069jzNXh/94P0vw9ztvBmh5dR/wAZdq5vb6Hhbf8Am6PL+t68cvV7R5Jh5QPvVadex5mrw/8AvB+l+Hudt4M0PLqesvofR7fQ8Lb/AJKdLl3xX7rHL+99vyPJMHKBd6rTv2PM0/8AeEDwZoeXP1ur+v7bnhbf+bo+r19PV7egeSYOUC71WnfseZp/7wgz4M0PKn6326fs9jwtv/N0fV6+nq9vQPJMHKBd6rTv2PM0/wDeEDwZoeVP1vt0/bcfC2/5KdH5Y/b7dW15Jg5QLvVad+x5mn/vCB4M0PKn6326PtveFt/5uj6uezpHkmDlAu9Vp37Hmaf+8IHgzQ8qfrdf9Xt5trwtv/N0fV6unr9nSPJMHKBd6rTv2PM0/wDeEGPBmh5c/W6/6vtveFt/5uj6vV09fs6R5Jh5QPvVadex5mr/ALwfp/GvaeDNDy6nrLt6fZ6Xhbf+bo+r1Z5f33oXyvJMPKB96rTr2PM1f94P0/jXtPBmh5dT1l28mfZy8rwtv/N0eT9b1Z5f33s38ryTBygXeq079jzNP/eEDwZoeXP1uv8Aq+294W3/AJuj6vV09fs6R5Jg5QLvVad+x5mn/vCDPgzQ8qfrdf8AV7eba8Lb/wA3R9Xq6ev2dI8kwcoF3qtO/Y8zT/3hA8GaHlz9b+seFt/5ujn979uUeSYOUC71WnfseZp/7wgeDNDy5+t/WPC2/wDN0c/vftyjyTBygXeq079jzNP/AHhA8GaHlT9b7dP2ex4W3/m6Pq9fT1e3oHkmDlAu9Vp37Hmaf+8IMeDNDy5+t1f1/bc8Lb/zdH1evp6vb0DyTDygfeq069jzNXh/94P0vw9ztvBmh5dT1l28uPbycjwtv/N0eX9b145f3vt3cjyTDygfeq069jzNXh/94P0vw9ztvBmh5dT1l29Ht9Dwtv8AzdH1f32OX976X8ltyj+EicopIWs9vao7rDBVR1l1hb7FMZTlW6pbrra0oaQTN8sTJkuMsrWl1tFLMpK40/ll328ba7Lg1brfKb6NbC9jz8xrLhZpFppRoxzueosr05Wezrzrf2D5RbejahrOj2ddmsiSmJq26jS5wdgNZ8bQJ+QWriXKwmUQfGbVEItLDCVydOoTqpM0u6tPeQRQk8uwgq22xt9D2du9aFKKfI5JTkn1sqrrTGkbxONa4lqPPix8WO39ysLdy+zBhcWWWVSltltLbaU4cLaUoLSMFBJQ2Y5OR9fUtxVvO1re9uW2/Ty85/Y3M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CeKewb6OKfe3LveAUnhHoX49D8lcfVFt7h6U+K/09v9cPFPYN9HFPvbl3vAHhHoX49D8lcfVD3D0p8V/p7f64eKewb6OKfe3LveAPCPQvx6H5K4+qHuHpT4r/AE9v9cPFPYN9HFPvbl3vAHhHoX49D8lcfVD3D0p8V/p7f64eKewb6OKfe3LveAPCPQvx6H5K4+qHuHpT4r/T2/1w8U9g30cU+9uXe8AeEehfj0PyVx9UPcPSnxX+nt/rh4p7Bvo4p97cu94A8I9C/Hofkrj6oe4elPiv9Pb/AFw8U9g30cU+9uXe8AeEehfj0PyVx9UPcPSnxX+nt/rh4p7Bvo4p97cu94A8I9C/Hofkrj6oe4elPiv9Pb/XDxT2DfRxT725d7wB4R6F+PQ/JXH1Q9w9KfFf6e3+uHinsG+jin3ty73gDwj0L8eh+SuPqh7h6U+K/wBPb/XDxT2DfRxT725d7wB4R6F+PQ/JXH1Q9w9KfFf6e3+uHinsG+jin3ty73gDwj0L8eh+SuPqh7h6U+K/09v9cPFPYN9HFPvbl3vAHhHoX49D8lcfVD3D0p8V/p7f64eKewb6OKfe3LveAPCPQvx6H5K4+qHuHpT4r/T2/wBcPFPYN9HFPvbl3vAHhHoX49D8lcfVD3D0p8V/p7f64eKewb6OKfe3LveAPCPQvx6H5K4+qHuHpT4r/T2/1w8U9g30cU+9uXe8AeEehfj0PyVx9UPcPSnxX+nt/rh4p7Bvo4p97cu94A8I9C/Hofkrj6oe4elPiv8AT2/1w8U9g30cU+9uXe8AeEehfj0PyVx9UPcPSnxX+nt/rh4p7Bvo4p97cu94A8I9C/Hofkrj6oe4elPiv9Pb/XDxT2DfRxT725d7wB4R6F+PQ/JXH1Q9w9KfFf6e3+uHinsG+jin3ty73gDwj0L8eh+SuPqh7h6U+K/09v8AXDxT2DfRxT725d7wB4R6F+PQ/JXH1Q9w9KfFf6e3+uHinsG+jin3ty73gDwj0L8eh+SuPqh7h6U+K/09v9cPFPYN9HFPvbl3vAHhHoX49D8lcfVD3D0p8V/p7f64eKewb6OKfe3LveAPCPQvx6H5K4+qHuHpT4r/AE9v9cPFPYN9HFPvbl3vAHhHoX49D8lcfVD3D0p8V/p7f64eKewb6OKfe3LveAPCPQvx6H5K4+qHuHpT4r/T2/1w8U9g30cU+9uXe8AeEehfj0PyVx9UPcPSnxX+nt/rh4p7Bvo4p97cu94A8I9C/Hofkrj6oe4elPiv9Pb/AFw8U9g30cU+9uXe8AeEehfj0PyVx9UPcPSnxX+nt/rh4p7Bvo4p97cu94A8I9C/Hofkrj6oe4elPiv9Pb/XDxT2DfRxT725d7wB4R6F+PQ/JXH1Q9w9KfFf6e3+uHinsG+jin3ty73gDwj0L8eh+SuPqh7h6U+K/wBPb/XDxT2DfRxT725d7wB4R6F+PQ/JXH1Q9w9KfFf6e3+uHinsG+jin3ty73gDwj0L8eh+SuPqh7h6U+K/09v9cPFPYN9HFPvbl3vAHhHoX49D8lcfVD3D0p8V/p7f64eKewb6OKfe3LveAPCPQvx6H5K4+qHuHpT4r/T2/wBcPFPYN9HFPvbl3vAHhHoX49D8lcfVD3D0p8V/p7f64eKewb6OKfe3LveAPCPQvx6H5K4+qHuHpT4r/T2/1w8U9g30cU+9uXe8AeEehfj0PyVx9UPcPSnxX+nt/rh4p7Bvo4p97cu94A8I9C/Hofkrj6oe4elPiv8AT2/1w8U9g30cU+9uXe8AeEehfj0PyVx9UPcPSnxX+nt/rh4p7Bvo4p97cu94A8I9C/Hofkrj6oe4elPiv9Pb/XDxT2DfRxT725d7wB4R6F+PQ/JXH1Q9w9KfFf6e3+uHinsG+jin3ty73gDwj0L8eh+SuPqh7h6U+K/09v8AXDxT2DfRxT725d7wB4R6F+PQ/JXH1Q9w9KfFf6e3+uHinsG+jin3ty73gDwj0L8eh+SuPqh7h6U+K/09v9cPFPYN9HFPvbl3vAHhHoX49D8lcfVD3D0p8V/p7f64eKewb6OKfe3LveAPCPQvx6H5K4+qHuHpT4r/AE9v9cPFPYN9HFPvbl3vAHhHoX49D8lcfVD3D0p8V/p7f64eKewb6OKfe3LveAPCPQvx6H5K4+qHuHpT4r/T2/1w8U9g30cU+9uXe8AeEehfj0PyVx9UPcPSnxX+nt/rh4p7Bvo4p97cu94A8I9C/Hofkrj6oe4elPiv9Pb/AFw8U9g30cU+9uXe8AeEehfj0PyVx9UPcPSnxX+nt/rh4p7Bvo4p97cu94A8I9C/Hofkrj6oe4elPiv9Pb/XDxT2DfRxT725d7wB4R6F+PQ/JXH1Q9w9KfFf6e3+uHinsG+jin3ty73gDwj0L8eh+SuPqh7h6U+K/wBPb/XDxT2DfRxT725d7wB4R6F+PQ/JXH1Q9w9KfFf6e3+uHinsG+jin3ty73gDwj0L8eh+SuPqh7h6U+K/09v9cPFPYN9HFPvbl3vAHhHoX49D8lcfVD3D0p8V/p7f64eKewb6OKfe3LveAPCPQvx6H5K4+qHuHpT4r/T2/wBcPFPYN9HFPvbl3vAHhHoX49D8lcfVD3D0p8V/p7f64eKewb6OKfe3LveAPCPQvx6H5K4+qHuHpT4r/T2/1w8U9g30cU+9uXe8AeEehfj0PyVx9UPcPSnxX+nt/rh4p7Bvo4p97cu94A8I9C/Hofkrj6oe4elPiv8AT2/1w8U9g30cU+9uXe8AeEehfj0PyVx9UPcPSnxX+nt/rh4p7Bvo4p97cu94A8I9C/Hofkrj6oe4elPiv9Pb/XDxT2DfRxT725d7wB4R6F+PQ/JXH1Q9w9KfFf6e3+uHinsG+jin3ty73gDwj0L8eh+SuPqh7h6U+K/09v8AXDxT2DfRxT725d7wB4R6F+PQ/JXH1Q9w9KfFf6e3+uHinsG+jin3ty73gDwj0L8eh+SuPqh7h6U+K/09v9cPFPYN9HFPvbl3vAHhHoX49D8lcfVD3D0p8V/p7f64eKewb6OKfe3LveAPCPQvx6H5K4+qHuHpT4r/AE9v9cPFPYN9HFPvbl3vAHhHoX49D8lcfVD3D0p8V/p7f64eKewb6OKfe3LveAPCPQvx6H5K4+qHuHpT4r/T2/1w8U9g30cU+9uXe8AeEehfj0PyVx9UPcPSnxX+nt/rh4p7Bvo4p97cu94A8I9C/Hofkrj6oe4elPiv9Pb/AFw8U9g30cU+9uXe8AeEehfj0PyVx9UPcPSnxX+nt/rjUUPkR9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NkuA+TNyln/ABVGcsR/JWLWNnlPXW5E1O699Pd0lrS8L2U61ytbWVWjTKDFLccdYmsVHGFpjCKqKlKLjU5IExeM0Zq77+HvX5Z8HgA8ZozV338Pevyz4PADDra/TSb6k3QfswmMHldk7pIOt1sSVOxilDdHOs3S6uSd0a2/qZCmj2loiOTmKOqXkLLDrCOpk3HgYegAAAAAAAAAAAAAAAAAAAAAAAAAAAAAACatf8DTrZDJrNjCAJirnJwsOXurstodRpjUfRXk2uUgeTiSzTCkKS5QnTl2WWVNWuKtC2prblS0iy4DahK47yZOmiu3H04jUp2Vy011tIlypIZ0xEyOVttlylCsRdkceh7TUs60y2jMR2SyFsrTob2soZxvvARSOcmVuWqvx9Bo3KNastOlbiIiqWGdDRPbjdbdVOhRoaSSQRB2qYddZbczHdjUhcq16IyLK38L7ANV+wGBp1rfk15xhP0xVrm32Er2t2RUOq0yWPrbzrW2QMxpxZRhqFXcnUJzLL7KGonFIvbVNLVaI+y0CFQAAAAAAAAAAAAAAAAAAAAAAAAAAAAAAAAHYtDO7SB1bmNibF7y9O61M3NTS1JD17k5OCw20hIiQIkpZqlWrUnX2FEJyC7zTTLrbLLbrq0oANrh2imJddtepLkzcWYLmTJcqj7kmxdjOJOSU13bJF0KpzdRTYT1cuROpKwxHR5KLNKisfQGGWr3RYrWpDEIGpIAAAAAAAAAAAAAAAAAAAAAAAAAAAAAAAAAAAAAAAAAAAAAAAAAAAbF8G8mPnzPuL4zlmKyjE7LHJZa5mtKKTv8pIeeoNbuvZTj1SdkhT8hItOVtym4gujiYfQnmXKCiDbribAJa8Zm2c9H2CPvkyB/uyADxmbZynlT7BFP/wCpcg/7sgBiPtNpjlPUisJuyO9QZ7JnnX+1mPhTq9uNpBsb6z1cCnGx9jkdPKuusfEN6a9OUrKMp1a0wwq+yy0wDEYAAAAAAAAAAAAAAAAAAAAAAAAAAAAAAAbr+T3OtxNpVuLsNHqn2z5KS7RRmWWFJzrmW+NQ5G5sTkloYQddS0t9nNHF0JNpelVEsaChlltCLr6AaVlKlQsUHq1Z5ypWqONUqVKk289QpUH33GnHnnG3XGHHHGXXGGmmXXXmX3XX33VurWtQCZSoRqCFaQ85KrSnFKUylMbeQoTKCL7TSTyDirrTCTiTLbTCjS7rby77bb7LqXUpWgG6nlCTbctaWadbESGp9Z8qIaYo8qryU5Nz1fJocrdHxyVULTk3c299g1zi1Ek0sSJiX5f1Ky6h9l4A0oAAAAAAAAAAAAAAAAAAAAAAAAAAAAAAAAAPQ9F8WY15NnWhv2NbohXPmaJM1s5SeeNJN7pA4n2ZN3VUitueUtphLFj0ss9O10lJXNf564OaFuJUMjZIi0LCBozzFmfI2eZy55CydIlMgkDhXqJNt39hbGVtLvMvSMjA22XVTNTOi6oZUlInpxNOMULlpqtxVrFigCLQAAAAAAAAAAAAAAAAAAAAAAAAAAAAAAAAAAAAAAAAAAAAAAAAAABsFwXpbujkrGzJPMUKFTNBJKa4KmWlmTSozRw6GuUNSxfRoTOlhhFL1repTW3rCCFB9qWh1pdyW9OcaBL/AI3ryi/ogWezYd76gB43ryi/ogWezYd76gDETZ3XLYnAyuJKs+dVV3ytO6p4y6mzNNMKnWsRiMx0QUM6eqXIaI6vKFRzDySUp/TuclNPNKV2EAYrAAAAAAAAAAAAAAAAAAAAAAAAAAAAAAADa/yYeZISlcMp6sZYcKpIJsQyGMzMcqX2I0KeVrG1dHXBnJuMTXkpHOZsjkSnb3I5SVSx3jbI2Jk6pa6pqFgYwbI6S5x1zljw3OcRfpXBilRt8eyRHGRe4R12abzKURGuhiItXbGnnmX2ErmV2NKMLWlqOtqh1baJnNUBzrdpLnHYyWM7c2xF/ikGNVE3yLJEjZFzfHmppsNrRaa1GLi0dsleaWF3koWVpNNvMWmJ6OShqbaqXNMBk5ynmZIQrccWatYnX1WQXXZjsZHhQmcLViJRKkja3x1AzHXFprCVblC2RrOTr3MlSbz3iSPjWoTpVjUpoaBqiAAAAAAAAAAAAAAAAAAAAAAAAAAAAAAAAAbBdPd9JZrsR/FnPG2mTde3y9cif4G6lJnFSwtz7U4t+NidjndVAaiX0VKVbtDnSvY8+Hnr623Mzg7uLwcBNez+icLlEIP2e0qdk04xEtSK3iSwRvUmqnWH0SE1VuihhKWVo6Xom4mtbnmHu9lkmjhtlTE1ri3KaJGQDUeAAAAAAAAAAAAAAAAAAAAAAAAAAAAAAAAAAAAAAAAAAAAAAAAAAAJWimeM4wRmIjkHzNleGx5MaecmYopkSXx1mTnKjbj1JpDW0PCNCUaoPvvOPMLItuONuuMMrdfdWtQLk8VTs/8APIZ69mDIXwiADxVOz/zyGevZgyF8IgBHs2ydknJZ6BTkbIU4n6lqKOIa1E2lj9Kj20hTfYYoJQGvq9eYjKUGFl3nFp7i7Dby7Lr6XXWW1oBY4AAAAAAAAAAAAAAAAAAAAAAAAAAAAAAA5pWtK0rStaVpWlaVpXhWladulaVp26VpXyqgDYjh/lQtqcRsSeNGPUbyY0ISaJ22mT2x0fHVvT2142lFyBofGB8X2l9uwnr4vdqkE81OR1IgogsoBmDlQtqcuMSiNFvUbxmzribkzlTGDY6Mbq4J7q8bijZA7vkgfUFt9P7Gd1jcGmqgjnJ1HVSDTizQNd1a1rWta1rWta8a1rXjWte7Xu18IA4AAAAAAAAAAAAAAAAAAAAAAAAAAAAAAAAAABJcEzJlLGLVLmKATqRRVmnjQcxy5raV1xKF7bjyjCL7FKe+hhZaqic5QmKcU1pDkQlVK0xCsshWpLNAj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6439" y="781664"/>
            <a:ext cx="3341380" cy="167069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27" name="Picture 3" descr="D:\IOT lab k\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54823" y="0"/>
            <a:ext cx="3237177" cy="71926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6904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6B05F52-6597-5183-EC04-C23884FF5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58DB94C3-F353-9C7E-368B-812AC9B495A4}"/>
              </a:ext>
            </a:extLst>
          </p:cNvPr>
          <p:cNvSpPr txBox="1"/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Ass. Prof. Kunal D Gaikwad</a:t>
            </a: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5E31A8E3-82C6-D12E-B360-C04DB851C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95105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13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Output in serial monitor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1300" algn="l"/>
              </a:tabLst>
            </a:pP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073" name="Picture 6">
            <a:extLst>
              <a:ext uri="{FF2B5EF4-FFF2-40B4-BE49-F238E27FC236}">
                <a16:creationId xmlns:a16="http://schemas.microsoft.com/office/drawing/2014/main" xmlns="" id="{347F2A04-C2C3-6F3B-8E4B-8DD8ED840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15" t="17245"/>
          <a:stretch>
            <a:fillRect/>
          </a:stretch>
        </p:blipFill>
        <p:spPr bwMode="auto">
          <a:xfrm>
            <a:off x="309716" y="2823551"/>
            <a:ext cx="5150258" cy="336356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16466D8C-FC23-4AA8-C2BD-E0661541E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0982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3136183-1829-9945-12F2-1C70034C1BF0}"/>
              </a:ext>
            </a:extLst>
          </p:cNvPr>
          <p:cNvSpPr txBox="1"/>
          <p:nvPr/>
        </p:nvSpPr>
        <p:spPr>
          <a:xfrm>
            <a:off x="4666734" y="0"/>
            <a:ext cx="6238240" cy="62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19685" algn="just">
              <a:lnSpc>
                <a:spcPct val="97000"/>
              </a:lnSpc>
              <a:buNone/>
              <a:tabLst>
                <a:tab pos="241300" algn="l"/>
              </a:tabLst>
            </a:pPr>
            <a:r>
              <a:rPr lang="en-US" sz="1800" b="1" dirty="0">
                <a:effectLst/>
                <a:ea typeface="Times New Roman" panose="02020603050405020304" pitchFamily="18" charset="0"/>
              </a:rPr>
              <a:t>Output in </a:t>
            </a:r>
            <a:r>
              <a:rPr lang="en-US" sz="1800" b="1" dirty="0" err="1">
                <a:effectLst/>
                <a:ea typeface="Times New Roman" panose="02020603050405020304" pitchFamily="18" charset="0"/>
              </a:rPr>
              <a:t>tcp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 client server:</a:t>
            </a:r>
            <a:endParaRPr lang="en-IN" sz="1800" b="1" dirty="0">
              <a:effectLst/>
              <a:ea typeface="Calibri" panose="020F0502020204030204" pitchFamily="34" charset="0"/>
            </a:endParaRPr>
          </a:p>
          <a:p>
            <a:pPr marL="457200" marR="19685" algn="just">
              <a:lnSpc>
                <a:spcPct val="97000"/>
              </a:lnSpc>
              <a:tabLst>
                <a:tab pos="241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028" name="AutoShape 4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EBAQEBAQEBAQEBAQEBAQEBAQEBAQEBAQEBAQEBAQEBAQEBAQEBAQEBAQEBAQEBAQEBAQEBAQEBAQEBAQEBAQH/2wBDAQEBAQEBAQEBAQEBAQEBAQEBAQEBAQEBAQEBAQEBAQEBAQEBAQEBAQEBAQEBAQEBAQEBAQEBAQEBAQEBAQEBAQH/wAARCAWOAoADAREAAhEBAxEB/8QAHwABAAEEAwEBAQAAAAAAAAAAAAcEBggJAQUKCwMC/8QAfhAAAAUEAAEDBxAUBgwKBwMNAAMEBQYBAgcIEQkSFBMVFiFRV2EYGRoxOFRWcZGTl7fS1dbwNDVBWGNzdHeSlJWWoaOlsbPR09QKFyI5UoEjJTIzNnJ2eLK1wdckRFNkgrbF2OHxJjdCaHW0uCc6Q1V5KSpGSGKDhuKEhcj/xAAeAQEAAgMBAQEBAQAAAAAAAAAAAwUBAgQGBwkKCP/EAHARAAIBAwAEBwkJBw0LCQYDCQABAgMEEQUSITEGE0FRYXHRBxQWIlJTkZKhFTIzVIGxwdPwNDVVc5Oy1CNCVldicnSClJWj4fEIFxgZJDdFY5az1Qk2OGRldrS10iVDdXeDtiZEhaYnhKKkw8XixP/aAAwDAQACEQMRAD8A894+8Hy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y+0Z1Gkm7exsSwKxShugiFzbpDKZnPndCe6NsIgsPaVD1JJEe2JlCS9yUFJyC29rQXLm9OseHBvTK3JtSmnrk9dpO+hYWsriUHUetGFOmtjnObxGOdmE21l5WE87t/TZ2vfteNJS1Y4lOc8Z1YRWZNrZuS2dOOQyWz7o/rsr1elu3ej+eJ1mnG2HskMOMc6xbKcFbIHOobfLr7UcKyY1p293VFOGP5i9HJY+2plaFI/JHI+lp9h/RHopm4rXSVyruFlpG2pW9WtRlWoSp1HUhKMUpVITcsPXgnl42bknlvHTXsqHe8rmzrTrQpVFTrRqRUZxc34so6uxxk9iW/p2MibAWkyZ6zjOcZ7mZFK0mj+I8YOOW8h3ZYaSGTJbqzo29td2eEY0xzKHONO0vyLM21ysVR1lRWqFHRE6s+1A5ONiFjdJ7vSepbU6thT7+qV6yoU1Tk3SjPOJSqTinq04NNSeVq5W1bCKhZZqzhdVHaqlDjqmt79xwmo04v3zllNR3b+olvYzQzCzbr7hfbbUfOcjnuC8sZ0v1udkmdYq141mWOsoXNy17QHv65odHePL4kuY25a6rnhJQguPpbEXVzHA5aqIaYrPSdxO6uLO+toUrijbd9R73m6tOdHWw0m0mqms14rXjb+YluLKirehdWtaVSjWr97/q0VCUamHLbjPi6qbzyb9mTnajk24jrVp3DNnWDanGmxLhKM+E4MdkOFUK11xjHndFB5VLn7rVklzPRnTg9KY0tCUlW2RlpaKFK1V5ateZwtTYstL1LvSFSznaVLZQoOunWa4yScowi9WLajGSy8PLytqWBdaOhb2kLpXMK2tXVHEM6kZcXOUsSe9rVw9y3mqj4/H+oXnN9PV8nzfJzVmd3Jnk+jbt+nYbZ8R6jYvxViuO5Uz3iPLmz2W5phx12VjerOI3lwhDFjbV9u6ulT7A7IZNbI/IX5oYJQZeW+w+HQhKhV2xUpukkqmLMVJ2lopQV7+tVrOjbV6NpRhWVvO6qxcnVr7P1K3g9ksPxZTbfjZWM5xa0bOFKlGdalUr1Z0uOjb024qFLkq1JJ5SeMpLGx5e06SAxzRrdF4b8NQHFL7pVsLJzLmjDz5bl6Q5XwDkmcLb7LI9j3ISbIaIydY3cZWuoTHY3N2aVvzClfHRJR/jVqO61SRvUqaS0euPq1Ve20dV1VxahXpw261SOplVMYWYYUtVSabew0hGzu5ulCm7Ss1ik+MlOlUk90JKTzFvDSknvxnCRrLkUfe4lIHyKyVsVssjjLw5x9/Zl5VSVzS9My09udWxaTXjUlWgXJj0qkqvbLOKvsr27RdU5xqQhUg8xnFSi+dNZT+VHBKMoSlCSxKLcZJ8jTw16S7WTEuR5Jjic5eY4e8OONMaOsSYp3Mk5RfWeNu06Ock0UQrzbzLDanPJ7SvKIomJUWk3lF2qrk/SklD453FKnVhQlNKtVjOdOHLKMMOTwnujlbXhbVtyZVKo6c6qi3Tg0pTx4sXJ4jF7drfRybXhEhuUYx2fq9Hpuzxt5QZFQZgXQ6WSRfJ+uTa/Ny2Nrn5rTsscIaW1NHETWkTt5JtFSyQujg7Xu7hc8J2xW2sLPDGpW79dKU4ypSt3VjFRw4uM4R99vedZ7HsWFjaSONN2yqKLVSNVU5SbeJKUJS2R3JLVSzvfKR3LcTZHgkSxtPJfEHdih2YGV6kONJEtKL62TBojsgWxd8UtZ5Jpv9ka3xAejWo1VE64ksxCuuTUQObYqVzU7mjWqVqVOalOhKMK0dzg5xUoZT5JReYvl5M4eI5U5whTnODUKqbg3umoycXjHTsa37VzkdidfLve/r+bm6CNfLve/r+bm6ABkAAAAAAAAAAAAAAAAAAAAAAAAAAAAAAAAAAAAAAAAAAAAAAAAAAAAAAAAAAAAAC6YMwNUqmkSjL7LGeBMkhkrGyO83kKd0VsMQbHRyTIl0meUrIicnhQ1saY81yXEtiBWuNTJjLEyc066y2ulWcoU6k4wlVlCEpRpxaUpuMW1BZ2Jya1V0s2hFSnCMpKClKMXOSzGCbScmuVRW1rmRvCzJyZOnMYfsfNFm10tw2W+4tQyCPxd7wrkDP2wGXkCMl5kb9n99wjilA3qdc8VvcduIcYTFpw/u0yrCWI2RSRE2O1XdCn8zbaZv6kasnaRq6teUXNTjSt6L2QVtGpLLrVVL3044hrNwTynm5raOtYyprvh0k6WtqSg51qmFKTrOEfgoOKyovL1VrbMkObH6F6zYr0zYs6wHYCs5kVXpeXEMpMJLk+YT2UQK5G2pToGzs90aapxrfsHjFjeE7zJ8UZXsc00tiSBdL4nKVXQ5Q0Q2ez0peV9IO3qWzhDC16UsRrW3i5VSTT1a1Go4tRnDOrN6jWxtQ17G3pWka0a6nLMlCccunXzLZFLCdOrTi1rRlvinJYzg07j0RVGynAOqWKdxsAHxbACx/at88WlS2VPmIZE7p1zLtFjNOapeqrMJcEiO5myjjhkKMJd8cqj1x0zZUZ0hYVxi4te1oaS6v69hda9woz0fWcYRqJYlbVXsSqc8JvCUtuHnk3WFC2o3dBxoNq8paznTbyq0Oen+6gt8eXOzkzlaXp/oBtJiaB4F0syXMku++MoDPZbMWvKmOZnCE21T40tdZe+Y6j6R3n0ojeNp9jlqbXxnZm9MkStknNbl3XJxOT2dkSDiV/pS1uJ3N7Spz0dXqRhSlRqa7t1KSUJySSzCaacsPZnblZZ1d62NxSjQtqk1e0oydSNSEocdJLWlCOs8KS/Wrl9hoq8qvd4V+bTud2nh7g9MmpJPPvkmmnvys7PnKVrenlPamnsafKutGyHX3k637YqD6/5Mh+SyEuPsgTfNML2DliuAyFQ0asXYTilmVHl2lStGsMTy5DJsL33TSHXJDo7a7yNC7QKpxC9vq7H1F1pZWlS5o1KUtenTozt0ntuHVqcUox/dKo4qW9aslLnR329hKvGjOE8wnOcK0mvgOLip60udShrNPlcWjMbBfIwqpIdmCK5SyrCFU4S2n4yx6ixjNG+QKMdZ8Ty2GxlTFs1N5LYuQJHiPzCd4tx/MYe0vxxaVBlF7msZlcjpix+azq644Qave8qNKcafw1Z1FhVbdwqTboPa8OMKlSnNrGacYSX6opLso6H1uOhVqR18uFLi5OWpX14JRqpbnrTpxlDkVRyTzA1Ca/YRX5+zNEcNkzvG2KlMoXOKZXOcwypPCYBF0zO2r3d0WSB/VFHWpalom1UUiR2EmKnJyuStiWyqlUXwv7q5VtbTr8VVrKCi4wopSnNyaUUk3jGXHMty3vYmVFvbuvVhRU409Zvx6ktWMUk28vHIllLe3hG4eB6J8mossWMsfkvKg73PDCYYhk890P1hYbsWI3YuylVSVApyC3vrmuSIL7ri+uZKo1G6Ep71qG6xOpTjz1XSult7ho6wjJ+JC6uHx2HLdOMVJRk93Nl7MsuIWNhtUZ3l20tsqFFqk+dxk9rS5duVsI1yfyfumEraZuXrjtFkfCuZMdRWQTN81k5RHHyfBuQ32PxttUvLsdFZu2pk8OWvhDa3Ol6WK0bz3BfVGeoPVNLcmOW1noaVv4SpxurSnXo1JxhG5sKvHqMpSxF1I7JRWdudXC2t4SIq2j7WUZ8RczpVYRc3Qu4cVKUYxy9Se555Htb3YZptj7A9yx+Y4tGGhxf5LJXduYI+xtKQ9e6vb28rSW9pam1CmsMULHBxXKCEaNInsMOUKTiyirLr77aV9BOcaUJ1JNRio60tbYoxitr+T5PYVEYylJRgtacnGMYpbct4S2bX9BufjnJCxVsQujNmLad/aMoxO/qGVIXrhqNm7cCKYMcejkqVDDmbK+Ljm6IRqUMdD6J5SwMFZarYFZB5ZlVdlCDlHnqmnZykpULWPFyfiVK9xTozrJL/wB1B7dr3OWMrc8b7eOiI4fG3ElUx40aNKVWNJra41JxeG8valtT2devXabUadatuMIcHKSQzKGJsuMzjJsK5yxi5nvOOsnsDQtLbnq1sUrEiBzZZVE3E9O0zqEvyBE/xJ5NsRLiTU6hCuWW1lpCneQniM6VajqqtQqYdSGtuex4lGS97OLab+TPDdWlS0ccyjUpTSdOtDLjPHvk+VSXKntW8xSFgcwAGYGqurEkzPm3VePZGhuUYzgrYfPEExEVlNrjq9mZ3cp+mBEakaWCzd9jzpDnCTNJRTvbaTaS92oFzcpovbTrUakildf3sbe2vZUpwdza21WsqbeXFxhrxc4pp6r2PGUmmjqtraVatbRqQnGjXrU6fGJNRl4+JKLxhtYfPtznlOn3gwdE9adt9gMCQVwkTtD8UZJfIdHXKWq21dJVrY2XlWkKHpWztLC1qF1/OrU01CzNye7tcxMX2+O2jLmpeWNtc1VFVK1KM5qKxHLW3Cy2lnLWW95i9oxt7u4owy4Uqs4Ry8vCeFl8/ObmORV5IvEm9uJp1n/Jk4c0Z0Ey4txs0wbsbTO8cWWtkNiUpOenm+55bVDjeoNlxaQlrutsREWNlxqmq/ptpKOh4RabuNGVqVvQinx1F1ZTbxKPjyilHCeMau3c9/OW+htF0r2nUr1ZP9TqqEYNJxfiqTb3P9dhLo3cpYnLY8lfivQBpxDkfGkzdnemYJbNGV3iyhiStLCyXsyBseE6phsKc3A9ITfVyPS3N1b7khJBSbotCOpmWnbcHNM19Jzr0a0VHiIQqRmpNyk5ScWpZSzuRppnRdKxVKpTnLFSck4JYisLW2Pf0NbvlPP0PVlEAAAAAAAAAAABmtye+z8+1I2qxxlXHUAplp4XmuGOHHEnVV5JuT2PIyW6LK4SgNbEjitLeHRSuQmR8wlrdqWSBM13mtLoRaagU1mlbOF7aToznxKTjVjVS2U5U2pKcuRpNbVuaXLydVjcztLmFSFNVNbMHBZWtGa1ZJ8jbzszzG6na9LhbUbkrc84yadWphqPON3cyYtIg2IsrZUrPs6uEOxDLG7IjtkGXMatIzqYXjOOOLYox7C2RW3KZae6vtZDInFwRyBuvQecseOvtL0K1S7he0bG2qa9elT1LdOotWMISeXOct9R7lhJbWXV1xVro6rSjQlbVburT1aU5qdRqEtZycY+8it0OVZ58Ja4oLpjvrnfafIjdldGRM9rsDY5jGwLzh3a17mE0nmc4dCUUfcWaCszeYkk1cjGuLH1gj58NdJOxdMbV97FRwSnpnItuuKl/o22s4OjJQs7mrKjx9sv1OjUm2p1JNLxfGy3N4xLbs3lbC1vbi4mqqbuKVKNXiq22dSMNsYJP32ssLV5vSZuco7ZkKa8lnrjO9hsFNGkGWIVs9NMf491cgcRcMOY6n+PHWHHSJ7zEVgV4MOeItJGiQU7G1EkVnGUVWK1iwytpE1ZSU9doh04aZuoWld31CraRqVLuTU506imoxo8btTjjEnHenvWVg7tIKpPRtvOvSVrUhcyhC3itSM6coNurxex5TWrrbVjYvfGNM7/AJgjB3/5ySZ/1/8A2Jyb4/1Dsp/857j/AOGUv94iGaXuDR2f/nn1fB1F82z+rfpXp5fx+Px8qo9E93bydPo6utFKegmc7TWan7dRnLEljrgTrXvvyaOvWP5ZGMeLk6adQ7DMp15g+EX1ygNrwSlam2eY0yNiGRnRYh5SGsMgY0V5BR6RLJU7w3eSoWCvLGdBNd96N0ncVYuWdWdVVpVlFvlU4TjlrOq9q27r6pdq3u+Nw+972ypU3qpa0acqahlJ7U4NN4xiSezOUY/I9BcAvL5rcVp/vOxbKZgydnEtvtgbBiqWwB4xpitgUqHxfmKfLpC4XGwQuBtTQW7S5E+JSUlSlChxizy9NDAuc1XXLSV0oXUb6xlaUqdu4wqOSmq1aUZQUKSWXPMmtRRWs1tazhHMrGg52ztruNabqpuCi4unTg8682/e6qWXnYYPbyZIiOYdytpcpwG4k2FT/PeVJTFlqe2lhTsxu8yd1Tc+22UpbzLn9OZY9GW3UrdaYvupfdddS66tpoulOho+zo1Pf06EIy6HjONuHsTx8hx3k41LqvOG2MqksPnSeMroeM/KbnOTKKZlGtWp7VJEmOD4RJt4twmK67Kjc0uWPD9ml2lkQadT0c5RuZJ6Za3mP7xLC2NMvLvSFvCm04mharmm2+e0xxnf126aqa8LO0lHi86/E985uuLxvk4e+1VrNJLbsRb2HFq1t1PUUZXNdNy97xrpfqOvvWNbLWssZWxb86wIaz61uWE8DwvHj1kFVva47VN7bKI1NnGBK9V74re4ntUYdClDpcoiTgQqXGxhGscXxasbFKbszLdrLooawHK7ibulWrVKiprR3eb4ucF/lOtjLTwsrxUmsY2rnSxWRVsqVGEXUd47lRlGWyhqp4Tb969v67Oca25GyflVV2IXnVzIDjji5ouhyblTMtIsAmMtSuxs+IKMERZRsefjqhN1Elceqc+EoF7TVotuZaHLrrkV1txp3VKrQkayvYKrra70TSdxre+1++W7Vzxt4xUG852vGeTbY6T4uVtU1NXU90qio6uxavEQdfi8bNRV92NmeTeedQetKH+v+r0gAAAAAAAAAAAAAAAAAAAAAAAAAAAAAAAAAAAAAAAAAAAAAAAAAAAAAAAAAAAAAABeWOXOOsuQoI8S9F1zibVMow5Sht6lRR1wjqF7QqntD1C6lbT+ltpSkjqN1K0N6pzK0rS4RV4ylRqxg8TdOag+VScWotPkab2Pk3m9NxjUpymswjODktrzFSTe7buT3beY3bZxy2fqbyzGW88Z+bJVM8QZkd8sOUdlsRUJ71Ei1n2Rx5JIPA51jBzcUxzHKE0IxxLGtK1ICjaNylyiSmKnLm5QnOvS+bt6CvdA0La3lCFxbqg5057Grq2qRqThVW1rXqwlmW7D1s4bZb3FV2ula1avrTo1nV1Zxe+3uIShCVN7pKEJpJZSSWM7E3Yjlj2GYF5Nje5mcpiVmHEeWtqNco7o/lIlhkUXaJ7McY35Eecv5PikLmaZqkTIQ34vdk+N5pIk7YsYbpUttiLbJJClRpnGslKpO50ro+SpulXo2dfv2GVLi41J0+KpzabzJyjUnHfhczyiN01QsbuLmp0qtzSVrLGOM1FUc6kU9uNVxjKW5tJbTSkPSlSbquQqxdmaU7dSDJ2KYlI3hNinC2a07lKWEoqtsSmM+wtkxoxeUYovNLuTOcikrYehY6l239UWJr7b7i7aca+b4TVqEbKnRrTjHjLi3bUt84RqLjGuiMcuWM4XQW+hadaV06lODap0quZrHizcHqfK3uNsUE1d2uyHMsccoo+6ZzXGe+usEkaZjmvGtWtNC4FvLEESRS2vU1gK5nLcG6F7CGM6hWTKYwa39Z54rNJdmNGqXqFbHZR1b2zpRq6Mhewq6Puk4UamdepYzbTUZJrMqGxass+Js61Zwtrmq4X8rV07yhJOpT2KFzDanKLT2VGtskltaWNu7yDPJRid4dSTUShsNIcVxJrcqT3pFTeaWpNsMRKUt9tl6ZQkutuIOT3223Eml3F1tpWytB7iikqVJZU9WnBKUdutFJYa2v32/l8V4eMnlanjTqOSabnOWq14yTk3jHI173nW7nNqutlr3jNs1q1/vzjliC4G5UWAIS9imfG8ax+7yLriwbK7C4Exo1sCyWlJlbdHzHuFsS+cqWp/ZnFzjMjlbUrIkKNM2MSijupK6qXlfvalUuNEV4xt3OUlGUZUKVapKpq8urJ6scSWtFPY9qtaKdGFtSdarTo6SpPj1BLWi41Z04audibwst4bTaXTuogURyC/SvYXIcT2a2dmV2q20Uo1zsb0sW0TxY4zSbQ4uGTWa5QyGZkSe4gjGQ3BfkvEkSWN0vXSSR5jeUUbi692SFFpHYpJR1akIwtqVSzt0761jcrDuKihTqfqcKdNwjKUI6leetlRprXeNrRbUoycq1SN1XkrWvxG2FCOvUhqTlUnlpSanRi01teqnt2nl91Pwel2S2HxtiF3eJYyMUsezjJU+QnGuRcxzFti7OhWPskVx3HmLYpNppJXvrQ3rLG4lFH1LcmWmkr5Ata2FM5OiT2V/cuys61eMYylTitSMpRpwlN4UdabxGEdZrLlswsY2o85a0FXr06TlqxnJa7Sbaj+uwltcsLZ6XsTPR7G84Sp9mc11yyjt3yl5srwQ+p4NizWDk1NUZJrRMSMJxqGQ5fHM0TOHSGCwiRsZT5Y+WnzKFPzC3mNL9eopECXGDPEQVn+RqWsOLpXdGxsXTuIqrUudIXOu+NqSadCD8aLSeFTak001q7Es30bh686FS7us0W4U6NpRUVxcIrFWeqsqTT8dS25WN5qM5RXdmRZqIY9f47svOdtMFwlzY57Dcl54w3GYZnSLSRxjytC/Y7VTayw2WyVlZaLyyJA5rqM6eQylFf0ZE4sUfjz463uidGwo5upW0LOvOMqc6NvWlO3azsqKGdXWkknnG7YngqtIXbr4oRryuKUGpKpVpxjWUsPMG0k8Qb59rznnLH5I1ezt3KI62mua5pbVq14njLC175UijaiyrIcUTxhw4oNqqpcRU8rKzlDaoedbW7p/Ral23GUstrPptTejq+IuUVxbq4Ws5UVOLqrVW3bHO70PcaaMaV7S1sZamoSbS/VHBqD6HrYSzs6t62UT7eHDOCsaRTE7rOtko/k2B6UwlvxdGMIZCkeOS8F8oe3yzJbZsVMNn2FHI4spmUte8oNjVIFJ0jIn1p0BUOZFkV6vKGhxtoqWjbm4c60adGdKdxLjZ14a3G2XFp0o2+JS1YxXiNLHj5ktmx2c72jSSpynVUoUUoRpS1eLulJqpKssLWy8y252bN50XKeypglWpuVZjH5LAH7HWV+UMxtMcMOsQa+x9qyJMYvpx2K7t5Wxk3ODc3OThi2Q7AnxwhU7NpV7KomViw882rgrpepm0RTqw0hSpyjKE6dlVVdSzxkaUrjNpTqSblmcYKb983h5Wx7caQnCdpOcXFwnc0pUXFYTmqOLiUF5Lk1nkz0o86nx+Plj1zeFt+3P6Dz5t05N7k2Ltk9rGnA+10XzrheOSfAEszhEFCFpJx/J5OzNhzYTG5AyHZBhMiQO0MeL1DhZa5N7OaSuvS1oidCqkHUvodL6XVrZu5sp0q06d1C3qLOsoSeeMpyUXsmklse5tPD3O00fo/vi6jRuYzpRlQnVi8aspR/WyWVti2t/L1bTa1rV5gLkCP/AM6Fd7emVxS3v3y4T/8AwqH/AISl1ltQ+92gv/iD/wB/cGj/AJWb+cm3O+vpLf0hA9HoL702H8Hp/moo9J/fC8/hFX85nqi/gufmH83/AOdZJvS/9UWHPj6g8dwz+7rT+Cf/AN6qem4M/clx/CP/AO3Ah7+FT/8Aqd1E+uXkz/qtHBJwK+6b78RS/wB4zThP8Ba/jan5iPFgPoZ44AAAAAAAAAAADsGl2dWB1bH1ic3BlfGVwROzM8tK1S2urS6tqktY3ObY4ozSVaBwQKySVSJalOKUpVJRZ5BpZpdt1MNKScZJSi1hppNNczT2NdZlNppptNbU08NPnTW47OWTCXT1/XyucymRzOUOt5ZjnJJY9ucif3Iwoqwkq9e8PCpY4rLyySyyi7lCky6wqywu2tLbbaU1hSp046tOnCnHyYQjGPoikvYZlOc3rTnKcvKlJyfpbbO+V5ZymvnhGU12S8gLcnJTm5QlyMrmUjUzxMoZ29O0NB6eXnOV8gKOamlIkbG00twtvRN6VOiTVKTEllW6d70OLdLiafFybcqepHUk5PMm4tNbXtb355TPG1ddVHUm6kcatTWlrxwsLVlnWWzZsfPzn55DyplDLr0TI8r5InuT5CmRFtqd+yHMJDNHohuKNNOKQEukkcXNcUiKNOONLS2H2kWGmmmWl23GX1rmjb0KEXGjShST24hCMcvpwluWcb8LYJ1KlVp1Kk6j55zlJrnxrN4WeRYXKdWdOZsohyTHaiYSk/H6B8Nk6GDHSB2NhyKSnpTEJ0hSRm9Xcypnw5CaajNdiUVi8xKaYnvUVJvusrtxdNTdVQgqjjqupqx13FbVFzxrOKe3GcdBjXnqqGtLUT1lDWeqpbdqjnGdr24ztZa1Pj8fjw+YN3ueN/J1mj+322mzVVyqeb3RBjiNSLC+n8xx/jfEcMwqkx/ONbYXM0ElhuPo0TFohWTzqTXumZb3ZiRE2q21ZHsnR0lC6XnLUSRNVQoLNo46Et051I3F9CrUqyqucbiSSnNuTaglqarbw1KLWMJ7kyxelK8owjKlbShCMYKEqOsnCMcRWu3rbFuacVlvlI4nfKBZSfsdv+J8U4ywFqxBJs1qmPI6DWvHB8MkeTWJWpSqjI7OskSmQznJ7tFrr01Cz4kmmaCKuSc49O7sziRfSy2aloqjGpGvXq17ypB5g7metCDSaUo04xhBTSbWWm+TK3kdS/qTpuFKnRt6ck1NUIaspr91Nty60sdOd5glXtVrw4/1+X+AWq2pZx8n9ZxLalnHyf1k2wvYPI8FwzmLAbSrZlmMc3nwhylzG+MaF4NbZHj59teo3LocvVl3KotJykxrtGl7m2mWdc4u/urWtJOu63KW7lq2lCpc0bmSarUVPVlGWrmEsa0ZrdKLeHh8qyTRr1IUqlBYdOthzTSeJQacZR5VLkbXI8PeQiOrfhp/b7f18qIvt17Psyb8p7CZMzDDML48mC9rLhWAYSqguN41H2RujrQ2onN5Vvr6+rkDWSnSuUwkzgoJMlEoUFVdpDc2tx7qcqVkXqTeS3taNvOvVppupc1NapJ+M3qrUjFY3QjjWS3JuW7JLVualWnRpyacKEeLpqKSSzJvMsb2+V7G0lnatsIDsIgAAAAAAAAAAAAAAAAAAAAAAAAAAAAAAAAAAAAAAAAAAAAAAAAAAAAAAAAAAAAAAAADN3FfKFbM4qx6wYkse8f5QxZET3NXC4BnvDuK87MEFWO9qei06D35QicldoknMMSlqOs7A5t7BeqvPVHNRyg84wyruNEWlxUlVaq0qk/hJ29adB1Htxxip7JYT3va+U7KN/cUYKlmFWlFYhGvCNVQ6Iay1orYtmcLYksIh3P+z+d9opCySTOeQ3GbK4sxpYxEGqxuYoxEIVG0RCdMmYYTBIg1MEKhzTaSjSWmIY0wNZCm5MQaqtPNLtMp02lla2cHG2pqKnLXlNtzqVJNYcp1JNym30vl3EVe5rXMlOtPWaWIpJRhFc0YxSjFdS28pAg6yA7Nuenhnqd1pdnNr6R1OiircuVIqn0K5/UqHdGNK6r1PqhnU6X8eZz7+bw513GOpTp1F49OFTC2a8VLHVlPHyGynOCepOUc+TKSzjdnD2mVUg3azQ7Y9wdBWMmA44dMDORjzHcs4thTZAs3St3IVWqGB0yHk9juIkElXRWy3qDKcWa3VUXcxzkNH18ISupHBDRVpGrcVXTc++ElKnUw6MNm6lBr9Tz+ua37fk6Xf3Lp0aanqcQ9aM4KUakm9vjScnrJbsOKwWFsvsZLtqcpLMy5CjeP2GfvzIwoZs6Y9jN0SST6StCG1E55IlDOUvVtFk8mN9ljjLlsdRMLG5OnPXJWFvOPVVPnsrOFlS4inOpKmpScFUlrakXjVpxe/UhtUU3sWzG4huK8rmrxs4wjNxSk4LV4ySWHOS2+M98nsTe3Bc7LuhsPHcbYzxM1SeGlxDDbu2PeMTleF8JOs2hy5oye5ZlQFtOUXbHa7J1GovJLw7SQ5iUy9QxrOua9oWNx7CrPa74fcy1dzWulxqqV1JVoqrJUpa1NUnmnsjraiSTxlNZyyVX1d0adDMdSk06eYR14atTjFieNZZltxnG3cy6o7ygu1UZTZQRJZpB3xBmbLUjzrkVvnmA9fMlNz1lmWFqSX+aoW/ImLZSji7itJWKyC08TJY21CQqPJb0KQsy627Wpoi1q97uXGwdtRhb0nRrTpvioaurGWrjXXirZLK2dWNqWkLimqmFTfG1ZVZxqU4TXGNtOS1k8bN3Q2Yv4+yBM8UzmJZLx3InCJzuCyBrlMTkjVfZYvZX5mVlLm5cRQ6w5OdQpQVZ1VKqJPRqyampVqdQlONJM76tGnXpToVYKdKpBwnGW1Si1hroa3p8mxp53ctOpOlUjOnJwnTcZRktjT5GvQ01yrfsZIsL2b2Ax3l2S58hGW5rGszTCyd2yXJDY7mFSt4MyWhdEE1Vq3K+2++ri7Wu6xcQ5l0LcmZ8tb5Gwqmx+aGpyRQVbO1qUYW1SjB0IajhT1fFi6eHFrCzs3c2NZPebwua8K0q0Kso1ZqprzW+WuvGbfO010ZSxhpEE+X5Y60kklFJJLCS3Y5MEW/eVCRWqQK0q5CpUIlqJQSrRrEhxidUkVJjLTk6lMoJvLOIUEG2WGknFX2GFGWW32X23W0rTEoqcZRkk4yTi09zTWGnv3hNppptNPKa2NNbmnyNFU8vLxI3d1kEhdXJ9fn1yXPL29vK5U6O7w7uio1a5Orq5LjT1rg5OC085WuXKzzlStUcaoUGmGmX31QhGEYxhFRjFJJJJJJLC3dAbbbk23JvLb2tvnbe1vrKlfJZG6s7DHnSQPbkwxUtyKi7GvdV6xnjZTyuuc3cthbVCgxEzlurlfe4OVjeQmtXLrrlaqhp91TBhU4RlOcYpSnjXaSTljYm2traW7aZcpNJOUmo+9TbajnfqpvCy9rxjL3nSU9PgNmk0ljoXR9vnx1muFsXV7N2fR6TPVr5TneJlyfA8ytmbqpsk4ywqRrtB5H/FtiM6jJh1OdcoJh9GdRATWFyrabfdf2QO7WvlN3Orbc91spSlKmWhrCVCtbzpydOtdd91EqksyrNpa/PGPlRXi7Hvidy0ldqtTrcYuNpUXbw8VNcU3u1eXGd+c7PTH0Z3m2miEAwDi6O5Qq3QTV7KH8c+C2OkJx2s7BsldfnaTVknXNdElLxJeL2+Oi2rPMHB/YP+FdG619EJTpypqmjLSpVu604SdS9oq3rvXaU6agqaSxueqksra8Gsb65jTt6UZ+JbVeNoxwvFnrSm2+fbKTw+TKIPy1lef5zyTM8vZSfuyjIeQn1XJZhIetbKydd3tfW2qpb1pjrc0Mbf1WtlP+DNjYiSWcKdTIt7fHptrela0adCinGnSjqQTbclGOxJt7XhJbW23ve8grVZV6s61TDqVG5SaWMtvMmlu2t5+XebY+S/5Zqdcmxj3IuK02FI7mSFziZFZAREKpitgT2wSk5kao48G3uxEblpDs1OLTH2K0hvvbEJyBWjUqLF59i29OVT6Y0DS0tVpVp3E6EqVN0/FgpqUdZyTw2sNNvc8bd2Sy0dpapo6FSEaUasaklN603HVeqo7MJpppLfjHyltcqNyucv5TFvxNHnHDMfw5F8VLZG9J0SGXr5w8vj9IyG9EepUvKhgiqVG2o29uKJSNpLKYfcqOVKlDoeXemSJc6I0FT0POtOnXnXlWjGDcoKCjGLbWEm85b2vOxblvZrpLS1XSMaUZUY0lTlJpRk55cljLbjHYsL0+nT76Qv+sq+sAAAAAAAAAAAAAAAAAAAAAAAAAAAAAAAAAAAAAAAAAAAAAAAAAAAAAAAAAAAAAAAAAAAAAAAAAAAAAAAAAAAAAAAAAAAAAAAAAAAfTvADduAAAAAAAAAAAAAMLGMbN2OTHMN24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xJtLYssw20tiy/t6QMmVuXIAAAdQAAAAAAAAABROKhSkQKlKJFc4qyCbjE6G06xPcrMtp/JIoffYZYVW+va591l9tPLrTtV489zUq0qNSpRp8dUjFuFJbHOS3LP8AWuXfySUIQqV6UKtVUaUpqNSo1nUi3tk1hvC5cLPWRi5ZClbQiPcXLHKhKjTUsqefdI0l9hVDDLCbK1tLbLr68TDLLe1bWvG7t+VWtPP1dM6Tt6cqtbRbhThtnKVRYSe7dJ8/IuVbN5f0dE6NuasaNHSsZ1ZPEYRpyTb3Y2wS3bdvWfqjncwXpE61HjdSelVklqE51sjSW2mkm20vLMpbe2230pdbWlaUupSvCvbpQbU9MaVqwjVp6Jc6c0nGSqJKSluazNfMKmitF0Zyp1dLRjOE3CcXTlrKSaTT8TGU3jZsz8pezlI0bGxWPj7Zc206MRecipfapUWLTyrb+txFbaF2qVFDa3lW30oWXWhd55lxRNl99ttWvoWtlG6u06T1ISdNSzJ1Jxy6Udu1xk3HGWvFznBT0bKpdXcrW1/Vv1SahPalxcZbKk/Ji01lNb2ljLSLGIncycCLXJsx2rOarrbjSjFDsQnVqSOFL7Dik16ah3A0utt5dCiVNt/HgSYbT+VWpWl9J1Vx1DRU3Qxla88TcN+tjWjltZx4vMW0tF6NpS4mvpSEa6wpKEMwjJ5wm8PZsS981z45LsiUwb5YmUXkEHoXBvMtIc2tXTgpRn151vCteFtTCqmFHF231sKM5xV9ppBF/C0WejtJ0tIRkop061N4rUZ+/pvq5U9ybSxh5T3FZf6OrWEoqc41KVRKVKvBeLOO98rSeOTm29VuOmQXVNKXKLNESMfFTaQnU3mFPJSO68g5MiPvMqSc3mW2UKMWlk1pQ++67tX0pSla0tr6+mbuN7Ws7Wy75lS2+LPDcd2cNpejrLK30RbTsaN7c3ve8Kra2wcllPGPFUnt5PlKdXkWQNFtip9x66N7bS+2ilancyHKqcuvarfeUWiILt7fCltTlKey66tLaGUurbSustNXtBa93ourSo/rqkJJuO3a2lrPC+TnbxsC0PZXD1LTSlKrUazGMoTjrPO5NqOPQ+pkkNbohem9K6Nx9qhEsL6qQbSlbeNKXXWX2XW3UpdYYWZZeWZZWnGy+262vbpUX1tcUrqjCvRlrU5rMW9/SpLemnsae0pK9CrbVZ0a0XCpTeGufmafKmtqfN05S7Dhx/MJ20t5F8jfV83W+QjFfkU091VMsPj6qUq0Vbi1qopRYjbkxtK1pS3pJhZtl9OfYaXW++5MXfeXWicw+3jWnn62mqk687bR9rK8qU8qpPWUaUZbVqqScc4aay2stYWXhl5R0RThQhc6QuY2cKiTp03HWqzW/OrtxnZhYa2rOq3g/hHkVUjdUjRMY2pjBq+tC0a65XYtbjjrrqW0svPLLsLJpStxdl19pymhV5llymhBV3VKKWmqtOvTt9I2krOVV4p1dZSpyb96pNNqLba262x42YeVmtoanO3qV9HXcbuNGOtVp4casEtuslsUti2xxtxLDezPYZJlTlEGNI5NZSM1Qe6kIrrVpRppVCTEi4+6620o9PdQznpi6UrW+63m1vpzeNaVpNpq/rWNtSq0HFynXjSlrLK1ZRk3jmawsPtyQaHsqN/XrU62tq07epUWpJxevDG/l59mfYd5KnpzYWwta1MamQKblhKe9ElqbQwsky0269TWhKdUZdZZcXYTXgXzbLjrTTK0Lsutu6b26uLa3p1KNvK5qSlTjKMc7FJbXhYa68YWTns7ahcV50q9xG2hGM5KctzcXsjtzvW9b+RPlLjtrW6yy662tl11tK3WVrStbLq041trWnarW2varWla0rw40qO+Dcoxk1qtqLafI2k2unDeMnFJJSaT1km0mtzSex/LvP6GxgAAAAfbPIOTJ09r+0XPV8eos4vNiaiy5H1BVTmpq0trQzpFSOiV7V9v8i0+pnb/ALntV4civbd3crFSbuI0+NlDVbShiO3P8eOzbv8AlOl2ldWqvHFcQ6nFKWss6+3Y1v5H7DuB1r0/bYcwAAAAAAAAAAAAAAAAAAAAAAAAAAAAAAAAAAAAAAAAAAAAAAAAAAAAAAAAAAAAAAAAAAAAAAAAAAAAAAAAAFsSyMEyxtJbTlytvsIWlrqHIq20NuuKIUkUKu59K29TuoprdXtcedZZw+bxrdJWML2jGnKvUt1GprqVOSi5PdjLaWMHfo69lY1pVIW9O4couOpNNpbc6yxt2cvI+sjz+JZBX/8AaV/r/wBMn5v/AEfmil8HaX4UuPyse0uvCKuv9F2i5v1Oa3fIc/xKoPRK/wD2RPuQ8HqP4UuM/jYdvPsHhHcfgu0/Jz6ej7beba/iVQeV2Sv9OPl/yyacfm8KfyPL8rh4eAeDtFbfdS53rH6pDG97Gs8uVl+g1fCGu2//AGZbbn+snjc09ursyk3s3YfNlzMVZQossula3ULssspdXy60stpbStfDXhxr4R6mnHVpwjnOrCMc7NuIpZ2bNuM7Nh5qcnOUpNKLlJycVui228LoWcH9jc1AAAAAAAACwMo/4ByD6Uh/1ohFPp771XX72P5yLbQf31s/xj/NkdvCf8D4z/8AA23/AOVKE+ifvbZfiIew59J/fC8/hFX85kfZDs67zeBR0/8AloLz73BSnurXqailp3G60y2naupQhIcVTj26WqDKUr/LrwptNLvjSuirOfwUm6048ksSeySztTVPV5MKT5WW+iP8n0Xpa9jsq6qoQksJxyoptPa8/qsXs5YxfJsmmna8ryu58zwdryuHgHqdVYxhJbNmMYS5sYweae3ftzvztyWejh6ZDL3KWp1hthjmkolUN9pJdqfjzUdLjqGWVpdUy8xHYdfW6ytbjTDK1r/K4irho2nR0jVv4zkuOgozpKKVNywszb3uWU3y72d9XSU6lhR0fOmpKlNyhWbblFNy8RcmrhpY5EkWQy1/+2yW18v/ANH0/H5v/FYz2/V/CKi1ajwjvNaSiuLeM4iudYb5O0ubiLlwcs0lJtVnhJPL8bOxLesEnv69rbWheoeDSS0PRFFp9h9bOCgu8q62qcsu/wDvxh9K1LsJtpdUy66ltLa8eAvr25tqdtXlVqUnDi5JxcotttNYxl5e5JY6OYo7S3ualzRjSpVNbjINNRksNSy23hJJJc/OR7hchUTDOeotMtLUuy5Qj59a1pcm6mlT1vLpWtebZVUQppwpSlK32338K87jWr4MwnHR+tJOMZ1qkqaefePGGujZsa6Sz4SSi9I4i4uUKFKFRxx79azeccrznqZfMsXGtsYf1xF11h6ZqW3kGWV4Xln1IvsJMtr8ypZt1l/Hy6c3tC00nVlQsLqrDZKFCo4vmkovVe7n/rKzR1GNe/s6UlmM69OMumLnFyWOlJ4fJ8pbGJ24lBCWw2yy2h7lcpXqjKU/lGX3qTSieddXjWvMTFE2cO1SlaXVpTjWta8HB2hCnoujUSWvXdSrOXLJ8ZKMcve8KCx1vG9ndwgrSraTrRfvaChSpxy8Rioxm8LOFmTb2JbMLB38viqSXtVGxUdelqWpKVEKii7DDSTS6X215tL620rQwsy8u6nOp2q0r5dtB2aT0dT0lbqhOTptVIzjUj76LSaeM86b2bs4e849HX9XR1w69OKmpU5U505NqM1LDWceS4rHy8+2Os0lXkQtmINPvUmkvSAoxSZSlDFF5bU6WXnX0p2qXm3W1MupTjSlbq0oKfhHBw0fawlJycbmjFyaSctWnNZaWzOc/baW3B6SnfXc1FR1rWvLVWcRTeUlnkWcF05PkbrGI8ncGg4slUY7Jkt1xpJZ9lSTEq0263qZtt1tK1vJLrzuHGlKVpTtVrx7dMXdexs6NW3lGM5TpU25RUlqtbVh5x0NbV0nHomzoXt5WpV4ylCNKtUSjJwetBrG1NbNrysneSyUpoox3uygqqk6+4pMjSW3cy5WtOsuusL51KXcyy22ww0y+lta0LLrS224y6yy7ovtIKxtI15LXqTjDUpr9fOaWIrlS59+MpLkxz2VhO+upUIyUKcHOVSb26lKLfjbd7SW35WtxZF12YKIrny4+P21tL6XWNWpbqm9Rtt59UnVep1N6Vze1Urp9bq3U4UP53CwVjnwg4p3WtbpKPGd6anjamG8a73PHRjctjLJLg/xytdW5b1nDvrjHquTeNbU8jPLjGdyLiRzGj3AnOTt1tqZakaHU28mvA6iNyQJDjep30upS0yznUKPL51v8sgwrn20rddbTshpOVxoqtfUcQq06VTWhJZ1KsEsrVe9Zw9vO+pcktHKhpahY1nr0qtWmlJPVlOlUeFKLW5789KzuLRYXnJsvZEa5rNZWgm2w0u5xXlVNPdlJRxpZl5KYtKoTpUhd1vUK8SeqVOJMvtvMsuqWXwWt3prSNtCrQlRoRSlrVZwTdeSk8uMU/EjFYjs3vfznfd22hdHXFalXVxXkpJKnTlhUIuMWtaTw5ye1pczR3UOlEgeeyWOu9iRLJ2KwwopWXZwSn3mWnFEKDCqUutraUfaUZdcXZaWeQcXW0iy62+l3TozSF5dd+2dyqcL61i1GaXiPWWrFuKwmlNRb8pS+Q5tI2Fpb95XlDXnZXTTlCTevGKcXOCk2/fR1opt5jKLI7KRTn+Ms9Pa8s9JFRlpdc4VSXVQ1RVsJrQq0jo3Gh1ONlOd1OnatrWl/GtKVpo09KvTlSPH26ve9YuVR006TpPi2oKG7OdVZ6Mly6mi1oOFTiK/evfTUaXHfqqqNzzLXx73e8c2xYxtyOSWqbEiWxZeWassTk2qzSra2lGqaFWUPMLtrbbzbLzaX32W82nC26lOFvlU9tSVRQiqklKajFScVqxckvGcVyJvk5OrB4ubg5y1E4xcm4pvLUW3qpvlaSw+r5SoEhqAAAAAAAAAAAAAAAAAAAAAAAAAAAAAAAAAAAAAAAAAAAAAAAAAAAAAAAAAAAAAAAAAAAAAAAAAAAAAAAAWvLY21SltJbndUqSJilxSws1IoITG3Hlp1RFhdb1BJ9lbKlqDbq2W2UvrdbbdS6lLbrbq7SVpQu6UY1606MYyTThUVNvoy2s7zusLutZ1pVaFGNacoarjKGvhZzlLk37/AEY5Y8/iehHzXt6+6rX+H+1v5uH+wU3uJo3k0hV/lC+THjL7cxc+7ukPiNL+TP8A9A/iehH/AOW3r7qtfvb+rt+oM+4ejsffCtu398Lp241uh/bBh6d0h8RpfyVvkf7j7buVD+J6D8O29vVPDV1avK4f/DaU48fm8OHdp2u2eg9Hb1f1cLD+6Y4xnHLLbufL1bzHu7pFZXeNHGHnFrJb88mr052Pb8qJoKstLLLLtrWtpdlllta1pWtbbLaW0rWtKUpWtaUpxrSlKVr8wempxUacIptqMIxTby2lFJNvlbSy2eclJzlKTWHKTk1jGG221jkw3jB/Y3NQAAAAAAAAsDKP+Acg+lIf9aIRT6e+9V1+9j+ci20H99bP8Y/zZHbwn/A+M/8AwNs/+UKE+iPvZZfiIfSc+k/vhefwir+cyPchX9aJvApCorSxBafegUqLuPUk9LjuF15l3Dhb/YVZpttePbtIMrSn8ioptMy730toq7kv1JN0Zy5Ity3yfIkqmtu2qMuYt9ELvjRWlbOLbquKuIQ5Wko7stZy6OOuSRNXl8PK7fldvt1+Pg8Pc7XqU00nnKazlbV15x855l7N+zkw9mHtznO7qfMWgjmCZbLnKJJ0h1xzYkopUr7TSrk3btSVuJtttrdf1SwxXYVfStaVtMLNpWn8ioq6ekoV9IVbCnTlJ0Ya8qyadNPZmON+sm3HbvcXhZLGpo2dOwoaQnUjGNabjTotPXktvjp7sYSkuh85EqyMtkry9KG11of0YlpRLLOjG9RM6sUgYSbedfWy/jbzFBlK282nb5tePaHnZWVK+09eUq0qiiouScKjpvK2LMlyLbsxtPRRvK1loC0q0VTlJ1HHFSGvHDltzF7MrkL6SYghCU2029ErWc2vGhStcdcVxp5XOsI6Pz6d22+6+y6nautrTjSt1Dg9o6LTlGtVxjCqVZSj14ez5txUT4QaRlHEZUaT2+NSoxhLbse1ZJLKKKIKLIIKLJJJssKJJKstLKKLLtpbYWWXZS2yyyy2lLbLLaUtttpSlKUpSlBdwhGnFQglGEViMUsKK5kluRTSlKcnOcnKUm3KUnltve23vOilqE1yjD+hItuvPUNK6wguylbrjD6J77ySraU7damm22F04ca/yvKr5Q4tJ0pV7C7pQ99OhUUemTi0lycuDq0fVjRv7SrNtQp16cpNPdHWxJ/ItvSWxidxJXwlsKsvtqc23qkCounllGWKTTiaXUr26c9KcTfxr2q1rdSla1trw4eDteNbRdGmn49B1KU1nDj40pxeN/vZRSfPnmO7hDQlR0nWk9sK6hVpzW5xcFHY9qbUotbHyplwS6VI4g1Uc1hJinqiolIQmJvstNONNpffWltb+NvCwoswy6vCv9zS3tVuoOzSWkKejrdV6kZTcpxhGEcKUm8vYnuXi7Tk0do+rpGvxFOUYasHOdSSbjGMcLbq7FrNr243EdZpNvPhbMeYTemMOekBt6cytKmEXmNLnfcSZWnareVdWtl9adqt1ta07XAU/COTno61m4uDlc0ZOMnlxzTk8Z5cfPkteD0VC+vIKWuo21xFSSwpJNJNdDRV5v8A8EEn/wAeR/8AyTkJOEf3uofj6PzfIY4O/fG4/g1x86KDMZZlyeHGVUXI0tjvcWes5lDbEhhtiapSi4u6622+4kspQbbZdfbS+hd1vOtpxqOXhDGTo6Lak4R4yGtUSbUJOMEpNYw8bHt2LGcE/B5xVbSeYKpJ0W1B5/VEpT1orDW9b8chcHYVNa0pwyc4VpXt216yJ+FaVpSva/tlWnzePHiOtaL0nOOzTVZqSzsjHDi1hciymuXHynJ7paMjJr3Hoxknl+NLWTT3bZcj5924/NPE6Q7HkwbKONHOihvkC+h9ElEdLKms9E1xNCrVKqlaWVS1u51DLe3fWzmU5nGuPc96P0PpGnxyr8ZTqVNZLdJxxL0vabK/WkNL6OqcTxOpVoU9XOcxUlq8ieEti9PKdjij/ABg/wD9r/rpxHdoFf8Asmz6YVP99UOTTqS0te48un/uaR0EV7WVZ5w86JP9FD+uortHf84NK/iafzUDuv8A/m/on8ZU/Orgn/10qv8AJm3u/wBBN8e32vwDMdvCirj4lHm/1X22bfkyJf8ANin/AA76apMY9OebAAAAAAAAAAAAAAAAAAAAAAAAAAAAAAAAAAAAAAAAAAAAAAAAAAAAAAAAAAAAAAAAAAAAAAAAAAAAAAAAAAtuURZtlzeS2uhistOQsLXWXIzSyjanFEKE9tLrjST7a2cxUZWtOZSvOpbWl1KUrbdwX9hQv6SpXHGOEZ661JqDzs3tp+L0HXZaQr6NqSrW+o5yjqvXjrLGc42OLSz0+ksOuEofxr/wl8r/AP5qT3vFWuC+jMLbcr/6sfqy3XCjSmF9zr/6L/8AWP4kof54fPt1J73h4L6M57n8rH6seFGlOe3/ACL/APWP4kof54fPt1J/tbw8F9GLbm55H8KnueVsVPbj6TV8JtJbW+9+n9Se7H7/AJiXS7LSi7Cra1raXZbZbW7t3VtstpbSta93hSnHwj0MIqEIwW6EYxXVFJLkXIuZdRQSk5ylOXvpNyljdmTy/az+xsYAAAAAAAADoJQxdkrC4MfSuhdPtIt6VQjpNSuoqiFPHqHVk/VOd1HmcOrWcOdzv5XN5teLSFo720q2ymqbqJLXayklJN7Pk/rR12Fz3nd0bnVc+Kk3qJ41sppe36SrZGzrM0NjT1fpPW1CmRdI6l1Hq3RyrCuqdR6ob1Pn83jzOqmc3jw593l1ks6DtrWhbuSk6VOMNZbpY5V17+wjuqyubitXUdVVqkqii3nCk84yt5+b8wNslbD2p1KqamO4XW3WXUsPTnWcalqExlaXdTPLrWvNurZcXdbdeUbYYSYYXdreWlC+oyt68NaEsNNPEoSW6UXjY117Vsw0bWl5Wsq8a1CWrOK3POrOLe2MksZWxfLt5CPyINNEBFja3ZEVEtVllSirT2dOoWJye3bYSWpvUXHVtKs4Wl3FnkULpS2hRRdttttKVaK0pSjxNHSsu914sVKnmrGKeEk8POFzyxs+Ut5aU0ZVfHVtFQlXb1paksU5zTTy4prDyuSKSxt5S7IlEEESTqLU5yhc4LzKHuboru56laopS6tbq9uvMKoYYaZYXdebfzjb7jTj761vrZWGjKVjGeq3Uq1XrVa1TbOo3h8+Y427M7/Sq7SGkK2kJQ14xp0aSUaVCGVCnHHJube5NtLdjCRToohRJNnaY9ceqddG8tD1u6HzOodTJbC+q9M6Vd1XnVbuPU+il8OrcOfXqfG+Ojo2VLSde/c1KNWLiqeNqy9+c7cb8Y9u+WtpFVdGUdH8U1xVTWdRtYe1vdnd17c8nKXoLcqwAHx+Pc+PpjD25XpxvSf23f1Zw3j6cb0uf7fQRgux2oTOqt6h8gURhSu43LUdiUtY3KTa153PonMMssJ/lXGmc28pTaWYZd0a1PZWtlaCroWdO4ncaOupWc6uZTp4UqcpNvLxh42vkWzOx8he0dL050IW2kbWF5CksUamtq1YLbsz+uSTS3pbspvAR47Uq3RI7zCRqZOcgraYiQ3pS0TaQdbdSvPvTFGGFm8brS760tKT2m3F2WqaHlUoWFPQ1SpXp19I3c7yVNp06eFGnGS3SaxiTWzZq7WsttLCVtMU4Uatvo61hZxrLE6ms5VpJpqUY79XnzrPGZYSbTO8nMQ7NGpM2dcOtnR3Apf1eiTpnP6kmVp+pdSqqS83ndK5/VOqXcOZzeZXncbezSmjpaQoU6KqqnqVo1daSzlJSWqsbt/sOTRl8tH1alRwdRTozpYTSa1mtvNjCfJ1I/qbxPsyZyWrrh1tqUvJXdX6L0zndRIUk9S6l0lLw53SKXdU6pXm8zhzLudxtaT0fK/tqVBVVTcKkJuTTedRYwkt2XtM6Nv+8LipXdPX16dSmoqWMa7Ty21yYwdw9sLdIWk5ndC6mpT7LKc+ytLDyDi6cSlCcytt/Uzi7v5Vt1bLrLqVvKMsMKvMsunubOldW3e1day1IpSivGi4pJShlb088+E+k5re8q2tz3zRerNSlLVy2pQk3mMls1k92NpYBEFmaJLa1Isiqymmwq4oq25oIMWkE1pW2wkpXep6TbQuzhYUYUpJ6lbS2hJZdtttttNHRek6cFRpaTkrfbHDp5qRhyxT8Z7tkU5dOVnJbS0ro2rJ3E9FQdxlN4ninKXlOMdu/bsilnk3F2JogjQRVdFkSpTaUtQuKUxcruqrPqe5kmlnK7y+eTZdWl5tTOol3El3c3+6pffcZdZR0bCno6tY06kv1WFSLq1HKT1pLDk022tqy4rc21vyzg90Z1NIUr+pTiuLqwkqVNKMVClLxYLYuRb3t+RJFVFGCkXYEDHRX0+iHpX/AAqqfovVekrVKz+8UPUczmdI6n/fr+fzOf8AyedzLZ9H2rs7OhauaqOlGS1ksJ5qTk2s82slt34zykWkLrv28r3OrxfHOLUHtcdWEYfL73JQtURo2Sp+k9HGp/XskoroPROpdG6l1CnO6V0kzq3O6jx5vRyubz+HOrW3+Vy21g7fSN3euqn33GNNQS202lTx421ZersWNu/cie50gq2jrOx4txdvKb4zOyWs6jwub3+/nSWN7OpkkGXOUgTShhfzGF2JS0RG3VRlrCjyf5dOfzbzLbaX0svrZdYaWcXfzSbraFXl1vvgv9E1695C+s7nva44vi6jabjKK2JrY3nV2NYSeqnsZ0WOlKVC0nZXdsrq3dTjIx1tVp78Z2bpLKec+NJbVlF/pSziUqYlSo6WoKIJLPVVLtJqpOsKstNUVJsrWwmpxlLjKl2XXW2Vu5tta0tpWt1SjOEIRqSc5xilKb2a8ksN4W7OM9GXu2lNPVlUnOEXCMpNxhltQjl4jnlxz7z9xIYAAAAAAAAAAAAAAAAAAAAAAAAAAAAAAAAAAAAAAAAAAAAAAAAAAAAAAAAAAAAAAAAAAAAAAAAAAAAAAAAAAAAAAAAAAAAAAAAAAAAAAB9O8AB9vSBjC6eTlfJ8oxv6drxs+bd8gGQAAAAAAAAAAPLDcEsbB5YbgljYAAAAAAAAwklsQA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OXOdmN305HL9H25y3V77Qi+4lJZYbdZWtt5pnGpVLqVrxtsttutuM4eVW6l1ltK/3PPp268Na81XKNNJ42azWxPo59vOTQouSzJtZ3Jb8dPN0HWdkDh3E3rV/7YQ9+Vej0LsJe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v/opvWjP2wd+Vej0LsHEw6fSdogfbTjLSVZdhd1/ClhxdbqFc6tf5Nt9t9bq2ceNKc7n3W8f7rmUpWtZqV25SUZpLPKsbc8+7Gz27+iKpRlFa0Hrb24tbuhPlx8/Ot1xV8v9VeP4fj6VB3Lak+f5Pt9trIE8pPnOBkyAAAAAUi8y4pEqMsrWl1pBnNutrwutuutrbbdbXu23Vpd2u58wRVm1Sm1vxj0m0FmUU92UR16XD9XpcRSZ9vPt+3WdwAAAAAAAAAAAAAAAAAAAAAAAAAAAAAAAAAAAAAAAAAAAAAAAAAAAAAAAAAAAAAAAAAAAAAAAAAAAAAAAAAAAAAAAAAAAAAAAAAAAAAAAAAAAAAAAAAAAAAAAA7VacOFK8e12+Pzf6+H4OHdGc+nn25+fHsC2dPWSKhMuORpjLq1rdcSXzrrq8brrqW0tuurX5tbrqVur6Yu6LbpQb36uPRs+g4ZpRnJLcm8fOVYkNQAAAACgdPler+lV/PQRV/gp9X0o3pfCR5dvKR8KQ7QAAAAAAAAAAAAAAAAAAAAAAAAAAAAAAAAAAAAAAAAAAAAAAAAAAAAAAAAAAAAAAAAAAAAAAAAAAAAAAAAAAAAAAAAAAAAAAAAAAAAAAAAAAAAAAAAAAAAAAAAAJBa/lek+lU/PUXdD4KHU/nZxVPfy6yvEpoAAAAAUDp8r1f0qv56CKv8ABT6l86N6fv49ZHwpDtAAfH4/+dAC3rm5eT27l8qHx+Z8fz+n2w2cn9fo5Nn22h73259vL1j4/m+Pqd0Pt83b83OPt1gAAAAAAABzwr3K/wDl5fx+YA6k9i29vQjgAAAAAAAAAAAAAAAPt9uTr5h1/b5wA3Np7Gt65V1gAAAAAAO18f1f7eP9QBY5d3Qs+zK+cAAAAAAAAAAAAAAAAAAAAAAAAAAAAAAAAAAAAAAAAAAAAAADmn9fp9z0/wDzoC+32yhz/J8nX18m75R/5eXTy/w8afHiM/2b1v8AblfbIOBgAAAA4fH4+X/V3BnH2+2/5OYAYAAAAAAAAAAAAAAAAAAAABILX8r0n0qn56i7ofBQ6n87OKp7+XWV4lNAAAAACgdPler+lV/PQRV/gp9S+dG9P38esj4Uh2gAf1Z/dW9yt1KVp3aVr26f1jWbahNrY1GTT6Ung2h76K52k+pvD9h6lvEYatWfwkxbqR/EpD7tbCGu9RZiC6xz7FOq26Lk5L53Mo49ce3OuMlrwX04r617fUa0JHnO/Lp6BjdcdPj5VEuMWrrY75dPmxtikm8cy5S6dtQWmJ0XRhKjGEmqTXirFu5dbbljpb5TF7TvMumO9ew2OdR8ocmpgvGjZnZ0VwZnynrfJsuRXJWNpAsaXBU0TFCRIplL2J/QM61IUe7Nruho2EtfS3JcQ5JkJjQv6rqld2dCpdUtIV6jorXdK5VGUKkU8OL1YQabTxFrbrYwllEdtVtrutC3nZUqaq5ip0XUjOEmm8rxmpKL2tPZqp5zHCNJuX4DXFOWso4uq7J36uNsizaA1fUllC0j1WHSVzjtXZKXQw2lidxq3dMJsoaZS0s623ql/DnVuKU+MpU6mHHjKcJ4e9a8VLDzjas4KqpDi6lSnnW1JyhnGM6snHOOTOM4NguIOSUz9lKDYrmUjy5qrr8558bkDxr/AIy2Izcmx5lfNzM9LutUaeIDCk0fkCqrZLnS4pBEVkoURoqSGKkKppuVNzigWKeGrpOhSnUgqVzWVFuNapRo69OlJLMlOTlHLivfKKlj0466Wj61SEJOpQpOrFSpQq1NWdVN4ThHD2Pky03s2YeTH/GWgu0WVNp5JpwxY8q1ZtgrpK0ORm+Suzc0xfHDZBja2S2XzKYWnKmFuhLRZcnOJk6VUvbn6xxZioze9qn5kTuE9S9t6VtC7lPWo1FHi9RZlUct0YR3ub5ERQtK868rdRSqRzr6zSjBR99KUt2quVrOzasm3PH2jx+t/JjcrPK3nJmquxrO5xvUpshOVtcsnR/MTLGpOy50u7M43e4mtTNKoe+2tEljp6npLK3IX5rcSLm1wdSUyyxLU1bxXGkdHRhC4ovWqa1KtTdOTi4vbiMpRmk1z5TTyiwjaSoWl45ToVliCjKjONTEk8tblJPGOTqZrpw3yXebsrYQi2f5LlXV/XWC5KWPKHC5GzebWrEcgzgqj6ura7fxaNq9rcSliNI69SbL3WSrYyzXKVKUyxxqiUFq62FbSVClVnRjC4rVKa/VeIpa8aWd2u9ZNPc8RjJpbeXByUbGrOEKsp0aUJS8RVqnFynjlhmLys7NrXo2mxflDdDcgbEcp1rDpVitvxri/Kcm0swujWkyk46PwtvlWP8AE83lk1ufXKAx2WqFDiqKhzqjLcm1nd7HN1qjqertRG3uBPBY3tO30dWuqzqTpq8rbsOeJ1YxhhTlHCWVlZWEnhHVe2s697SoU+LjN29NvPixzGMnLLjF7dnImnzms6Q8mbsIh2JxvqrBZHhDOGcZ8xL3d8ieEMtsE+R4aXsKp1TTCK5slRBaCJwaSwctmWrJWRa9OrUgTdHsTO65YqTpTLGOkKDoVLiUa1KlTaSdam4OrrPEXRg3rTUnsjsTeUsHJKxrKtCjF06lSecxpz1uLa3qo9Varjnb1PA2E5NnL2BsRLs9MeWNaNl8QRuSNMOyHOdV8wpcsteK5RIK3WR9nyInvZI86MdHxRZcia3lMgco4pX3JUNHm1U4thS1Q0hRrVVQdO4oVJRcqcbilxfGxjtk6b1pJ4W1rZJLa0YrWVSjT41VKFampKM5UamuoSa8VTUoxa1tqW9N7FtxmScV8kJsTk2E4skrllfVPD0xz1HGuW4DwZm3OrbBM45qjcjMMTw94gkKqzOaToc4WF3I4fdJnyOGPp9xfRbKlGlm3x1dK29OVVKnc1YUJOFarSoudKlOKTmpS1k3q58bUjLHLvWd4aOrzjTk50Kcqq1qVOpV1as09kXGOGsS5MyXNjOwgDBOgGxOeMuZgxAhbIljFw11TyRZsPNszy5tgONMHIok+mxl9U5CmB9HBMkqmfSFLenQsiZ8dXGiNxXtyBU1NbmuRzVr63o0qVZuVRV8cRClHXqVcrK1I7M4W15aSW9kVO0q1KlSmlGm6KfGurLVjTw8PWljZl5wsN7GfrtboTl/U2M47yQ+S3DmZ8K5YVPrXj7PGu2QiMnYmkMhi5thMjjHXzraxu7RIWgy6601ufmBrqtuSuljUYvvZHq1vzbXtG5lUpxjVpVqeHOjWhqVFGW6WMyi4vkcZS6cbBcWlS3UZSlTqU5+9qUZ68G1vWcJprlTSIL1+18y3tFlqJ4RwhEVc1yLMlKglpZ056VCmTpEKU5wdXp6dnE5M2MrEzNyZS4Ozs5Kk6RIlJuuuvuMvKKMmr1qVtTlVrS1IRW17ctvZGKik3KUm8KKWW3sIqNGpXnGnTSlKXJnGEt8m9yS5eXlwZeZv5L7NWIcSy7N0RyzrBs/j3GSxqQZjc9Vc0IstLcMnvqu9vZjcjM9zNH3NubXFxKUICHxnTPjHaoSqLj3IpOVcfTlo6RoVasKLp3FCpU+CVxRdNVdmcU5a0k3jbqvVl0b8dFSxq06cqkZ0a0YPE+JnruHTJaqaXO9yLjhnJN5xleq2N9yXjNGqOLcH5RjuS3eNO+YMyn49d7n/G8hfI5bjm1qd4n/AG7yDOlMZka6DM8QUyVvUtrMpNkzxFlKhvSLdJ6UoRuKlqqVzUq0pQjJUqOulrxUtfKlshFPEnJJ53JrabQ0fVlRhcOpQhTnGTTqVdRtxbWovFeZSaerjKeHlo1jNbW5Pbm3MrM3rXZ4d1yRsamptSnrnFzcl6gtKhb0CJNYapWLVio0pOlSpyzD1B5hZRVl5l9ttbGTUU5NpJLLb3JLfteFuOFJykore+ZNt9Cxyvclz8qSZ6YOTf5JPLmEeUA1hV5myHqC/TCMSMyTZV1NIzdEpVsFCIy4QF7V2LJjixc3WMrlYgJdWh0cG6OSGTuCNuVJ3joV7eUarK8/pDSlKrY3PEwulGUXCnc8U40ZSU0lq1FJyWthpNxSzsznYXdjo+pSu6Dqzt203KdBVFKqouEvfU3HGzKbSbwtrxk1MY60hy9ttm3ZQzHR2O8fYxxBM5Y8ZUzPl+XIca4VxSzOUyeW5gtlUtVplVqVS8Kk5qNjYmZsdXhdRKqOStlyJCrUJ7OpeUrWjb8ZxlSpVhBU6VKPGVqjUU5NRTWxb5NtJFfG2qXFavqOEIU5yc6lRqEIJyeMvLy209VLfyqKziy9qdD8zanMUBn0ifcV5cwtlM52RY5z/r/PEuT8NS14YDOpP0eSSdOia3BrkLSdaeWezSNkZVqm5E6VbC19jO7XId7e9o3HGRiqlOrSSdSjWg6dWKazF6rbTUktjjJrnwa17Spb6kpShUp1G1GrSk5U208NazimmumPVnbjOyTcgntNDstOeB5JsDoyz5lORty7G2MXTY2jTPM3J3NktdU12L4g7QtBI7qXuBTrGCL582QMlwf2B6uaTHBhTp31VxrTVs6fHKheOkm1OoqCcKeJOLc5KbWOXxHLCayk9h0y0VXjLUdW1U2k4QdbxptrOIxcU87l42rl7m1tIvbuRg2tcmKToyZxrLZn6IQ9dO33TP8AjzY1W2yKNtzSQ/qT1GMG5uWtSN0tYFSV5rG3CXI5KWkVJSD2gpwUkor93pe1zBqFzxM5RhG54l97ty2Lx8qWG2kmoNZ5dhp7mXGJ+PQ42EXJ26qp18Lf4qWN23Gtnds2mMGrWiuXNq2Cez9klGIcO4ZxeqZGvIGd9hMhJMY4ljL9JrzC45Gjn0xC8OztInm8rmJmmOsLwpT1ORVcbUVrk3VV9FxfUbeUIONWtVqJuFKhDjKjit8sZilFeU5JENC0q11OadOnThhSqVZ6kIuWcJvEnl4exLK5S+J9odl/WzYLWSHz5HiDL0Iz/LYOtxFkKE5Bc5TrrnNgVzdmjrs3oMjRBGhkqZoJcFpDNNCkDa2zSOt7mQ4Jm2y5ezqFeKd7RuKNeVPjqU6SlGpCcFGtSernbCWzL3rxmmuXlN52lWhVoxlxVSNVri5wmpUprWSfjJay27G8JrkztJzl/JyZh2V5QPdTXPBcJwRiSVYEZ8jZRXYtZMjTI/GSGPwZ8hccXRDHM9m8WQuC9wWuU0bFKFwnyDHkUJL67qFq6Is6JEhsghpCjQsbSvXqVqka7jTjUlThxjlLLUqkISaSSWHqObeFsbbZLOyq17q5pUo0oOjHXcFOSgorVWrCUorLzLPjaq37lhEK7C8mrl/AWCkuyLdlrWXYjDxExQ49mUt1izElyykxlOHRB1xa41P6lMjLa3K3AjhamXM5j4zVONQlmOZdXZnq4TUNIUa9bvfi69Gq4OcIV6XFupCPvnDbJPC2tPDwnsIa1lUpUuPVSjVpqSjKVGpxmpJpY1vFjhNtJNZWWll73ruHccf2+322coAAAAAAAAAAAAAAAAAAAAAAAAAAAAAAAAAAAAAAAAAGe/JdYxgWZ+UD1VxblGMN0zx/NsooWWVRZ2ofVte2sxrdDjESyiY5OfUm80kq+vUji7uNlOF1KcRw6SqTo2NzVpycKkKeYyW+L1ksr0nXYwjUu6EJxUoSk1KL3NastjNiKDYfSuU7nrdRp5yW+uF+OnrYpy16slGIZDmmIZdbUizI5+O2iWMS/s/eW9Y/tt16V5uZbW5KkeFJN7dacjKU0vs4XQvIWquYaSuFUjSVXVqKlKk8LWcZLi4tp7s5ytmNyZ2qrbTue952NFQdTi1Kk6kai2uKknruLa3tSWGYmS7ktcnvu6W2+t2FpBE6Yu1Wl0junufMyS1rx/jHGuOynMwuOPOUZqpJuQIXg1JfagUNzK2rnR0cWp9WtTFRta3G5v6o6TpqztbitGfGXEY6tGlF1Kk5vKlqxbWctZzsWHyYOadjPvmvQpyjqUZYlWqyUIRi0mnOWOXP62L3biCNptBsx6qxGD5SdpRiDNeDMju7lGobsBrnkEjKOH3WXMxJih1himQltrM5sMqSJiFSktnkbG0HuSdvdzWfrjYyPNUE1vfUbiU6ajVpVqaUpUa8OLqKD3SUctOL8pSa5CKtaVKEYzcqdSlN6qq0Za9PWWNjlhNPbnals2mSGcOR0zlrc0p3jOGw+l+NSnhTie6HNcpzk4tUpn0cym8wxjUTqHQtXBSZe4wnF6qY3qcpvitjb+sjbEZo4MKaTJmUu9bBR0rRuJuFGhdzcXUjJqinCMqet4spqbgpTS8Ra2XmOdXOyWpo6rSjGdStbQU1BxUqjUnGbilJQ1NZqOt4zS2JNrKRJfKgcnXhfU3CuomSMV5k1+eHaa684ycsjxqJZVnUvlmYZ5Ij5Fc8ZxxSzyOLpW87Cq8ttTI0rlYvjBpKultpURJoZeYItHX9W6rXVOpTrJQrSVOUqdKMaUIqOKVRxm3xrby8a6xukiS+s6VClbzpzpZnSi56s6kpVJP9fBSjhQXJnUf7l8mkYXBWAAAAAAAAAAAAAAAAAAAAEgtfyvSfSqfnqLuh8FDqfzs4qnv5dZXiU0AAAAAKB0+V6v6VX89BFX+Cn1L50b0/fx6yPhSHaAB/dnbvspT+lb83w08FBrU95PC/WSwm/wBy+r6DaHvo8+tHl2b19s5PZpzq2fwtpwvpbbdWxmvupS6nOtrW3k3yK8Lre1xtrw4VpxpxpXhxHknt4Mw2f+8S2bMf5a1nl9PO8noW9XTtR80Jvbtz/krePtybDSMv5aPYlrbnSmE8B6O6rzJ0bFrLXLGtWrUOx5lVtaHQi5I7IGOXLVkiNZaOSK8xKctbkid0T2X0PblyJYUQpKu/ci3k1x1S5uIJp8XXuKtSm2tqcouWJbdrTynzYKz3SrRy6dOhRk1hzp0oRnhtv3yWeV4e9Patu01DqFB6tQcqVHnKVSk4xQpUqDbzlChQdfcYceccZW4w040y64ww0y668y+66666t13btEksJLC3dCXVyJbsLJXtt5edr3/Pt+U9Pj5p1Io7DOT5btaNAEW8xmYtcsSZInO4Wa5dsZM8dQmTyRQsOeMXpHfFWXcW4wwVD8ImI1NL6SxyOVFpllCVxRbs1uCl18zO6VR36ub2VpOFStTp2tNQjKaipasnmEqlWVVvkymmscjXoFQcFacTbRuVKnTm7ibcoxbayk9ZRhGC2pY37d6MpcoNp805Wflv9b4jVA07BbIaXXwzA1Vzk1sjjMnonDGGJXIcTx5W5K0dTHbJkUINWWJ7DLEdzRHHJ0dT0qBvMUFxxeNHaJrta1ChWi6+NqipJwUpdFOW1+Th8qNn415pClHEatWk1S24zKKy4p5ztTWMb1vbxk18a4arbJ678klywsgz3hbJmFG2eNWnzLEG7KcUe4E/SddCc53LZIubYxJkja+qGhlImbARSQ3tljMsVup7e1L1qxueyG/quLq3uNJaNVvUjVUZzblBqWMxexyW5tNPV5t5zUqFajY3rqwnBNRSjLY2025NJt9WcYeDqt4da9hdzMB8lvmDU3FmQs+Yrj+i+Kdb39sxFGXqcX43ztiR2fW3KaWbs8cSr74XfIFrwzLypBICW1I8JUNyo1ZckRpjr82dxQs6t/RuqsaNWVeVVOo8cZTksRcMrxtVeIkm3seFvFxQqXNK0q0IyqU40lBxgtZwmn4yluwsbdrxt38htRZI+7RL+EWcnxFX6pHX2MaMxyPvVUq0hxT9dmXU3OTc41TuKU05MvI6YmO6itTHGkKi+aeUYYWZbdWvbUtCXEl72WkHJZWNjuIY2PDWzka2PedeHHStFSXjRtFF9DVKabyt737TTPyDr+xk7GbQ46NZ4hKp/nXQvYvD2GsfzqQK4xG8rZOfjoS+NmKFz4geowtabJyzxt7bzXRFKI6vQoillW52SLjSD7LTTEJO1tJpzjChcUatWVNJzp04rDmk009RtSw01HGWmkzh0XPFe4j4kpVberThGo9lScpRag3lPxsNPb7cEjZHfttMRaZ7gsRPJP430nwvktqxjB80TyWfx/QF9fVCWdVc8fpMcMWw2Y3C3Ib62vqVwWGW49jcnUszScrd3WiRuuTqxHRp21W7tpLSda8q03OdKH6nOMU4NTc5U4LUTWzxmsywsZ2PapOvTt7iHeNK2pyUITk9eLb1oqOopSfGNZT2KSS1m+UyviGIM+5Wt0hxptJoXfvBCnjDuB4lr3yhmkkpzNDpvhXE7o/VSR66b5La2CmLHaaYHsNOvuaMoR2Jp48obVK57kay5zcpGbzyrUKXftS3u3Z1OMrOtZXKhKFSrhKUo03mSjWwsOEsYe5cnRGnUqK0hWtlc09SlGhdUZSjOnT2NKclha1JN5UuXLby3nHbBOLtjcd7GcrDjzWt4xZygMFgi2kRzvrnm1fM5xmLbXFyHKKlsumsAbYjRC/yfJ2FXOy/r/O2OUNq2PSd7bnCINEje3uLtBnTcToTttHVLlVbKco61KvTShC2qSprWjLWyoxmspKUWmlJPDxmKlGtCteQoOncxi3GpSqPWnWhr7HHVwm4PLeGtr5coijlEdboXj/SLDOdo/hnP2gDrknZGYxhfyfeZMlTKWxl5rHYClvUbKYvjmQkbDkBlTILegQWVLJszLHE0+TMaJlWt8ZTtKuXS2FzOd3WocdSvIwpQl33TjGMk3lcXUlB6knva1MLGdbDwnDe0KcLelVVOdtOc5J28puSwv18VLak+VPGNjWc5cb8iqvRuebtpsNtz80xrLGzGg+y+vuvrk7uqZhJV5tmqGLrolHkj2sNTI2dzkSRhd21ucTVSdRasMJRobzFi0lOdtpeLVK3quLlSo3NOdaKWf1PO2TWHlQeJPG3Z05WmjWnUrU1JRqVLecKTbUcya97nZtlu53t2k7aJa37A6aYV5TzMu2eKcia+YqfdCsza4sSbMUUe4DfkzN+YFbG3YujkIaJKkbl8vPTLWN3WHv8YSOiJhS32K1a5IjW3KLoL25oXtWxo2tSFaqriNRypNSVKnFePKbWVHK8Vp4e3O9E1pQq21O7qXEJUqfEzp4mscZKS8VRWzWe/DWVztcsL713XV5KHkTLK3VrZaw7+XW28f5NLrthorS66lPKpddSyyl11KcbqWW8a15tOEtkv/aelW1h69BeilF8n2eevMV037n6PWdmKrxyZU3tNfmk80imONytSshztekaoRBNmcEzKYuq7nURNcWjGUYs9yByV8226vRULSiVqj6Utu4lE305tePCtheQlUtLmnBNznQqxhjfryg1H0v+vPLyW0oxuKE5vxY1oSlyeKpJt827PTk9Hev+ie48f/hBjrmyQYVyQow0btFmzNSbPV7EsriF3xnkMmbP0HcGjJNlt8Mc1zq1y+ONKeKtLysfEjmeayGtZB7Y4FJKGve2stCcRGpFVlbU6XEf+8jOnqKacFtjhqUm2ksZbeWXNG2rx0sqjpydN1qtTjcrUdOpruHj6zUspqKjvxhKOPGMP8fwaZ7NcnTygutOure4yzYWCcoSk2RnOKImnq45Dyvr5YyvOPiEkWjKKt75M00FySYilLo2tKNeY2HGtVbCLnF6ayFfVVnC3v7K5uHq0JWLoRqyT4unW1lNOUsNQc4Zim2s7tyZzqLrWt5QopusrtVZQj76dNKUNibzJa2J45NuFuzYWXcaT/VfkTGPDWy8SfMb5bznv/XMOHMO5BRKIvkaPQCD4cMgszykuhrnYRI2Bvc3ypUOsbpC2tKlSQ5NkiRJ1Da6IlqjKqU7rSk61u1UpUbOdKrWh8HKpKblCCktk3GO170spcprOE7fR0adZalWrdKpThLGsqahqSlq71lrm2527yf+UOuup/CXYTWla0rbtRye9bLqVrSttaRXXO6nNrx7XC6ta0rTyq1404V4VpFY/eOts5Lt/wBJPsN7ltaXpNPdO2SfRqwR3OoB5x38KFmNxpl5la7a7xp7rrrrq1uTlY6z+nsJu7fCpVicuwqhdac2hdltvDm04DWv/wA36GNn6jQae3esPka5dvWZp7dL1l+6rL/+R/LzbPQsmLWh2t7dMuT42Cz7ENbpNvnmeNbFxHGLbqukk+WTofjKLO8IKfk+xsnxLhOUxSe5LVu7zRVjpoRJHREQ2pkTy+mnXomRzMRS3dw4XFtRncKyoyt9d3GpBVJtaq4uNScZqGFtaST2rD5tLaipW9eqqTuZxrKKoOUtWKe3XdOMouT34w3z9Wbm7MLnEAgP8HgjWR8HxnW6YEZbzG5OmFIh2V2MUCLkWyGB5O1t1Es4muQpg1u7gyvLa+yRjkktcHhgkTs6sy5IxnIb2Bs57CcJ1NLuFadeMoxcasmtaa4pLWbUUmk9iaSyknl5y+i5hKMNGa9ONF8ZJOEM6sW5J4Sbk1sabWd5+iUy8rlN/wCEQ3l3VtvpydXKDUpdStaVpzrsTW1rStPKrwurwrTt0rwrStASTsNAp/HLV+hza9uH8nNlN/8AmtMfwOt+bTNeOqV113IwcrDZdWt1hWU9GTSrLq1rYWaZlJ3LMMstrXhbffZZbZffbSl11tltt1a0tpSlhc7NLaM2b6V7v/Fx2r28vybzit8+5mkVn9fa+2rydO70GmAWxWAAAAAAAAAAAAAAAAAAAAAAAAAAAAAAAAAAAAAAAAAAbMuRtp/+lA0t7Vf/AFyN3b+Zw6zPPx48RXaW+9t5+K+T30dnX8p26O+7bfom8+rIy+2K5YfN+MNiM7tmINbNDMRTyHZiytHo1nWCaoQojNrUe3S+QMlZOVMH9W/oT5a4pbDTnV4WMSmi5YrWHmJqUUXWDmoaKoVaFJ1at1UhKnCTpyuarpvKTw462NVcySOirpCrTrVeLpW8JKclrxow18ZazrYznpeSj1HKyPt/yavKP4Rxse+5O24k+ccP7QTOIpVRzxlTO+NGh0WUmatnbLzL3edOkTmq+2YvDchtcHZW5vTYQhRrHp4a0i5dcXa39jWqJQtadGrQU2sQpTljU1nuimljL2J8u1G1Bu5s7qlT8a4lOnVaz41SK99jO9rkWc79hw/YuyRqJyLmYMebWxWQ45nGz23GN3rWvBuSWkyLZHjF+JmYyuW852waR2oJOxMT8yGteMlbma1p1t158fuPItYpQzL3DCqU7rStOpbSVSnb21aNerB5g5TwoQ114spR2vVy8LahqTt9HThWThOtXpulCWySUJJyko8ia2Zf0osPl71SpRvzaSepUHkodcNakqEo04w0tGlvxUyLb06Wy+661OnuWLFiu8kmlhdylUoUXW1OPNvvk0Iv8lq7P/zdz+f7Vj0EOkW++Ke1rFvQw8vZ4m/Zu53hfIXTyreP52+6x8lLmVkhkqd8Rs3J44Tx28ZPbGB1XQFonqV4lvV4W6y5MlNYm+UW0LN4MSxeS5GUJUVLTX0IO5mujakI3OkqLnGNZ3k5qm347g6cMS1d+q1zbt2xYJdIQnKjY1FF6itoQckvFUstNPG6WVsWM7+p6LxclSAAAAAAAAAAAAAAAAAAAASC1/K9J9Kp+eou6HwUOp/Oziqe/l1leJTQAAAAAoHT5Xq/pVfz0EVf4KfUvnRvT9/HrI+FIdoACla08r4+l3K+GnbAZxu+3VzEz12P2Grlu/P38fGZv49jC6lGZq/jQm/8bV5VY3SG1LuyP187Ma2ViFKRWtlXnm9jdKMfDrZTooiVCgqaoqlTVJNNUlCKgmpKaailjOutfd77ab8bV1nPjJ67WHPWethx1ca2/GNm/atm7YQwJTQACTWnNeZWHHL5h5jy1kxmxJJ11jnJcWtU7lLfjqQuRdyW+xxfISkdSY07LrL0KK6xWvbFCi25GlutMpVOVWyN0aUpqpKnBzSaUnFOWHvWWiRVqsY6iqTUfJUnj0bjo3vIk/kswpkORzmYSCf2q2twtnL3Jnp1mFF7GUjIZV1JKuXHvNFjOQ3oSWtTRb1ZvKRJC0l5Vicm2zZQgouGpHUaaccbNu/ZuNXOblruUnPfrZednTvJAlezuyc8LmRM52EzhMysis8cj2QSpXlieSIudsEPcznqJMkyseH9ZbJ2iLPKg92jra90XI2RzONXthKZWZebdoqFCLi40qacG5Ragk4yaabTxsbTabWNja5Xnd160k06s2pbGnJtPr5y3IPmzMuMWSWxnG2W8m49jc/Q2tc7j8InkpijJNWy0pQRa3S1qYXVAgkaG0hWqJtSPCdYnoUpUF0L5hxlt2Z0qdRqVSEZyjtjKUU2upvaaxq1IJqE5RT3qLaT60t52rfsTsC0zqKZQas55hbMlwOMpIVBsiN+TJojnMMhyBkWRpBE4nLU72W/x2NIY44uEfRsTO4I2tMyLljUSlsQqTiL8O3oOEqTpU3TlJzlBxThKTlrOTi1hty8bLXvtu8zx1XX19eWvjVUsvKjjGE9+MbOoh8swwkyw4ky8o0q+0ws0q+6wwsyy6l1hhd9taXWX23UpdbfbWl1t1KVpXjTiJGk1hpNbsNbMc2CPOHlbH0chKeTM75wzVawWZjzLlXLNkVSmoYvZkzIcundkbQn0JtORsFspd3WjOkOomT0NTt1E5JlCCaX2V6lZzdKdGlSzxdOENbfqxSb255Ebzq1JpKc5zS3KUm0t25N7NyKmH7B57x5CpFjWA5uy9B8cy/pNZbAIfkqZRmFSmqxNYjWdkUWZXlExvXS0ZZaRT1yQKerpi7CDecVbS2iVGjOSnKlCU1ulKKbznOctdXoNoV6sFqxqTUXluKnJJ5WHuZYkRmUux/JGiZQKUyOEy9gVdNYpXEXxzjckZVvMMKosaXxnVInNtVUKNMK6QjVEm9Tvvs5/NvupXaUYTjqyipR5U0mn8j2bthpGUovWjJxlzptP0nc5Hyrk/MclOmmXcjzzKkxUJU6I+WZHl8hm8mPRpOfRKkOfpM4uboamS9UM6OQYquKJ6pf1Oy3nXccU6dOlHVpwjCPNFKK2dCMyqTn7+Up43azbx7SxbDLy77DC77y7y7qX2X2XVtvsvtrS626y62tK23W3UpdS6laVpWlK0rxoN3tWHtXM9q9DNU2nlPD51v/AKuslHJOdc25mLj5OYMxZTysTE0d7dFisk5Bls5LjLebQi01DH7JO7ulrMkMtTJ7TEzdRMTfaQTS6ytCi+bHClSp5dOnCDe9xik/m2fIbSqVJ4U5ykluUm3j0lvv2SMhymJwmByaeTORwbGhb+VjiGPsoe3eJ4/KlbiU7ykuEx1wXKGeKFyV2IIdH+xiRoLXhxJJWuNFKkqw23ZQhGU5xhGMqjTnJRScmkopyaW1pJJZ3JJbkjDnKSUZSbUdkU22orbsS3LOcvG9ll9rud3/AMPU8vwjfZzc/wDV6N/Sak6M+0Gy0dZYLGo/sNnFijuL3eyQY0YGfLM+bGXHb8XYqKse4K1IpAShiTvYWuXF2uTAQ3rbbFquyh1LVBtLoHb0JOTlRpyc01PMU9ZPepZW1PlT2PlJVXrJJKpNKPvcSezmxt2Y5OtkdR3IM9iEySZFic3l8XyCgc1D2hnUdkryyTFE8q7jrlTukk7atTPSdzU3KD7lC8lbYqPqedUw26pt9bpHCEo6koRlDGNVpNbsLZ0chopSjLWi3GXLJNpvbna1824/ue5FyBlSUOE4yfOZjkeaO3UOusvnsmephKHPoxNiZN1xf5CtcXVb0dOWWQRVSrNqUSXYUXzbLLbaIU4U46tOEYR8mKSXsSyZnUnUlrTk5Pnlt2fLk7mRZozDL8lkZplmV8lSjMaV1jz6myzIp1KHvJad8iJTcRFHkmduToplJTrGCGdoIjziW62q2UlqbS205NYhTUK1jSpQhxcKcIU9viRiow8ZtvxUtVZby8Jbdu8OpOUteUpOezxm9uzdt6Ny5ls3H9s+bMyx3KJ2cI/lrJrFmlS7vsgUZeZ57KmzKBz9KE7gkkz2dP0TsTKzXeRJHZ1SvrkY7XLHZO5uBK85QWtU2mHSpOnxLpU3S1VFU3Faiitiio+9xjZjGMBVJqbqKUlNtvWTetl5y9bOduXnbtKTGuXMrYZfzZZh7JuQcUSk9vUtJ0lxrM5HBZAa1LLir1bYa8xdya3IxvVXkk3KEd6m5OdcUVcYXdUu2tMzpU6kVGpThOK3KUU8cmzZzbBGpODcoSlFve4tr5goy7ldXbG7FWTshKLYbJFsyiFp8zkZ1sVl7k69fXGVxuhjldRjki98/tytfGyiVzVO39sT1Riv+zAqdNZxCKytV4illbNjx1IOrUeMzk9VuUct7JPa2uZs7P8Aj3zfST5Em1Mx5VpM8vRyQQ/LMtpkOXUk2UIlLeiVlUWyI/Ud+us2jklqgb6yBkkqtzbHnoKPrklU9GJ5hUqKjThxUNWk06UdVJU3HOq4rGIuOdjWMJYWwOpUblJznrTTU3rPM096k8+MnhZTymW605IyIwwuW43Y57NGbHk+VMS6cwNplL43QyaLYsrvXxlXLIujXEskjVR1cYYsYj3hCsNaFZl6lvuTnXVvrlwg5xqOEXUinGE2vGipY1lF8ilhZXLhcxhTkoygpNRk03HLw8bVlbnh7Vzcm8ssbGoAAAAAAAAAAAAAAAAAAAAAAAAAAAAAAAAAAAAAAAAAFzwybTLHMoZZxj2WSWCTSNLLXGOS+GvrpGJQwOFll5di9lf2RUhdWtbYWaYXaqRKyDrbDL7KX826tK6zhGcZQnGM4SWJRklKMk+Rp5TXWbRlKDUotxktzTaa6U1h52nUvDw7SF2dH9+c3F7fXtxWu709O61U5uzu7OSk1Y4ujo4rTT1i9xXrDjlS1arONUqlJpp55phpl99dkkkkkkksJJYXo3L5DDbbbe979rfteWV0Wlcog8haJdCpI/RCVx9aU4sMni7w4MEhZHAnj1Fe0PTUoSOTatJ416kqRqSTy+NeYZTiNZRjNOM4qUXvUkmn8jEZSg1KLcZLc08NfKdzkPJ2ScuydVNsr5CnGTpmuJITrZdkKWP00k6whLZUtKQqf5IvcnVQSmsrWxOUarvsJs/kl2229oYp06dKOpThGEeaMUl7Os2nUnN5nOUmtzk236WfnPskZEyrILpZlCezTI8pubmxorJZ7KHyYP8AVpZUZbezNdXmQrnBxq3NLeSShbEVVPRkCMkpMlKKJLtspmEIU0404RhFylLViklmTzJ4XK28t728t7WYlOU3mUnJpJZby8LcupcnMVxmXMrm43Jw2bk7IRmIUz9WVJ8VmTSR343Ik91ptl0jJg9zlWMFPtbDzrKu9jXa4VtONtqo4GX0rhU6aqcaoRVRrDmopSa5m1v+Uy6k3FQc5OCeVFtuKb5UnsyR6NzQAAAAAAAAAAAAAAAAAAAAkFr+V6T6VT89Rd0PgodT+dnFU9/LrK8SmgAAAABQOnyvV/Sq/noIq/wU+pfOjen7+PWR8KQ7QAHCva8PlerwAY3dO75jnhXjw4V4jDaj75pLnbSXpMqMnsSba3pJsc2vcr6lRhzgv18PWXT09D9Bni5+RP1X09HQ/Qxwr3K+pUOMh5cPWXT09D9DGpPyJeq+zofoHCvcr6lQ4yHlw9ZdPT0P0Mak/Il6r7Oh+g44V7lQ4yHlw9ZdPT0P0Mak/Il6r7Oh+gcK9yocZDy4esunp6H6GZ4ub3Qn6r7Bwr3KhxkPLh6y7elekxqT8iXqvs6UOFe5UOMh5cPWXb0r0jUn5EvVfZ0o54V7lfUqHGQ8uHrLt6V6RqT8iXqvs6UOFe5X1KhxkPLh6y7elekak/Il6r7OlDhXuV9SocZDy4esu3pXpGpPyJeq+zpQ4V7lfUqHGQ8uHrLt6V6RqT8iXqvs6UOFe5X1P6vz9oOMh5cPWXb0r0jUn5EvVfZ0o44V7gxxkPLh6y7elekcXN7oTf8AFfYOFe58fL/N2w4yHlw9ZdvQ/QNSfkS9V9hzwr3K+oM8ZDy4esunp6H6GNSfkS9V9g4V7lfUqHGQ8uHrLp6eh+hjUn5EvVfYOFe5X1KhxkPLh6y6enofoY1J+RL1X2DhXuV9SocZDy4esunp6H6GNSfkS9V9g4V7lfUqHGQ8uHrLp6eh+hjUn5EvVfYccK9yocZDy4esunp6H6GNSfkS9V9g4V7lQ4yHlw9ZdPT0P0Mzxc/In6r7Bwr3KhxkPLh6y7elekxxc/In6r7DnhXuV7vlfM7ocZDy4esu3pXpGpPyJeq+wcK9yvqVDjIeXD1l29K9I1J+RL1X2DhXuV9SocZDy4esu3pXpGpPyJeq+wcK9yvqVDjIeXD1l29K9I1J+RL1X2DhXuV9SocZDy4esu3pXpGpPyJeq+wcK9yvqd3yg4yHlw9ZdvSvSNSfkS9V9hxwr3PjXyhjjIeXD1l29K9I4ufkT9V9g4V7nxp5YcZDy4esu3ofoHFz8ifqvsOeFe5X1O55YzxkPLh6y6enofoY1J+RL1X2DhXuV9SocZDy4esunp6H6GNSfkS9V9g4V7lfUqHGQ8uHrLp6eh+hjUn5EvVfYOFe5X1KhxkPLh6y6enofoY1J+RL1X2DhXuV9SocZDy4esunp6H6GNSfkS9V9hxwr3KhxkPLh6y6enofoY1J+RL1X2DhXuVDjIeXD1l09PQ/Qxxc/In6r7Bwr3KhxkPLh6y7elekzxc/In6r7Bwr3KhxkPLh6y7elekxqT8iXqvsOeFe5X1KhxkPLh6y7elekak/Il6r7Bwr3K+pUOMh5cPWXb0r0jUn5EvVfYOFe5X1KhxkPLh6y7elekak/Il6r7Bwr3K+pUOMh5cPWXb0r0jUn5EvVfYOFe5X1A4yHlw9ZdvSvSNSfkS9V9hxwr3Khrwe6cX/ABl29K9I1JrfCXqvsHCvcGxqAAAAAAAACnl0490B1nNKU4dulfBWlO1834+qMOUI51pJPky0uvOejabKMpboya6It8/N1P2nHCvcqMcZDy4esu3pXpM8XNb4T9V9g4V7lQ4yHlw9ZdvSvSY1J+RL1X2dK9Jzwr3K+pUOMh5cPWXb0r0jUn5EvVfZ0r0jhXuV9SocZDy4esu3pXpGpPyJeq+zpXpHCvcr6lQ4yHlw9ZdvSvSNSfkS9V9nSvSOFe5X1KhxkPLh6y7elekak/Il6r7Olek44V7lfj/509UOMh5cPWXb0r0jUn5EvVfZ0r0nPCvcr6nx7tPVGOMh5cPWXb0r0ji5+RP1X2DhXuV9T49yvqBxkPLh6y7eh+gcXPyJ+q+w44V7lfj/AOVfUGeMh5cPWXT09D9DGpPyJeq+zofoOeFe5X1KhxkPLh6y6enofoY1J+RL1X2dD9A4V7lfUqHGQ8uHrLp6eh+hjUn5EvVfZ0P0DhXuV9SocZDy4esunp6H6GNSfkS9V9nQ/QcVp8f6qcaf1cRtlPc0925p71u2GGmt6a60184AwAAAEgtfyvSfSqfnqLuh8FDqfzs4qnv5dZXiU0AAAAAKB0+V6v6VX89BFX+Cn1L50b0/fx6yPhSHaABOOtmEnnY3OGOsLMB9UrhOn61BerLJuUqErYiSKnd7PRJLeHTnIpnb11zW3c8qji5dFQ3HkWn1PL5ry5jaW1WvJZ4uOV0yeyMept83Xs3dNpbu5rwox3ye15xiCy5vrUVsXLk+lfqRyUepureNWSKIcZx98k1rcltkshU0U1OcnKhVvSbjFZNUKt45t/8AY6Ob1RQsOoXzkpLQgqnZ0Xzu5vbm5qSqVK08tvCjJqMVnKUVnZjk5T29G2oUIKFOnFLlyk5N4W1vlezb0mWXiUNde9NF/sF/774a+qIePrecn6zJtSHkx9Vdhz4lDXTvTRf7Bf4f+e+Gvq1Dj63nJ+sxqQ8iPqrsOPEoa6d6aL/YL/33w19UOPrecn6zGpDyY+quweJQ10700X+wX/vvhr6ocfW85P1mNSHkx9Vdg8Shrp3pov8AYL/33w19UOPrecn6zGpDyY+quweJQ10700X+wX/vvgoHH1vOT9ZjUh5MfVXYPEoa6d6aL/YL/wB98FA4+t5yfrMakPJj6q7B4lDXTvTRf7Bf+++CgcfW85P1mNSHkx9Vdhz4lDXTvTRf7Bf+++CnqBx9bzk/WY1IeRH1V2DxKGunemi/2C/998FPUDj63nJ+sxqQ8iPqrsOPEoa6d6aL/YL/AN98FA4+t5yfrMakPJj6q7B4lDXTvTRf7Bf+++CgcfW85P1mNSHkx9Vdg8Sfrp3pov8AYL/30OPrecn6zGpDyY+quweJP10700X+wX/vocfW85P1mNSHkx9Vdg8Shrp3pov9gv8A30OPrecn6zGpDyY+quweJQ10700X+wX/AL6HH1vOT9ZjUh5MfVXYc+JQ10700X+wX+H/AJ74a+rUOPrecn6zGpDyI+quweJQ10700X+wX+H/AJ74a+rUOPrecn6zGpDyI+quw48Shrp3pov9gv8A30OPrecn6zGpDyY+quweJQ10700X+wX/AL6HH1vOT9ZjUh5MfVXYPEoa6d6aL/YL/wB9Dj63nJ+sxqQ8mPqrsHiUNdO9NF/sF/76HH1vOT9ZjUh5MfVXYPEoa6d6aL/YL/30OPrecn6zGpDyY+quweJQ10700X+wX/vocfW85P1mNSHkx9Vdhz4lDXTvTRf7Bf8Avvgp6gcfW85P1mNSHkR9Vdg8Shrp3pov9gv/AH3wU9QOPrecn6zGpDyI+quw48Shrp3pov8AYL/30OPrecn6zGpDyY+quweJQ10700X+wX/vocfW85P1mNSHkx9Vdg8Sfrp3pov9gv8A30OPrecn6zGpDyY+quweJP10700X+wX/AL6HH1vOT9ZjUh5MfVXYPEoa6d6aL/YL/wB9Dj63nJ+sxqQ8mPqrsHiUNdO9NF/sF/76HH1vOT9ZjUh5MfVXYc+JQ10700X+wX+H/nvhr6tQ4+t5yfrMakPIj6q7B4lDXTvTRf7Bf4f+e+Gvq1Dj63nJ+sxqQ8iPqrsOPEoa6d6aL/YL/wB9Dj63nJ+sxqQ8mPqrsHiUNdO9NF/sF/76HH1vOT9ZjUh5MfVXYPEoa6d6aL/YL/30OPrecn6zGpDyY+quweJQ10700X+wX/vocfW85P1mNSHkx9Vdg8Shrp3pov8AYL/30OPrecn6zGpDyY+quweJQ10700X+wX/vocfW85P1mNSHkx9Vdhz4lDXTvTRf7Bf+++CnqBx9bzk/WY1IeRH1V2DxKGunemi/2C/998FPUDj63nJ+sxqQ8iPqrsOPEoa6d6aL/YL/AN9Dj63nJ+sxqQ8mPqrsHiUNdO9NF/sF/wC+hx9bzk/WY1IeTH1V2H5nala4KCjCDcSxi4o2y4u+2nXGytbL7ebdSl5a+2+3jbXhxtupWnzK0rSgcfW87U+STXzMakPIj6q7DymcvZyQ+JcX4wWbV69xwiJGsyu66ZxxtLKJQrkNCzFS0y+ynUizVCJrTuD0Q6nVudL07Q5N7kpeTV7Rc1+h0JpSqq0bWvN1IVHim5NuUZ7dms3718z+QpNK6PpypSuKMVCdOOZqKwpwys5W7K352Pfls8cg9keUAAAAAAAz25NrTlXvFtRCsK1vOJj5lt7/AC00m88g25iQrUKQxIWrIJMuT0PULiTnEwu8lYSwJXpW3GVXpSLK12lL3vG1lUjh1JtQp524b5cdCXt6Sw0bZq8uFCWeLgnKpjZs/WpPpfsTPo+YT5OXUbBMIa4TEcRxy5MhSkFKlxqc1KY4qCirC71RyRAoTpKGmVs51xxhZ7gfx57g4L1VTFRngKl1cVZupOtUcm8++ePQnj2Hs4UaVOKjCnCMUsJKK7NpMHiUNdO9NF/sF/774KeoNOPrecn6zN9SHkx9Vdg8Shrp3pov9gv/AH3wU9QOPrecn6zGpDyY+quw58Shrp3pov8AYL/33wU9QOPrecn6zGpDyI+quweJQ10700X+wX/vvgp6gcfW85P1mNSHkR9Vdg8Shrp3pov9gv8A33wU9QOPrecn6zGpDyI+quw48Shrp3pov9gv/ffBT1A4+t5yfrMakPJj6q7B4lDXTvTRf7Bf+++CnqBx9bzk/WY1IeTH1V2DxKGunemi/wBgv/ffBT1A4+t5yfrMakPJj6q7B4lDXTvTRf7Bf+++Gvqhx9bzk/WY1IeTH1V2DxKGunemi/2C/wDffDX1Q4+t5yfrMakPJj6q7B4lDXTvTRf7Bf8Avvhr6ocfW85P1mNSHkx9Vdhz4lDXTvTRf7Bf4f8Anvhr6tQ4+t5yfrMakPIj6q7B4lDXTvTRf7Bf4f8Anvhr6tQ4+t5yfrMakPIj6q7DE3bfko9TNpcbPcUcMZx9jk1W5VSNSJPRTac2uVSq9GuLVm1WrGet1/8AIq5stCFhHVK3KiXdBRSzrp6F/dW01Up1Z5TWU22pLO1NN4eVz+lENa0oV4ShUpxaaeHhKUXtxh4ysZ2ci34bPmnbJYRetcc45Gws/n1VOEFfqoLFRhNUyhS2LUiZ3ZT1ySvGqFzNZ3BDc6t3PNo3OVVaG09RanoeZ9Ds7hXdtSrpY145a5pLZJfI9h4e7t3bV6lFvOo9j509qfoIPHSc4AEgtfyvSfSqfnqLuh8FDqfzs4qnv5dZXiU0AAAAAKB0+V6v6VX89BFX+Cn1L50b0/fx6yPhSHaABtI5FalLuVD0+pWlK21yZWlaVpStK0rH3qlaVpXtVpWnarThwqKbT/3srfv6P+8iWuhtt/T/AHlX5PEe4+ogPAHswAAAAAAAAAAAAAAAAAAAAAAAAAAAAAAAAAAAAAAAAAAAAAAAAAAAAAAAAAAAAAAAAAAAAAAAAAADUzy3NKV5OHYLjSleERk1acaceFeweX9uncrw49sdujvu61/Gr6TlvfuO5/Ez/NZ8w0fSzwIAAAAAAHpE/gydKeLcfa8KcaRWlKV4dulKskzrWlK9ytaUrXu1pTuUHmuE33Nb83Gy/NRf6A+Gr/vIfPI+goPGHqQAAAAAAAAAAAAAAAAAAAAAAA+Xhy1VKU5UPcGlKUpSmTKUpSnapwowM3ClKfMpSna4U7Q+gaC+9tH99V+V8ZLL+39Z4zTP3fU/eU/zEathcFUABILX8r0n0qn56i7ofBQ6n87OKp7+XWV4lNAAAAACgdPler+lV/PQRV/gp9S+dG9P38esj4Uh2gAbSeRV/nRNPfrm/wDYDyKbT/3srfv6P+9iWuhfu+n+8q/mM+oePAHswAAAAAAAAAAAAAAAAAAAAAAAAAAAAAAAAAAAAAAAAAAAAAAAAAAAAAAAAAAAAAAAAAAAAAAAAAADU1y3P83DsH/khJ/+o8uHbo77utfxsfpOW++47n8TU/NZ8wwfSzwIAAAAAAHpF/gyfm237/Ja3/Uk0HmuE33Nb/jZfmov9AfDV/3kPnkfQTHjD1IAAAAAAAAAAAAAAAAAAAAAAAfLw5ar+dE3C+ub/wBgMw+gaC+9tH99V/PZ4zTX3fU/eUvzEathcFUABILX8r0n0qn56i7ofBQ6n87OKp7+XWV4lNAAAAACgdPler+lV/PQRV/gp9S+dG9P38esj4Uh2gAbSeRV/nRNPfrm/wDYDyKbT/3srfv6P+9iWuhfu+n+8q/mM+oePAHswAAApzVaUg5MnOUkFKFlxtiNOYcXYervJKuPOtTFX3UMPuJIsvONtKtvusKtuMupS2lagCorXhSta+VSnGvzPK9PteqAOrbXtleKqKNDu1utUl9CldG1wSLqpjLudzS1FEpxvUb6827hYZzbq827hTtVAFYqVpUKc5WtUkJEqeyph6lUcWnTkl08u80466wouyla0pW6+622nGnGoA/Btdmt5TUWM7k3uqOt9xdFbasTrk1TLKUrcXQ9KYaVz7aXW1ut5/OtpdStaU40AFeAPyUKCEpBylUcUnTJy7zj1B5lhJJJRdtbzDTTTLrSyy7LaVuvvvuttttpWt1aUpWoA/S26262l1taXW3UpdbdbWlbbra040rStO1WladuladqtO3QAULk6tbOmqsd3JA1JKX2l1VOSxOhTUvupWttlT1RhRXPupbdW23nca0pWtKdqoArwB1JD+xKnE9oSvTSpdkvO6S2EOKM5xT8yvC/q6Is65STza9q7qhVvNr5fAAdsAAApyFaVTepLTKU6i9GoqkV2EHFm3JVVCilFUym0u664hRQg8g+pJtLDKEnFGc3mGWXVA/e662y26++6ltttK3XXXVpbbbbbTjW66teFKUpSla1rWtKUpTjUAUTe6NjsTeoanFC5pyzr05h7erTrSS1BVLamEXmpjDLLTi6X2VvKuupfZS62t1tOdTiBTuT+xMxicp3emlrNWXVtSFuLijQmKbqVpbW1PYqOKuOrStaUrQul1eNaU4ca0oAO28vygAAHUESBhVOJzOme2hQ7J+f0hrIckZziR1P+76siLOuUlcz/wBvnlW835vAAdtddS2lbrq0tttpW6666tLbbbbaca1rWvapSlO3WteFKUpWtagDqmx+Y3qp9GZ5aXeqW6liqjY4o19U191bqW2n0SnG9RurW27haZza15t3Cla0qAO2AAAAAAAAAAAAAAAAAAAAAAAAAAAAAAAAAABqZ5bn+bh2C/yRk/8A1Gl47dHfd1r+Nj9Jy333Hc/ian5rPmGj6WeBAAAAAAA9Iv8ABk/Ntv3+S1v+pJoPNcJvua3/ABsvzUX+gPhq/wC8h88j6CY8YepAAADqUj+xOC1S2oHppXOKPndMQI3FGpWpOZdSy7pKUk688jm31pZd1Uu3m3VpbXhWoA7Mwwsksw00ywooqy4w00y62wssuy2t15hl91aW2WWW0rddddWltttK1rWlKVqAOvbHpneyjD2Z2bHckkzqRpzYvSryijeHHqZhiU02ywzh2+ZdWl3Dt8AB+69wQNaUxc5rkbciJ4VOWL1JKRKVS66lttTFCi8sovnXVpbTnX043VpSnbrQAf0iXInJKSubliVeiUW1uIVolBKpKdbS6ttbilBF5hJltLrbra1svupS62tOPGlQBTOb2yslhJjy7tbSWovqURe5r0iCw8ynDiWTcqNKtNvpzreNllbrqc6na7dAB2Nl9hltt9l1t9l9tt9l9l1Lrb7LqUrbdbdStaXW3UrStt1K1pWlaVpXgAP6AAAAAAAAfLw5ar+dE3C+ub/2AzD6BoL720f31X89njNNfd9T95S/MRq2FwVQAEgtfyvSfSqfnqLuh8FDqfzs4qnv5dZXiU0AAAAAKB0+V6v6VX89BFX+Cn1L50b0/fx6yPhSHaABtJ5FX+dE09+ub/2A8im0/wDeyt+/o/72Ja6F+76f7yr+Yz6h48AezAA6WSNri8R58aWh6URt1c2hxb26QpE5CtWxrliQ1Old0yVTWidQobjjLFZJJ9aFGmFW2GfyK1AGt9FitHi3eDBKSyWzicOj7Acguj3I57IDX93WLbGV/TUtIuqUnTN6AqyzgmQJCLCybK0srebzbbgBNm6rg4mxXEsFscnFmjGVc5QLH07c25V0I66JPBi69yaOmWWXGpbXPo9hhhxd9ltxCE9Kp6ojUqCTAIwztjHHus7phTLOIGhNAXgjKUWgMgamhYrKQzWGyWxZa7NbqiUKjrXFcnKQdJSrb7TFBd9TFqmqg9GgNSAZB5bwOuzPk+EKpq4oXLCMTZF6xdj3prulPkk8UqDy0Tg8kIrE6NazNSCiM1EWcv6vYsotIuS3Ilqq08CDmKDxTGu6sSjGC0tI80rsZyF2zpEmY7/0YQtxZZpUGcjUR5ppSKQKn5Q323JUfUlZLXVOsKTlI3d1PWgbCwBrO3pwvfTD+WsqyDI+QZGsQLYwdE4cc8Wt0BiyRzmsYZTCSI2iKtLc19qFesLq6OKg0wy40szo9hpBZlANjLceUkj6FUddzSUzOlPNu8vmlEorDDLu35fCy2tfLAGnSF5IxBlgySZuz3BMtZlVqHh4uoiYYk+yDGGBISlU32tbS7GFqmZoucL2wi17enBGW9W3ozUypQQmdqut6gDYnmORvuR9Z5lJcAuxr26yaG9OiDkw3GWOC5CcpT9eCGsu+wpclf8ArNY7oU6HqKd6RPVtqKwpM7E2llga65S3avK8JwUjXq0y/ZY5TD7YRZHDna3Kls2LWobpKZK7aX0olKISFPpzkocKEshFxdpzWbYi6PdUDcu20XUbkFHS4m5yoiS0cbk9OBFy6hBdFdxFOFOBNVHVKl04U4WVt7VPKAEV5YxS4ZVowt1clzyCRpBR1rImmAuBDE4S3plG6jenXyDqChehb2+iVdYoRIrLaOZTobYecV0cm4AY5aCNSRig+b2RvodRAz7LZJakVFB5qo+iRvaIckTUOUn3XnqDaEk2dUPOvvNOv5xhl9111agCOdn8ksctz40YNlt8+dcdxmKJ5LIsdYxbHdyl+Vpg633KWuK3kM5qc+sdamGyx8WmGrm1NS+5QUafarubFSQDJvWqaYUdmN+heJIs5Y4VRJzobKsbSRjVRuVMDg4lWF2LHVrWKV1xly4pEXbVWQuWW8SbLFF5Rt1ltwEPSbDGt2PF0wl20sxik5luQ3qQPje8zmq1oVIYwlsS9QicQYrZA7H1Txu1R1JOoZLC3Iy1akSlk2UKSFgC/NJEUpQ4XNKerZAVEzZrJlOHyZZSlskJxEfejviNHWytKHF3G31clKG03jZVtPR3t9aM97bbQDIHKETfp1AZPEIzMFMBeZA30bU0uRN9zmsZyTlJHXAxIkscmg3pKputVoSFJLkkPQGqrFxJlxqawu8DWlnXHusUHgVkEwvVtWbMMj5H2eFXQV0cHHKBk4QO6HruqeTG9YoOR3dDIdlTpV2vIRIL+dYitTqSkdloGaWZ8Sz/ADJFsZw1fIWtpjdHtidM3oki55b1MvaG9Mmuc4szHNRVlaNjstvW3qKKFKGpfUG04kytxV9gAx3y9ibHOJMuay1wQyEwrKD7k1A2ODNGDTyiH7EyZOapyArkSM0w4g5I3oyU3BWfdYqPKPcDCumKkJBreBsgAAAAAAAAAAAAAAAAAAAAAAAAAAAAAAAAAABqZ5bn+bh2C/yRk/8A1Gl47dHfd1r+Nj9Jy333Hc/ian5rPmGj6WeBAAAAAAA9Iv8ABk/Ntv3+S1v+pJoPNcJvua3/ABsvzUX+gPhq/wC8h88j6CY8YepAAx12yR5BX69ZMR4vsdjZkc0IqIyWG6tr0e1WvTZfJiGy2ytDzVZ0ZtdyrE6LnOKql9yZtsMXmpi7gNfU7b9Y1UMxcTqFcVXYM2Rxe7HV0UPcazAu8m6w2Qn5HtU1usTthDRavUPd7wXYVYaVW62nWCjraAMstqyDZtkTWXBrqrVlwzJstlzrOW9AqUIqP7bj1kbXkhiVqExhSmrW4HrjqKSbDbLq3lJlFl5apKmOLAtHJGOYhrvmrXGZ4iZUsKInU+sxPN2BmMVJ2WSs8jTUsbVC9v6RVNcrZVRZy4hRbZaYcr6KcoqdVNZSoH57FoYZfstj5bsTQ6uAK47XJIiY7mKqQArMNXpScpKk9Ud1Ck6pRErb70N7x1NEqqmKtTXmWpHK0sD+tYkUaL2Ey4swFVVTXCsWakjn0W9RdCjcxFrEBhtIPcr51xqZPG7lFXm9FfVPYqVp+dW5rNjdbQP4xJjCE7C5N2Sn2X2RPPFEZy/I8RxFtfDFB7TGoxC7CSC7WhvLNKTpVLjVYWoVqqWVP6WWYrJuJUrFpqkC+dRLlMVkOwmFCFqxZFcTZHTWQgteqPWHs0alqJS5JI6SoUGGG3omq5FfUil9119TVSky+6tTKUtAzXAAAAAAAAfLw5ar+dE3C+ub/wBgMw+gaC+9tH99V/PZ4zTX3fU/eUvzEathcFUABILX8r0n0qn56i7ofBQ6n87OKp7+XWV4lNAAAAACgdPler+lV/PQRV/gp9S+dG9P38esj4Uh2gAbSeRV/nRNPfrm/wDYDyKbT/3srfv6P+9iWuhfu+n+8q/mM+oePAHswAAAwYyR5vPXX62WRP8AV0jAGTuXYDj7JOP5DGsnpkV8PqjNdHFwWLC2vsf61FGK6SJM8GXl2tChoLsNU3L7zLU1qWilO4WKGxQtSnga0VuN8Y5LypjDH+J8iZLz0uiU6YZfPchzOcuM7jGOIIx164HRthdrEqKNVXzdYShTEGNdrmpLMZ+jXnFE2ryiwM1NmNi27CzayxpnWR+uT58Zegh6eTuyNkjDERW+hCqYzF3XnpkjdH2i66txZBh9it7Wl9AQWXWFL1KIDpMAOuAseIbmZBnXGs/ynkJ6Sr5rKuzyJrZLPZivv6OmTI0iZ1MU0QJTlN7fGI8jsuLREHXWJyb1y1YcpAyEb8mwR1n7/i1vkaNTP4u0IX19jVpauxYgaXK1LclWVOMT2IlFtbF7feeUkVHno7HBvuWFEWrktTgMeN+fMmZX/wD6F9sqGgDJ+iGrnEaNtL+p1cY5RDQzt06nVW2dHoZ2u3/I6pzu1Ste12qVqAMCdXs2Yswvgw7GGWJA048neH10ra5pFJEYQid3M1U+vD6kcI03c65XL0zm2rk9qa9nIWnqLrbLrCbkKtrVLgLGjcXyZHOTPeEDQlfUMocWZzfm9qRlnlu6CEvc/KdHQoi0i6qm5M5Qo51eTqcLTr250OsvLpdxtAH5Zokmoq/WxG34lvgR88PRxVNilpg6ZH/GyhmVFzd1qvqnbCuzNvdqGpzKuix16gevP4lmHqnFcitUgZ9X5HZ8bw/F9mYJClY5RLaxGHXmHEqVBblkB0ayaK0nPbUylOkINcCVdTXJVcmaEtK2VULCLDCq3gS6AMItHP8AB7YT/Onyt/8AIxMAdE7PkewhufKJjkhQ3x+KZoxuxNsUnbtbalZGt/ivQkbrFXF7U2WJWm9ckbk7ubeoVEITKdaSzTblF9lpIFZi17Zsn7l5FyZjtQU8QCOYbbMcP0sbOBrDIJ0ZKUj2UU2uNv8Awd5q3saa1OauRXqCiik6alh1Ui1GYoA7Zsz7gnIl8xjuxUexrAZrjaRvDAsiGUz2N1vNaryyT0r7GVcqZGq12QSJMRYpsTsyVQeanLb1RlpqVxZz1YH4aZOCVgw7kiRGmuTRh9JlHJcgxSa/XuFS2zDaOqZU3KEpbjee6J2hOYneT6FrOcquUWrVN1Dbj6HHATVKs2pKYNcs34mZq5ZbCGvr00NTepXshz03JHe1ufbyqqGZa4pVLIQS6KlSE9o6XUxrUI7iijq8bQMOtjMi6r5Iwo5yOFqIO8ZdllzIqx+nhqRstzGVPljilMauqJ2kguXt6whXZfa4mLrSLVFltU5F6hWrbS1AGU2SM3E68YLjkxyjQx1m1WCOsdWRMoTEnSbIh7GWYuRVcCizG5tQdOSuC50ea2Xo0LeQeakIXK70DYtAhnBkrxEwuDxl3L+f8Lv+cJ0kKJeDkuSIbeywGOWmdIQY8hxdX1RYlaW2/mXuakk8+53ci7lShY5G23Oi4DPmlaXUpWlaVpWlK0rStK0rSvbpWlaeXStO3x8qtK9oAcgAAAAAAAAAAAAAAAAAAAAAAAAAAAAAAAANTPLc/wA3DsH/AJIyf+v/ANBpeO3R33da/jY/Sct99x3P4mp+az5ho+lngQAAAAAAPSL/AAZPzbb9/ktb/qSaDzXCb7mt/wAbL81F/oD4av8AvIfPI+gmPGHqQAMRN6LJbfrRPexOjldbZVmMlVjN0ujrfCC3VLdJ6JrkVt5lqW1DTnv1x9tUNsaseauNKoekUqBjTsRItXHbCDGiwGdj9VlY93g1cLI8ZJUhGRm2QXPjScTz0rMSTJmVTVp6fatJk5aQy9zqUWpKrILUXMAmfZxUqgs91SzZKCjqRfHEmkzFkF3SJzFRDD/GJHmpjJelpKS0w6xqSr0Sihygoq+y0w1KlKtMVrEZB4HTZdnkSzlnDWiBYqkLNPDohkCzLcxeIq4p31kjMeipdlE9HR3bL1TeQpdVRpiJOmqoqcUrvbyVdierq3VUgUOSXGFNG6jYq2CMY0+PVGHzCcQLZwTS6BJJUU8o1Enrepdyb40glNExSmpy1WanusQGx5Mad05YwFGAVmHl0HdNxZytwLVrMxdbh5tIyQqhRfMx+syZ2S3Xshya5BS2PqnqsauupasZaXpzLbXy68y9xveL7wP6wjkKF4QyhszjrKskZsfub5mGRZcjKuWOSNjaZFE5xROajPZnVeeShXKEdyS0lUjLPqqtPuPTllGnt7mWiAujUMy+XyjY3NKBOpKh+UclpyoStVplCS59Y4YkWtNH9KQpKKO6AvPV3lk3GWWmWKUixKcWUoSnF2gZtgAAAAAAAPl4ctV/OibhfXN/7AZh9A0F97aP76r+ezxmmvu+p+8pfmI1bC4KoACQWv5XpPpVPz1F3Q+Ch1P52cVT38usrxKaAAAAAFA6fK9X9Kr+egir/BT6l86N6fv49ZHwpDtAA2k8ir/Oiae/XN/7AeRTaf8AvZW/f0f97EtdC/d9P95V/MZ9Q8eAPZgAAB0SmLxla/N0qWR1iVSdnSqULRJFLQ3nv7WiWWmWK0jc8Gp73FCmVWHHWKSEqkoo+w4202y6l93EDsl6BC6oVrW6Ikjk2OSRSgcW5emJWIV6FYTenVolqRRYYnVJFScwwhSmPLMJPJMvKNsusuutqBSsrExxtuTs8dZmpgaElLqJWtlb0jW3JqX3VvuonRISSExNLrq1uuoWVbSt1a1r26gC3JVjHGs6VJl03x7B5itRJ6pEayVRNgkKpIluMuOqmTKHdvWHEJ6nX3m1JKvsLqZfdfW3nXVrUDo23BWEWZwQu7RhzFbU6tatO4Nrm249iKFwbl6M2xQkWoVqVoKUpFaU8ss5OpTmlnEG2WGFX2320uoBIJLKzp3VY+kNLYS+OKRIhcHklAlKdV6JvuPvQo1jjYVRYqSIr1Sm9InPOMJTXKD7ibLKmmVuA/J/jsflbQrYJSxM8lYV/UOnsj+2InloW9FUkrU3S21xIUo1PRliZOrI6sTf1FSQSeXzTSrL7QO2LssKssLLssLLLstssLLtpZZZZZSlttllltKW22W20pbbbSlKW0pSlKcKAC2XaEQt+eGuQvkQi70/sdbasr47MDS4vDPWw3q9lWtzWJDlrfWw6tTrapDya2m/2SnC/tgC6ABaSCAwVqkCyWtkKiTbKnHqvXCTII4zo5Av6vWlTumvKdGW4quq1pSpvV1JnPr/AHXEAd05sjM9Vb6vLQ2O1WlzSvTV1zQJF/Wx4Q8/oTs39KJNqic0fVDOir03UlSfql/UjbOfdxA7MAdGxxiNxgtxKjUeY48U7uqt9dSmNpQNJbm+L7SrFzy4WIE6e1a6rbE5FitxU0NVqLSCbTjr6F2UoB+r4wMMnbFLLJWVpkLMspbaraXxtRuzYqtsvoZZapQLyVCU+ll9tt9tDSr6W3223UpS62laAfs0M7RH25IzsLW3MjQgL6iha2lCmbW5GTzrr+pJUSMolMnL51113MKKst51113DjWtagdLIoHB5eoQLJZDIpJ1bVfUxrVSKOtD0obb63W31vQHuSNSajvrfbbfW5PcXWt1tt3HjSlaAXOaUUcUYQcWWaSaXeUaSbZaYUaUZbWy8swu6lbLy77K1tvsupW262tba0rStaACjamlrYm5GzsjagZ2luIsSt7W1o07e3IUpVOBaZGiSFkpkxBdO1YSSVYXbTtW20AHRoYFBmyQLJY2wuJt8qcKGUXyZDHWdJIF1Dv77RY8p0Zbipob/APidWU38/wD9riAP1lMJhk5Rp26bRGMTFvSKaLUiGUsDVIUaVZQowiitOldkisglTQg44mh5dlptCjTC+fzL7qVAsXxPGAO8bh72M4V7yACYKUpbSlKUpSlKcKUpSlKUpTtUpSlOFKUpTtUp3AByAAAAAAAAAAAAAAAAAAAAAAAAAAAAAAAAA1Nctz/Nw7B+X/ghJ/8AqPLvL8H+3gO3R33da/jY/Sct99x3P4mp+az5hg+lngQAAAAAAPSL/Bk/Ntv3+S1v+pJoPNcJvua3/Gy/NRf6A+Gr/vIfPI+gmPGHqQAAAtNogMFj7y4yJhhcTZJA79U67PrRHGdteXPqptDjeuLmjRkrVvVDqUNM6SebzzKUvu43UpUAXMoTp1ic9IrIJVJVRJqdSmUFWHp1Cc6y4s4g8k224s0k0u64s0oy26wyy66262tta0AHQRmGQ+FJT0MOikaiaJUfVSqSRlia2JMpU1pwqoUENaVKUcfWnaqcZZcZWnarcAK1+jzBKWw9lk7GzyNmVczpTS/NiJ3bFPU7qXl9XQOBChKdzL7aX2dUKu5t1KXW8K0pUAfoysbJG2xKyx1namBmQ2XFomllb0jU2I7L77jLrEqBCSQlT2XGX3mXWlFWUrfdddWlbrq1qB1klhMMmhSMiYxKMSwlvPuUoCZKwtT6UhU3UtpcoRluiRVYmPupZZS40mlhlaWW0rd/JpwAuMkkpOUUQQUWQQSXYUSSTZaWUUUXbSwssouylthZdllKW2WWUpbbbSlttKUpSgA/QAAAAAAAB8vDlqv50TcL65v/AGAzD6BoL720f31X89njNNfd9T95S/MRq2FwVQAEgtfyvSfSqfnqLuh8FDqfzs4qnv5dZXiU0AAAAAKB0+V6v6VX89BFX+Cn1L50b0/fx6yPhSHaABtJ5FX+dE09+ub/ANgPIptP/eyt+/o/72Ja6F+76f7yr+Yz6h48AezAAAAAAAAAAAAAAAAAAAAAAAAAAAAAAAAAAAAAAAAAAAAAAAAAAAAAAAAAAAAAAAAAAAAAAAAAAANTPLc/zcOwX+SMn/6jS8dujvu61/Gx+k5b77jufxNT81nzDR9LPAgAAAAAAekX+DJ+bbfv8lrf9STQea4Tfc1v+Nl+ai/0B8NX/eQ+eR9BMeMPUgAAAAAAAAAAAAAAAAAAAAAAB8vDlqv50TcL65v/AGAzD6BoL720f31X89njNNfd9T95S/MRq2FwVQAEgtfyvSfSqfnqLuh8FDqfzs4qnv5dZXiU0AAAAAKB0+V6v6VX89BFX+Cn1L50b0/fx6yPhSHaABtJ5FX+dE09+ub/ANgPIp9PLOjK37+k/RUiy10L930/3lX8xn1Dx8/PZgAAAAAAAAAAAAAAAAAAAAAAAAAAAAAAAAAAAAAAAAAAAAAAAAAAAAAAAAAAAAAAAAAAAAAAAAAAGpnlua8OTh2D/wAkZP8A9RpeO3R33da/jY/Sct79yXP4mf5rPmGj6WeBAAAAAAA9Iv8ABk/Ntv3+S1v+pJoPNcJvua3/ABsvzUX+gPhq/wC8h88j6CY8YepAAAAAAAAAAAAAAAAAAAAAAAD5eHLVfzom4X1zf+wGYfQNBfe2j++q/ns8Zpr7vqfvKX5iNW1acO1UXDWNjKoACQWv5XpPpVPz1F3Q+Ch1P52cVT38usrxKaAAAAAFA6fK9X9Kr+egir/BT6l86N6fv49ZHwpDtAAzP5PPN7Lrhufr9meQmFp2mGTgs89YeYnKRNxzm2r2RA6Opyk9OUQyNbi5JHB8P6pU0hnTLjyClB5ZSc2v0rbSubCtThtm0pRit8nBqWNnPjGOXJ3aNrxt7ylUm0o5cZN8imtVv5Mn1VMe5CieUYm0zSFuyd3ZHdOUaWYSaTeeiUXklnHNrkSSYb0NyR9VssVpL763F3VtvsuMJMKNM+cSjKLacWmsrDWHlcm09ymntTTXOtu/avZtL1GDIAAAAAAAAAAAAAAAAAAAAAAAAAAAAAAAAAAAAAAAAAAAAAAAAAAAAAAAAAAAAAAAAAAAAAAAAAeeT+ENbcY3xdp1LcK1e29wyBkqimPkMCVSScrTWOzK4NBpSuwu+69KoIbHs+Qm232f2BE3pC1dU18gYqOFtoW2qXF9SlFPi6MtectmPF5M7dr2pLfz8hXaTrwo2lVSeJVIOEFyuTWM9S5WfPCH0I8QAAAAAABua5CvZ+Kayb0RNxnK1KgjE6QXxXpSn+x0sfVSixG3W2qLr6Uoce0uUhTtiChd5zzIDWRpT3WHq7KX0mn7adxZ61NOToTc2ktri1hv5MLZyZLjQtxGjcyhNqKrRSTflRy0tz35fRlYyfSrZnpokTWhe2FzQvDO5kWqm9zbVJKxCsT38aWmp1JF95RtnGl1ta23V5t9t1l3C626lPBbt56/O7lzzfT9uo7MDIAAAAAAAAAAAAAAAAAAABZWQsgxPF8TdZnM3ZO0sjSnNOvvNNJsULlFhRhpLa2knGFdMc1nUry0iSy+lxl1Lr7riySzTS8pOTUYptt4SW1t82DDaSbexLa29ntew+VVyhucGXY/c/YDM0evLPaZnNzT06wi8g1E5HNbcgZXB1azkx6go9kdHFuVuDEf1Shh7OoQnHkpz7zE5X0jRlvK2sqNKeyWHOS8lzbk4/xc4PDaSrxuLytUjtjlQi9m1QWqns58Z5+cwxHecIAEgtfyvSfSqfnqLuh8FDqfzs4qnv5dZXiU0AAAAAKB0+V6v6VX89BFX+Cn1L50b0/fx6yPhSHaAA+Px/8AL+sBs+3b9GPlM0MH8odufrgy2R7DOf5tDGkiywhEnIMbnQ5tRFJyExTU1L3tA4uLUyElJyuoMberTs6c3qp5KEs9QoNMr7nRdldTdSrRWu98oNxy+drOMve3ja953UdJXdvDUp1fFWMKSUsJZ2LKzj5dhPXj1fKh/Pg5M/IPvOIPcLR3mZeu+n7fJ15m92b7zkPUXT9vk68vHq+VD+fByZ+QfecPcLR3mZeu+n7fJ15e7N95yHqLp+3ydeXj1fKh/Pg5M/IPvOMe4WjvNS9d9g92b7zkPUXT9vk68vHq+VD+fAyZ+Qfef48fSD3C0d5qXrvsM+7N95cPUXac+PWcqH8+Bkv8he9Ae4WjvNS9d9g92b7y4ep/WPHrOVD+fAyX+QvegPcLR3mpeu+we7N95cPU/rOPHq+VD+fAyZ+Qfef48PTD3C0d5qXrvsHuzfeXD1F2jx6vlQ/nwcmfkH3nD3C0d5qXrvsMe7N95yHqL7f2vow8er5UP58HJn5B95xn3C0d5mXrv7f2vow92b7zkPUX2/tfRh49Xyofz4OTPyD7zjHuFo7zUvXf2/t6sPdm+85D1F9v7X0YePV8qH8+Dkz8g+84e4WjvNS9d9g92b7zkPUX2/tfRh49Xyofz4GTPyD7zh7haO81L132Gfdm+8uHqLtOfHrOVD+e/wAl/kL3oD3C0d5qXrvsHuzfeXD1P6x49Zyofz3+S/yF70B7haO81L132D3ZvvLh6n9Zx49Xyofz4GTPyD7zh7haO81L132D3ZvvLh6i7R49Xyofz4OTPyD7zh7haO81L132GPdm+85D1F0/b5OvLx6vlQ/nwcmfkH3nGfcLR3mZeu+n7fJ15e7N95yHqLp+3ydeXj1fKh/Pg5M/IPvOHuFo7zMvXfT9vk68vdm+85D1F0/b5OvLx6vlQ/nwcmfkH3nGPcLR3mpeu+we7N95yHqLp+3ydeXj1fKh/PgZM/IPvP8AHj6Qe4WjvNS9d9hn3ZvvLh6i7Tnx6zlQ/nwMl/kL3oD3C0d5qXrvsHuzfeXD1P6x49Zyofz4GS/yF70B7haO81L132D3ZvvLh6n9Zx49Xyofz4GTPyD7z/Hh6Ye4WjvNS9d9g92b7y4eou0ePV8qH8+Dkz8g+84e4WjvNS9d9hj3ZvvOQ9Rfb+19GHj1fKh/Pg5M/IPvOM+4WjvMy9d/b+19GHuzfech6i+39r6MPHq+VD+fByZ+QfecPcLR3mZeu/t/a+jD3ZvvOQ9Rfb+19GHj1fKh/Pg5M/IPvOMe4WjvNS9d9g92b7zkPUX2/tfRh49Xyofz4GTPyD7zh7haO81L132Gfdm+8uHqLtOfHrOVD+e/yX+QvegPcLR3mpeu+we7N95cPU/rHj1nKh/Pf5L/ACF70B7haO81L132D3ZvvLh6n9Zx49Xyofz4GTPyD7zh7haO81L132D3ZvvLh6i7R49Xyofz4OTPyD7zh7haO81L132GPdm+85D1F0/b5OvLx6vlQ/nwcmfkH3nGfcLR3mZeu+n7fJ15e7N95yHqLp+3ydeXj1fKh/Pg5M/IPvOHuFo7zMvXfT9vk68vdm+85D1F0/b5OvLx6vlQ/nwcmfkH3nGPcLR3mpeu+we7N95yHqLp+3ydeXj1fKh/PgZM/IPvP8ePpB7haO81L132Gfdm+8uHqLtOfHrOVD+fAyX+QvegPcLR3mpeu+we7N95cPU/rHj1nKh/PgZL/IXvQHuFo7zUvXfYPdm+8uHqf1nHj1fKh/PgZM/IPvP8eHph7haO81L132D3ZvvLh6i7R49Xyofz4OTPyD7zh7haO81L132GPdm+85D1F9v7X0YePV8qH8+Dkz8g+84z7haO8zL139v7X0Ye7N95yHqL7f2vow8er5UP58HJn5B95w9wtHeZl67+39r6MPdm+85D1F9v7X0YePV8qH8+Dkz8g+84x7haO81L132D3ZvvOQ9Rfb+19GHj1fKh/PgZM/IPvOHuFo7zUvXfYZ92b7y4eou0/JRy0fKdqyDkqrbnIyhOeXeUcQeXHjiTSr6VtvLNKNZryzLLra1tusvsututrWl1K0rUPcLR3mpeu+we7N9yVIJ86gsr2mAWUcv5MzVJj5hlOZvU0kJ1tSi1bsfZ0dAmqZedVEztiUtO1MiDq5hp/W9oQokXSDjlHUOrnGmX2VC3oW0NShShTjzRWG3zt72+ts4K1xVrycq1SU5PnxhL9ylhLpwlnnI3ExCAAAAAAApw48fzV4V/NUN+8ynh529GHh59DM/8X8qVv5hpgJjWOdmZ/H2sm3mcbbmhe6KLKX3Xl2uL84tat8deo86paerm4K7kxFpaZPcWnKKKLrKuh9H1pOcqCUm8vUbim3v2bl8iRY09K3lKKiqmslsWvFSlhbvG2N/Lndse3ZJnj1nKh/PgZL/IXvQIvcLR3mpeu+w392b7y4ep/WcePV8qH8+Bkz8g+8/x4emHuFo7zUvXfYPdm+8uHqLtHj1fKh/Pg5M/IPvOHuFo7zUvXfYY92b7zkPUX2/tfRh49Xyofz4OTPyD7zjPuFo7zMvXf2/tfRh7s33nIeovt/a+jDx6vlQ/nwcmfkH3nD3C0d5mXrv7f2vow92b7zkPUX2/tfRh49Xyofz4OTPyD7zjHuFo7zUvXfYPdm+85D1F9v7X0YePV8qH8+Bkz8g+84e4WjvNS9d9hn3ZvvLh6i7Tnx6zlQ/nv8l/kL3oD3C0d5qXrvsHuzfeXD1P6x49Zyofz3+S/wAhe9Ae4WjvNS9d9g92b7y4ep/WcePV8qH8+Bkz8g+84e4WjvNS9d9g92b7y4eou0ePV8qH8+Dkz8g+84e4WjvNS9d9hj3ZvvOQ9RdP2+Try8er5UP58HJn5B95xn3C0d5mXrvp+3ydeXuzfech6i6ft8nXl49Xyofz4OTPyD7zh7haO8zL130/b5OvL3ZvvOQ9RdP2+TrzAmceUN3Q2PZr4/mXYCbzJpPLMTrU55ra1nOSE4g5Mc1uq9lb25xdGU4lQZQ9icFahnUGdTPPRGHp05hU9vouxtpqpSopTW1Sk3Jxf7nOxdeM9O1kNbSV5XjqTrNQe+MEop9eFlrkw3joMMBYHCAAAEgtfyvSfSqfnqLuh8FDqfzs4qnv5dZXiU0AAAAAKB0+V6v6VX89BFX+Cn1L50b0/fx6yPhSHaAAAAAAAAAAAAAAAAAAAAAAAAAAAAAAAAAAAAAAAAAAAAAAAAAAAAAAAAAAAAAAAAAAAAAAAAAAAAAAAAAAAAAAAAAAAAAAAAAAAAAAAAAAAAAAAAAAAAAAAAABILX8r0n0qn56i7ofBQ6n87OKp7+XWV4lNAAAAACgdPler+lV/PQRV/gp9S+dG9P38esj4Uh2gAABxxp3aerQDbUl5MvQ+Ucad2nq0DK519s9j9DGpPyZeq+wcad2nq0DK519s9j9DGpPyZeq+wcad2nq0Aak/Jl6r7Bxp3aerQBqT8mXqvsHGndp6tAGpPyZeq+wcad2nq0Aak/Jl6r7Bxp3aerQBqT8mXqvsHGndp6tAGpPyZeq+wcad2nq0DK519v7V6RqT8mXqvsHGndp6tAyudfb+1ekak/Jl6r7Bxp3aerQBqT8mXqvsHGndp6tAGpPyZeq+wcad2nq0Aak/Jl6r7Bxp3aerQBqT8mXqvsHGndp6tAGpPyZeq+wcad2nq0Aak/Jl6r7Bxp3aerQMrn+32TGpPyZeq+wcad2nq0DK519s9j9DGpPyZeq+wcad2nq0Aak/Jl6r7Bxp3aerQBqT8mXqvsHGndp6tAGpPyZeq+wcad2nq0Aak/Jl6r7Bxp3aerQBqT8mXqvsHGndp6tAGpPyZeq+wcad2nq0DK519v7V6RqT8mXqvsHGndp6tAyuf7fZoak/Jl6r7Bxp3aerQBqT8mXqvsHGndp6tAGpPyZeq+wcad2nq0Aak/Jl6r7Bxp3aerQBqT8mXqvsFK0r5VaeqBhxkt8WutNHIGPt9vts5QAAAAEm9yz1Hco47IHEiilvYnhemurdbaoRNi1URddZWtt1LTSCLy61tupWl1KXcaVpWlaUrQeV0rw74EaCvJaP03wy4K6Gv4RjOdlpXhDojR13GE8uE5W15eUa0YTSbhJwSkk8N4LS10Hpu+pKvZaH0peUG2lWtdH3dxSbW9KpRozg2uVKWUVXYdLvQtI/uG5/uorf76fcx/bH4B/7X8Hv+InT4L8Jv2O6d/mjSH6OOw6XehaR/cNz/dQ/vp9zH9sfgH/ALX8Hv8AiI8F+E37HdO/zRpD9HHYdLvQtI/uG5/uof30+5j+2PwD/wBr+D3/ABEeC/Cb9junf5o0h+jnHYfLfQvIvuI5/uvhp6of30+5j+2PwD/2v4Pf8RHgvwm/Y7p3+aNIfo47EJZ6F5F9xHL92D++n3Mf2x+Af+1/B7/iI8FuE/7HNPfzRpD9H6V6R2ISz0LyL7iOX7sH99PuY/tj8A/9r+D3/ER4LcJ/2Oae/mjSH6P0r0jsPlvoWkf3Ec/3Xw09UP76fcx/bH4B/wC1/B7/AIiPBfhN+x3Tv80aQ/RznsPl3oWkf3Ec/wB1D++n3Mf2x+Af+1/B7/iI8F+E37HdO/zRpD9HHYdLvQtI/uG5/uof30+5j+2PwD/2v4Pf8RHgvwm/Y7p3+aNIfo47Dpd6FpH9w3P91D++n3Mf2x+Af+1/B7/iI8F+E37HdO/zRpD9HHYfLvQtI/uI5/uof30+5j+2PwD/ANr+D3/ER4L8Jv2O6d/mjSH6Ocdh8t9C0j+4jn4f+a+CvqVD++n3Mf2x+Af+1/B7/iI8F+E37HdO/wA0aQ/Rx2ISz0LyL7iOX7sH99PuY/tj8A/9r+D3/ER4LcJ/2Oae/mjSHT/1fofoY7EJZ6F5F9xHL92D++n3Mf2x+Af+1/B7/iI8FuE/7HNPfzRpDp/6v0P0Mdh8t9C8i+4jn+6+CvqB/fT7mP7Y/AP/AGv4Pf8AER4L8Jv2O6d/mjSH6Oc9h0u9C0j+4bn+6h/fT7mP7Y/AP/a/g9/xEeC/Cb9junf5o0h+jjsOl3oWkf3Dc/3UP76fcx/bH4B/7X8Hv+IjwX4Tfsd07/NGkP0cdh0u9C0j+4bn+6h/fT7mP7Y/AP8A2v4Pf8RHgvwm/Y7p3+aNIfo47Dpd6FpH9w3P91D++n3Mf2x+Af8Atfwe/wCIjwX4Tfsd07/NGkP0c47D5b6F5F9xHP8AdfDT1Q/vp9zH9sfgH/tfwe/4iPBfhN+x3Tv80aQ/Rx2ISz0LyL7iOX7sH99PuY/tj8A/9r+D3/ER4LcJ/wBjmnv5o0h+j9K9I7EJZ6F5F9xHL92D++n3Mf2x+Af+1/B7/iI8FuE/7HNPfzRpD9H6V6R2Hy30LSP7iOf7r4aeqH99PuY/tj8A/wDa/g9/xEeC/Cb9junf5o0h+jnPYfLvQtI/uI5/uof30+5j+2PwD/2v4Pf8RHgvwm/Y7p3+aNIfo47Dpd6FpH9w3P8AdQ/vp9zH9sfgH/tfwe/4iPBfhN+x3Tv80aQ/Rx2HS70LSP7huf7qH99PuY/tj8A/9r+D3/ER4L8Jv2O6d/mjSH6OOw+XehaR/cRz/dQ/vp9zH9sfgH/tfwe/4iPBfhN+x3Tv80aQ/RzjsPlvoWkf3Ec/D/zXwV9Sof30+5j+2PwD/wBr+D3/ABEeC/Cb9junf5o0h+jjsQlnoXkX3Ecv3YP76fcx/bH4B/7X8Hv+IjwW4T/sc09/NGkOn/q/Q/Qx2ISz0LyL7iOX7sH99PuY/tj8A/8Aa/g9/wARHgtwn/Y5p7+aNIdP/V+h+hn8GxSUEF3nHRt/JJLtreYaazuJZZdltK1uvvMvTUtsttpSta3XVpSlKV41E9t3Su5zeXFG0s+H/Aq7uripCjb21twq0FXuK9Wo1GFKjRpX86lWpOTUYQhGUpNpJNmlTg1wipQnUq6B01Sp04uVSpV0Xe06dOMVmUpznQjCEUlluTSXKzoaU4/NpT06/H9Q9qtu5rdlbdj+Xd9BSnAAACQWv5XpPpVPz1F3Q+Ch1P52cVT38usrxKaAAAAAFA6fK9X9Kr+egir/AAU+pfOjen7+PWR8KQ7QAPyPrWhV9aVrSv8AJ7dO1Xt3U48K0r82na49ytfKrwGsvev7b9hNRjGdRKWXszt51t353fOdYISyAAAAAAAAAAAAAAAAAAAAAAAAAAAAAAAAAAAAAAAAAAAAAAAAAAFK1pWlaV4Vp5Ve54fT7lfLp8wDEkpJprKex/b7c25nbWVrdZbdXy6221r6daUqJ1uXUiqkkpSS2JNpfI8cp/QyagAStgeGtORs5YYx4/1UWsU9yxjmFvVyMzqKu1plUwZmJyuSnVpd1JTRGvOqQbzbupm0tv4V4cB8t7uXCfSvAnuKd2DhnoKrCjpvgj3Le6Bwn0PWqR14UtKaA4J6W0ro+rOD2ThTu7SjOUHskotZWT03ArRttpnhjwT0Rexc7PSnCXQejruCeHO1vdJ2ttcQT5HKjUmk96bytqPeeyMjNGWdsj0caW1gYWZEnbWhkZkKVsaWtvSl2kpkLc3IiiEiJGnKttLJTJySyirLaW2WUpQfxbaS0lpHTOkL3S2l7+80ppTSNzWvNIaS0jc1r2+vru4m6te6u7u4nUr3NxWqSlOrWrVJ1Kk25Sk22z9m7W1trK2oWdnQo2trbUoUbe3oU40qNGjTiowp0qcEoQhCKSjGKSSR2nGvdqOInHGvdqAHGvdqAHGvdqAHGtPKrWn9YAca92vqgBxrTyq1oAHGtPKrWgAca08qtaABxrTyq1oAHGtPKrWgAca08qtaABxrTyq1oAHGvdr6oAca92oAca92oAca92oAca92oAca92oAca92oAca92oAca92vqgBxrx48a8e780AONePHjXj3fmgBxrx48a8e780AONePHjXj3fmgBxrx48a8e780AONePHjXj3fmgBxr3a+qAHGvdqAHGvCtONa8fL4+Vw+PlgDxZcpdCopj7drN8ZhTE3xqPFrYc8EMzUT0ZuSuEnx7E5M+Xo0ttalJCFj47uK+1IntLSpblNxCMhOlLJIL/q9/wCTe4Y8JOG39yT3PtJcKtK3emtJaPveE3B+hpC+qOteT0VoPTl5Y6Kt69Z+PWdnY06NpCtVc69SlQhKtUqVHKcvyq/ujNDaO0H3V9PW2i7WlZWtxQ0dpCdvQioUo3V9Z0ri6nTpxxCnGpWnOpqQSjFyaiklgwTH+6z4YABILX8r0n0qn56i7ofBQ6n87OKp7+XWV4lNAAAAACgdPler+lV/PQRV/gp9S+dG9P38esj4Uh2gAfio/vN//R/0rRrP3r+T50T23wq6pfMdaISxAAAAAAAAAAAAAAAAAAAAAAAAAAAAAAAAAAAAAAAAAAAAAAAAAAAA7Uv+9l/4lv8Ao0E8dy6l8xUz9/L99L52f2MmoAGQepPmrdYv84fCntlxkfDP7qD/AKNP90P/APIzutf/AGDwgPbdzT/OLwC/75cGf/OrI92o/jKP2SAAAAAAAAAAAAAAAAAAAAAAAAAAAAAAAAAAAAAAAAAAAAAAAAAAAA8bfKv+b2zj9Jxf7T8BH9S//Jaf9DzgZ/3n4ef/AHPfH5ff3UX+d3S//wAM0H/5bQNdY/RE/wA8AASC1/K9J9Kp+eou6HwUOp/Oziqe/l1leJTQAAAAAoHT5Xq/pVfz0EVf4KfUvnRvT9/HrI+FIdoAH4qP7zf/ANH/AErRrP3r+T50T23wq6pfMdaISxAAAAAAAAAAAAAAAAAANx+XViufUuhhdTKeWXS+yt9OHl8bOdzvwcRrrxy0pJtcie35OkNNJvDwlnONnp3H6jYAAAW3OOTPs3/boH2+bt+cAFteFv8A62vnTH+34/H0qhyZ+fk6+rlAAf1v0bWcVrSnDjWlONeFONaU41rx4Upx8uvar2qdvtVBtLeDkAAAAAAAAAAAAAAAAAAAHal/3sv/ABLf9GgnjuXUvmKmfv5fvpfOz+xk1AAyD1J81brF/nD4U9suMj4Z/dQf9Gn+6H/+Rnda/wDsHhAe27mn+cXgF/3y4M/+dWR7tR/GUfskAAAAAAAAAAAAAAARnk/NWG8JNja9Zmy1jPEbO8r7mpndcmzuLwNtdXOxOYrvbm1dKXRqSrl1iUo1TekTGmqLU5d51xdC7a3U9ZwS4BcOeH13dWHAXgZwr4aX1jbq8vbPgnwe0vwiurO0lVjRjdXVvoizvKtvbyrThSVarCFN1JRgpazSK7SWmNE6GpU62ltJWOjKNapxNKrf3VG1hUq6sp8XCVecFKepGUtWLbwm8HbQHJeOMrMNspxdkCEZJjNyi9JbIYDK2GYMdyoqywwxNR2jy9xQVUFlmlX3k9I6rbYYXddZSl9ta8XCPgpwo4HaQeiOF3BvT/BbSqpxrPRnCPQ+kdCaQVGUpRjVdlpO3tbnipShOManF6kpRkk24vEtjpHR+k6PfOjb60v7fOrx1ncUbmkpJJuLnRnOKkk03FtNZ2o7iNymMTJro+Q+RsMrZbl7u1WvEbd299a6ujA6rWF+baODWoVJKr2R8bnBmd0dDukNrqgWtywslYlPJL4dK6H0toK8ej9N6L0joe/VtZXjsdK2Vzo+8VppKzoaR0ddO2u6VGt3tf6Pura+sq+pxV1Z3FC6oSqUK1OcpqFxb3VPjbavRuKWvVpcZQqwq0+Mo1JUa1PXpylHXpVYTpVI51oVIShJKUWl31e1+D8NOIriYcK9wAAAr6vpADnhXhx+Z/t4cQBwAAA54V48Pj2/KAHVpntlWujoyI3drVvTGWgOemhM4JD3RoKdSzzms10byjr1beW5FJlJrferJJtWlpz701TbSjK29dXR9/QtLTSFeyu6NhpCVzCwvattWp2l7OzlTheQtLmcI0bmVrOrShcxozm6EqlONVQc4pxxq0p1KlKNSnKrRVN1acZxlUpKqpOk6kE3KCqKE3TcklNQk451XjsxyEgAAAAAAAAAAAAAAB42+Vf83tnH6Ti/2n4CP6l/+S0/6HnAz/vPw8/+574/L7+6i/zu6X/+GaD/APLaBrrH6In+eAAJBa/lek+lU/PUXdD4KHU/nZxVPfy6yvEpoAAAAAUDp8r1f0qv56CKv8FPqXzo3p+/j1kfCkO0AD8VH95v/wCj/pWjWfvX8nzontvhV1S+Y60QliAAAAAAAAAAAAAAAABTLb7rEqi+zjzqFXcK0rWlacacOdStK0rStvHncfAI6uVTk08bMZ5stLPyG0UnKKe7WXz7PafxciT9RoTbZQvm0pzTLKUtMsutrStDKX8ONDONOdzq141rWvHjStRjioaqWEsbnsTT3p7N7XP2iU5Jt73hxa5Hl8q+bmR/N155yg0ko3qVpFhfOv5lt915hlOdSnCvG222ltKcac3jWte1WlKVpXGZSm4xlqqKi841nLOH7Pbnl5CSSTe3OVjdjp6ejm9BT3KlFxZNtt1thvTeim3cyl1t1KW3151La148K0rbfw51K0rThW7hx46OpNqCTSlxmpLY8bOXl+VcnKZ1Vlp5xqOSw8Pds24+b5Gz+7zjyaLS7jeqXFJKqSTKl2W3WXc02nNuttpzLqW3WW3W1rTu0u49qozrVIupFy1sR1lJLGMvGPlT9m4aqajJLHj6slnLxjKa5uXecWGqbbUZ151L7VNSy7iupWWUtqYVdfbdbWledW62tKc7/wBm6nbpbbTtUzrTTpSlJSU3HMUsJayzvznZnblb9hs1FucUsOKk8534e7C5MJ46cn4mLL7rjrrDq2VJMMLLJonNMsM6nWtta3mWl14c6tK0pzLreZT+6rW6lRo60m6j1mtVtRg4tqTjv1ufWaawlzbeU2VOK1E9uvFOT1lsT1mtXOMSSxrJ5yiqoYcoNrYXf1ClhJRt91bLTL+edStaWUpfxtpbbSyvO4051bvK4UpUSa06j1U1BRjGT2ZlrS1mt+NiWdvV8mjhFQy1rZlJLbs1Y4TfTltYxlbD8FNqi7oXVTK2X9Ltsr1O0vm8adV5p1vOturS66zhxsurcXSvH+RXtDFSMnxeZYevHYsYy9bD5duMbOTbuMx1U6mNq1XjOU8eLse/lex7Nx21PT492vd/V/UJ1uWeb7bt5EcgAAAAAAAAAAAAAAAAAO1L/vZf+Jb/AKNBPHcupfMVM/fy/fS+dn9jJqABkHqT5q3WL/OHwp7ZcZHwz+6g/wCjT/dD/wDyM7rX/wBg8ID23c0/zi8Av++XBn/zqyPdqP4yj9kgAAAAAAAAAAAAA5p5flcfAANZe8zKzyHZnkyWd/aW18aVmzGS+ltTwhSubcp6hrZldSRRSiWlHJj+oqCSjyuqlXdTOKLNs5pllt1P9X/3Pl/faM7lP91hfaNvbvR97Q7lPBTibuxuK1pdUeM7qnA6lU4q4oTp1aevSnOnPUmtanOUJZjJp/M+HVGjccI+5tRuKNKvSlwlvnKlWpwq05OOgtIOLlCalF4aTWU8NZW0srI8ZieunKdaSVwvHYxjojbaE7QY/wA8RuLNZbEzz1DhuAsWT8cy9dH2jobBfL4i+3OLIXLj24x/Nj0oWMJi01vMLKT33BfSume6f/cm93xcO9KaW4TVe4vp/uScI+53pTS93LSF7wduOHPCTSHBPhPoW30le8fpKOhNM6OVrfy0LTuY6OhpPRNDSMaELmMp1dL+0tdAd0TghLRFGhYQ4TWnCGx0za21ONGheQ0XYU9I2V3OhT1aPfNtWUqPfPFqrKlcSpSm4tJRQybCZ9j2hePp7AlFkWOf9w9goNl/KeO9fm6fLcL4WZdgti0Lhk1owvjlhQNL26o1MUiDC+PymLP39kkbtOpU2yF3q4Lzva33c07m2lf7ozhLwd4TQnpWno3uHdzbhBwI4I8I+6LX4O0OHfD687mPcyr2PBK+4c8J9JVLvR9ncw0vpi/s7KlpfR8lDRlroPRFzY2qtrVU9LhDp6lwKtL/AEeoW8q/DHTdhpbSVnomN3LQ+hqWn9OU62k6ei7anqV6tN21tQqTlSqJO4ndVoVJRlIuwjcfLeNdTNg8vsOfMFbnksczxZj3XXIrAlTxeUmTbLskiOPbY3sZj6HtbTHoqugcumLS+2Fx4xodJVEKn2ODJFXKiS9ZR1O4dwM4Vd2Xua8CdI9zjuhdwqppDQXC/hN3TuDGka1XS+iI6A4FaK0zwllpXuYcJdN3l5pLS9DhDoXQd5o+UtJQvbPQ+mlCVtpDTFrx0aPXLhdpTRfBThBpijprQ/C5W95oqw4P31CEbSvK80xd2ei4WunLO2UaVvKyvryjXzS4qpc2cpa8KNVR1smoo1bm4Hmrc+5ZzWx7MYKVwKfPuUnlXjiEYkluIZNE2QmQR9bBm+IG0pNIbKqEPEfVsL4W5SaPKrGd3ulK9JcvT1+UaZvO4X3RNA3Oj+BvAPSHcp7odHhHwc0dwQsaHCfT/DPQvDXRWmb+ejdJUOEFzpuDegtO6HdSx0lR0jo+drorSVGV7ZLRFvWjbVT0dtT4W6DvI3GldMUOEGgno+/uNJ1no+10ZeaLubSnCvQnZU7abV5aXMFXoyoVc1qE40qnfE4ynFYeueeN6olqGx8pK+ZVhbxFFsRiGe37ThBjaMExFFgCYLWh3uYGPMxp6TItcqsWL3kqSmSZzMWRZbLkR7IXBOtt5Vxn2617nf8Ac9aZ7tWkP7lnR/A/TtlpihprTfc50d3cbjhTpappqv3SNCW97YrSN/wGhCtwY8D9IcLrCei4aJtI0NL0NC3FO/fCHvqMox8lPT/DO24JW3dDr6Ss6lpWtbHTdxwUho+gqFLQd9Uo1FRoaVclevSNvo+4jcSr1E6FS4hKj3sqbiy9EM13Lz9vbv1gHHW0yPB+MMANerS+DWp8HY3yHJGx2yriVfJXRKjcpKmTEqI+5vbevcpKRJU8kejK1akMPeYYjTuVHOiuNBdwvucf3PX9zl3R+E/cgrcP+FvdIvO65b8IJVeH/Cng1ou6suB/DO30VaVa9roqrVnT0la2F1bWui6mi6mi7GGLy401Y6cr1bZ2vdG+4X6d4Z8NNCaO4Q0dDaM0Jb8Halk/ci0vrpXGk9Gu6nFyr6se95VISlVVRVau1QozoRUnKKIluVtfn6HclfbA8hRPFMw2vcNoYhmZ5vx2zzFhVLcFRKWEKJKxx90OIWNi4x1hDrII4gRvyJpIdnRAlkaZ/YEZ7Oq9hpruGdxzub6d/uvnwi4M6Y4Y6E7jlr3JdN8BbBcJ77QekaVv3QtM6GqUtFaQ0lZwqULq3jaaftNG6Uua+jq95Us7O5q6Lq6N0jXp3tGsocLuE+mrPuaqxvbPRt3wmq6dtdM13YwuqLloi2rqde2oVZJwnKrbTrUoKrGkp1FGop0oajvR/wB1836i475RlJnCaNGwUg09TYNdsXz5XCGuBOMxM2QaSEELj08jMBITM3UYvOlCdI4OUXb0Kx0jxpx/UCF1LLCaLR3cE4Ad2nhP/cwV+5/oK97muje7dV7oFlwt4OUdP3fCK10JHuXXlS507pLg5pXhHOrfa+l+D1OrWtbXS1xcULTSdOFLjKlu5Sn11+GOmeCuj+H8dN3VHTlfgnHRNbRt73pCyqXa07QStKF7b2v6l/k121GpO3jCVWi29k8Y6zWfdDKLtsxhXGZuwEk2nh2YGvIifJ175pxlPWlLgqSROBOs+YH+ESOQYwizZJYG/qY+6Qg+PzV6c5gkXuUedkr4ttvXt1nd3We4NwPsO5Z3QOFNLud6H7kumuAt/wAGpcEJaL7t/BXupz7pGidMcJLXg3pGz05ouy4UaTvtE6fsKOkbPhBS0jobRthoira2+kbKvou2lGhcLn4PcMtJ1NP6FsJ6YuOEVppehe+6SnwYvNCrQlzb2c7yjWt7idtSp17OrOjUs3Suak60ZTpVY1p5lFSNhuX8oZmrDGMdy4lkqDqyMoL4vkBp0vvgMOTQ0vBcrlaWxMzF5ycVTTObcqosWrS5gbKVqoiJHy8gyPWQSjYYWbd5bh5oL+5o4AcOuFncK05wT4QW9XglaaU4PXnd1XCLTdXTs+H+i9CVKstIS7n9rRveDz4HXPCul7jQ0PQpz01T0JVjpKXCHvuM4Kw0LfcOtO6H0bwvsdJWM6ekq1G8o8FKllb0rVaFrXigqXuxKSu1pKOj/wDKuPklbu5zQ724vDdq6mY7yQ18qzyibk7Z8msmbGKK6mr5BHnCH4rQoZq3zGD5gOhrI7rGWEtzq1IsTlF3pYyqjS1mc5CUdddO1snPssNpa92bhNwWvP7jz+5ktbPuc6B0Vd6R0v3ZLbRukrbTfDC4uNAXOhOEHAmGnNIWVC/0/dWd5X4YzlGrpWjpW3vrTRk4KPB6homm3Ah4K6P0hS7qHdGrVNN3dxQp2vBCpVtKltZRhcQvLXhBKzoznToxnCOi1CULeVHi51lUl3zKo9+6Ef4SPrwAAAAAAAAAAAAAAB42+Vf83tnH6Ti/2n4CP6l/+S0/6HnAz/vPw8/+574/L7+6i/zu6X/+GaD/APLaBrrH6In+eAAJBa/lek+lU/PUXdD4KHU/nZxVPfy6yvEpoAAAAAUDp8r1f0qv56CKv8FPqXzo3p+/j1kfCkO0AD8VH95v/wCj/pWjWfvX8nzontvhV1S+Y60QliAAAAAAAAAAAAAAAAB/N9lpll5d9ONl9t1t1ONacaXUrStONO3TtV+Zwr3K0GsoqScXulv6ujm5+XaNqaa2NNNdaeSiqkOuLtTmKa3kUrSl1Op8DryqV40LvOoZwr8yl11pVL76W9u6lbq1EfFywoufiLkSSk0v1udiSfLz9CJNeOcqLTxjOdmXvaitreN2Xyn6Xp76G1OINoVffZbYZbeX1Sy/mcaWXcKX2VtutpWtOPOrbWlacbaVpxGzg1LWg8NpJp7Vsxj5TVSWMSWVtaxhNZ5MpbujkP4ojpbYRbQytbilHSTL7raVuOMrS7n17VaUs51bu1w40pSlKV41/lDVUsam3ap68m+V7uRbuj0Byy28JZWEluS5Pt8vQf2am6rcorz+bQ9L0b+541t/vn8vy6c7++f3Pa8ry+32tpQzKTz76Grt587/AGfbcYUti2PKlnk/rOapuJaUvn0/4NeVdx5v931Iu6zhSnO/k8ePHjxrw8rhUHB4gk0nDG3HMsM2UlrTk175SS65bns5sv5eg/jox1lxvUVFCyzr7jLrbiuqXWXX/wB3Uq6plttvPr/K4XWX223ca0pXjUYcJKT1Z4jJ5eVlpv32q+RbObp35DlFpa0cySSTTxlLKWerPJte7KP7uT30M6qUb1O+tlpZnPLoZbfbZWvMurbbeVWl9ONe3S7m1pXhWynCnDMoSzrQkk2knlZzjan0NPfjf1BSWFGS1ktq5Gm96Tw9jeM9SfIfxckuuKJsqfdU0k60+ht9OfS4zjdW6l1lLrK0srS6tKW23W8y3m0tu4U4A6bcUtbMoyck3z7eRY3J7Etz5eUKaUm9VYaw0uRZW7PVn6OQrKceFONeNeHbrw4ca93h2+HpcRIaHIAAAAAAAAAAAAAAAAADtS/72X/iW/6NBPHcupfMVM/fy/fS+dn9jJqABkHqT5q3WL/OHwp7ZcZHwz+6g/6NP90P/wDIzutf/YPCA9t3NP8AOLwC/wC+XBn/AM6sj3aj+Mo/ZIAAAAAAAAAAAAAAAxA2k1snOcpPrxPsbZXjeKpvrvkh/wAhsKyXYvcMrR1+NkOP5Lj5W1ubC2ZLxauTllN8mVrSVaeQ3X0VEEW3J7i+fzvuvcZ7qnBbufaM7p/BzhnwP0vwv4Od07glY8GL+joHhPb8FdK6OejuEWi+Edte2t/d8H+EdvOSudF0YOnVsZQ1W9aNSMnFeN4WcHNI6cr8Hr7RWkrbRt9wf0pU0jRneWU7+3rqtZXFnOlUpU7q0mvFruSlGqnlbGigxJqvLmbNyzZLYXM1uecwIYo44/xoWz4+TYsxbhyEPqhncJSkgEAulU/dLJZMnNmSXSqeP81en5wZkrfGUVWxkSnJFueGndg0LfcAaHcs7mfAV9zvgRcaYteEvCqV9wkq8LuF/DjhBo6ne22iK3CPhGtD8G7R6G0HaX1ZaH4O6N0DYaOtr6tc6VuO+9IVoVqGdE8F7ulph8ItP6XWm9L07SpY2Co2S0do3RVpXlTncxsrN3F5UdzdSpQ74vK1zUqTpRjRjGnTTjKyY/pVPoBhPHmPcV7KyOAZCxhnLLOZ2OdIokqWwaVo8t5NyROn3GuVcP0nKFBPYdY05GPZib7pczPSGQsLNN485R5aUY13X+k+7zwc4ScPeE3Cbhh3K9F8JODXC3ufcDeAukOD1fTNK34QaHrcC+CfBbg9o/hTwP4bPg9cXHBzTkrzgxTvqkVoW+sLjRmkb7QGk7XSdvON3Hkt+B9/o/Qtno/RXCG4sL6w05pTTNG8hbOpaXMdJ6Q0jeVNH6S0c7mnG7tOK0g6TxcUqkK9GndUZ05R1Ha5XJ1I5qw7cm57ywbO8jbf1xRSWzDGsFKxExQW/A6Us3DzrA4guleSVhcmiclstk6uQSSWSA17VpWtvNSpGtvomPtZ/wB07X0DpHuLw7nPA2HB7gv3E/DF6G0Jwq4Qz4aaR4Qx7olWUOG1nwi01b6H4LUZaJ0xoqT0TR0bovQ2jYWFGteXMK1a7ueNp8ke59C8teFq05pN3d/wweine3OjrOOjLeynoJa+iK1jbSr3k++bW6xd1Li4uKsrirClGUIU6UYuXsfa8Z8MnscmWxe0VMxNMNhT/EWTHuPsWqcGQWTr5WhJaZDMsvMhGTchEZIfzGkjorC220jcOi6la6OrRGbHJSlUt/i+EvdN7nMODmlNB9zDuSPgRe6c09o7TWkOEvCThfS7oHCDRNvoe4qXmjNBcCr+pwT4M1OC2jY3lRVdI3TeldOaWpW9pZ3mlpWtKrSuLiw0Fp2V9Ru+EHCOOlaFraXFpR0fY6NeibK6ldRhTrXmlaSvrxX1d0ouFGiuJtLVzq1KVJzmnDHuvJyTtwxOxanSXaJe/wCk7C/s9LcRmYuuRZhecUxl6KkMZwO/bBJ8k3dVx02rULMzLFrPjBlnDlCGy2JdlSMhUoW3fS/8KHg7b8MtI92TRXcjt9G93vSOjb3PDSPC5XHAix4YaVsJ6N0t3RNHdzWpwWWpwnuqFxfX1Che8LL/AEBa6eu3pn3Hr1KVO3VBHuf38tG23BevwklW4HWtahqaLejVDStXR1rXjcWuha+mVe6srCk6dGjOdOwp3VW0pq2dWCk5vKPEmr9MW7T7c7L9m9XzxU6bX9NSFUjfWykFpguBu0J53ZH1+cOybso669c+b1ij9GXo/Quc7dV6WX8i4ad1vwv7kPcW7lXuB7nvuQ1e6RVennpXvvwhfdB4RWWn8e5nudbe5XuT3n3rn3Q0l3/xnH4s9TiZ+o0XwcWjeEnCfhArrjfCOOhI968TqK09x7KpZ7KvGS47j1NVPg6fF41fHzlY+4R5OqmG0miiWmYKyPxFUk2bkHVP4v8ArR/GVTYxDPEfQ+b2aufYf2H1m3VOr8ZR2QdbKW9QZOmc5J9K4f8A9094c1v7oWr4Ee5f9/jRXco0Zq+Enfvgr/exuODtfj8+4Np7t+7fuBq8VjRHub33rcZf8RitQ6I4BLRceBsfdJ1vBK409cfc2p389NxuYqPw8uIVt3wnn9W43U3U9bxZHnWiUIym/wC6p2RZS4u8Q3LiWGYu5R9naiWV6x0ow3HndrZ5KxSZQ4PCZ1frHxc2yxjPVRxEmYXVjSWKEz4SZfzfL8Hv7ofT/BDR3cGp8GNEW1npvuGaZ4daXtdJX15UvrDhPS4c6Tsru+0VpDRVK2satno6Wj7e60NfwpaUuKukbPSFeVOro+cY5sL3gXZ6Sr8L5X1xUqW3Cy10VbVKNKCpVbGWi7erSpV6NZymp1lVnTuaTdKMadSlFSjUTZd+I8O7VxqUw1wzLt215Th0Kjzo13xWI6+x/Frjkl5WoEzWgkmWJQ4TzJZjkczEWrnNM2Y1acVIVsjVJnBy6U0oax9VScNOHHce0rojTttwF7it3wQ03p7SdpeR0xpvuk6S4X2vBaxoXNW7udF8DdEW3B3grC1p31R29pVu+FV7wwuKGi6VW2teJvK/ulS6dE6J4TW1xbPS/CilpOztKFSire30LSsKt/OVNU4V9J3M7y9c501rT1LKnZQqVmqlRuCdJwdCdE8u49iUbwJENupHHNT4hN00gjmP2KAr2nO7dAm6SXS9swmTsomyfVYTjxK70JZzFiXGyadH4/Kug/ZeUkNvXj6Dp/8Auh+BXCXTWlO6NpruLaL0n3ZNNaAq6N0nwk0jwjtrzud3XCK50UtCXXDyp3K6nBNUKnCarY697GhW4U1uD1PhJNaf9xZ1oRtimsuBel9HW1voSy4UVbXgva3iuLeyt7B0tM0rON27yOiI6cjfZViqj4p1I2Mbx2f+RqsoeOTlHdZZDCtw8n7PxDJqBHF85wbGkWy9ix5gZjw5OrziFqmbRB5FDshJ5k0WRIgpJLrbX1kcITK7XW5vOuTuTbevKvbvnulO6xozT3cQ4J9yXTXBS5r6X7n3CDhVpfgVwvseEUbK1s7HhreaCveEGjNOcGqugr2Wmak62hpPR9/bae0O7PvmCqWt0reSubmhwcuLPhbpLhJaaRhC103YaNtdL6MrWfG1KtbQ8L+no+5s72NzT72ShfzjcUZ21wqnF5jODmnTy6HxU9WAAAAAAAAAAAAAAAeNvlX/ADe2cfpOL/afgI/qX/5LT/oecDP+8/Dz/wC574/L7+6i/wA7ul//AIZoP/y2ga6x+iJ/ngACQWv5XpPpVPz1F3Q+Ch1P52cVT38usrxKaAAAAAFA6fK9X9Kr+egir/BT6l86N6fv49ZHwpDtAA/FR/eb/wDo/wClaNZ+9fyfOie2+FXVL5jrRCWIAAAAAAAAAAAAAAAAAAAAAAAAAAAAAAAAAAAAAAAAAAAAAAAAAAAHal/3sv8AxLf9GgnjuXUvmKmfv5fvpfOz+xk1AAyD1J81brF/nD4U9suMj4Z/dQf9Gn+6H/8AkZ3Wv/sHhAe27mn+cXgF/wB8uDP/AJ1ZHu1H8ZR+yQAAAAAAAAAAAAAAAAAAAAAAAAAAAAAAAAAAAAAAAAAAAAAAAAAAAHjb5V/ze2cfpOL/AGn4CP6l/wDktP8AoecDP+8/Dz/7nvj8vv7qL/O7pf8A+GaD/wDLaBrrH6In+eAAJBa/lek+lU/PUXdD4KHU/nZxVPfy6yvEpoAAAAAUDp8r1f0qv56CKv8ABT6l86N6fv49ZHwpDtAA/FR/eb/+j/pWjWfvX8nzontvhV1S+Y60QliAAAAAABxx9P1KjOOr0oDj6fqVDHV6UDkYAAAAAAADj8eFa/mDH2yl84OK14d31K1/MM4zzfK0vnArXh3fUrX8wYzzfK0vnByMAAAAAAAAAOOPp+pUZx1elAcfT9SoY6vSgcjAAAAAAAAcfm/7K/m8sMcn0r59wOOPa49v1K8fU8sZxtxs9Kx6dwHHtce36lePqeWGNuNnpWPTuA4/Gva/OMY+2UDti/72X/iW/wCjQTrcupFTP38v30vnZ/YyagAZB6k+at1i/wA4fCntlxkfDP7qD/o0/wB0P/8AIzutf/YPCA9t3NP84vAP/vlwZ/8AOrI92o/jKP2SAAAAAAAAAAAAAAAAAAAAAAAAAAAAAAAAAAAAAAAAAAAAAAAAAAAA8bfKv+b2zl9Jxf7T8C+P/nQf1L/8lp/0POBn/efh5/8Ac98fl9/dRf53dL//AAzQf/ltA11j9ET/ADwABILX8r0n0qn56i7ofBQ6n87OKp7+XWV4lNAAAAACgdPler+lV/PQRV/gp9S+dG9P38esj4Uh2gAfzfZS+ytla1pzqUpWtKdulePGlace5wpx7vbp5Qw1lYN4S1HGUXtW9Y2Y5lu5N+7oZR9Fv/pW/h/UNOLfP9vtj7b+vvqHky9naOi3/wBK38P6g4t86+2f6vbzbXfUPJl7O0dFv/pW/h/UHFvnX2z/AFe3m2u+oeTL2do6Lf8A0rfw/qDi3zr7Z/q9vNtd9Q8mXs7R0W/+lb+H9QcW+dfbP9Xt5trvqHky9naOi3/0rfw/qGNR869vYO+oeTL2do6Lf/St/D+oNR869vYO+oeTL2do6Lf/AErfw/qDi3zr7fZ/bc76h5MvZ2jot/8ASt/D+oZ4t86+32f2ex31DyZeztHRb/6Vv4f1Bxb519vs/s9jvqHky9naOi3/ANK38P6g4t86+32f2ex31DyZeztHRb/6Vv4f1Bxb519vs/s9jvqHky9naOi3/wBK38P6hji3zr7fZ/Z7HfUPJl7O0dFv/pW/h/UGo+de3sHfUPJl7O0dFv8A6Vv4f1BqPnXt7B31DyZeztHRb/6Vv4f1Bxb519vsvstrvqHky9naOi3/ANK38P6hni3zr7Z/q9vNtd9Q8mXs7R0W/wDpW/h/UHFvnX2z/V7eba76h5MvZ2jot/8ASt/D+oOLfOvtn+r282131DyZeztHRb/6Vv4f1Bxb519s/wBXt5trvqHky9naOi3/ANK38P6g4t86+2f6vbzbXfUPJl7O0dFv/pW/h/UMaj517ewd9Q8mXs7R0W/+lb+H9Qaj517ewd9Q8mXs7R0W/wDpW/h/UM8W+dfb7P7PY76h5MvZ2jot/wDSt/D+oOLfOvt9n9nsd9Q8mXs7R0W/+lb+H9QcW+dfb7P7PY76h5MvZ2jot/8ASt/D+oOLfOvt9n9nsd9Q8mXs7R0W/wDpW/h/UHFvnX2+z+z2O+oeTL2do6Lf/St/D+oY4t86+32f2ex31DyZeztHRb/6Vv4f1BqPnXt7B31DyZeztHRb/wClb+H9Qaj517ewd9Q8mXs7TmiW7j276cPm8KVrX8PD1fwDKp879BrK6WGoxafO8bObZtz7CspSlKUpTtUpThSncpQSHG3n0t/K9/26+dnIAADtWF+eos+Msnjbie0SKNu7a/sDslrZRU1vTMtIcmpxTVMtvsoeiXJiFJNb7L7KGFW1usut421pOEvB7RXC7g5wg4Kadt1eaE4T6E0rwe0xaSbjG60VpqwuNG6QtpSW2KuLS5rUnJbUp5W1HbozSF1ojSNhpWxqcVe6NvLa/tKuE+LubStC4oTw9j1KtOMsPZsPRLC+XeiFY01WZHwHMC5kWnLKezYO+squLrFZdlthi9rLfjkDq3p1l1Lj7GtXc5Gttt9Elzw6VKqsN/BDhZ/yN3dCo6bvVwH7q/BO94Oyr1J6OfCfR2lNH6YoW8pylSt7xaLpaRs7qtRp6tOpd0e9IXM06sLK2UlRj/vTRX91/oGdjQemeCuk6WkFTirhaOu7WtaTqKKUqlHvl0K1KFSWZRpT4104tRdaq1ru6fH3ML94jLf3Rh3vqPNf4nTu4ftldzT0cJf+EFj/AIXvA3b/APhrhD0fqmjdv/8AU/bmHj7mF+8Rlv7ow731D/E6d3D9sruaejhL/wAIH+F7wN2//hrhD0fqmjdv/wDUjx9zC/eIy590Yb77fH8z/E6d3D9sruZ+jhL0f9kdL9HXh/he8Df2NcIcfjNHejHfP08g8fcwv3iMufdGG++1Pjw8PB/idO7h+2V3M+Tk4SdH/ZHS/Qt2Xqv8L3gb+xrhD+U0d+kfbD6MvH3ML94jLn3RhvvtT48O7Xhlf8jp3cNme6V3M1uz/wA5dmdXP+h1nGZc2dVbsvVx/he8Df2M8Ifymjf0kePuYX7xGXPujDffanx4eHhj/E6d3D9sruZ8n7Jf3PPodc8ub3vJl6r/AAveBv7GuEP5TR36R9ubkHj7mF+8Rlz7ow332p8eHh4P8Tp3cNn/AO8ruZ8mdnCXoz/ohc75ty3Zern/AAveBv7GuEP5TR3R/wBY+2OrLx9zC/eIy390od76h/idO7h+2V3M/wD9pej/ALI6X6OvD/C94G5/5tcIcc/GaO/SOQePuYX7xGW/ujDvfUP8Tp3cOXuldzT0cJX/AP4cf4XvA39jXCH8po39JHj7mF+8Rlv7pQ731D/E6d3D9sruaejhL/wgf4XvA39jXCHdt/VNHb+b7p+2R4+5hfvEZb+6MN99fj3Kh/idO7h+2V3M/wD9pen/ALI6F6erL/C94G/sa4Q/lNHdOz7o+2R4+5hfvEZc+6MN99vj2/Bxf4nTu4ftldzPl5OEnT/2R0L0vfhaz/C94G/sa4Q9P6po7PL/ANY6uVb9+wePuYX7xGXPujDffb9fzfBxf4nTu4ftldzPl/ZL+6x/od78R5/fPfha2P8AC94G/sa4Q/lNHez/ACjsHj7mF+8Rlz7ow332+Pb8HHL/AOR07uG3HdK7mb38nCX91j/Q/RHl/XPGcLWf4XvA39jXCH8po79I7PpHj7mF+8Rlz7ow332/X83wccf4nTu4ftldzPl5OEv7rH+iOhel4zha2f8AC94G/sa4Q/lNHdP/AFjs39Y8fcwv3iMt/wBbjDf9jrUP8Tp3cP2yu5n6OEvT/wBkdC9PVl/he8Df2NcIX/8AU0dz/wAI5to8fcwv3iMt/dKHe+of4nTu4ftldzT0cJX/AP4gf4XvA39jXCF//U0dz/wn5R4+5hfvEZb+6UO99Q/xOndw/bK7mfyrhKuVf9j/AG9qf4XvA3Z/+GuEO/b+qaO2Ln+6R4+5hfvEZc+6MN99qfH8D/E6d3D9sruZ+jhL0f8AZHS/R14f4XvA39jXCHf5zR27Zt+6ev0Dx9zC/eIy590Yb77ep/V5Xb4P8Tp3cP2yu5nycnCXoz/ojpfoWcZeq/wveBv7GuEP5TR3R/1j7Y5dg8fcwv3iMufdGG++3qf1eV2+GV/yOndw2f8A7yu5nycnCX9zn/Q/JmXqrdl6uP8AC94G/sZ4Q/lNG/pI8fcwv3iMufdGG++3qf1eV2+GP8Tp3cP2yu5nyfsl/c5/0Ot2Zc3vVuy9V/he8Df2NcIfymjv0h/bnHj7mF+8Rlz7ow332+Pa8rt8H+J07uH7ZXcz5OThJ0f9kdL9C3Zern/C94G/sa4Q/lNHbtn/AFjfv2Z5N+0ePuYX7xGW/ujDffX4/go/xOndw/bK7mf/AO0vR/2R0v0deD/uveBvJwa4Qv8A+po5c3/WOv0Dx9zC/eIy390od76h/idO7h+2V3NPRwl/4QH/AHXvA3k4NcIX/wDU0d+k/J8g8fcwv3iMt/dGHe+of4nTu4cndK7mnyrhKv8A/Dj/AAveBv7GuEP5TRv6Sx4+5hfvEZb+6MN9T5ah/idO7h+2V3M//wBpen/sjoXp6sv8L3gbt/8Aw1wh6P1TR23f/wBZ+2R4+5hfvEZc+6MN99vV/r8vtcT/AOR07uG3/wDeV3M+XGzhL04/0Q+Zc+978LWP+694G8nBrhD+U0cuf/rHV6eQePuYX7xGXPujDffb1f6/L7XF/idO7h+2V3M+X9kv7rm0O+aPP77lwtbH+F7wN/Y1wh/KaO/SPt0Dx9zC/eIy590Yb77er/X5fa45f/I6d3DbjuldzN78f85duNbH+h3jOI8+NZ78LWf4XvA39jPCH8po39JKZZy7+I7Eii9uwDlJUutJMuRplz5E0CQ9TS2tSSlK0hS5HJCDL+baaoKQLDCra3X2Jjq20su6bL/kce7HUu7anpHupdz20sZ1Eru5s7LhDf3VClrNSnQs6tpo+ldVFDElSnfWsZSerxqS1nHW/uvuCUaVR0OC2nqtZRbpU6lzo+jTnPkjOrGpWlTi3vkqNRpbdR7jQZsLm+TbH5lnmapeib2p6nDmlU9aGut96Jnamlpb4+wNBR95Zd6y9tYmluRqHA0so1xUknLzSSL1FxJf7ef3PfcU0B/c99ybgt3K+Dt5c6Rs+D9C5qXek7yLp3GldL6Ruat9pbSU6PGVo2sby+r1qtGzhVqU7Si6dvCcoU4t/wCJu6Bw10h3QOFWk+FGkaVK3rX06caVtRetTtrW3pxo2tup6sHUdGjCEJVZRUqkszltbIYr5fzP6uP+3tj7U9/J8mfp2niwMAkFr+V6T6VT89Rd0PgodT+dnFU9/LrK8SmgAAAABQOnyvV/Sq/noIq/wU+pfOjen7+PWR8KQ7QAAAAAAAAAAAAAAAAAAAAAAAAAAAAAAAAAAAAAAAAAAAAAAAAAAAAAAAAAAAAAAAAAAAAAAAAAAAAAAAAAAAAAAAAAAAAAAAAAAAAAAAAAAAAAAAAAAAAAAAAAJBa/lek+lU/PUXdD4KHU/nZxVPfy6yvEpoAAAAAUDp8r1X0qv56CKv8ABT6l86N6fv49ZHwpDtAAAAAAAAAAAAAAAAAAAAAAAAAAAAAAAAAAAAAAAAAAAAAAAAAAAAAAAAAAAAAAAAAAAAAAAAAAAAAAAAAAAAAAAAAAAAAAAAAAAAAAAAAAAAAAAAAAAAAAAAAAkFr+V6T6VT89Rd0PgodT+dnFU9/LrK8SmgAAAAB+RxVDiTSbq1paaXeXWtOFa0pfbW2tace1xpx407laUqNZwU4Sg90ljs9plPDT5nkjpQnNSm3EnW1tvtrXu8263jWlL7K1pTnWXcONK09KvC6l1tKScJQk4yTTTe/mO5SUllNbebkfNtPxGhkAAAAAAAAAAAAAAAAAAAAAAAAAAAAAAAAAAAAAAAAAAAAAAAAAAAAAAAAAAAAAAAAAAAAAAAAAAAAAAAAAAAAAAAAAAAAAAAAAAAAAAAAAAAAAAAAAAAAAAP3TpzVR1hJNvOvur5fb5tlvzb760pXm2W/Nrw7lKUrdWlK7whKpJRim3y45FzvmNZSUVlvHzvqRIpJVCCSiba1rQouwqla0pStaWW0t414fNrw418Nai6pxUIRjHcljt9uTiby29ry29u8/QbmAAAAAAAPxPTkKbeaeVYbTjWtOfbStba18uttfLtrXh5dtaVEcqUJrE1rcizvXUE3F5Umnz5+jd7OV8hRdZm3zt+OP8P0Xw1EfetHK8RY5drz0YN+NqLZrv2cz6Ol828dZ23zt+OP8P0Xw1Ge9qPkL7Z7fthGeNqeW/Z09HSx1nbfO344/w/RfDUO9qPkL29Pb7FzB1anlv2dPR0sdZ23zt+OP8P0Xw1Dvaj5C9vT2+xcxjjanly5eblz0fumOs7b52/HH+H6L4ah3tR8he3p7fYuYcbU8uXLzcuej90x1nbfO344/w/RfDUO9qPkL29Pb7FzGeNqeW/Zy56P3THWdt87fjj/D9F8NQ72o+Qvtnt+2EONqeW/Z09HSx1mba/8AFvxyjw/RfDX1RjvWj5HtHG1H+vf2z2v0jrM20/4t+OUeD6L4KeoHetHyPaONqL9e/tjsXoHWdt87fjj/AAfRfBQZ72o+Qvtjs+fnY42p5b9nR0dCHWdt87fjj/B9F8FA72o+Qvb0dntfOONqeW/ZyY6P3KHWdt87fjj/AAfRfBQO9qPkL29HZ7XzmONqeXLk5uTHR+5XtHWdt87fjj/B9F8FA72o+Qvb0dntfOONqeXLk5uTHR+5XtHWdt87fjj/AAfRfBQO9qPkL29HZ7XzmeNqeW/Z0dHQh1nbfO344/wfRfBQO9qPkL7f2fPzscbU8t+zo6OhDrM2+dvxyjwfRfBQY71o+R7WONqeW/tjsQ6zNvnb8co8P0Xw1DvWj5HtY42p5b+2e1jrO2+dvxx/h+i+Goz3tR8hfbPb9sIcbU8t+zp6OljrO2+dvxx/h+i+God7UfIXt6e32LmDq1PLfs6ejpY6ztvnb8cf4fovhqHe1HyF7ent9i5jHG1PLly83Lno/dMdZ23zt+OP8P0Xw1Dvaj5C9vT2+xcw42p5cuXm5c9H7pjrO2+dvxx/h+i+God7UfIXt6e32LmM8bU8t+zlz0fumOs7b52/HH+H6L4ah3tR8hfbPb9sIcbU8t+zp6OljrM21/4t+OUeH6L4a+qMd60fI9rHG1H+vf2z2v0jrM20/wCLfjlHg+i+CnqB3rR8j2scbUX69/bHYvQOs7b52/HH+D6L4KDPe1HyF9v7Pn52ONqeW/Z0dHQh1nbfO344/wAH0XwUDvaj5C9vR2e18442p5b9nJjo/codZ23zt+OP8H0XwUDvaj5C9vR2e185jjanly5Obkx0fuV7R1nbfO344/wfRfBQO9qPkL29HZ7Xzjjanly5Obkx0fuV7R1nbfO344/wfRfBQO9qPkL29HZ7XzmeNqeW/Z0dHQh1nbfO344/wfRfBQO9qPkL7f2fPzscbU8t+zo6OhDrM2+dvxyjwfRfBQY71o+R7WONqeW/tjsQ6zNvnb8co8P0Xw1DvWj5HtY42p5b+2e1jrO2+dvxx/h+i+Goz3tR8hfbPb9sIcbU8t+zp6OljrO2+dvxx/h+i+God7UfIXt6e32LmDq1PLfs6ejpY6ztvnb8cf4fovhqHe1HyF7ent9i5jHG1PLly83Lno/dMdZ23zt+OP8AD9F8NQ72o+Qvb09vsXMONqeXLl5uXPR+6Y6ztvnb8cf4fovhqHe1HyF7ent9i5jPG1PLfs5c9H7pjrO2+dvxx/h+i+God7UfIX2z2/NzIcbU8t+zp6OljrM21/4t+OUeH6L4a+qMd60fI9rHG1H+vf2z2v0jrM20/wCLfjlHg+i+CnqB3rR8j2scbUX69/bHYvQOs7b52/HH+D6L4KDPe1HyF9sdnz87HG1PLfs6OjoQ6ztvnb8cf4PovgoHe1HyF7ejs9r5xxtTy37OTHR+5Q6ztvnb8cf4PovgoHe1HyF7ejs9r5zHG1PLlyc3Jjo/cr2jrO2+dvxx/g+i+Cgd7UfIXt6Oz2vnHG1PLlyc3Jjo/cr2jrO2+dvxx/g+i+Cgd7UfIXt6Oz2vnM8bU8t+zo6OhDrO2+dvxx/g+i+Cgd7UfIX2/s+fnY42p5b9nR0dCHWZt87fjlHg+i+Cgx3rR8j2scbU8t/bHYh1mbfO345R4fovhqHetHyPaxxtTy39s9rHWdt87fjj/D9F8NRnvaj5C+2e37YQ42p5b9nT0dLHWdt87fjj/D9F8NQ72o+Qvb09vsXMHVqeW/Z09HSx1nbfO344/wAP0Xw1Dvaj5C9vT2+xcxjjanly5eblz0fumOs7b52/HH+H6L4ah3tR8he3p7fYuYcbU8uXLzcuej90x1nbfO344/w/RfDUO9qPkL29Pb7FzGeNqeW/Zy56P3THWdt87fjj/D9F8NQ72o+Qvtnt+bmQ42p5b9nT0dLHWZtr/wAW/HKPD9F8NfVGO9aPke1jjaj/AF7+2e1+kdZm2n/FvxyjwfRfBT1A71o+R7WONqL9e/tjsXoHWdt87fjj/B9F8FBnvaj5C+2Oz5+djjanlv2dHR0IdZ23zt+OP8H0XwUDvaj5C9vR2e18442p5b9nJjo/codZ23zt+OP8H0XwUDvaj5C9vR2e185jjanly5Obkx0fuV7R1nbfO344/wAH0XwUDvaj5C9vR2e18442p5cuTm5MdH7le0dZ23zt+OP8H0XwUDvaj5C9vR2e185njanlv2dHR0IdZ23zt+OP8H0XwUDvaj5C+39nz87HG1PLfs6OjoQ6zNvnb8co8H0XwUGO9aPke1jjanlv7Y7EOszb52/HKPD9F8NQ71o+R7WONqeW/tntY6ztvnb8cf4fovhqM97UfIX2z2/bCHG1PLfs6ejpY6ztvnb8cf4fovhqHe1HyF7ent9i5g6tTy37Ono6WOs7b52/HH+H6L4ah3tR8he3p7fYuYxxtTy5cvNy56P3THWdt87fjj/D9F8NQ72o+Qvb09vsXMONqeXLl5uXPR+6Y6ztvnb8cf4fovhqHe1HyF7ent9i5jPG1PLfs5c9H7pjrO2+dvxx/h+i+God7UfIX2z2/NzIcbU8t+zp6OljrO3ed/xx/d4/8r4a+rw8oY72o+QONqeW/Zz55ul+nG4rSE5Ca3mkFFlUr5fMtpSt1aeVW67+6urTu3VrXwiWFKFNNQilnfzvrNHJy2tt9Z+1fU9IbpY5317zVLHO+veAMgAAAAAAAAAAAAAAAAAAAAAAAAAAAAAAAAAAAAAAAAAAAAAAAAAAAAAAAAAAAAAAAAAAAAAAAAAAAAAAAAAAAAAAAAAAAAAAAAAAAAAAAAAAAAAAAAAAAAAAAAAAAAAAAAAAAAAAAAAAAAa60d2tHPNldo7cfLzdfQBnK516RlLe8AZAAAAAAGMp7mn8oAyAAAAudshEzeo1J5ozRGTu0OhN7MXMpY2MDqvjUSMkay9ujxcnfUqQ1rYb35wsvQs1rqqSXOiyy9KhoefbWymjqU4zjTlOKnNNwg2lKSW/VT2vHLg2UJOLkoycY4UpJNqOd2XuWektgbmoAAAAAAAAAAAAAAAAAAAAAAAAAAAAAAAAAAAAAAAAAAAAAAAAAAAAAAAAAAAAAAAAAAAAAAAAAAAAAAAAAAAAAAAAAAAAAAAAAAAAAAAAAAAAAAAAAen/AHG3U291ejPJ24u1laouZCpjyamos3fo+dr1jbJhkknEgZ5Ixu1ypzfoK/Pxxro1x9jTnNqVyKtuusqoJJLVLTzzvFaNsrO8je1byrWU6d7cQUo3lalqQjJtNRVSMVhY5Ny5Unn0V7c3Fs7SFrTpyhK3pSlF29OpmTW3bquctblw0+Xe9uN2/mlCnN28upGIMC4nhGFc/wC0esGHso55wyxpbolj7C+XHtqk7vkle5tCexXbA2RljEfrJH+OJUBjkiKQnL7ELm9SAqxb2aL0j3vo+8q3NWpcW1rc1KNtWeZVK1PW1Ywi3hzkm1CL3ye1ZTWIL60Va8t6VCnCjXr0YVK9JPVhSm03KbW+CaTbS3NbEnkxslXJ24Wk+Ns9SvUTdmNbTTvWSIOOSsuY2swvLcTVPxZG1ydtnGRMXS+Qyd+Z8iR+GHqyFzndVPHDVjHXrk1WrFC1jbnnrp6XrxrW0L3R8rOleSULerx8K2ZyWYQrRioulKSTeW5JY28rUEtHUnTrztruNxUtouVam6M6bcIbJSpzcpqoo9Oq8beVI6HHOgmI23A+Jc97ibeteqDPsEpfj8Iw5HhCa5vnUoiEZdKMbtkSTMccfYtWFww11rbYwr1BzqskyC7roxt6xNw529XSlw7mvb2Fk7120Y98zdeFCnCU8yjTi5Qk51NTa0lFLlex40p2NNUade7u420a7lxMOJlWqSUWk6klDV1KabSWXJva8LY3yZyWOY7dx1uqRc6x5fHG7GviglmxVFqy3EpGsVGEiUVzoYfUqq+5io0KSUPW0m06vZUZRktc7m6lX+haZoOxV66VXXdfvVWmM13e6zgreKXiuWsk8tpNYmkpLAeja3fPe2vS1VS75dfWxSVsknx75XHD2JJvWeE9XVkUGWNEMRla9ZM2Q1K25atp4fgmRxFkzkxL8MS/B0wg7ZP3UyPwuaNLPKJBJaS6HvMgKvaTF6dQ1uLaZeUcuaiyqK6o80tJV++6NrfWLsqt1Gcraca8a0asqS1p05zhCLhNQ2uLUtmWnlLOKthRVCpc2l0rqNBwVZOlOjOEZtxpz8aUuMi3hNp5y03FpPGVORdNXjYXZnkyNaMl7AQCDVz1ydeCJRjWcsWBWOJNsWo/x/J8kgmMJm2NuREN89lLm7slYpflC5xbHWSPL+0cIParofRbwUdIq1ttLXlK1qVFbaTrUq8J3UqjcIzhCpWpa1PFOEcqSoY1Uk8VFjb11LF1q2jqEq9OPH2MKkHG3UMNxlKNObjU8eTcWnVeG8rxFuNfWEtOXPJOLt0Ms5Al6rEkf0yhLIrlLctiBr/I3/Lc3mhsBx5ic9nVSCLHRnr5I259SyCUH3u58Uo1c66Ku9T77UtpX0hxNWxpUacq8r6TxmbSp04w1pVG9WeYrZFLxcyxl5yjgo2fGQu6k6nFRtYrWTi5Oc23FQSlKLTeG28voTWWZDRHk7cMRnHuDJPt/uvGdVprsrFmrIeIsb0wxL8vri8YSVUagh2Q8oSGPSSOtWN49LVBBypquvskKgpnpc4rykpiJ4RNfPU0vcTqXEbGwld0bVuNes60KKc4rM4UYzTdVxWzPipyWEzoho+jGFJ3d3G2qV461KnxU6j1W8RlUcWlTUtmMtvG3CSOhgvJc5Wctss/azZWnkMw6w6qxd/yLsDmx0JcZDDofi9ob2t3bZkxtKOje8ys2XtL+wuUUjhVWx2XpHKtVVqE5ErJL2q6aoxs7e6pUalepdzVKhbLEakquWnCWcqDhh6ze7GUmRw0bVlc1rec4U4W8XOtWllwjT2as0sZkpfrVs27MozyieHMB4w5InlVHXXraVp2aicoftJkDmoNxZLcMzSGvMZz/aZcTIYPKXF+5zHIUT+lUxWRNcgXp3Q5tkTerSNi1kOKOrJ3F1W07orvuzdnOFK6wuPhXhOMoJ+LOCjtTwpRcU08Yzydyo0KWjL+VC5VzCU7eLapTpSi1PZrQm3secxes84exYNJGY8cYlgbBhdzxlnluzM7z/GDTMMmx9DApHCzsLztaaYS54xXuD6qUppkqaLirqXSZmtRN63m1PTIrUJ6BYt9Hb1ripO4jWtXQhSq6lKbqxqcfDDfGKMV4mHiLi8vpfJT1adKCpOnWVWU6etUjquHEyeMQeXiTe/WSSS5yCR1/b0byHf7fY8cn258MAAAAAAAAAAAAAAAAAAAAAAAAAAAAAAAAAAAAAAAAAAAAAAAAAAAAAAAAAAAAAAAAAAAAAAAAAAAAAAAAAAAAAAAAAAAAAAAAAAAAAAAAAAAAAAAD037Ycpls1prJOS5QYQy0v8A4qmHk6tKpxPMRoljOpicyekxcmb5YxSO7oK1cgVvkdYWxhX3kKU61uJKSqk5ZKoqwy7xVhoW0vrfSLubdKvO7uIUq04uM0nJuDi3jKy001lY29J6O60lXtKtlxNb9SVvSlKjmLg29jTWM5a2bHsfJvP3j84w5qfyw+LtxVuUj3PVnd2DTLI2PswSdxsmTjjY/N0KcmNwYZ9c7K3Q9IqxNPnFAxSBC9nKro/BVjbR2uP6I4El7TpXF7oSpZcS4XGj60IVKUIukq0aNRSi6eElmpDMouMtkm8tPJpGpStdKwulVUqF1SnKFWUlNwlVjjFTLk8Qlsess6rezB1WeJLymmKcI7DueX9ktB8f4Ul+Jp1AGmU46j2qSp22mi01Itj58DxAlwpj1xyhdfOWJYY6onJ6aYo3x9OmJepE6RtO3Hu7YtqWia9e2jTs9Jzr8bCUlVnexjazjtc6kq9TiparzhRcm1yPLSzcVNI0qVw6lzYwouEoxlTha69dSytWCp03JOedjaSjlttbyDsqYOf+VC170anmsktxQuyPrfrFFtUM9YWmWUoJjWVwErD7q89iuVLKT99jhMih+QGJ6Nd1Dgw9OKZ1iW9o6q4OyZ6SM/VQuFoi80lC6pXHF3VeNzb1qVCrXjPNNRlTk6cZOM4uOyMktjznGCGpRekLaznbzpa9vSdCtSqVYU5QxJtVFryWtGSeW1uezGx4ubQ+X6+aQ7qZ6wJFNrcaSgjL2okmwSxbRSSNsS7AkQ2QfCY3Jk6E1Q/mSWPSvCTbImU2Mq5S9oLGSSKCyTD20plvsWmx6Tp3OkdH211Ozqw4m9jcztITkripaQ14OXiuE413TlruMfGjlpScnh7WUqFnd17eFzTk61pOjG4lCLoU7qWrL9c5RnSUopOTWrKWMrV2lVtxMeUnxbq/mZm2Zzhphj2GZJSRqJosTY0j+rSjJOw7KokiNQevhv8AELC1ju3RqIlkkyVwfpW6xMtOTeQhSVvdHElEdmypaKq3lvO1ttIznSc5uvcSvI0rV6rXjd8z1XOeXHENdZ2tY3LqppCna1o3NezjCo4w4umrbjLhKWW48TT2RjjXbbhhPypYIF5SvJzxjzJHJO5Pxw/o08zxVyY2h0qj7qivROXWGbQh1mz+01VJ7ukJ+mNjoiRKFDctLrxpbQpSRUs2tt0+iLfjaWm6FaLUK+lL6LUo4zTqYTklJYaafivas4fMyPSNXVloqpSlGUqVjavxZZalCTlqvVeU92x7092GZGcsFk3CEXwdEI5rw7EnJeUWzBbylWUWhSaWfLYU3TDGUVaYhjyROTeqUI1iNZkx5zRMTmM442+OPactEmKIITknruXQVvcyuZTuoOPubQejrdvWWsozbnUWcpqUdTEop4aa2Il0rVoqjThbyjJXtTvythx8XMcRjlbU4vWaj0mWsrzhtptji7WPKGgWQ9P3aKsGuuNcd53xll5h1RLyDgTJWP281jkyp8WZ7jfZQpxm6klFuETcGpW4EnJ0TorSNJBCpPQ7hp2tpZ1rujpOjf67r1KlGpbSvXTuKdRuUUlbS1IzWs4tSSzjLaydcri6uKdtUsatpqKlCFWnWjbqrSqQ2SbdWLk4Z2ppvKbwnkxNxPm9TnrPnKaawZ92qwXN8s7dYRhmM8b7OR+9ug2C5zlDCBjKqhELRvqSMRVmamGTIijYhSSWsxbO9rY9SjGqkdzwwHPXdXtlbW+iry1s7mFC0upV6ttNyqXEadVSUp4cpyb267i3lbd72HLRrSrV7+2r3NGVS4oKlCtHVhRlOm04rW1YJL9bl7G+dYxRMeqU6095JzlS4hmeYYhT5Onb/pWoIxdCsrQjIkwj7HGs7Jzkb9JSoU8PbW2pZTV5cux9HRyOdr08YeVrigQJLm85Zs7yN/pvRlWhRuFRpU7qMqtWhUpQblDYk6iT2NYeUllpLO00VtO00dfwrToupOdu406dWNSSip7XLVbW15aSexJ7OV6T8za8zPBsfwpI5Y+Y/eEeeMVNOX4ilhU1aZU5s0aeli1Ekbps3N93SYxJCzERtVTUqobanOtUtt6rry0vra1+ioXULmVeEIVo8RU4qbqU3TUpYzrU5N+NH9blJPLytmGVNWhOjGjKUqclWpupHUmpSUd2JKOHCSe3bsxnammiBx1kP2+3X/aAAAAAAAAAAAAAAAAAAAAAAAAAAAAAAAAAAAAAAAAAAAAAAAAAAAAAAAAAAAAAAAAAAAAAAAAAAAAAAAAAAAAAAAAAAAAAAAAAAAAAAAAAAAAAAABzx7Xqf7fS7vcrXwjVLD2Yxtzz8nYa4eVtWMNYxt6NuX8px8fj8f1DKW17t/ImuffyN7dv2xlZ25+TY93W9/yAMLmXWkjI8oNVPft3b0sZ593L053LAANZWNmcNZx1bk87Oht8m8xtytvI+Tl2bVv3bdnSc8e38f1fh/2gkksLC3buj5c+0YeEstvZlva3jfnpZxx+Px7nzP8AYGMZaSTefl5m/p+nCMvfnlxjL+24fH4/hBLl2Z5ccv0/blGFyc2N3s6gGE8NpZXy47f7Qti5uhbgGP687fp2fN0GNvPy7d/s27Pm6B/V8fj2+54OAYS243bsJZ37cfbO/lZl7uX5MfSAwvt8vp38oAyAAAAAAAAAAAAAAAAAAAAAAAAAAAAAAAAAAAAAAAAAAAAAAAAAAAAAAAAAAAAAAAAAAAAAAAAAAAAAAAAAAAAAAAAAAAAAAAAAAAAAAAAAAAAAAAAP5vvsLtrcZfaXbThxuvupZbTj5XGt1aU7fzO32xhyjHfKK62l8/UxhvcslP05F58S/bBXuxHx1Ly17ew34ub/AFr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meJ6/wCeJ7H0Esg2E8tzOLOvSutclieN5jImBy6CtUtq7oDy0MyxuWdDckatvVdHUGdHWpFKU3mHpzbLeSrpSwoydOrd0ac1yOW1bVsaxlPo5CaFld1I60LerKL3SjHKfsx8hcVNT9pfna8++w7kP4O+p+HtDT3Y0a08XtvsflPGFje2vbt6DZ6Pv8PFtVzyeI/6/SQg7NLqwOrmxPrY4Mr2yuCxpeGd2RqW51aXVuUGI3Bscm9YWSrQuCBWSclWI1RJShMpKMIOLsMsutpYU6kasI1ISUoTWtGUXlST3NdD9K3M5ZRlGTjKLjKLacZLDTXOntR143MAAAAAH8332l2XmXcaWl23X3VpTjwttpW6va+bXhSva+aNZyUYuXMm/t0c4W1pc7S2dLx0EeLFpyw64wy6tLeNaFl8a80uyvlW0p2qceFKc67hxurTjX5lKUtSrOrJyk+hLckurJ2wgoLC38re9/1dG4pBGbgAAAAAAAAAAAAAAAAAAAAAAAAAAAAAAAAAAAAAAAAAAAAAAAAAAAAAAAAAAAAAAAAAAAAAAAAAAAAAAAAAAAAAAAAAAAAAAAAAAAAAAAAAAAAAAAAAAAAezHko/MCYE9LKPtz5FHzzTX3yuOuP5qPbaJ+4KP8AG/OZsPFUWR4jdr/NS7KfX+zH7Ykj4j7Poj72WX4iH0nzTSP3ddfjZfQQCLE4gAAAAClXfISz6lUforxFX+Cn1L50b0/fx6yORSHaAAAAAAAAAAAAAAAAAAAAAAAAAAAAAAAAAAAAAAAAAAAAAAAAAAAAAAAAAAAAAAAAAAAAAAAAAAAAAAAAAAAAAAAAAAAAAAAAAAAAAAAAAAAAAAAAAAAAAAHsx5KPzAmBPSyj7c+RR880198rjrj+aj22ifuCj/G/OZsPFUWR4jdr/NS7KfX+zH7YkjH2fRH3ssvxEPpPmmkfu66/Gy+ggEWJxAAAAAFKu+Qln1Ko/Q3iKv8ABT6l86N6fv49ZHIpDtN9+i+osi2q5J3cFhw/hdhyXsHdtJg1rhj71niaWVx6M0QInKU22ZCktzcTDIlYgKUq5AscZEzMFpPOucTuJttt9Ld3UbbSltKtVlCj3tXcknJqUtmEoRzrze1RWG8vZv22ttbyr2FaNOEZVOPp4k0k0tufGe5cry8bDWxtFoDtnpsyQKUbCYsticRydVxLgsxYZtj7JEQflLUWQctQlSfGkqlzIiX0IUWqUiFyWo1TkmKWqWwpYQ3uBibvtb62vHONCbcqeNeE4SpzintT1ZpPDzsa2N9Jx17SvbKLqwSjLdKMlKLfNmLayRHmfXjLuvlMTVy1Fi4vTN+GINsHjOpb9HX3sixLkjrnWGym+kednWrMY60Z3HnML71tkTf1CnXJpR1OJ6pJRuaNwqkqTb4mrOjUzFxxUhhySUkspZSysp46DSrQqUZU1USTqU4VY4afiVPevZubxnG/dkmg/k9NuE21zFpGdi5PZsvJm5M6suPOzvHdxCxCsgirJac6sxtldYMmqZC0al3qWqkhJtlxfW6+y1zvsR3Re6Fr3rO8VSXEQbjKWpPWyqipe8xre+eN27JJ3nXVxG11Vx00nGOssNOLknrZxuT5d6a3k5O/IvcpezQl+nZusT05oYs0tL3JItGZ1iyX5SYUL5YQc22OuHYtOHjKiJyOIUWqTmI6H2viFMWrUL21MUhW3J4Y6WsJVFT45x1s6s5QnGlLCzlVGlBrpTfRkmloy8UHN0sqKWYqcXNZePeJt78rG/nSLeyzyRfKDYSxVN8z5CwJakgWNCESjIqyOZPw9PH2Bkrrk1KGy2GQSfyOYsliK1WSoeqrWIvrAh6Q5PdEDcjVqiNqWlLKtVVGFV8ZPOprU5wjPV36k5RUZdGG8rLWd5rPR11TpyqygnCO/VnGTj0yim2lyNvc2s8pHbbjg27k6ZDlq/V5rXJy9uUGPrNx78u1JdmVTfipLIrtfSsG2Lbb1qRWTddOq5MMQGEFXqzI5cdU8hPRPu6i90IUXcSWbeU+9+L8VrWiuMdRJ4ks41c527Y8poof5FKpxKf6uo8e5+MvFzqKG952ty3LnyXNr7yWe9W0OLWvNeG8J2O2L3+SKojF5fLMkYpxegl0iRKTEKluhxWT5zEFspoU5kK2e1awpnBuNfG52ZSVhjq0OiNGr6StLarxNSctf32rCE6mouRzcFLVxteZY3Pk2vNKxua9NVacU4bk5zjDLzjEVJrPRjOcNme3KSa7s2NNxuSpw42a1xZTKZLpfougyZgFDY14Zuy3ll6yXN4vNInO5QylspjFL565IS4bJ8gOKqj02X1scVzlxayjCuDR1eVS0vqrrSwri4cKu2o4Qy9VwjJvKSaaitnMjsvqUYXFpTVKOXSpZp+9Upt4ak1jfuz6S3dUeTdYNw+VMyPgHJGMEGrGHolkTITFkfCkK2Pxm9ZIxgrb4DPnqMxLG7rOnGQyTMxDbKokkKlr9CofL0TOxnq17p2NtZyJcmxc6Sdto+jVp1JV61SEHCrOjLVmtdRlKokoqDabwm1l7kzFGxVxeVKcoRowhJqVNVY60XquUVFvOstm1pbups1ztmiWyEgf88xqIR+BTl11rxeozTloqAZtwnO0jPjBA2lO7rLI+6RLIDy1z5IwI1SQuRpYEskrhHl6xG1PKNE5qSEhlhDSNDi7acpTh3xUjSp61KcM1XnCesvFy34rexrl3Z43ZVtevGCjLiIOpPVqRliGcb09rWVlEZwTWrM+ScM5o2DiERsW4e19MhRGVZqukEaYkTAsyE7HMURbm9E+u7c6yl1dXQqia5siiF6Xt1FKE9zTo0zgiOPmqXNKlXo0JSaq19d04qMm2qaTlJtLEUk98sZe7cyONvUnRq1ox/U6LhrybSXjNxWryyetyLcm28Ih5iZXOSPjPHWZPareH51b2RqSXHpktqlzdFZKBCRcpVnEJE1DlR5RdVCo8lOVzuqHGll23X2zNqCk3uipSb5kk28dKxsS27ugiUXJxSW2TUY8izsWPas9eSTtgcAZY1cy9MMEZxjBcNylAjWYqVRop9jslsbb5BHWiVtFLXuJuz5H1vSmF9a11at7oqonqpqkVdRWEKE5UdCvTuKUa1GTlTnlxbTi2k2tsWk1tW5m1ajOhUlSqJKccZSaa2pNYa2PY0Q2JSMAAAAAAAAAAAAAAAAAAAAAAAAAAAAAAAAAAAAAAAAAAAAAAAAAAAAAAAAAAAAAAAAAAAAAAAAAAAAAAAAAAAAAAAAAAAAAPZjyUfmBMCellH258ij55pr75XHXH81HttE/cFH+N+czYeKosjxG7X+al2U+v9mP2xJGPs+iPvZZfiIfSfNNI/d11+Nl9BAIsTiAAAAAKVd8hLPqVR+hvEVf4KfUvnRvT9/HrI5FIdpvL1zdXFs5BzlCS29crRWO21WubU40SqT09FjcYfH1ZqFVQgwuilIaoRJjDUx9DSL7ii77i63ll3W01aKlpqz1kni2rtZSaTSWHh8z62mWlKTjoq51W1rV6SeG02tuV1Pl2o6B6VKVP8HoiBahQceW38rc5IkFhxt5liJGZqi7LzEqS2+taJ05i5WqWXklUsLuVKVCitvVTjL7sLZp2aWzNjHONmfHntfPu5TMm3oiCbbSupYT3LxeTm6cbyt5XiKSh/u5I0hijb89qZVyR+ksTi6ZoaHByUSSUl1mZRkbYSUac813frTX5iKq0N9ihf1R5a7OoVuXpaG40TKMaWkdeUYuOkLmUlJ4ai1FqTzjCeNj5cN52DSEZSqWUoxlJSs7eK1Yp5ccpqKW97Vs2b0bfpInOSfwqfCSRQXUpQmg0fTnlXVpWpZxOj8qLNLurbWtta2GW1trWla21rTjStaCtTT4OXDW1OrJp9Du4YfypnfLK03QW56iT6P1KftTX2WUa0+RDlsoS8qzlR2If3cp0kGL9tTnxwtXqemO5xba5yaw1xU1M6qsMtkLU2vfVFF191XNClW1rVQTZfbY6Xpw7wt46q1VcWkVHkSzq4XMsNrqOLR9Sava71nmVO41m3teMyy+prOeTkwQ7yOy1Yc28rHYarUm2LeSD3NXLLTTzDLVS0guEVKVqaXXVocqK6WroWoM55tnSlHNvp1YznbaWwnozC3X1FJ7tjjJNJciaxs6DGjW832W8O0rNrlbW5t9GXnnzvOGT/7vZM/mU8dsaPK/zUWzh3O1w4/m8obS+/lP+A1P95AwvvPP+Fw/NZdPK/I5U74X5I15iaZ5Xa/38nNhWOQk5DQ9ZGys1pTHIjMzVZeitvabZ4ZcmhRMqKTW2OSpUgTlqSrug2Wl6aKcVU0iqrSrq7m6mthS4vC1N+HqKPPsznkwbaQUnTspU03R4iOpq5xr5Wd36/OOTOxNreZb7wIZU2cqLyEzbO072km7frJyX6GYpZLRZbI00qSZ+lJEgTv9rhWq+j2S7Fqy3Wi6tVlF1p9FNerUvEFjq94aS1cavfF1q43auXjHRjdyEt5rd+aP1s63F0M5znOss5ztyd/qt/8AenJp4dg9v+HsF5jr+YR1v+blL8XQ/wB9EzD781Ouf+6RqK5JfYls1l34xG8Tu0quKMnuLvr5nJjdqIiWR2xjmMm6GPBMstdC+pUjkcflUemj2nuuIMNIilya++4sw0kyy0hbu50e1Tf6pThCtSa2tVKSU0lv2yxq9GTisqvEXicsqE5yp1NjxqzbW3dsT8bHLq9Bnhyn2KfG2NKsX8nMidC1U1zHspmzaPKq0kzqilyxhC5S64f1sqcdYaaWW1zKKR+6bqWKt5xzNI2o0tUZYqodQ7m0dU7/ALupfteJRt6NtSysYqTjGrcYW3Dg2oZzhx3bMHTfU+8raFom9arWq1p7ceJF6lKL51JeNjnznced+yy8y+ywu266++622y2y2t11191aUtttttpW66666tKW0tpWta1pSlOIvesplv2b+Tr5MY5eY7iRR2RRJ6cI5LGJ6jMiajqJnVikTYuZnptUVLsNoQ4NjkQmXIzqlGFmUKUEF31Lvsvpbzbra11i4uKcHFx5NXGPkxsNpKSk1NNS5dbOflztOlGxqAAAAAAAAAAAAAAAAAAAAAAAAAAAAAAAAAAAAAAAAAAAAAAAAAAAAAAAAAAAAAAAAAAAAAAAAAAAAAAAAAAAAAAAAAAAAAHsx5KPzAmBPSyj7c+RR880198rjrj+aj22ifuCj/G/OZsPFUWR4jtsPNS7KfX9zF7YciH2fRH3ssvxEPpPmmkfu66/Gy+ggAWJxAAAAAFKu+Qln1Ko/Q3iKv8ABT6l86N6fv49ZHIpDtJvYNjszxbA8+1lYplRDhDKEujc7nMJ7Hooq6+SuJdR7HnXskWMaiXNlW7o5X/AWh/b25Vzf+HI1PPv50Lt6LrwuHDNaEJQhPWlsjP3y1VLVeemLaJVWqKlKipfqU5Kco4W2UdzzjWWMvc8bdqPxN2GzCdr0m1VMl/OwIjy8ZnhNBOx+L29TyubEDIHfKuyi1lpMrudFDTGrrFfIr45TndOo0UcrbVlHe1Hj++uL/V9RU+M1p+8WWo6utqcredXW278GePqql3vrvitfX1MRXjYw3nGt8mtjoyZN4m5VPlBcGYeTYFxVs9OIni5tTrUbEykt0PdXiJo3DqlVKOETh9jbpPIMkpcaaalSxCTMhCA4ww9CWmOvuvrz1dG2Nao61S3hKpLGs8zipY3a8IyjCT3LMot42bsolp313TgqUK8owWUliMmk9+rJxlOKTf61rHUWSp5Qjb9ZtUybtKswGKNn46hTtzRlA6C40vNTI0sHV43JLNiN0NrA1plIYuVM96hdF1Kk246rmccY722OFu/eNp3vO0VJd7zk5Sp69RJtzVTKkp68fHSaUZJLGFs2Gju7h143Lqt14pKM3GGzEXH3urqvY2nlPbt37SLMJbO5x1zymvzVhqb9h2THRqlzIukvY1EJD1dsnaRQhlaXrNKWB7YCuuqVWoK6sS1FqENDOe3HJDLbL7Za1CjXhGnVhrwjKE4xcpRxKDzB5i4vY+RvD3NM0p1qlKpKpCepKSmpPClsnnWSUk9+5bsc63rrMObC5gwAXlcrEcv7Ei834emmAsoW9YIw/dk+Jch0b6TCJ8ZKyPNWWjvRqQf29j1WmSt/UP7VvKLqp3VFW3o1+L42GvxNSNWmnKcdWcU0peK45wm1h5TzuYpV6tHjOLnqKpGUJpKLThLfHanjOOTauRn9kbEZiTa9LdVSJhzMCuGWyc6LIH2Pxe6puVCImVCCpV2UXMl0yL5kXJLa+shUisjt1Lem3M9XGtVdTt6LrK5cE6ypukpNz2QbUmtVPUe1La05fIZ4+qqToKb4lz19XVivGxhSyk5LCe7Wx0E+68cpbvRqnjxyxRgPYmWwTHTkqVLqRO9qiEsa2RevvNMWuEQpNo5JFEGXrFB5qxUuhp7ErUL77l5p163+ziGvo+zuKiq1qEJ1EktfMotpblLUlHWXRLOzZuJaN7dUYOnSquMOVasZJN8qcoyae3Y442rnyWDkPdvaXLGXMJ55yTlt1meX9d2LG8dxJPX5jiSx7YGzEsmXTKBVd63x+iWdOTTJ3Je8rn2fppQ+SVUqNpKHF5JrQqklO0tqVKpRpUlClVbc4RcsNyWHh62Y5W9RaXLg0qXNxUqQqVKjlOmkoTajlJPK/WrW65Zb5S2rtrNhKbIKtukuT3pp2MWzhfkdTk+PpWSNul8vdan0dnGxpYGxtjRKN2IVK0LqwEspcfc2patZ1zUoa1ipGblWtBW6teLi7dQ1FTlJyWpyLLk5Nrem5a2dpr3xW47vjjGq2tra6UU87s4SUd3JjBkVDpR447tQ+ZC333BiWGrlMUb3uZ5mlOP0pZr+2xFZGY6nhkRheJ4q1M5kzUxtWucWe2rMiRrasS4xxUKnFQUWr56kO8bZU7K1nVzJxjThPOq5J+NKVWTeqmktmcZ3YRPCXfdZ1Lu4UFGKk6koJOSUktXVppJSacntS3b92es5TjbxJu5uVlHN0eq9FY5soxwDEaF/OUGOqTGMAaiI/HFS0pUcoNQuEnOTuM2eG+pxvQ3yTuZNTTr6XnGZ0dauztKdGeHUblUquPveMqPWklyYjsisbHq5Ww1vrhXNxOom9RKMKes8vUh4sc7Ftk8z5ca2M7DBZkeXSOvLTIGNce2PbE5oHlnckt3MVN7o2KilretTX1pdSxQkVkEnk3VpXmmF23cO0O1pSTi1lSTi1t2pppr5c42bek5YycWpReGmmnzNNNNbHh5S+nZkknO2dsr7M5Xl2cM4S4+d5SnZ7YplcrUNbEymuprKxtkaav7VRprZmJCWhY2ZsbSCG5rRkUIRl1qXcbUwy/SjRpW9ONKjBU6cM6sE20stt7ZNt7W3tbN61WpXqSq1Ja85YzLCjnCSXixSitiWxbFyERiQjAAAAAAAAAAAAAAAAAAAAAAAAAAAAAAAAAAAAAAAAAAAAAAAAAAAAAAAAAAAAAAAAAAAAAAAAAAAAAAAAAAAAAAAAAAAAAD2Y8lH5gTAnpZR9ufIo+eaa++Vx1x/NR7bRP3BR/jfnM2HiqLI8R22HmpdlPr+5i9sORD7Poj72WX4iH0nzTSP3ddfjZfQQALE4gAAAAClXfISz6lUfobxFX+Cn1L50b0/fx6yORSHaAAAAAAAAAAAAAAAAAAAAAAAAAAAAAAAAAAAAAAAAAAAAAAAAAAAAAAAAAAAAAAAAAAAAAAAAAAAAAAAAAAAAAAAAAAAAAAAAAAAAAAAAAAAAAAAAAAAAAAHsx5KPzAmBPSyj7c+RR880198rjrj+aj22ifuCj/ABvzmbDxVFkeI7bDzUuyn1/cxe2HIh9n0R97LL8RD6T5ppH7uuvxsvoIAFicQAAAABSrvkJZ9SqP0N4ir/BT6l86N6fv49ZHIpDtJzxrrdmXL2Mc35hx9ELH7HeuLNFZBmOQXSGLtV0SaZq6rmWNKrWl5eW57kHXFybVqepEZb3pSj6j1VcSlINJMvhqXFGjUpUpycaleTjSWG1KSTbWcYjhJ73jOxbyaFCpUp1KkUnGjFSm9iwnnHW3jYtvLuIMExCAAAAAAAAAAAAAAATdrvrnmLa3K7BhDA0SsnGTpOjfl7JG75BGYvatSRhjcJI9m1eZe8sDCm6EzNa5ZSxW6EGKakdHSWHqjCSDIbi4pW1KVatLVpxcE2k28znGEdkct5lJZ6N+wlo0alxUVKjFSqSziLko+9Tk9r6E2QiJiL7c4AAAAAAAAAAAAAAAAAAAAAAAAAAAAAAAAAAAAAAAAAAAAAAAAAAAAAAAAAAAAAAAAAAAAAAAAAAAAAAAAAAAAAAAAAAAAAAAAHsx5KPzAmBPSyj7c+RR880198rjrj+aj22ifuCj/G/OZsPFUWR4jtsPNS7KfX9zF+DIciH2fRH3ssvxEPpPmmkfu66/Gy+ggAWJxAAAAAFKu+Qln1Ko/Q3iKv8ABT6l86N6fv49ZHIpDtPRxyXmw8ojPJkcqoiSQLArjZhXFeBHCPnyLX/EEkWTA2XZanypcnzAre4guPzMga7z7ioqgyZfJksRTFkpY4U2kEll2+d0la056QsG5VVx9Zxnq1aiSSg8OCUsU3s2uGM7c5bbLuxrzjZXjSp5pQTjmnB5y9uts8ZdeUt246vkwNW4zMtXdreUCfMcaq5Ny+hy8gwjr/jjaFxx3AdWo5M5CiaJlk6UyiHSp3hsCeL22ETEhLiuGlqrGtkckKtQij5vQm5exb6SuXTr21kp16dF05Sqyt4ynXlGCSjDKzLD/XSXjdKzs1sKCqUbi5cKM6uvq01VcY04yltcmnsws+Ksb3jZnKpuUMwxjR20LiOap/F9B8S7lY7zwkx+tjGjU8wqTE8q6/ySLqXBLL5VjPE0jemqyeR6fW3tpj22pWvmxy6+1wJUJzWopqxYVpK8lQpO8nazoylF3UKi4qrDHvZ1I51ZpvfJvK2chveUoO1jWqRt4XEKiTVvKDVSm3hZintabSwt0Vnc9k98oZshhHRPYjXrF2LuTy5P+VRiQa6a+ZLyqsyfrZEpg/TR3lDYuQOyVmNMuQs0KIuaW1KqvVMTIS6u8qPXvskXPlhpSAnSytal7b3M6t3cJwuriNKMKsoqnqvY8L3zy1sk3FRjFJY1s7XleNpWoRp29Bxlb05zcoRbmmpZjtTwtmdm9trJcm0GXta9OOVcb9FcVcndo8/YQtzThtryOty1hNBlbI0lV7Et+PpfJzIjM5o4uhmO2KItE+TtWPIfHkBUVjixpNVGtDggXXNhMdvRr3ejO/q13ccfGlWlT1KjhGPEcZCOYx2S1nTcptrLct+42r1KVtfd60bajxXGUo1NaGtKXHJTk1J51VFTSitqSWFs2Fmamag6x495ZTlDte5nhyJ5ZwFiXBWysni2NZwhTvhDO0kXwCSsrbH3p4Jc3dgkEZZH9XGo1O0SmkwZy+Domd+ud5qkyS7r162ibGqqkoVata1UqkcrbLWTeE9qbw2s4b2MitqVGnpC7g4RnSp0rmSjJbksbPkWUt+E89JG2nWUcRcqK27T6q5N0l0tw5KCdcMpZtwDlnWnCbVhWawTIuMEzaqYIy+yJtNenOTQVzov5zwW+rFC5SQmWkOSh3VuTWsYN7mjU0f3vdUrqvNSrUqdenVqOcaiqPVbw/eyTWtiOE+YxQrU71VqFShTi1SnUoypwUHBwWcbFlp7Nm3PoKrQDUdjh3J1LNwI9jLTjMGxecM0PmJ8fFbySjGTdhbF2KYU3qLpRIY7Ecsv7DE5hlV5lyItMmvVWuhzPHrEqpGWkR0kTfJMaQu9a+VrOpcwt6dGNSatYTdSc5ptKTgnJQS6svGHsw82dso2nfEI0Z1qlSUIuvJKEIweG4qWyTbW/kI35TTC+HK4L1HzvSOaZYr2gcciPWI9g8R6ZzzFz/iqUsJFavGO8oN0BxtJ5EyQxQa0ty9ll9CCiynh7ciTFFSCC2tHbvo+vVdS7oKV1O3jSdShO4hUhODaalDWmk2llY5XtNbyjBQt6rVCNedVQqwoyi4uLaak4x5c72sdewuflxM3YWw9sZsropgvRbTPFMVbz8PODtmaN4bb0OcyJI4QrFuTFZ2N5Q0qmdixbFlbfVshjtEGCMqUDynvmUgVqaPE5crk2NDUqk7eleVbmtOaVRRhKbdKKWUm4v30trbbztxjdtaTqwjVnbU6NOKfFuUowSqOWx7JcixhJLY8vJnvhnEV5matf8YzzRbkgtUMByq/GEJP1p2zmWHZXygMrhmQrGRA5Sw2XuycrMC/Mr2c7uS/HrGtaoW+pHExnijhHeuaSjjdw1qkeLr1Y3V/cXMOMlGvb06kbWEllqEVni9SGNWTes1t27NnXThJTo03b2dGjPVjKjVlCVeSk1Ft7HLXkns2rme7ZjzyUiZs1o5dDLGpWPIxA1WMmDMG18bYHuXY+hcsyqwR/G8NykmjDTHMsvTGqnsZRmoEKRFJU8dfGpNKibVFj4QrKVHFXdGko986Go3dRz43irZtRnJQbqzpKblBPVlzxck9VvZgi0e+J0nUtoKPF69dLWjGU0oxk4qM8OS2bGk0ms5WWYc8lP2Gbbbi7HP+bcNYAfUxWjufZE2wxmwTimKY1YpNEGGKIo/KY3jeORRthUfk6C2hiouQs7Ijd7nBUtcbldVqxSeb1aQp96WlrTpTqJd/W6cnUnKclOcnJSm5OUk92G2sJLdsILCaubqvKpGEl3rVaShGMU4qCUtVLCeEty3+kh/kpcbY7yKz8pmZkGAwudGQLktNqchQY2YRZjk5kLn0eth9Y/OIne9oFt0cl7F0tV1nkrPVG8tlVB9US0nqxnOk0nUnGWjVGcoqV1CMkm1rxcJPEsb1tzh7PlwRWMYyV85RjJxtpyTaziSbafXuzy5W8yw14nmG9W+Rfjm0izTzUzYnNjxv3JMMs79sdh9qyEkaoy4YXPlJ3XChN7O8yNC23MColkjjpIKMTY6Pl8iJQmOLeTzuWvTq3Wl6tt3xXo0Va05SVKermXIs8mtlttLLSSzsTJqNWFvo6nW4mnUqOvOMXUipKOzf1rCwXzotrIw36M5P3yacM6RzzYbPOx0lxdi2IbaveN4trPhjGrchUyWXvMJx9lSQMkPe5sZJK1j0XYlyt8UxqLNrUubLrG+yWtz7i+ucXcLKdS5hb0qMZ1HbRnOvUk1iKcoLWjFLa3lPKW3ab2lDNtO6jToyr1KjjB1pRjThFNp4jLY3lbMrC2chCfKmYcxDTVXXDPh8d0uxJtlZkCR4gzVjDSefYtd8ZTSG9aXOSY/ywVj7GMnf2WFOqUtrWR6TqEdhVrs7uhR6wwhH2OtTdLoytUdzWoRd1O21VOlO5hOMoyziUNaay0lhra3nO3BFpCjFUaVaSoQruUoVI0JxlGSxmM9WL8Xbsezm6EaasG5VLwjlmF5VNxti3LxcOcz3AzG2a4nbOcXSstQ3rG65BL4pcsb7XhCVRbVcmJqsJoS5JUSviZVP1O+4r0uOpVKWvOlrxcdek9WUV+5ayljk3ldSqKlVhU1VPVlnVqLKfWlv25Za2RZfTIWQZ1PrYvEIPbN5jJpfSFY9ZexyAxCklelrzSLwiPdJWdYYgwUW9ao0zdLVda2ZIiQ9IP6h1W7eMdSMYKTlqRUdaTzKWqktaT5W8Zb5WyOctaUpYUdaUpasViMctvCXIlnCXMWcNjUAAAAAAAAAAAAAAAAAAAAAAAAAAAAAAAAAAAAAAAAAAAAAAAAAAAAAAAAAAAAAAAAAAAAAAAAAAAAAAAAAAAAA9mPJR+YEwJ6WUfbnyKPnmmvvlcdcfzUe20T9wUf435zNh4qiyPEbtf5qXZT6/wBmP2xJGPs+iPvZZfiIfSfNNI/d11+Nl9BAIsTiAAAAAKVd8hLPqVR+hvEVf4KfUvnRvT9/HrI5FIdptC5PDcHAWAYJt7r/ALQxHLT9gzb3G8PiMmfMFmxG7KUQeseyBykEZcmJDO17bFliNQe8rqONHBXdcVemRcxItKvUE1rr60rV6ltWt5QVW2qa6jUTcZJxaaeNqe0sLS4o0oV6VaMnSrx1XqNa8cbcrPI+vfj5ey1T3ZwDiWB7Qae50xtlLKmi2xcrRydlsj7/ABti2Dw9J4e7mXwPKERPVFmY/Wzc6PJmVum7KrLSsT4paG1PRddGSHiOSXF1aVqtShc0KkKd3Ri47VmnNTS14Nb1FteK87OnajNvc0aUalCpCdS3qvKw0qkGm8NZWHLdle3BC2zUx5PUvH7BANNMR7DGyS2W3SeWZ82cmEaJnR7LY1KW4nGkaxnitcdjVvjdVhpL+rkzre6zA9wT2oiFiRqvuS0lt6d9ryqXVWliVPVhRpR8VN5zOUntbe5Y3LPOQ1pWqjGFCnU1lJSnVqNa2z9ZGK2YXK+V45i+uUw3ExnuXsDjDK2MGOdMUehWvmGMTuqKetjA1vKiRY6SOSd7Wt6ePyeToTWVVesKq1qFDikXHWWmVVtyGtttLtbC1qWtGrTqOLlO4r1VqvK1aksxz0437NnSbX1zC6q05wUoqNCnSece+jrZfNjbsbLu3R3ixRsZyq6/eaER7IjViVXlPXGcFx2VNMbRZEtacQQzFMckqe9paJa+RqjguWwV3NYyrZbcmUpVLdevVthxykhJFZWdWjox2c3HjeLuINxblFOrKo4vLSykprOxEl1dQq3/AH1BS4vXoyw14zVOMIy2c/ivH2Ztl5ObZvHOy3LK76bSRCIyBVjWf6obAzZDCcgENbK/ObE2tmKUy5gkhUfd5S2ILnWjUsRnXtzs7WlpVNh1L7jOcTZX39vUt9E2Nu5JVYXNtByT1oxl42Gs70ntxjk2o67OtCrpC7rRi3TlQuJOL3uGYtrkw8bFl+01+wrdfk+NRcWbAOOj2J9sFGy2xeH5Jgo+U7ISvGaqC4Lx/P7yL51THJuM6NrvOJEeWkRJGZ/lzExK0R7W0uhNEiakjj8o65Wd9dToK7q0eIozjV1aUJKVWUNsG9ZvCUllrbsys4IFc2lvGq7enVdWrGUM1JJqnGW9LG99OMohzV3dXXwvVSS6Kbx41ylOsAX5PszXirIeCniMt+aMK5EOaLmN8sYG6dc2HSaKydvuNsWsjsrbyUKlwe3Cy1e4rmtWwT3FnX75je2lSEayhxdSFSLlTqxWdVNp+K1nC5Pl2kVC6o97u1uYSlT13OnODWtTk1h4T2PO/aQTshkHR8yuLIrpzhzMMcZYO7uT7N8yZ9mDU75gyke5K2o5EzqoVB1duLYaxRMhAqLabGSi11db3Cpjq5lmEnXrZaFO8arO6q025w1YUqUcQhse3Wbbb2vO1LG/aiKrUtk6SoU5xUJJynN5lPanjCwksLPK+TcXhykO3sK2z3/y3tzhpplcfikwesWPkRaskM0dTyZGsgGMsfRFRV/ZGd9l8cvJOfogsUpkxb06J1bSclquLJOOUISdbC0nbWMLWrJOSU1Jxezx9+q9ja5nhNcy5dru4hXuZV4JpPUcVLfmKjlPbhbU1v2p8+w2WS3lK+S8yRtzCuUZyDrZt667Wp5ViOZSvE6bImMk+t7PMcaooqxt05jMgLTkZPki6Mt0UaX5iiLujjUbkEgbUqF+UIWdYu418dH6RhbTsYXFHvdxqRjU1HxzhPLcHyLfhzW3GcLOG+2V7ZyrwvJ0arrqVNyhrLi8xSSmufCWVF42pZWWYiYj5R6AYf5XqUcoa1wWYv8AiuW5jzJNXGCrqsjXOyohmlmlzM6Jieouriw1kEcpLTHBCn69FoHg1pJRHuTUUvNUo+qpYTqaKjYOajUjSpQU0njWpTjJbM7pauN+zO856d7CnpCV3GEnTlOTccpSxODi9vOm29h0Ote5OsOkG96nMeu0HzlkLU5/gkkxbMIJm5dAmbMb3B8iRgptmiW1fB710RTqGl/LSusdKLV2murc1ENjo6NahyUL0W9e1uLuzjTrzpwuoVIVYTprNOM6ck4PG95WVLPK+g1oXNG0unUpRnOhKEqcoz2TcZrxtuMZTw10b95knijdLkpNVsc7nQzWzFG8D9K9pdRs1YEaMmZxdMMKlcLd58y0b4/EioZA3xmaKQVxc70z3MJ6rdpBMUBkWZW+Ow41K7PV9vLVs9I3NS0nXnb6tvWjNwgpLKSactZ5beMJRwktu17Dohc2NCncRowrSlWpzi5Txs1s4hsxsxtb37FjlxhG87dY3ceSriGjhDJN7MsMG67jsiskJraw0x2bBleI3qAFtSZ2skpklvldrw5EKb0JsSJZ6Nlpp1r7crtsRGdsLWpHSNW71o8XKhCklt1taOc5WMYxJNPPPueM8cq8XZU7fD141p1G9mrqvYuXn+QvTVPdLAbZq7NtFt2sa5Mn2ub7k9Lm/Hc4wk+R5uzPhPKRLFSNOjjFEE4r2HSNhkbJSqJcwu6ltSojFz44F2rnB1IUNelzZ1ncwvbWpGFZQdKpGom4VYb0m1ulF7ntwuTab29zS4iVtcRlKlrqpGUGlKEuXGd+cvYQPtTNtG3BhgUC0yw9mRiSRlc/u8zzbsPMGlfljI5rzYgLbY4bB4AquxfEI1FqI1F7ec12Ob86GrueucieoKKOPRbRvE6k7urCWsoqnSpxxCmlvetluTl8ix07XFXnatQjb05pRbcp1JZlPmWEsJL29BCGv7hgxqzLjxw2WYJ/KMEopASfkxgxY4NLZPnWPlkKK1Sx1a+HJW21ReuojuVpzl7SatbbViNE9si1QmdUU1fjnRqKg4Rq6v6nKccxUuTPQ8bd+7YiKnxSnDjoycE3rqMsSa6ORPZ8qaLKyEdBVM9m6jF6GStmND5dJDseNszVt7hL2+DmvK2+JopUvaSU7WtkiVhuQEPittIJQKHMtUcjKLT3l202hr6kOMcXU1VruOyLljxmk9qWdxpPV1pOCag29VN5ajnYn04LQGxqAAAAAAAAAAAAAAAAAAAAAAAAAAAAAAAAAAAAAAAAAAAAAAAAAAAAAAAAAAAAAAAAAAAAAAAAAAAAAAAAAAAAAezHko/MCYE9LKPtz5FHzzTX3yuOuP5qPbaJ+4KP8b85mw8VRZHiN2v81Lsp9f7MftiSPiPs+iPvZZfiIfSfNNI/d11+Nl9BAIsTiAAAAAKVd8hLPqVR+hvEVf4KfUvnRvT9/HrI5FIdoAAAAAAAAS3h3O2XdfpA+yrDM8esfSGTQ1+x8/OrHVJapc4ZJ6JLX+PKKq0yovoLpahSdJ5llh1aEWcw2z+Vxjq0KNeMY1YKajKNRKWcKcX4rWMbVlvPyElOrUpOTpzcXKDpyawm4SSUo8ux437yJK8fm/hEhGAAAAAAAAAAAGXuzs5gAAAAAAAAAAAAAAAAAAAAAAAAAAAAAAAAAAAAAAAAAAAAAAAAAAAAAAAAAAAAAAAAAAAAAAAAAAAAAAAAAAAAAAAAAAAAAAD2Y8lH5gTAnpZR9ufIo+eaa++Vx1x/NR7bRP3BR/jfnM2HiqLI8Ru1/mpdlPr/AGY/bEkY+z6I+9ll+Ih9J800j93XX42X0EAixOIAAAAApV3yEs+pVH6G8RV/gp9S+dG9P38esjkUh2nNKdunHjSlfB+YN217uz7fIFtf2ZzWlbadulacadrjThxpxp3f9nH5nb8vgUovOrJPkeMPmeHhvD+3KZaa3prrTXznFKca0pTjWte1w8vt+ClO2GUtraS5W3hLpb5EEstJJtvZjp6DmtOFfKr2vL49qvl/g4/MpXt+nQZ2NZi9ZYznKae3GVjk9oxh4eVuzsw1nbufLzc5x/V3PK+Pq+EH8m5dW77Z6cmBdbdbw423U4048a0rSn4eHpdr5o1Uot4U4yf7mSf9Zs4ySy4yS52ml6WhSl1a9qla14+VSla14+l5YNqPvml1vHzmEnJ7E2+hNsVpWleFe1Xw0r2v6q0+PzRlNNJxakudbV2bOXeMNPDzHrTFeHGvDyvUGXjLxu9Bg4GAAAAAAAAAAAAAAAAAAAAAAAAAAAAAAAAAAAAAAAAAAAAAAAAAAAAAAAAAAAAAAAAAAAAAAAAAAAAAAAAAAAAAAAAAAAAAAAAAAAAAAB7MeSj8wJgT0so+3PkUfPNNffK464/mo9ton7go/wAb85mw8VRZHiN2v81Lsp9f7MftiSMfZ9Efeyy/EQ+k+aaR+7rr8bL6CARYnEAAAAAUq75CWfUqj9DeIq/wU+pfOjen7+PWRyKQ7T0Icihq2ZJsdbYbpt0BxDkTJGuyaBRLAaPYZ7Z47gTH+QJo4KFcrz7lB1kahMy3NmCIajLljchOLcFShcrqa0JkMpTRl3RUemLrVqW1o6lWFOtrSq8SnKrOnHYqUNVOSlN8yWzrRc6Moa1OvcatOUqOFTVVqMFJ5zOTl4rUV0p825J4+8qtjblBHi3GWye2+esT7dY2kt7jjzHWwevUzgs5w03Pyc1ye3PGiZZAoxC25ifyikS94sQHRtOlcyCHG9rcHBQ0PRLdPo2rYrXt7alUt6iSnUo14zhVawoqpJVG3LPOm+nBBf07tqFavUp1qbbhCpScXTi3mTgtVLGMcqfLtbRK/JJYngWvhkB5Q7YOOoH6jpnGG4C0hxdISjE1cnZ2kUnZmWV5sLJPtuMcIBrkzOStxsdUjeqbFuULm1kSyWKzCPNt6iPSdSdxrWFFtLinVu6kf/d0Unin0TrPCWd0cvBvYU40dW8qr9eqdvFr39V5zPa8uNNJvZ+uaw00Yv8ALU/zpe5v10Uv/U6LifQ/3ttPxb/PkQ6U+77n9/H8yJIfIfY0gc03LkWQ8ixZnnLFrBrnmzZ5DDpCiKcWR/k2MmduTRYtwRn0uJOo0vsjRSJF1Us2wpzZ0R1S7ql04aaYqThawpwnKDuLijbucXiUY1JNy1XyNqLXU2baMhCVxKU4qSo0atdJrKcoR2JrOHtknt5UsNGbGjG4OyfKll7u6nbkz9LnCKS/UPNuaMVkyuKRRFZifYDHNI8px5NoYpjDOwuEcb2Xro42KWBqWJ2lemuub1KQxA5vSdy47y0oaOVpcWkXRqK5pUaijKTVanVUlNT1pbXsym0+XdvOu1uq167qjcSVSEqFWrHKiuLnDDTilhJbdqy9i5skC6j5Rk+lPJB5p3G18q1wzZ3LW8rJp8ZmYxlbHyYQvDTbhBDmVwZoEc9JnBFF1kjkVhieQOCNFec5JbGpTfS14i8TdWKavGN7pWnaVsyoUrWVd0sy1Z1JNKOuo41kk93Qsoioydro+pXpNKtUr8Wp4TcYRTylnOM7XnsRztrkmUby8kbhvdHORqCT7L4K3LkGob7ljrKxM8myRil+xMXluPFzFSwtjYU9LYc6KEbOxmqiamlEKH91PNPeJA8rXDFrCNnpOraUcq3q0FWhSbk405xaUnHLeM6yWFyb+d4rync2ELiph1adWVOU1FRc4y3KWqlnD5ec0MC8KkAAAAAAAAAAAAAAAAAAAAAAAAAAAAAAAAAAAAAAAAAAAAAAAAAAAAAAAAAAAAAAAAAAAAAAAAAAAAAAAAAAAAAAAAAAAAAAAAAAAAAAAPZjyUfmBMCellH258ij55pr75XHXH81HttE/cFH+N+czYeKosjxHbYeal2U+v7mL2w5EPs+iPvZZfiIfSfNNI/d11+Nl9BAAsTiAAAAAKVd8hLPqVR+hvEVf4KfUvnRvT9/HrI5FIdpvT5OhTbstoBvHyccNlkXjewmUZliXOmC4zLJG1RBvzQqgTq2Vm2MW6RPipGz2yu5sYGd0i7OtVJLXNdeapPVpGdreXFvpb//ACa9tL+cHKhThUpVpRi5Olr41ajSWdVYw3vWzGwtbL9XtLm0jNRqzlCpTTeqqmpnMMvZl8i2LG94RfOXsbyzk/uSFynqjtPexM+xWzm0cGyDjnX0qVxWWSnEULx81NRkkzK/Fxd3fUEbUTijMTASkhi0pxXtyhAaRaoKTvydo1pTjfaTp3Nrl0KFCpCVbUkoznUWIwjrJOep758nM95vVpu0sJ0LjCq1a0JQpKcJSjGL8aUtWUlHWSaznY9nVJMf5STk99jcwaSQB45PPKEeS4Md8RYcwKjaNv31NEccpC540GpJKbEEON0CKTyRwfD0r3NX94UmSOdnt6SyRPim5OmNI0lYX1CF3Uje0pOu51KrlbNznsaS1nVlhRjsiksLG57zMby0rTt4StKiVFQhTSrvVj4yberqYbk3lttZ3PPLEPLJReAbHcqvJMAa74bWw7P8kzQXj6fzOU5ZtXxrL82mbZj5DCHBA1PqFpaMYIGEuq9EuTkubnY7XLyj+daoTEpjpNEyqUNGRr16ilRjRdSEIU3rU4QdRzWU26jk8NPC3YxymmkoxraQlSpQ1arqKE5SmtWcpKGq1lLUwtm2TWX0Zcf8lY4seonKLZY1x2Vk0YxrZkjGWw2lM7mauQtq2IQqYSogttQLlMlQHHtBjUpmEUb2C12vUktqS52KWuapClTqjCJNJx75sKVzbxlVVOrQu4QUWpypR2vVi8PW1ZNtJZ2PmRrYqNte1KNeUYOdOvbSk34sJS2bXsWG4pZ6UZW6a6iZ25J1FuttduG3wfFLEh1EzNhbX2xVkWGydTnTNeS1DEhgaTH7JEHd7e32KnltByt6dlCJqNaWpzSvKtPY2tMnPY+W6u6Ok+9La0cqs1c0qtZqEoqhCllzdRyikpvOEny5ztwn0W9vUsHc3F1inDiKlKknOL42VTxYqGG5PCitqS2PPJsx51Ax65bq8k5mPR3CTnHXTajHm78e26jmI32TR6JPmVMcOmFk2HXZPjpTJ3RpbHt9i64ha+SBvMWpaI2ujbYWce5PbWhUy3TVlpOjeVVJW9S1dCdVRclTmpJw11GLaTjFvWSw2+sit07qxnbU8O4p11VhDWUXOEk1LU1nHas7UnlLL5cHO30JX6O8lPiHRHLLkwpNoMsbhyPbbI+MGiTR2VOuIISy4sKxPFmSYqYu5uzW3PMtuKb5I2pKL1B1E5LsmNoWajMsL2tZd+aSqXlNTdtToKhSqyhKEakpPWnq6yTaWI4eFy/IuYu0soWlVrjp1XUnBTUnCK97rYyk35Oek0QC6KgAAAAAAAAAAAAAAAAAAAAAAAAAAAAAAAAAAAAAAAAAAAAAAAAAAAAAAAAAAAAAAAAAAAAAAAAAAAAAAAAAAAAAAAAAAAAAAAAAAAAAAAPZjyUfmBMCellH258ij55pr75XHXH81HttE/cFH+N+czYeKosjxHbYeal2U+v7mL2w5EPs+iPvZZfiIfSfNNI/d11+Nl9BAAsTiAAAAAKVd8hLPqVR+hvEVf4KfUvnRvT9/HrI5FIdoAAAAGXhLOxblyLqXIAAAAAAAAAAAAAAAAAAAAAAAAAAAAAAAAAAAAAAAAAAAAAAAAAAAAAAAAAAAAAAAAAAAAAAAAAAAAAAAAAAAAAAAAAAAAAAAAAAAAAAAAAAAAAAAAAHsx5KPzAmBPSyj7c+RR880198rjrj+aj22ifuCj/G/OZsPFUWR4jtsPNS7KfX9zF7YciH2fRH3ssvxEPpPmmkfu66/Gy+ggAWJxAAAAAFKu+Qln1Ko/Q3iKv8FPqXzo3p+/j1kcikO0AAAAAAAAAAAAAAAAAAAAAAAAAAAAAAAAAAAAAAAAAAAAAAAAAAAAAAAAAAAAAAAAAAAAAAAAAAAAAAAAAAAAAAAAAAAAAAAAAAAAAAAAAAAAAAAAAAAAAAPZjyUfmBMCellH258ij55pr75XHXH81HttE/cFH+N+czYeKosjxHbYeal2U+v7mL8GQ5EPs+iPvZZfiIfSfNNI/d11+Nl9BAAsTiAAAAAKVd8hLPqVR+hvEVf4KfUvnRvT9/HrI5FIdpsf1J1+0yd8EZc2Z3RzbMWaMQuUtGNsda8a/P+MyNkMnTJ2QpXdVKbUOQ7XZLHMWxtAoJIcZIdFXJK5rjXRKjckjqwEMkk4LqvdKtTt7WlFynGU51qibp01HGzxd8nlNJtbM42pnbb0rfi6la4m9WLSjRg0qk2+l7VFcskuR9ReW1eoesKPTnFu+GmkyzWZiSSZsc9aMjYz2Othi3JURy6hhq3IqRxYJNjplYopI4U5RRNWl1TWpvdG5bVBdcYtMc17dG47W6uO+qlldKm6sKSrQqUsqM4N6vjRberLOdiyscpvcW9DvaF1buahKo6Uqc9rjJJvKlyp7Ft5eUlRfqHye+qeD9VJLvXMNtZdmva3GbDsS3QnVVXiRijGLNf5yaYTj1ykTtliKPpsym8iTIHF2vamVYwokJ5TjHXGqCxma5LMoe+r26rXEbPiYUrafFOdWLk6lVRzKKSa1VF4i3te3OCXva0tqdF3XGyqV4KoowlGMYQecPO1tyWGk8c3PnETlEdP2zS7YWzH0NmijJOH8h46guc8C5DXJE6FxmOHMnN56+LOTolSVolo5IViF4j61YmJRpnc9mveUzY0p3EtrR9tjdO7oOc4KFWnUnQrQTyo1aTxLDfI8qS68HLeWytqyhGevCpCNWnLldOedXPJnY1lbHjOzOD+eT51Hje4Gb3yLZFyOXiLCuJsVzjPmeMilpk693j+JsbEIT5FbGG5XfaQvkzqpc21pbbbi13W0tWsfqtD4WzmMy/N9cztaKlSpcbVqTp0acdrjr1HscsbVFJNNrczFpQjcVXGpPUpwhOpUlsyoQW3VzscstYXW8PBmbGNRuTc20xJtq46WzHcqB5k1awfO9nC2naA7DckhGSsN4uLTXzNKivxRF2N0iM3rRzbKNiVc4PbXRQpSJqmrU6lxcmHgnd31pVoK7VvUo3FZUU6SlGVKclmCes2pJ42t46Fz9cbezuadbvbjYVKNOVXFRpxnCO/qeMYWd5CepOoOtztqdmPerdGaZdacGQrKLHrxjPH2vdIkTlbJuc3iPJZytSKH+fMz9EonEY1CjyXRYoWNKtW9WqHO5CrRr48gYpjPdXddXVKytFT46cHWqVKsXKNOnF4WIppuTbWVlLVfORW1vRdCd1c6/FRnqRjB4lOeM4y9iS6Nucn87gag66x3VrB28OmUvzA+YFyVP5NgzIUKz52Eq8nYpzfGms2Tp2ZY/Y+bmWMPrHLYmSsfGOqdlQrELc3pFrgeYpfrmiP7Wt1cO5rWd3Gnx1KMakZ01iE6c8pPVbeq009izhYeebFzb0lQp3Ns5cVOThKNTDlCae7KSymu3czVwLE4AAAAAAAAAAAAAAAAAAAAAAAAAAAAAAAAAAAAAAAAAAAAAAAAAAAAAAAAAAAAAAAAAAAAAAAAAAAAAAAAAAAAAAAAAAAAAAAAAAAAAAAA9mPJR+YEwJ6WUfbnyKPnmmvvlcdcfzUe20T9wUf435zNh4qiyPEbtf5qXZT6/2Y/bEkY+z6I+9ll+Ih9J800j93XX42X0EAixOIAAAAApV3yEs+pVH6G8RV/gp9S+dG9P38esjkUh2mVGD4lM8ZM8d3EletzPnbXCLZIc8UviWf1fS8WP2RXSCL3JFEZGsiD8xyZG5NTc7N8ybKErUaM5chayVhixKoOblfLXlGq3aQuXQuJx1o6mrxqimm3FSTWORves7GntOikpQXfE6Kq0k3B66zBya2JtNNdaNsu9GRovtdyS2u2xuKYSk1axxhrbaRa0v2psANZ/4lX3IT7itVlEzPUeOoztMvXy5QzGWRdeVMnWaqkqRY53M69qrSSrZVV2dOVppStb1ZyuKlahGtG4ntqKClji5b442aySwtu7KbdhczjcWFKrTgqEadVwlSi/Ek2vfxWM5y3nOdmeghPlj05/W/kpVtSjKI1HI86XpCVHMu6gaqQFT+5aQWZw6necntVpanF21reVRQTW+lLTbK3SaG8VaQi9ko6RuG+qSg4vqazjoXIR6SWZWc1nUlZ0Yx374JqSW/asrPWiu5aNOcyKOTIhTqTchlkI5J3UZhl7MotpavYHkkma1MZXQrjW5M4I7eJpyQ3gYUWeUZW3mHWVu30OsrSM1hwnpK6cXnKklqZkufflPr5jXSWYys09ko2VDK5Yvxmk+Zr085pqjsefpc/MkVirK6SOTSR0b2KPx9jQqXN5e3t1VloWtpam1EUcscHBwWKCUiNGkKMUKVBxZJVl199ttbacoRg5TcVGC1nKTSUcNvWy+ZPbj0ldFSk1GKblJ4Sjvbe5Y5TdnltRFeSk1nyVqjHXZmlXKB7XQRJEttpOynoXhm1fwS+0TOy7Whgd0tx6N1yPkJP0P+OJcnNVM7a1UTNDaSoWIo9KxT01LSdzC5kmrK3k5W8Xsdaru45rCerHL1Nu3ay0qONjQnQi1K6rRiq0lhqjDOeLTW+T2a23Zs5GkWqhIPVfwep6qmKMNo2cr8mXuNSrbr6JUKjT1C3kKVFbaVoWSYvPITWGGc2y5QZYVbXn3W21xjV09rPYp2LUc/uZxzh9eOwb9EpLbq3OZ45MptN+zqKypJjB/B7Cy3ki9EZOuVgOeYfYotpbe8tTLq8QzOzw32VrzjUKJ1bF7OpVW06mWvK6LddS++yl2y26czHbxdk1PlSc5x1fzH1NbRjV0Ttyte5zHp1VtwuXC+jbuRpQFwVQAAAAAAAAAAAAAAAAAAAAAAAAAAAAAAAAAAAAAAAAAAAAAAAAAAAAAAAAAAAAAAAAAAAAAAAAAAAAAAAAAAAAAAAAAAAAAAAAAAAAAAAezHko/MCYE9LKPtz5FHzzTX3yuOuP5qPbaJ+4KP8AG/OZsPFUWR4jdr/NS7KfX+zH7Ykj4j7Poj72WX4iH0nzTSP3ddfjZfQQCLE4gAAAAClXfISz6lUfobxFX+Cn1L50b0/fx6yORSHaZuao78Zl1KjmRMdR2OYly/hXLVzYpyLgfYGBE5LxJJnhkutuZJIawVcWV0bJE1VsL6M6Mb41nG3J0Bi6is1oZzEHJc2VG6lTnJzp1aedStSlqzSe+Le6UXzPZnadVC7nQUoKMZ0ptOVOotaLxy9D6V0dOf32n39zFtTC4DiZziWHMJYLxk4uEgh+BddIBTGeJ0MvdiT0znNl7KY7P7u/S1UjUqEVrw/PzmYiIVudG0tEa9PZjji2saVrOdVSnWrVIqMqtWWtLVxnVXJFJ7cJLas85m4vKlxGFPVhTpQbcadNYjl7Mtcrxsz7CVcNcqlmTF2HMd4LnWEdUNpoNhpydnDC121GGTcnv+IyXxYU5ujLC3xvlcUV2x5S6ElL6s0gq+o7OjoG+yy1nZ2Vtboq2jaVSrOtTq1redVJVuKliNTC2OUd2VuysNrC58yUr+pCEKc6dKtGk06fGRcpQ3t6rzuztw+XaY+TLdLM2Tttke52WbIVljKiWdRicKGGfxVM74ydLIfc3lR6GOMITHoEt8Gb2xrQMtjGlVpD7m4jqlXCrmYc43zws6VK1dpScqdN05Q1oSxUzPOtNS367bbzv9BBO5qVLhXNTVnNTjLVa8VqLyoteSksY5Vz7SQsA8oLkXXLcKV7rQbD2ua/JEkcp47tcLf8fPtuJseuk+X9MXrscRWMTSMukXVMyM1axRsyySq7m5mc3FOdVapUdLs0uLCFxZwtJVaqhFRi6msuMmqa3TbTT1ljK25aJKN5KhcyuY06blLWajjxYubTervw1u+Vk4O/KtI5A6uj8/cmryXj0+vbgtd3l6d8CZccnZ3d3JSYscnR0cVuwpyxe4r1h56tatVnHKVSk0w880w2+++7nWjKkUorSF5FRSSSdNJJYwktTCSxu7WSyv4ycpStLduWW21LLbby8537c56OrGOGpu+WYNRWbJ8HjUZxNlzDmZ0jQRk7A+foNTI+I5Yujiuq6Nv6qPlurE5t8gYVN1xqB0ZXxsMvMsRHrrFihnZDm3purKndOnKUp06tJNU61N6s0nnKztzFt5afLh8iIKF1OhrxShOnU2ypzjrQbW7Zsw+TK5PQfjtpvXlzb5uxlEpVGsUYnxPhlueG/FuDsCwemO8Sws2RqiVskd2yPGOj44qnyQKk5B7o5u724nmGFmGJ+jmLXC9XtbWVG1c5xdSdWrjjKtSWtOSW5J8iW142JPONrecXF1UuFCLUYU6a8SnTWrCOd7xyvp5sLnMLq8eNePl+GnD8A6m87c5zy/2HMcAAAAAAAAAAAAAAAAAAAAAAAAAAAAAAAAAAAAAAAAAAAAAAAAAAAAAAAAAAAAAAAAAAAAAAAAAAAAAAAAAAAAAAAAAAAAAAAAAAAAAAAPZjyUfmBMCellH258ij55pr75XHXH81HttE/cFH+N+czYeKosjxG7X+al2U+v8AZj9sSRj7Poj72WX4iH0nzTSP3ddfjZfQQCLE4gAAAAClXfISz6lUfobxFX+Cn1L50b0/fx6yORSHaAA4/q+PqB9IHlgN4+Pqh9vSBxrw4fMr8wB9IrXj5YN53gAAAAAAAAAAAAAAAAAAAAAAAAAAAAAAAAAAAAAAAAAAAAAAAAAAAAAAAAAAAAAAAAAAAAAAAAAAAAAAAAAAAAAAAAAAAAAAAAAAAAAAAAAAAAPZjyUfmBMCellH258ij55pr75XHXH81HttE/cFH+N+czYeKosjxG7X+al2U+v9mP2xJGPs+iPvZZfiIfSfNNI/d11+Nl9BAIsTiAAAAAKVd8hLPqVR+hvEVf4KfUvnRvT9/HrI5FIdplLENR8kTTU3Lu47U8wlPjDDGRYTjKUMrg5vhU6XP87onq0K2FrTRxUwqmhP0kujiocJK2LCeF/RkCvhSt3NK6pxu6do1LXq051Iy2OKUN6k9jy+TCfTg6I28pW9S4zFQhOMNV62s3LycJrC5dZp82TFodJzgAAAAAATak10zIt17c9qk0NqbgRnyqRhJxnnX+L2Wp8nqoynmBEY7GjHq2YHXXxxUncqvBEfNYLKGUSGOtq6lyakPfFFXCtnL9WcHUUMNeImk3rNauctbM5fMSqhVdF3Cj+pRlqOWV75rOMZ1ns5UsLlecEJ+nSv6vD+Htdugn3bHlP7cnLs6iIzLy9onnLEGStXcRLaQ+ZT7b/EeEswYcZoY/nVLVNWwL24x3HkYkTlL2yItbFLDnhtvSPFl6xTGmyilKfWTHJ6qTE3JRvKNanWqx14wt51IVHJbnTfjNJZeFj5eQ6qtpUpTpU24ynWjGVNRexqW7LeEunbs5MoiqRaxZ/jOd5HrGpxRL3zPsVfHiNvOLII30yTKrXqPt6h3fEbalx6bJyX+jU1I1jmuVMKhzRkNyRWtvUUTJjzS5IXFGdGNwqkVRmk4zk9RNN4XvsYy92SOVvWjVlR4uUqsdkoRWs1sz+tyns25WVggitK0rWle1WleFadytBNv3ELWG0962MAAAAAAAAAAAAAAAAAAAAAAAAAAAAAAAAAAAAAAAAAAAAAAAAAAAAAAAAAAAAAAAAAAAAAAAAAAAAAAAAAAAAAAAAAAAAAAAAAAAA9mPJR+YEwJ6WUfbnyKPnmmvvlcdcfzUe20T9wUf435zNh4qiyPEdth5qXZT6/uYvbDkQ+z6I+9ll+Ih9J800j93XX42X0EACxOIAAAAApV3yEs+pVH6G8RV/gp9S+dG9P38esjkUh2nop0Bf8GRXkZ97ZPsRjyUZax0xbR4GX34xiszux4pnEhokaSI6xvE2IQOjrHYzc4nlrZCtYURj9e2ozkrWYmUKLVRNBfRrz0vaRt5xpVHbV1xk4a6hHZrNRyk5Y97lpZ37C6tZUlo24lXhKcFXpPUjJx1n+tTk8tLleNuN2zJjhtrh3T7JnJ04m351hwK9atPlm1L5qnk3Ef8ak0zBE39wpjJZlBqnDFJsgrVkkbrkzcgTNx7ZzSExp7qsLqVdRqSr3LptK1zSv6tjc1lcriIV6dXUjSksycXCUYeK08N5W3Ytq2kFzSt6lnTu6FJ0G6zpSp68qkXiLespSWdjxsbXpZDPKV6+YhwBboBXEkQ7Eq5t5NPVnYDJ/9v5O/dk2XMj2zaszlv8A6TPTz1m681aG7+0Mf61Rlv6P/apmQ9VP6rto24rXELyVWeu6V5cUqfixWrThq6sfFSzjL2vLfK2RXtGnSqW0acdVTtaFSSzJ5nNPWltbazzLCXIkbMnXk+tQk3L8Yo0pJxFSzWSSw9kdHvGfZ5k67pq9Zqo/ZJUn9mV00uyAnqZNESZ66kklRBNnUutxZdrTeYgu4e/br3Fr3fHPviFWUY1NSnsSuY00tXU1dkG173pe3adrtbdaVo2/FLiZwTlDWntbpzlnW1tbek9+PkOo0/xFyUO7ucsqaWt+oOUMHOMdhmSHrH20rXsfOJ3kp2MxKfarclsrxo+oUeKUCmUsSNxcrkjWxKErWZZ1hTdVPVEyNDtdVNJ2dKldO6p13OpThO3dGMKUXWTUdWafGPUk0strPvsJeK1vDR1zUq2/e06ShCco1+NlKo+LaT1otKCysvYnzcuSJMQwXk4N5sObwRLEGmsw1gybrDqdlLanG2YbdjMg5ac5m0YXuaTHGLZEh0pqihTe5TAtzQFqVcUaiErZ0xwub+oXNiTrlvVqX1lVtJ1ruNxTua8aMqPEQpqDmpNOE4yc2k0libb5dvJpThZ3dO5hTtnQqUKUqsKnHSm5qO9Si04pv9zjl5sPFBqwDiZRyNEo2eNi512b0PKMNmE0sypJZZYmLxmZryjml0drEbX22EGndkik9wskB0bMk1lhtzfY82ttaI6dbr1fdaFvrfqLtJ1NTVj79Tik1JrXWxvZrYedzZAqNN6MnXcf1VXEYKWtL3rTzHVUtXkTzjOzeZMz3GXJ/wDJ+YA1Db9htUZJuLsZtPguK7Ry9ycM95CwXG8SYxyWessgMUh7Zj+1RR5klyFrcrXhbLkTgSke25UrLtVNrkmZGbmp1b2/rXLoXMbWhb1XRglSjVdWcV4zk5Y1YpvHi4e9Z2bJZwtLOlQVag7irWhxsm6kqapwk/FSUc5ljbtynv2bjIXlKIViTKnKLcjHjtCxv67BGR9QOTohaONyd3PSSlZiWX5rm7GnY5C/RVQ0KUz+oh7hYgdnaOKmw8lxvULGhQiMtTmFQ6OlUp2WkJOS42Fxctyilq66by0pJ7M5aTW4lv4wnd2MUnxcqVFare3Vb3ZWHu2ZWGSrybrDgnX7+EGZN14ieCWhYW25r2AjmFp655EymqkGEo/DsP5mUvTa0oFctWNc/umzRcWxOjjk0qVOjWSX1xZViR1vMV3QXzr3GhKFeVdrNOk6sFTpqNWUqscSk1FOOrvShhPc00SW3FUdJ1aKoqSTlxcpTm3TXF5kknJqSln9dlrkNdug+NNQ98tps9YCW63xPDjvm/XefJdQGRkyrnB4bcW7JQKFGPTKp7IJHOHNVIWKXpmyUSWRo8jFydvTK2tAzxwltJU1Squ65ndWVnbV1cSrRpVaUrjWhSi528mouKjGGYuOViSaeE228nLbQt7u5r0nRjSdSlNUcTm1CrHL1vGlltrLak2spKKW0jGH61YcxxyV+ddpM3wJQ65xyZsdFtctWbXR/lbDfCjIMjMleaJ4RHmJ9amyVpD0F6yDG3ytve2xjkjSjtSpyFShRasnncVaukqNvRqYo06Eq9xqqMlLXajRg3KLlHb43itPVeWyKNGlCwq16kM1p11RoKTknDU8arLCaTeMx8ZYUljBq8YlLUie2dY+thj2yJHVvUvDKSuMazndrTqyTXBsKcyijzW4xektOSWLiiTjElxtFFhRlxdLa2Uk3GSi8ScWk8Z1W00nzPD24zycmUzhjhOLkspNNxzvSe1N5ysrPTu2YeSV9jJdhWd5nm0r13xG4YJw27KGi6FYpdJu9ZGXxNOkjzQgdy1EykJhzy8Vd5Cld38ui0465uJdS2oo45OhKMuit4VYUoRr1VWqrKnUjFQUnl7orYsLC2b8Z2G9eVKdWcqNPiqTa1YOTnhJJZ1nh7Xl45M45CExMRAAAAAAAAAAAAAAAAAAAAAAAAAAAAAAAAAAAAAAAAAAAAAAAAAAAAAAAAAAAAAAAAAAAAAAAAAAAAAAAAAAAAAAAAAAAAAB7MeSj8wJgT0so+3PkUfPNNffK464/mo9ton7go/xvzmbDxVFkeI7bDzUuyn1/cxe2HIh9n0R97LL8RD6T5ppH7uuvxsvoIAFicQAAAABSrvkJZ9SqP0N4ir/AAU+pfOjen7+PWRyKQ7TabiHY7DMX5JfbrWZ9mXQc35P2LwnO4LCex6VKavkUiNG7shdeyRGxqIk2db+oG/8BeH5vclfM/4CjU8beNbUoVXpS2uFDNGFCtCU8x8WUsaqxnWeedJpcuNh3Qq01YVaLl+qSrQko4e2K3vOMbOvJ1y7YbDx/I3suqpUv5+e0fKMrM8KYH1glFKl4oN10VQSyV9lFzJSGX86Vm2NXWOyRXSSnO6dcz0baVWUwret7ryudR8R3pGnxmtH36nJtaudfc086uOky69P3OjQU/1VXEpuGJZ1HHGc41cPdjOegy7zHNOTZ3gxXo9Nsu7pTLW2e6zaeYf1WyZhOzWvIWT5NLk+D+vlpMhx5OI4pIx6iUzerwvo1WSp1IJZyT2tS8lWHEL26vLRp39lO7pUrWNxTr16lenWdeNOMHVSzGcGtdqLS96t2dvN0VJWd1G3qVLh0Z0qMKVSnxUpykqWUnCSagm0/wBc+vGMudn/AJQfTlZ/CAcYbtNmWDrdWI7F2ltcMjqYHkuihtNS6syDG9UiiHUh108VHkS9ajYzTkMYVJjDDLnIk4xosvcLYlY3fuJWtHSzczqOShrQWsncwqZUtbVWYJyw2mvetJ7CWV3bPStG4VT9QjFJz1ZbMU5xw441t7S2J8+1GAXJb7O4O1033l2asyzfsOxm5wDYpkQyXsal8h6u5zuOvSGKJus0WYHyQF9dVatOV1Y5qLToeqdUcTUZdl99vfpK3rV7WlTpQ15xr285R1orEYSzJ5k0ti6cvkycVlWpUbmrUnJRhKnWjF6rfvl4qSSbTe7dsXMWPyauwuH8AJOUEKy5L+xIzN/JtbO4Cxhb1glD92T5ayGXEKQ+J86NMjzay9eKta+lH2Q1aY039Q4ujwhoaT1TGkbetX7w4qGvxN5Sq1fGitSEU8y8ZxylndHLfMZsq1Kk7vjJaqqW1WnDZJ60pYwsJPGenZ0n7NWw+HU3I4SbVU6YczPThyiLdnRHA+x+UXVOxWRr6hg5sp7J7WSsNs5koJMa+shsiskd3N6ba0Vbq2q67OhVelYXGp+oq1nTc8x2Tc4tR1dbW3JvOMbMZy0FWpe5s6GsuNdxGahiWdVJpyzjV5d2c9Bk/OsmaAcoHgPUNw2J2vkmnWxOq+C4rq3L25fgPImdY3lvGGNFC0yASyIOeP7iOskltQurn16RS9agKWPbgpTFXpW1sSvLzz06V7YV7nva1V1Qr1eOg1VjRdKcl4ykpZzFtZ8TaTTnaXlKjKtXdvWowVKeaTmqsV71x1cYkv3WEt23azttutw9QpxygvJWZYwnkeQu+v8AqzhnRqAz6Ry6GSprlcJJwdmiRyGVN0mYyWGpz/II7C1LUveVOPSJTH3VwOUJIm5PRhdC6LS1uYWd9Tq00q1apXqRipKSfGbU1LO7Lx4+HzoXVxbzurSdKblTpQpRk3GScdV7crG1pbdmV1nWYj3v11xfy8sh3icpM7vetzpnrOLyRNWOLyCq+kRypBJ1BWaW3RN3b2mV0bmxVLELw8tlWaklsZ0i+jeyODtala1WJ2VeehadpqqNxGlTzByXvqc1LV1k3HalhNNowrqjHSkrjWzRlNrXUW8KUFHW1WlJpPesZ6DXjdJYZp5uVj3IepWcfFKsmIcgQCfwXI6HH86xBbNHFrcW55WRJZDJXTssRJlV1p0SfSrrTUzykUryklqtvVWVO7YQnc2Uqd1R4hypOlOEqkKjUdRJyU47Nu3GHlJLPMc0pwoXcKlvV45RnGcZxjKGtJzzquMsvmT2YfNjYbQv4RJl+Gqtn4Zqtiln7FMe6+s0uyDJYuVeT1JNnjamVKs7ZVUG2pjTS+qlkSOKpeh331sY11HdoQEpERNpd/DoKjJW9S5qNTnXlGEZ4e2hbR4mnjPI9WT3LOxvademKsXXjQgnGNJSnKP+srPjJ52vasr5W0sJYNADClalr4zInx0MY2RW6t6V4eikJroaztZ6skpwdS2wkwk5xvb0l5yuxCSaUaruJonLNLuMpdS7baUnFazUW4pPGWllLPT7N7ZVLVbim3jKUti8VN71t2pbW1hcqXOSvsXEcKwPM83ieu+XF+d8NtChoshWV3SEPeOV8sTq480L3cxRDZEWU8s9WiQKnZgs6aSTc4lNVjqSSSnXFF2xW86s6UJV6So1XnXpqamovLx4y2PKw/lN68aUKso0ajq01jVm4uLlsWdj278rcs78LcoTExEAAAAAAAAAAAAAAAAAAAAAAAAAAAAAAAAAAAAAAAAAAAAAAAAAAAAAAAAAAAAAAAAAAAAAAAAAAAAAAAAAAAAAAAAAAAAAHsx5KPzAmBPSyj7c+RR880198rjrj+aj22ifuCj/ABvzmbDxVFkeI7bDzUuyn1/cxe2HIh9n0R97LL8RD6T5ppH7uuvxsvoIAFicQAAAABSrvkJZ9SqP0N4ir/BT6l86N6fv49ZHIpDtAAAAAAAAPt6NwAAAONfj/s7n9QAABx+Z8f8AxAZMntTNrp1pxk1Zl3GsOxJLZrfFlkeYFeXsfNuRkMGdDnuPyBsn8KbXU4lKy5DjblG0d8dktbFVzenVuiW5IeQvOsHPdWtO7pqlVdRQ1taShOUNZYw4txazFreuX5ET29xO3m5wUHJx1U5xUtXampJPYpJrY+vnIRyBPpllSczDJeQ5Avlc6n0keZfL5I53F3L3yRyBee5uzmpoQWSnLMVrVJxtCExJCVPZdanSkEJyyyrJYU4UoQpwiowhGMYxW5RitiWOjfyvlI5znUnKc3rSm9aT2bW+Xr/s5yzxuaAAAAAAAAAAAAAAAAAAAAAAAAAAAAAAAAAAAAAAAAAAAAAAAAAAAAAAAAAAAAAAAAAAAAAAAAAAAAAAAAAAAAAAAAAAAAAAAAAezHko/MCYE9LKPtz5FHzzTX3yuOuP5qPbaJ+4KP8AG/OZsPFUWR4jtsPNS7KfX9zF+DIciH2fRH3ssvxEPpPmmkfu66/Gy+ggAWJxAAAAAFKu+Qln1Ko/Q3iKv8FPqXzo3p+/j1kcikO0f7AAAAAAAAAAAAAAAAAAAAAAAAAAAAAAAAAAAAAAAAAAAAAAAAAAAAAAAAAAAAAAAAAAAAAAAAAAAAAAAAAAAAAAAAAAAAAAAAAAAAAAAAAAAAAAAAAAAAAAHsx5KPzAmBPSyj7c+RR880198rjrj+aj22ifuCj/ABvzmbDxVFkeI3a/zUuyn1/sx+2JIx9n0R97LL8RD6T5ppH7uuvxsvoIBFicQAAAABSrvkJZ9SqP0N4ir/BT6l86N6fv49ZHIpDtN8GgPJv4F2H0V3IzjkfN2trfkWOwnHbjjBbJsoZYjirWF0PyPMYy+vOwDLGYYeyJ2vIbWyojYRRERkyhqW8hUoRx5WefbSkvtIXFveW1KnQrShKo1LCi1XWq3q0m5p5T351dz3rVzbWtpRrWtepOrTUlFNNtpUXnGZpLl5OTf0mvHXLRPL+0U5yxHcbyPFbfj7BpC9zyxsXO5pdCteYPHCHRc0M0meZ+8NNiyxsmCpAeZEEBEePkz0iLUrrGAlI2PJzbYXF7Tt4U5VIz162FTowjrVJSaTcUo5xq5w3uXOcVG1qV5zjFxUaederJ4prDwsy/dbXHn6DtNpdAMuatQSAZfVzbC2dcFZKd3KLxbO2uE/NyXi0yas5Rqlygru7qmONu8elydEQoXFNL4xIKuCRI43thq0xneC0OtvfUriU6epUpVqcVOdKrFRlqPdKLy1JZym02s7M5yb17OdGMamtCpSk8RqU3rR1uVPHvcLL283pzBcuQ42Ai0mg0SyPs/obiZ9ypGIfKMVNuT9hHWJO2SSJoiIPbkETjirHRspPWpF6kmOqlToxtbCtklTGlgens1OouK5VpijKNRwt7mpxM5QqakNZR1XhvK2POMqK24abxlJz+5lSMoRnWoQdSEZQ154y5JtLn2bNr2ZeORlA1ch1tKXNkuKMm5j04wHmp+fXBjx9hPM2wrcy5TypRM7KmNoeIFGIvHpfVWzTF0RKUkJPf1cfVya4u29vRXFGF33bPTFs4KrSp3FailmpVhTepT2ZaecNuKxrJZafUYWi66lqVJ0aVSTxCnOa1p7WlhLOFJrxctZW3HNizrzycWy2yOyGYNS4g1RiNZ3wnF8nyCWw2cvSpt6Y5YpeEEffoYwOjG0yJsXSd0enJMhjhyxU3RNx51FiiUoW4wlYZ0V7+hb21K6blOlWlTjFxW3FRZjJ55Ek21v2Y3kFGyrVq87ZJRq01NyUnyw2NZ3bXjD3cpL885I/O8Zwvk7NmPM1akbLNmEG4p6zZB9aM5FZTyPiZhp1fri/y5gTxtqbzWNlqkXVdnSNPcgSEJm13cSDVDWzOy1FHDSlCVaFKdKtS414oyqwcIze/GX71tbEnted2SWejqqpzqQqUqvFpupGnLMoLn6UuXdsIH1X0MzBtbGZ/khlk+JcM4Txae3N08z3sLO7ca4jYpC9cyrNErH+xqfHR5lLkWYWaUzR9idVCctQgq4dCudmi1fLc3tK2lCm41KlWom4UqUdabit8nuSS3ZbSzhcpDQtKldSmnCnTh7+pUlqwTe5LZlvHJ8xSbTaK5i1Mc8WXTF8xhkTHucGxQ74ezdhabFZBw9kZG3OCVqfaR2Ukt7atqtjbiuRpX1tcmVvcEJikm7oxhZtl9y3vaVzGo4qcJ0cqrSqRcZxaWdz3p8jWxitaVKEqak4yjUaUJwkpQll4aysYafJzcpkfuHyQudNGonPJJnbOuoKJ7hx0YMYMVsWbVCvMmW2CTOUcZ6y/FeM3aHscleIzH3R+XJJCrkKWLrUhcRlbohb3FlRN7k6Q2elKN5OCp0q2rJScpyg+Lg4ptxclscsLdFveuSSJbiwqW0W51KblmKjBS8eWty6uM4W7bgu1k5E7ZNe6RfHskzdpvjXYyZMCF+jupWRc+WsOxy2ru2deGJhVRBNFHONsspfW2pStsjz7MmxxrYdbRWUkuLUUI0el7dKU40q87eEnGdzCnmmtV4bjtzKKecySa2Pasbd1o2o9WDqUYVpJONGVT9UeVsjjGE5b8ZzzcxeXJCcndjjZLc9ZiHbF3x20IsdvOS4XO9aJhNMhQXOEolUYhUxMOOiSSGtJBJiHHspZS1cy64TmPGkJm1WSUieC7rkp2mlb+pb2aq20ZyVRU5xrxSdOEXOLSnl5/VIyaWE3lrOxG2jrSnWuXC4cVqcYpUJNqpJqEs4x5DWW87MZRiLjLk8J5mrYDJevuHs5635NcMX4Yk+cXPJsQl0/XYnf4vD2ZneH1njD4fjBLJFspSUeSW2qJyiTS19dEi4m95tTlkqlHVUvo0benXq0K1N1a8KCpTUdeMpylFOWHJY8XKw9z2JnPCzlUrVKNOpTqcXTdXjItuElFJtRb6ZYWzetmEQ5rVqdkTaZLsGrx+8wtnK1s1xyRs9ObZi4vjeY6wHF3WusgaIpRljshtXS9XR3TdZ293uYmVRzDqLZA3VtLqbJc3cLZ26lGUnc1VShq48VtN5lncsLky/biOjbzrKs4tLiKbqSznaovbjp9Gxc+/J/Wbko84bP66U2qZcw6u4jwslyY+Yukcsz9llfi9DD3VjYm57ue5G4roevYrWBzOd2phaLGh4d5Ire1xdt8cIaiFjqm5rjSlG3uJWzp1qlVQhOMacNbWU21hY3auE5N4ST3k9CwqV6SrKpTjBylFuctXV1cZbzvznYt76CMdfeT1zDsSrzI7R+c4OgOGsDPZsdyNs1ljI9kM15Ru5rqe1MaFknFGdzcJQplVxNq2PJY/HXFYob1jUpWp2/rw1WLZq99SocVFxnOtWjrQowWtUxhNuS3RUc4beFnZvwiOjZ1KyqSTjGlSbU603imnnCSe9trasLPQi2ds9G8vafk42kEwfsX5PxbmRndHjFGcMFzYvImIZ8WwKykEjQMcmo3tC0t4ji09OmeGp3ZmxYnOOpaWWdQo+pW1reUrrjIxjOFSk0qlOpFxnHK2dDT51lZW/eYr2tS3UZS1Z06iepUhLMJPoe/KxuaIUwJh1y2BzBAMMs0xx1j51yC+UYkMyy1KrYVjtjUXJVCotRJpLcicrm1Kd0foaWiduXLFzioRN6FIpWKyCL5q9VUKU6rjOagnLUgsylhZxFLLbfURUaXHThTTjBybWvOWIrdv5sbunJaGQ4aox1P5xj5Y+xeUK4LL5LDlMlhD0VJIXIlEZeVrKc+RGREFlEP0YdjEVy9heSSiinRqUJFpZdlp9LabwmqkITSlFTipJSWJJSWcNcjXKjScXCcoNpuMnHMXmLw8ZT5U+R8qLPGxqAAAAAAAAAAAAAAAAAAAAAAAAAAAAAAAAAAAAAAAAAAAAAAAAAAAAAAAAAAAAAAAAAAAAAAAAAAAAAAAAAAAAAezHko/MCYE9LKPtz5FHzzTX3yuOuP5qPbaJ+4KP8b85mw8VRZHiN2v8ANS7KfX+zH7Ykj4j7Poj72WX4iH0nzTSP3ddfjZfQQCLE4gAAAAClXfISz6lUfobxFX+Cn1L50b0/fx6yORSHab2+SyjEln+gXLOwGDMD1MZxIMKa4K2CGxdsWvsne07FkebLXg1oYWwpU5uVG1IYWertRpj7ibDC7rrac63jS6SlGF7oyc3qwjXlmTaSXiSxnO77bdqLayzO1v4Ri5TlTi4xistpbHhb+bYjJzkvF0eVclzvxgkjVRLtRnaEbBQLJGVNW3Z6n8Fnk8xI2kRaONfWtugF6KfSVwxFkWPSSQO8TsJOJaVC2zpKTr45M6JdBpJNaQs6sriVtSlSqQp3EYxnGM5JNRet4qU8NJ7yWyebK6pqlGtUjUhKVFtxcox2PGNr1Wm2t2cZMcNvcv5NL5OW7F7VyXROkWtUw2gjs0a5g6zrJile95oboK7tZ5kfieXzrZa5InGEtCxocZEzJL4oiMa6txqux5uvT3zW1Ckr7jnpGd1XhQlFpwppKnLZtdPG1SWUsbcNoir1qnenFqyjb0pVotNSlly5cKW9NJxbWxZxjaUfLyKlNu5+vF9FB9LkelmrNEd1Db6VS0tSSBVbRNXnf2C21UaYopQrm0ocYYbSnVL7rq76Hx3rc9N5d56fGW/n3L5ENLtq4oPmtKGP/wCfd8vtJK5U9Yr8kTLa1VKK1QbBaOFoeJ5tehWUxtryspYk43f8GsosUHq+YTzLeknHH8Oqm333QaN+8DTS+AvvbOulnn5N/Njcb6Q+/C6Ktrjo8Wlu5vkNhuvzG8P/APCFeU8j0Xp1ORP2umfWlg6mqsbq9fXeP4dStxlF15hJaIy5yUk31W3mlWkX3VUXm2c2t9OSs4x0Jo+Um8RuLWT2Z8Va7fyJcm3J0UE5aTvoxzrSoXKT5cuUUvoX2ya8+SH18zjrPMt5s77J4byNiLBeONG9h4Hk5dliHO0AapO/ykuNp2fE6CsySs1rzJpE4NtLUzW32K7+mEtjeqqQpfmYlw7NJ16FxTs6NCpCrWnc0J09RqTjGLTnLZuilvb342bznsKVahO5qVYzp040KsJOS1VJtbI7cJye9Pbvzyk06gSSES/kS2+NxbTJo3re8J7eyaUZ0wYlluSY1LIzZLIs42QnNtrFidSRJ5WzpmEyyFXK1KdcmQlJnZSWVakjbqrborqE46W1pXVSzjVt4RpVlCEoylHKnDNROMX+uwsZz0EtvOL0aoxt43Lp1pupSbkmlJ5jLC2ywn1JdJiVvPmHKTjqfqPh545PBPo1g+meZbkLDhbnOp69yN+cCETajnpCCKZUOvnbJFnNVLmN5Kdjk6SPPLinvvZaqzbHE0votKFKNa7qxvpXdbiNSrlQikkm45cMJtc214ILirUdK2pytI21PjtenhybzlJ7Gs4253/OiyOXiSFvfLE7ONbi7p2dIuesBNRry5VPub2REp1+w2nNXqrU5Zx9qFuLONWKbE5JhtSyzbiyzDruF22hXqaKpyUc441pJb2m3tS35+neaaT8a+mm8fBxTfImo7ubGW8vdyG5O/V6QYC5UTBWvOv/ACYluW4DAMna7SWSb87AU2CyVMJKwIC4JLJhmltyeiyBCcLxZzgdLXVsj7MU0vbTfJomkaEkWUOC0mIUq5XHH6Pr16l/KlKcKse8qUacIRl42KLi4ubcsJt5TazJYTLFUeLvqNKnacbFSpSd1NylJrxZSnGW5amHhLmfIzGDTA4lL/CdcxJ1JpSc1x2E3kRISz77SaqlimF5fUEkE8/hS808ku80qylecZSnG3jWtOPTc58HKTW3FG0zvexVaWd3N7CC12abmmsfqly8Y2vNKclhdKSfpe1mLPIf4/nWPN9ct4SyJDpRjzK8+042OgEYgc8YXSHyZfK3mLtb42NVWiQpW9amMWtDI6OCcxQSUSclSGHl33F826vVpecKlnRqwkp0oXltUnOLylCMmpNtZwk5JN55du45tFRlC6qQnFxnO2rRjGScZOT1XFYe3Lw2tnTuL35LXU7ZjEeKOVpyZlnBOVcWQlLyYG1+NKPmSIS/QUpZN3NmbH0qPNaWUompe8K0rXEnlS7XtSVYnZKloSng5Ce7NJS2HSNxRq1dGQpVYTkrqE2otSajqtJvG5PalnfjK3EllRq06d/KdOUI97VIpyTWW8vCzv3PPMQtKDTLP4O9jcu26tthnKtO999lP/aqXrXLeZxrw41ttoZX+TWtba1rS6tK1pbWk0Enp2vLG1WlNLoTbyvYtv8AXmGTcdFUsPGbmb+THt5PTjcZjaSSGEy7kUJDEYtpy0bySbDm5a6d5vwInl2Q41LWtnlMCNbYXm9Oz4mVky6VtKBGVWF3EnkK0iYpufHa5NRLFj1yPmvITjpdSldStI1bdRo1lGElmPv6eaiai28PZ77GXsSx1WsovRzirdXLhWbqUsuLw/ey8XbLGMYwzD/lAswZSXaM6+YgXcnSm0ZwMrztM8kYrMcpxP3mRSSRNsSo1zYhvieVjbp01xVzsl7G6WvfR08ZdHJuvtaDFSotzvK67GjTV3Xqq+ld1lTjTqZjTiopPMU3TSWss9e057urUdtTg7SNvS13OGHJtvGGsS2qPK8bG8fJptx7jue5amcfxzi+HSSfzyVrKt8bh8QZ1z/InxZYnPVmkNzS2kqFiq4hImUrFNSyq2JkaZQqPuLTkGmWW06kKcHOpKNOEFmU5PEUt7bfMuf5N5WwhOcowpxcpSxiMdrl8nyPY+o6aTRuQw2Rv8QlzG7RiVxR6dI3Jo2/t6ppfY9IGNce2PTI8tS4oha2urU5JlKFwQLCSVSNWQcnUFFml32UypKajJNSjJJxa2pp7U0+VPOc9JrKLjJxaacXhp7GmtjT+U6QZMAAAAAAAAAAAAAAAAAAAAAAAAAAAAAAAAAAAAAAAAAAAAAAAAAAAAAAAAAAAAAAAAAAAAAAAAAAAAAAAAAAAAAHsx5KPzAmBPSyj7c+RR880198rjrj+aj22ifuCj/G/OZsPFUWR4jdr/NS7KfX+zH7YkjH2fRH3ssvxEPpPmmkfu66/Gy+ggEWJxAAAAAFKu+Qln1Ko/Q3iKv8FPqXzo3p+/j1kcikO0krF2Z8w4OkCiWYVytknEEqWNhzKrk2LpzJ4BIFTMoPTKlDSpeYm6NLie2nqkSNSchNU3JjT0qY4wq4wgq6yOtRpXEdStThVjnOJrPJj7Pf0klOrUpS1qU5U5YxmEnF45th+UXy/lmET83K8MyhkSI5SPXuzofkmMTWSsE+Pc365Re+uJ0xaXNJIjV71crV3O6y9xuUOVypTcsMOqebW5OlSqQ4udOE6aSShKKcUksLCa2YS2PeYjVqQm6kZyjNttyi2m23l5a35e07TK2fM6Z3XNTpnHNGWMyubEnUpWRxytkSX5DXMyVZeSarTNSuXPDwe3kKjE6e9SSkMKLPvJKuNtuuLsrbijQoW6ao0qdNPeoxST6+f5TNStVqvWqTlNpJJybeEnnZyLrR0M9ylkzKj03yTKGRJ1kiQtLK1Rtqfp7LpBL3lsjrFbfYyMDe6SBwcFyJlZ7DTbGtqTHloW+00yiQgml93HNOlTpRcacIwjKUptJbHKW2Un0vlMTqTqOLqSc3GKinJ58VZxHnwsvp6SplWXssTrIpmX5tk/Icxy0a4sbuZlCUzSSSDIl7tGErahjTpfNnZyWSW5xjyJmaEbGtuc6qWlK1NydAanJQprCkKNKnS4mnTjCliSVOKxFKbbkkuZuTz1iVWpOpxspylUynrt+NmOEnnnWFjqNnvJe7owvEW0WxGb9t8vSxY45U1MzljqmQZjbPMnSuWZHmSaJJY2ienRCilEkUqFxLOcR16er6IEZCQotY4JrKkUu4NIWUqttQoWtOCjSuKFTUzGEVTp51ks7HhPZHlWw7bO6VOvWq16kk6lCtHXw5SdSaWrnG7as5xhPmzla+ch7V7QZdiaWBZW2Qz1k2CoVCRWhheQswZCmkTRKm+y8tApSxySSJyaEyhEWYYWkOJR2GJrL7rCbrLbq0HXStbejLXp0KUJtbZQhGL6dyWPkwc1S5r1YqE61SUFujKTa+VZ2/LksvGWYsuYUkBsswzlLIuI5ScgNajpLjGbSaBSA5sPNJPObzXmKubU4mITj06c41JcpqQYaQSZcXW8qy62SrSpVo6tWnGpHkU0pJdWd3yGkKtSlLWpzlTljGYNrOOfG8/rJGZcvZkkxE1y9lTI+VZklSJkCWWZInEnnMmTIEZ5ypIiIfpQ6OrqSkSqlChQnTFq7SSDzzjSrLbzL7qqdGjSi4UqUKcHscYRST2Y28+znE61WpLWqVJTlzyeWtudmd21LdzHUT/IuQcsS53yBlOdTHJc8kFUVX6bT+Tvcylz3c2tqNmbrneSSJc5PLlc3tDega0NVq06qRuQo0KfqaVKQUXmnTp0oKnSioQW6MVhLl2LkMTqTqSc5tyk1ht7W8LG3pJaT7hbbpIZH8cpdpNi02PYn2OdisET5tyWRDYz2HrELhEex+MFSaxkZuxZe1ti2OdbkKbrIrbkKlt6MckT3lw952uvKp3vS15JqUtSOXnfycvPvJFdXCioqvVUY4wlN4WNy37ljc9hGl2WsqXZG/jiuyXkC7LnX62U0yndMpHdkakmtupfbIuzerlWTdfaX0pfR3659cKXW0uoo404ibiqfF8TxcOKxji9VauObV3Y5etJ8ho6tR1ON15cZnOum9bO7Od+7Z08p2khztm6XZKR5nleY8qSfMLeqaFyDK8hyFLXrJKJbHyySWFYknTk7qZQmVMhKZOU0qCXSw1tLIJLR3k2FWUt1hQowpcTGlBUXnNPVTg8vLzF5T27dvKJVqs6nGynJ1Nj18vWWFhbd+xbF0EhybdLcaa2ORcy2x2WltjzD5Jj14sk+dsov9rtAZlRBSXwdztdZSrovh8qo1NdJHGlVDWV8o2oKOaJVRGm6lFGytIaurb0o6steLUEmpLO1PentfpfOSSu7mWVKtUaacWnJ4ae9Y3bcbdm0h83J2ST8dpcQn5CnB2J0UrvnaLF5ssfjMdpJwY2HMpkyTQq9fWNESsxnUHtN8iKbLHe5sONQXLKpTLyqzqlTVR1VCKqyioSnjxnFbot8y5ul85E6k3BU3JuCbko52JvY37Crxnl3K+FpFdL8OZOyFiaWXoT2y6UY0mkkgkiubVJhJyluq9xZyanKqFQamTmnpKqeoGmJyLzLLrii62qlKlWjq1aUKkc5xOOf7PkFOrUpPWpzlB88W16cb/lP1yfmTL2bn8iV5nypkjLsoTIC2tNJMnziTz9/IbCTjlBLcS8St0dnApCUepUHFpLFFqcs084y0ul5t912KVKlQjq0acKceaEUk+l8+NyzuWEjNSrVqvWqzlN88m2dBCpzNcaylmnOOZhKIBNo4quWx6YwqQO0VlLCsuIOTXK2aQMStA7Nam5MoPT3KEKsg2pJxpVb+YZfbXacIVISp1IxnCSxKMllSW3Y1zbWawnKElOEnGUXlNPDTOsfn58lT48yeTvLrI5LI3VxfpDIX5xWO74/PjusOcHZ5eXZwOUL3R1dF6hQtcXFaoPVrVZ5ylScacbffdlJRSiliMUoxS3JLYkuZIw22222222297b2tvpbOpGTAAAAAAAAAAAAAAAAAAAAAAAAAAAAAAAAAAAAAAAAAAAAAAAAAAAAAAAAAAAAAAAAAAAAAAAAAAAAAAAAAAAAAB7MeSj8wJgT0so+3PkUfPNNffK464/mo9ton7go/xvzmbDxVFkeI3a/zUuyn1/sx+2JIx9n0R97LL8RD6T5ppH7uuvxsvoIBFicQAAAABSrvkJZ9SqP0N4ir/BT6l86N6fv49ZHIpDtAAAAAAAAAAAAAAAAAAAAAAAAAAAAAAAAAAAAAAAAAAAAAAAAAAAAAAAAAAAAAAAAAAAAAAAAAAAAAAAAAAAAAAAAAAAAAAAAAAAAAAAAAAAAAAAAAAAAAAD2Y8lH5gTAnpZR9ufIo+eaa++Vx1x/NR7bRP3BR/jfnM2HiqLI8R22HmpdlPr+5i9sORD7Poj72WX4iH0nzTSP3ddfjZfQQALE4gAAAAClXfISz6lUfobxFX+Cn1L50b0/fx6yORSHabA+T/wBKIbuS95+PyXnuuuOM9dsDv+d5vkW3Frll28tlj8gjzQqbC4k0S2IOhpl6N4WuRZzaqdFxprZY3JWZUcutOTcN9eTtFQVOh3xUuKvEwhxnFeNquXvnCa5OXVSzls7LS1jcca6lV0YUqfGSnxfGbM4fiqUXjY92X0DZHXrQnGmN75Lrtyibjs1kW19akFmMVOn2U8JFXsiuirro/wDZvL5e9s9tWmpSalGmqGqlw6VWpBxfUL+di3r39Spq3FhG3p6reurqlVeslsWrGOcN8u5dOditRtIQzRvHWnlJQdvUpLD3tyk2ljm2t7CSkmr/ACWRqVMaq5VXISVUaQSYpS2cnlkNTamPvLtuOItUW50LtUWkmVuLodbZZQ2lvVKWW0upaI5XOklKSWjabim9WTvaccpPY2uLeMrkzsztewkVCwaWb6opY2pWspJPG1JqptWdmUsPeRvyjGlML0Uytj/FkVzutzg4S/EEQyxIeu2J1OH3/H1Z1VatjsPlEVVzqeK0ckMjhLdIHBCuWtrg2J3lCQrbS7r7DTJLC7qXlKpUnQVFQrTpRxV41TdPCnJNQitVSeE1lSae1YI722hazhCFV1danGo8w1HFTy0nHWlhpLam01lbCFdPNVMibqbCwLXfGKhma5BMznNUukckU3o43EYvHWpY/wAqlb6oKsMNtb2Rkb1iqicgu9S4LKJGxJSqpYSJ7q5p2lCdeopNQwlGKzKc5YUIRWzbJtdSzvxtitqErqtCjDxXLLlKXvYxinKUm8bEl17eXbhZxyTk1MBzfFmwU20u30i21s21fhDxlbLOMHDBcywY4KMRxVQWnmuRMbSKWSuQNU8Z4lQ4pc4k2ksp57bUq5H1ZydI61vnDHSVaFWjC7s5W0LifF0qnH06q13tUaiik4N7ktuX0Za6nY0pwqytrqNadCOvUi6c4Zgt7g23r45eRb8vKzCOpGiDLnfDuWdoM75/j2q+reIpCx4/ccpvEIfcoSOZZVkaclxbsdY7xtG3NlcpQ8omY9M8yEyrygozNbk3OXUFjWW/L2Ge6vXRq07ahRdzc1IuapKcacY01lOc6ksqCzhLKeSO3tI1YTr1ayoW8JKHGOEpylOW1RjCO1vG17erO3H57faJtGvuK8NbI4UzyxbQav5wcJHF4xlZogsgxi+R/IMRvr1+gc9x7I17y4Rh56PaetZq1eV9jyib3JaRYSiKRKnFaXsq9Wrb1qLtrmjqynTc1Ui4S97OFSKSkny7M82TFzawowp1qVZXFCo5RU1FwalHfGUXlxfQ88xrzHe+jacYAAAAAAAAAAAAAAAAAAAAAAAAAAAAAAAAAAAAAAAAAAAAAAAAAAAAAAAAAAAAAAAAAAAAAAAAAAAAAAAAAAAAAAAAAAAAAAAAAAAAAAAezHko/MCYE9LKPtz5FHzzTX3yuOuP5qPbaJ+4KP8AG/OZsPFUWR4jtsPNS7KfX9zF7YciH2fRH3ssvxEPpPmmkfu66/Gy+ggAWJxAAAAAFKu+Qln1Ko/Q3iKv8FPqXzo3p+/j1kcikO02a8nxuzAtPIXti0ZG1kv2QjmwON4rjhSgWzl5gcZaErbJTXxY0ytfH2ZY8rWSSnVbjFaJre2NUqow2NV95yV4PVNldf2k7qds6dzxEqFR1I+Ipy9603CMpaqks7G1JI77O4jQhXU6HHRqQUNsmoJt5UZYWcSa5JJreucyZzDA9Qtz+TrzTuTgPXJk1Dznp7kzFcczHBYNK5dKMXZPxjml5tiMPfGZHKTVBsfmDZLzjerkITqllsjM6GO6h5Of2CyMc9Gd1aX1K0rV5XNG5pznTqVIpVKcqe1puK8aLyt+WurfNVhb3NlO5o0Fb1KE4RqRhKThOM9iwpN4a38mzlecLGjknNcohnLaZNO8xE0K1s1Rh0i2m2JcVCOixvvgOI09r6jipqdQjUoHY+aSYtnZFEcOMTLXqM3Se5svuUoa0p0aTuJ0bZwo/dFxONvQS369R41l+9jmWXsTW0gsKMatdSqbaNGMq1V4eNWC1sPKW94TWx4y1nBiNtNsHMNrdiMwbETm+/siyvOHmVGoaqDlRLC0qDqJo3FkByi8w6rVEo2maY002X33XFNjUlLrWtLB1WtvG2t6VCHvaVOMc87XvpPlzKTcn0s57itK4rVa0s5qSlJLO5bEl1RglHk3Z69oXIO14bDbaVTcevXjdG1dI1Uv5M6+9GhVU/W7hxM6dVJRb1PqPE3qXVuH8nnCu018Ba83uha5zuxme/edui1+q3GGlJ2dyllbniGq+nOXsxydJVcghYmv2V2lLd+p3RUzk9do7JrRVS3rZdFriYVavo8UM4kdbKqKo+r0Uf2HqnUqXdvgGmfue1a2NX1q48+cyxjp5TOi88fcbn/klwns2blv5NrW3fylqp+dT+D2OPU63dvlhiqKa28a8SaaapaF9U7fbs6tS3m0rX+74eXXt11jn3cy9zsPF6Xrwcvkyl1bjaT/APZSxnZdPWe/klje9qxs5usqk1P/ANXocaufP7XK4lUjfS+d86ak6bRs6p/+D8sqn0T/ANi6tRVW/wDstDRn/Tmz4k9d/wAZamcbm/G1c/uuta4/9k5fLc7OvDzhZwljfhc3MaVRclWAAAAAAAAAAAAAAAAAAAAAAAAAAAAAAAAAAAAAAAAAAAAAAAAAAAAAAAAAAAAAAAAAAAAAAAAAAAAAAAAAAAAAAAAAAAAAAAAAAAAAAAHsx5KPzAmBPSyj7c+RR880198rjrj+aj22ifuCj/G/OZsPFUWR4jtsPNS7KfX9zF7YciH2fRH3ssvxEPpPmmkfu66/Gy+ggAWJxAAAAAFKu+Qln1Ko/Q3iKv8ABT6l86N6fv49ZHIpDtM+NMd30escbzdh7KOFY/sprLsazRxBl3Cj/K3nH61e9QZeqeYFMIdkWPoXN5hUmjLyqvUVWJWtwIc0laJlKaxSmbHBv4ryzdy6dWnVdC5oNulWUVPClslGUZNa0Xyx59vIjstrpUFUp1KarUaqWvTk2m2tzjJJOMlnKfQSJn7lB4DKdWCtNNT9XkGp+D5FkJLlHMXScvyTNmRMxyxlTkJosmks1eo3CykcRj9U6NyTRNKwHILX1paHlCc2KS3ij5Fb2NSNx33dXDua0YOFLEFSp04y2S1YJy2yW9529SSNq93TlR73t6PEUXJSmnN1JTkl4rlJ43Paljm6SJYFuXZjHRTN2ncIxmWzyrYzK8GlmX851llqldJcWY4TdcIfhpLCL4tb1pRtk5qdMDZYlmFVi61e6R9YzmtyywxPNO0dS9pXU5qVOhTlGlR1d1Wex1HLO3EcpJRTT/XbcGkLlU7Spbwg4zrTTqVdbfCO6Cjq7tm1uW1NrHKsX8TSWDw3JsDlmS8dFZdx/HJSzPExxedKHSElT6PIFpShzipstZE6t3jtjylsvRXuzclUKkVptTiiDbreZd01YznSqQpz4qcoSjCokm4SaajPVex6raeOVL5TnpyjGpGUo68E05QcmlNJ5ccpZWVhPfz7DJ3Bm6CvVrdO3bPXDGDFj+Ot8zmC+P4KfZA7TyMIMYTQt0aHXE7rKHYlI9yFBZFnU9mTyRWmJcbFpCJ86L0pNYQOWtad8Wfe1xUc5akFKskoS42Gq1Vilsi9ZN427G1knp3KoXLr0YKEVOTVOUtZKnLKdNywtbEXse7KT24Mn33lJNd8f4s2MhWlehjXqzO9ooU84lyVk982FlmeVTTheXGlHTvGmPIzKIFF26JoJZRMmRqnVQse3FEgpdRHW1xRR9zYeaOj69WpRle3auadvJVKVONGNJOaWIyqNNubitzWrty+Und7RhCrG1tuJlXi4TnKo6jUHnMYJpKOc9KxjZlJkK6kb3RzBmFcxatZ+19Z9p9X8vvjLPzMarZ874nlMBy/HSE7a25Nx5kliYZMuYXRWwklMkiRXsS2x7QN7WgqsRs10lZ5RNdWU61alc0K3EXFKLgp6inGUJPLhKDaTWdqecp4I7e7jSpVaFWlx1CpJS1dZwlGS2aykk8PGOT5drPz2+3qj+fsQ4R1nwXgNt1f1kwauksqZcZJciv2WJDLcmTA26j9kKd5BkDPHFL852o6moWFJYwI7GJM5PKNOpOaz2ltZM2llKhVq3Fes69xWUYynqKEVCOdWMILcvTzLCMV7mNaFOhSpKjRpuTjBS1m5y3ylNpOXs+Y13148a8fL+aLB5y87+U4wMAAAAAAAAAAAAAAAAAAAAAAAAAAAAAAAAAAAAAAAAAAAAAAAAAAAAAAAAAAAAAAAAAAAAAAAAAAAAAAAAAAAAAAAAAAAAAAAAAAAAAAD2Y8lH5gTAnpZR9ufIo+eaa++Vx1x/NR7bRP3BR/jfnM2HiqLI8R22HmpdlPr+5i/BkORD7Poj72WX4iH0nzTSP3ddfjZfQQALE4gAAAAClXfISz6lUfobxFX+Cn1L50b0/fx6yORSHaAAAAAK9v8H4KcA+3oAAAAAAAAAAAAAAAAAAAAAAAAAAAAAAAAAAAAAAAAAAAAAAAAAAAAAAAAAAAAAAAAAAAAAAAAAAAAAAAAAAAAAAAAAAAAAAAAAAAAAAAAAAAAAAAAHsx5KPzAmBPSyj7c+RR880198rjrj+aj22ifuCj/G/OZsPFUWR4jdr/ADUuyn1/sx+2JIx9n0R97LL8RD6T5ppH7uuvxsvoIBFicQAAAABSrvkJZ9SqP0N4ir/BT6l86N6fv49ZHIpDtL8x1izJuX5KRDMTY6neUZepTnLE8Ux1EX+bSU9InrZRQqIYo03uboanIqYXQ46xLcWVUyzql1vOt46VKlOilKrONOL5ZNLZ0dJvTp1KstWnCU5c0Vk/fJOIsrYZkNsSzDjHIWKJVckLX0jOSYXJILIaoTrjLCVlGWUNrW41SnGEmllKOjVKvvLMtturWy6lFKrSrLWpVI1I8rhJPZv+bnMzpVKTUakJQlt2STWebGzl63zl1Yv1o2Oze1ur5hbX/NuXmViUVSPbxi/FU7n7WzK7SClVyZ1cImwuyRuUWpjilFSVhxJlCDCza28y+26ulS4oUWo1a1OnJ7oykk3ndhb+f5EzaFCtVWaVKc0tjaWVnG72P+0h9ybXFmcFzS7oFrU6titS3ubY5JT0Lg3L0ZtxCtEuRKbC1KRWlPsvJUJzyyziTbLyzLLb7a0pMnGSUoyUk1lNPKexezbjPLhkTTi2nlNNpprDTWxp9K3PpP4QoVrotRtrajVOLi4KiESBAhTnK1q1YqNsITJEaRPYYepVKTr7CSE5Nl5pxt9hZdl191KVNpJttJJNtt4SS3vL2bFtfQmwk28JZfIltbfMkt7JfyhrdsRhBuZnnNOBc0YhZ5EbVPH3XJ+LpxAW19UWkXKaksy6VsTSlczaJ7LlFS0Rp99CLbja05lt11IqVxb1m4060JuOcqMk2tnNv+29ElSjVppOpTnBPc5RaXpa+XG8tTHGKco5jklkNxFjee5Ul5iU9eXFccQ+QziSGIUtxVilZYxxluc3S5KnvPIsPUWpalE3HFWmX23GW0rtUqU6UdepOMI5xmTSWfl6zEKVSpJxhCU5LkinLlxyZP5yNizJ2HpIbDct45nmLZeQnJWHxXI0QkEIkhKRRW+1OqOY5M3tjoUnPqWZQk69LaWbWy+ll13NqFOrTqx16c4zjuzFprPMJ0p0241IShLY8Si08Pl2/J6UWGNyMAAAAAAAAAAAAAAAAAAAAAAAAAAAAAAAAAAAAAAAAAAAAAAAAAAAAAAAAAAAAAAAAAAAAAAAAAAAAAAAAAAAAAAAAAAAAAAAAAAAAAAAPZjyUfmBMCellH258ij55pr75XHXH81HttE/cFH+N+czYeKosjxG7X+al2U+v9mP2xJHxH2fRH3ssvxEPpPmmkfu66/Gy+ggEWJxAAAAAFKu+Qln1Ko/Q3iKv8FPqXzo3p+/j1kcikO02faMbG7SJsfzDRbTxDFoDljZ6dpX93zghnpGJ8oq4xj+IuD5bi9Lk97lMZj0ViVbWZ8eeZaubnh7cnVZHSVq214Iaz669t7fXjd3TqTp28WlRVN1I5k0tfUinJyXPjCi3lpHda16yjK2t1GMq0k3NyUWkltWs8Yjjpzzbd+fXKgsWccGcmjqLrpu7I3zK22jnsFPswwHITiscMmpoDrr2GmRd0xSdn9YWrapY+u07UssvVxeLSqXWMjGljdj8paUSWFplfFo6VKtpG6rWceLtlRhCcHHi3Oqnlz4ttOOI4WXFPZjlWey/wCNp2VCjcPjK3GylGaeslDD8XX5Xl7k/mLM5RbYzOereJeSiwxrblef4Hx4XycGvGxy1gxLLHyAlPeY8yr5Y9T6bSRRG17cqkbk7OzIU4klvZy5I2K17ze2J0lHpytVZ0dQpXc9IV7imqsneVKCc1lxpU0koxzlLOs30tJmt5WqW8bKjQm6cY21Ks1F4zOeZNyezOcZxne8cxEPLdEIZVmLUHY+5rbmqZ7d8n1rFsRlm1qTFJEbjlGUM74zyF4JIJsKJs6a3MDGXfW0my449MapOrecoMuE2hpONK6oJvVtb64o0stvFOLi4x2t7ItvC5ngh0nh1berhJ1rShUqY2ZnLW1pc2XhH68g+zpl23mVXxgaWSQZ7gmnOx851KYH0tOoTvGy7KwNJEHTJUaql5KxwIYl0vXpy6lGXpbEZzmTUo5AWcW002rWkpNxo1Lu3hcSTxihKUlPLT2JtKLzsecPeZ0Us3NRpJzjbV5Uk+WqklHHThy+jaZH8ntkja3a3BPKz4u2qk+W8zYUYdHs25kVr82OEvlLNjjZ/GZ7dJMWrUEjkhipRB5HQxFLHw+NNipvLe0sQNucGlajYLiSeW/hbWtTR1a14unVd1TpfqbWZ0aicZqWORNp7U1mXPg6LN3FxC9hccZOlxFSeZp4jVhlxxlZW57Fvxu54ZwVkea638hjmTMGD5G74wytmnlIIxr1OMlQteqj07WYliuuxOU2mIoJS2HJ3llb7JYoclKi5mWIT1qN4d2xYae3OStKZNWjG50zTo1Up0qFo6sYNeLrylFa2HlOSTazjZydMVOUqGjZ1aTcZ1q+o5rZJQin4qxuWduzG3bsP7znO5jtPyHuJc45rkDvkDL2uW/sl1yi2SZc5rZDNHPEk2wmkygqj75JHQ5Q8O9rfKDWsprq5LFlUDU0pkaa4sr+RbmjCNtpepRpRUKVe1VVwjsipwkouSXPLWWWsPxeVYFVyr6MhVqPWqUq2opt5k4S3Jve8PHLv5M7tE9fB2hdPo2FSAAAAAAAAAAAAAAAAAAAAAAAAAAAAAAAAAAAAAAAAAAAAAAAAAAAAAAAAAAAAAAAAAAAAAAAAAAAAAAAAAAAAAAAAAAAAAAAAAAAAAAAHsx5KPzAmBPSyj7c+RR880198rjrj+aj22ifuCj/ABvzmbDxVFkeI3a/zUuyn1/sx+2JIx9n0R97LL8RD6T5ppH7uuvxsvoIBFicQAAAABSrvkJZ9SqP0N4ir/BT6l86N6fv49ZHIpDtNkuqGseq+z+veU4+67HwbXbdKGzZvk0At2HyKx4012yhhe9nSonqLopa6sN6dgyw1Sa89wS3u0lJRvLWpbEKFjqlIk0lj1ddXFzbV6c+JlWs5Qkp8TBzrQqLc2lJtweHsUM5xtecHdb0KFxRnHjI07mMk4cZJRhOG9rd77pb+Qyi2we8d668lTiPQ1w2OwxshnJy3DctouZgDIheYcb4XxYbih3gNkIUZCZzSoynljzM1zlJDooyXOaUix1fXhdaQYuZXV45bWM7jSU72FGrQt1bql+qQ4t1qms3rarSl4qljMknnfswdFy40LKFrKrTrVeNc8Qlr8VFLdrbUm2sYT2L5SRs5YyxLyluCeT/AMl4w3A1IwfOcB6q4t0ozXiXanNcfwbJos5YQMdaNmT4+Y/0UdncFlzfJTnbpEZSKz2kujc1E0eZJZLGSIR0Kk9GVbynVoVp069xK4oVKMJTjN1FHWhJpPVcdVb9nTuzvUpwv6drUhVpQnSoxoVoVJKDiqeVGazjKaednK1veSCeUfmuINq9zdbtacDZhxyRhvXTA+v2j0Q2GyFI7oriZ3tx2SvTv+UZDKj0SqjXCkbzI1zepkhBDi1r22PUkLMc4NLkiVqemwhVtbO5uKtKpxlatcXsqMVmolNKUYY2LWcYp42YcsPcQ3jpXF1RoUqkVSpU6NsqsniLcXhzy+TMtvU2thrzamSc4F2jRxXFuc4O3z3HuW7YhEdhMYZLogxlY6JZBWPJchxrKttrUSTj5TYbc5GSlUUkQ3Rg1QqcCKIr1BNe5yp17XXrUpOlOi5zpVINzUdVycXDa9aPIlt1sY24ONRnSuFCFRKcauoqkJeLlS1VJS8l8udmN6PQ5nXezLuB9Xdh0+1HKO4r3r2P2SwTKtZMR4R1nmUUnuEsTY4ymYgIy3lvMEjxzGoTCzMmIWNqrHYCnJtepKhVuV1Suv8AFpFJVkRoqNpSubig7aynbW1Cqq061WLjKtKMXxcaak9fVjJ5exLPyFvUualCjW4+5p169WnxcKdJxapxm/HlPVSWs47FnLSexYbxgTqM4Yi2c5MrNWgb7nrEGu+bYltex7m4vedhJk3Y2xVlJruxaiw1J8fpsiO19rJGZezpaVfG9G71qY/mODcnbk9WpFLZBFOy7VS20hTvlSnVoyoSoVeKjryg9ZSi9WPjauFhYXvnjq5bdwuLKdo6kKdWFVVaevJKM09ko5exPrfNuWTnbx5xPq9yamEuT9iGc8O7AZfm+zEk3BzlI8AztFk/GWP6EwCuKYJAU89ak9jG9vjmzWlO74iajjDmJ0Y1VqihjS7MLq9ZtVUutIVL50qlOjGjGhRVWLjOeWpTkotJqLxFLW2rGxLO3Ny4W9nTs1UhUqOo6tRwetGO/VjlZ27duPm2mk0XD2fbtKoAAAAAAAAAAAAAAAAAAAAAAAAAAAAAAAAAAAAAAAAAAAAAAAAAAAAAAAAAAAAAAAAAAAAAAAAAAAAAAAAAAAAAAAAAAAAAAAAAAAAAAAPZjyUfmBMCellH258ij55pr75XHXH81HttE/cFH+N+czYeKosjxG7X+al2U+v9mP2xJGPs+iPvZZfiIfSfNNI/d11+Nl9BAIsTiAAAAAKVd8hLPqVR+hvEVf4KfUvnRvT9/HrI5FIdpzx8ru049v49z+sZz7OXl+32Q2Y3bec48v0/j+HwjA+3Ju9G/pAGc82d2N/Jyrqzt7QH26jD6v6urO0AE8cz2NbelY9K3rpAAADmlfjThSvq8Pj80Zy/sln0/bPKNnLn04+hnAwAAAAAAAAAAAAAAAAAAAAAAAAAAAAAAAAAAAAAAAAAAAAAAAAAAAAAAAAAAAAAAAAAAAAAAAAAAAAAAAAAAAAAAAAAAAAAAAAAAAAAAAA9mPJR+YEwJ6WUfbnyKPnmmvvlcdcfzUe20T9wUf435zNh4qiyPEdth5qXZT6/uYvbDkQ+z6I+9ll+Ih9J800j93XX42X0EACxOIAAAAApV3yEs+pVH6G8RV/gp9S+dG9P38esjkUh2gAAAAAAAAACnx+NeAfba8e0HPDjx4fM/N6Xx4AOf7ezsyOHleH4+XXtfh9MZa9D6Mf1ehsCtOHx4cPAMGWsY6s/bn61sOAMAAAAAAAAAAAAAAAAAAAAAAAAAAAAAAAAAAAAAAAAAAAAAAAAAAAAAAAAAAAAAAAAAAAAAAAAAAAAAAAAAAAAAAAAAAAAAAAAAAAAHsx5KPzAmBPSyj7c+RR880198rjrj+aj22ifuCj/ABvzmbDxVFkeI7bDzUuyn1/cxe2HIh9n0R97LL8RD6T5ppH7uuvxsvoIAFicQAAAABSrvkJZ9SqP0N4ir/BT6l86N6fv49ZHIpDtN5WmWoynZfkpNtr8W4FbstbLFbTYLi2OHpnhrS75IZo64JEK6UIGiUKE1HCOReqEtY4SZQY6NzElbyla95PJRknH2011d976Tt1VrOlbu3rSnGUmoSksKLcVnWlyR2N53bSzt7d1rCrxdJVKvfFNRajHXUWnla7WVHY222lzmubaTRna7SxdFUOzOG3zGNs4SLFkQdTXeKyyNSGxuqn64pmuWwV/k8XUuTbarRmOLRa8ddUBKxGerRkkq05hlhb3ltd63e9WNRwxrJKUZRzuzGajLHTjHScle1uLfDrUnTUvevMZRb34Ti5LPQ3nfzMjXMeveX8AUxVXLkR7E6Ztw3CNgMY16/xh+7JsRZHo5Vhkt/8ARl6eusvXmjQ4/wBoZD1pkzd0f+2rMh6sR1Xajc0bhVHSnrqlUnSn4so6tSHvo+NGLeM745i+Rs0qUalKUI1I6rqQjUhlp5hPLjLxW8ZSbw9qS2omU/k+dvU21DFpQdiPqezclQJnRkxpWe4xu6agWQZVklOf2ZWTS7H6fqkKRKXrqauVkHWdS63Xl2u15aC+Pv6173ndcau94ScZVdSphSU1Ta1NTjH47STUXnfu2m/elxx8bfi/1aSTjDWhtTi5LxtbV96m9ss8m/YSXJeSR5R6IYnV5rkGpmSUcBb01i5zMINi7nMWpAZdWlHF3xe1SFbk9pbbS6VVGuDjD0yIlD/bA0+xDWiiscdKWEqqoq6p67bSzrRi8b8VJRVPZ0Sa6SR6PvVB1Hbz1Fv965Lrppua+WPTuw30uYuS139wDh4zPWXdZ5rDsWJLW+95kBzlD3dwiljqYSQhMnMRYJK6zOBlGqlKZEYbMo8x2JV6lMgVXELFJBBm1LSVjWq8TSuYSqPOIpSSljPvZSioSzh41ZPK2rOzKpo+8pU3VnQkoLe9aDa/fRjJyj05js5TpWzFLOZyc0lzadra8rXpPt214yRbal5dbU7Ezo78UFSZTgk/B1zzR1XuCq++ya2ZFpG70VCVVjFSQpDUBjW5ZdVq+jR75ioug597cS3J4aTqcdhJJZSUG1nOcPGXhU13nKq6DbVaMFccaklsficVnLbxnW1X1o/bXrk0N6NqcduOWcC66y6dY5b1CtFZLL3SIRRse1yC84lcgh/ZrI44pnK9GpTnI1KGGEPyshwKubzSbVtOjhW0hZ29Tiq1eMKjSepicmk3sctSMtVZ5ZYXKKVjdVocZSoucNvja0Ip8mzWkm3nkWXnZgz25QrWGD4y225LDDse1uRFO+SdNdHVOWcFMByLDMhyvlqZZEmcYncfk0lVlN1kPn86WISIk9zN9uTqmFbQte6HE9bLql8Oj7idW1vqsrh+LcV1SqyTqKFNNqDUdutGK1WlyrnOu8oQpXFpBUV41Klr0o4pynN7JKUtmJSezLezGev99W+SiXbp8pJm7C92IZdrNrjibJkyjeWIu1ZoxhO5/gap8Vn7jjuIt75JHp8XZQvWy2Hksrm7RRqnpTS2KDznd8oUWVIT1xpPvSwoVuNjc1qkIunUdGpCnVWuoylqxiowwn72Uobdye4xSsHcXdSnxU6NKDkpx42nKdN6uYLMnLWzvbWd+Mrea93rk5dxmGT7CwxbiZCfJ9V8dt+W86MrRlLDsgXQ3Gzky0kRUuRlsGQHK2aNiJmuKWvvYFdKFMboemIkKdrUqk5JvdC/tpQt5uo498zVKnrU6sdaq1th40Fq9DniL3ptHJKzuIyqri23Si5zxOnLEFvllS242NqOWlta5CE8f625qyjiTNOdoRC6u2JteE8PUZgmaqRRRhQROk+dlDFEE5SSQvrU6yVwe3ZKaiIa4kgfXIky5PcsSJylaS86apcUadWjRnPFWu5KlBRlJy1FrSbcU1FJYbcnFbURRoVZ06tWMM06OrrybUVHX97vazl4S1dZ5ktnKQ+zMzpInhqj7IhUOb0+OSFnaG1LZ1RU4OjmqKRIEKYvjTnqFSs8ogmzjTnGGW0404iVtJOT2JJyfQkm36EiNRlJpJZcmopLb4zeEuh5T3459xJWdsEZY1myvLsH5xiB8DynBD2tPK4opdGJ6NajXpjbJK1f21jTo9MS4tcxPLY5EHtrosIuIWF0qZQ2hhdkdGtSuKcatGaqU5Z1ZJNJ4bT2NJrDTTTSN6tKpQqSp1Y6k44zHKeMpNbYtp5TT2MiMSkYAAAAAAAAAAAAAAAAAAAAAAAAAAAAAAAAAAAAAAAAAAAAAAAAAAAAAAAAAAAAAAAAAAAAAAAAAAAAAAAAAAAAAAAAAAAAAezHko/MCYE9LKPtz5FHzzTX3yuOuP5qPbaJ+4KP8b85mw8VRZHiO2w81Lsp9f3MXthyIfZ9Efeyy/EQ+k+aaR+7rr8bL6CABYnEAAAAAUq75CWfUqj9DeIq/wAFPqXzo3p+/j1kcikO03taxymRxbkIOURujb26sRj/ALNYDizyc0L1Tce4xx6LZiXpkVnIziTD2p4Sl1QuyA269K4t5qhEsJOTHmlX0txCM9NWSlFSUbevLDWcNJNPHOnuLWjJw0Xc4k4uVenFtb2tuVnK2PlX2dtyN2dXb+DywBO6Obg5J41ysTsxR0hesUKyWFkU6uv8hUtDMUeaZY2th788Oz0cgR0ISmurmvcLiaq1ig41FJadmklFSsYa2ElnE5vLxjL2fL6BJt6Jhlt4unjPJ4u5b9nazrOWGRq1deSiISJVCo9byPGkCJGQnJMPOVLK/wAYhdqVOUVbW89TcYeTZYSVbcZfeaXbbTnX0pXGiGlT0im0tXSF05ZeEliL1uhPbtfT05xpFN1LJxTetZ20Y4WctayaSW9p45eVbOU3JyIk1P8AwqXCKc8u8k8iCR4k4oyythhRpWj0pLMLMtr27L7L7a2XW17dK0rbXyhXJp8HLlranVk10p3cNvzFhJf+3LfC/wDdxb2bdlGec9W5vHsNd3ImZPyHfysGZ34yZSE54nGN9rnGYOJ7mpPUyVehROkrRrHm82++jgoSyNsQPCc1TQy4lYmLMLrb/KpdYaXpUlYW8FCGrG4tYxSWEot6rS3bHFtNHHYVaivriWu8yhXcm3nLjtTedmU1lPkWzpIb5IWWyt6beV5KeZNIHYuV8k5uRMJTY5vDivtkktRFxqqSUP8ARWoNo8SJLWSSKpD04dIcSavz1UpTb10W1PaVUYy0W4RUcX1GK1VhqLi8xysPHPyNrbkxo6Upd/KUpNO1qOWXnLWxNp72svoWdmDpmThT+D2TOtOP87W0Ur4OGqLb5XqiR7NOU8Pb3jU6MfqkPoNV955/wuGHu/WvZvf0Z9hdXK/OMqbML8kYxxNS8otfy+TlwtI4SSiuOSRs7NSm9yvzK6W2I7rGm6dkdWhZkqNT3XuKNS4EXqTbOn2VN10TGLq6RdRJ3DupqetjKpqK1PfZbi47c7FltbkjOkHJQslDMaSoR1NTO2f67dhayeOXWedpltvAtlTjyonISuE7Pe1U3Xaycl8tmKmTVWXSVRKlWfpSdID5Dc4064XPZrterMdqr6UWVX3KKqv7P1Qc9jjvDSWphR74utXGxY1njHIljGOgmvHLvuw1863F0HLKzJvKznl+Q7/Vb/703M/84Pb/AIewXmOnlelT1BFXSXByi2sPi6DT66y39edmdnpRtTytM1Us++qPC/FZ3bm1yZZqa5H/AGBYsBb64rsnhJC/D+erHvWLNbKusSVa3rG+ciyYmaQ+HLTCLE0faZaZE5O/nknlqOtDAtJLobQ64g2z0hbuvo79TX6pShCvSaW1TpJTWrse2WHHZ0nFY1uKvVr+9qylSqJ+TUlhuW3dF4k1nkM2eUVxSv5NTQWCcn4ocOqZL2A2ozXsFlZWXdYWrX4fw/KF2IMAUOLKvutrGMkJGMrKjMiPuNWN7kgUWLKI1HPTU5rCr7oXs77fToW1KjTWNnH1VGpXaWNkoJqDa2bFjYdF5B2VpGz2a1WvUqzeVl04NRp56G/GSXTk881l19l9l9l11l9l1LrL7bq23W321pdbdbdbWl1t1taUrSttaXUrwrTt8Be7OX5c7sfbeU+2O7K3dHM19DXyM7iRSORS16cJHLH16k0idTqKHV9kTmueXpyUWl2E2nODm5HqVyw60kssq0xQeZfQsuyylebZbSmsVFJKCSjyauMezYZk5OTc3Jyzt1s5z052nSjY1AAAAAAAAAAAAAAAAAAAAAAAAAAAAAAAAAAAAAAAAAAAAAAAAAAAAAAAAAAAAAAAAAAAAAAAAAAAAAAAAAAAAAAAAAAAAAD2Y8lH5gTAnpZR9ufIo+eaa++Vx1x/NR7bRP3BR/jfnM2HiqLI8R22HmpdlPr+5i/BkORD7Poj72WX4iH0nzTSP3ddfjZfQQALE4gAAAAClXfISz6lUfobxFX+Cn1L50b0/fx6yORSHaTpHtksxxbAOQdYWOVlI8J5SmMans4iFY/G1JrxKYhQmkfcrJEqaD5O22oeoFcUTW8okCrm/wDDEqjnXcYJW9KVxC5cXx1OEqcZazwoz98nHOHnnayiZV6ioyoJ/qc5qbTSbzHONuM8u3b8h+JuxeXztdEuqBkpKuwOjzCZntPC+sEdodZlU2H3wK+S1k1GqkrvLrFTL2zrHe93MFLrunUa6OFKKg72o9899ar4501S1tZ41E20tXOM5b24yOPqcSrfK4pTdRLCzrPlzvx0bjL3F3K+cobhzFsGw5BNgL00Jxg0rmLG1JDjTEU3lUCZ15ZxFW6JT6bQKQTlkTIEZ1G1isRSEusdaEzczMNW5pamxEk5qui7KtVlWnTlrzxrqNScITxyzhGSjLPLlPO5k9PSF1TpqlGa1Y+9coRlOC34jKSbilyYezJFivlEdvF+2bJvEsyqWp2djyEhuaskHQjH5lCUqaCq8bFWnxS6LVha03sOXqmsxStjyhQcabVzNNvdLbVtu/ufaq1nZqm1bzk5OCnLOXNVNks6yWslsT3bNxq724dxG6clx0VhS1Vj3rj73GHlNp5XL1ET4O2hzdrhlZwzbhyYFRTJTo0zBjXSA2OReQFnNk8RqUEpT9Z5IzOzIXVySq1BdpxTdYeiqZz0BiUyyy62avbUrmnGlVi3CMoTSUnFqVP3rzFp9fIyKnXqUqkqkGlKUZxbaT2TWHsax7DrML7E5d18Ly0TiWUFRkvOOGpvr/k6hrDHXysixNkWjdbL4xZdIGp0qzGOtGpDzX1j62yBv6jXra6JOqm89XtqNw6PGxclQqxrU8ScWpx2Rbw9qS5HlbRSr1aPGcW0uMg6c8pPMJb1tWxvn39J/RGxmX02uq3VEmUlWYHccvE53WQvrBHLjjcpJ4kVBipJSTXNN0sLLtjBJbd1kLe7GG662q25sqvuuU1d7Uu+Fdar45U3SUsvGo2m1q7t6W3eOPqKg7fK4pzVRrCzrpNJ62/c8Y3GS2vXKmb06t4vbcL4bzZY04xYpIrl8YiMsxxinJ7fEJEuPvWK3GHmZOg8vWRWhzicrd+hMKlA3WPbi7vZaOx1eHVYsgr6NtLipxtSnLjGknKFSdPWS5JqElrcm/OFs5SalfXNGnxcJrU3xUoxlqvni5JtPfu5XneRplHe3anNWa8L7FZSyqsmmaNf2nHTLi+ePEfihjq0pMVStwnEJOeiimMpBMnNvlTq4PDg7zFI+ukhUKjLJCrdCOBVJKVlb0aVShShqUqjblFSfKsPDbysrm695pUu69WpTq1JKVSkkoS1Yr3ryspJJtPlZbqDcPY5o2iO3OZcmODHsmfOXTIx2SGVqjzWcbKn0tWnfTjY6jaComa0PyBwcGl8jJrFfG3hlcXBlcWpQ1rVKQ3Pedu7ZWbp61uoKChJt+KnleM3rZTw085TSaNe+a3H986+K2traySW3GNyWMY2NY2k6wouY8pztJIJds9tHr5glyURdLLch5gy6VE8SR5fG4w6xyPuTTBopA4wxsMxyye0vKl+Y4enSsayaXsz2oXyFOrtMVmQTUdHWqhb0KtZNyjCClKctaUW1rSm8qKwlvwspYOiDleV3Ur1qVFqKk5uKimk8OMVFe/acsLCzjbzlbyrO4Tdu5utk3L0VcndzxeyJ2LF2HVD2YtuXqcbY+Q1am18NIcSEi5DfNnsx/yAobliRKrb1csUJFhNFhSi6/OjbV2lpTpzSVSTnVqpblOpJyaXRGOrD+Lk0vrhXNxOcW3CKjCm5ZzqQWM9Gs8y3JrOGa+2J8c40+M0jZVFqV4YHVve2lUYnTK7Uzk1KyVyE+9ItJUI1NpKkgoy5OrTnpjqWdSPJMKuvsu72k1JcklKPTiSa9OH6TkUnFprfGSknzOO1fJsWVy4S3EnbA5/yxtHl6YZ3zjJi5jlKemsx0qkhLFHYyW5Xx+OtEUaa2skUamRgQ9FYWJrRVoga0vSKpqq1XVlh6hQbFQoU7alCjSTjTgmoptye1tvLk23tb3s3q1Z16kqtRpzljOEktiwsJbFsRDYlIwAAAAAAAAAAAAAAAAAAAAAAAAAAAAAAAAAAAAAAAAAAAAAAAAAAAAAAAAAAAAAAAAAAAAAAAAAAAAAAAAAAAAAAAAAAAAA9mPJR+YEwJ6WUfbnyKPnmmvvlcdcfzUe20T9wUf435zNh4qiyPEbtf5qXZT6/wBmP2xJGPs+iPvZZfiIfSfNNI/d11+Nl9BAIsTiAAAAAKVd8hLPqVR+hvEVf4KfUvnRvT9/HrI5FIdoAAAAAAAAAAAAAAAAHPHtcPT/AA8P1fhD7b9i3cnz8+zmBxWvGvzKekAAAAAAAAAAAAAAAAAAAAAAAAAAAAAAAAAAAAAAAAAAAAAAAAAAAAAAAAAAAAAAAAAAAAAAAAAAAAAAAAAAAAAAAAAAAAAAAAAAAD2Y8lH5gTAnpZR9ufIo+eaa++Vx1x/NR7bRP3BR/jfnM2HiqLI8Ru1/mpdlPr/Zj9sSR8R9n0R97LL8RD6T5ppH7uuvxsvoIBFicQAAAABSrvkJZ9SqP0N4ir/BT6l86N6fv49ZHIpDtJggOAsvZRx9l7KkChK+R4/wK1Rx7y5JEqxpTpYU1y5yWtEcWL0y9wSOCwt0cm9YlKtaUjgYVeRdcpsJLusvuinWpU506c5qM6rcacXvk0s4XT8y2kkKNScJ1IxbhTWZyW6Od2evo+UiDh4aeVx/Bx4emJVt9vsNGscqfUOHa/2fmr8fB3QMfb5sek49L49rjUB9vQPjTw07oAAAAOfmeX/V2w5N/wAn0g4AHPDtcfS/Nx/B8fKAY2Z6cfZjh5fg+b8z5v5+HaAfb7deNhLuC8DZc2WyUy4fwdCl+QckSFK9LWaKtqtqQrFyWOs65/eji1L24NjdZRAztq1cZacsLuvLT3WE2mG3WF3RVq1K3purWmqdOLipSe5OUlFLrbaSXOSUqVStNU6UXObTait+Ipt+hJsiESkY/r+Z/s48P9ngD2b/ALfKDnh2/wDw8ru+oARwAOeFa+V+enx9PufNGcPYucDhx9Pjw4f+IYz15SSBwMAAAAAAAAAAAAAAAAAAAAAAAAAAAAAAAAAAAAAAAAAAAAAAAAAAAAAAAAAAAAAAAAAAAAAAAAAAAAAAAAAAAAAAAD2Y8lH5gTAnpZR9ufIo+eaa++Vx1x/NR7bRP3BR/jfnM2HiqLI8Ru1/mpdlPr/Zj9sSRj7Poj72WX4iH0nzTSP3ddfjZfQQCLE4gAAAAClXfISz6lUfobxFX+Cn1L50b0/fx6yORSHaenTkq9tT4ZyYnKSN9ut+pUpprfjLDLoStmeD2+QOOcqz7MGQV17dseqNdya5ZaobVV0SAIltrbbGEJCZOTeooVzrvOaTtYz0hYvja8ePquL1arSp4g1mksYg3qrLW9tve8l3Y12rK7/U6TVKEcZhnXy901nx9mxZ2chZHJU6LOWymE9vN8GLU7GW0mXWDKBGPtbdY3x6YMf6+tGQ3s9om8/lczjD7KYc0PEDxxFphGyYZjs6XXNjujudo6rQWqjWSTx2XSV46Fa2tHXqUKUoOVavGLqVXGCSUUkpPM/10nHq3trSytuNp3FxxMalSM9WnSk9WClPLbbyvFit0c9PNi5uVA0Rl8e0HjG3Wc9LMOaP7SRDYdNiqawvXB5h5WGMpYelcYUuUWnpUBhk2nsdgsoYJSjtid6Nqey1zvZR6f3wpUkc46ijGmj7xO9dtSuKtzbzoynGdaElOlUhjMdaUYucZRy+V52ZNru1Xesa1SjToVo1VGSpSzCVOTwnqpy1Wn0/Oi+d/M96t6H7KYCx7B+Tf0nyKzzvWnXmZ5tc8m4ksdXF4JkiRSjcEOMGdpd2eCY6fzWduVOK6f8AYe8yh9lTzcsfDVyBjb0h+tlQuLujc1JXteDjc3EaUYtNR1XscspuSy0lHOIxSSW0ku6tvaVaMI2lGalQpTm5J5etrKSjtwnszna23yY21Gwks0y0h5TjxvbG/J4axZAw0/5Rw/FMtTHOTJKMo5hPpn8qKy1SXh6bPcroRiplgUWySzR2KJG9lVux6qNmub2+OC9fVwL1oRu7vRzvp3tWFWNKrKnGmoxgnb68U5pLxpTlDWm9i2rEdgrO2tb6NpC1pypOdOM5VHKU81mpeI8rVUFNJLe8LMsvJamn+l+ssA5YblCdZci40Zcn4AxTgfZl3jkUkrS2yV0jkdLNgj6w3xVylNrmobZ5DoxIVDFGp3YsTyFIvKq7lOKRSoOvG93dXFXRdlXhN0q1WvbRlOLaWZKWXhb4uWMxb2rY21vjt7ehDSF1TlBTo06VxKMZbWlBrCX7pLYn8q5CMdT5XrpyoMZ2R1Of9GNXteptBNbMkZk1Yy1rpH5JC8hMkuxUWhPbIXliSPz9KnDMbfKW5elSvchli1KoKTtz6qKb75C/Mj3Ed7mNzYd73MbqrWjKrSpV6dXValxni60cJauHtSSxuT2GKEqF5x1CVvTpShSnOjKmnlaib1ZNtuWW0svkb3MvbkyeTumb7om6boYj07xbvFsnOc0Lsd4pxvneQxIjB+L8ZxFGaTMMjyuFzKc46aMiSR7kdi2KtseVPK4pqKozyRJYVVK7JFuukL9K9VrOvUtqEKSqVJ0qcp1KjksxhmMZOMUm29i2pYby0bWVn/kruY0adetObpwhUklCEYvEm8tZfMs7uTGSz+Vd0QW4mwbqZtXPtW8fabZxyJlJ8xBsHgbFD1HHzDby7prTX+CZHx2zRmZzpihLe+xpod0EhiCR5MTFLLElaIijiFbrIdtHXrq1Lq3jXqV6FOk6tCrUhKM1lNOEtaMG9Xklh7Ocxe2sYRtqzpwo1JVdSrShJOL3YlscsLkaT2Z3FJy4uW9dsL7F7J6Ra/6LarYtR0PxA5zLNzZALbMqJZCohWLsipS8L1aD2GK4VixrKakiMtjbDHHFNMzVcqki89O8SRUoDQ9O4q0KV1Wu6s0uMjGlLGpjbFSnJ+NKT3vL2de010lOjCpK1pUKcFmEpTj79S2NxX61LHIvKe3O7M7H+G4/Hsn604LcuSb06xbprnNfi+FXuW7mWMIwjlGZu3TJU3RKW5GanJ9zxHMsM8wpI1ix4j2O8f44SOLx0CxiirOxK5A1o2Ljr12oV6nujcTuqbqNd7UZytYSjtVPOo4OKSUXKTynnL5Dqp0U5UYKyoxt6monxs4q4km0nJJSTUtuVFLb8rI75IdYxaqctBmfSaH41xLL4e15i2bjkby7kGBIJDsBDI9ieH5PTMTRDMklqEN8cRyJtbUyCdpkTTRPJSTF1vUUBamhRc+k83eh6V5KdSM3Tt3KEZtU5OrUpKUpw/X4eXDLzHO3aR6OSo6Tq20YwcOMqqM5RzNRhGbjFSyksrZNYxLxllbDETk0XzHW6+7+y01yrrVq8ws92jWdZA04ox3hKLx/DcVlMKjMPbmSWxPHzrbIW1hlRd9hzoa/ozbXLrwvcF6c9PerMtHVfxnaWdrCnVqv/L6EXUnNyqSjOo3KMp4TccYWHs1fFb1TnsHC6uq0qtKljvWq1CMMQjKCilKK5HveeRvYzHvko8bY7yIzcpmZkGAwudmwPktdqchQY2YxZjk5kLn0csh/WCcRS97QLbo7LmOqtVRnkrRVG8tlVB/QlpPVjOdJpOpUhPR3F1JQU7uMZqMsa0dXKUkntW54eU3txsIrGEJQvlKMZOFtNxys6sk85XM18xlhrzKteda+RijW1Ur021x2Rzebv1JsUQh5zbC07y1tJK/C5sisPnBLWW2PuS4czomh8TNmNHuSoouTI5CimNCqu8cQ8/mrxuLjS1W2hc1KNFW1KctTDecvxYqXvXLMtaS2+Ktu46KUqNDR8K8reFWq60oRc9yW/MuVrHvVu27ckocnHobLco6iZO32xXpThjbvYzImw73CMN4LyS6xZg1tw7Am4kx6mk9dMfzKewRpmxFjytOgMUg66SuFWFKUyPxFqmxI68dL+9VO6p2c7ipQo06SnVq04TnWqSkmoxzGM8LG2TSWXhc+drO217edzGjCrUnNxhCbjGEYp+M9rjrPOxJ8i2MjLld9FXXFGrGuu2+Q9WcdaWbBTDJ8mw1nLCmGnuPOeHpGp6xukqgGTcfscTmc6YoAUrZI68NL9F0T4ZaavoQruSJry71rxNou7dS5r28K1W5oxhGpSrThKEo52SpvMYtpYym9ry+Y0v7ZRoUq7pU6FVycKkISUotYyppJtrbhY+g0f695QjmFs1Y3ypLsTQXOkZg8mSPb1iTJRByqETlCTYaWazvyYnqlhxNOq0VpS16N1ZrnBKko+sUgZunsjhb1qUq1KdONSVFzWqqkca0M8qTa3c+4rKNRUqkZyhGoovOpLdLoeE/t0FlZBk6CbT2bzJqicfgTXLZdJJM2wWJFqyYrC0D68rXRHE4yS4KVq4qPx1OqLaGctasVK7G9GntUKDjqXmXbwi4QhByc3GMYucsKU2kk5NLYnJ7Wkkk3hLBpOWvOUlFRTlJqK3RTbaiudLOMvaWgNjUAAAAAAAAAAAAAAAAAAAAAAAAAAAAAAAAAAAAAAAAAAAAAAAAAAAAAAAAAAAAAAAAAAAAAAAAAAAAAAAAAAAAA9mPJR+YEwJ6WUfbnyKPnmmvvlcdcfzUe20T9wUf435zNh4qiyPEbtf5qXZT6/wBmP2xJGPs+iPvZZfiIfSfNNI/d11+Nl9BAIsTiAAAAAKVd8hLPqVR+hvEVf4KfUvnRvT9/HrI5FIdptR5OnbPXPCmMN1ddNpUWXU+KtvsYwSLGTTCjVFX+axGSY4lLjIGQzrHMHthaFLQ42vi65eotXHKizG5IhKRULcjnNrrb+1r1alrXtuLlVtqrnqVJOEZpxcdskpYxnm242lhZ3FGnCvRruoqdeCjrQSk4tN4eG1s6E+jZvO31Q3F1kgGLdodHtkI5mWZ6TZ0nyHIMCmMAIhBGesRTmEOF5UPyA1sUgP7DVjpMYy3RyPZEbuvNhaVuRKU7EoVEKViZfi7tLidWheW0qcbmjFxnTm3xVSE0teDmk2sPZCWMc+9NLe4oQhXta2vK3qPWhOK8eMovxJara3rDks70ltwQJskv5OtnxXFoXqOzbMTfKp0xukM6zdn2+GwdsRRRK1uKBLj2F4rgjzK0Kkp1XLUL46SqQyCx3bFTFagbrVrc/qCWaa27/lKcrriKcHDVjSpOU3rPOZSm1FLZsUUpb22+aOs7OMYxt1VnPWTlUqYglFfrVBN5y8PWbWMcxIfKdbd4t3D2ExdlLFSGYII3DNd8KYqdiJk0trQ7GSXHqRyTvpyJK2vb2nOaTb1hVW5UasTqFFtL6no0tbaUu00fbVbahWp1dVSncV6ixLKUaksxbezm2res8ybNr64p3NWnOnlRhb0qb1ljxoa2UsZ59nJ078XduzuziHYblZHDdyCN84S4eU5W1smpTdImZqb5zRnxJCsSx6UF3sqJ/c2qi49dB3m5oJpILilaYxAYpUIrzzSk8dnZ1qGi+9JuPHOlcwerLMVKrKq4rWwuScc7OXBvdXNOtpDviOtxaqUJLKeWoRgpNL+Ls5WmscuNr3J57H4u2Y5ZrfzZWKxyRu2Jsh6n7By1PFZT1KKyR3jKJqxUjdGR0NZXF7sY1ToU2LkdqxucFpqMtQWrJuqdb1OldfUKtDRNjQlqxqwubaOU9aKn4+HlYyk8Z5+RnXZ1adTSF3VWZUnQuJ4fiycXqtpJ7pNfJ85gdjbbXk4dJce7IyjS5Lt/kPZHO+IZfgeEuuwrLi6IRPC8AyPYislb5RdjWWOi6U5DbS29JVmd0za0thytOTwQtCK9xIc+udtpC8nQhcu3pW1GpGrJ0pynKtKntprDhFQWVmSeXnO3eQKvZ20K0rfjZ16sJQjxkUlSUm1LLTetLD2NbNnyENa0bg6xSHTl/wBDN6I7mO7FzFlI/OWBMw4FIiDtkXFs+cWe9hkEZdovNHFjZpHj2RplK10VkFvBLkmdVSqlpRpprO7Rea5tLmN1G9snTc3TVKvRqycY1YxfiuEknqyisrDi1ytvkjoXNCVtK1ulPUU3OlUgk5Qk28rGdqlve3o5MmOmx79ok1UxBH9O45sA4nRVc5PuV8xZ7WRZnf58tcFLF1rjcZxhC173G4tG4eQzuC1udjZEpkL4tlTkhe+rI2VlVV6KMb2UaruuKi5wcadGnmSjsfjOo1HWznDWqkvkIq0rWMqXe6qPUlrTnJJOe1NKMFlLC2J5y3ybcl88pZtnj7a7lCMwbX4iaXnsEmL1ip5jTLktgayHFRdBMX48iTgjk0eRO761moFj3FHClyO11Vlrmg4rq/UbzzU5Uej7SdtYwtqzWulNScHlLWbxjdybdnVgzd3EK1269NNwzBrWW16qWcpt8uV8mTaFOuUB5JHK268N5SefwfehTn0mV4MyG/4GRn4iMw9H8iYxboPH7XRsn1zwlmskisRRxNNJWNiPa4+ZN5C0Im94KiEWfVzCy10LLSdO0no+m7VUdWpBXGZa8oTcm1xaisTes05OWE8PLxl9zu7CpcwvZquqilCTpYi4KUEkmpZeYLVTxhNvm2oxDwvyimIsPcsnLOUBsjU9f8IS7M+c5erj9GxkRZITw7NTJM2fnFNN8iNYKv0dOlhC69vrJao3AptORluae5UWoJ6qthWq6IjYpwVeNKlFPLcHOlUhLGdXOJKGx6qxnlwc9O8p0tJSuUpyouc21sUtWpGUXszjKc21h8+1Z22tqbttqfovvktyRiVvzplfUOWY5lWIJyjyC1wqNZsVQjJUcIRSs5uQMDydEzXOPPqdEsaiqvLTbIEDeYmOVx85xoai3uba6vLKMKipUbuFWFaCUnOlr0ptw1nqqWJR34Tab5cNGKFxb2t0p03OpQlTlSnmKhU1JxWdnvW09zy28b9xkThvankndSMZbpxnABO7OQMibQ6i541/j82zBHcUMrHC6ztnTJInGOxyGSy65zIe3eqdzm09WmVUMpESaEcXiRlshfKE81W20ldVLSVeNvCFvXjUcadSUpSSi462ZRilhbFFJ5TbzsSc8K9hQp3MKU6851qM4a04pRTe6OE3t2+NLYtiw3nCwme9ssZOPJQQ/SYhDLqZfYN33HYta4mNTdSD3QNVh97gZSRO9WvNzrfJKPLinNvb72ApDRvoafR0qdbamv7YWtVaSq3b1eKnQhTTy9bWjnKxjp2bTjlXg7GnbrWdSNaU3sbSi08bdxf+rO4WtDhqDNNCd5Izl5Rh2uVC894Sy1gcuKumSsS5RuYuxh6aVkZmzi0sMjgMmaDVBq1GW6JFqFcqdTCk6pa6NT1Eo7q0uFcxvbNwdXi+Kq0qspRhUgnlYlFPVlHkb2YbT6JLe4oO3drcqahrupTqQjGThLG3Ke1p5+XdswY3bSOWh6aN43h2m0e2CeHpnPkDtlDNGf1cVYXSZKHYppSs8SjOL4S4SGPx2NRWjWrdUT6okCiSui+Tu7e70WN7YxHJum2V65TndOjFSSUKNLWlqYe1yqSxrN7NiisbdryQ3DtEoxtlUlJNudSpqpSytiUEnhJ876OZqC8FE4OPyzCStlFmT0ODTHQ63IarDBMZUZOIaat63o18SJmVKxmq2rrRvtU3ulhxRTbVaaQmUq7CE5k9fjuKqOhxbrar4tVMqDlyKWrtSfo6UQ0eK4yHHufFa3jqn7/HOs7PpLVyJbAbMgTmzFJstPxdZMZNZjY6fFtBU6OgVr0tpDzZoUwXXsJcsMj1G66RWMl1zRY8VWWt11UdCajaGvqR4zVU9Va6i8x1sLW1W9rWc46DSerry1G3DWeo5LEtXL1cpZWcYz0lnDY1AAAAAAAAAAAAAAAAAAAAAAAAAAAAAAAAAAAAAAAAAAAAAAAAAAAAAAAAAAAAAAAAAAAAAAAAAAAAAAAAAAAAAPUDyd28uqWHtO8P44yTmNkis2jlJ/16YFjRKlShB13yhNn1u6oe2sC1EZ0ppc0C2zqKo3m2KLbDOYdYYXZ4rSujb24vq1Sjb1Jwk46sktjwsbPQer0bfWtGzpU6laMZxzlPesttZM1PHMdGPnhI19wJx8FxXe5GkfitT0Hd7p2PxiHtPK3sPJmKa5/zlMou4FO8ZluYMlyaOupJZ5RLmxP00enRpcSilJRCkotagVJ1Nhaggk+y02lpxRZlLrLfq+jISp6PtITWJRoxUk96fMeBv5RneXEotSjKrJprc1sIeHecgAAAABSrvkJZ9SqP0N4ir/BT6l86N6fv49ZHIpDtAAABXwfH1Bl9H29AHH4/7f6/mjA+30fQhx/8g/r9uOxD6SdMAbK5r1dlMlmmCpp2DSaYY/k+LpE59jkSk3XGCTKiG2SMXQ5iwyBAk640bkVOuaFKmeEfUf8AgDglqYb1SGvQpXMYwrQ14wnGpFa0o4nD3rzFxbxzNtc6ZLSrVKOs6cnFyhKDaSeYz1VKLUk0k0t6SlnG3BBfl17fzfLE25bOTcRPlfKABzx/V83yu52xlvP2f0g4GAAAAAAABzxr5Xp/Mp83/wAqDOer0IHHGvx9QYM5bwubYty3792/5QBgAAAAAAAAAAAAAAAAAAAAAAAAAAAAAAAAAAAAAAAAAAAAAAAAAAAAAAAAAAAAAAAAAAAAAAAAAAAAAAAAAAAAAAAAAA5+Z83y/K+Z6fpjPJy793J19YOBgEjIfkJH9Sp/0Ngu6PwUOr6X8xxVPfy6yqEpoAAAAAUq75CWfUqj9DeIq/wU+pfOjen7+PWRyKQ7TnhXtU4eX5Qzh5xv6tvzA4GAAC2vC58fL9mAAAfb7f1nPCtPzf19wMA44fN+PpAMcv26gM4e/wCh7Ob08gAwAAAAAAAAAAAAAAAAAAAAAAAAAAAAAAAAAAAAAAAAAAAAAAAAAAAAAAAAAAAAAAAAAAAAAAAAAAAAAAAAAAAAAAAAAAAAAAAAAAAAAAAAAAAJGQ/ISP6lT/obBeUvgofvUcVT38usqhIaAAAAAFKu+Qln1Ko/Q3iKv8FPqXzo3p+/j1kcikO09Ev8H+jmwHVOURyHq8hsV55jmoF8KxMdcoh6boGQ8gTpnWxpdefkG8qDWJ26+DrHhRSVG9Zry2vqawlQVdeVWh05Ki3YQuNZ0XcZqpa0m4KElqpR8bLbxFLbndtRc6KjVSup0lHjFRxBtx2SctjzJ6qS5c7Nm3lzH/KgZE5cFtwpEoZyjLs5OOBshytA5xhza49rI8Q1zmUcSLFrSkPnuAWRRVoeb2450cGlid39vMkDeieFzegc0zI4nINtG09EutKVlGUK8E1KFR1ozUZbM6lR5a6Ungjvp6RVKMbpxlSm04yhGk4tralrwWc9De1c5nVr7qTsXqDo/q9kHUDGGAGzabbCNMWXJtuPsXJcJo2/GLLka9Wq18wJrVTNipMzVyTOIeWc6zxG3ReRuCVzc7UjsuVpHOEHQ7juLuhdXleFzK5lb2z1IW1tGq9eSX6pVrOnh6qb1YptLY9+066FvWoW1GpaxoqtWi5Tr1nBaq26sKOusZaXjNprblvc15w9v4Jsfj3ZTMDPtvH3aO7EO01epnlIl3Tx4gx2lE4WnSpxkiG+IU7D1jVIj3Ux2blsSuvjZ6dVbVoraktLLL9Ba1aFW3pStpKVBQUYYzsUFq6rUvGUopJNS27MspbinWp1ZqusVHJyluw3Jt6yUdmrLLawkntxuaWbnIs4XxlljcJ6lOYIezZEgGtuAMzbNu2PZEktXsE0XYvZERUdZ3pAbd0Zwb00jkDS+HNq8pU1ufWi1tdkS5sVq0h3JperUp2kYUpOE7ivStlOLalFVW9Zxa2p6sWk1tWdm3B1aNp053MpTipRo0aldxlti3TisZWzKy842btueXPTUDbnNXK0N+52qe4BOM8ntFuoGZ8x61H2Yrg8McMAZixmpY3GClY7kcJZWKQM0LrY63In9tclkgXPLQyNzGsXGtbrK00g4rq1p6Ndpc2zqU5d80qNaLqVJKrGrlS11Kck2ntT6NvR129xO+75oV1CS4ipVpPUjHi5U9q1dVJ4aa3vdHDbbecd9QJ8q0q5KPLW9eGGOJpdq5tvJHdTohluUxGLzd2xFAmnCpGX3Zxxu3y5meWdlkcpVKnGPSFxUIVti1lORUsTkLmpArKkuV35pOnZ1JS73p2zrzpxk4qc3JKOvhptYbWMtb9m0joN2thO5glx063FQm0pakUnrauU0svl3vm3M42+mB28HJZYq35yixRbxU2NdxZFqflbJ0dicZhjhmiKPOKycrReTTRuibWzsq+QRWy9si6FeW2ozrkdV9xlL7TS+G1pF2mkqtnTlLvepQVanTnLWVOUWlPVc22k8rlxnkztety++bKndTUeOhVdOc4pR109qykktZPfsXyrBolF0VQAAAAAAAAAAAAAAAAAAAAAAAAAAAAAAAAAAAAAAAAAAAAAAAAAAAAAAAAAAAAAAAAAAAAAAAAAAAAAAAAAAAAAAAAAAAAAAAAAAAAAAAAAAEjIfkJH9Sp/0NgvKPwUP3v9pxVPfy6yqEhoAAAAAUq75CWfUqj9DeIq/wAFPqXzo3p+/j1kcikO02G6T6WzHceA7HNGEct2I9iIXGYo6RDV60tM0Omy0GPf7Vc8JYJU4zRgar12Ni2hslaiIrmN7Ne77W05uuTKklT03BeXcLWpQdejrUJOSlXxlUZrbHOE2lLas7s4zyI7rW3lXhWVKpq1Ulq0spKpF++SbfvksbM56TYrIcRZZ0i5FrZnDm56C7Hk12X2Hw276n4Dlx7KpyDHHbHzq1u2YsyFx8hYrdIrH5FD21PBVTkfYkUkrUSFCuSJEk1aFDzwQqUbvS9GtaePTo0Kqr1op6ktZJU6bbSy023jkznB1yhUoaOq0rlas61anxNNta0XHOtLCzhPG3n3bNh3m0uumwXKaaqcmflbTBjec7RjB2qUD1FyriePSJhrJMK5oxffRjd5JJ4sukhBTG0ZYaiWZya5LaQVaZFIpH3CWKWtKoYShrbVaGjrm/p3jVJ1q7r0qk09WrTmvexe3Li8px6eo2uKde9t7Odv+qKnS4mdOMknTnHZrSTawpJb8vdsIm5WWKyXNW0Wi+nkCcGrNW1eJdQ9ddUsuLI7J2p0IfNim5S+UdISdPXtc3tjs4sSx8Tp3l+fHNHYjcl65M/Ht7kgdk6WbRklSt726qZp29S5r3FNSTThRW+WrjxVLVbSxtSTWx7YtIJ1K9tQjirWhb06M2uWq8rVcnsbi5LDzvxylvckUV4mvlEssawbEqmzEUoy1hvYfS+SLJI8tNzVCclyxGmTtiBe9ti1exq6rJVFEsYb1aFyUtrg4O6CqRccSeUZftpR8fYUrmgpVI069vdxjFNylSi23qrflKSeza1nBro5KjeVKNbEJTp1rZuTSUZvCe3dyNb8bTJjQfUXZLkxL95dr9xManYQiMB0/wA3Yfxwomj4xWpspZ7yGZHkGPIPC7GRweVcoQP5jW42XyFjTLmVEXeSuUrbESdwPR815d0NIKytrSfGzlc0a03FP9Rp0k3J1MpJN5wk3taa5sz2ttVs5XNavHi4KhVpwzKK4ydTZFRw3lbN/SnuziBtUcXSvc7kds26k6/Jkk42Sw/vWwbdLcOEOCVBM5bhx4wcjw0qeIGhXmJipStYZH1dQ+tyJTae3o7UNhlb3WQRlsepbicLPStO6rtxt6tq6Lq4erCopJpPG7KWebLS6HHRjK60fUo01rVqdfjFTTWZQlvcU2tze5L6D+9rMcSnSLkgcM6d5yRlRLZLPe6Ej23dcTqnFpWyrHuKY5icvEbGdMG9qXrrmJbLnZOheGIlbdaaelKfW84ol1YnZG35tZxu9KVbujmVtSt1RjUw0qk5tOSi3vUdVbUt+V1Yrwlb6Pp29RatWpWdSVPWTlGK97lLOG9+OvO00Mi7KkAAAAAAAAAAAAAAAAAAAAAAAAAAAAAAAAAAAAAAAAAAAAAAAAAAAAAAAAAAAAAAAAAAAAAAAAAAAAAAAAAAAAAAAAAAAAAAAAAAAAAAAAAACRkPyEj+pU/6GwXdD4KHU/nZxVPfy6yqEpoAAAAAUq75CWfUqj9DeIq/wU+pfOjen7+PWRyKQ7SpSq1SBQSsQqlCNWRfaaQqSmmJ1Kc2yvG0wk8m6w0oy2vbtvLvtup8ytKhKMZLDSknvTWV7cpmVJp5TafOtj+R7yodHh3e1XTXp0cXdbzLSului5SvVdTsrdWwvpCs003mWVuurbZz+bbW66tKU4146xhCPvYxjnfqxS+ZIy5Sk8ylKT52236Wz9Wp/fGG4+9keXZmvVF0KVXNTksbrlJNtbq0KPuRnE1OLpzruFhlbraVuurSn8qoShCXvoxljdrRTx6U/ZgRlKO6TWcZw3HOOfD6/SUBCpUmUlLEyk9OsIPLUkKiTTClJKkq+hhSgo+y600s4sylDLDbL6X230pdbdS6lKjbCxq4WrzYWPRuxt3bjGXnOXnfnLznnzvOD1B6o85UqPOUqlBxihQpPNvOPPPOvuMOPOOMuuMNONMuqYYbfddfffdW666t1a1GEkkkkkksYSwkt2Et2Mcwbb2ttvOct+l5353HZucjkL0QmTPD88uyZFSlEadzc1q4lJSlvM5qYpUebYRSlv8AJ4FW2U5tKU4cKUoMKEIvMYRi3vaik+nakZc5yWJTlJbNjk3u3b2Ube5OLSrKXtS9a2LiK3VIWt6o9ErJrdbWy6pSlMYUcXW626tt1bb6VrbWtte1WtBlpSWrJKS34aTXLz9fzGIylF5jJxfPFtP0oODivdVZy9zXLHJafWlx6xeqPWKzrqW0tpU1QpvMOMrbbbbZSt99a0ttpSnapSgKMYrEUkuZJJehczEpOTzJtvpbb9LKIZMAAAAAAAAAAAAAAAAAAAAAAAAAAAAAAAAAAAAAAAAAAAAAAAAAAAAAAAAAAAAAAAAAAAAAAAAAAAAAAAAAAAAAAAAAAAAAAAAAAAAAAAAAAASMh+Qkf1Kn/Q2C7ofBQ6n87OKp7+XWVQlNAAAAAClXfISz6lUfobxFX+Cn1L50b0/fx6yORSHaOFe5UAc82va8PDhX0/8Az/OH9Xt7OUzh7Nm/Yjju+D9dKf7QMAAOFe4AOaU4+rSnqjKWfSl6QcDAFacO1UA1jYwAAAAAAAAAAAAAAAAAAAAAAAAAAAAAAAAAAAAAAAAAAAAAAAAAAAAAAAAAAAAAAAAAAAAAAAAAAAAAAAAAAAAAAAAAAAAAAAAAAAAAAAAAAAAkZD8hI/qVP+hsF3Q+Ch1P52cVT38usqhKaAAAAAFKu+Qln1Ko/Q3iKv8ABT6l86N6fv49ZHIpDtNkGoerGtEtwrk7bDcjNspx/g7Gk1YcbNGL8Jp4Y/bGZinL2gJdFLfDGuZuqNiizDHWlahd3OWyNvcWhWXava0lC3BJdx4Lq5rwrUre1oKrVqRlOU5twpU4xxvlh5k87Ires8qwd1vb0JUp1riq4U4tRUYYlUlJrLwtiwuve9uOS6NttNtdGHVnHW9el+Uspy7Xma5qe9d5Pj3YONR5hzVi/KjVEz5u2onF3gx6mBzVlkMVQrX2jkwWNpbEQrYG46ro7LXxJGdLW7rSualndQhCvCnGrGVOWtCcJNp4yk4tNPY+TlM3NtSjQhc29SU6Upum4zWJxkk2s4eMY2bNzZklodySuvuy1sTuyjvji2ycTPEMhzSwa7a9Ercl5ORxeNR412emjLE5UttkFwdMmdSe1lKIo+N0td15Zi4pGRYajOMKgvdKVrdtQs6mpGrClKvVahTbk0swW2UsN4exLY3kntNH0a+rr3MNacHONKn400oqTeu90dqeM7cJc5olFyVJmLodqC/7x7Kw3ATRK0GP2lyQSOWz3Izq3qHVsx/juFMyp/lkoVNyY5LcvUEoktjazITl7YiXyByaUK93aUSk9yS8l7dqzt51nFzlmMKcFs16k21GOeRN73tws7HuOm0t3c1lT1tVYlOU/IhFZlJ9S3bVta2reZ436Ucnjs7i7ZhZyf8AmraQ3M2puHJZn6TxjZyGQBLDc5Yox2uTJZ/I8UumN7LHuFqmdCrQurRH8gt6h8fFL5H2K1Ci6rJHuLcfft5bzod+0qKo3FRUlKlNt0qk1+pxnlJSTeUpLG3Cxz9atbWvCt3rUqurRhKo4VIpKcY++aaezVSzhrl6SCNQdNcCSzW7KW8G5mS8lwPWbGuUY5g5gimDGSKvmZ8yZdfmK2ULYpE1U0XERKJExWKrG6UuTvJ0StE6tlzkjbbyXFuoUpmuryrG4pWdrTjOvODqSlN4hTpqWNaWE2229ixu+QitranOhUuLicoUozjCKgk5VJtPxY5aSxzvp3bc/luRpng+C6/4d3W08yNkbIOrmYZzJ8UK2HNDHG2bMeHcrRdBe7VhM9UwxUfD5AZI2FK4SVkdI+ShIsa09hahOZUwlUetLurO4q2t1ThCtSjGonCTcKlOWxNbE08p5XJ6UsXNtThRp3FvOU6M24NTWJwmt6ljY+v5FuNYvx+PlCxOEAAAAAAAAAAAAAAAAAAAAAAAAAAAAAAAAAAAAAAAAAAAAAAAAAAAAAAAAAAAAAAAAAAAAAAAAAAAAAAAAAAAAAAAAAAAAAAAAAAAAAAAAAACRkPyEj+pU/6GwXdD4KHU/nZxVPfy6yqEpoAAAAAUq75CWfUqj9DeIq/wU+pfOjen7+PWRyKQ7TJPBDOjgDpFNjM06ty/YTVplmbvj+VtxrvkTF+OJdN10JdFzZBa5xhjcbWOzJksXNU/Jj7euNd1zc0lWLm01hXqrr+etJTUqFO5jRuHHWXvZTjHPvuLclrR6XhLfyHTSi44rVKEqtFPV/XKDfk8YtbGOZZ37tu3bxvPKsU7A8ktrzm/VSBOmqOvGK9vZbgmb6g9fUk8j7rmx+xqtyGgzyXl1zSs+QMkSEqBmJ4YoOniZ0XtaBxuZo2SxMkdcFcoqLKM7fSlahc1O+birQVSFy1qYpRk1xappYjh7dj2797ZYXUoV7CnVoR4ijTq6k6GW1rtbJqb2y5Ftw9ueREefwfTzd8l7X/7rOxVPm+hEn8PzBPpz7jit3+UUM7NvwkedP0dWx7SPRC/yvOX8DV2bMPNN7/o5tzNG4uCqN3/ACDlaKdjNqWFLwMkEq5PDamPRNCX21rnI1CGHrk6BtLpXqhy4xC3uB1hZNKmdSIPupTm23Co018BavkV/auXMlmSy+jOPlZZ6Kf6tcbUm7O4SzyyxHCS3t7G8JPcVPIKKErXsftVJnkwtNFIlyee0khma9TdQtAgjKMiFlr1bhffW0uiQsw9PU2hlaW0pwvrSlLK1pjTP3PaqO931qorneZbFztdD+XlGi88dcN5wrS4cnu5E+jm3FrpqXHfwexz6lbdd0blhST1NKca9TIM02Skl338OPCy5RdbZbx4W8+va7fl6pNacWtulYYjndmM462Pp5Pabyw9FJr9bdPPLvy1s9u7dv6awom5q/g9KqjqTcluk/K10Xxih9tbbnNM36ppkDg4oLa9s1KmUN7g3HqrKdSLVE3pb7qG1ttuy9unFj9bZS1sbca0o6qbXPiTXU+cw01ojLWNa5Wrs3rDzjZuyurp5FpTFyVQAAAAAAAAAAAAAAAAAAAAAAAAAAAAAAAAAAAAAAAAAAAAAAAAAAAAAAAAAAAAAAAAAAAAAAAAAAAAAAAAAAAAAAAAAAAAAAAAAAAAAAAAAAEjIfkJH9Sp/wBDYLyj8FD97/acVT38usqhIaAAAAAFKu+Qln1Ko/Q3iKv8FPqXzo3p+/j1kcikO0zz1M39nur0ByZhJ3xlibYfXTL65sfJzgrODE6PURvlrLYSU0zmLuDE8MT9EpikTJkyO54a3CtipIlRUUpDFjY0LW7iurGnczhWVWrQr04tQrUZKMknvjJSi4zjsWU10J4yddvdyoQnTlTp1qU2pOnVTcXJbpRaacX0ra/Qz9Nqd/JjsljPH+AotiPD2teuWNZEum7BhTB7E7NkfdshuKBQ0KsiTZ6kbxIJHL5lYyKlDEidXBwLsRs5xiSxNeYYaoMW1jChUnWnVq3FxUioyrVtXKim2owjBKMY5bbSWc8uBcXkq0I0o0qdGlFuUadNbHN7HKTknJvGxbVhc5ZGke4sv0dzI4ZnhMTjcyeXDHM6xuY0So50IbC26dtdjWucLL2hSlVVWoirKGJLbjakXGV4HWXW9ob3lrG8pKlKcoJThUTik3mElJLD5G1hmtrcytavGxipPVlHEm0vGi1nZ1/2byA8STxFi7KEAyM5QSF5Pb4RLGOTrcd5GbL3qCTVMzryVp0blrQWenq5MTrYVVI4I7jepKCDLizyzybjCTJqsHVp1KanOm5wlBVINKcNZY1ovkks5T35Wd+0ipzVOpCepGootScJp6ssNNppPantW3OzbjkJxgO42RsMbd13EwOwQbDEyR5Bk02jsChTDcnxdHGmVGOSd2xygi5yu+tICpYHZdGL2YtYReQ0HVtbVLapJRqEsM7SnVtVaV5TrQcIwlOb/VJOOMTcsYU8rWTSe3fnanLG4lSuXcUVCm1OUoxjF8WovOYqD/WtPGNnJjVwsZVZH5VV3dsV5mxlgLUrV3UdRsY2GxzOE9wXG5aimkvha8+ql+x+zLJFK3lDCoHKDK1IkUXjqFOgcEFaoKUJJvN6pzU9GpVKVS4uri64h5owrOGrGW7WlqxTnJLYpSeVv5sTzv26dSFG3o0HWWKs4azcltyll4inl5SyQfqPvvOtV4XlfDrljbF+wevObqMyrIuCM2Nj07QtVI42eWoYJtG1LA9MTzFJk39RJT1empZbRalTt/TkyhayR5czz3djTup06qqVaFallQq0mlJRe+L1lJSi+ZpYfLykNC6lQjOm4QrUamHOlUy46yziUWsOMsY2pvk5T8Nu975ttbF8S4sR4zxVgHAmC0z9ZjDB2FWR0Z4c0u8rVlrpRLXtY+O72+yaWvqgqzpbu5uF1pdtFJyZIS4Oz6udVpZQtZVKvGVK9eq1r1qrWs0t0UoqKjFbcJLlZm5u5V4wgowpUqberSppqOWtsm23rSb2beveYLjsOQAAAAAAAAAAAAAAAAAAAAAAAAAAAAAAAAAAAAAAAAAAAAAAAAAAAAAAAAAAAAAAAAAAAAAAAAAAAAAAAAAAAAAAAAAAAAAAAAAAAAAAAAAACRkPyEj+pU/6GwXlH4KH737eg4qnv5dZVCQ0AAAAAKVd8hLPqVR+hvEVf4KfUvnRvT9/HrI5FIdoAAAAAAAAAAAAAAAAAAAAAAAAAAAAAAAAAAAAAAAAAAAAAAAAAAAAAAAAAAAAAAAAAAAAAAAAAAAAAAAAAAAAAAAAAAAAAAAAAAAAAAAAAAAAAAAAAAAAAAAAAEjIfkJH9Sp/0NgvKXwUP3qOKp7+XWVQkNAAAAAClXfISz6lUfobxFX+Cn1L50b0/fx6yORSHaZOxLUzJsz1VyxuC0r4gXivDeQoZjSVt651ciZkokE6onqzHMrSUyntaxrK6SX09SrfUCgjhd1FIppSla88rmlG5p2r1uNqwnUjheLiG/Mm1hvk2PpJ4285UKlwnHi6cowabes3LdhYaaXLlroyYxcPj8fLHRj7fbeQAAAAAAATMk16zKvwG67Qo4K4qMDMeTkmGnbIha1nq3ockro6XK00aOa+uNJDzrmE5MsMdrGi5jTmrUCBQ5lOLgiSHxcfS45W+uuOcHUVPblwTw5ZxjY+TOegkVGo6TrKDdKMlBz2YUmspc+7ox0kM/mEvzEZlrlTSfPmJcg64YseGBqkU92txZiDLmF47D3ax5WSCP5zdnFix20qqnkICG+TOjs2nI1DWaZeSjMNT3GLrizLr7OWle0KtOtVi3GFvOpCpKpHGq6eVPZmSaWN+Oo6alpWpzpU2ouVaMZU1F5ype9zsWG92CLJhr5myCZllGvUjxjLis1w5+d40/42aGs2USVO8MSc9a6EoUsX68FPaQhuTnOxTqxnOLUtZbbXlCtUtZhay+aNajOlCvGceJmk4VJPVi09i2yUd72YaTzsIpUasajpOEuMi8OCWtJPGd0c52bdmdhDvCtK1p82nHj/AFeWJFt3df0ke7eAGHzdHyrevkAAAAAAAAAAAAAAAAAAAAAAAAAAAAAAAAAAAAAAAAAAAAAAAAAAAAAAAAAAAAAAAAAAAAAAAAAAAAAAAAAAAAAAAAAAAAAAAAAAAAAAkZD8hI/qVP8AobBeUfgofvf7Tiqe/l1lUJDQAAAAApV3yEs+pVH6G8RV/gp9S+dG9P38esjkUh2nol0EVYFbuRj3wetkWXIUpxgxbQ4KdlMKxg9s8WlE4kSZC1WxWJ3yx6bHpLFI46vpqOkukCVldXpvjBLtdH0Jr5e31toL3j3pe0jbuEakresteotaMItLMtVNOTXJHYm1htLaXFrxPudcSrqbgq9N6sHqtvclnDSW3azGncTAunM+0QxTyhOoWMZ/rijcNkHjVHKOAJbkJdl6PlytJAHPJzJOoZkF+LSSi8k+OJCEkgRu6MtGqcnMhK0NbKVHFTnMOm0uLqF7Oxu6kKzVGNaFWFNU9jk4uLim1yNpkVzRtpWlO6t4TpZqcXOEpuaylnKk9u/7c0QcpNrxiPX2zQSuJYsZGK5w5NfVvYTJvVH6RPvZDlrJFs2umUnL7IXV16zFu3Whv5rEx9bY839H/ta1JOqndUk0dc1rmF26rjJ0by4pQaio4p08OKeN7Sby97Ib2hTo1LeNNNKpa0KkstvM5p6z25xnG5bFyI2WuvJ56jJuXxxVpERi9TZrPJ4gyOrzj3s7yHcerXLNV37Jag6kxulV04T0MmaFM7UKTSMkqy0vrfZZa2X3o7uL3Quvcevea64+FSUYy1I4wrmNNJxxqvxW1tW/bvO12dstKUrbVlxM4KTjrS3ulOTWtnWXjJcvs2HRar64ck3uzlXKOkkIw9sPhSfQ2P5Ok8A29dsx0yA/Ti3GTgaqcSZbhPscYILGmhewlrHJG0M5y16tSt5bQfLi3Yy55U5ubjSlnClczqW9WFSdOnK2VPU1XVXipVdZuTjPCb2J43JZM0KOjripVoQp1acoRnJVZTcsqm1nxMYWVuWHnauuJcdYa5M/dnBu4MS1zwNnrXbMOoOtGStpYVmSb5mIyxdnWE4duItkbHlqCUaI3FYFIpQidWS5vSY0Iq3s7yuVL73xa1Rusfme1SvpC0rWsritRrUbmsqLpwoqnKm5puOJ5bkljDy+pbTSFGxuadxGjSqUqtCnKpGcqrnrqLedaOMLYuRLa1s2GNjTheAncivK9gr0T7/Gcm5SVnxOWutmcxLjN0LL1yJlJSY/H9j7bAlL2Q8OC65PLD42ZKyEKs9pJebGs29HXqdafurChiHFu0nUzqR19ZTilieNZLDeY5x0HOqMHo2dbxuMVxGC8eWqo6rfvM6udmxtZ5ET9JsH8ntojrxrCp2uwhlnafYrb/Bce2HUIolmhZhOL4CxPkA5xLx4ujPW6NvpsunTgkSqzXRBMm9yj1jkznlFlpElLbXPnjXvr2vcK0q0qFC2qcVmdPjZVZxScuVasduMpvbs2NEsqVna0qPfFOpWq1qaqNxm4KnF7ls3yXLlNGTHKTQfFOQOUb5GLGrF2VvmDpvqJyc8HZ6SNabHpu8YqkubZuwt9H5xiKptOY5UviKwmjotjC1AY2O5p57KqS3Epji4dGznTsdITbXGRuLlvYnFzUnnxXscdbOM5+UnvlGd1YxWtxbpUUllqSjJpYymmnjlTW3bsJv5N1Drtg/+EAZvwOVgt3lUyvztnhpwPl92zTkA9yws1xbFeanKdlvUfeDH+/MrhkplPoyKXueyK92YFVDX9MqcHE8ylee+lcV9C0a/GwhGVOk6tKNKKU5Sqx1XFr3ii/1qWJdBvbRo0dJ1qTpuT15cXNzk5QiqeZJpvxtbOMvOMZ6DXRpfi/SLlANndnMFxDWSzArplzXCXL9KIqrz7k2dK8e7G40hVztY1Gyx2vY0kzZMi1SSSXPiedMi1PH0MesZY9cmqovUnd1eveWNpa1pVo1VCrSVy1SjFOhPCwlt1XHKWcrO1vZsXNQpW13cXFKNN0nKnN0c1JSaqxy23l+MpLLw9xB2Nta8Nw7ktNjtt83QxY75Ymef4NrTqlYte5PHrYxI2BAdNMxTUxlaXhsQyxDSLmnx1Pc+oHZqZ5OyWpalWqlKgqvTO5qz0jb21GUVSjbzuLhqMZa0ZPUpRTeXFuW3K2uO3kyQQt6cbGtXqx/VJVY0aGXJYlHxqjaWE/FTSznEsGsRjNZyHtnPkKNc4MBLq3mvje1rCm1yXM9ism9zRNziekXkIFypFQ8hIsOQrCkp95Z5iVTZZUm+wlrNS1cKTi1F4ylJppbOZde3ds3nDHVytbOMrK51lZSfI8Z29XKTJs7INfJVnXIL/qtAphjDATivazMdwWfPd0ilrAhKj7QmeCnZ3vdn69TVbJCXlyRFGPTqaiblqNAa4KzE1x18VBVo0oq4nGpVWdecY6sXteMRW7ZgkrOlKpJ0IyhS2asZNya2LOW9+Xl9G4gYTEQAAAAAAAAAAAAAAAAAAAAAAAAAAAAAAAAAAAAAAAAAAAAAAAAAAAAAAAAAAAAAAAAAAAAAAAAAAAAAAAAAAAAAAAAAAAAAAAAEjIfkJH9Sp/0Ngu6HwUOp/Oziqe/l1lUJTQAAAAApV3yEs+pVH6G8RV/gp9S+dG9P38esjkUh2m2bDWcMTR/ke9ycCvM5Zm/ME/2VwXL4bAT7lNHyQRqN0bevrwhtsT3JapG3qRnSKmqSjKcyvMLvFZUo1XpW2rqDdKFvWjKezEZSxhPly9vId8KsFo+tS10qkq1OShyuK3tc6R1q/NeKzeRRYteC5sz35rTcpesy+fjulynr+VjQzWpXELJhdb0folGq6S32M9LulVUdLupTqHU/7INeJq+7Dr6kuJ70jT4z9brqUnq8+cNcmDLq0/c2NHXXGK4cnD9dqtb+oy5zol0X3zxNonkuR77QfW521t0qwpqnmnE88xVkeSZJIcMH0f7Vkmx0kiiRcyTkqW0flR0fQFOjcSnSFtdXdzRuqp3ZWHmoK8sZ3dGNnUuI17mpXpVoSgoRVVJatTLTWq0nLCbxu27Doq963cbaq7mFGVKhClVpzTcv1LOHHGxt55WuTlTMjpDufqko/hE+Ktq2zNMXM1sYomzt6zKyi5fRhQXptTJFBqJ19bW+iy1UVKFSRiUUKRXWUcTebbXqP9kpCrS69wq9s6Mu+JVJSVJYy83MJ5W3GNVOS27iWVxQel6NZVYujGKTqPYlilNbeZ5aXWzXhyT+fMO4Q5QqY5TyvP2OD49X472UakcqeblVrYocZfGnxHGkhdUyZQfU14UqSCUlKk0treZb1S6ynGtLDSdGrWtKMKUJTnGvbycVvUYSzJ9SW84rKrTp3VWc5qMJU66UnnDck9VfLyFh8l9mnFmG0fKMF5PmrPDL8scmJtThzHVrvcptrLMnTUuGUisNa+jpz+Ls91b1tEdp/UE9ejmdVPL7XHGkqFat3hxUHPirylUqYx4sIp5k8tbF0ZZmwq06bu+Mmo8ZbVYQz+ulLdFdLP2ac14qI5FKU68nTdmszUt5SZty4lx3dcp6/n42J1zQRM2X2WUT1SdarJGUY01rVVRR0q2tKEVL4XjZ0ar0tCvqPiVaTpups1VNzi1HfnLSb3BVqa0ZKjrLjXcxmocuqovMuraZP5NdtNOUhwJp1LsgblwvUbP2rmusM1WyzD8twefytum0DxUocr4RkbHbvCGZw69PLmid3c93jKi0pxudVfW+t6BM3I3WRctJXejq1zCnazuqNeq61OVOUVqOfvozU923a3HO1vozPUdte0qM53MKFWlTUKkZpvWS5Ytb3zR3Lds5bg3D2T1WkPKKckdPMN5kRzXBWuWDtB4LMMgu7crZF0YT4ezbJXWRUnDNcReYzSBliJrY9yRsRVXkoDVZiZMoVVK7ebS3uIWV9CrScKtarXnGCaeeMba1Xndl4WRd1qEruzlTqRlTpQpRlLm1Zbc52p4Wccm7addh3czXfF38IIkm3kjnqdTrs4bBZ6WFZJY0Dg7NlI/k/H0/g0elPQyE1HQ1hIdZS2LHU4hEatSs9ixYShVGkWJDcVLW4qaDp2qptV4U4Pi3hSbhUUnHO7LUfF6Wk3g1jcUVpWdZzXFSnJa62rEoaqfUntfQjW6kf2/QbdnHWQMEZuiOxSTCeQILkFjyJjW2Rx2NTZMmUo3V5iF9r0iTuyYl1aTV0PlSfqKtIYS4OaIo5xS3VvO7oxld2M6VejKg503TlTqOLktWOFPZsSzlx25WzJzNq2u4VKNWNZRqRnGcMpNuTeo8rL2bJbOXdyPZ3/CHMmY/aM/450+wy2GRrG+CW6d5glEauLtT3o83bbzFZnGcJ1BJdaW2JmlhfokSyN19ltkaTuC9gRFlJEtvVOLQdKpxNS5rPWqVnClCXI6NtHiouPRKSk/3W/pfXpicVVhQp7IU9epOPLxlZ67ytu6LTW7GWlsPPwxIUDk+Mza6u5EfbHB1b0Tk/KUypamZECtWSQrd1CNAWcuVkNqcwxYcmRlGqjyybik5d511ltbyTcU2llqLaSe9pZUVs2NvZnbhvoKiKTlFN4TaTfMm9r+TeSxsdjjG2I80zjHeIs1M2xOOo2paCY3mSPxlyhzPNCl0eaXVxPRxt2Xui9tozu65wjp9DXFYUqUtBy5IfejUkVENCpUq0o1KtJ0Jyy5Um03F5ezK2bd/y85JWhCnUlCnUVWCxiaWE8rL9D2EIiYiAAAAAAAAAAAAAAAAAAAAAAAAAAAAAAAAAAAAAAAAAAAAAAAAAAAAAAAAAAAAAAAAAAAAAAAAAAAAAAAAAAAAAAAAAAAAAAAAAkZD8hI/qVP+hsF3Q+Ch1P52cVT38usqhKaAAAAAFKu+Qln1Ko/Q3iKv8FPqXzo3p+/j1kcikO0AAAAAAAAAAAAAAAADJ3UzaF41EynXLscxFgfMMjTMB7VHm3YGAKMixqHPnXxgf2vIUUaE79HutuQY6rj5RMefzVKspuSuTtZRCacqKOTc91bK6pcU6k6cdbMuLerKSaknFvfh5zsezZzs6Le4dvLXjCE3qtJVFlReVJSSylrLGF2vZEWVsozvNmSZzlzJ0gUyrIORpO7y+XyBUWnIMdH16VmLFqixKjJTokKa0w2pSJvQJkyBuRlkIkKZOkIJJslpU4UacKVNatOnFRjFciW75enpZFVqTq1J1Jy1pzk5SfO3zdHIuZYRH43NAAAAAAAAAAAAAAAAAAAAAAAAAAAAAAAAAAAAAAAAAAAAAAAAAAAAAAAAAAAAAAAAAAAAAAAAAAAAAAAAAAAAAAAAAAAAAAAAAAAACRkPyEj+pU/6GwXdD4KHU/nZxVPfy6yqEpoAAAAAUq75CWfUqj9FeIq7XFT/AHqfyZRtBpTjl42r27F7SORSHcAAAAAAAAAAAAAAAAAAAAAAAAAAAAAAAAAAAAAAAAAAAAAAAAAAAAAAAAAAAAAAAAAAAAAAAAAAAAAAAAAAAAAAAAAAAAAAAAAAAAAAAAAAAAAAAAAAAAAAAAABIyH5CR/Uqf8ARWC7ofBQ6n87OKp7+XWVQlNAAAAAD+b7LTLLy7qcbb7brLqca0423UrS6nGlaVpxpWvlV49ztjElmLXOsenZzMZw0+Zp+3fue7eR6tQnITbizLa1srWvUzeH8gy3t8K0r5VLuH91ZWvG2vdtrS6tLVpSpSae7ka2rGftv2nbTmqkdZdT6yjERuAAAAAAAAAAAAAAAAAAAAAAAAAAAAAAAAAAAAAAAAAAAAAAAAAAAAAAAAAAAAAAAAAAAAAAAAAAAAAAAAAAAAAAAAAAAAAAAAAAAAAAAAAAAAAAAAAAAAAAFciQnrDbSy6VoXxpU03h/JLtr2q1rWvDnXcP7myleN1e3/c0rdSalTnUkorc9re1LGOXc93NsfSazkoRzna84Wza/T6d2Fz7CQLLLS7LC7KcLC7bbLaeXwttpS22nGvbrwpSnli5ilFJLckl6Dhy3te1va30n9DIAAAAAAA4uttvpW262262vl23UpWlf6q8aV/rGGk1hpNdKTC2PK2Nbmt/pKfoSPzom9YK9wNeLp+bh6sew2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VFtttltLbLaW208q22lLbaelSnClBsoxjsjFRXMkl8xq23vbfXtOR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ZbaKaxeLI2yw1rcZIjImgyO+O9HuRJ09ipY2xuJRR/nUmvbSDuJF7upYIy5ImaqqwxIW7KUZiwoxNYdZXh0jed5WtS4UdZxWIxe5yb1Uny41ms45Fvwd2jLJ6RvaFrrOCqSk5yWMxhCMpSazsb1V4u9Za3o9oTX/B8eTYQNyJErgmS3tUlTFEKHhzyxKSXByNLspbesWEsxrS1FqD7qVMNsb21CktuurQhKTZSltPFPhFpPMsVKa25S4uLxzrPNsWPl35PfR4LaK2ZhWfi7ZcfNZeVtxnZs5Fs387K/yP7yaHewnvsuzz31Dwi0n5yl+Sj9uT5+dmfBbRHm6/8AKKnb0fPzseR/eTQ72E99l2ee+ox4RaT85T/JR+3J9sseC2iPN1/5RU7ej5+djyP7yaHewnvsuzz31Dwi0n5yn+SXaPBbRHm6/wDKKnb0fPzseR/eTQ72E99l2ee+oeEWk/OU/wAku0eCuiPN1/5RU7R5H95NDvYT32XZ576h4RaT85T/ACS7R4K6I83X/lFTtHkf3k0O9hPfZdnnvqHhFpPzlP8AJLtHgtojzdf+UVOnp6fthDyP7yaHewnvsuzz31Dwi0n5yn+Sj9uX7YQ8FtEebr/yip09PT9sIeR/eTQ72E99l2ee+oz4RaT85S/JR6e37YQ8FtEebr/yip09PT9sIeR/eTQ72E99l2ee+oeEWk/OUvyUent+2EPBbRHm6/8AKKnT09P2wh5H95NDvYT32XZ576h4RaT85S/JR6e37YQ8FtEebr/yip09PT9sIeR/eTQ72E99l2ee+ox4RaT85T/JLtHgtojzdf8AlFTp6en7YQ8j+8mh3sJ77Ls899Q8ItJ+cp/kl2jwV0R5uv8Ayip2lrzT+DxcndIoy7NEXYsoQB/Vpr7GqWtGSHl7VtCyltakH3NMpq7szgl6pS2itIelLNUJ6mFplqE++xUVtHhFpBSi5ypzin40XTilJdD3p79qNKnBTRbhJU414Tw9WXGznh8j1ZZTaf05PDTmbGjlhfMOWMOPK9I6PGJclzvGLu5oLDCkLi6QGUusUcFyMs7+zFpVatpOUJ7Df7LaSZZaZ/LpUe7tq0a9ClWisKpBSxt2ZW1Ze/G7O58mw+d3NB21etbyabo1JU21y6r2PoysPHSRsJyEAAAAAAAAOaUrWtKUpWta1+Z269v4931BrJ6qcm8KKbeejPLyegKMnJKO1vCUedvYtvJls7m1iWXW0ureRbWv/s3X386ngu5pd1vGnzeF11PCKOWn7SMpKMKs8NpyjB6r1c5a37FjfnbvL+HBy+cYynKjSlKKbhKa1o8yeOXa843NNHPWFX/yqb7M39iMeENp5qv6vXn5n6Gb+Dd35639c56wq/8AlU/2Rv7IPCG081X9Tpa+dY68rkHg3d+et/XOrUpjUhtSTaUpdSlLqVtrxtutrx4XUr3K1pWnCtKVpWlaVoLWzu6V7S46i8w1nFprElJb01yYWH0pp7nsp7yzr2Nd0K6Slq60WtsZwcmozTzueq10NNPasFOOo5dwAAAAAAAAAAAAAAAAAAAAAAAAAAAAAAAH7EEmKTLSCqcbr614UrWlKUrS2ta1rWvzKUpWtfLrwpXhSte0Oe5uKVrSnXqvEYLbyt7dyXK29i6Wia3tqt3Xp0KEVKrUeEm8JRW2Tb3JRW1t7kdr1hWf8om+zN4/of8Ab/WKjwitHupV2ufV+3OuXlLzwbu1vrW/rnPWFX/yqf7I39l6fxr2nhDaear+p1dvzc+x4N3fnrf1zirCrpStaGJ61p5VKXGca+Dtl0pT+uvDwh4Q2eVmnXSzv1OTHLz7WtnUYfBq9a8SrbyltxFTxl4fPs6duzl5Dpr7Li77y7qcLrLrrLqdrtXW1rbWna407VaV8qtaC8p1I1acKkHmE4qUXzxksp/KigqQlSnOnNOM6c5QnF71KLcWvSj+RuagAAAAAAAAAAAAAAAAAAAAAAAAAAAAAAAAAAAAAAAAAAAAG27kKv51DV76Xm7/AOnjLAo+EX3srfvqX++pl/wZ+/Ft+8uP9xUPohD52fUQAAAAAAAAAAAAAAAAAAAAAPmAb7+bs3Z/zu9lPbnmg+oaK+4Lb8Wj4/pb75338Il80TE4WBXgAAAAAAAB/Zf98L/x7f8ASoIq/wABW/FVPzJEtD4ej+Np/nxO4fa16ZZwrX5Hs7XzP7szy+7xr4O5Ttik4P04S0fmUYP9XqrLinJrEXjLWUujbnoL3hJOotIpRnOMVb0m0pSW3WntWMJZ59/znSca92vx4/rr6tRecVS81T9SPYUPG1V/72p68u054+Gvd8vuca+VX9fl8e6MOjT83TxzcXHdzZxs27W0vRvMcbWzlVZ7Nq8eXItm94Tz6V6H3T98mFfU1n6U4UXBr7ir/wAKn/uqJ6HhR930P4HD/fV+Tk+3MdIPRHmyVsEY1LzPnDDWHTXi+OlZYytjzGhsgLQ0dDGMudS9ni97xY2XK0Frje2WulVtqG5eitV1IonqrTUMqdZz3NR0KFaukpOlSnNRbwm4ptJtZxnas4bWXv3ElGmqtanTbwqk4QzjLipNJtLKzvzyZ3N80kZJ13Ix/uRONUbJYa6pofsg+4CsnN7LYiPXkMuSlGP6Si6PWuiotMapsIo6VZ+vR9hV9/Q6OZlKdJrBRvJVtHU75wUXO2dd0k8rPFuajrNJ4WMN4zjbgkrUFTu3bazlFV+J1tVZactVSazswtrX0GXkN5OiEL9q98sCTjNcqZIRozinN2WnyeRTF7RJ5VOmbC0tiUeXtzVB3fJMRaG1zekMkPcElqucXpCFSElCcq6krvXJa+rpitGx0bc0banOrpCpCmqc6soU4OcZSzrqEm0tXHvUdlOwpu5vKNSrOFO0hKbnGmpSkotLGrrJJ7d2d/Rkw0yqxaiNkeRKMI5T2OmsrufERTg0ZUwJjLGEeKjdydbc4LkUiiWyOXXI97KV2NpCJqPi6dApTqVqk94SmoiEi/st62k5TffNpa0oOEnGVO4lUlKaXixceLjse3LzlbNjyctWFkop0a1acnKKanSjFavK01N5a2tLHaZvqOSpf3/ZrBuOMV5WRzXV/PeKk2wMa27dItfGoVGcGRtpIXZtlGQG6j66tEOk2GHUtdFpTEHqZJD0cjXQxrkK+LrJgkTo+OOm4xs7ipWpcXeW1V287VS1pTrza4mNNuK1o1lJOEsbFnK2PHU9GSdxRp06mvb16arRuWopRpJZqOaT1VKm001nGcZ3mr6fN0OaJvLmrHsjdJhBWyRvCCISx6YrIu7SaOI156dof18bLc3m1hUu6IsleY0VdnG9uqo6IYsPMKuMuuqEqsqNOVaEadVwTqQjJyjGTW2Kk1FvG7OFnk2FdUUIzmqcnOCk1GclquUU8KTSbxnfgtISmgAAAAAAAAAAAAAAAAAAAB2jN8nk/wCKb+iuFNp9L3NrPG3Xo7f/AKsS74O7NK0Gtj1K23/6UtnV0FIsrXpirt1+ST/m/Rbv1U9QdtpSpO1tm6dNt29FtuEct8XHa9hw3lWqry6xVqfdNf8AXy87Ldt2FNxr3a/H/wAqeoOjiaXmqfqR7Dm46r52p68u07Jor/bFP/8Azf0Bn6qCr01Tpx0ZdONOEWlSw1CKfw9LlSyvkLbQdSpLStonUm03WynKTT/yervTfPh/IUy35LVd3pKj9Ldw/wBo6tG/cFnzd60fTqLP0HFpLPujfPP/AObuOvPHTy/l2egph3HEVrY3L3hxQNDWjUuLm6rUrc2t6Im9QsXL1x9iZGjSkF0uMPUqlJpZBBJdt15ht9tllK3XUoNKklCEpywlBOTb3JRWW/RkKLk1GKTk2lFPnbwvnNhXKGcn64aHvuJUFmTWjLTJkaLyJO7yJmbC2lJFcy4zkd8UzNii8kt3eblx2P3lQyl0ejTEF7qneSD7WpIXbZefVaK0p7pRrN0nRlSlmEctqpRnl0qqUlF4klu5HlZ3Hdf2MrOVJKfGRnB60kliNWONem8PfFvZtTa34MHluNshtnYNRxgkwQVyegTOuNqLI28pv4wGtY9K42kcIVQ5HZWUIVUhb17EQrZemkGu6JW3WX3LE5pVlhG4ozdZRrQlxD1ayTWaT1dZqo9yePGxjdh7jjdKtHi9aEkqqTp+K81FtjmL2prW2LGcvYthnFqZyamf9pVOzaMuEZcharW/E+X5KpTl4Tl0nPk2c8WUZOj6xHlWqWC+NZSk97sfYUzX2vEqbr0BlLIU6VMuoRX3emLO0VpLjac4XVSnGMlNaqpTe2vnlhHZl7Uk+Rb+y20bcV3cRUKkZW9OcnFxbcqkFlUuicsYS5OZbWYoY/1u2GyxJpVDMW4JzFkiXwU45PNovA8aTOXSGHnp157UeRKGdgZnBwYDSXNMpbjC3VOkvtXJz0l1tDyjC7e6te2tvCFSvcUaUKiTpynUjFTTWstXL2vV24XJnGcM56dtcVZThTo1JSptqcYxbcMNx8bZs2rG3l2F9YN1CzLmzaeEahUjy7G2XJbLb4q6M+TGp2iS2EdAalcikLjKmR0RpnxBRijDc4vh7bVBR0WkJrEyFMcpVJizIrjSFChZVb6LVajClxkZU2pKb1oxhGLzhtyklnOFvbRtQtate6haY4upKajJVE46jS1m5LGdkU5YSecYSeTJammuqWUYxsTdq3uJJ8iZA12x7KsunR7L2Ak+EovmLGWPy7lU7fcSycrLmQHa97aGzqDo1wycxOIyJ/SqK0Rpi+guhqHijpG/pTod/WMKVvcTjSVSjWdeVOdT3iqxUI4jLanOOUnyY2rqlaWs41lbXUqlWjGU3CpTdJThB+O6cnJ7YraoyxJ4eDD3FerezGdGRxkuFNeM45fjrQ53sjo/YwxROp6zNzyWkTL72hc5xZidESZ0LQrUSy5vOPsV2JFaVRcT1FQTdfYXF9Z2sowr3VChJ7VGrUUW1lLZrP0vn62cVO1uaycqFGpUjFtycYykudpbHt3vC2+06XG2v+d8yqn1FiLC+VspLYuqa0MlR47x7LJorjy18ULkjMke00caXE5rUuqpsckzcQusINWHt64pPaZekPoXmveWltFSrXNKippzjKc0lJLDbWXtSTWcbs5FO3r1tZUaVSo4tKWrGUtVvcmlubxsWzqOyg+tGxmTZZL4DjfAeZ8gTnHqtWhn0OhWMJrKJRB1qFzUMy1HLmFkZVrnHFSR3SK2tSneUqM0lxTHor7bVJJhduKt9aUYQq1rmjSpVEnTnOpGMKmVnMW96xzczfOKdtc1ak4U6VScqbxOEYNtPlzyxw8LrMmdDdPUecuUAxJqDsewZJxsnk0glzHkCO1RmQXJUcUsWOJXMEiM1DLGBecyLblrM3XHkujCYYY3nmUsLKuPJPs59IX3FaNrXtpOnUcYa1Oa/VKcuZ7GsprD2P5TotLbjLynb14zhmTjOPvZrCb5VsfyFlMmvcGceT9yRtCoVyK3I0R2vxxhFsRFL0NsVMiEsxhO5i5qljZc13uJr7Y6xpvLRrCnghGUivVEmNx5phZ5Wqva3ula2ni8VWsqtefi+NxkOJxh52R/VJZWHybefbvan3ncV25OpTuYUo7Vq6ktfOVjLfirbkwsFscAAAAAAAAAAAAAAAAAAAAAAAAbbuQq/nUNXvpebv8A6eMsCj4Rfeyt++pf76mX/Bn78W37y4/3FQ+iEPnZ9RAAAAAAAAAAAAAAAAAAAAAA+YBvv5uzdn/O72U9ueaD6hor7gtvxaPj+lvvnffwiXzRMThYFeAAAAAAAAH9l/3wv/Ht/wBKgir/AAFb8VU/MkS0Ph6P42n+fE7d9+TLPqez9IaKfg797v8A69X5oF3wl++X/wDD0vnmdKL08+AB3b98mFfU1n6U4ed4NfcVb+FT/wBzRPScKPu+j/A6f++uPk+3UdIPRHmzKbRjzbOnn+dNr77bURHFpBf5Becv+T1t/TB7Or0nRZ/dVs/9fS/PXNj50+nO03T5v5RoyP8AKVZRxPTRXk4Xq1n3WleP/wCMiQ6spHPLLpRFmxZHuzV5ml0wKMXZBV9T6+LZLVAXcfITDHPoltbuo0obTRqloWlW78vlmwdTi41oKkv1Jy1VHim9TkxrZxy8pa173V0jOn3rZtxuUlKVKTnjjEtZtVEnJp78bHyZzmWcIvD1HuVV5cp+jmPo/lh/Z9Xt0HJmxlLImpnsYnzkiyxic9FEZBCUZhSqVs78fYW2uEeTmWGuyZQaisupU7tcVdReiODsZ1JUo98Uc1IyUJRWpU2qbTinnla5dvOT0m1f6XagqjVKo403FuMnmPitJrWT5spmnjc3JmdMqQqLm5E5PbB2osfjMiNOpM8LajyfX42Qr3ZDelTMEmkbsqWJHdJbanOWNjVW4g21UWcoL6pzLraejs4W1GpJU76pdSlFYhWuKdXVjHxnOMYwi1hcqzsz8lPc1KtRRVSzp0EpLEqdCdNttYSes8NbFhLa5dOTdBhthRYw07ZuRgyFlp6hm323mLJhmBlPdHkhLH9fJZPXHHk5xXplILnJOQ9Q4/YNigy1yykxXnMVrFLpihbyGKc9nKVUq83cSdbSEtO06EKljY1oUZ7HKddQ141rmEcqMu9pT/U3h5xNp7EXdFRp2a0VUrOF1dQlUjnCVJz1JU7eTayuPjF66zlNpY27fK5J4zIYXJH+Hy1lco5Koq9OkckkfeEhyB2Y35lWntru0OaFRbYejcG5emUJFiY6y00hQSYXfbS62tB7eE4VYQqQkpQqRjOElulGSTi10NNM8zKMoSlGScZRbjKLWHGSeGmuRppprnOjGxgAAAAAAAAAAAAAAAAAAAA7Rm+WBX+Kb+juFNp/72Vv39H/AHsS74PffWh+8r/7qZSLfkxX9Un/AKW8WNp9yWv8Ho/7uJW3v3Zd/wAJr/72ZTDoOY7Jo+WKf/8AnfoDRVab+9d11Uv9/SLfQP32tOut/wCHqlMt+TFf1Sf+lvHRo3732X8Go/mROXSX3wvv4Xcf72ZTDtOI2gckvA4Yq2fP2Iy3Q0jCWlkEkO0WRVVrXa61VOEDqmTYwjjcjPXtSJxkb5k90ixrKxKnRvo/WNTggtWIi6nL0lLp2tUjaK1oLWuL6oralFS1HiTTm1LDwlFbXh434eMFjoyEHc8dVaVG2g61RtZSxshs3tuW1LlccGV59uFdq9GtxcW42ztlTO+Z8RZAfeUYa1eT8GRvCqshpVnt0Q2ZTti5tznmc9+QuTE/NOQVrRb2O2pXeKWLC73C9xWVIq4d92WkLGtXt6VtQrUlYTdOsqylKMdajKf6nDVjHDSfjZ1+c7J8RdWV3To16tarTqSvIudDi8JvFVRzKTex7uTGdu0/dx17zhnJi5EqYYixRPchRErHTBBnKUxOLu73HY9I4ht/kU+SpZW9N6VQ2xRKzInNM5L3ORKW1uTtlixwMVUSNy81NmncUbafCKNerCnKdTXhGcoxlOErZRU4p4ck5eKtVPblbTWVGrWp6IlTpymlTUXKEW0nGvKTTccpeL423k5d5JeGmd5kfKPcvXGY42OL5I5HrNypTLHY+zI1Lk9Pz2uyw2lt7SytaIs5c6Oy02nUUKBCQesVG1tJTkmGXW21gzTWiuDk6mooQurHjJzS1VFt7JSaxq43pvCys70TU9Z6Q0zGGs5St71KMc5lPV8XCW2Uks4xtRi6yQLMkr5JRDjvXiJZEeZRHd3J1ZuPj2Csr+45AsW2waKp8IqJzE2ZMfKrYI1KWWWoURLgisjbfkJArvUEFyUkg6yxnK3jpyU7t0uKlo+n3lKrq8V8LJ1lT1vE13Hi28LW4vD96jljGq9F6tBTc43s++owT4xYpri+MS8bUzrJZ2a6a98mT7sDBs+T3aTkt8esOU2PE/KLtOq0EMmk3yjKF0demrIjM7zyXYQh2R3e1mkiymY3yAFMMauZJg0qXWRr3+KxmX3mFOhVtea1qW8LTTE50XX0ZK9qqnSpxUounJU41p01rR/UY1XOWtB7MNxJbiFepc6OhGpGnfxtISnOcnGSqLjJUo1HhvjXT1YtSTcspS2NH8m4sle3GOtvXjdXk/Ka15cwPrRlHNDZtvj7Gcv1rTSvK2PSDXguKZlhLwWRhfIMqzhI3ItKY6w+Ox2ZnKqLDmJIpRqzV7FjjlYTs3YaQld0bi4pUe8as4XE405++q0qi/VUqPvmp66wsZWTKpSu4XXfNmrerRpVKiuqcJUk6kFspzg/ElxjbXi6rTW5rJF2XoXtFkLWLkpV2lMdzTKMaQ7Gb8S2W4gTyF4UQfc5FnCduWT3l+MjPSHGHytXRziDvEXeUmtqXsSNtUxQ8poId7rN6MrOF7pr3R4pVJVtaHHauZWaox1FDX24zrKKjt18vHIaTVxO30a7HjHCMPGVJSx3zxktfW1d0vetuWzVXMmX/Dp9sXjjAHLxySc5DRotjqyvUxgyjPsSOrZHyD5a/bByRjyUUyumPU0dZybni1W+R6T9ZUiZE5dPfkp9iiiw803EqNrVr6CjThKVrCNaVKFdN5goNQU41E20k9msk1hGYVK1GhpWU5KNZypqpOk8JSbWs4uDeE1seN75iFI2w5eyryQ6Ni12aZvPpGZu/LXjbRgxygfpPkB5IcsfRldhJ9n7dHyl0kdoDa5tsrNaVjqSojZU9IuVWXWyMuh1s9TvelpybvFTjR7wpxtON1OKTjNutGmpLVjLGqmtmzc9hpHjp6Mj3u5yqK6m7ji9bjMNZpubXjNZzjbv3mybCBktK5VLkamfNp6xTtUw6mqkWwdzspsOlSAxRCthHHErJkwo66j0myy24nWRg2alykm2TXErWIx2OUnVoaK2eHovTkqKSs5XEna6uNTGquNdPGzUc3sa2Pk2HZHW790WqrzcKhitu1v1zpqfLrau/O01CRT+Zvzh/wDnEMI+0JlsWq+/dh/8Mr/PbHE/vZefw2n/AP3DVuPQlQAAAAAAAAAAAAAAAAAAAAAAAG27kKv51DV76Xm7/wCnjLAo+EX3srfvqX++pl/wZ+/Ft+8uP9xUPohD52fUQAAAADDDYbJWUXHMmG9ZMLStDjqUZFZpfkqfZOPYGuVu0IxfAFTIiOTxGOSEhTG10pm0ie0UeSuT+jdGyPNpTq5XMrktqhtJ9twe0ZounobS3CXTNrO/tbCvb2Npo6Fedurq+uVrLj69NcbC3pU8SlxTU5N4TjjLlpxioyqTi5JNRUU8Zk9u17diW1pZz89VGWvZvHWSpVGpfOnbN2En/GT3IWDJj+y42iU8xvkFlMRpaQ93Ix62QdtkbBJWxQtfGZ9b4YW4Mzi23tbgpqnMTKzd6lXgxpS3sLmzsKehdK0dLWlCtoynXu7y0vrKrOKdenK746pSqUpJQqUqlxKMoScopvMQ3TmoyUdWeuvEw3FpvY0mtjXLl/IkRFr1tAjguounqqeG5FzBmLNMJaUUUiMfMIl+VcjvDe13u0oe71cukLKiq2xtr5rpK5VKZM2NTUmMTdNcqKFiIhRYaf4MT0hws4TQsno/ROitF14SuLq6krPR1lCdOjGlTxRpzetVqS1aVGjRnOcnsg9rNqtJyrVMYhGMsuTWIxWFs2css7EltJ3btvsdK8a5JyC4xXKUeecSycqDznEDrC7lWYW+aOJrTZFo23RWOuL83yI2bkSBgcIg+x5+dIm7NTuU6XSFMhQu6hto6vA3SVPSWj7Cnc6PuKOlKFW6s9KUbpLRlW1oa7uazua0aTpxtnTlx0KsIVYNKHF68oRcTpTUoqLTU/GUnLEcLO7KWxNYkvfJcnIfvDdrIzI5fMseSfG+V8S5Bh2ODMt1huSWqGFOcmx8nWqGtdIYq4QmdTaNuJbY7FJ2pzRq31ucEK5yby1CWws4w0nF9wSurS1sr+30lorSuj7zSENFu90bXrVaVtfThxlOhcQr29vXpyqUlOpCUaUqdSMJOMpPBtOnKKUoyhOEmoKUXLZUe6LWM4fOk1zNorNa9oI7tFHKzSE43y9FIUpamhzYZbkeMMsbZpZVxsOtcEUZ6FKHpxcTo4tTmtrwuMQJmJQrtrfHnd9RcVlI+E3BavwWuHZ3mk9E3d7CvWo1rTR91Ur1rbitVwqXEZUaSpxuITjOjFvjlFSValSklFqlN03quUXJN5jFttLOxvYl4y2pZytz2mTA8uRgAAAAHzAN9/N2bs/53eyntzzQfUNFfcFt+LR8f0t9877+ES+aJicLArwAAAAAAAA/sutKX2Vr2qUvtrWvcpStOIirRcqVRLLbp1IpZeG3F8i5eb0G9FpVqTlsSqQbllpJKSzy823OOTeXM5tyhYotOI6ndZQm2yla382vGl193cupWlaXUrStK9un4fKaK0pa2Vq7a44yFSNao5JQk8J4W+L2PKafKnybz2OmdEXmkbtXFq6UqUqNOOvOrquWNdtx2bmnFxw3v9HW9ZF3cJ9c/wD7fjwr4ONp4Q6P8qr+Tl0/b5eTbip8G9J+TQ/Krp/c/bPXh1kXdwr1z/8AtGPCHR+zbV3+blzPq6Ofetm9p4N6T8mh+VXZ1elfJ/b7dbVZZSlaVranLtrw+ZWpht3Cvp23W1pTuXUr6cfBuEo2dVtNa1zNxbTSklToxbjzpTjJZe5prlZLwolB6RpqLy4WtOM0n7yTqVp6s1seslJZTWdqaWGdKPQnnDtWJ9e4u9s8ljLy6x2Rx51b32PyBicFbQ9sT20LCXBqeGd1bzk69sdWxenTrW9wRKCFaJWQSpTHFHF2X26zjGcXGajKLWJKSUotPY01LKaabTTTW3cMuMozUtWUWnGSbTTXKmmsPme9b10di5TWYvMxW5Dd5bJnWfuUjPmDjOXJ+dF0xcJaqcrnlTKVsmVKzXpVI1Dvfe6nvZ64xzOcrrlxiq5VdU2usadOFNUo06caSjqKlGMVTUMY1FBJR1cbNVLGNmDMpzc9dzk5uWtryk3NyzlPOcuWdudbOduWSFGNkNh4TkKT5bhmeszxDKs2JcU0zybGMozhgyDLU7u4oXd1Ik8zan1LJH4lzdmxtdHAp1cldi1xb0K1TaapSJzS4ZWdpUowo1La3qUae2nSnRpTpQcU0nCm04Q2NrYlsbzvZvCvXjOVWFetCpN+PVjVnGc1le+nCWs1sWxvbjbtLnm2423WS29tacj7T7HZAaWZ/aZW0Nc2zhk2VN7VKGE289jkjaifZQvToX9mOMMOanlKUU4txt95iRSTffWtdaWj7Gi3KlZWlGbi469K3owk4tJNOUYRbT5Y7pLY09ptO6uqkVGpc15rOUp1qk0mtqlhvCae1PHJseSJ3zJeR5PPDspyXIE3kOTlDyhkh+R3yVvrtPDpE2XpjG1+Nl69wUSA16bzESS9C6XuNy5JelTXpzy7iCuZNGjShTVGFGlCilqKlCEVT1HnMdSMVGMducJYe543kbnUlU42VScquVJ1XJ8Y5JYT1pNyysJJqWcLZjGDrJhMpfkKTPM1n0qkk4mUjWXOMhlsvfHOSyZ9cL7LC71zy/PSpa6Oiy8ssuy5UuVHn3WWWW3X1pbSlN6dOnShGnShCnTisRhCKhCK34jGKSilnckkYlKU5Oc5SnKTzKU5OUm+dybbfyvcW2NzAAAAAAAAAAAAAAAAAAAAB2bPWlq8njWlONDLaceFKcal38Kduvl1rwpSnza14Cn06pS0dWUYt4lTk8cijUi2+fCSbb5C64PSUdLW7bSzGqk3jbKVOSjFJ723sS5Xhb2VSlnWGqDzbaFc0w40y3jfwrzb77rqcac3tV4Vp2vD6fDlt9PWFOhQpydVShSpwl+pt7YQjF4xse3p+jPXccHtJVbivVjGio1K9Wcc1UniVRyWVh42NPGdm4/HrIu7hPrnp/8A8Px4+nwm8IdH+VV/Jy+39j6MweDek/JoflV/6fth9Ga1A1Kkyso4zqfMs6pzubfxr/KKMspwpwp82tP6q+mODSembK6sq9vSlPjKihq60Gl4tWnN5e5bE+jOzO1ZsNFaDvrS/t7isqap0uMcnGprS8ajUhHxUlnMppPLwtr24WejWVpVWqrStK0qoOrStO3StKmXVpWnD5gv9HpxsbSLTTVvSTTWGmoLY1yNcp53SLjK/vZRkpRldV3GS3STqyaa6GinHYcZdrNPp1HIzMYVHppLWGG5DKYyJ/E2aRvDXGZwRGHK55jZMwYUKwhqkxUed7rnVjLeki2xpcrrlyC1OqrU0RSo0pzhUlThKdPbCbhFyg3sepJpuOVseGm1hZ2GVKUVJRlKMZ4U4xk0ppPKUkt+HuycQ2eznHLse/Y+mksgj4qaHdgUvMNkbxGHZSxP6E5sfWQ9xZFiFYc0PTcee3u7aYdcjckJxyRYScQZeXcqUqdVJVaVOpGMoyUZwVRKUZJqSUovEotJxaWU0nlYMwqVKbcoTlBuLi3TlJNxe9Nxabi9zWMc+dxeMPz/AJ4x7D3fHkBzXlyDwCQrKr3+Dw/JEyjUPfF9bE5dVrvGmV6RMrmrrYmTWVULERx1bCCbOqc0sulsdS1tqs+MqW9CpUUcRnUpU5TituzMo5S28/Wtm3aFxWpwdOnWq04PMtSFWdOOedxTSazt2r58nUtGYsuMGSFOZGHKeR2TLyx5eZGsyq0TeTNuSFUhkdyy+QvqmconMmTnvL9e4L73hzNdLlrnctWXLTj6qT637O2t5UlbyoUZUYxUVRdODpJR3KNNpxSTxjC2PHQYjWrKfHKrUVV5cqsZyU25La9dNPbtzt2oq4ZnHNWOJi75Ex5mDKMCyBILnG9/nULyBLItMXy93V1Xu17xJmN3QvTle6LrrljjcsWnXLld1ylVU06tbwnbW9WCp1aFGpThhQhUpU5wikseLGUWorGzCSxjCSRmFetTnKpTq1YTlnWnCpKM5Z2vMotSeXteXte0sN4f32QvThJH96dnyROy851dX94cljm9ObopOqoUOTg6rTj1y1eefdcccsUnmKDTrqmXmXX1rcJI04QgqcIxjCK1VCMUoqPkqKSSjjZhLGDRtyk5SbcpPMpNtyk+dt7W9r2t8pKM42O2GydFWqCZJzzmfIUHYrk97JDZxlCbyyKs16MqpKS5qjr8+r2hvuSk1qSnuSIyakFVrYVzba1tEULS1ozc6Nrb05yb1p0qNKnN53tyjGMnnl2tt+kkncXFSKhOtVnBbFGdWcoxW/ZFya38iSOsx/nTNmJmySMuK8w5TxozTFPRJLmnH+QZbDWyUpaEmkWppGgjru3JntPaQccTQlzKVF9SNMK5vMMutqqWtvWcJVqFGtOGNWdSlCTil5LlGWr0YaeXlPYYhWr0otUq1SmpY11CpKCkuXKi1nP045S12qeThijUvhjHM5WzQ/IXWLs+ijVInhujU3rFnIx5jNZexJFhLXJax13NMdWLr0lW9aHIwxc39HVX3HVkdOm5Qm6cHKm2oScIuUE1hqDazFPl1Xt6ti1U5qMoxnNRk8zjmSjKSeU5LKUsPam+XOOc7bG2XMr4afDpPiDJ2QsUyVQiNbT5DjaaSSDPhzcfdZecgNdow5NbgYiNvLsuNS3qLiDLrLLr7K1tpWmla3oXCUa1KlWipJ4q04VFlY5JqST2ciXUZp1a1Jt0q1Sk9zdKbg31uL5+TZg/liyzlSLZBLy3Gcl5AjuViXFwdycmsUykbRkIp2d0ytE7Ohc0b3JPJC3F0Rr1yRxW2uVFK1MtVkKTTSlB1l+zoUZU+JlSpOjquPEunB0tV8nFtamOjGNrCqVFPjFUmqmc8YpSU88+tnWz05OoKnE1Tw1djoiYSgnHznIkMvcoITIHcuGuEsbECxqbZOujFiu1kVyJva3Be2ons9CY5JEC1WjTqi06k4u/PFUteNTioKpCLhCepDXjCWMxjLGtGDwsxTSeFlbEY156rgpy1JNSlFSlquSyk5R3OSy1lptZe0tYSGoAAAAAAAAAAAAAAAAAAAAAAAbbuQq/nUNXvpebv/p4ywKPhF97K376l/vqZf8ABn78W37y4/3FQ+iEPnZ9RAAAAAMFti41OIBsDhbauFwGS5QZohDMgYhyxD4QnTuk8JhczWMEhYZZD48oUIuyQ2PSeP0JfWVEqveFTW7WKGtGpuRKLae84N3NjfaA0zwXvL+20XWvLu00no67vpypWU7m2i6dS2ua6jKNuqtPVcK00oKSalJLDJYNShKm5KOWpxcm0spYafM2tzexNbcHeQnL+Ys2zmQqGfEs5xjgFkxk+pj1WX4QuheSp9lFzU2WNiOLxJwXdfGqIsDEUsNcXV5aUqh6enJEga01ydEqVX6VtE6F0FRseP0vYaS05V0tazS0Tf0rzRtho6lUjKrO6uadOVCpWqSSUIU7jNOGtKpnGG1IU0szU5uefFetGMcre9qfLuezl2GvxtwdkVkwvyd2QZPjnYJUw4lwxNMc5eiGGX3IeO8/wZROkMQWMb+3xyJu0Rmb43IXaIXNE1i6Zd11KQuqJzTsDxe33lpvoD4RaOqaU4d6MtL/AIPqtpXSGj77Rl5pqnZ3uhLvvSnGNahOvcQuLOnOUZuVCtUxS42GrKpGWJE7qwc68Yyp5lNSi5asoPVT2PKaTaextbHsztJOVY9lTJhTOGS9bsW7Ww2UZCyRhpNkV1yNN5k77LZSw1AVTcmlbvjdBkOVvEth8xRxp5kcWjRD8oZ39azNRJ7UUSrsjqdLUU7+xr6d0LZcI9KcErq3srHSrsqWjbWjT4PaP0leQc7WGkKmj6NK0uKNS6pUq9eVGVWjDP6tJQlUb01k6kVVnSlFRko6kcQjJp6qk0sSWUnsTXPsyWjizH7k4bUyjIsCwXtNDsZuul2WIGVJNg3DKUkkcjyItmcVeaNqZDkqYzeVRmxW3Jq2tretrH7X9wTOalsZj7C7V63p0rf0ocGbax0hp3gxe6Sp8L9FX87XQMdGUKFvo+na3lF1XV0fbWltdYqTTqSg67toOHG1YubjHabXFKM50pONeEoxpqCSWrPxtkYprPW4vVbxlmw/SaOvcR1F1xjMlYnWMSFjw/B258j742K2V5aHVOyJbVyF1aV5CZc3uBCnqlqtMrIKUln8+hxdpnOHz/hxc0LzhdwjurW4pXVtX0te1KFe3qxr0K1KVebjUpVYOUKkJRw4yjJwcUtVuOCCs06tRpppzbTW1PbvTWxoyhHlCMAAAAA+YBvv5uzdn/O72U9ueaD6hor7gtvxaPj+lvvnffwiXzRMThYFeAAAAAAAAAAfpacbbSltphlKU8qlpl1KUp3KUpXhT1O75YhdvRlKUpUqcpSxrSlCLbxuy8ennwiWNatFKMa1ZRWxRVWUYpZbeIppLOeRHPVz/wDljfXL/wBYz3vQ8xR/Jw6f3PS/SzPfFx5+t+Vn/wCodXP/AOWN9cv/AFh3vQ8xR/Jw6f3PS/Sx3xcefrflZ/8AqPzrWta1rWta1r5da141r6daiRJRSUUkluSWEuhLkS3Jci2ETbk3KTbk22222228ttva23tbe1s4GTAAAAAAAAAAAAAAAAAAAAAAAAAAAAAAAACla0rxpXhWnbpWnl0r3QaTTT2prDXOmN24/Xq5/wDyxvrl/wCsQ970PMUef4OG/fn3vPtJu+bjz9b8rP8A9Q6uf/yxvrl/6xnveh5ij+Th/wCnoXoHfFx5+t+Vn/6jipx1aVpU02tK9qtKmXVpWnzaVpWvbBUKCaao0k1uapwTW7c0tm75uYw7iu04utWcWnlOpNp8mGnLbnL5Gt+en8xKRAAAAAAAAAAAAAAAAAAAAAAAAAAAAAAAAAAAAAAAAAAAAAAAbbuQq/nUNXvpebv/AKeMsCj4Rfeyt++pf76mX/Bn78W37y4/3FQ+iEPnZ9RAAAAAAAAAAAAAAAAAAAAAA+YBvv5uzdn/ADu9lPbnmg+oaK+4Lb8Wj4/pb75338Il80TE4WBXgAAAAAAAAAAAAAAAAAAAAAAAAAAAAAAAAAAAAAAAAAAAAAAAAAAAAAAAAAAAAAAAAAAAAAAAAAAAAAAAAAAAAAAAAAAAAAAAAAAAAAAAAG27kKv51DV76Xm7/wCnjLAo+EX3srfvqX++pl/wZ+/Ft+8uP9xUPohD52fUQAAAAAAAAAAAAAAAAAAAAAPmAb7+bs3Z/wA7vZT255oPqGivuC2/Fo+P6W++d9/CJfNExOFgV4AAAAAAAAAAAAAAAAAAAAAAAAAAAAAAAAAAAAAAAAAAAAAAAAAAAAAAAAAAAAAAAAAAAAAAAAAAAAAAAAAAAAAAAAAAAAAAAAAAAAAAAABsA5LXYDHeru/Ou+bMsuJ7NjqMPcxZ5S+EJD13WFJPsbTLHqV9WJU1L1V7UyucpROT1ekIUqyWdKuPSI1amwpMbUaZoTuNH1qVNOU24yjFcupOM2l++wsb9rxks9B3dKy0lb16zahmpTct8YurCUFLCy8Zll46eY+gqm3Y01WEEqku2usyhOoLsOJOJzxi28s0oy2l1l9l1sqrS6262tK0rQfPHb102uJq7N/6nLn50seg+pq8tWk1c2+HHKzVgt+7fJbOjeft4s/Tz56/Wr2dcXfCkY4iv5mr+Tn2G3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dFJ99NJIfH3eUP222uRDQxoFTkvvRZjgL04XJ0ZN55hTcyMj64vTy4G22VLRNDO3r3VyU3Fo29EqVGlE37wtbiclGNCq5NpJOEktvO2klz792XuRHO/s6cZTlcUdWKbbVWEns5oxbbzyY5cc5827ZjJTJmfZLYfMUaTr0sbyznXLuTI8ldCS07mnY55kCQyppIcU5RygoheSgdU5awks88spRaZZYcbbbS+76ZYU5UbSjSl76nBRl0PCbXyZPkl7WjcXl1WhnVqV5yi3tbjsSfypZxybiEh2HMAAAAAAAAAAAAAAAAAAAAAAAAAAAAAAAAAAAAAAAAAAAAAAAAAAAAAAAAAAAAAAAAAAAAAAAAAAAAAAAAAAAAAAAAAAAAAAAAAAAAAAAAAcVpStK0r26VpwrSvcGGk96BTVRJK1rWqYmta141rzLe3Wv8AUI+Jp82evD+dG2tJbpS9L7R0FH52J9bt/UHEU/JXoXZ0fPzsa8/Kl6z7R0FH52J9bt/UMcRT8n5uwa8/Kl6z7R0FH52J9bt/UHEUvJGvPypes+0dBR+difW7f1BxFLyRrz8qXrPtHQUfnYn1u39QcRS8ka8/Kl6z7R0FH52J9bt/UHEUvJGvPypes+0dBR+difW7f1BxFPyfm7Brz8qXrPtHQUfnYn1u39QzxFPyV6F09HT9sIa8/Kl6z7R0FH52J9bt/UHEU/JXoXT0dP2whrz8qXrPtHQUfnYn1u39QxxFPyfm7Brz8qXrPtHQUfnYn1u39QcRS8ka8/Kl6z7R0FH52J9bt/UHEUvJGvPypes+05tRpba0utTlUrTt0rSy3jT8AyqNNPKW35Oww5Se+TfW2ypEqSW4wAAAAAAAAAAAAAAAAAAAAAAAAAAAAAAAAAAAAAAAAAAAAAAAAAAAAAAAAAAAAAAAAAAAAAAAAAAAAAAAAAAAAAAAAAAAAAAAAAAAAAAAAAAAAAAAAAAAAAAAAAAAAAAAAAAAAAAAAAAAAABnrtPyd2b9S8H6w7Bzx0hMix3tTCGqaQxZC1shWq4v17iMZmzZHJwW9R1jSt8hWscloalIaFb0hUGMr7QpfcWiLMUVGj9L0NIV7qhShOFS1k4yjU1Fr4k460HFvZlPY9u5vGTuutH1rSlRrTnCpCvFSjq5WplZ1ZNrfjbnb7T9NBOTrzhyik3n8Lw26QqMF40hpMxlEqyGqkiGLp7VrqnamePlrYzGZUrpIXzi6uDUkPQp0p7dHX065ZYYkLJPzpLStvouNKdWM6kq9Ti4RhqprO3Wes44iuVt5bxjY8mtjo+tfTqRpzjFU4OTlPWUVvxFaqeZP5H8hgMLOM1KMZ+9jJKXjbGk1sz07Tkaak48qbT602njZt2r0bR3fB2v6/Lp838NOIypJ4w1t6Vu+TO3oNcvZseeVPY0ufA+Pq+V2/j4RnWWcZWVvSaysbXs3+wzh4zu6cD0vD6f9fpeX8e1jKW1tLKS2tLp5+kwk3tW3Yt23dntOe7T/wAfK+PHj3OPdGW9zW3Y3zbMfNuz1p8ge9bM7+X7ZycV7Va0+bT+qvx8rwdziMKUXua3Ze1PHXtM7cLKazyMfH8wy5JYy0s87S9HPt2NLdkbeRN875hw/D/X8fSGNZNPVabWzfsT6Q8pfJlZ2Lr6gMpp7MrOFlJp49o24WVjP2+UDEmknJvC3537OXH25WzDzt38mMbX1JY+2TZFtVpvhbUnDmJUs4zTOJDtzljFWOc3X4lj2N2srGGO4ZkKnTEUel2Rlswo6uEytZ+rLbaR2MLGstaiUt6upKRQ1vK+mstI3V/dVlSoU4WNCrWt3WlVzWnUpJJyjSSeYa+FlyWU+dvFlc2VG1oU+MrTd1Vo06saSp+JCNTalObaetq5ysb48z263fjX48eNfzfgFzrJNptJrOxtZwujk2bVy4+UruTOGt+ebZsznp3vdjcc8Pj8z5var6fD407YayW9pb9j3tc6zjZja/RvWDCbayk2lseE3vxq+lbef0M4Gyae1PK50ZA1lJLZmKfIm8ZfNz7uZMYeHhdnyjhx/OM5SSy1t+2zoMZxv6vlAwnnc4vn25e/buXZyGdqxlYb24e/5tuOznyBnWj5S5t638w7M/Jz9Q+Px7f4QbxzYw85yvRs27E8/IOXHRzbcvd9Ps2GaeLNT2/IulG1G2Z02WtThrnNMJRNFCSmQhWilReW5CpZFK1U+XORB7Tex2p6KSSCWxfauuu6neYmpSl9ayvfulpKysowjON1SrTdTW2wdLkSw0858pY6cnXSs1Utbm6c3F286MdTVTUuMcllvOVhZexPJhYLNNPO3O1p7c4xsx0bjkfo2IDIAAAAAAAAAAAAAAAAAAAAAAAAAAAAAAAAAAAAAAAAAAAAAAAAAAAAAAAAAAAAAAAAAAAAAAAAAAAAAAAAAAAAAAAAAAAAAD19ZzRFbIa7415PtdTpkrl/I+6Xbk6yI+Ftx92eMExCcts0i7MRZxOWv2UMRIlTCmLusuITJGBUo55BnNMr8+s82deOk47KcdJXVpdbNnE16viSfSqiXjYSjFvOW1j1lw1cUnYvbKVnRuKGc54ylFayXQ4v3vK+QrOSHT26qm8npr+VfRBlfeJzznuFmIiytpTklwREde8txHXOJOpJlt1yhklTuY8ZVaDy7U5xDghNJuNOIrS2smmZO9q3d2m3QsZ21pQkm8SqVa0JVpR5JRcUo7N0tZbma6NStY2tu1irdcZcVVucYQjJU4yW9Nvbjc8GAXJw45YMQ6FZR3ciWTNa8O7Kvm0TTrfibNe0zY6vcQwuzMOPG3KEldsaM7divMSJRlmeEOJ8ftWv0NsIaIc1PBzW/tylUsapB16Tr1Kt9Z2DpXle2haQuKlCykoVarktWClPXpy4uDjtSlmTa5Ujms6MadtdXSqW9KtK4dGFS5TlCnFPWliOrJOo1sTa2Z3c9v7vzzVmftOlGYs25W1y2L2JYc0Lmbdh21NZ5BG/49sG2ylnkTLIHpGfAcGs6aftMRRv8BMdGxhanF1o4s1VEktRtLYSzz6OhfRlpCjSoXlrbSt9ezV/LWlRuHmLUZudTEGmnhyzjPIQ3srWcbOpUq0K9eFXVuXarV4yjnWTcdWKUtji2ksqWeVGeWXso5FzVGNhE+D66R8oNyfRWPclrcV6eYnR41wZsFqtDErRTrDllkx86YgZMtND5iit16O9Qwmyo2UdPNUN6Fpo4py2mvt6VOhKzV1PSOjtIcfDXu6sqta1uqmXrUtbjXQ1KqeYvxHFPKy2dlac6quJUFZ3lm6cnG2pqnSuLeCjsqOOpxmtB4zjOtjCwjCLk5M3ReHapKIJq9sTrHqFvurzS9OszydtDE4yU3ZKwWriqZI0QWHZdnOP8jQ2IJUkhKKVuMSckjCqfHQmi8hzsJMPsWd+laNWd+qlzQvbnR8beEYwsas4ypVtZuc6tKnKFWWYYUXFSUVswcej6sIWnFUatrQvXVlKbuYpqpS1cRjTqVIuCw87PFezbvy+vnGO8jzjlZteY9IOTjw6TlmTw2HSWUYDS5GY7dbtlZW3xOXO63Zxtd4o1JoM04nkZTMVkB8hDInlTC9nQaQMct7LX6Ry1pWyUqtvT0LXcdKVnRU50413Tk7q3U5YVtqylxkqyzxac1GWGnqrETFSnWnpOgpWFJVXGMpUlNKhWag06+souMaTa15JbMxw22zMJ8kUt2v1U5QuC7P7MaQ7ZK9ecArsm4QSa2Y7WtD/AK7SGBSlOaYVAZ3TXLE8ZX44kaaiOLOt7FN50c7tKNCmRq+trg6OCutji0vdGSt7fSNtC4rOnVle1XUhdRdPKbpyrVJRmmlLbThhbE+R9kl3zbX0birZXDo01OmreniVGSk1jXVOEZQe7GtLc3l5RiRKc/zbk0tF9G0WqjbBIjlDbvHmQc0bBZqe8ZQHIcknDKbKjY3EcSEG5Ej0sbUEOizNS617YUqKhSh4oQ7JrWxS8yOj5YUraOldJaR76qVuKsqsbe3o0qtShGLUVKVV6kk3N53vZuytrOOpWdhZWcbenS17mk69SpOlCcpLWxqYkn4q3djZmHPMNYy3V5SzkhI5k+FxSOY1nPJgYMzJL8ZwpqpFYHdYxNewOVTIEwsiKqm5igCx9QkM9WZBcackhlyhsbzSzbSDyq6ncVrDRmmHTqzqVY6RVvTqSlr1EqipwjLMtjlFNb8Jtb1nJ3ToUbu90bGdOnGFS2dWdOMVGEtVazTS26uevC2FoSjOkEzFiXZnGW5G3nJn5LwydgvJx2ouKcBQqWxmS64Zta6FvOF0mKHdNrNip2TQ5t6JdE3pvd5suVyFpqia3m5xZ3CSIXbanTuaNS0q2VjpiFWNWl31O6qa9G4oywquvHj6iWx60XGGxLHJk0nOlUjc07m60fOk4TVCFGGpUozj8GoS4qOVlJPMmnte3aeaLHs9lmK57B8nwN26xTnHEwjU9hj30Ftc+s0sh70ikMddetryicWdx63O7cjWUQurevbVfUejrkalKYaQZ7KtThVp1aVSLnTq03TlFa0U4Si1Lx4tNJp74uL2LDzg83TqSpVI1IZUqbjKDSTSaesmk8xeMLY01yPOcHpO5VzNmcdptuNGtIskZOOuwZl5n0hnT2ypotBW1SgyblpMrhMmnid/QRlLISz+tc5f7yWK92rFEpii0xOxlXpUtSPKaEo0LOx0pfUqT4+3q6RpxevUa4mjq1IU9Vz1H41OPjY4x7nLDeb/AEjVqXV3o+1qTbp16dlJ+JFNTrZhKbkoprKk/Fyo53RWNnQP++UkhnKK15PCPYSwgm0AYtom3VZw1VWYRx85tMnYUc7IxG55FcJOvYDciuuTnRy6rkZnlJ0topVyGjSrcaL6mLjF2YaO43RC0nK7ue/52vfyuFXqKMZulx6pqmnxXFKOKeHBbU9u1JYleOGkXZRoUHaRuVacQ6McuCmqUpubWu5vLmpKWHsxtZ3uDjyuT+wvy/KbFTJBZp4nvPGsESxaRkqPoMjMDLQrYjI8UhEkcGV6tubXibY2KcWyTMKl2IWIG7I0YaXZe3ORDeagUx3DnpK44OcbOrSV3a15V3RlKnKSdOjNpSTylKS2PfhtLDeSSjGFlS0xxcYVHbV6UaLqRU0sVJxi2njLintWzxkt+485eX8tT7PGTJpmDKL0VIshZAejpBLHwhoZmEp0d1BZZRyu1ojre0siDqlhJfOIbm5InrdS6/qVL7r63euoUIW9GnQp62pTiox15uUkljGZPMpNc7bfSefq1JVqk6k2nOctaWqlBN52tJY1VzJL0Ho81Wzncs1w1ixtydWZ9MMXy9qhJDXuLqps3HIBEcibYZTUSe+q1sRZMylBZEyZIYchob1TDGY6xz2LuMNYHJC2XHI69CbIx5G7oSV1e1dIw0jKlKpm0u7SdZ0baljC1qdGScJwllycoPKe/G09BbVVK3tYWcrONRQxcW9xCEatepl7FKpHElJN6qTTWc7dxYGouB8drdqOU32An+AcOatP+q0SveccYB2KWuE9wXgXMWT3w1kaZXKaReBuVsphMFXIXN6hSFngLlGEiaSRlXH7SkbQwSRLJf3VWFnou2oXFe8hdzVOpXt4xhc3FKMXLUp5mlGcsYk9dSxlZ1t2lpb05XN/WqUaVrO2g506NdudKlUm0k5+LrSimsparWWsLCLM3NyfBM86U5Tddq9utM9ktyMfTzGT3rpPNbYo7R3JEjgLk62RXJGKMiKTMBYXY18JjbU6/wAYMQITI1joQ8o3npToWjtStyvNhC4oX8O97PSNtZVKNWNxC9lrxjNJulOm3Vqyi201Lak8LZymt1KlVtJcdc2de6p1YOjKhHVk4SklUhL9TpqS1dscJ4xtfKZp7Xbv5UwTyoeEMBYqjWJY7jzMbRpjFNjE7jifHcskGwLNOGKERpwap7L5XGniUkMTXB1iaKMMejzu1NLdYnWu/RzXR6cjTeaz0fTutHX93VrXLq07i/4hxr1YQo8XOUouEIyUW3JuUnLLxsWEsrourt297bUadKgqc6Vs6uaMJSqayw1KTTaWrhJJx25e8xggGKcSa07G8tTsjEsXQh/c9FXtWi1rx/KGBHIILApXlXMrtEo7NU8YXlno1pmJ0rdYdFkiuw1G3WHUOtsLXJW5aj6J1695acH7adarBaR+6qlOTjUlGhS1nBTWNV1WvGaab242ZRBGnStrjTFwqcJuzWaFOUcwg6tRxcnHamqafixfyYxldZfuDmDcLkgOUYlueOwaQ5IYcx6nJ1+So9jeC4+lkvaHOcpLGpomV0AYIy0yEqJ3NKzscWrWu51SEPrkjPXqUlqIlJs7GlY6f0XCg6rpzoXUlCpWqVlBxjhuDqOUoqWzWSbWVnnMK6q3WitISqqlrRq22JwhGm5qUtikoRUXhp4eG2mk9yNImc9i8hbCk4gIn5MSKswjhqH4Khd0WijVGDDYPCDnQ5juf720uy55e6XOyqipyOrZafX+zWpilJ6w5V6a2tadrx2pKpJ16068+MqOpic98YOSTjBfrY7kU9avKtxetGCVKnGlHUgoZjHc5YzmW3bLlIHHSQgAAAAAAAAAAAAAAAAAAAAAAAAAAAAAAAAAAAAAAAAAAAAAAAAAAAAAAAAAAAAAAAAAAAAAAAAAAAAAAAAAAAAAAAAAAAABszlfKUyxw2H0R2KhEA7CJHpFgDX/AAOma7pnc+EZLQYVNkRD66LVtkWZDIu3ZKYJM5x1zjxaaQGMzepU1LfXW8+lCaSloenGzvLOpVdSN3VrVNfitR03Uk5RwteWXBvY9aLe3Ys5LCWkpTube4hTcHbwhDDlrKah4ssvVWrrLKw08ZztJMauVofyOU0R8oi84aTOTcwsTzD4XgRvn9rG0Q+DqMTPGK49F2iZlwRcSUkYinc+SKLk8GSJ3V1PcLCkLVYuoamjWgorRcdGxuMNVIVZ3DpazqTjUjUlLi3UWq5aqis1JYXOthJ7pyekHfSo7FFwhRU0oqLhqpayht1W2/eLOeQxx1P3bswDj/KWA8sYajWy+sGZXBkkM2wxKpRIYSqbJpGv5LJPscz2OUVOsAmNie0htdXVC2LqPjOlRtbiQanSkUs6LvRfHztq9C5na3dtT4qncQhGopRaUZQqUpNKcWo598nFrY8J5ht76NGNelUoU61vcS15QnPUaqKTacJpZUltWcbW3szsP6yZuZCqTzAsp1T1fxlqm0a7TC7IEOKQu7zlnIUsmBjyxPdyrLOVJgmQPE/YUaiPpkjJEzmprYmhqXvbaUlOTuV1CtqOj6mpcQvLureO6hxc5OKo04Rw01SpU3JU5PLbm5uTeqk8LCxVu4cZRlbWtO2VGSnFqTrTnNNNcZOcU5RWMKLWEtnLhZVKOVVxDF5BkzNuC9CMe4Y26y5GZ0wyvOiPNeSpbD2dwykjUJcgyjH2DnZGljkRe3e9atVtdD5E+t7IeoMKtRLUJytGq4loSvNUbe50nVuLKlUpyjbyt6UJyVF61KFSupa84xxtxDWktuVltdL0nShKpWo2VOjdVoyhKsq0pRTqpqbhSaUYyll4TlLDeGmsogLB+82LGDAMb1l2s1KjG1mLccS2STXECtLlKXYKyLjtzmd9iiWMxc5hjU+GSGGvS+251Njzo0UMsdTr1dXMyiRmKaeu50bXqXTu7O+qWVWrCNOunShc05qCcabUJzjqVFH9dFtNbGsvbBRvaUaKtri1hdU6c5TpSVSVGdOUsOS1op60ZZzqyinnLzjBdirlU8nI91MD7ewvFmOYg360YyYcD4cwpabIHyIsOCY/GJZDEkEdpC5uFZI/ul8dnElsvlyw6xXRzVJV3W65MisbjIY6EpOxuLKpWqznc1e+qtzsU++ddSVRRitSOrKK8RSeUmtiw1u9J1e+6dxClCEKVJUYUHmUFQ1XF03JrLbUm9dNPONjjlOSEfKg4ExzjTZDD2t/J8wXBsG2ew3LcbZAWX52yLkqfFSN5IuTRiRtEvmDNenbobD7Vjupsxqhj6Sx8cFqVWvlhVW0ksyNaFuKlW1rXOlJ3MrOop04u2pU6eEnFpxhPLm1ha2tlY97sJFpKjCFenQsadKNxBwqPjZ1JZ2tNScUoxi3shjm8bnnfVBtzpmjRrEEJyJyc6HlGcHwPImSEGBXXHGZ5HBcq4FfX10TLplEsjWYwtdpOhgMpeFFskamuWJI4UeRSjpR8taiooah5L12ttpG4qU9Ky0XXnThK4jUoxnTuElsnSlVcY66WxuOvJvGU9iJ7Xj61nShOwWkKUZTVGVOrKE6Mm9saipKUlDL2ayUUv12w55UraaYa+b9acZBw8fj6CZw1D0/18xvOYTjq+rnjXGuTGS/IjlNcKICiXNZVZDGmLzsmDuDVa8nKax9WoalDgWvsPvJxoWyjc6OvoVVUnQvbmrOFSfi1JxajFVlqpYcnHXi4x/XNYSSY0pdOjeWsqLgqtrSpxnThlwpze2VKTy9bCxGS2tcyyYY5W3i1UlsYyarxhya+FcW5ozAwP7DLclO2SpzlGGxW6XUqZJpBhbC0kb0MUxTKqq63Koi+I3J8PgXOqTGrEhXapZUdF3sJUY1dLV6tvQlFxpRo06U5qONWNWtGTlOC2KUVGOtjbvOOtfW01UdPR9KnWqJqVR1JVIpy99KnSklGEst4efF5Nqyawfj8fV8v1Bc4ymnhNrk3dG3Czhcn0YK1bHzb9y2Y9Hy9DM2dwNzXXaLMuLczMMRV4jfcV4hw5jJmsQzC+Truu2HkHRW6aI3iyOxcxsVLllpLinbbEaq9pOJsstdV9eB1K+w0erKhcW8qirxuLivWk3DUWLhpOm461RtRWxyziSedWOHnsubt3FSjWjHUdGjRpRxLWeaK8Wakox988NcsX+uexmaFvK0YvWZEbtpZFoFh9/3uaim5xT7Em5MnyDHiyfs7YS0teUXfW9EmLiK2cpi05DpVelk7ekpJCSZAlRI1yZJVPX+4VbiXZLSleOjpNp2vE03U4pvWdBXWVJU96208uOI5xhPselKbn3zKxpyvYrPHqpNQc4xUY1Hb+9c0kt00m8NJbTD6H7wSRo123zwrM4spn0w3sl2GZxKsrq5QU0K4zJMW5VecrPjmqixEYWESlRO3N7VJz6kvcWKYjK3LSyXSy+iEvuqaNhO60dcU6ipQ0fCrTjR1NZTVSMYJKeutRw1cY1ZZy1lcvJTvZRoXlKpFzneypzlVlLVlGUZObbjqvXc84azHD2rkSwX+Pxrw+PqCz29T29KfWnjm3J7OdnE03y45FyrHO9iy/t0G2GI8orgp8gWEGTajRCD7H5J1vhEcxpiXKjdmee4WUXwCEqjVsHjWTYlEWl1Zsikxk44xOUrMPYFTg31MTuJihSrcly+jnoi4U67tdI1LajcycqtCVCFwk5ZUnRnOalS1o8mJJPbvbZaU7+jqUVc2VO4q0FFU6yqSotqLzHjIRi4zcXy+LnqLOinKi5qbdts77TzeHY8yUk2fY3uC58wpIG1aRjWdYwekDU0FQcm0lWc9M1Y60sTKmjMjsXLHlGa20NczXklweEjlLPQtu7K3s6dSpRlaSjO3uItcbTqLOZ7fFllNpxaw1s2ZyaQ0lWjc17mcITjcqUa1BrEJ03sUFq5acdjUsvasvmLB2B2l1wm+LzsT62aN4+1qanuVM8tl81e8kSvYLK7kpj6VzStcfis+njU0qIBDr6uqhS9M0ebumyBQnb6OjycmTnplm9tYXUKnG3Wkat0405U4QVKFClHWW2U6cG9eeHscpLV/WpZNK13bVIKnb2VO3WtGUpOrOtUai24xjKcY8WtryoxedmW+Xu9hd9P4+N1sXbhfxU9ilMbKNfj6Y77OevnXqmCiY0Tzey3sPZ+t3ZT2O87ndjK/rJVXw4O/R+J610b3vZXNnxyqd8VLmevqOOo7lt6upryzqZWHrpy34iLm874uKVw6agqcKMdXX1nLid8nLVilrY5I7OnBeUX5TB+jO3u0OxR2HIzLcT7gKp425v1qmckcHSNyWCTt4q9Xx2kzbGllXI5JHFdLTo3OUceTLGw+5UaS1ULWHJ6wS0NGVhZWauKlO4sHCdC7pwSlGpByWvxcpSThJPEqbm0/Fbw2SQ0lJXVzcOjCVK5c41reUnKM4SbWrxiimppptSUYuO1Yztdy5J5RrCjhqNnbTrAOkUb15x9maV4zmlH9Jm6Z5MmKB9gciSvbiZK3uZxqquZoXNK2trVGmxvPhbfDKdeF/RpAsfFd1uKOiLiN9bX11pCVzUt4VacY97wpQcZrEVBQn4jjtlLKm55SylHbvU0hSdrXtLezhQp1ZU55VadSUZQfjOWtFZUklGOHFRabw84MDs3ZKxjkezE1uNMGsmEawXDsPgE7uZpY9Su7K2QmE1zvkOXnOrwlS9YHKXUWpLT42i6akbOgW2kuaokwopLZ21CtR47jrmVzxledSnrU4w4mnLGKK1W9ZQe6T2tb9pw1alOfFcXRVHUpRhPE5T4yazrVXre9cs+9WUsb2QYOohAAAAAAAAAAAAAAAAAAAAAAAAAAAAAAAAAAAAAAAAAAAAAAAAAAAAAAAAAAAAAAAAAAAAAAAAAAAAAAAAAAAAAAAAAAAAAAAAABhcxjC5lz7uXnAxhYxhY3YxsxzYMgZAAAEktiWFzIAMJ71u2rofOC54xN5pCTliiGy+URJQ4J6JV58Yf3VhOXJaVurRMsNalaS9SnpW++tCTrry6VvurS3jdXjpOlTqfCU4Tw8rWipYa5VlPDNoylBtwlKLexuLcW1zNprJbZhhhxhhppl5ppt9xhppl115hhl91brzDL7q1uvvvurW6666tbrrq1rWta1rUbpJLCWEtiS3Jcxr25+Xn6z+Aws5ws8/Lz/PtMYXMgBkAN6w9q5uT0fK/SAH2+3oQGMLfhZznOOXdnrxsAGQAMYWzYtm7Zu6uYAZwt2NnMAAAAB9vRuAABu3AAAAAAAAAAAAAAAAAAAAAAAAAAAAAAAAAAAAAAAAAAAAAAAAAAAAAAAAAAAAAAAAAAAAAAAAAAAAAAAAAAAAAAAAAAAAAAAAAAAAAAAAAAAAAAAAAAAAAAAAAAAAAAAAAAAAAAAAAAAAAAAAAAAAAAAAAAAAAAAAAAAAAAAAAAAAAAAAAAAAAAAAAAAAAAAAAAAAAAAAAAAAAAAAAAAAAAAAAAAAAAAAAAAB5fCnx7fx+PbBJt4SbbaSSWW23hJJbW23yJ5z1IJNvCTbk0kt+W3hJLnb9r9Gx7V/k2c9bTHOrVizH0tyC+syVGrfaR5dG49Gor0mqm0tve5hL1KKNGOy2lCr0aKjogUGUQO1UBDwkIvXJfcT0Fwc4O6PttI8NtNe5sryGvbaOt4upd1IYTb4uEalVtJ+NqxjGLajrtrZ9A0dwPt428LjS9zOlKrFShb0mk4prK4yTTbk1twmklse0zM8j8b694CSezRrv8ORW+EXcc/CumP5Fe/VHf4NcHPO3PrTHkfjfXvAST2aNd/hyHhF3HPwrpj+RXv1Q8GuDnnbn1pjyPxvr3gJJ7NGu/wAOQ8Iu45+FdMfyK9+qHg1wc87c+tMeR+N9e8BJPZo13+HIeEXcc/Cumf5FedP+p6V6OkeDXBzztz60x5H4317wEk9mjXf4ch4Rdxz8K6Z/kV50/wCp6V6OkeDXBzztz60x5H4317wEk9mjXf4ch4Rdxz8K6Y/kV79UPBrg55259aY8j8b694CSezRrv8OQ8Iu45+FdMfyK9+qHg1wc87c+tMeR+N9e8BJPZo13+HIeEXcc/CumP5Fe/VDwa4OedufWmPI/G+veAkns0a7/AA5Dwi7jn4V0x/Ir36oeDXBzztz60x5H4317wEk9mjXf4ch4Rdxz8K6Y/kV79UPBrg55259aY8j8b694CSezRrv8OQ8Iu45+FdMfyK9+qHg1wc87c+tMeR+N9e8BJPZo13+HIeEXcc/Cumf5FedH+p6H6egeDXBzztz60x5H4317wEk9mjXf4ch4Rdxz8LaZ/kV50f6nofp6B4NcHPO3PrTHkfjfXvAST2aNd/hyHhF3HPwrpj+RXv1Q8GuDnnbn1pjyPxvr3gJJ7NGu/wAOQ8Iu45+FdMfyK9+qHg1wc87c+tMeR+N9e8BJPZo13+HIeEXcc/CumP5Fe/VDwa4OedufWmPI/G+veAkns0a7/DkPCLuOfhXTH8ivfqh4NcHPO3PrTHkfjfXvAST2aNd/hyHhF3HPwrpj+RXv1Q8GuDnnbn1pjyPxvr3gJJ7NGu/w5Dwi7jn4V0x/Ir36oeDXBzztz60x5H4317wEk9mjXf4ch4Rdxz8K6Z/kV50/6npXo6R4NcHPO3PrTHkfjfXvAST2aNd/hyHhF3HPwtpn+RXnT/qelejpHg1wc87c+tMeR+N9e8BJPZo13+HIeEXcc/CumP5Fe/VDwa4OedufWmPI/G+veAkns0a7/DkPCLuOfhXTH8ivfqh4NcHPO3PrTHkfjfXvAST2aNd/hyHhF3HPwrpj+RXv1Q8GuDnnbn1pjyPxvr3gJJ7NGu/w5Dwi7jn4V0x/Ir36oeDXBzztz60x5H4317wEk9mjXf4ch4Rdxz8K6Y/kV79UPBrg55259aY8j8b694CSezRrv8OQ8Iu45+FdMfyK9+qHg1wc87c+tMeR+N9e8BJPZo13+HIeEXcc/Cumf5FedH+p6H6egeDXBzztz60x5H4317wEk9mjXf4ch4Rdxz8LaZ/kV50f6nofp6B4NcHPO3PrTHkfjfXvAST2aNd/hyHhF3HPwrpj+RXv1Q8GuDnnbn1pjyPxvr3gJJ7NGu/w5Dwi7jn4V0x/Ir36oeDXBzztz60x5H4317wEk9mjXf4ch4Rdxz8K6Y/kV79UPBrg55259aY8j8b694CSezRrv8OQ8Iu45+FdMfyK9+qHg1wc87c+tMeR+N9e8BJPZo13+HIeEXcc/CumP5Fe/VDwa4OedufWmPI/G+veAkns0a7/AA5Dwi7jn4V0x/Ir36oeDXBzztz60x5H4317wEk9mjXf4ch4Rdxz8LaZ/kV50/6npXo6R4NcHPO3PrTHkfjfXvAST2aNd/hyHhF3HPwrpn+RXnT/AKnpXo6R4NcHPO3PrTHkfjfXvAST2aNd/hyHhF3HPwrpj+RXv1Q8GuDnnbn1pjyPxvr3gJJ7NGu/w5Dwi7jn4V0x/Ir36oeDXBzztz60x5H4317wEk9mjXf4ch4Rdxz8K6Y/kV79UPBrg55259aY8j8b694CSezRrv8ADkPCLuOfhXTH8ivfqh4NcHPO3PrTHkfjfXvAST2aNd/hyHhF3HPwrpj+RXv1Q8GuDnnbn1pjyPxvr3gJJ7NGu/w5Dwi7jn4V0x/Ir36oeDXBzztz60x5H4317wEk9mjXf4ch4Rdxz8K6Z/kV50f6nofp6B4NcHPO3PrTHkfjfXvAST2aNd/hyHhF3HPwtpn+RXnR/qeh+noHg1wc87c+tMeR+N9e8BJPZo13+HIeEXcc/CumP5Fe/VDwa4OedufWmPI/G+veAkns0a7/AA5Dwi7jn4V0x/Ir36oeDXBzztz60x5H4317wEk9mjXf4ch4Rdxz8K6Y/kV79UPBrg55259aY8j8b694CSezRrv8OQ8Iu45+FdMfyK9+qHg1wc87c+tMeR+N9e8BJPZo13+HIeEXcc/CumP5Fe/VDwa4OedufWmPI/G+veAkns0a7/DkPCLuOfhXTH8ivfqh4NcHPO3PrTHkfjfXvAST2aNd/hyHhF3HPwtpn+RXnT/qelejpHg1wc87c+tMeR+N9e8BJPZo13+HIeEXcc/C2mf5FedP+p6V6OkeDXBzztz60x5H4317wEk9mjXf4ch4Rdxz8K6Y/kV79UPBrg55259aY8j8b694CSezRrv8OQ8Iu45+FdMfyK9+qHg1wc87c+tMeR+N9e8BJPZo13+HIeEXcc/CumP5Fe/VDwa4OedufWmPI/G+veAkns0a7/DkPCLuOfhXTH8ivfqh4NcHPO3PrTHkfjfXvAST2aNd/hyHhF3HPwrpj+RXv1Q8GuDnnbn1pjyPxvr3gJJ7NGu/w5Dwi7jn4V0x/Ir36oeDXBzztz60x5H4317wEk9mjXf4ch4Rdxz8K6Z/kV50f6nofp6B4NcHPO3PrTHkfjfXvAST2aNd/hyHhF3HPwtpn+RXnR/qeh+noHg1wc87c+tMeR+N9e8BJPZo13+HIeEXcc/CumP5Fe/VDwa4OedufWmPI/G+veAkns0a7/DkPCLuOfhXTH8ivfqh4NcHPO3PrTHkfjfXvAST2aNd/hyHhF3HPwrpj+RXv1Q8GuDnnbn1pjyPxvr3gJJ7NGu/w5Dwi7jn4V0x/Ir36oeDXBzztz60x5H4317wEk9mjXf4ch4Rdxz8K6Y/kV79UPBrg55259aY8j8b694CSezRrv8ADkPCLuOfhXTH8ivfqh4NcHPO3PrTHkfjfXvAST2aNd/hyHhF3HPwtpn+RXnT/qelejpHg1wc87c+tMeR+N9e8BJPZo13+HIeEXcc/Cumf5FedP8AqelejpHg1wc87c+tMeR+N9e8BJPZo13+HIeEXcc/CumP5Fe/VDwa4OedufWmPI/G+veAkns0a7/DkPCLuOfhXTH8ivfqh4NcHPO3PrTHkfjfXvAST2aNd/hyMrhF3G+XSumfksrz6aQ8GuDnnbn1pmGm0HJs561ZOamrKWPZbj98eUqxWxUkK6NyGNSqqeqa0xuZZhEFS2NWOyKlTb1iGrquUF0XNNy8hnSH2LlVhDQPB3hFo+vpHgTppaSnaQ4y50dXTp3UIbcfqclTqxbw8a8ZRljCks7a/SPBC3lb1LjRFzOrOlFylb1cPWUVmWrJJNSxjCesnzo1wDxGq45jLOU2mnvW17HnG1bmnzHgMOOx5ym0871hvY88q3MAAAAAAC54TfcVMomZZ2ri5KxGW17dOF1jolutrxpWlacK0pXjStK08ulaV7YuOD9KFfTmi6U1rQle0G1s2uM1NLbzuKLLQ8I1NK2EJJOLuaWU1lbJay2daR9IbkU40xsfJ24bdmptSonCZPmVZDJVackso53eEeU5hEky9aZZbbcoUEx6MMbWWYbW6+xI3JiLa0LKstt+f92O9uLvugaap1puULF2tnbR26tOjG1o1dVRbaT16s22ks7G1nafVtJtu7mm21FRxl5xs2Y5vttNrY+XleAAAAAAAAAAAAAAAAAAAAAAAAAAAAAAAAAAAAAAAAAAAAAAAAAAAAAAAAAAAAAAAAAAAAAAAAAAAAAAAAAAAAAAAAAAAAAAAAAAAAAAAAAAAAAAAAAAAAAAGqTlrI0xvnJ25ldnVtSLXCGvmKpDGlagks09neFmVIfE1K9CZfbdenUHR6TPjWYaVWy+9I4qSLq1LNvtu+odxy+uLPugaFpUJuNO/wC+rO5jl4qUJW1Wq4uO54nSg03nGHznfo2TjdwSbxNOMll4axyrc+XHS8nzeZrfcZMpYZdXjcZJXy+6ta1rWt17mquurWta1rWta1rWta1rWte3Wtaj6DwhpQoac0rSppRhG9r4S3LWm5NLoy2fK9MwjT0rfwgsRVzVwlyZlrPd0tlsCmKwAAAAAuSG/wCF0W/yiZf9ZJhecGvv/or+GUvpLXQf330f/Caf0n0puRo/m3Nc/wDGy/7e2Th8w7rP+cPhN/C6H/gbU+paS+66nVH81Gz4fOjgAAAAAAAAAAAAAAAAAAAAAAAAAAAAAAAAAAAAAAAAAAAAAAAAAAAAAAAAAAAAAAAAAAAAAAAAAAAAAAAAAAAAAAAAAAAAAAAAAAAAAAAAAAAAAAAAAAAAAADWDyy/825sZ/jYg9vbGI+i9yb/ADh8Gf4XX/8AA3R26P8Auuj1v81nzWZl/hdKf8onr/WSkfUOE/8Azg0v/DavsaR8v05999Ifwmp9BbYoiqAAAAALkhv+F0W/yiZf9ZJhecGvv/or+GUvpLXQf330f/Caf0n0puRo/m3Nc/8AGy/7e2Th8w7rP+cPhN/C6H/gbU+paS+66nVH81Gz4fOjgAAADATePdtTpwtwAkT43T5Bpm/JVuPzTD5WZGOxqy41mK66l2Fx1/67X8HWt3Qrrm6nEilOlf2WtS/oHAPgTT4ZLT/GaQnYvQui5aRjqW8a6uHHjf1KWtVp8WnqLx1rb3s2HZaWquVXbk4qlT11hZ1nhtJ5xheK/YZ9j5+cYAAAAAAAAAAAAAAAAAAAAAAAAAAAAAAAAAAAAAAAAAAAAAAAAAAAAAAAAAAAAAAAAAAAAAAAAAAAAAAAAAAAAAAAAAAAAAAAAAAAAAAAAAAAAAAAGsHll/5tzYz/ABsQe3tjEfRe5N/nD4M/wuv/AOBujt0f910et/ms+azMv8LpT/lE9f6yUj6hwn/5waX/AIbW+dHy/Tn330h/Can0FtiiKoAAAAAuSG/4XRb/ACiZf9ZJhecGvv8A6K/hlL6S10H999H/AMJp/SfSm5Gj+bc1z/xsv+3tk4fMO6z/AJw+E38Lof8AgbU+paS+66nVH81Gz4fOjgAA0juPL1aYv+bcE4UwM05e2CLzpnmGa/NubYhj1+jmuUemslkZDS6tR+WZoiZU8rkDGzXnyVKzwBllLe+ISybbZC2pzT16TfUk1rbEks71nHVv+Y2UW03s2LO/k5yzuW7+XWhH+cfZ+FXDvm/1D7v3Dd3Dvkzwam+nP+Ulnoz3t5+IfzSN9I+ClUAAAAAAAAAAAAAAAAAAAAAAAAAAAAAAAAAAAAAAAAAAAAAAAAAAAAAAAAAAAAAAAAAAAAAAAAAAAAAAAAAAAAAAAAAAAAAAAAAAAAAAAAAAAAAAABrB5Zf+bc2M/wAbEHt7YxH0XuTf5w+DP8Lr/wDgbo7dH/ddHrf5rPmszL/C6U/5RPX+slI+ocJ/+cGl/wCG1vnR8v05999Ifwmp9BbYoiqAAAAALkhv+F0W/wAomX/WSYXnBr7/AOiv4ZS+ktdB/ffR/wDCaf0n0puRo/m3Nc/8bL/t7ZOHzDus/wCcPhN/C6H/AIG1PqWkvuup1R/NRs+Hzo4AANBnLDtTYx5t5EpoZW1A0NLdyoWGkje1taNO3tyBKS0uVhKZGiSFkpkqcqylLSySCrC7LaUtttpSnASQ97U/er50bw/X/vH86Krlu/lzoT/nHl//ADcP+Z8eH9Y+7dw3dw7/AO7M/wD/AKOX7Z+Qs9Ge9vPxP0T5Ptj5TfSPgpUgAAAAAAAAAAAAAAAAAAAAAAAAAAAAAAAAAAAAAAAAAAAAAAAAAAAAAAAAAAAAAAAAAAAAAAAAAAAAAAAAAAAAAAAAAAAAAAAAAAAAAAAAAAAAAAAaweWX/m3NjP8AGxB7e2MR9F7k3+cPgz/C6/8A4G6O3R/3XR63+az5rMy/wulP+UT1/rJSPqHCf/nBpf8Ahtb50fL9OfffSH8JqfQW2KIqgAAAAC5Ib/hdFv8AKJl/1kmF5wa+/wDor+GUvpLXQf330f8Awmn9J9KbkaP5tzXP/Gy/7e2Th8w7rP8AnD4Tfwuh/wCBtT6lpL7rqdUfzUbPh86OAADVPykmquZtkctcmjLMUsbW7smtO9eOs6ZZPcX9qZTWfHUdQrSHRzbk7koINe1xJp5dC2pttPXHUrW4sq6lKjeMklJP9dFpc3Jzc2dnJz5NotLWzyxa+XKf0GN3Ld/LrQn/ADjy/wD5uH/1D7x3Dd3Dv/uzP/8A6C00Z728/EfRP7fZm+kfBCpAAAAAAAAAAAAAAAAAAAAAAAAAAAAAAAAAAAAAAAAAAAAAAAAAAAAAAAAAAAAAAAAAAAAAAAAAAAAAAAAAAAAAAAAAAAAAAAAAAAAAAAAAAAAAAAA1g8sv/NubGf42IPb2xiPovcm/zh8Gf4XX/wDA3R26P+66PW/zWfNZmX+F0p/yiev9ZKR9Q4T/APODS/8ADa3zo+X6c+++kP4TU+gtsURVAAAAAFyQ3/C6Lf5RMv8ArJMLzg19/wDRX8MpfSWug/vvo/8AhNP6T6U3I0fzbmuf+Nl/29snD5h3Wf8AOHwm/hdD/wADan1LSX3XU6o/mo2fD50cAAAAaFuW6+XWhHl8PFHlcftuH/1/H0h967h27h49+ODNRrn/APzGzm37OR7ukttGZ1bz8T9E/l+RchvpHwUqQAAAAAAAAAAAAAAAAAAAAAAAAAAAAAAAAAAAAAAAAAAAAAAAAAAAAAAAAAAAAAAAAAAAAAAAAAAAAAAAAAAAAAAAAAAAAAAAAAAAAAAAAAAAAAAANYPLL/zbmxn+NiD29sYj6L3Jv84fBn+F1/8AwN0duj/uuj1v81nzWZl/hdKf8onr/WSkfUOE/wDzg0v/AA2t86Pl+nPvvpD+E1PoLbFEVQAAAABckN/wui3+UTL/AKyTC84Nff8A0V/DKX0lroP776P/AITT+k+lNyNH825rn/jZf9vbJw+Yd1n/ADh8Jv4XQ/8AA2p9S0l911OqP5qNnw+dHAAAAFIqQIVtSqrUSRXVPf1UiqpOSoqQZ2v7ITU2y/qV/wDJp/Ks5t3ap2+0JaVetR1+JrVaXGR1Z8VUnT14+TPVa1o7XseVt3GU2tzazseG1lc2wqxEYAAAAAAAAAAAAAAAAAAAAAAAAAAAAAAAAAAAAAAAAAAAAAAAAAAAAAAAAAAAAAAAAAAAAAAAAAAAAAAAAAAAAAAAAAAAAAAAAAAAAAAAAAAAAAAAA1g8sv8Azbmxn+NiD29sYj6L3Jv84fBn+F1//A3R26P+66PW/wA1nzWZl/hdKf8AKJ6/1kpH1DhP/wA4NL/w2t86Pl+nPvvpD+E1PoLbFEVQAAAABc8KsuMmMTstpxrfJWMu3tVrWt17mlpSlLbaVurXjXtUtpWta9qlK1qLfg/WhQ07oqpUajCN5R1m9y1pqKb6MvbzLLe4sdD1I09K2EpNJK5pZb2JZkor0t/IfSD5FGUsL9yeGH2Zpckq1zhD9lSOyhGQcWYezvC7KMvl6REtLtrW4g5RHZOyOZVplLa3pl5JttK230qPBd2SwuLPh/pmtWg40tId7XlrPD1KlGVtRpZjJrEnGdKSeq3hOOd59W0opK7k8PEoxaeMxeEt2Nr2NLY/kNrw+WnAAAAAAAAAAAAAAAAAAAAAAAAAAAAAAAAAAAAAAAAAAAAAAAAAAAAAAAAAAAAAAAAAAAAAAAAAAAAAAAAAAAAAAAAAAAAAAAAAAAAAAAAAAAAAAAAAAAAAAAGqHlrpSwsPJ35hZnZzSonObPuK47F0Z51hZ7w8IcpRCXq0SIu66l55yePRh7czbS6XVsTIDjLqUttrWn1HuN2FzecP9DVqEHKlo93N5dTw9WlRjbVqTcpYcU3OrFJSccpSxlo79GxcruDw8QUpN42LY97ysZ2/QfN7mtlS5lLC7v7qySvll1K0rStLrHNVbWlaXUpdStK0rxpdSlaV7VaUr2h7/hDWhX05pWrTetCV7X1Wtz1ZuLa51lPD5T5Xpmcamlb+cHmLuaqTXRLVftTRbIpysAAAAAOaV4V48KfH0uHb/wDPyw2ppptNPKaeGmtq29DG1YabTTymnhp5ytvRydSNiWsHKM511cVrnjGOQplj99ckqVK8KIySxvbDKqI6H0SKJHD5UUojSlei6pf0Zcob3Iwq5avuR2NthppKr3L4RaA0/o+jo3hroRaVdrCMLe/otQu6UNXV2VIuNSMsbHKEtvvsJ7T3ujuGNF0IW2lraVeVGMYwuKSi5NJYWvHenjZlZTSy1naZr+SB99e//JPYX13+Awq/cHuPfgTS/wDOF7+kFj4UcHvi9x6r7B5IH317/wDJPYX13+Awe4Pce/Aml/5wvf0geFHB74tceq/t6fmHkgffXv8A8k9hfXf4DB7g9x78B6X/AJwvf0geFHB74tcer1876vT0PLyQPvr3/wCSewvrv8BgegO49+A9LPf/AKQvunnr8uF6ehjwp4PfFbn1ev8AddX23vJA++vf/knsL67/AAGD3A7j34E0ty/6Qvun/X8uF6ehjwp4PfFbn1ev911fbe8kD769/wDknsL67/AYPcHuPfgPS/8AOF7+kGXwo4PfFrj1evp6vT0PLyQPvr3/AOSewvrv8Bg9we49+BNL/wA4Xv6QY8KOD3xe4X8V/TkeSB99e/8AyT2F9d/gMHuD3HvwJpf+cL39IHhRwe+L3HqvsHkgffXv/wAk9hfXf4DB7g9x78CaX/nC9/SB4UcHvi9x6r7B5IH317/8k9hfXf4DB7g9x78CaX/nC9/SDPhRwe+LV/VY8kD769/+Sewvrv8AAYPcHuPfgPS/84Xv6QPCjg9s/wAmuPV6unr3c3SsPJA++vf/AJJ7C+u/wGD3A7j34E0tyf6Qvuj/AF/Jl+jpRjwp4PfFbn1er91183Y8kD769/8AknsL67/AYFoDuPfgPSy//UL7o5q/Jl+jpQ8KeD3xW59Xq/ddfN2PJA++vf8A5J7C+u/wGD3B7j34D0v/ADhe/pA8KOD3xa49Xq6evdzdKHkgffXv/wAk9hfXf4DB7g9x78CaX/nC9/SB4UcHtn+T3C/iv27/AGDyQPvr3/5J7C+u/wABg9we49+BNL/zhe/pA8KOD3xe49V9g8kD769/+Sewvrv8Bg9we49+BNL/AM4Xv6QPCjg98XuPVfYPJA++vf8A5J7C+u/wGD3B7j34E0v/ADhe/pA8KOD2Pua49V57B5IH317/APJPYX13+Awe4Pce/Ael/wCcL39IHhRwe+LXHL+t6+nq9O3cx5IH317/APJPYX13+AwPQHce/Aelnv8A9IX3Tz1+XC9PQx4U8Hvitzy/rev911f18ryQPvr3/wCSewvrv8Bg9wO49+BNLcv+kL7p/wBfy4Xp6GPCng98VueX9b1/uur+vleSB99e/wDyT2F9d/gMHuD3HvwHpf8AnC9/SDPhRwe+LXHL+t68cvV6du5jyQPvr3/5J7C+u/wGD3B7j34E0v8Azhe/pBjwo4PfF7j1WPJA++vf/knsL67/AAGD3B7j34E0v/OF7+kDwo4PfF7j1X2DyQPvr3/5J7C+u/wGD3B7j34E0v8Azhe/pA8KOD3xe49V9g8kD769/wDknsL67/AYPcHuPfgTS/8AOF7+kDwo4PfF7j1WPJA++vf/AJJ7C+u/wGD3B7j34D0v/OF7+kGfCjg98WuOT9b1Z5ev0bN6HkgffXv/AMk9hfXf4DB7gdx78CaW5P8ASF90f6/ky/R0ox4U8Hvitzyfrer911/1cjyQPvr3/wCSewvrv8BgWgO49+A9LL/9Qvujmr8mX6OlDwp4PfFbnk/W9X7rr/q5HkgffXv/AMk9hfXf4DB7g9x78B6X/nC9/SB4UcHvi1xyfrerp6/Rs3oeSB99e/8AyT2F9d/gMHuD3HvwJpf+cL39IHhRwex9zXHqvPYPJA++vf8A5J7C+u/wGD3B7j34E0v/ADhe/pA8KOD3xe49V9g8kD769/8AknsL67/AYPcHuPfgTS/84Xv6QPCjg98XuPVfYPJA++vf/knsL67/AAGD3B7j34E0v/OF7+kDwo4Pbf8AJ7h/xX7N3tHkgffXv/yT2F9d/gMHuD3HvwHpf+cL39IHhRwe+LXHq9fT1b+foY8kD769/wDknsL67/AYHoDuPfgPSz3/AOkL7p56/LhenoY8KeD3xW59Xr/ddXP2vJA++vf/AJJ7C+u/wGD3A7j34E0ty/6Qvun/AF/LhenoY8KeD3xW59Xr/ddXP2vJA++vf/knsL67/AYPcHuPfgPS/wDOF7+kGfCjg9t/ya45f1vX09W/n6Hl5IH317/8k9hfXf4DB7g9x78CaX/nC9/SB4UcHvi1f1WPJA++vf8A5J7C+u/wGD3B7j34E0v/ADhe/pBjwo4PfF7j1X2DyQPvr3/5J7C+u/wGD3B7j34E0v8Azhe/pA8KOD3xe49V9g8kD769/wDknsL67/AYPcHuPfgTS/8AOF7+kDwo4PfF7h/xX9GB5IH317/8k9hfXf4DB7g9x78B6X/nC9/SDPhRwe+LXHq9XT1+jpWHkgffXv8A8k9hfXf4DB7gdx78CaW5P9IX3R/r+TL9HSjHhTwe+K3Pq9X7rr+255IH317/APJPYX13+AwLQHce/Aell/8AqF90c1fky/R0oeFPB74rc+r1fuuv7bnkgffXv/yT2F9d/gMHuD3HvwHpf+cL39IHhRwe+LXHyx6uZ9fo6Vh5IH317/8AJPYX13+Awe4Pce/Aml/5wvf0geFHB74tceq/t6PmHkgffXv/AMk9hfXf4DB7g9x78CaX/nC9/SB4UcHvi9x6r7B5IH317/8AJPYX13+Awe4Pce/Aml/5wvf0geFHB74vceq+weSB99e//JPYX13+Awe4Pce/Aml/5wvf0geFHB74vcP+K/6h5IH317/8k9hfXf4DB7g9x78B6X/nC9/SB4UcHvi1x6vX09X2Ty8kD769/wDknsL67/AYHoDuPfgPSz3/AOkL7p56/LhenoY8KeD3xW59Xr/ddX23vJA++vf/AJJ7C+u/wGD3A7j34E0ty/6Qvun/AF/LhenoY8KeD3xW59Xr/ddX23vJA++vf/knsL67/AYPcHuPfgPS/wDOF7+kGfCjg98WuPV6+nq+yeXkgffXv/yT2F9d/gMHuD3HvwJpf+cL39IMeFHB74vceqx5IH317/8AJPYX13+Awe4Pce/Aml/5wvf0geFHB74vceq+weSB99e//JPYX13+Awe4Pce/Aml/5wvf0geFHB74vceq+weSB99e/wDyT2F9d/gMHuD3HvwJpf8AnC9/SB4UcHvi9x6rHkgffXv/AMk9hfXf4DB7g9x78B6X/nC9/SDPhRwe+LXHq9XT1/ZrDyQPvr3/AOSewvrv8Bg9wO49+BNLcn+kL7o/1/Jl+jpRjwp4PfFbn1er911/bc8kD769/wDknsL67/AYFoDuPfgPSy//AFC+6OavyZfo6UPCng98VufV6v3XX9tzyQPvr3/5J7C+u/wGD3B7j34D0v8Azhe/pA8KOD3xa49Xq6ev286w8kD769/+Sewvrv8AAYPcHuPfgTS/84Xv6QPCjg98XuF/Ff8AWPJA++vf/knsL67/AAGD3B7j34E0v/OF7+kDwo4PfF7j1X2DyQPvr3/5J7C+u/wGD3B7j34E0v8Azhe/pA8KOD3xe49V9g8kD769/wDknsL67/AYPcHuPfgTS/8AOF7+kDwo4PfFrj1X9vT8w8kD769/+Sewvrv8Bg9we49+A9L/AM4Xv6QPCjg98WuPV6+d9Xp6Hl5IH317/wDJPYX13+AwPQHce/Aelnv/ANIX3Tz1+XC9PQx4U8Hvitz6vX+66vtveSB99e//ACT2F9d/gMHuB3HvwJpbl/0hfdP+v5cL09DHhTwe+K3Pq9f7rq+295IH317/APJPYX13+Awe4Pce/Ael/wCcL39IMvhRwe+LXHq9fT1enoeXkgffXv8A8k9hfXf4DB7g9x78CaX/AJwvf0gx4UcHvi9wv4r+nI8kD769/wDknsL67/AYPcHuPfgPS/8AOF7+kB8KOD2Pue4zzau/08voRhRs/wAoznTaNW3vGTshTHID63JVSVnUSYljZGGKUWUJ6UpjkPipSaNJl63qdnSVydvbjTLkKC5ba42FEkpbLwh4P6A0fcaN4F6EjolXMFTub6olO6qRxhfqrc6kpY2a1SWxvWWZZK/SXDGgrapb6ItnRlUi1Ur1cKUU1t1Ev1z3Jy2JYwthrsHiMtttvLbbb3tt8rzty97+dngW2222228tva23vbfK2AAAAAAAAHPHtcPDx+PgGMbc9GPt0mMbc9GPt0nAyZAAAAAAAAAAAAAAAAAAAAAAAAAAAAAAAAAAAAAAAAAAAAAAAAAAAAAAAAAAAAAAAAAAAAAAAAAAAAAAAAAAAAAAAAAAAAAAAAAAAAAAAAAAAAAAAAAAAAAA0nsYAJY5317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9GItJ5q/NsWhscfpbJ3lRRIzxyMNDg/PzqqrbdfRM2tDUnVuC5RWyy++hKVOaZW2266lvC2taaTqU6cdapOMI88pKK9ptCnOpJRpwlOT3RhFyb+RJs2KQXkceUwyIypH+P6mzhC3rrOenKm7/j7GTxbb2uFVUdyTMInIENa8acLVrYnurT+VbS62laisq6b0dSeq7hSkntUE5fKnhL2/IslrS0FpassxtJxXPUcY5XQtbW6sovnxi3lUfnWq+zdrl/veEfhBozzs/UfT0/bPXibwb0t8XXrx6ezPyrlyk8Yt5VH51qvs3a5f73g8INGedn6j6en7Z68PBvS3xeP5SPO19Gepr5HjFvKo/OtV9m7XL/AHvB4QaM87P1H09P2z14eDelvi8fykedr6M9TXyPGLeVR+dar7N2uX+94PCDRnnZ+o+np+2evDwb0t8XXrx532Z6muXOHjFvKo/OtV9m7XL/AHvDHhBozzs/Ufb9s9Y8G9Lbf8nWz92tu1rZ8/U1y5SeMW8qj861X2btcv8Ae8HhBo3zk/U/rHg3pb4uvXQ8Yt5VH51qvs3a5f73g8ING+cn6n9Y8G9LfF166HjFvKo/OtV9m7XL/e8HhBozzs/Ufb9sdQ8G9LeYXrro7fY+jLxi3lUfnWq+zdrl/veGfCDRnnZ+o+37YfRl4N6W+Lr149Hb7H0ZeMW8qj861X2btcv97weEGjPOz9R9v2w+jLwb0t8Xj+Uj0dvsfRl4xbyqPzrVfZu1y/3vB4QaM87P1H2/bD6MvBvS3xeP5SPR2+x9GXjFvKo/OtV9m7XL/e8HhBozzs/Ufb9sPoy8G9LfF168ejt9j6MvGLeVR+dar7N2uX+94Y8INGedn6n9Y8G9LeYXrro/s+R8mG3jFvKo/OtV9m7XL/e8HhBo3zk/U/rHg3pb4uvXQ8Yt5VH51qvs3a5f73g8ING+cn6n9Y8G9LfF166HjFvKo/OtV9m7XL/e8HhBozzs/U/rHg3pbzC9ddP9nyrky08Yt5VH51qvs3a5f73hnwg0Z52fqPp6ftnrw8G9LfF168ens9q6cPGLeVR+dar7N2uX+94PCDRnnZ+o+np+2evDwb0t8Xj+Uj09ntXTh4xbyqPzrVfZu1y/3vB4QaM87P1H09P2z14eDelvi8fykens9q6cfgo5DblTEpdxpurCi622la1onzHr6sMrw7hKPK5511e5S2yta/MoMrT+jG8cc1txtg+V45M/1LeYlwd0tGLl3tnGdinFvZ0ZRg1m3VTZPW9Xelzrg3J2LiqOHWpM7yyIu6CMOi/qNx/R2KXUTGRaQ1qTYYZaYxvDgVdQk7mmVqSbSzvoXltcfA16c+ZKS1tn7l4fzlZXsru2bVxb1aWOWUXq78e+WY+0gD+v/wAB1fJ/Wcu3L2dT5wBkAAAAAAAAAAAAMJvO1Y2de3PPu+kxl5xjkznpzu5AMh55P7ewAZAABnf0bwAAAAAAAAAAAAAAAAAAAAAAAAAAAAAAAAAAAAAAAAAAAAAAAAAAAAAAAAAAAAAAAAAAAAAGDcRyX/JFZO3+drp7KV7ni7WpgdKoXmf2Ii75BOHBGbbRxjGM0q8oxEoVpraXJ3aVuBCthjyq+hFET85p1TMXR6V0zTsIunBKdzJbIZTjBPc5tPKfMt/0X2htB1tJyVSpmjaxfjT/AF08PbGHP++3Lbyo9xms2m+tmoETLiWv+Ko3ByjExJD1JC0trjOJVeRcYZaolczcekSF9vtOPUGpkqtdVtbaHmJ2lC3o6WJrPDXN7c3cnKvVlLmjnEUuRKK2bFsPotpo60soKFvRhHYk54TnJ43uT25eDJwch246/T9vt8oAAAAAAAAAAAAAAAAAAAAAAAAAAAAAAAAAdY9sjLJWhyj8jZ2uQMLwjPb3dke29I6tDogU2XFKETi2ryT0a5IeXddYcmUkmkm2VraZZdbXgNozlCWtCUotbmm01zbeg0nThUi41IxnF71JJr0M803KQ/wf/HWRmh/y5o80t2NslpCVDo54PtU0RY4nVSqHqVBMJuV31Jx9JlPOoS3tNh5MCV3lpERaSJWXKnU30+jdP1abjSu26lNrVVTfOGNzkuVLd9Gw8jpfgzSqRlW0elSqpOUqGfEqLOfE5IS3pLGq+U8akhjz5En15i8oZ3SPSWOua5kfmF6QqGx3ZnlrUmonJrc25YWSrQrkKsk1MqSqSizyDy7yzbLb7a0p7OFRVIxnBxlCS1k47W4v3rXzvoPAzjUpzlCpHVlCUlKLTUk47MYfLnfybsHTCQwAAAAAAAAAAf1ZSl19ltfKrdSlfSrX/wARFVerTqzTeY05tLkTUW9nNuN6UVKtTTy1KpCLWdmHJJ+wudcsKQG2J7EZF9lCrb6VrS2nDjddbw/uK8f7mleNa8a1rWtR5TR+j6mkqDuqt7cQnKrOLjB+L4uH5S53sxsR7LSWkaWi68bSlYW1SEKMJKU0lLxnJYbUG3jV3t5zkouvNnnBP+D9mO7wf/7QuvT/AP7Ff4RL8G2ns/8AQOvNnnBP+D9mHg//ANoXXp//ANh4RL8G2ns/9B+T0UWUstoXZbZS8my+6ltOFK3VvMtrXhTtU40tpx4Upxr2/LrWol4PVqlaym6knN068qcXJ5eooU5JZe3Y5Mh4R0KNC/hxNONPjLeFSaikk5upVg5YW7MYRT5NmzlOoF6UAAE+xTV7PM3wLkrZ6K47cnjBOH39ii+RsgEOLCSijj7I1DUlakNzQrdk8jdece+Mtq5UyM7kjZ7XVvNd1CEpWTffyVL63pXNK0nUUbiupOlTefGjHGXnGFnkT2vDayk2po29edGpcRpt0qUlGc8rCct3T17NhAdKeVx48K8fK/8AHtDqb34xnZv6faQN70sZWN+7aZK64atTzZ4nPp8Eeoiz2a7a5ZL2bmdJYteUVzrBcWUZ6v7PGaM7E+UVyxb16S9aETrVnaD+pqOmviDml9V4ry+p2TtlUhOTubiFvDUw9WU02nJtx8VJbcZabWxo6ba2qXKq6mrF0aUqslJ74xe5Y2ZfJnCRjTwr8f6v10Hbn6fp7PpObO/G1r+vsMmMz6sT7B2INac0Sp6iDlGNpohL5nAm+PrXlS+srZDJERGXNPL07ixNbeiXKFx9hyEtmc31OYlpdeoUpjqUIrx217Tua95bwjJSs6lOnUcsYk6lPjIuOOTGx5256Np01bapRo21abji5hOUVF5ceLnqST+XcY6tjW5Pbk3s7M3rXZ3dlqVta2ttSnrnFycVp5aZEgQIkpZqlYtVqTSiEyVOUYeecZYUVZffdbbXrlKME5TkoqKbk28JJb2+ZLnZzxzKSilmUmlFLa5Nt4wlt24XpwbCpZySfKMQfGq/LMm1WniGHtLPdIXkpO5wx3mjIyFkdKUOb5jFmk7hkxlSIk1L1LkY6xFHRsTlnKHCiYkk68urhpzRlSoqcbmGZSUYyalGnKTbSjGo1qSex4SbfQk033PRl7Gm6joSwlmSTTnFb8uKbaxy7NhCmrmkWzu6Cyboda8bE5DUY5QMznNOkTrHEGJZEMhUr0jOoMVZFl8SSrKLFDWuL5jccsMT1JpVVYTacRcb0XukbWwjTlczcVWk409WE6jk0lJ4UIyeEnnOMfKQ29pXunNUIa7ppOeZKKim8JtywuR+gvHYvk392dT4knn2dsCv8Tgh6wlvvmrNIYPkWJN65SYWQkRvcjxnJ5gzx9StUGlp0BL4sbzFyi+0hJQ82vMEdrpaxvJ8Xb106ry405xnTm0nhvUmlLZuzgkr2F1bQ4yrSahu101KKfM3HOOvdyb9hhDwr269zy/6x3uaSbTWxNvKe5JtnFnLSTTb3cvzf1E0Z615zBrHPLcZZwiHYRN745Hpbaydf4vJOMflbfY6MDh1yiL2/tFOnoDLD+i1X0Wped1NamTnUqXSK1uqN3TdWhPXhGpOlJ4a8em9WaSeHhPc9zW1NraTVqFW3koVo6snCM8fuZLKfLv5t6L21e012Q3OkkpiOtuO7MiP8KjlJbKEZszgEKKaY7VenbOuRrhkKVRRtPLotVEFXko1alVZbfU+8i1PYYbZDe6RtdHxpzupuEas+Lg4wnNubTkkowjJvKi+T50SW1pXu5TjQhruEdaWZKOI5xnLa5Sc81clHvprxjGVZky9hRpi2OYUQ2qZM/Js1YDlJ7cS7vLdH2++xhh+UX+SOHV3Z2b0t1rY0LbyLT6qlFpSMhQoK57fTej7qtTt6NSq6tRtQUretBNxjKbzKcIxXixb2tZxhbSWto27oU5VakIqEMazVSEmtZqK2Rk29rW7ca7hbHCAAAAAAAAAAAAAAAAAAAAAAAAAAAAAAAAAAAAAAAAAD6smcHJ3acPm9G1MBwYhOWNsUvqomGVJEhqRaqjWMI2oRVki9JcfadZY6Oihc1xRgNuSrSU8ikTSoXJDG4lZdZX6TvI2NrUqvbNrVpR8qbWV8ixl9CLDRdhLSN5Tt9qppqdaSz4tOLTe7lk8RXLtzyH0nseY+hmJ4NFMa47jzdFIPB2JvjcXjrUT1FC1M7WnsTJUxVK1uNNM5tlTVKtQYarWqjDliw89Uecdf8zq1J1ZyqTk5Tm3KUpb23v+Tm5lsPrVGjToUoUacYxp00lCMVhJLdnp5y8hGTAAAAAAAAAAAAAAAAAAAAAAAAAAAAAAAAAAAAAAMNc2z5N65jyr/wAIf5PdpdInbvjixjKRyWPKGaObBt7ampbSQx1calYopkc6wqtOLtHXAxsi0gOtINNXsbizL1JqZPGFRqn1fB7SLjUVlWlmMnmg5frZLfDOdz3rOxNdJ4nhTomMo+6NGGJQcVcJfrov3tRrO+L2Po29Xj3HtTwwAAAAAAAAAB/Zf98L/wAe3/SoIq/wFb8VU/MkS0Ph6P42n+fE7d9+TLPqez9IaKfg797v/r1fmgXfCX75f/w9L55nSi9PPgAd2/fJhX1NZ+lOHneDX3FW/hU/9zRPS8KPu+j/AASH++r8n2z8h0g9EeaAxnCbeFjLznCxzt8nSD12YZYXXXg/SbkspZApfbirZTWrI6Tc18SRR4UoWbO25iJEtx3Y9qEqM1grLsFGxDG0dbn/AKd/aprfVKijgWYQYVb4KvKN1O+0xGrFVra6puzjrJTdC1k1UjGLaxKq9aOVvjhpPaeqpRnbq10dKm+Kr0J99PVbSq11mDckt0Vh7ehbDSZpDo03ZP36dtZdjuu0fiGC1GYJHsCnYTDCXa6P4IQPCuSMrUqrUhQSTIXlrQslrqkpRWS1upjm2/2ctOZT0ekNJSp6Mhd22rKdxxEKLe2MZ15KKnzvUznHKltxlMprSyVS/lb1tbUo8bKoksNqll7Hsa11u6Hk2TaQZ81Vy/DeVFbsI6UR7WGQtfJi7gr2aSRbMWS59R3xze0RZMqiszZ56tc0K6Slu97C6oZbH7o9YWnTurYrZldqtMsS0t/bXtCpomVzfzvIz0hQ1oVKcIalRKeXBww3F7U09reGsYaLSyuLWsr5UbSNvJWlRwlGcpOUNmyallZeU8rdjG3eYYY6x7qxqhyf+Hdq8868N+1OYtvslZQZMPxaVz6cwrGmMcX4Odk8TmL08EY+do8/Pk4kEyVXJ0yNS4ntlGExsXIlTIsaXZFLLOvVvL7SdaxtrqdlRs6MKlWdOEJ1KlSplRglPMVBRi3lJNvZnZt4KULa1sadzWt1cVbipKFOEpShThCn76ScdspNtrCWNizuJJ5W6QY2leqPJQSXEUCW4ux2+4Tzm6R3HK+SLJhfCrVmSmI50jaOUOVhbq/MzU9XOSVgc3e3rypYy2693vMcqqjLo9BRqwvdNwrVONqRr2sZVFFR18UZqMnHalJxw5Y2a2WthJpWVOdpouVKPFwlRuHGOdZRbqrKTe+OtnV6MEX8h4yM9+5klyS4NiF4esA60Z/zlBG5ySJlyI2eQ+I2N8dVGI1JRtpyhrvkCh2bbyrbVKJ0QonFMYUoRlX2z8I5S7xp0lJxjc3lrb1Wt7pVKmZrqeqk+jZjDZFoaKd5Ko0s0La4rQbW6cIrVeN7abbT5DBDCu32esE7LMG2cTnDm8ZmaZYfLXp9l693ei58a6HXXSdjn15TmhdX9gl6Q1U2SFLY6olpqNTcY3ODa4p0S9J33GjrS5s5Wk6cIUnBRi4RjF09VrVlB42Si0vajko3lejcRuVOTqa2Za0m9fL2xlt2qWd23GeU2z8mqgV7Ea/8s+W324gxCryxjHHT2nRuD82YpwnAL5DlWYP3WVI9S94PboZCGS025oYCnt8VdCQktzea4K1FaGm0mmZRtKugXOVStCjXqpyUOMqVFGjGKepBPWbzuivkwiz0apXFPSqhqU5VqUcZepGDdSUktZtJJbstnfY9xAt5Ojk89v5bnfNWHMkRbeTHB+FNdMY4OyKRmiLzLI8ZkVSpBlBdKoslWY6a7sS231OJWpn9cvvcSVzGpubXshnb3GKdenpbSdjCyoVKUrGq69zXqU+IkqcoyjGGrKMZtyecJxxjOOZ7QozsLK676qxmrqCpUIU5qrGUovLnlPVTisJ4+jZ54Kj1sveT5PFljl3p7dnP1/LgoI711/Tv3s3RcvP5vBN/m568e1+jFFwa+99X+HXn+8LbTP3VT/gtv+ay6+Rhi6OawblQ4k4y+LwBBItAshNC2bzVQ5JYlFEq11QkqH6RHszY9O9jQ2lXXKlvWtodHG4ku6xE3q1NxRBkXCGbp1dETVKddx0lSkqNNJzqOMajUI5xHMnsWs0iXQ8VOGkouapqVjUTnJtRgm0taWrl4WdqxuT37jXdnbV+DYahqSVxvcTV/Pi9U/o2QyF4adMsrJWkSq0LmsvkKomc4nhDPRkQmtxSFXeU8HL6LHNvtJQHE3KT03fZ3lS4q6ktF3VolFzVatCko5ylqZhNvMoybWzCint3HBcW0KMMwvaFw3LVcKUpuSTTll60EsJpLfvccc5iGLY4/Z9uwAAAAAAAAAAAAAAAAAAAAAAAAAAAAAAAAAAAAAAAAAD2ffwZbBzcw4DzzsOsSKbZFkbJiLGLScsSJ6ElQ/GrA3vhyxkV1Kor6i+yaduTe92UOqlOUwtrpaXQ5GZdXwvCa4lO5p26fiUoazX7qe3b1Rxjrye/4I20Y21e6aWtUqakXy6lP/8A3cvYz05DzJ7EAAAAyllpLlePSDApXvzG3RynduJdfNmM/RLHTsvYX3I+IYJGXaEuj4zm3pX1qg6uRTiMu0+VMy0o1ErrE2hzTHnWFntqhe3K0K5V76nwCrU6NrLS2ntBaCu723p3Vro/Sd1OndyoV1mhUqxhTnG3VVbY8dKLxvSewnVDYtepTptrKjJvWw1sbSTxnkzjp2GVGHcwQDPOOo7lPGT3R9iEmIUXolJiZQgXJFaFWe3ujS7NqwspW2uzS4plKFwRKC7bijybrirjk95J5vldM6Gv9A6SuNFaSo8Td28oqSUlOE41IxqUqtKpHMalKrTnCpTnFtSjJNEUouEnGW+Lw+Xkyvkaaa6GSaKuUZR2Si0+RNNZ/q6Ua7cdOPaBtxdTb4ktm33r2J8+zZymM9D6fRv5nzPAGqTeMLOXhJbW30LeHnGzHy7sfIY1TTYBRE9n8Ka72RYlcmy5CclS46V3O96c9ivgCdAcWgLZ6NxxbhY6VW1tvU3OSOqPqdK2kqefwt9Pa8HYXHBbTHCKVzOnV0XpDR9lG04palaN776pKo5KUHTW6Kg1LlaJVBujKpnLjKMdVbnne8vm6jJUeYScnhJt8yTb9CIwM6sksuMsPYnh4b5s4wG8enHp/rwgDhKONaLSfK01sztxs27NuzPIF9sc3J7AMKMpJtRk0traTaXXs2fKACTbwllvcuVj7egA4yjvTXWmvnAGdSWMuMkudxePTjAAwk5PEU2+ZJt+hABjGx7H0r5+X2ADOpPZ4ktu7xXt6tm35Bt2Y+3UBhRbeIpy37k3u6h1gZccZzsw2n1rPJv5k87mwnnaBqAAAAsHKuN41mLGOQ8TTJL02J5LhUngkjTUrdbeYzSpmWMrhUkyy6wwhSUmWmGpVJN5Z6ZSWUoIMLOLsvtlo1ZUatOrF4lTnGSfU87+0huKMa9CrRmlKNSEotPbnKaPlbzqGvmOZvMseyckpNJYJKpDDJEnJMqaSQ+xd3WMbuSSbW2yphRTghUFlmVssrfZbbdWy2tebT6tQqKrRpVF+vhGXpimfGKsHSq1Kb306k6b64ScW/lxktUSmgAAAAAAAAf2X/fLP8e3/SoIq/wNb8VU/MZLQzx9H8bT5f3ceg7d9+TLPqez/TNFNwdf/s/oVept6WobPm9Jd8Jc+6eMbO9qTz8s+T25OlF8efADl6Pt/Wd2/fJhf1NZ+lOHnODWe8627HfU+l54mg11bM5z0c56ThR930d33HDO/Pw9wuXY/k/s6QejPNk+atP2GIpsVhqWbDpJC5YWic+YZVkJli7E1yV5kTHG1NHykXLZHp1ZGxaglC5Ajjz10pzT0Tsrm4KyrVJxBaU/jvoXFS0uadsoOtOnOFNzkoxTeU3J55FnGNuVuRPayo07ijO5eKMKkZSSWW9V6ySW55ajyrY29nJlXnXlWd4Mn5uyjkyGbT7JY0iUxyDJpLEMdxjNuQmaNQqML3hSpjkWb2RpkCRlKTMrPVC3m2J0JSZWaQcoMJrcoM411vwf0ZTtqVOraUKlSNNRnVlDWnKbW2TlnDeXvxjl3HXV0tezqznTuKkISm5Qgn4sY58VY5sYzz7TJeTcpziNp5RzHO+8Dx3InhHkHD0ajW4WK3tGgj7fI5tI8eKMZ5pTwI5venFMtYFzUSzyWMLnWjOY5SlEcc+NKMpScaZzQ0Rcy0ZU0dVnGDpV3UsqievGMIT4yiqiwmlF+LJbW1nElkmlpGjG/p3kIymqlHVuYNasnKUdSo4vGrtSym+XG7J3OJdlOSw1ZiG6CbAavdWXzHZjUjPmvkMOyrEcRNkdgxWSGlssjzK82RaYqXB/PUviFGoeZoTRASztTRcmRxN2VO5ilFHXtNNXk7DvqFlCFpdUq0lSqylOpqpxlNZhFRWG8Q3ttbU1h70rrRtrG6Vu7mUq9vOnBThDFPKyovEm3tW2TSiknt5SBcP7Qaj5R0yh2nu7aPO0dOwFkeXzrW3MeBWeFSpwY45lA4lyyVjKZw2YP8URq2lxkybsrbn1K5q3cxxUpUdpzI1sShHLOu5sr2lf1L/Ryo1HXpKjc29ecqWZU3mnUhOMZZ37Vs2cuXs56Nza1bSNpecbDi5yqUK1JRk4qWNanKDlHY8OSeevHL1fKF7Vay54xPpdiDWGO5bj0R1bgeTsfqaZgLjZkieEr9MGxyYpEocIw5q21Q7SRG3KJFI21Ihb2yNuzsYwM5jo2t5DgdJomxvLW40jWu3SlK8qUKsHRctXEack4pSSfitqKb99q6367CaQubWtRs6VsqijbQq05KqkpZc4vLw2vGw21nZnGXvMZNJ9q5Dpdshj/P7BHkEzTRq94Z5dBnVVcibZzBJYzrY3MIspXWplvW85xZXFTc1ORiBxJbHohuclLa5pkpjep7NJWS0ha1LeUpUm3GVOpjbTq05qUJ4aTwmt6lti2sc/LZXbtbiFeKU1HWjOD3VIyWJQbw2nhpxa2ZxnZsewTGuY+Ry18zSi2dxrEd1ckyGBu1s/xDrXkhrxSwY5Zsho7718aRTPKrXL5HK3mHw17vTOTJeTGVbyeaytHZN2VprnZC61NS309c0VZ1XZ0ackoVbyjVqOo6aa1pUqWpHUnNLZmWI5bWXg7oz0TRq98wjcVJwbnTtqkIKEaj2rXnreNGLy9kXlpEG4L3jjLBiTlPW3MRD+45X3njDIawL4lHWUiMFTk3I8hncrUvaaxzaS42zHnPl/WtMyNjiUR8iFokqYku6vVd6PqTraIdFp0rCrN1XOT1nF0lCLTeXJtrbl7Nu1vCcFC9pwpaQjVzxl3BRglHxXNTc2uTCWdj3bEkWrgfazGZelmxmlmxaOXOkUfl7fm3WCTxhtQPq3FOxbCRVqUkLUjm9M3RYJkqNHGx+UqkJjicxF3ODo2x5wdna9Ul2urGutIWukLTUU4p0buDeoq1B7U09zlTfvdbGIuWMtmKF1S70r2lfOq8VaEknJ06qaysJ5UJrfhbXvZrp/B8fm8P1C3llxklteq1zbWunZ7dhwJ4a6Gmb3t0M/cl1u1l9uzZLcrbl47kFuNMdQNwjcfwDiuRNJZ0FjpDJctSubhnFqVmWLbi6mcw1HZWzhStP7rmW+YsaGm9H0p0KVpaVYSuK1aM5XWrLFWblhxVOSylj9c0Xd1W0ZdzhVncXFOSpU6WrGhGSbhFrY3NZy+hfOY2627M61awpuUPg0acstTKDbF6rS/BuE5E9QyNsskOkciLb1KddkFjRTNe3xtrKXWLSDD2V1kp/Ri0x9ElxhxhJXbc2t5eS0XVnClTq2t7TuLmEamtGMYKaapywtdpSi/ex3vZlbea2ube290aUZ1Jwr206NCbgouTkovxo5eqt+d+Ft3mrMXa3YWFh45NyfNnZlbuZNFZ1bNv23dH0bOQDJkAAAAAAAAAAAAAAAAAAAAAAAAAAAAAAAAAAAAAAAAB9vtkH0L+QbLS2clzrvensJsNPds2Grbi6WUMMU251yQRYYorbSl951ERKMqlxnG+hBZFlK9StLpT5xp7PunXXMqeFzeIuvHpfWfUODCxoihhL39bPS+Ml/XvZuBFMegAAAD+TDLCrLzTb7Cyy7LjDDDLqWWF2WUrdffffdWlttlttK3XXXVpS2lK1rWlKDaOtrR1U3LK1Ullt52YXLt5Aatcc4z2W1gYFtuoa/DGz+sLi/y+cRbGsglB0OySw2yB0VOa+JY5y200kEBljTdIlDsrIcJuhSLkt13Wg1zNqXeut+o6R0nwa4T1qC4Ux0pwb4Q29pb2Ne/pW6vNH1+96UadCtd2LdK8t6jpqKkqOvT1PHxnCOmUqdTHG61OokoykllPV2LMXiSeNjxndu5CEM1bNR+Ta7YJbtZ4POMRpdhNpjca5ohmI2mMQXNDG9tJzk5ZbicdXluMbjqDJcmcmtCmLmCh6TXrmpVeeqOIUrDk6P0GheDFzbcI9O1OEl9o/SVTQHB2lf6HvdJ1atxomtTuYxp6Ku6zVOpWlZW8JNuhxMtWpqw1cQ2yQptVanHOMuLpuUZNZg9yhJrbmKT3b9mN6Lz15xpMcVbRYrpr3rvsxgrXeTsOTm/YSNZsnDPKIVV/qyWP2PpzE223N2VnRHM3CSNtY7I3at6Yk1oVoExCOtyp0Wl1/CGvYXnBfSS0xp7grpfTdvc2lbQtXQVOVC64mdTir21rxWj7CE6EabjWpLVqSUoS2pJKWtXUlSkpTpSnrJxcItSxtTi3heL8j58vlhrDGqkGzNrdspkXI8gn7vI4Nm3bV2wrVnyDO4i0Yeco/J5Q4oX2PR2MSdrj7rKr5dVwkSqSPzWtXKExjTHr7etbIntOt9P8I7jQ/Cjg/o2wsdE0rW6s+D8NI8Zo20r1dIQuYUIzjcVa1GUowhTm4QjRdNJuU5OU5PG1WerUhCMYpOMNZOMXraySednNux7S+l2Qch59xLyWuEJTPJa1NW0zC+O2cpXH3xwY5dN2PEmKCpO4RJdJW85O4pkmRlN9xEqPRHJ3Fxt51pSsqw1VYo5I2OjdAaZ7o2lbawt68+D1SnS0RbV6Ua9ta1L2u6fHzoTzCcKEdsU8RgsPDSw9VCNKVxKMU1T8WCltUW+XHLjkec8z2nfoNece668o/qRGMWGS5shC7Ceebm6EP07l02YosqRJU1y5TFqTR2f3ViKfariL3VAldOtJyluIVJkCRUYuOW8k9O3mne5nwmr39O1VzR05oaDr21pQtHXhKTlFVo28KVKcqeNWElTUtXKk5bzDm521RyUVipBZSUc79+MJ43J7+Rk28rzWtOTy2B5ta0rz8T8K0rwrSv8d+NuFfjxHl+5nCnPhpoeNWnCtTcrlzp1IqcJpWtaWrKMk01lcq37SOh8LHc8cjSafJtMa9uNX47rsu1wyFhXJedoXljMexWJ9cMr5UvzHN5JMMgwfKjU+R+ROL+ZKXJ6ZSJMi6AU8RlexMzOgi75cW6sTUhVtjAaz+x4J8I5abnwlstL6K0Ld6O0ZoPSOl9H2UdF2tCnaXGjp06lvTpVKEIVpUXGTp1YVatSVRJKpNp1FOejPX46M4wlGMXOCcUtWUXlbVhtLlTe3G3O3Mn/wAT0Q1F3u1Lj+DFc1jkU2dbtj27MkUe8iTucskrd8eY/QTmNzFSVN5DIVNsuJdDTkx7xRV1W5AaamT2prVjn1wrI6SrcKeAXDC70vQsJ3fB664P1tGXNtY2tnWoQ0jfys7i2zbUqSlb8VtjCSeJJNuTUXGPW42jWclHMHTlBxSjjWlqtbFtTXI93JyYxcil1u2jtmTLGYsF7oZckjZmjJEWwhKMJzuOxKGYHY4ep7G492ANKnPWN7i56jOSFPMofH2KOKZ3dikJlSTyaLbFfr7q0pcGaWgdHaM03wL0XQWitHXmlrfTlGpWvtL3N5CNxcTuKj0XeatpODjTtqdGvB04aze1rEurGmqajUpQShCUozi5Sm5Yby9R4i+RZWEntyZAS+D7iZH1H1JS5fh2TZUqjcjck+3+Isdz5HCMu5JgbSVKIxHr6SZJKmlLJSljaQ0ySaRBNJULhO1bkntSL2ReTRxavN2lxwS0fwq4VrRt1ougrm2pvgvpW9oSvND2F1WVOtdRnF0qypJKcqFtXq0pxocW5SUl4k41KiqtZppJ/BylHMFJ4bTyti34ysbMNovnSlDjNolWYohrfPst4xRE42Y7y9OtjIxkIiRYOmdyl6JachRy/IEkc19YTJ6qCjpIxR++RoVLqaiXKZUisUM0fS13Czv922grjT2jdE3tLv2X/wCJdAVrWVHStlGpTlVsqkLGFOh3xRSqcXOfE1tWaThhOcsVW2ocZGLxLLq03HE1sbjmK1cpbN6fUjDKPY9ZMXkw1y2BV7VarbmlyONEv+60mep3mDBk9d7JyTRFFX17j+QTMd3QeZs9U7ORFJg0QdGwJKpE70tXJkC2199ddXVXSMrzweo8F+EfBp2VRUuDNKlaWOmbCjGjFcfq1Lanf98201x0qtOdfjJJ+Kk4uMkpOWu6UaVSm1spJKNSKXLjVUm0t+E08bcraZrbbs+JMrbCNGJsiNWxux1EmLS387V3Cjj2JwiK0OkJlUGWMkSyuS8SNih9dKpVDBF2Z9mCq1GlIUKkLGQa5lLV/keDC0jZcH619a+D2gadbSE6K4QadUK9e4cI5lo+ytp2V7UxDZKvOjRllRSk44IqWVTlJOnDLw5y8aTa/Wxjh7sbXjr2bsZI9sblHBOim/juxX5BbHLAudHrF+G2rKz6hlM9xTF5uoxjHY8wLn5K/wA3b3gzGR05WuMbodI5OkrajQt6hxWt9lhJfpdI6A0ZpLhfwHnWjYVoaY0dG70pLRdN0NH39azc5zqUKU6NCpFXWpxdTNKm37+NOEstyOFOVaivFlrxc5ta0VPDaWzkbSS2YzLYd5uDpfjvXvW5HMYNLMomz11yzr0XmSVv2TJ/I7c7KzMlxZKrdJ/G5BKHWL1dDJKail6JybGlK4Ni9vtb0auxtWuBCmLgfwqr8IOE9zYXujNELR6sdMy0fbUtG2dJ6LjQsLp01b1oUYVJPioulU41yjLWlOMYPV1VKo51nFxhh66itVRUcRljdjY+VSytud+0uPYR+Mz9uTmDB+TsSbDZvwfgzHuMqI8UYJkzTFWR1mmSEVZeZO8mnq8tYkdnlQ3JEZLFDW9I6u7U23InVcYib1qs05zg4P6Po6J4FaM0tZaV4O6H0zpu/vtfSPCCnKrKnZWMo0e87CHeV9Tg5VWqtxOdOE5QlGKbSi4oKMaMJqdOE5ykm6ibeIp4UFhpPe28ZwkuUyw0Pb8yxppzFC8gxHLMWxkw5DKW69k5vfGWQ5Fb8cvjSUcfCXJ1Z5fN6rGmDvKRShjhznInRytZF6NKctMKSEpkfle6A9DVq+h7vR93oe60hW0coacloNTho+ekKNScVdUqc6NF05XNKUJVIRpU4ucZS1cycnFX1XKDjKMm4pTcPetrKTWxYbWM7Mb8GfI+eEAAAAAB8vne2hNu8e6Fqfm0T2bZ7HWJ6W/3NCLcxTKhNLfmUt6nS3hSnapTtU7Q+o6MebC2b3unH5kvm9h8d0mktI3uN3fE93PhZ9uTFUd5wgAAAAAAABzStba0rTy6VpWnp08oazipxlF7pJxfU95mLcZRmvfQkpRfM001y8627sneXPJJnC49uINM5tLbr7rra8eHHyqXk31tt41rXm86vDjXtjzy0DVpuSoaTuKFNyco04RliOefVrwi3zvVWeY9M+ENCrqyudE29xWUUpVZzptyxtWFO2qOKy21HXklk466pP8A8lJ/VL/dhn3Eu/wxdeip+kmvu5Y/gO09aj+hjrsk/wDyUn9Uv92GfcS7X+mLr0Vf0ke7tj+A7Pc1vot7cbV/kmNm3envzsaR1y1ZctO6tdZSzhbSyy2lePNspW66lK3cKc6vG6ta14U8FKU7Qs7CxhYUOJhOU8zlOcpJR1pSwsqK2JKMYpLL3b9pU6S0hU0lc98ThGmo040oQjt1YRcmtaWE5ScpSblhb9iRSDuOAAAAxyfNsAL09ZhLHO+veOP5+Pg9SvxqMY+bHSMbW+RrGMbuhPfjrzt5QM4S3Jf2bvQZxj5vQAAB7c8z5N+zm28jWx9Bjk2/L0/2gDI+Px/CGOrn3cvOMLm5c/Lz9fSAwt2NnMMLdjZzAYxjdhLmxy85hLHNjlSWPp+3zAxs2bHzvL9O1N+kY2Y29G19ufaBkyAAAAAAAAAAAAAAAAAAAAAAAAAAAAAAAAAAAAAAAAAAAAAe1z+DOZrRyjWHNeCVjmsVSLEeXS5igQqCqWJG+B5VjyG1qTtp/GnSK2zOFT1e4k0trcjMdkd5hlbF5Flvg+EtBwu4VuSrDfzyi8YXVHG3ZnmT3/QuCNwp2de2edajWclndqVPGytuzxnJc2zOT0qDzZ64AAAOK0pWlaVpStK0rStK040rSvarStK9qtK07VaV8sZjJxkpRbUotNNPDTTymnyNA12s2k+W8TJVcO1h28luFMOqnh5eUWMHrFMCyyVDDJCvUObs3Y8lEmNb3eOs1y5UpVoW11skxKJWeesrU9UpVnKPotXhvojSk6V5wk4IWmmdL06VKlV0lS0reaM79VCCp0Z31tRp1oVqqhGMalWlOhKokk8RUVGd1YTalUpKc0sOSk46ywl42E3nYstNZwXNfyf2JCtemDBDXJJ61ukVn9mY47mYl4TmZUb812OSh2Myfc7Xo6IFDyqUKlCNWkuQWpDGc2iMvqKslO4k8v8AfA0tPhDcadrW1jVo3di9EV9DypSWjZ6H4uNKOjlBS4yMKcYRlCqpa8aqcliEpU3jj58Y54jhx1HDHiamMauM5SW9Yaw/QX5ibBOcI5OEM5zXtfM803sDY8NcbiLPBo1h2CW1e7UxSt5mEdh6xdSdvyVOktLZj3pYW0MRqhataWRIuUUUFcOltP6EubGdjobgraaG4+tCrcXVW/uNK3mKevqUbatcUqKtaL126kYQnUq4ip1GopLScoSWIU1Dbra2s5Szt2LdFLa8rVbezLZVYj1o/iswzlPEfZr19/jLluaZT2Q9jfWvrJ/G+6vDn0HrT1+ceuPY9116j0rrmg67dH6p0ds6r1MvGmeFL0vpzRume8VbvR9LRdJW3fPG8b7mqklJ1uIpanHcXu4qfF62+eNu06uvOM9XGqorGc51enC3kZLdGGxXrvr/AIgSZPfY7krWexhcMVZ0jDCgQPLNJmRCa2qF50Uc170gXxyQITrkkhiC53UonRNYQUoW3dRsuFlT4d1Y8INO6XqaLo3Gj+ETnDSehbi4nKjVoTalGnG5hSpzjVpyWtTrqjsb202ksZ418ZOermNTOtTbymm878J5T3PnS2FNBdNckt2xGMtk8s7Ov2Yplj+ITeGntCrGsahMYUtkqSFJ0NYy0Rl3tTxY5AdcuWPapfZK3CTGHICLl7SkaEaeudIcNNH1uDukODeiuDNvoezvryzvONhpG4vLiNS1nrPjp16MeP1l4lPV4iNKOfFqN5EqsXTdONNQTalnWbeVz539SwTVt5rz4qvXjIGBey/sD7OqxOvZX1g7KOtXYvN41MvlF16jvTundj3W35cI+i9M6Z/wjo/RT/O8GdOPg5pqz0wrZXjtHVfe7rcQqnG0alL4Xiq2rq6+t8HLOMbM5WlOepJSxnHJnHt2/Mf1sfr54oJJhNL2XdiP8Tuw2Ls9dU6wdf8Asi/i2PdTuxTm9emXrR166583r7znTrd1Dj1nX9V4FzaA4QvQdXTNRWiuvdfQ+kNE4dfie91f6v8AlGeJq8bxWr8Finr5+EgbU6vFuo9XOvGUd+MZ5dzz7D9MmYA/jF2A1lzp2W9Z/E5m5kM7FusPXDsx/jbgqaFc3r316Q9j3Y/0frnx60PnXXn9C4NvN6XVo3hC9HcHeEugFaKsuET0Q3d8fxbtPcq9d4sUOJnx/H54t5q0eL9/+qe9MRnqwqQxnjFFZzu1Za27G3O7esEKOOm+RohNsgSPWnZ+S4Bi+WZWtneQMfGY0heUGCkzdyyy5BJoCbKTkh0Hc3+4uix0s6m/Np7h1M6jdamSIESS7p8M9H3dlo634R8GbbT11oi2p2NjpBaRutHVpWVH7ntr6FCnVjdxobYQmpUKnF+K5uTlOW6qxajxlNVHBYi9Zx8VYaUks62Nu/Gx4583ZkLUE2URXCNInnHKkSzDr311vx7nB8XJsjSdzNkrXRomBOR2WT0ozTlulCa0q9YkOtaz229MmTMK1qbKKm5XxWHC6nbXmmJ3egtF3mi9Oavfmh6cZ2VGgqVR1KD0fcUdetZzoybSlFVFNPFSMtjWsKii561OEozxrRWYpYeVqbW44+XpyUmNNPT2+XZCydsBlh32EyjkfFRuDHOQGxVnxfHmTEapctdXSIRiKxBYea31e3Rbc4Ozysf3J0uUp0tzYe18FXS99JcL6da20do/QmhrfQejtHX/ALqQod81dJV7i/xFKtdXNxTpqrGMYRhGkqEY6uYtyWFHMquyMYR1IxlrJZcnnOdrezZjZhLpyQ+o5PmfPsJbMCTfbidzHVRpNjycrEK/HEFSTRzjMUeUL4wQ9/zMlrR6cGNIqbG9ObekjjW6nN6UpEW5JyrC62W64f6OpXNXS9pwRsbXhFWpVIy0nDSN1K0p161J0qtzR0VxcaVKpODliKuHTi5NqO1p7cdFNzVKKqPOZa0nHL3tQyknve9pPkJfyzqdNZDmk/PuCdgn3X/IEihrRAMhULx/FMnRuZRpgXnr2Q6jBKzUpLLJWyqkxKmfSD1hdiK0tP1s5hzj1wq9FcL7ShodaD05oChp6xoXlW/ss39zo2ta3NdYrZq20KjrUqm90pKOP1s00mtY1Uo6k4KaUtaPjOLTe/OE8p8z3ZfyWRF9OMf4HwdtvHMgSueZsx3mmkxyhkFE4MCVyyOsdVkP/wDTle0nsNhdr/K39e12P8bLbGJpUNUholKbSzL7UxhPdd8Mr7TWmOC1bRtjY6GvNDcXZ2MadfUsWpV4OhCq7lxVClCCjSqyrV5xqJynUlBNoOrKcqbioxcNkcPC35Sbk9i5Hl7ctt7TWNlE9DlWFYFwlj7fd527PeMwYeKxNiWPQeJtEljEYi74jPc5fn19Z0yubO6WEQtM4dMPlaeIKKuxieQvbU4rGs1Wh+o6KdTRekNN6c0pwFpcFIUtG6TnpTTVxe3VahcXFxQqQhS0NSqqnb8ZeXVSCUbaV2pwcqdKcddOXVBOMpTdCNPVjNzm5PD8V7KSbS8Z42RctmxchuCzFqq+yzKpWesH5metfcyqYqRBpW/IYfH8gxCfRVEquWNSaZQWQHN6VxeWI68wtkkSR2b3REjMqgMMUoykxJHxrQ/CujaaJloDTehqGn9ERupXtrQqXVawu7G6nFU6k7W8owrONKrBJVqFSjUpyklNKEs63JGolB05w14Zcl4zjKLe/Vlh7HszFpp43EwYTxfKcYR94TTjL03zTMJM/nSN/lkvohbEJCo1EiQFtEMhrNYWwwiLJCEJZqZja7Tq3LlC5ctXLFKqt9lRpzStrpW4oSsdEWehbO1t421vaWsqlao4qc6kq13d1cVbu5nOpLWrSjDEFTpxhGMEaTkpNOMYwSWEllve3lyby3te18mEsJYJmFIagAABaU+m8cxnBZnkeYuJDPEoDFZDM5O6qr6WJ22PxhpVvTwuOvrSvNLSt6JQddWlK14WfyaVrwpXenB1JwhFZcpKKS3vLxuzl/IiKtUVGlUqy2RpwlJvmwsnyr8kTx3ynkWf5PfyySX7JE3lk+eyU/Ho5TvMX9wkTkWRzqUuqTYscTrSq1pStbKW1rSleNB9WtqfFUKVPyYRjuxuily9R8YrVHWrVqz31atSpux76Ta5XybsbMbizBORgAAAAAAAAAAAAAAAAAAAAAAAAAAAAAAAAAAAAAAAAAAAAAAAAAAAAAAAAAAAAAAAAAAAAAAAAAAAAAAAAAAAAGwfkw91lOh+20Ky+41Un4ykCY/HOaW1KUYpUH43ki1vPWPKFKSQpPUOkNem1ml6JOjI6e6FsyuOkHEFPii8U+mLHvy1lGMVxkPGp4WEmuR9Et3JycmS10NpD3NvYVWv1GpilW/eN4UuVeK9ucZw2ur6R0Zk0emkcYZfEnpskkVlLM2yGNyFmWEuDQ+MTyjJcGl3a16a69Osb3FCoIVpFRN9xR5BpZll1bbqVHzmUZRlKMk04tqSa3NPG0+sU6kakIzg1KE0nGS3NNZTXOnyYz1ndjU3AAAAAAAAAAAAAAAAAAAAAAAAAAAAHt5WurH0pnRoIxGmpycXlrjzG2vDvXnOzsgaUCNzdLudz+c4r06ctUtrz/5fFSabXnfyuPHtierdXVanTo1rivVpUdlKlUqznTprGP1OEpOMP4qXLzjLe9v7dG5fIurB3ggAAAAAAAej08vMeZT+EPb/ALVj3FVmkGNX6w7JOWSG13zKc1qa9WheKSFBTihjS49MeXeje8kOCZJ1VuvodddBUTvY6JCkUrZT1Xo9AaPlXrq5nH9TpPxG90p86WVlLpWDx/CrSapW/eFGf6tXxxrjvhSztTfI57n0Z3bTxddqnap2uHzO58fD2+6PeLcvZ1cnsPn+7Zt2Y3788vtAyAAAAAAAAAAAAAAAAAAAAAAAAAAAAAAAAAAAAAAAAAAAAAAAAAAAAAAAAAAAAAAAAAAAAAAAAAAAAAAAAAAAAAB5fljDSaw9zBvV5J/lmpZo9c34OzklfciatL3Ay5qNba9PmeEVripvULHGLJDzLLZBB1as41a/QvpCVUhUHq5BFDr3DrhHJP5nS+hVcN1rd6lV71sUZ9e7DW7K2c62rPpdCcIJWDVtda1S2b8We+VLq54rlWzoxsT9vuEM+4Y2SgTdk/BOSonlCDOfUi7HyKOhS6jevMQo3ExkkDdd1J1jElRI3BEa6RiRoWuQNNVJJbm2pDb6WDxdWjVoScKtOUJJ4w1j0Pc11ZPolC5oXUFUoVYVItZzGSbX75ZyuprJLwiJwAAAAAAAAAAAAAAAAAAAAAAAAAAAAAAAAAB8/wBvSYbSTbaSW1tvCS523uPPtyknLv4T1pa37FerLxGc8bCmUVNSl8Z1hT3iPFCmqbm3r5BIm469um0nQqDbCSYVGVqlMhXpXJPM3lhWNtjC8XmjdDV7qUZ1oyp0U08NNSny4S3pc7e3mXKea0twitrSDpWs417l5SccOFLnk29kpLeksrfl8h4gp1OpplCaSjI+RpO7zOeTV5WSCVyp9U1Vur07r7+eoVKTeFpZZdtOYQkRpiyESBGUnQoU6ZEnIIL95b29O3pxp04xjGOzCXNuWedNZb25Z85rValxVnVrTc51JOUnLbv5FyJLkW5chao6CMAAAAAAAAAAAAAAAAAAAAAAAAAAAAAAAAAAAAAAAAAAAAAAAAAAAAAAAAAAAAAAAAAAAAAAAAAAAAAAAAAAAAAAAAANJ7wX7jLK2VMJSfs2wtk2fYkmFyS5vOkmOJa+Q52Vtt6lOsNanBWwrkJjk0KFKRKcraV9VLcrvTldJSnUstpTjr2NC4i41KcJJ7tZJ71jlWzHIT0Lq5tXrW9aVJ8mo2utNc3UbZMb/wAIC5TeAm8X7JONcxprSySiUWT8SxlKWRYTZbZx6XiumMHVSYbS2lxxy5wVnGX0rfcbS666taerwctJPMYyjl/rZPG3bubwknzLdgu6fCjSlNJSnCryJyhHPW3jL+Vvo37Zx8kw8oF3qtO/Y8zTT/8A6EEPgzQ8qfrdX9f2ezo8Lb/zdH1evp6vb0DyTDygfeq069jzNXh/94P0vw9ztvBmh5dR/wAZdq5vb6Hhbf8Am6PL+t68cvV7R5Jh5QPvVadex5mrw/8AvB+l+Hudt4M0PLqesvofR7fQ8Lb/AJKdLl3xX7rHL+99vyPJMHKBd6rTv2PM0/8AeEDwZoeXP1ur+v7bnhbf+bo+r19PV7egeSYOUC71WnfseZp/7wgz4M0PKn6326fs9jwtv/N0fV6+nq9vQPJMHKBd6rTv2PM0/wDeEDwZoeVP1vt0/bcfC2/5KdH5Y/b7dW15Jg5QLvVad+x5mn/vCB4M0PKn6326PtveFt/5uj6uezpHkmDlAu9Vp37Hmaf+8IHgzQ8qfrdf9Xt5trwtv/N0fV6unr9nSPJMHKBd6rTv2PM0/wDeEGPBmh5c/W6/6vtveFt/5uj6vV09fs6R5Jh5QPvVadex5mr/ALwfp/GvaeDNDy6nrLt6fZ6Xhbf+bo+r1Z5f33oXyvJMPKB96rTr2PM1f94P0/jXtPBmh5dT1l28mfZy8rwtv/N0eT9b1Z5f33s38ryTBygXeq079jzNP/eEDwZoeXP1uv8Aq+294W3/AJuj6vV09fs6R5Jg5QLvVad+x5mn/vCDPgzQ8qfrdf8AV7eba8Lb/wA3R9Xq6ev2dI8kwcoF3qtO/Y8zT/3hA8GaHlz9b+seFt/5ujn979uUeSYOUC71WnfseZp/7wgeDNDy5+t/WPC2/wDN0c/vftyjyTBygXeq079jzNP/AHhA8GaHlT9b7dP2ex4W3/m6Pq9fT1e3oHkmDlAu9Vp37Hmaf+8IMeDNDy5+t1f1/bc8Lb/zdH1evp6vb0DyTDygfeq069jzNXh/94P0vw9ztvBmh5dT1l28uPbycjwtv/N0eX9b145f3vt3cjyTDygfeq069jzNXh/94P0vw9ztvBmh5dT1l29Ht9Dwtv8AzdH1f32OX976X8ltyj+EicopIWs9vao7rDBVR1l1hb7FMZTlW6pbrra0oaQTN8sTJkuMsrWl1tFLMpK40/ll328ba7Lg1brfKb6NbC9jz8xrLhZpFppRoxzueosr05Wezrzrf2D5RbejahrOj2ddmsiSmJq26jS5wdgNZ8bQJ+QWriXKwmUQfGbVEItLDCVydOoTqpM0u6tPeQRQk8uwgq22xt9D2du9aFKKfI5JTkn1sqrrTGkbxONa4lqPPix8WO39ysLdy+zBhcWWWVSltltLbaU4cLaUoLSMFBJQ2Y5OR9fUtxVvO1re9uW2/Ty85/Y3M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CeKewb6OKfe3LveAUnhHoX49D8lcfVFt7h6U+K/09v9cPFPYN9HFPvbl3vAHhHoX49D8lcfVD3D0p8V/p7f64eKewb6OKfe3LveAPCPQvx6H5K4+qHuHpT4r/AE9v9cPFPYN9HFPvbl3vAHhHoX49D8lcfVD3D0p8V/p7f64eKewb6OKfe3LveAPCPQvx6H5K4+qHuHpT4r/T2/1w8U9g30cU+9uXe8AeEehfj0PyVx9UPcPSnxX+nt/rh4p7Bvo4p97cu94A8I9C/Hofkrj6oe4elPiv9Pb/AFw8U9g30cU+9uXe8AeEehfj0PyVx9UPcPSnxX+nt/rh4p7Bvo4p97cu94A8I9C/Hofkrj6oe4elPiv9Pb/XDxT2DfRxT725d7wB4R6F+PQ/JXH1Q9w9KfFf6e3+uHinsG+jin3ty73gDwj0L8eh+SuPqh7h6U+K/wBPb/XDxT2DfRxT725d7wB4R6F+PQ/JXH1Q9w9KfFf6e3+uHinsG+jin3ty73gDwj0L8eh+SuPqh7h6U+K/09v9cPFPYN9HFPvbl3vAHhHoX49D8lcfVD3D0p8V/p7f64eKewb6OKfe3LveAPCPQvx6H5K4+qHuHpT4r/T2/wBcPFPYN9HFPvbl3vAHhHoX49D8lcfVD3D0p8V/p7f64eKewb6OKfe3LveAPCPQvx6H5K4+qHuHpT4r/T2/1w8U9g30cU+9uXe8AeEehfj0PyVx9UPcPSnxX+nt/rh4p7Bvo4p97cu94A8I9C/Hofkrj6oe4elPiv8AT2/1w8U9g30cU+9uXe8AeEehfj0PyVx9UPcPSnxX+nt/rh4p7Bvo4p97cu94A8I9C/Hofkrj6oe4elPiv9Pb/XDxT2DfRxT725d7wB4R6F+PQ/JXH1Q9w9KfFf6e3+uHinsG+jin3ty73gDwj0L8eh+SuPqh7h6U+K/09v8AXDxT2DfRxT725d7wB4R6F+PQ/JXH1Q9w9KfFf6e3+uHinsG+jin3ty73gDwj0L8eh+SuPqh7h6U+K/09v9cPFPYN9HFPvbl3vAHhHoX49D8lcfVD3D0p8V/p7f64eKewb6OKfe3LveAPCPQvx6H5K4+qHuHpT4r/AE9v9cPFPYN9HFPvbl3vAHhHoX49D8lcfVD3D0p8V/p7f64eKewb6OKfe3LveAPCPQvx6H5K4+qHuHpT4r/T2/1w8U9g30cU+9uXe8AeEehfj0PyVx9UPcPSnxX+nt/rh4p7Bvo4p97cu94A8I9C/Hofkrj6oe4elPiv9Pb/AFw8U9g30cU+9uXe8AeEehfj0PyVx9UPcPSnxX+nt/rh4p7Bvo4p97cu94A8I9C/Hofkrj6oe4elPiv9Pb/XDxT2DfRxT725d7wB4R6F+PQ/JXH1Q9w9KfFf6e3+uHinsG+jin3ty73gDwj0L8eh+SuPqh7h6U+K/wBPb/XDxT2DfRxT725d7wB4R6F+PQ/JXH1Q9w9KfFf6e3+uHinsG+jin3ty73gDwj0L8eh+SuPqh7h6U+K/09v9cPFPYN9HFPvbl3vAHhHoX49D8lcfVD3D0p8V/p7f64eKewb6OKfe3LveAPCPQvx6H5K4+qHuHpT4r/T2/wBcPFPYN9HFPvbl3vAHhHoX49D8lcfVD3D0p8V/p7f64eKewb6OKfe3LveAPCPQvx6H5K4+qHuHpT4r/T2/1w8U9g30cU+9uXe8AeEehfj0PyVx9UPcPSnxX+nt/rh4p7Bvo4p97cu94A8I9C/Hofkrj6oe4elPiv8AT2/1w8U9g30cU+9uXe8AeEehfj0PyVx9UPcPSnxX+nt/rh4p7Bvo4p97cu94A8I9C/Hofkrj6oe4elPiv9Pb/XDxT2DfRxT725d7wB4R6F+PQ/JXH1Q9w9KfFf6e3+uHinsG+jin3ty73gDwj0L8eh+SuPqh7h6U+K/09v8AXDxT2DfRxT725d7wB4R6F+PQ/JXH1Q9w9KfFf6e3+uHinsG+jin3ty73gDwj0L8eh+SuPqh7h6U+K/09v9cPFPYN9HFPvbl3vAHhHoX49D8lcfVD3D0p8V/p7f64eKewb6OKfe3LveAPCPQvx6H5K4+qHuHpT4r/AE9v9cPFPYN9HFPvbl3vAHhHoX49D8lcfVD3D0p8V/p7f64eKewb6OKfe3LveAPCPQvx6H5K4+qHuHpT4r/T2/1w8U9g30cU+9uXe8AeEehfj0PyVx9UPcPSnxX+nt/rh4p7Bvo4p97cu94A8I9C/Hofkrj6oe4elPiv9Pb/AFw8U9g30cU+9uXe8AeEehfj0PyVx9UPcPSnxX+nt/rh4p7Bvo4p97cu94A8I9C/Hofkrj6oe4elPiv9Pb/XDxT2DfRxT725d7wB4R6F+PQ/JXH1Q9w9KfFf6e3+uHinsG+jin3ty73gDwj0L8eh+SuPqh7h6U+K/wBPb/XDxT2DfRxT725d7wB4R6F+PQ/JXH1Q9w9KfFf6e3+uHinsG+jin3ty73gDwj0L8eh+SuPqh7h6U+K/09v9cPFPYN9HFPvbl3vAHhHoX49D8lcfVD3D0p8V/p7f64eKewb6OKfe3LveAPCPQvx6H5K4+qHuHpT4r/T2/wBcPFPYN9HFPvbl3vAHhHoX49D8lcfVD3D0p8V/p7f64eKewb6OKfe3LveAPCPQvx6H5K4+qHuHpT4r/T2/1w8U9g30cU+9uXe8AeEehfj0PyVx9UPcPSnxX+nt/rh4p7Bvo4p97cu94A8I9C/Hofkrj6oe4elPiv8AT2/1w8U9g30cU+9uXe8AeEehfj0PyVx9UPcPSnxX+nt/rh4p7Bvo4p97cu94A8I9C/Hofkrj6oe4elPiv9Pb/XDxT2DfRxT725d7wB4R6F+PQ/JXH1Q9w9KfFf6e3+uHinsG+jin3ty73gDwj0L8eh+SuPqh7h6U+K/09v8AXDxT2DfRxT725d7wB4R6F+PQ/JXH1Q9w9KfFf6e3+uHinsG+jin3ty73gDwj0L8eh+SuPqh7h6U+K/09v9cPFPYN9HFPvbl3vAHhHoX49D8lcfVD3D0p8V/p7f64eKewb6OKfe3LveAPCPQvx6H5K4+qHuHpT4r/AE9v9cPFPYN9HFPvbl3vAHhHoX49D8lcfVD3D0p8V/p7f64eKewb6OKfe3LveAPCPQvx6H5K4+qHuHpT4r/T2/1w8U9g30cU+9uXe8AeEehfj0PyVx9UPcPSnxX+nt/rh4p7Bvo4p97cu94A8I9C/Hofkrj6oe4elPiv9Pb/AFw8U9g30cU+9uXe8AeEehfj0PyVx9UPcPSnxX+nt/rjUUPkR9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NkuA+TNyln/ABVGcsR/JWLWNnlPXW5E1O699Pd0lrS8L2U61ytbWVWjTKDFLccdYmsVHGFpjCKqKlKLjU5IExeM0Zq77+HvX5Z8HgA8ZozV338Pevyz4PADDra/TSb6k3QfswmMHldk7pIOt1sSVOxilDdHOs3S6uSd0a2/qZCmj2loiOTmKOqXkLLDrCOpk3HgYegAAAAAAAAAAAAAAAAAAAAAAAAAAAAAACatf8DTrZDJrNjCAJirnJwsOXurstodRpjUfRXk2uUgeTiSzTCkKS5QnTl2WWVNWuKtC2prblS0iy4DahK47yZOmiu3H04jUp2Vy011tIlypIZ0xEyOVttlylCsRdkceh7TUs60y2jMR2SyFsrTob2soZxvvARSOcmVuWqvx9Bo3KNastOlbiIiqWGdDRPbjdbdVOhRoaSSQRB2qYddZbczHdjUhcq16IyLK38L7ANV+wGBp1rfk15xhP0xVrm32Er2t2RUOq0yWPrbzrW2QMxpxZRhqFXcnUJzLL7KGonFIvbVNLVaI+y0CFQAAAAAAAAAAAAAAAAAAAAAAAAAAAAAAAAHYtDO7SB1bmNibF7y9O61M3NTS1JD17k5OCw20hIiQIkpZqlWrUnX2FEJyC7zTTLrbLLbrq0oANrh2imJddtepLkzcWYLmTJcqj7kmxdjOJOSU13bJF0KpzdRTYT1cuROpKwxHR5KLNKisfQGGWr3RYrWpDEIGpIAAAAAAAAAAAAAAAAAAAAAAAAAAAAAAAAAAAAAAAAAAAAAAAAAAAbF8G8mPnzPuL4zlmKyjE7LHJZa5mtKKTv8pIeeoNbuvZTj1SdkhT8hItOVtym4gujiYfQnmXKCiDbribAJa8Zm2c9H2CPvkyB/uyADxmbZynlT7BFP/wCpcg/7sgBiPtNpjlPUisJuyO9QZ7JnnX+1mPhTq9uNpBsb6z1cCnGx9jkdPKuusfEN6a9OUrKMp1a0wwq+yy0wDEYAAAAAAAAAAAAAAAAAAAAAAAAAAAAAAAbr+T3OtxNpVuLsNHqn2z5KS7RRmWWFJzrmW+NQ5G5sTkloYQddS0t9nNHF0JNpelVEsaChlltCLr6AaVlKlQsUHq1Z5ypWqONUqVKk289QpUH33GnHnnG3XGHHHGXXGGmmXXXmX3XX33VurWtQCZSoRqCFaQ85KrSnFKUylMbeQoTKCL7TSTyDirrTCTiTLbTCjS7rby77bb7LqXUpWgG6nlCTbctaWadbESGp9Z8qIaYo8qryU5Nz1fJocrdHxyVULTk3c299g1zi1Ek0sSJiX5f1Ky6h9l4A0oAAAAAAAAAAAAAAAAAAAAAAAAAAAAAAAAAPQ9F8WY15NnWhv2NbohXPmaJM1s5SeeNJN7pA4n2ZN3VUitueUtphLFj0ss9O10lJXNf564OaFuJUMjZIi0LCBozzFmfI2eZy55CydIlMgkDhXqJNt39hbGVtLvMvSMjA22XVTNTOi6oZUlInpxNOMULlpqtxVrFigCLQAAAAAAAAAAAAAAAAAAAAAAAAAAAAAAAAAAAAAAAAAAAAAAAAAABsFwXpbujkrGzJPMUKFTNBJKa4KmWlmTSozRw6GuUNSxfRoTOlhhFL1repTW3rCCFB9qWh1pdyW9OcaBL/AI3ryi/ogWezYd76gB43ryi/ogWezYd76gDETZ3XLYnAyuJKs+dVV3ytO6p4y6mzNNMKnWsRiMx0QUM6eqXIaI6vKFRzDySUp/TuclNPNKV2EAYrAAAAAAAAAAAAAAAAAAAAAAAAAAAAAAADa/yYeZISlcMp6sZYcKpIJsQyGMzMcqX2I0KeVrG1dHXBnJuMTXkpHOZsjkSnb3I5SVSx3jbI2Jk6pa6pqFgYwbI6S5x1zljw3OcRfpXBilRt8eyRHGRe4R12abzKURGuhiItXbGnnmX2ErmV2NKMLWlqOtqh1baJnNUBzrdpLnHYyWM7c2xF/ikGNVE3yLJEjZFzfHmppsNrRaa1GLi0dsleaWF3koWVpNNvMWmJ6OShqbaqXNMBk5ynmZIQrccWatYnX1WQXXZjsZHhQmcLViJRKkja3x1AzHXFprCVblC2RrOTr3MlSbz3iSPjWoTpVjUpoaBqiAAAAAAAAAAAAAAAAAAAAAAAAAAAAAAAAAbBdPd9JZrsR/FnPG2mTde3y9cif4G6lJnFSwtz7U4t+NidjndVAaiX0VKVbtDnSvY8+Hnr623Mzg7uLwcBNez+icLlEIP2e0qdk04xEtSK3iSwRvUmqnWH0SE1VuihhKWVo6Xom4mtbnmHu9lkmjhtlTE1ri3KaJGQDUeAAAAAAAAAAAAAAAAAAAAAAAAAAAAAAAAAAAAAAAAAAAAAAAAAAAJWimeM4wRmIjkHzNleGx5MaecmYopkSXx1mTnKjbj1JpDW0PCNCUaoPvvOPMLItuONuuMMrdfdWtQLk8VTs/8APIZ69mDIXwiADxVOz/zyGevZgyF8IgBHs2ydknJZ6BTkbIU4n6lqKOIa1E2lj9Kj20hTfYYoJQGvq9eYjKUGFl3nFp7i7Dby7Lr6XXWW1oBY4AAAAAAAAAAAAAAAAAAAAAAAAAAAAAAA5pWtK0rStaVpWlaVpXhWladulaVp26VpXyqgDYjh/lQtqcRsSeNGPUbyY0ISaJ22mT2x0fHVvT2142lFyBofGB8X2l9uwnr4vdqkE81OR1IgogsoBmDlQtqcuMSiNFvUbxmzribkzlTGDY6Mbq4J7q8bijZA7vkgfUFt9P7Gd1jcGmqgjnJ1HVSDTizQNd1a1rWta1rWta8a1rXjWte7Xu18IA4AAAAAAAAAAAAAAAAAAAAAAAAAAAAAAAAAABJcEzJlLGLVLmKATqRRVmnjQcxy5raV1xKF7bjyjCL7FKe+hhZaqic5QmKcU1pDkQlVK0xCsshWpLNAj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EBAQEBAQEBAQEBAQEBAQEBAQEBAQEBAQEBAQEBAQEBAQEBAQEBAQEBAQEBAQEBAQEBAQEBAQEBAQEBAQEBAQH/2wBDAQEBAQEBAQEBAQEBAQEBAQEBAQEBAQEBAQEBAQEBAQEBAQEBAQEBAQEBAQEBAQEBAQEBAQEBAQEBAQEBAQEBAQH/wAARCAWOAoADAREAAhEBAxEB/8QAHwABAAEEAwEBAQAAAAAAAAAAAAcEBggJAQUKCwMC/8QAfhAAAAUEAAEDBxAUBgwKBwMNAAMEBQYBAgcIEQkSFBMVFiFRV2EYGRoxOFRWcZGTl7fS1dbwNDVBWGNzdHeSlJWWoaOlsbPR09QKFyI5UoEjJTIzNnJ2eLK1wdckRFNkgrbF2OHxJjdCaHW0uCc6Q1V5KSpGSGKDhuKEhcj/xAAeAQEAAgMBAQEBAQAAAAAAAAAAAwUBAgQGBwkKCP/EAHARAAIBAwAEBwkJBw0LCQYDCQABAgMEEQUSITEGE0FRYXHRBxQWIlJTkZKhFTIzVIGxwdPwNDVVc5Oy1CNCVldicnSClJWj4fEIFxgZJDdFY5az1Qk2OGRldrS10iVDdXeDtiZEhaYnhKKkw8XixP/aAAwDAQACEQMRAD8A894+8Hy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y+0Z1Gkm7exsSwKxShugiFzbpDKZnPndCe6NsIgsPaVD1JJEe2JlCS9yUFJyC29rQXLm9OseHBvTK3JtSmnrk9dpO+hYWsriUHUetGFOmtjnObxGOdmE21l5WE87t/TZ2vfteNJS1Y4lOc8Z1YRWZNrZuS2dOOQyWz7o/rsr1elu3ej+eJ1mnG2HskMOMc6xbKcFbIHOobfLr7UcKyY1p293VFOGP5i9HJY+2plaFI/JHI+lp9h/RHopm4rXSVyruFlpG2pW9WtRlWoSp1HUhKMUpVITcsPXgnl42bknlvHTXsqHe8rmzrTrQpVFTrRqRUZxc34so6uxxk9iW/p2MibAWkyZ6zjOcZ7mZFK0mj+I8YOOW8h3ZYaSGTJbqzo29td2eEY0xzKHONO0vyLM21ysVR1lRWqFHRE6s+1A5ONiFjdJ7vSepbU6thT7+qV6yoU1Tk3SjPOJSqTinq04NNSeVq5W1bCKhZZqzhdVHaqlDjqmt79xwmo04v3zllNR3b+olvYzQzCzbr7hfbbUfOcjnuC8sZ0v1udkmdYq141mWOsoXNy17QHv65odHePL4kuY25a6rnhJQguPpbEXVzHA5aqIaYrPSdxO6uLO+toUrijbd9R73m6tOdHWw0m0mqms14rXjb+YluLKirehdWtaVSjWr97/q0VCUamHLbjPi6qbzyb9mTnajk24jrVp3DNnWDanGmxLhKM+E4MdkOFUK11xjHndFB5VLn7rVklzPRnTg9KY0tCUlW2RlpaKFK1V5ateZwtTYstL1LvSFSznaVLZQoOunWa4yScowi9WLajGSy8PLytqWBdaOhb2kLpXMK2tXVHEM6kZcXOUsSe9rVw9y3mqj4/H+oXnN9PV8nzfJzVmd3Jnk+jbt+nYbZ8R6jYvxViuO5Uz3iPLmz2W5phx12VjerOI3lwhDFjbV9u6ulT7A7IZNbI/IX5oYJQZeW+w+HQhKhV2xUpukkqmLMVJ2lopQV7+tVrOjbV6NpRhWVvO6qxcnVr7P1K3g9ksPxZTbfjZWM5xa0bOFKlGdalUr1Z0uOjb024qFLkq1JJ5SeMpLGx5e06SAxzRrdF4b8NQHFL7pVsLJzLmjDz5bl6Q5XwDkmcLb7LI9j3ISbIaIydY3cZWuoTHY3N2aVvzClfHRJR/jVqO61SRvUqaS0euPq1Ve20dV1VxahXpw261SOplVMYWYYUtVSabew0hGzu5ulCm7Ss1ik+MlOlUk90JKTzFvDSknvxnCRrLkUfe4lIHyKyVsVssjjLw5x9/Zl5VSVzS9My09udWxaTXjUlWgXJj0qkqvbLOKvsr27RdU5xqQhUg8xnFSi+dNZT+VHBKMoSlCSxKLcZJ8jTw16S7WTEuR5Jjic5eY4e8OONMaOsSYp3Mk5RfWeNu06Ock0UQrzbzLDanPJ7SvKIomJUWk3lF2qrk/SklD453FKnVhQlNKtVjOdOHLKMMOTwnujlbXhbVtyZVKo6c6qi3Tg0pTx4sXJ4jF7drfRybXhEhuUYx2fq9Hpuzxt5QZFQZgXQ6WSRfJ+uTa/Ny2Nrn5rTsscIaW1NHETWkTt5JtFSyQujg7Xu7hc8J2xW2sLPDGpW79dKU4ypSt3VjFRw4uM4R99vedZ7HsWFjaSONN2yqKLVSNVU5SbeJKUJS2R3JLVSzvfKR3LcTZHgkSxtPJfEHdih2YGV6kONJEtKL62TBojsgWxd8UtZ5Jpv9ka3xAejWo1VE64ksxCuuTUQObYqVzU7mjWqVqVOalOhKMK0dzg5xUoZT5JReYvl5M4eI5U5whTnODUKqbg3umoycXjHTsa37VzkdidfLve/r+bm6CNfLve/r+bm6ABkAAAAAAAAAAAAAAAAAAAAAAAAAAAAAAAAAAAAAAAAAAAAAAAAAAAAAAAAAAAAAC6YMwNUqmkSjL7LGeBMkhkrGyO83kKd0VsMQbHRyTIl0meUrIicnhQ1saY81yXEtiBWuNTJjLEyc066y2ulWcoU6k4wlVlCEpRpxaUpuMW1BZ2Jya1V0s2hFSnCMpKClKMXOSzGCbScmuVRW1rmRvCzJyZOnMYfsfNFm10tw2W+4tQyCPxd7wrkDP2wGXkCMl5kb9n99wjilA3qdc8VvcduIcYTFpw/u0yrCWI2RSRE2O1XdCn8zbaZv6kasnaRq6teUXNTjSt6L2QVtGpLLrVVL3044hrNwTynm5raOtYyprvh0k6WtqSg51qmFKTrOEfgoOKyovL1VrbMkObH6F6zYr0zYs6wHYCs5kVXpeXEMpMJLk+YT2UQK5G2pToGzs90aapxrfsHjFjeE7zJ8UZXsc00tiSBdL4nKVXQ5Q0Q2ez0peV9IO3qWzhDC16UsRrW3i5VSTT1a1Go4tRnDOrN6jWxtQ17G3pWka0a6nLMlCccunXzLZFLCdOrTi1rRlvinJYzg07j0RVGynAOqWKdxsAHxbACx/at88WlS2VPmIZE7p1zLtFjNOapeqrMJcEiO5myjjhkKMJd8cqj1x0zZUZ0hYVxi4te1oaS6v69hda9woz0fWcYRqJYlbVXsSqc8JvCUtuHnk3WFC2o3dBxoNq8paznTbyq0Oen+6gt8eXOzkzlaXp/oBtJiaB4F0syXMku++MoDPZbMWvKmOZnCE21T40tdZe+Y6j6R3n0ojeNp9jlqbXxnZm9MkStknNbl3XJxOT2dkSDiV/pS1uJ3N7Spz0dXqRhSlRqa7t1KSUJySSzCaacsPZnblZZ1d62NxSjQtqk1e0oydSNSEocdJLWlCOs8KS/Wrl9hoq8qvd4V+bTud2nh7g9MmpJPPvkmmnvys7PnKVrenlPamnsafKutGyHX3k637YqD6/5Mh+SyEuPsgTfNML2DliuAyFQ0asXYTilmVHl2lStGsMTy5DJsL33TSHXJDo7a7yNC7QKpxC9vq7H1F1pZWlS5o1KUtenTozt0ntuHVqcUox/dKo4qW9aslLnR329hKvGjOE8wnOcK0mvgOLip60udShrNPlcWjMbBfIwqpIdmCK5SyrCFU4S2n4yx6ixjNG+QKMdZ8Ty2GxlTFs1N5LYuQJHiPzCd4tx/MYe0vxxaVBlF7msZlcjpix+azq644Qave8qNKcafw1Z1FhVbdwqTboPa8OMKlSnNrGacYSX6opLso6H1uOhVqR18uFLi5OWpX14JRqpbnrTpxlDkVRyTzA1Ca/YRX5+zNEcNkzvG2KlMoXOKZXOcwypPCYBF0zO2r3d0WSB/VFHWpalom1UUiR2EmKnJyuStiWyqlUXwv7q5VtbTr8VVrKCi4wopSnNyaUUk3jGXHMty3vYmVFvbuvVhRU409Zvx6ktWMUk28vHIllLe3hG4eB6J8mossWMsfkvKg73PDCYYhk890P1hYbsWI3YuylVSVApyC3vrmuSIL7ri+uZKo1G6Ep71qG6xOpTjz1XSult7ho6wjJ+JC6uHx2HLdOMVJRk93Nl7MsuIWNhtUZ3l20tsqFFqk+dxk9rS5duVsI1yfyfumEraZuXrjtFkfCuZMdRWQTN81k5RHHyfBuQ32PxttUvLsdFZu2pk8OWvhDa3Ol6WK0bz3BfVGeoPVNLcmOW1noaVv4SpxurSnXo1JxhG5sKvHqMpSxF1I7JRWdudXC2t4SIq2j7WUZ8RczpVYRc3Qu4cVKUYxy9Se555Htb3YZptj7A9yx+Y4tGGhxf5LJXduYI+xtKQ9e6vb28rSW9pam1CmsMULHBxXKCEaNInsMOUKTiyirLr77aV9BOcaUJ1JNRio60tbYoxitr+T5PYVEYylJRgtacnGMYpbct4S2bX9BufjnJCxVsQujNmLad/aMoxO/qGVIXrhqNm7cCKYMcejkqVDDmbK+Ljm6IRqUMdD6J5SwMFZarYFZB5ZlVdlCDlHnqmnZykpULWPFyfiVK9xTozrJL/wB1B7dr3OWMrc8b7eOiI4fG3ElUx40aNKVWNJra41JxeG8valtT2devXabUadatuMIcHKSQzKGJsuMzjJsK5yxi5nvOOsnsDQtLbnq1sUrEiBzZZVE3E9O0zqEvyBE/xJ5NsRLiTU6hCuWW1lpCneQniM6VajqqtQqYdSGtuex4lGS97OLab+TPDdWlS0ccyjUpTSdOtDLjPHvk+VSXKntW8xSFgcwAGYGqurEkzPm3VePZGhuUYzgrYfPEExEVlNrjq9mZ3cp+mBEakaWCzd9jzpDnCTNJRTvbaTaS92oFzcpovbTrUakildf3sbe2vZUpwdza21WsqbeXFxhrxc4pp6r2PGUmmjqtraVatbRqQnGjXrU6fGJNRl4+JKLxhtYfPtznlOn3gwdE9adt9gMCQVwkTtD8UZJfIdHXKWq21dJVrY2XlWkKHpWztLC1qF1/OrU01CzNye7tcxMX2+O2jLmpeWNtc1VFVK1KM5qKxHLW3Cy2lnLWW95i9oxt7u4owy4Uqs4Ry8vCeFl8/ObmORV5IvEm9uJp1n/Jk4c0Z0Ey4txs0wbsbTO8cWWtkNiUpOenm+55bVDjeoNlxaQlrutsREWNlxqmq/ptpKOh4RabuNGVqVvQinx1F1ZTbxKPjyilHCeMau3c9/OW+htF0r2nUr1ZP9TqqEYNJxfiqTb3P9dhLo3cpYnLY8lfivQBpxDkfGkzdnemYJbNGV3iyhiStLCyXsyBseE6phsKc3A9ITfVyPS3N1b7khJBSbotCOpmWnbcHNM19Jzr0a0VHiIQqRmpNyk5ScWpZSzuRppnRdKxVKpTnLFSck4JYisLW2Pf0NbvlPP0PVlEAAAAAAAAAAABmtye+z8+1I2qxxlXHUAplp4XmuGOHHEnVV5JuT2PIyW6LK4SgNbEjitLeHRSuQmR8wlrdqWSBM13mtLoRaagU1mlbOF7aToznxKTjVjVS2U5U2pKcuRpNbVuaXLydVjcztLmFSFNVNbMHBZWtGa1ZJ8jbzszzG6na9LhbUbkrc84yadWphqPON3cyYtIg2IsrZUrPs6uEOxDLG7IjtkGXMatIzqYXjOOOLYox7C2RW3KZae6vtZDInFwRyBuvQecseOvtL0K1S7he0bG2qa9elT1LdOotWMISeXOct9R7lhJbWXV1xVro6rSjQlbVburT1aU5qdRqEtZycY+8it0OVZ58Ja4oLpjvrnfafIjdldGRM9rsDY5jGwLzh3a17mE0nmc4dCUUfcWaCszeYkk1cjGuLH1gj58NdJOxdMbV97FRwSnpnItuuKl/o22s4OjJQs7mrKjx9sv1OjUm2p1JNLxfGy3N4xLbs3lbC1vbi4mqqbuKVKNXiq22dSMNsYJP32ssLV5vSZuco7ZkKa8lnrjO9hsFNGkGWIVs9NMf491cgcRcMOY6n+PHWHHSJ7zEVgV4MOeItJGiQU7G1EkVnGUVWK1iwytpE1ZSU9doh04aZuoWld31CraRqVLuTU506imoxo8btTjjEnHenvWVg7tIKpPRtvOvSVrUhcyhC3itSM6coNurxex5TWrrbVjYvfGNM7/AJgjB3/5ySZ/1/8A2Jyb4/1Dsp/857j/AOGUv94iGaXuDR2f/nn1fB1F82z+rfpXp5fx+Px8qo9E93bydPo6utFKegmc7TWan7dRnLEljrgTrXvvyaOvWP5ZGMeLk6adQ7DMp15g+EX1ygNrwSlam2eY0yNiGRnRYh5SGsMgY0V5BR6RLJU7w3eSoWCvLGdBNd96N0ncVYuWdWdVVpVlFvlU4TjlrOq9q27r6pdq3u+Nw+972ypU3qpa0acqahlJ7U4NN4xiSezOUY/I9BcAvL5rcVp/vOxbKZgydnEtvtgbBiqWwB4xpitgUqHxfmKfLpC4XGwQuBtTQW7S5E+JSUlSlChxizy9NDAuc1XXLSV0oXUb6xlaUqdu4wqOSmq1aUZQUKSWXPMmtRRWs1tazhHMrGg52ztruNabqpuCi4unTg8682/e6qWXnYYPbyZIiOYdytpcpwG4k2FT/PeVJTFlqe2lhTsxu8yd1Tc+22UpbzLn9OZY9GW3UrdaYvupfdddS66tpoulOho+zo1Pf06EIy6HjONuHsTx8hx3k41LqvOG2MqksPnSeMroeM/KbnOTKKZlGtWp7VJEmOD4RJt4twmK67Kjc0uWPD9ml2lkQadT0c5RuZJ6Za3mP7xLC2NMvLvSFvCm04mharmm2+e0xxnf126aqa8LO0lHi86/E985uuLxvk4e+1VrNJLbsRb2HFq1t1PUUZXNdNy97xrpfqOvvWNbLWssZWxb86wIaz61uWE8DwvHj1kFVva47VN7bKI1NnGBK9V74re4ntUYdClDpcoiTgQqXGxhGscXxasbFKbszLdrLooawHK7ibulWrVKiprR3eb4ucF/lOtjLTwsrxUmsY2rnSxWRVsqVGEXUd47lRlGWyhqp4Tb969v67Oca25GyflVV2IXnVzIDjji5ouhyblTMtIsAmMtSuxs+IKMERZRsefjqhN1Elceqc+EoF7TVotuZaHLrrkV1txp3VKrQkayvYKrra70TSdxre+1++W7Vzxt4xUG852vGeTbY6T4uVtU1NXU90qio6uxavEQdfi8bNRV92NmeTeedQetKH+v+r0gAAAAAAAAAAAAAAAAAAAAAAAAAAAAAAAAAAAAAAAAAAAAAAAAAAAAAAAAAAAAAABeWOXOOsuQoI8S9F1zibVMow5Sht6lRR1wjqF7QqntD1C6lbT+ltpSkjqN1K0N6pzK0rS4RV4ylRqxg8TdOag+VScWotPkab2Pk3m9NxjUpymswjODktrzFSTe7buT3beY3bZxy2fqbyzGW88Z+bJVM8QZkd8sOUdlsRUJ71Ei1n2Rx5JIPA51jBzcUxzHKE0IxxLGtK1ICjaNylyiSmKnLm5QnOvS+bt6CvdA0La3lCFxbqg5057Grq2qRqThVW1rXqwlmW7D1s4bZb3FV2ula1avrTo1nV1Zxe+3uIShCVN7pKEJpJZSSWM7E3Yjlj2GYF5Nje5mcpiVmHEeWtqNco7o/lIlhkUXaJ7McY35Eecv5PikLmaZqkTIQ34vdk+N5pIk7YsYbpUttiLbJJClRpnGslKpO50ro+SpulXo2dfv2GVLi41J0+KpzabzJyjUnHfhczyiN01QsbuLmp0qtzSVrLGOM1FUc6kU9uNVxjKW5tJbTSkPSlSbquQqxdmaU7dSDJ2KYlI3hNinC2a07lKWEoqtsSmM+wtkxoxeUYovNLuTOcikrYehY6l239UWJr7b7i7aca+b4TVqEbKnRrTjHjLi3bUt84RqLjGuiMcuWM4XQW+hadaV06lODap0quZrHizcHqfK3uNsUE1d2uyHMsccoo+6ZzXGe+usEkaZjmvGtWtNC4FvLEESRS2vU1gK5nLcG6F7CGM6hWTKYwa39Z54rNJdmNGqXqFbHZR1b2zpRq6Mhewq6Puk4UamdepYzbTUZJrMqGxass+Js61Zwtrmq4X8rV07yhJOpT2KFzDanKLT2VGtskltaWNu7yDPJRid4dSTUShsNIcVxJrcqT3pFTeaWpNsMRKUt9tl6ZQkutuIOT3223Eml3F1tpWytB7iikqVJZU9WnBKUdutFJYa2v32/l8V4eMnlanjTqOSabnOWq14yTk3jHI173nW7nNqutlr3jNs1q1/vzjliC4G5UWAIS9imfG8ax+7yLriwbK7C4Exo1sCyWlJlbdHzHuFsS+cqWp/ZnFzjMjlbUrIkKNM2MSijupK6qXlfvalUuNEV4xt3OUlGUZUKVapKpq8urJ6scSWtFPY9qtaKdGFtSdarTo6SpPj1BLWi41Z04audibwst4bTaXTuogURyC/SvYXIcT2a2dmV2q20Uo1zsb0sW0TxY4zSbQ4uGTWa5QyGZkSe4gjGQ3BfkvEkSWN0vXSSR5jeUUbi692SFFpHYpJR1akIwtqVSzt0761jcrDuKihTqfqcKdNwjKUI6leetlRprXeNrRbUoycq1SN1XkrWvxG2FCOvUhqTlUnlpSanRi01teqnt2nl91Pwel2S2HxtiF3eJYyMUsezjJU+QnGuRcxzFti7OhWPskVx3HmLYpNppJXvrQ3rLG4lFH1LcmWmkr5Ata2FM5OiT2V/cuys61eMYylTitSMpRpwlN4UdabxGEdZrLlswsY2o85a0FXr06TlqxnJa7Sbaj+uwltcsLZ6XsTPR7G84Sp9mc11yyjt3yl5srwQ+p4NizWDk1NUZJrRMSMJxqGQ5fHM0TOHSGCwiRsZT5Y+WnzKFPzC3mNL9eopECXGDPEQVn+RqWsOLpXdGxsXTuIqrUudIXOu+NqSadCD8aLSeFTak001q7Es30bh686FS7us0W4U6NpRUVxcIrFWeqsqTT8dS25WN5qM5RXdmRZqIY9f47svOdtMFwlzY57Dcl54w3GYZnSLSRxjytC/Y7VTayw2WyVlZaLyyJA5rqM6eQylFf0ZE4sUfjz463uidGwo5upW0LOvOMqc6NvWlO3azsqKGdXWkknnG7YngqtIXbr4oRryuKUGpKpVpxjWUsPMG0k8Qb59rznnLH5I1ezt3KI62mua5pbVq14njLC175UijaiyrIcUTxhw4oNqqpcRU8rKzlDaoedbW7p/Ral23GUstrPptTejq+IuUVxbq4Ws5UVOLqrVW3bHO70PcaaMaV7S1sZamoSbS/VHBqD6HrYSzs6t62UT7eHDOCsaRTE7rOtko/k2B6UwlvxdGMIZCkeOS8F8oe3yzJbZsVMNn2FHI4spmUte8oNjVIFJ0jIn1p0BUOZFkV6vKGhxtoqWjbm4c60adGdKdxLjZ14a3G2XFp0o2+JS1YxXiNLHj5ktmx2c72jSSpynVUoUUoRpS1eLulJqpKssLWy8y252bN50XKeypglWpuVZjH5LAH7HWV+UMxtMcMOsQa+x9qyJMYvpx2K7t5Wxk3ODc3OThi2Q7AnxwhU7NpV7KomViw882rgrpepm0RTqw0hSpyjKE6dlVVdSzxkaUrjNpTqSblmcYKb983h5Wx7caQnCdpOcXFwnc0pUXFYTmqOLiUF5Lk1nkz0o86nx+Plj1zeFt+3P6Dz5t05N7k2Ltk9rGnA+10XzrheOSfAEszhEFCFpJx/J5OzNhzYTG5AyHZBhMiQO0MeL1DhZa5N7OaSuvS1oidCqkHUvodL6XVrZu5sp0q06d1C3qLOsoSeeMpyUXsmklse5tPD3O00fo/vi6jRuYzpRlQnVi8aspR/WyWVti2t/L1bTa1rV5gLkCP/AM6Fd7emVxS3v3y4T/8AwqH/AISl1ltQ+92gv/iD/wB/cGj/AJWb+cm3O+vpLf0hA9HoL702H8Hp/moo9J/fC8/hFX85nqi/gufmH83/AOdZJvS/9UWHPj6g8dwz+7rT+Cf/AN6qem4M/clx/CP/AO3Ah7+FT/8Aqd1E+uXkz/qtHBJwK+6b78RS/wB4zThP8Ba/jan5iPFgPoZ44AAAAAAAAAAADsGl2dWB1bH1ic3BlfGVwROzM8tK1S2urS6tqktY3ObY4ozSVaBwQKySVSJalOKUpVJRZ5BpZpdt1MNKScZJSi1hppNNczT2NdZlNppptNbU08NPnTW47OWTCXT1/XyucymRzOUOt5ZjnJJY9ucif3Iwoqwkq9e8PCpY4rLyySyyi7lCky6wqywu2tLbbaU1hSp046tOnCnHyYQjGPoikvYZlOc3rTnKcvKlJyfpbbO+V5ZymvnhGU12S8gLcnJTm5QlyMrmUjUzxMoZ29O0NB6eXnOV8gKOamlIkbG00twtvRN6VOiTVKTEllW6d70OLdLiafFybcqepHUk5PMm4tNbXtb355TPG1ddVHUm6kcatTWlrxwsLVlnWWzZsfPzn55DyplDLr0TI8r5InuT5CmRFtqd+yHMJDNHohuKNNOKQEukkcXNcUiKNOONLS2H2kWGmmmWl23GX1rmjb0KEXGjShST24hCMcvpwluWcb8LYJ1KlVp1Kk6j55zlJrnxrN4WeRYXKdWdOZsohyTHaiYSk/H6B8Nk6GDHSB2NhyKSnpTEJ0hSRm9Xcypnw5CaajNdiUVi8xKaYnvUVJvusrtxdNTdVQgqjjqupqx13FbVFzxrOKe3GcdBjXnqqGtLUT1lDWeqpbdqjnGdr24ztZa1Pj8fjw+YN3ueN/J1mj+322mzVVyqeb3RBjiNSLC+n8xx/jfEcMwqkx/ONbYXM0ElhuPo0TFohWTzqTXumZb3ZiRE2q21ZHsnR0lC6XnLUSRNVQoLNo46Et051I3F9CrUqyqucbiSSnNuTaglqarbw1KLWMJ7kyxelK8owjKlbShCMYKEqOsnCMcRWu3rbFuacVlvlI4nfKBZSfsdv+J8U4ywFqxBJs1qmPI6DWvHB8MkeTWJWpSqjI7OskSmQznJ7tFrr01Cz4kmmaCKuSc49O7sziRfSy2aloqjGpGvXq17ypB5g7metCDSaUo04xhBTSbWWm+TK3kdS/qTpuFKnRt6ck1NUIaspr91Nty60sdOd5glXtVrw4/1+X+AWq2pZx8n9ZxLalnHyf1k2wvYPI8FwzmLAbSrZlmMc3nwhylzG+MaF4NbZHj59teo3LocvVl3KotJykxrtGl7m2mWdc4u/urWtJOu63KW7lq2lCpc0bmSarUVPVlGWrmEsa0ZrdKLeHh8qyTRr1IUqlBYdOthzTSeJQacZR5VLkbXI8PeQiOrfhp/b7f18qIvt17Psyb8p7CZMzDDML48mC9rLhWAYSqguN41H2RujrQ2onN5Vvr6+rkDWSnSuUwkzgoJMlEoUFVdpDc2tx7qcqVkXqTeS3taNvOvVppupc1NapJ+M3qrUjFY3QjjWS3JuW7JLVualWnRpyacKEeLpqKSSzJvMsb2+V7G0lnatsIDsIgAAAAAAAAAAAAAAAAAAAAAAAAAAAAAAAAAAAAAAAAAAAAAAAAAAAAAAAAAAAAAAAADN3FfKFbM4qx6wYkse8f5QxZET3NXC4BnvDuK87MEFWO9qei06D35QicldoknMMSlqOs7A5t7BeqvPVHNRyg84wyruNEWlxUlVaq0qk/hJ29adB1Htxxip7JYT3va+U7KN/cUYKlmFWlFYhGvCNVQ6Iay1orYtmcLYksIh3P+z+d9opCySTOeQ3GbK4sxpYxEGqxuYoxEIVG0RCdMmYYTBIg1MEKhzTaSjSWmIY0wNZCm5MQaqtPNLtMp02lla2cHG2pqKnLXlNtzqVJNYcp1JNym30vl3EVe5rXMlOtPWaWIpJRhFc0YxSjFdS28pAg6yA7Nuenhnqd1pdnNr6R1OiircuVIqn0K5/UqHdGNK6r1PqhnU6X8eZz7+bw513GOpTp1F49OFTC2a8VLHVlPHyGynOCepOUc+TKSzjdnD2mVUg3azQ7Y9wdBWMmA44dMDORjzHcs4thTZAs3St3IVWqGB0yHk9juIkElXRWy3qDKcWa3VUXcxzkNH18ISupHBDRVpGrcVXTc++ElKnUw6MNm6lBr9Tz+ua37fk6Xf3Lp0aanqcQ9aM4KUakm9vjScnrJbsOKwWFsvsZLtqcpLMy5CjeP2GfvzIwoZs6Y9jN0SST6StCG1E55IlDOUvVtFk8mN9ljjLlsdRMLG5OnPXJWFvOPVVPnsrOFlS4inOpKmpScFUlrakXjVpxe/UhtUU3sWzG4huK8rmrxs4wjNxSk4LV4ySWHOS2+M98nsTe3Bc7LuhsPHcbYzxM1SeGlxDDbu2PeMTleF8JOs2hy5oye5ZlQFtOUXbHa7J1GovJLw7SQ5iUy9QxrOua9oWNx7CrPa74fcy1dzWulxqqV1JVoqrJUpa1NUnmnsjraiSTxlNZyyVX1d0adDMdSk06eYR14atTjFieNZZltxnG3cy6o7ygu1UZTZQRJZpB3xBmbLUjzrkVvnmA9fMlNz1lmWFqSX+aoW/ImLZSji7itJWKyC08TJY21CQqPJb0KQsy627Wpoi1q97uXGwdtRhb0nRrTpvioaurGWrjXXirZLK2dWNqWkLimqmFTfG1ZVZxqU4TXGNtOS1k8bN3Q2Yv4+yBM8UzmJZLx3InCJzuCyBrlMTkjVfZYvZX5mVlLm5cRQ6w5OdQpQVZ1VKqJPRqyampVqdQlONJM76tGnXpToVYKdKpBwnGW1Si1hroa3p8mxp53ctOpOlUjOnJwnTcZRktjT5GvQ01yrfsZIsL2b2Ax3l2S58hGW5rGszTCyd2yXJDY7mFSt4MyWhdEE1Vq3K+2++ri7Wu6xcQ5l0LcmZ8tb5Gwqmx+aGpyRQVbO1qUYW1SjB0IajhT1fFi6eHFrCzs3c2NZPebwua8K0q0Kso1ZqprzW+WuvGbfO010ZSxhpEE+X5Y60kklFJJLCS3Y5MEW/eVCRWqQK0q5CpUIlqJQSrRrEhxidUkVJjLTk6lMoJvLOIUEG2WGknFX2GFGWW32X23W0rTEoqcZRkk4yTi09zTWGnv3hNppptNPKa2NNbmnyNFU8vLxI3d1kEhdXJ9fn1yXPL29vK5U6O7w7uio1a5Orq5LjT1rg5OC085WuXKzzlStUcaoUGmGmX31QhGEYxhFRjFJJJJJJLC3dAbbbk23JvLb2tvnbe1vrKlfJZG6s7DHnSQPbkwxUtyKi7GvdV6xnjZTyuuc3cthbVCgxEzlurlfe4OVjeQmtXLrrlaqhp91TBhU4RlOcYpSnjXaSTljYm2traW7aZcpNJOUmo+9TbajnfqpvCy9rxjL3nSU9PgNmk0ljoXR9vnx1muFsXV7N2fR6TPVr5TneJlyfA8ytmbqpsk4ywqRrtB5H/FtiM6jJh1OdcoJh9GdRATWFyrabfdf2QO7WvlN3Orbc91spSlKmWhrCVCtbzpydOtdd91EqksyrNpa/PGPlRXi7Hvidy0ldqtTrcYuNpUXbw8VNcU3u1eXGd+c7PTH0Z3m2miEAwDi6O5Qq3QTV7KH8c+C2OkJx2s7BsldfnaTVknXNdElLxJeL2+Oi2rPMHB/YP+FdG619EJTpypqmjLSpVu604SdS9oq3rvXaU6agqaSxueqksra8Gsb65jTt6UZ+JbVeNoxwvFnrSm2+fbKTw+TKIPy1lef5zyTM8vZSfuyjIeQn1XJZhIetbKydd3tfW2qpb1pjrc0Mbf1WtlP+DNjYiSWcKdTIt7fHptrela0adCinGnSjqQTbclGOxJt7XhJbW23ve8grVZV6s61TDqVG5SaWMtvMmlu2t5+XebY+S/5Zqdcmxj3IuK02FI7mSFziZFZAREKpitgT2wSk5kao48G3uxEblpDs1OLTH2K0hvvbEJyBWjUqLF59i29OVT6Y0DS0tVpVp3E6EqVN0/FgpqUdZyTw2sNNvc8bd2Sy0dpapo6FSEaUasaklN603HVeqo7MJpppLfjHyltcqNyucv5TFvxNHnHDMfw5F8VLZG9J0SGXr5w8vj9IyG9EepUvKhgiqVG2o29uKJSNpLKYfcqOVKlDoeXemSJc6I0FT0POtOnXnXlWjGDcoKCjGLbWEm85b2vOxblvZrpLS1XSMaUZUY0lTlJpRk55cljLbjHYsL0+nT76Qv+sq+sAAAAAAAAAAAAAAAAAAAAAAAAAAAAAAAAAAAAAAAAAAAAAAAAAAAAAAAAAAAAAAAAAAAAAAAAAAAAAAAAAAAAAAAAAAAAAAAAAAAfTvADduAAAAAAAAAAAAAMLGMbN2OTHMN24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xJtLYssw20tiy/t6QMmVuXIAAAdQAAAAAAAAABROKhSkQKlKJFc4qyCbjE6G06xPcrMtp/JIoffYZYVW+va591l9tPLrTtV489zUq0qNSpRp8dUjFuFJbHOS3LP8AWuXfySUIQqV6UKtVUaUpqNSo1nUi3tk1hvC5cLPWRi5ZClbQiPcXLHKhKjTUsqefdI0l9hVDDLCbK1tLbLr68TDLLe1bWvG7t+VWtPP1dM6Tt6cqtbRbhThtnKVRYSe7dJ8/IuVbN5f0dE6NuasaNHSsZ1ZPEYRpyTb3Y2wS3bdvWfqjncwXpE61HjdSelVklqE51sjSW2mkm20vLMpbe2230pdbWlaUupSvCvbpQbU9MaVqwjVp6Jc6c0nGSqJKSluazNfMKmitF0Zyp1dLRjOE3CcXTlrKSaTT8TGU3jZsz8pezlI0bGxWPj7Zc206MRecipfapUWLTyrb+txFbaF2qVFDa3lW30oWXWhd55lxRNl99ttWvoWtlG6u06T1ISdNSzJ1Jxy6Udu1xk3HGWvFznBT0bKpdXcrW1/Vv1SahPalxcZbKk/Ji01lNb2ljLSLGIncycCLXJsx2rOarrbjSjFDsQnVqSOFL7Dik16ah3A0utt5dCiVNt/HgSYbT+VWpWl9J1Vx1DRU3Qxla88TcN+tjWjltZx4vMW0tF6NpS4mvpSEa6wpKEMwjJ5wm8PZsS981z45LsiUwb5YmUXkEHoXBvMtIc2tXTgpRn151vCteFtTCqmFHF231sKM5xV9ppBF/C0WejtJ0tIRkop061N4rUZ+/pvq5U9ybSxh5T3FZf6OrWEoqc41KVRKVKvBeLOO98rSeOTm29VuOmQXVNKXKLNESMfFTaQnU3mFPJSO68g5MiPvMqSc3mW2UKMWlk1pQ++67tX0pSla0tr6+mbuN7Ws7Wy75lS2+LPDcd2cNpejrLK30RbTsaN7c3ve8Kra2wcllPGPFUnt5PlKdXkWQNFtip9x66N7bS+2ilancyHKqcuvarfeUWiILt7fCltTlKey66tLaGUurbSustNXtBa93ourSo/rqkJJuO3a2lrPC+TnbxsC0PZXD1LTSlKrUazGMoTjrPO5NqOPQ+pkkNbohem9K6Nx9qhEsL6qQbSlbeNKXXWX2XW3UpdYYWZZeWZZWnGy+262vbpUX1tcUrqjCvRlrU5rMW9/SpLemnsae0pK9CrbVZ0a0XCpTeGufmafKmtqfN05S7Dhx/MJ20t5F8jfV83W+QjFfkU091VMsPj6qUq0Vbi1qopRYjbkxtK1pS3pJhZtl9OfYaXW++5MXfeXWicw+3jWnn62mqk687bR9rK8qU8qpPWUaUZbVqqScc4aay2stYWXhl5R0RThQhc6QuY2cKiTp03HWqzW/OrtxnZhYa2rOq3g/hHkVUjdUjRMY2pjBq+tC0a65XYtbjjrrqW0svPLLsLJpStxdl19pymhV5llymhBV3VKKWmqtOvTt9I2krOVV4p1dZSpyb96pNNqLba262x42YeVmtoanO3qV9HXcbuNGOtVp4casEtuslsUti2xxtxLDezPYZJlTlEGNI5NZSM1Qe6kIrrVpRppVCTEi4+6620o9PdQznpi6UrW+63m1vpzeNaVpNpq/rWNtSq0HFynXjSlrLK1ZRk3jmawsPtyQaHsqN/XrU62tq07epUWpJxevDG/l59mfYd5KnpzYWwta1MamQKblhKe9ElqbQwsky0269TWhKdUZdZZcXYTXgXzbLjrTTK0Lsutu6b26uLa3p1KNvK5qSlTjKMc7FJbXhYa68YWTns7ahcV50q9xG2hGM5KctzcXsjtzvW9b+RPlLjtrW6yy662tl11tK3WVrStbLq041trWnarW2varWla0rw40qO+Dcoxk1qtqLafI2k2unDeMnFJJSaT1km0mtzSex/LvP6GxgAAAAfbPIOTJ09r+0XPV8eos4vNiaiy5H1BVTmpq0trQzpFSOiV7V9v8i0+pnb/ALntV4civbd3crFSbuI0+NlDVbShiO3P8eOzbv8AlOl2ldWqvHFcQ6nFKWss6+3Y1v5H7DuB1r0/bYcwAAAAAAAAAAAAAAAAAAAAAAAAAAAAAAAAAAAAAAAAAAAAAAAAAAAAAAAAAAAAAAAAAAAAAAAAAAAAAAAAAFsSyMEyxtJbTlytvsIWlrqHIq20NuuKIUkUKu59K29TuoprdXtcedZZw+bxrdJWML2jGnKvUt1GprqVOSi5PdjLaWMHfo69lY1pVIW9O4couOpNNpbc6yxt2cvI+sjz+JZBX/8AaV/r/wBMn5v/AEfmil8HaX4UuPyse0uvCKuv9F2i5v1Oa3fIc/xKoPRK/wD2RPuQ8HqP4UuM/jYdvPsHhHcfgu0/Jz6ej7beba/iVQeV2Sv9OPl/yyacfm8KfyPL8rh4eAeDtFbfdS53rH6pDG97Gs8uVl+g1fCGu2//AGZbbn+snjc09ursyk3s3YfNlzMVZQossula3ULssspdXy60stpbStfDXhxr4R6mnHVpwjnOrCMc7NuIpZ2bNuM7Nh5qcnOUpNKLlJycVui228LoWcH9jc1AAAAAAAACwMo/4ByD6Uh/1ohFPp771XX72P5yLbQf31s/xj/NkdvCf8D4z/8AA23/AOVKE+ifvbZfiIew59J/fC8/hFX85kfZDs67zeBR0/8AloLz73BSnurXqailp3G60y2naupQhIcVTj26WqDKUr/LrwptNLvjSuirOfwUm6048ksSeySztTVPV5MKT5WW+iP8n0Xpa9jsq6qoQksJxyoptPa8/qsXs5YxfJsmmna8ryu58zwdryuHgHqdVYxhJbNmMYS5sYweae3ftzvztyWejh6ZDL3KWp1hthjmkolUN9pJdqfjzUdLjqGWVpdUy8xHYdfW6ytbjTDK1r/K4irho2nR0jVv4zkuOgozpKKVNywszb3uWU3y72d9XSU6lhR0fOmpKlNyhWbblFNy8RcmrhpY5EkWQy1/+2yW18v/ANH0/H5v/FYz2/V/CKi1ajwjvNaSiuLeM4iudYb5O0ubiLlwcs0lJtVnhJPL8bOxLesEnv69rbWheoeDSS0PRFFp9h9bOCgu8q62qcsu/wDvxh9K1LsJtpdUy66ltLa8eAvr25tqdtXlVqUnDi5JxcotttNYxl5e5JY6OYo7S3ualzRjSpVNbjINNRksNSy23hJJJc/OR7hchUTDOeotMtLUuy5Qj59a1pcm6mlT1vLpWtebZVUQppwpSlK32338K87jWr4MwnHR+tJOMZ1qkqaefePGGujZsa6Sz4SSi9I4i4uUKFKFRxx79azeccrznqZfMsXGtsYf1xF11h6ZqW3kGWV4Xln1IvsJMtr8ypZt1l/Hy6c3tC00nVlQsLqrDZKFCo4vmkovVe7n/rKzR1GNe/s6UlmM69OMumLnFyWOlJ4fJ8pbGJ24lBCWw2yy2h7lcpXqjKU/lGX3qTSieddXjWvMTFE2cO1SlaXVpTjWta8HB2hCnoujUSWvXdSrOXLJ8ZKMcve8KCx1vG9ndwgrSraTrRfvaChSpxy8Rioxm8LOFmTb2JbMLB38viqSXtVGxUdelqWpKVEKii7DDSTS6X215tL620rQwsy8u6nOp2q0r5dtB2aT0dT0lbqhOTptVIzjUj76LSaeM86b2bs4e849HX9XR1w69OKmpU5U505NqM1LDWceS4rHy8+2Os0lXkQtmINPvUmkvSAoxSZSlDFF5bU6WXnX0p2qXm3W1MupTjSlbq0oKfhHBw0fawlJycbmjFyaSctWnNZaWzOc/baW3B6SnfXc1FR1rWvLVWcRTeUlnkWcF05PkbrGI8ncGg4slUY7Jkt1xpJZ9lSTEq0263qZtt1tK1vJLrzuHGlKVpTtVrx7dMXdexs6NW3lGM5TpU25RUlqtbVh5x0NbV0nHomzoXt5WpV4ylCNKtUSjJwetBrG1NbNrysneSyUpoox3uygqqk6+4pMjSW3cy5WtOsuusL51KXcyy22ww0y+lta0LLrS224y6yy7ovtIKxtI15LXqTjDUpr9fOaWIrlS59+MpLkxz2VhO+upUIyUKcHOVSb26lKLfjbd7SW35WtxZF12YKIrny4+P21tL6XWNWpbqm9Rtt59UnVep1N6Vze1Urp9bq3U4UP53CwVjnwg4p3WtbpKPGd6anjamG8a73PHRjctjLJLg/xytdW5b1nDvrjHquTeNbU8jPLjGdyLiRzGj3AnOTt1tqZakaHU28mvA6iNyQJDjep30upS0yznUKPL51v8sgwrn20rddbTshpOVxoqtfUcQq06VTWhJZ1KsEsrVe9Zw9vO+pcktHKhpahY1nr0qtWmlJPVlOlUeFKLW5789KzuLRYXnJsvZEa5rNZWgm2w0u5xXlVNPdlJRxpZl5KYtKoTpUhd1vUK8SeqVOJMvtvMsuqWXwWt3prSNtCrQlRoRSlrVZwTdeSk8uMU/EjFYjs3vfznfd22hdHXFalXVxXkpJKnTlhUIuMWtaTw5ye1pczR3UOlEgeeyWOu9iRLJ2KwwopWXZwSn3mWnFEKDCqUutraUfaUZdcXZaWeQcXW0iy62+l3TozSF5dd+2dyqcL61i1GaXiPWWrFuKwmlNRb8pS+Q5tI2Fpb95XlDXnZXTTlCTevGKcXOCk2/fR1opt5jKLI7KRTn+Ms9Pa8s9JFRlpdc4VSXVQ1RVsJrQq0jo3Gh1ONlOd1OnatrWl/GtKVpo09KvTlSPH26ve9YuVR006TpPi2oKG7OdVZ6Mly6mi1oOFTiK/evfTUaXHfqqqNzzLXx73e8c2xYxtyOSWqbEiWxZeWassTk2qzSra2lGqaFWUPMLtrbbzbLzaX32W82nC26lOFvlU9tSVRQiqklKajFScVqxckvGcVyJvk5OrB4ubg5y1E4xcm4pvLUW3qpvlaSw+r5SoEhqAAAAAAAAAAAAAAAAAAAAAAAAAAAAAAAAAAAAAAAAAAAAAAAAAAAAAAAAAAAAAAAAAAAAAAAAAAAAAAAAWvLY21SltJbndUqSJilxSws1IoITG3Hlp1RFhdb1BJ9lbKlqDbq2W2UvrdbbdS6lLbrbq7SVpQu6UY1606MYyTThUVNvoy2s7zusLutZ1pVaFGNacoarjKGvhZzlLk37/AEY5Y8/iehHzXt6+6rX+H+1v5uH+wU3uJo3k0hV/lC+THjL7cxc+7ukPiNL+TP8A9A/iehH/AOW3r7qtfvb+rt+oM+4ejsffCtu398Lp241uh/bBh6d0h8RpfyVvkf7j7buVD+J6D8O29vVPDV1avK4f/DaU48fm8OHdp2u2eg9Hb1f1cLD+6Y4xnHLLbufL1bzHu7pFZXeNHGHnFrJb88mr052Pb8qJoKstLLLLtrWtpdlllta1pWtbbLaW0rWtKUpWtaUpxrSlKVr8wempxUacIptqMIxTby2lFJNvlbSy2eclJzlKTWHKTk1jGG221jkw3jB/Y3NQAAAAAAAAsDKP+Acg+lIf9aIRT6e+9V1+9j+ci20H99bP8Y/zZHbwn/A+M/8AwNs/+UKE+iPvZZfiIfSc+k/vhefwir+cyPchX9aJvApCorSxBafegUqLuPUk9LjuF15l3Dhb/YVZpttePbtIMrSn8ioptMy730toq7kv1JN0Zy5Ity3yfIkqmtu2qMuYt9ELvjRWlbOLbquKuIQ5Wko7stZy6OOuSRNXl8PK7fldvt1+Pg8Pc7XqU00nnKazlbV15x855l7N+zkw9mHtznO7qfMWgjmCZbLnKJJ0h1xzYkopUr7TSrk3btSVuJtttrdf1SwxXYVfStaVtMLNpWn8ioq6ekoV9IVbCnTlJ0Ya8qyadNPZmON+sm3HbvcXhZLGpo2dOwoaQnUjGNabjTotPXktvjp7sYSkuh85EqyMtkry9KG11of0YlpRLLOjG9RM6sUgYSbedfWy/jbzFBlK282nb5tePaHnZWVK+09eUq0qiiouScKjpvK2LMlyLbsxtPRRvK1loC0q0VTlJ1HHFSGvHDltzF7MrkL6SYghCU2029ErWc2vGhStcdcVxp5XOsI6Pz6d22+6+y6nautrTjSt1Dg9o6LTlGtVxjCqVZSj14ez5txUT4QaRlHEZUaT2+NSoxhLbse1ZJLKKKIKLIIKLJJJssKJJKstLKKLLtpbYWWXZS2yyyy2lLbLLaUtttpSlKUpSlBdwhGnFQglGEViMUsKK5kluRTSlKcnOcnKUm3KUnltve23vOilqE1yjD+hItuvPUNK6wguylbrjD6J77ySraU7damm22F04ca/yvKr5Q4tJ0pV7C7pQ99OhUUemTi0lycuDq0fVjRv7SrNtQp16cpNPdHWxJ/ItvSWxidxJXwlsKsvtqc23qkCounllGWKTTiaXUr26c9KcTfxr2q1rdSla1trw4eDteNbRdGmn49B1KU1nDj40pxeN/vZRSfPnmO7hDQlR0nWk9sK6hVpzW5xcFHY9qbUotbHyplwS6VI4g1Uc1hJinqiolIQmJvstNONNpffWltb+NvCwoswy6vCv9zS3tVuoOzSWkKejrdV6kZTcpxhGEcKUm8vYnuXi7Tk0do+rpGvxFOUYasHOdSSbjGMcLbq7FrNr243EdZpNvPhbMeYTemMOekBt6cytKmEXmNLnfcSZWnareVdWtl9adqt1ta07XAU/COTno61m4uDlc0ZOMnlxzTk8Z5cfPkteD0VC+vIKWuo21xFSSwpJNJNdDRV5v8A8EEn/wAeR/8AyTkJOEf3uofj6PzfIY4O/fG4/g1x86KDMZZlyeHGVUXI0tjvcWes5lDbEhhtiapSi4u6622+4kspQbbZdfbS+hd1vOtpxqOXhDGTo6Lak4R4yGtUSbUJOMEpNYw8bHt2LGcE/B5xVbSeYKpJ0W1B5/VEpT1orDW9b8chcHYVNa0pwyc4VpXt216yJ+FaVpSva/tlWnzePHiOtaL0nOOzTVZqSzsjHDi1hciymuXHynJ7paMjJr3Hoxknl+NLWTT3bZcj5924/NPE6Q7HkwbKONHOihvkC+h9ElEdLKms9E1xNCrVKqlaWVS1u51DLe3fWzmU5nGuPc96P0PpGnxyr8ZTqVNZLdJxxL0vabK/WkNL6OqcTxOpVoU9XOcxUlq8ieEti9PKdjij/ABg/wD9r/rpxHdoFf8Asmz6YVP99UOTTqS0te48un/uaR0EV7WVZ5w86JP9FD+uortHf84NK/iafzUDuv8A/m/on8ZU/Orgn/10qv8AJm3u/wBBN8e32vwDMdvCirj4lHm/1X22bfkyJf8ANin/AA76apMY9OebAAAAAAAAAAAAAAAAAAAAAAAAAAAAAAAAAAAAAAAAAAAAAAAAAAAAAAAAAAAAAAAAAAAAAAAAAAAAAAAAAAtuURZtlzeS2uhistOQsLXWXIzSyjanFEKE9tLrjST7a2cxUZWtOZSvOpbWl1KUrbdwX9hQv6SpXHGOEZ661JqDzs3tp+L0HXZaQr6NqSrW+o5yjqvXjrLGc42OLSz0+ksOuEofxr/wl8r/AP5qT3vFWuC+jMLbcr/6sfqy3XCjSmF9zr/6L/8AWP4kof54fPt1J73h4L6M57n8rH6seFGlOe3/ACL/APWP4kof54fPt1J/tbw8F9GLbm55H8KnueVsVPbj6TV8JtJbW+9+n9Se7H7/AJiXS7LSi7Cra1raXZbZbW7t3VtstpbSta93hSnHwj0MIqEIwW6EYxXVFJLkXIuZdRQSk5ylOXvpNyljdmTy/az+xsYAAAAAAAADoJQxdkrC4MfSuhdPtIt6VQjpNSuoqiFPHqHVk/VOd1HmcOrWcOdzv5XN5teLSFo720q2ymqbqJLXayklJN7Pk/rR12Fz3nd0bnVc+Kk3qJ41sppe36SrZGzrM0NjT1fpPW1CmRdI6l1Hq3RyrCuqdR6ob1Pn83jzOqmc3jw593l1ks6DtrWhbuSk6VOMNZbpY5V17+wjuqyubitXUdVVqkqii3nCk84yt5+b8wNslbD2p1KqamO4XW3WXUsPTnWcalqExlaXdTPLrWvNurZcXdbdeUbYYSYYXdreWlC+oyt68NaEsNNPEoSW6UXjY117Vsw0bWl5Wsq8a1CWrOK3POrOLe2MksZWxfLt5CPyINNEBFja3ZEVEtVllSirT2dOoWJye3bYSWpvUXHVtKs4Wl3FnkULpS2hRRdttttKVaK0pSjxNHSsu914sVKnmrGKeEk8POFzyxs+Ut5aU0ZVfHVtFQlXb1paksU5zTTy4prDyuSKSxt5S7IlEEESTqLU5yhc4LzKHuboru56laopS6tbq9uvMKoYYaZYXdebfzjb7jTj761vrZWGjKVjGeq3Uq1XrVa1TbOo3h8+Y427M7/Sq7SGkK2kJQ14xp0aSUaVCGVCnHHJube5NtLdjCRToohRJNnaY9ceqddG8tD1u6HzOodTJbC+q9M6Vd1XnVbuPU+il8OrcOfXqfG+Ojo2VLSde/c1KNWLiqeNqy9+c7cb8Y9u+WtpFVdGUdH8U1xVTWdRtYe1vdnd17c8nKXoLcqwAHx+Pc+PpjD25XpxvSf23f1Zw3j6cb0uf7fQRgux2oTOqt6h8gURhSu43LUdiUtY3KTa153PonMMssJ/lXGmc28pTaWYZd0a1PZWtlaCroWdO4ncaOupWc6uZTp4UqcpNvLxh42vkWzOx8he0dL050IW2kbWF5CksUamtq1YLbsz+uSTS3pbspvAR47Uq3RI7zCRqZOcgraYiQ3pS0TaQdbdSvPvTFGGFm8brS760tKT2m3F2WqaHlUoWFPQ1SpXp19I3c7yVNp06eFGnGS3SaxiTWzZq7WsttLCVtMU4Uatvo61hZxrLE6ms5VpJpqUY79XnzrPGZYSbTO8nMQ7NGpM2dcOtnR3Apf1eiTpnP6kmVp+pdSqqS83ndK5/VOqXcOZzeZXncbezSmjpaQoU6KqqnqVo1daSzlJSWqsbt/sOTRl8tH1alRwdRTozpYTSa1mtvNjCfJ1I/qbxPsyZyWrrh1tqUvJXdX6L0zndRIUk9S6l0lLw53SKXdU6pXm8zhzLudxtaT0fK/tqVBVVTcKkJuTTedRYwkt2XtM6Nv+8LipXdPX16dSmoqWMa7Ty21yYwdw9sLdIWk5ndC6mpT7LKc+ytLDyDi6cSlCcytt/Uzi7v5Vt1bLrLqVvKMsMKvMsunubOldW3e1day1IpSivGi4pJShlb088+E+k5re8q2tz3zRerNSlLVy2pQk3mMls1k92NpYBEFmaJLa1Isiqymmwq4oq25oIMWkE1pW2wkpXep6TbQuzhYUYUpJ6lbS2hJZdtttttNHRek6cFRpaTkrfbHDp5qRhyxT8Z7tkU5dOVnJbS0ro2rJ3E9FQdxlN4ninKXlOMdu/bsilnk3F2JogjQRVdFkSpTaUtQuKUxcruqrPqe5kmlnK7y+eTZdWl5tTOol3El3c3+6pffcZdZR0bCno6tY06kv1WFSLq1HKT1pLDk022tqy4rc21vyzg90Z1NIUr+pTiuLqwkqVNKMVClLxYLYuRb3t+RJFVFGCkXYEDHRX0+iHpX/AAqqfovVekrVKz+8UPUczmdI6n/fr+fzOf8AyedzLZ9H2rs7OhauaqOlGS1ksJ5qTk2s82slt34zykWkLrv28r3OrxfHOLUHtcdWEYfL73JQtURo2Sp+k9HGp/XskoroPROpdG6l1CnO6V0kzq3O6jx5vRyubz+HOrW3+Vy21g7fSN3euqn33GNNQS202lTx421ZersWNu/cie50gq2jrOx4txdvKb4zOyWs6jwub3+/nSWN7OpkkGXOUgTShhfzGF2JS0RG3VRlrCjyf5dOfzbzLbaX0svrZdYaWcXfzSbraFXl1vvgv9E1695C+s7nva44vi6jabjKK2JrY3nV2NYSeqnsZ0WOlKVC0nZXdsrq3dTjIx1tVp78Z2bpLKec+NJbVlF/pSziUqYlSo6WoKIJLPVVLtJqpOsKstNUVJsrWwmpxlLjKl2XXW2Vu5tta0tpWt1SjOEIRqSc5xilKb2a8ksN4W7OM9GXu2lNPVlUnOEXCMpNxhltQjl4jnlxz7z9xIYAAAAAAAAAAAAAAAAAAAAAAAAAAAAAAAAAAAAAAAAAAAAAAAAAAAAAAAAAAAAAAAAAAAAAAAAAAAAAAAAAAAAAAAAAAAAAAAAAAAAAAB9O8AB9vSBjC6eTlfJ8oxv6drxs+bd8gGQAAAAAAAAAAPLDcEsbB5YbgljYAAAAAAAAwklsQA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OXOdmN305HL9H25y3V77Qi+4lJZYbdZWtt5pnGpVLqVrxtsttutuM4eVW6l1ltK/3PPp268Na81XKNNJ42azWxPo59vOTQouSzJtZ3Jb8dPN0HWdkDh3E3rV/7YQ9+Vej0LsJe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v/opvWjP2wd+Vej0LsHEw6fSdogfbTjLSVZdhd1/ClhxdbqFc6tf5Nt9t9bq2ceNKc7n3W8f7rmUpWtZqV25SUZpLPKsbc8+7Gz27+iKpRlFa0Hrb24tbuhPlx8/Ot1xV8v9VeP4fj6VB3Lak+f5Pt9trIE8pPnOBkyAAAAAUi8y4pEqMsrWl1pBnNutrwutuutrbbdbXu23Vpd2u58wRVm1Sm1vxj0m0FmUU92UR16XD9XpcRSZ9vPt+3WdwAAAAAAAAAAAAAAAAAAAAAAAAAAAAAAAAAAAAAAAAAAAAAAAAAAAAAAAAAAAAAAAAAAAAAAAAAAAAAAAAAAAAAAAAAAAAAAAAAAAAAAAAAAAAAAAAAAAAAAAA7VacOFK8e12+Pzf6+H4OHdGc+nn25+fHsC2dPWSKhMuORpjLq1rdcSXzrrq8brrqW0tuurX5tbrqVur6Yu6LbpQb36uPRs+g4ZpRnJLcm8fOVYkNQAAAACgdPler+lV/PQRV/gp9X0o3pfCR5dvKR8KQ7QAAAAAAAAAAAAAAAAAAAAAAAAAAAAAAAAAAAAAAAAAAAAAAAAAAAAAAAAAAAAAAAAAAAAAAAAAAAAAAAAAAAAAAAAAAAAAAAAAAAAAAAAAAAAAAAAAAAAAAAAAJBa/lek+lU/PUXdD4KHU/nZxVPfy6yvEpoAAAAAUDp8r1f0qv56CKv8ABT6l86N6fv49ZHwpDtAAfH4/+dAC3rm5eT27l8qHx+Z8fz+n2w2cn9fo5Nn22h73259vL1j4/m+Pqd0Pt83b83OPt1gAAAAAAABzwr3K/wDl5fx+YA6k9i29vQjgAAAAAAAAAAAAAAAPt9uTr5h1/b5wA3Np7Gt65V1gAAAAAAO18f1f7eP9QBY5d3Qs+zK+cAAAAAAAAAAAAAAAAAAAAAAAAAAAAAAAAAAAAAAAAAAAAAADmn9fp9z0/wDzoC+32yhz/J8nX18m75R/5eXTy/w8afHiM/2b1v8AblfbIOBgAAAA4fH4+X/V3BnH2+2/5OYAYAAAAAAAAAAAAAAAAAAAABILX8r0n0qn56i7ofBQ6n87OKp7+XWV4lNAAAAACgdPler+lV/PQRV/gp9S+dG9P38esj4Uh2gAf1Z/dW9yt1KVp3aVr26f1jWbahNrY1GTT6Ung2h76K52k+pvD9h6lvEYatWfwkxbqR/EpD7tbCGu9RZiC6xz7FOq26Lk5L53Mo49ce3OuMlrwX04r617fUa0JHnO/Lp6BjdcdPj5VEuMWrrY75dPmxtikm8cy5S6dtQWmJ0XRhKjGEmqTXirFu5dbbljpb5TF7TvMumO9ew2OdR8ocmpgvGjZnZ0VwZnynrfJsuRXJWNpAsaXBU0TFCRIplL2J/QM61IUe7Nruho2EtfS3JcQ5JkJjQv6rqld2dCpdUtIV6jorXdK5VGUKkU8OL1YQabTxFrbrYwllEdtVtrutC3nZUqaq5ip0XUjOEmm8rxmpKL2tPZqp5zHCNJuX4DXFOWso4uq7J36uNsizaA1fUllC0j1WHSVzjtXZKXQw2lidxq3dMJsoaZS0s623ql/DnVuKU+MpU6mHHjKcJ4e9a8VLDzjas4KqpDi6lSnnW1JyhnGM6snHOOTOM4NguIOSUz9lKDYrmUjy5qrr8558bkDxr/AIy2Izcmx5lfNzM9LutUaeIDCk0fkCqrZLnS4pBEVkoURoqSGKkKppuVNzigWKeGrpOhSnUgqVzWVFuNapRo69OlJLMlOTlHLivfKKlj0466Wj61SEJOpQpOrFSpQq1NWdVN4ThHD2Pky03s2YeTH/GWgu0WVNp5JpwxY8q1ZtgrpK0ORm+Suzc0xfHDZBja2S2XzKYWnKmFuhLRZcnOJk6VUvbn6xxZioze9qn5kTuE9S9t6VtC7lPWo1FHi9RZlUct0YR3ub5ERQtK868rdRSqRzr6zSjBR99KUt2quVrOzasm3PH2jx+t/JjcrPK3nJmquxrO5xvUpshOVtcsnR/MTLGpOy50u7M43e4mtTNKoe+2tEljp6npLK3IX5rcSLm1wdSUyyxLU1bxXGkdHRhC4ovWqa1KtTdOTi4vbiMpRmk1z5TTyiwjaSoWl45ToVliCjKjONTEk8tblJPGOTqZrpw3yXebsrYQi2f5LlXV/XWC5KWPKHC5GzebWrEcgzgqj6ura7fxaNq9rcSliNI69SbL3WSrYyzXKVKUyxxqiUFq62FbSVClVnRjC4rVKa/VeIpa8aWd2u9ZNPc8RjJpbeXByUbGrOEKsp0aUJS8RVqnFynjlhmLys7NrXo2mxflDdDcgbEcp1rDpVitvxri/Kcm0swujWkyk46PwtvlWP8AE83lk1ufXKAx2WqFDiqKhzqjLcm1nd7HN1qjqertRG3uBPBY3tO30dWuqzqTpq8rbsOeJ1YxhhTlHCWVlZWEnhHVe2s697SoU+LjN29NvPixzGMnLLjF7dnImnzms6Q8mbsIh2JxvqrBZHhDOGcZ8xL3d8ieEMtsE+R4aXsKp1TTCK5slRBaCJwaSwctmWrJWRa9OrUgTdHsTO65YqTpTLGOkKDoVLiUa1KlTaSdam4OrrPEXRg3rTUnsjsTeUsHJKxrKtCjF06lSecxpz1uLa3qo9Varjnb1PA2E5NnL2BsRLs9MeWNaNl8QRuSNMOyHOdV8wpcsteK5RIK3WR9nyInvZI86MdHxRZcia3lMgco4pX3JUNHm1U4thS1Q0hRrVVQdO4oVJRcqcbilxfGxjtk6b1pJ4W1rZJLa0YrWVSjT41VKFampKM5UamuoSa8VTUoxa1tqW9N7FtxmScV8kJsTk2E4skrllfVPD0xz1HGuW4DwZm3OrbBM45qjcjMMTw94gkKqzOaToc4WF3I4fdJnyOGPp9xfRbKlGlm3x1dK29OVVKnc1YUJOFarSoudKlOKTmpS1k3q58bUjLHLvWd4aOrzjTk50Kcqq1qVOpV1as09kXGOGsS5MyXNjOwgDBOgGxOeMuZgxAhbIljFw11TyRZsPNszy5tgONMHIok+mxl9U5CmB9HBMkqmfSFLenQsiZ8dXGiNxXtyBU1NbmuRzVr63o0qVZuVRV8cRClHXqVcrK1I7M4W15aSW9kVO0q1KlSmlGm6KfGurLVjTw8PWljZl5wsN7GfrtboTl/U2M47yQ+S3DmZ8K5YVPrXj7PGu2QiMnYmkMhi5thMjjHXzraxu7RIWgy6601ufmBrqtuSuljUYvvZHq1vzbXtG5lUpxjVpVqeHOjWhqVFGW6WMyi4vkcZS6cbBcWlS3UZSlTqU5+9qUZ68G1vWcJprlTSIL1+18y3tFlqJ4RwhEVc1yLMlKglpZ056VCmTpEKU5wdXp6dnE5M2MrEzNyZS4Ozs5Kk6RIlJuuuvuMvKKMmr1qVtTlVrS1IRW17ctvZGKik3KUm8KKWW3sIqNGpXnGnTSlKXJnGEt8m9yS5eXlwZeZv5L7NWIcSy7N0RyzrBs/j3GSxqQZjc9Vc0IstLcMnvqu9vZjcjM9zNH3NubXFxKUICHxnTPjHaoSqLj3IpOVcfTlo6RoVasKLp3FCpU+CVxRdNVdmcU5a0k3jbqvVl0b8dFSxq06cqkZ0a0YPE+JnruHTJaqaXO9yLjhnJN5xleq2N9yXjNGqOLcH5RjuS3eNO+YMyn49d7n/G8hfI5bjm1qd4n/AG7yDOlMZka6DM8QUyVvUtrMpNkzxFlKhvSLdJ6UoRuKlqqVzUq0pQjJUqOulrxUtfKlshFPEnJJ53JrabQ0fVlRhcOpQhTnGTTqVdRtxbWovFeZSaerjKeHlo1jNbW5Pbm3MrM3rXZ4d1yRsamptSnrnFzcl6gtKhb0CJNYapWLVio0pOlSpyzD1B5hZRVl5l9ttbGTUU5NpJLLb3JLfteFuOFJykore+ZNt9Cxyvclz8qSZ6YOTf5JPLmEeUA1hV5myHqC/TCMSMyTZV1NIzdEpVsFCIy4QF7V2LJjixc3WMrlYgJdWh0cG6OSGTuCNuVJ3joV7eUarK8/pDSlKrY3PEwulGUXCnc8U40ZSU0lq1FJyWthpNxSzsznYXdjo+pSu6Dqzt203KdBVFKqouEvfU3HGzKbSbwtrxk1MY60hy9ttm3ZQzHR2O8fYxxBM5Y8ZUzPl+XIca4VxSzOUyeW5gtlUtVplVqVS8Kk5qNjYmZsdXhdRKqOStlyJCrUJ7OpeUrWjb8ZxlSpVhBU6VKPGVqjUU5NRTWxb5NtJFfG2qXFavqOEIU5yc6lRqEIJyeMvLy209VLfyqKziy9qdD8zanMUBn0ifcV5cwtlM52RY5z/r/PEuT8NS14YDOpP0eSSdOia3BrkLSdaeWezSNkZVqm5E6VbC19jO7XId7e9o3HGRiqlOrSSdSjWg6dWKazF6rbTUktjjJrnwa17Spb6kpShUp1G1GrSk5U208NazimmumPVnbjOyTcgntNDstOeB5JsDoyz5lORty7G2MXTY2jTPM3J3NktdU12L4g7QtBI7qXuBTrGCL582QMlwf2B6uaTHBhTp31VxrTVs6fHKheOkm1OoqCcKeJOLc5KbWOXxHLCayk9h0y0VXjLUdW1U2k4QdbxptrOIxcU87l42rl7m1tIvbuRg2tcmKToyZxrLZn6IQ9dO33TP8AjzY1W2yKNtzSQ/qT1GMG5uWtSN0tYFSV5rG3CXI5KWkVJSD2gpwUkor93pe1zBqFzxM5RhG54l97ty2Lx8qWG2kmoNZ5dhp7mXGJ+PQ42EXJ26qp18Lf4qWN23Gtnds2mMGrWiuXNq2Cez9klGIcO4ZxeqZGvIGd9hMhJMY4ljL9JrzC45Gjn0xC8OztInm8rmJmmOsLwpT1ORVcbUVrk3VV9FxfUbeUIONWtVqJuFKhDjKjit8sZilFeU5JENC0q11OadOnThhSqVZ6kIuWcJvEnl4exLK5S+J9odl/WzYLWSHz5HiDL0Iz/LYOtxFkKE5Bc5TrrnNgVzdmjrs3oMjRBGhkqZoJcFpDNNCkDa2zSOt7mQ4Jm2y5ezqFeKd7RuKNeVPjqU6SlGpCcFGtSernbCWzL3rxmmuXlN52lWhVoxlxVSNVri5wmpUprWSfjJay27G8JrkztJzl/JyZh2V5QPdTXPBcJwRiSVYEZ8jZRXYtZMjTI/GSGPwZ8hccXRDHM9m8WQuC9wWuU0bFKFwnyDHkUJL67qFq6Is6JEhsghpCjQsbSvXqVqka7jTjUlThxjlLLUqkISaSSWHqObeFsbbZLOyq17q5pUo0oOjHXcFOSgorVWrCUorLzLPjaq37lhEK7C8mrl/AWCkuyLdlrWXYjDxExQ49mUt1izElyykxlOHRB1xa41P6lMjLa3K3AjhamXM5j4zVONQlmOZdXZnq4TUNIUa9bvfi69Gq4OcIV6XFupCPvnDbJPC2tPDwnsIa1lUpUuPVSjVpqSjKVGpxmpJpY1vFjhNtJNZWWll73ruHccf2+322coAAAAAAAAAAAAAAAAAAAAAAAAAAAAAAAAAAAAAAAAAGe/JdYxgWZ+UD1VxblGMN0zx/NsooWWVRZ2ofVte2sxrdDjESyiY5OfUm80kq+vUji7uNlOF1KcRw6SqTo2NzVpycKkKeYyW+L1ksr0nXYwjUu6EJxUoSk1KL3NastjNiKDYfSuU7nrdRp5yW+uF+OnrYpy16slGIZDmmIZdbUizI5+O2iWMS/s/eW9Y/tt16V5uZbW5KkeFJN7dacjKU0vs4XQvIWquYaSuFUjSVXVqKlKk8LWcZLi4tp7s5ytmNyZ2qrbTue952NFQdTi1Kk6kai2uKknruLa3tSWGYmS7ktcnvu6W2+t2FpBE6Yu1Wl0junufMyS1rx/jHGuOynMwuOPOUZqpJuQIXg1JfagUNzK2rnR0cWp9WtTFRta3G5v6o6TpqztbitGfGXEY6tGlF1Kk5vKlqxbWctZzsWHyYOadjPvmvQpyjqUZYlWqyUIRi0mnOWOXP62L3biCNptBsx6qxGD5SdpRiDNeDMju7lGobsBrnkEjKOH3WXMxJih1himQltrM5sMqSJiFSktnkbG0HuSdvdzWfrjYyPNUE1vfUbiU6ajVpVqaUpUa8OLqKD3SUctOL8pSa5CKtaVKEYzcqdSlN6qq0Za9PWWNjlhNPbnals2mSGcOR0zlrc0p3jOGw+l+NSnhTie6HNcpzk4tUpn0cym8wxjUTqHQtXBSZe4wnF6qY3qcpvitjb+sjbEZo4MKaTJmUu9bBR0rRuJuFGhdzcXUjJqinCMqet4spqbgpTS8Ra2XmOdXOyWpo6rSjGdStbQU1BxUqjUnGbilJQ1NZqOt4zS2JNrKRJfKgcnXhfU3CuomSMV5k1+eHaa684ycsjxqJZVnUvlmYZ5Ij5Fc8ZxxSzyOLpW87Cq8ttTI0rlYvjBpKultpURJoZeYItHX9W6rXVOpTrJQrSVOUqdKMaUIqOKVRxm3xrby8a6xukiS+s6VClbzpzpZnSi56s6kpVJP9fBSjhQXJnUf7l8mkYXBWAAAAAAAAAAAAAAAAAAAAEgtfyvSfSqfnqLuh8FDqfzs4qnv5dZXiU0AAAAAKB0+V6v6VX89BFX+Cn1L50b0/fx6yPhSHaAB/dnbvspT+lb83w08FBrU95PC/WSwm/wBy+r6DaHvo8+tHl2b19s5PZpzq2fwtpwvpbbdWxmvupS6nOtrW3k3yK8Lre1xtrw4VpxpxpXhxHknt4Mw2f+8S2bMf5a1nl9PO8noW9XTtR80Jvbtz/krePtybDSMv5aPYlrbnSmE8B6O6rzJ0bFrLXLGtWrUOx5lVtaHQi5I7IGOXLVkiNZaOSK8xKctbkid0T2X0PblyJYUQpKu/ci3k1x1S5uIJp8XXuKtSm2tqcouWJbdrTynzYKz3SrRy6dOhRk1hzp0oRnhtv3yWeV4e9Patu01DqFB6tQcqVHnKVSk4xQpUqDbzlChQdfcYceccZW4w040y64ww0y668y+66666t13btEksJLC3dCXVyJbsLJXtt5edr3/Pt+U9Pj5p1Io7DOT5btaNAEW8xmYtcsSZInO4Wa5dsZM8dQmTyRQsOeMXpHfFWXcW4wwVD8ImI1NL6SxyOVFpllCVxRbs1uCl18zO6VR36ub2VpOFStTp2tNQjKaipasnmEqlWVVvkymmscjXoFQcFacTbRuVKnTm7ibcoxbayk9ZRhGC2pY37d6MpcoNp805Wflv9b4jVA07BbIaXXwzA1Vzk1sjjMnonDGGJXIcTx5W5K0dTHbJkUINWWJ7DLEdzRHHJ0dT0qBvMUFxxeNHaJrta1ChWi6+NqipJwUpdFOW1+Th8qNn415pClHEatWk1S24zKKy4p5ztTWMb1vbxk18a4arbJ678klywsgz3hbJmFG2eNWnzLEG7KcUe4E/SddCc53LZIubYxJkja+qGhlImbARSQ3tljMsVup7e1L1qxueyG/quLq3uNJaNVvUjVUZzblBqWMxexyW5tNPV5t5zUqFajY3rqwnBNRSjLY2025NJt9WcYeDqt4da9hdzMB8lvmDU3FmQs+Yrj+i+Kdb39sxFGXqcX43ztiR2fW3KaWbs8cSr74XfIFrwzLypBICW1I8JUNyo1ZckRpjr82dxQs6t/RuqsaNWVeVVOo8cZTksRcMrxtVeIkm3seFvFxQqXNK0q0IyqU40lBxgtZwmn4yluwsbdrxt38htRZI+7RL+EWcnxFX6pHX2MaMxyPvVUq0hxT9dmXU3OTc41TuKU05MvI6YmO6itTHGkKi+aeUYYWZbdWvbUtCXEl72WkHJZWNjuIY2PDWzka2PedeHHStFSXjRtFF9DVKabyt737TTPyDr+xk7GbQ46NZ4hKp/nXQvYvD2GsfzqQK4xG8rZOfjoS+NmKFz4geowtabJyzxt7bzXRFKI6vQoillW52SLjSD7LTTEJO1tJpzjChcUatWVNJzp04rDmk009RtSw01HGWmkzh0XPFe4j4kpVberThGo9lScpRag3lPxsNPb7cEjZHfttMRaZ7gsRPJP430nwvktqxjB80TyWfx/QF9fVCWdVc8fpMcMWw2Y3C3Ib62vqVwWGW49jcnUszScrd3WiRuuTqxHRp21W7tpLSda8q03OdKH6nOMU4NTc5U4LUTWzxmsywsZ2PapOvTt7iHeNK2pyUITk9eLb1oqOopSfGNZT2KSS1m+UyviGIM+5Wt0hxptJoXfvBCnjDuB4lr3yhmkkpzNDpvhXE7o/VSR66b5La2CmLHaaYHsNOvuaMoR2Jp48obVK57kay5zcpGbzyrUKXftS3u3Z1OMrOtZXKhKFSrhKUo03mSjWwsOEsYe5cnRGnUqK0hWtlc09SlGhdUZSjOnT2NKclha1JN5UuXLby3nHbBOLtjcd7GcrDjzWt4xZygMFgi2kRzvrnm1fM5xmLbXFyHKKlsumsAbYjRC/yfJ2FXOy/r/O2OUNq2PSd7bnCINEje3uLtBnTcToTttHVLlVbKco61KvTShC2qSprWjLWyoxmspKUWmlJPDxmKlGtCteQoOncxi3GpSqPWnWhr7HHVwm4PLeGtr5coijlEdboXj/SLDOdo/hnP2gDrknZGYxhfyfeZMlTKWxl5rHYClvUbKYvjmQkbDkBlTILegQWVLJszLHE0+TMaJlWt8ZTtKuXS2FzOd3WocdSvIwpQl33TjGMk3lcXUlB6knva1MLGdbDwnDe0KcLelVVOdtOc5J28puSwv18VLak+VPGNjWc5cb8iqvRuebtpsNtz80xrLGzGg+y+vuvrk7uqZhJV5tmqGLrolHkj2sNTI2dzkSRhd21ucTVSdRasMJRobzFi0lOdtpeLVK3quLlSo3NOdaKWf1PO2TWHlQeJPG3Z05WmjWnUrU1JRqVLecKTbUcya97nZtlu53t2k7aJa37A6aYV5TzMu2eKcia+YqfdCsza4sSbMUUe4DfkzN+YFbG3YujkIaJKkbl8vPTLWN3WHv8YSOiJhS32K1a5IjW3KLoL25oXtWxo2tSFaqriNRypNSVKnFePKbWVHK8Vp4e3O9E1pQq21O7qXEJUqfEzp4mscZKS8VRWzWe/DWVztcsL713XV5KHkTLK3VrZaw7+XW28f5NLrthorS66lPKpddSyyl11KcbqWW8a15tOEtkv/aelW1h69BeilF8n2eevMV037n6PWdmKrxyZU3tNfmk80imONytSshztekaoRBNmcEzKYuq7nURNcWjGUYs9yByV8226vRULSiVqj6Utu4lE305tePCtheQlUtLmnBNznQqxhjfryg1H0v+vPLyW0oxuKE5vxY1oSlyeKpJt827PTk9Hev+ie48f/hBjrmyQYVyQow0btFmzNSbPV7EsriF3xnkMmbP0HcGjJNlt8Mc1zq1y+ONKeKtLysfEjmeayGtZB7Y4FJKGve2stCcRGpFVlbU6XEf+8jOnqKacFtjhqUm2ksZbeWXNG2rx0sqjpydN1qtTjcrUdOpruHj6zUspqKjvxhKOPGMP8fwaZ7NcnTygutOure4yzYWCcoSk2RnOKImnq45Dyvr5YyvOPiEkWjKKt75M00FySYilLo2tKNeY2HGtVbCLnF6ayFfVVnC3v7K5uHq0JWLoRqyT4unW1lNOUsNQc4Zim2s7tyZzqLrWt5QopusrtVZQj76dNKUNibzJa2J45NuFuzYWXcaT/VfkTGPDWy8SfMb5bznv/XMOHMO5BRKIvkaPQCD4cMgszykuhrnYRI2Bvc3ypUOsbpC2tKlSQ5NkiRJ1Da6IlqjKqU7rSk61u1UpUbOdKrWh8HKpKblCCktk3GO170spcprOE7fR0adZalWrdKpThLGsqahqSlq71lrm2527yf+UOuup/CXYTWla0rbtRye9bLqVrSttaRXXO6nNrx7XC6ta0rTyq1404V4VpFY/eOts5Lt/wBJPsN7ltaXpNPdO2SfRqwR3OoB5x38KFmNxpl5la7a7xp7rrrrq1uTlY6z+nsJu7fCpVicuwqhdac2hdltvDm04DWv/wA36GNn6jQae3esPka5dvWZp7dL1l+6rL/+R/LzbPQsmLWh2t7dMuT42Cz7ENbpNvnmeNbFxHGLbqukk+WTofjKLO8IKfk+xsnxLhOUxSe5LVu7zRVjpoRJHREQ2pkTy+mnXomRzMRS3dw4XFtRncKyoyt9d3GpBVJtaq4uNScZqGFtaST2rD5tLaipW9eqqTuZxrKKoOUtWKe3XdOMouT34w3z9Wbm7MLnEAgP8HgjWR8HxnW6YEZbzG5OmFIh2V2MUCLkWyGB5O1t1Es4muQpg1u7gyvLa+yRjkktcHhgkTs6sy5IxnIb2Bs57CcJ1NLuFadeMoxcasmtaa4pLWbUUmk9iaSyknl5y+i5hKMNGa9ONF8ZJOEM6sW5J4Sbk1sabWd5+iUy8rlN/wCEQ3l3VtvpydXKDUpdStaVpzrsTW1rStPKrwurwrTt0rwrStASTsNAp/HLV+hza9uH8nNlN/8AmtMfwOt+bTNeOqV113IwcrDZdWt1hWU9GTSrLq1rYWaZlJ3LMMstrXhbffZZbZffbSl11tltt1a0tpSlhc7NLaM2b6V7v/Fx2r28vybzit8+5mkVn9fa+2rydO70GmAWxWAAAAAAAAAAAAAAAAAAAAAAAAAAAAAAAAAAAAAAAAAAbMuRtp/+lA0t7Vf/AFyN3b+Zw6zPPx48RXaW+9t5+K+T30dnX8p26O+7bfom8+rIy+2K5YfN+MNiM7tmINbNDMRTyHZiytHo1nWCaoQojNrUe3S+QMlZOVMH9W/oT5a4pbDTnV4WMSmi5YrWHmJqUUXWDmoaKoVaFJ1at1UhKnCTpyuarpvKTw462NVcySOirpCrTrVeLpW8JKclrxow18ZazrYznpeSj1HKyPt/yavKP4Rxse+5O24k+ccP7QTOIpVRzxlTO+NGh0WUmatnbLzL3edOkTmq+2YvDchtcHZW5vTYQhRrHp4a0i5dcXa39jWqJQtadGrQU2sQpTljU1nuimljL2J8u1G1Bu5s7qlT8a4lOnVaz41SK99jO9rkWc79hw/YuyRqJyLmYMebWxWQ45nGz23GN3rWvBuSWkyLZHjF+JmYyuW852waR2oJOxMT8yGteMlbma1p1t158fuPItYpQzL3DCqU7rStOpbSVSnb21aNerB5g5TwoQ114spR2vVy8LahqTt9HThWThOtXpulCWySUJJyko8ia2Zf0osPl71SpRvzaSepUHkodcNakqEo04w0tGlvxUyLb06Wy+661OnuWLFiu8kmlhdylUoUXW1OPNvvk0Iv8lq7P/zdz+f7Vj0EOkW++Ke1rFvQw8vZ4m/Zu53hfIXTyreP52+6x8lLmVkhkqd8Rs3J44Tx28ZPbGB1XQFonqV4lvV4W6y5MlNYm+UW0LN4MSxeS5GUJUVLTX0IO5mujakI3OkqLnGNZ3k5qm347g6cMS1d+q1zbt2xYJdIQnKjY1FF6itoQckvFUstNPG6WVsWM7+p6LxclSAAAAAAAAAAAAAAAAAAAASC1/K9J9Kp+eou6HwUOp/Oziqe/l1leJTQAAAAAoHT5Xq/pVfz0EVf4KfUvnRvT9/HrI+FIdoACla08r4+l3K+GnbAZxu+3VzEz12P2Grlu/P38fGZv49jC6lGZq/jQm/8bV5VY3SG1LuyP187Ma2ViFKRWtlXnm9jdKMfDrZTooiVCgqaoqlTVJNNUlCKgmpKaailjOutfd77ab8bV1nPjJ67WHPWethx1ca2/GNm/atm7YQwJTQACTWnNeZWHHL5h5jy1kxmxJJ11jnJcWtU7lLfjqQuRdyW+xxfISkdSY07LrL0KK6xWvbFCi25GlutMpVOVWyN0aUpqpKnBzSaUnFOWHvWWiRVqsY6iqTUfJUnj0bjo3vIk/kswpkORzmYSCf2q2twtnL3Jnp1mFF7GUjIZV1JKuXHvNFjOQ3oSWtTRb1ZvKRJC0l5Vicm2zZQgouGpHUaaccbNu/ZuNXOblruUnPfrZednTvJAlezuyc8LmRM52EzhMysis8cj2QSpXlieSIudsEPcznqJMkyseH9ZbJ2iLPKg92jra90XI2RzONXthKZWZebdoqFCLi40qacG5Ragk4yaabTxsbTabWNja5Xnd160k06s2pbGnJtPr5y3IPmzMuMWSWxnG2W8m49jc/Q2tc7j8InkpijJNWy0pQRa3S1qYXVAgkaG0hWqJtSPCdYnoUpUF0L5hxlt2Z0qdRqVSEZyjtjKUU2upvaaxq1IJqE5RT3qLaT60t52rfsTsC0zqKZQas55hbMlwOMpIVBsiN+TJojnMMhyBkWRpBE4nLU72W/x2NIY44uEfRsTO4I2tMyLljUSlsQqTiL8O3oOEqTpU3TlJzlBxThKTlrOTi1hty8bLXvtu8zx1XX19eWvjVUsvKjjGE9+MbOoh8swwkyw4ky8o0q+0ws0q+6wwsyy6l1hhd9taXWX23UpdbfbWl1t1KVpXjTiJGk1hpNbsNbMc2CPOHlbH0chKeTM75wzVawWZjzLlXLNkVSmoYvZkzIcundkbQn0JtORsFspd3WjOkOomT0NTt1E5JlCCaX2V6lZzdKdGlSzxdOENbfqxSb255Ebzq1JpKc5zS3KUm0t25N7NyKmH7B57x5CpFjWA5uy9B8cy/pNZbAIfkqZRmFSmqxNYjWdkUWZXlExvXS0ZZaRT1yQKerpi7CDecVbS2iVGjOSnKlCU1ulKKbznOctdXoNoV6sFqxqTUXluKnJJ5WHuZYkRmUux/JGiZQKUyOEy9gVdNYpXEXxzjckZVvMMKosaXxnVInNtVUKNMK6QjVEm9Tvvs5/NvupXaUYTjqyipR5U0mn8j2bthpGUovWjJxlzptP0nc5Hyrk/MclOmmXcjzzKkxUJU6I+WZHl8hm8mPRpOfRKkOfpM4uboamS9UM6OQYquKJ6pf1Oy3nXccU6dOlHVpwjCPNFKK2dCMyqTn7+Up43azbx7SxbDLy77DC77y7y7qX2X2XVtvsvtrS626y62tK23W3UpdS6laVpWlK0rxoN3tWHtXM9q9DNU2nlPD51v/AKuslHJOdc25mLj5OYMxZTysTE0d7dFisk5Bls5LjLebQi01DH7JO7ulrMkMtTJ7TEzdRMTfaQTS6ytCi+bHClSp5dOnCDe9xik/m2fIbSqVJ4U5ykluUm3j0lvv2SMhymJwmByaeTORwbGhb+VjiGPsoe3eJ4/KlbiU7ykuEx1wXKGeKFyV2IIdH+xiRoLXhxJJWuNFKkqw23ZQhGU5xhGMqjTnJRScmkopyaW1pJJZ3JJbkjDnKSUZSbUdkU22orbsS3LOcvG9ll9rud3/AMPU8vwjfZzc/wDV6N/Sak6M+0Gy0dZYLGo/sNnFijuL3eyQY0YGfLM+bGXHb8XYqKse4K1IpAShiTvYWuXF2uTAQ3rbbFquyh1LVBtLoHb0JOTlRpyc01PMU9ZPepZW1PlT2PlJVXrJJKpNKPvcSezmxt2Y5OtkdR3IM9iEySZFic3l8XyCgc1D2hnUdkryyTFE8q7jrlTukk7atTPSdzU3KD7lC8lbYqPqedUw26pt9bpHCEo6koRlDGNVpNbsLZ0chopSjLWi3GXLJNpvbna1824/ue5FyBlSUOE4yfOZjkeaO3UOusvnsmephKHPoxNiZN1xf5CtcXVb0dOWWQRVSrNqUSXYUXzbLLbaIU4U46tOEYR8mKSXsSyZnUnUlrTk5Pnlt2fLk7mRZozDL8lkZplmV8lSjMaV1jz6myzIp1KHvJad8iJTcRFHkmduToplJTrGCGdoIjziW62q2UlqbS205NYhTUK1jSpQhxcKcIU9viRiow8ZtvxUtVZby8Jbdu8OpOUteUpOezxm9uzdt6Ny5ls3H9s+bMyx3KJ2cI/lrJrFmlS7vsgUZeZ57KmzKBz9KE7gkkz2dP0TsTKzXeRJHZ1SvrkY7XLHZO5uBK85QWtU2mHSpOnxLpU3S1VFU3Faiitiio+9xjZjGMBVJqbqKUlNtvWTetl5y9bOduXnbtKTGuXMrYZfzZZh7JuQcUSk9vUtJ0lxrM5HBZAa1LLir1bYa8xdya3IxvVXkk3KEd6m5OdcUVcYXdUu2tMzpU6kVGpThOK3KUU8cmzZzbBGpODcoSlFve4tr5goy7ldXbG7FWTshKLYbJFsyiFp8zkZ1sVl7k69fXGVxuhjldRjki98/tytfGyiVzVO39sT1Riv+zAqdNZxCKytV4illbNjx1IOrUeMzk9VuUct7JPa2uZs7P8Aj3zfST5Em1Mx5VpM8vRyQQ/LMtpkOXUk2UIlLeiVlUWyI/Ud+us2jklqgb6yBkkqtzbHnoKPrklU9GJ5hUqKjThxUNWk06UdVJU3HOq4rGIuOdjWMJYWwOpUblJznrTTU3rPM096k8+MnhZTymW605IyIwwuW43Y57NGbHk+VMS6cwNplL43QyaLYsrvXxlXLIujXEskjVR1cYYsYj3hCsNaFZl6lvuTnXVvrlwg5xqOEXUinGE2vGipY1lF8ilhZXLhcxhTkoygpNRk03HLw8bVlbnh7Vzcm8ssbGoAAAAAAAAAAAAAAAAAAAAAAAAAAAAAAAAAAAAAAAAAFzwybTLHMoZZxj2WSWCTSNLLXGOS+GvrpGJQwOFll5di9lf2RUhdWtbYWaYXaqRKyDrbDL7KX826tK6zhGcZQnGM4SWJRklKMk+Rp5TXWbRlKDUotxktzTaa6U1h52nUvDw7SF2dH9+c3F7fXtxWu709O61U5uzu7OSk1Y4ujo4rTT1i9xXrDjlS1arONUqlJpp55phpl99dkkkkkkksJJYXo3L5DDbbbe979rfteWV0Wlcog8haJdCpI/RCVx9aU4sMni7w4MEhZHAnj1Fe0PTUoSOTatJ416kqRqSTy+NeYZTiNZRjNOM4qUXvUkmn8jEZSg1KLcZLc08NfKdzkPJ2ScuydVNsr5CnGTpmuJITrZdkKWP00k6whLZUtKQqf5IvcnVQSmsrWxOUarvsJs/kl2229oYp06dKOpThGEeaMUl7Os2nUnN5nOUmtzk236WfnPskZEyrILpZlCezTI8pubmxorJZ7KHyYP8AVpZUZbezNdXmQrnBxq3NLeSShbEVVPRkCMkpMlKKJLtspmEIU0404RhFylLViklmTzJ4XK28t728t7WYlOU3mUnJpJZby8LcupcnMVxmXMrm43Jw2bk7IRmIUz9WVJ8VmTSR343Ik91ptl0jJg9zlWMFPtbDzrKu9jXa4VtONtqo4GX0rhU6aqcaoRVRrDmopSa5m1v+Uy6k3FQc5OCeVFtuKb5UnsyR6NzQAAAAAAAAAAAAAAAAAAAAkFr+V6T6VT89Rd0PgodT+dnFU9/LrK8SmgAAAABQOnyvV/Sq/noIq/wU+pfOjen7+PWR8KQ7QAHCva8PlerwAY3dO75jnhXjw4V4jDaj75pLnbSXpMqMnsSba3pJsc2vcr6lRhzgv18PWXT09D9Bni5+RP1X09HQ/Qxwr3K+pUOMh5cPWXT09D9DGpPyJeq+zofoHCvcr6lQ4yHlw9ZdPT0P0Mak/Il6r7Oh+g44V7lQ4yHlw9ZdPT0P0Mak/Il6r7Oh+gcK9yocZDy4esunp6H6GZ4ub3Qn6r7Bwr3KhxkPLh6y7elekxqT8iXqvs6UOFe5UOMh5cPWXb0r0jUn5EvVfZ0o54V7lfUqHGQ8uHrLt6V6RqT8iXqvs6UOFe5X1KhxkPLh6y7elekak/Il6r7OlDhXuV9SocZDy4esu3pXpGpPyJeq+zpQ4V7lfUqHGQ8uHrLt6V6RqT8iXqvs6UOFe5X1P6vz9oOMh5cPWXb0r0jUn5EvVfZ0o44V7gxxkPLh6y7elekcXN7oTf8AFfYOFe58fL/N2w4yHlw9ZdvQ/QNSfkS9V9hzwr3K+oM8ZDy4esunp6H6GNSfkS9V9g4V7lfUqHGQ8uHrLp6eh+hjUn5EvVfYOFe5X1KhxkPLh6y6enofoY1J+RL1X2DhXuV9SocZDy4esunp6H6GNSfkS9V9g4V7lfUqHGQ8uHrLp6eh+hjUn5EvVfYccK9yocZDy4esunp6H6GNSfkS9V9g4V7lQ4yHlw9ZdPT0P0Mzxc/In6r7Bwr3KhxkPLh6y7elekxxc/In6r7DnhXuV7vlfM7ocZDy4esu3pXpGpPyJeq+wcK9yvqVDjIeXD1l29K9I1J+RL1X2DhXuV9SocZDy4esu3pXpGpPyJeq+wcK9yvqVDjIeXD1l29K9I1J+RL1X2DhXuV9SocZDy4esu3pXpGpPyJeq+wcK9yvqd3yg4yHlw9ZdvSvSNSfkS9V9hxwr3PjXyhjjIeXD1l29K9I4ufkT9V9g4V7nxp5YcZDy4esu3ofoHFz8ifqvsOeFe5X1O55YzxkPLh6y6enofoY1J+RL1X2DhXuV9SocZDy4esunp6H6GNSfkS9V9g4V7lfUqHGQ8uHrLp6eh+hjUn5EvVfYOFe5X1KhxkPLh6y6enofoY1J+RL1X2DhXuV9SocZDy4esunp6H6GNSfkS9V9hxwr3KhxkPLh6y6enofoY1J+RL1X2DhXuVDjIeXD1l09PQ/Qxxc/In6r7Bwr3KhxkPLh6y7elekzxc/In6r7Bwr3KhxkPLh6y7elekxqT8iXqvsOeFe5X1KhxkPLh6y7elekak/Il6r7Bwr3K+pUOMh5cPWXb0r0jUn5EvVfYOFe5X1KhxkPLh6y7elekak/Il6r7Bwr3K+pUOMh5cPWXb0r0jUn5EvVfYOFe5X1A4yHlw9ZdvSvSNSfkS9V9hxwr3Khrwe6cX/ABl29K9I1JrfCXqvsHCvcGxqAAAAAAAACnl0490B1nNKU4dulfBWlO1834+qMOUI51pJPky0uvOejabKMpboya6It8/N1P2nHCvcqMcZDy4esu3pXpM8XNb4T9V9g4V7lQ4yHlw9ZdvSvSY1J+RL1X2dK9Jzwr3K+pUOMh5cPWXb0r0jUn5EvVfZ0r0jhXuV9SocZDy4esu3pXpGpPyJeq+zpXpHCvcr6lQ4yHlw9ZdvSvSNSfkS9V9nSvSOFe5X1KhxkPLh6y7elekak/Il6r7Olek44V7lfj/509UOMh5cPWXb0r0jUn5EvVfZ0r0nPCvcr6nx7tPVGOMh5cPWXb0r0ji5+RP1X2DhXuV9T49yvqBxkPLh6y7eh+gcXPyJ+q+w44V7lfj/AOVfUGeMh5cPWXT09D9DGpPyJeq+zofoOeFe5X1KhxkPLh6y6enofoY1J+RL1X2dD9A4V7lfUqHGQ8uHrLp6eh+hjUn5EvVfZ0P0DhXuV9SocZDy4esunp6H6GNSfkS9V9nQ/QcVp8f6qcaf1cRtlPc0925p71u2GGmt6a60184AwAAAEgtfyvSfSqfnqLuh8FDqfzs4qnv5dZXiU0AAAAAKB0+V6v6VX89BFX+Cn1L50b0/fx6yPhSHaABOOtmEnnY3OGOsLMB9UrhOn61BerLJuUqErYiSKnd7PRJLeHTnIpnb11zW3c8qji5dFQ3HkWn1PL5ry5jaW1WvJZ4uOV0yeyMept83Xs3dNpbu5rwox3ye15xiCy5vrUVsXLk+lfqRyUepureNWSKIcZx98k1rcltkshU0U1OcnKhVvSbjFZNUKt45t/8AY6Ob1RQsOoXzkpLQgqnZ0Xzu5vbm5qSqVK08tvCjJqMVnKUVnZjk5T29G2oUIKFOnFLlyk5N4W1vlezb0mWXiUNde9NF/sF/774a+qIePrecn6zJtSHkx9Vdhz4lDXTvTRf7Bf4f+e+Gvq1Dj63nJ+sxqQ8iPqrsOPEoa6d6aL/YL/33w19UOPrecn6zGpDyY+quweJQ10700X+wX/vvhr6ocfW85P1mNSHkx9Vdg8Shrp3pov8AYL/33w19UOPrecn6zGpDyY+quweJQ10700X+wX/vvgoHH1vOT9ZjUh5MfVXYPEoa6d6aL/YL/wB98FA4+t5yfrMakPJj6q7B4lDXTvTRf7Bf+++CgcfW85P1mNSHkx9Vdhz4lDXTvTRf7Bf+++CnqBx9bzk/WY1IeRH1V2DxKGunemi/2C/998FPUDj63nJ+sxqQ8iPqrsOPEoa6d6aL/YL/AN98FA4+t5yfrMakPJj6q7B4lDXTvTRf7Bf+++CgcfW85P1mNSHkx9Vdg8Sfrp3pov8AYL/30OPrecn6zGpDyY+quweJP10700X+wX/vocfW85P1mNSHkx9Vdg8Shrp3pov9gv8A30OPrecn6zGpDyY+quweJQ10700X+wX/AL6HH1vOT9ZjUh5MfVXYc+JQ10700X+wX+H/AJ74a+rUOPrecn6zGpDyI+quweJQ10700X+wX+H/AJ74a+rUOPrecn6zGpDyI+quw48Shrp3pov9gv8A30OPrecn6zGpDyY+quweJQ10700X+wX/AL6HH1vOT9ZjUh5MfVXYPEoa6d6aL/YL/wB9Dj63nJ+sxqQ8mPqrsHiUNdO9NF/sF/76HH1vOT9ZjUh5MfVXYPEoa6d6aL/YL/30OPrecn6zGpDyY+quweJQ10700X+wX/vocfW85P1mNSHkx9Vdhz4lDXTvTRf7Bf8Avvgp6gcfW85P1mNSHkR9Vdg8Shrp3pov9gv/AH3wU9QOPrecn6zGpDyI+quw48Shrp3pov8AYL/30OPrecn6zGpDyY+quweJQ10700X+wX/vocfW85P1mNSHkx9Vdg8Sfrp3pov9gv8A30OPrecn6zGpDyY+quweJP10700X+wX/AL6HH1vOT9ZjUh5MfVXYPEoa6d6aL/YL/wB9Dj63nJ+sxqQ8mPqrsHiUNdO9NF/sF/76HH1vOT9ZjUh5MfVXYc+JQ10700X+wX+H/nvhr6tQ4+t5yfrMakPIj6q7B4lDXTvTRf7Bf4f+e+Gvq1Dj63nJ+sxqQ8iPqrsOPEoa6d6aL/YL/wB9Dj63nJ+sxqQ8mPqrsHiUNdO9NF/sF/76HH1vOT9ZjUh5MfVXYPEoa6d6aL/YL/30OPrecn6zGpDyY+quweJQ10700X+wX/vocfW85P1mNSHkx9Vdg8Shrp3pov8AYL/30OPrecn6zGpDyY+quweJQ10700X+wX/vocfW85P1mNSHkx9Vdhz4lDXTvTRf7Bf+++CnqBx9bzk/WY1IeRH1V2DxKGunemi/2C/998FPUDj63nJ+sxqQ8iPqrsOPEoa6d6aL/YL/AN9Dj63nJ+sxqQ8mPqrsHiUNdO9NF/sF/wC+hx9bzk/WY1IeTH1V2H5nala4KCjCDcSxi4o2y4u+2nXGytbL7ebdSl5a+2+3jbXhxtupWnzK0rSgcfW87U+STXzMakPIj6q7DymcvZyQ+JcX4wWbV69xwiJGsyu66ZxxtLKJQrkNCzFS0y+ynUizVCJrTuD0Q6nVudL07Q5N7kpeTV7Rc1+h0JpSqq0bWvN1IVHim5NuUZ7dms3718z+QpNK6PpypSuKMVCdOOZqKwpwys5W7K352Pfls8cg9keUAAAAAAAz25NrTlXvFtRCsK1vOJj5lt7/AC00m88g25iQrUKQxIWrIJMuT0PULiTnEwu8lYSwJXpW3GVXpSLK12lL3vG1lUjh1JtQp524b5cdCXt6Sw0bZq8uFCWeLgnKpjZs/WpPpfsTPo+YT5OXUbBMIa4TEcRxy5MhSkFKlxqc1KY4qCirC71RyRAoTpKGmVs51xxhZ7gfx57g4L1VTFRngKl1cVZupOtUcm8++ePQnj2Hs4UaVOKjCnCMUsJKK7NpMHiUNdO9NF/sF/774KeoNOPrecn6zN9SHkx9Vdg8Shrp3pov9gv/AH3wU9QOPrecn6zGpDyY+quw58Shrp3pov8AYL/33wU9QOPrecn6zGpDyI+quweJQ10700X+wX/vvgp6gcfW85P1mNSHkR9Vdg8Shrp3pov9gv8A33wU9QOPrecn6zGpDyI+quw48Shrp3pov9gv/ffBT1A4+t5yfrMakPJj6q7B4lDXTvTRf7Bf+++CnqBx9bzk/WY1IeTH1V2DxKGunemi/wBgv/ffBT1A4+t5yfrMakPJj6q7B4lDXTvTRf7Bf+++Gvqhx9bzk/WY1IeTH1V2DxKGunemi/2C/wDffDX1Q4+t5yfrMakPJj6q7B4lDXTvTRf7Bf8Avvhr6ocfW85P1mNSHkx9Vdhz4lDXTvTRf7Bf4f8Anvhr6tQ4+t5yfrMakPIj6q7B4lDXTvTRf7Bf4f8Anvhr6tQ4+t5yfrMakPIj6q7DE3bfko9TNpcbPcUcMZx9jk1W5VSNSJPRTac2uVSq9GuLVm1WrGet1/8AIq5stCFhHVK3KiXdBRSzrp6F/dW01Up1Z5TWU22pLO1NN4eVz+lENa0oV4ShUpxaaeHhKUXtxh4ysZ2ci34bPmnbJYRetcc45Gws/n1VOEFfqoLFRhNUyhS2LUiZ3ZT1ySvGqFzNZ3BDc6t3PNo3OVVaG09RanoeZ9Ds7hXdtSrpY145a5pLZJfI9h4e7t3bV6lFvOo9j509qfoIPHSc4AEgtfyvSfSqfnqLuh8FDqfzs4qnv5dZXiU0AAAAAKB0+V6v6VX89BFX+Cn1L50b0/fx6yPhSHaABtI5FalLuVD0+pWlK21yZWlaVpStK0rH3qlaVpXtVpWnarThwqKbT/3srfv6P+8iWuhtt/T/AHlX5PEe4+ogPAHswAAAAAAAAAAAAAAAAAAAAAAAAAAAAAAAAAAAAAAAAAAAAAAAAAAAAAAAAAAAAAAAAAAAAAAAAAADUzy3NKV5OHYLjSleERk1acaceFeweX9uncrw49sdujvu61/Gr6TlvfuO5/Ez/NZ8w0fSzwIAAAAAAHpE/gydKeLcfa8KcaRWlKV4dulKskzrWlK9ytaUrXu1pTuUHmuE33Nb83Gy/NRf6A+Gr/vIfPI+goPGHqQAAAAAAAAAAAAAAAAAAAAAAA+Xhy1VKU5UPcGlKUpSmTKUpSnapwowM3ClKfMpSna4U7Q+gaC+9tH99V+V8ZLL+39Z4zTP3fU/eU/zEathcFUABILX8r0n0qn56i7ofBQ6n87OKp7+XWV4lNAAAAACgdPler+lV/PQRV/gp9S+dG9P38esj4Uh2gAbSeRV/nRNPfrm/wDYDyKbT/3srfv6P+9iWuhfu+n+8q/mM+oePAHswAAAAAAAAAAAAAAAAAAAAAAAAAAAAAAAAAAAAAAAAAAAAAAAAAAAAAAAAAAAAAAAAAAAAAAAAAADU1y3P83DsH/khJ/+o8uHbo77utfxsfpOW++47n8TU/NZ8wwfSzwIAAAAAAHpF/gyfm237/Ja3/Uk0HmuE33Nb/jZfmov9AfDV/3kPnkfQTHjD1IAAAAAAAAAAAAAAAAAAAAAAAfLw5ar+dE3C+ub/wBgMw+gaC+9tH99V/PZ4zTX3fU/eUvzEathcFUABILX8r0n0qn56i7ofBQ6n87OKp7+XWV4lNAAAAACgdPler+lV/PQRV/gp9S+dG9P38esj4Uh2gAbSeRV/nRNPfrm/wDYDyKbT/3srfv6P+9iWuhfu+n+8q/mM+oePAHswAAApzVaUg5MnOUkFKFlxtiNOYcXYervJKuPOtTFX3UMPuJIsvONtKtvusKtuMupS2lagCorXhSta+VSnGvzPK9PteqAOrbXtleKqKNDu1utUl9CldG1wSLqpjLudzS1FEpxvUb6827hYZzbq827hTtVAFYqVpUKc5WtUkJEqeyph6lUcWnTkl08u80466wouyla0pW6+622nGnGoA/Btdmt5TUWM7k3uqOt9xdFbasTrk1TLKUrcXQ9KYaVz7aXW1ut5/OtpdStaU40AFeAPyUKCEpBylUcUnTJy7zj1B5lhJJJRdtbzDTTTLrSyy7LaVuvvvuttttpWt1aUpWoA/S26262l1taXW3UpdbdbWlbbra040rStO1WladuladqtO3QAULk6tbOmqsd3JA1JKX2l1VOSxOhTUvupWttlT1RhRXPupbdW23nca0pWtKdqoArwB1JD+xKnE9oSvTSpdkvO6S2EOKM5xT8yvC/q6Is65STza9q7qhVvNr5fAAdsAAApyFaVTepLTKU6i9GoqkV2EHFm3JVVCilFUym0u664hRQg8g+pJtLDKEnFGc3mGWXVA/e662y26++6ltttK3XXXVpbbbbbTjW66teFKUpSla1rWtKUpTjUAUTe6NjsTeoanFC5pyzr05h7erTrSS1BVLamEXmpjDLLTi6X2VvKuupfZS62t1tOdTiBTuT+xMxicp3emlrNWXVtSFuLijQmKbqVpbW1PYqOKuOrStaUrQul1eNaU4ca0oAO28vygAAHUESBhVOJzOme2hQ7J+f0hrIckZziR1P+76siLOuUlcz/wBvnlW835vAAdtddS2lbrq0tttpW6666tLbbbbaca1rWvapSlO3WteFKUpWtagDqmx+Y3qp9GZ5aXeqW6liqjY4o19U191bqW2n0SnG9RurW27haZza15t3Cla0qAO2AAAAAAAAAAAAAAAAAAAAAAAAAAAAAAAAAABqZ5bn+bh2C/yRk/8A1Gl47dHfd1r+Nj9Jy333Hc/ian5rPmGj6WeBAAAAAAA9Iv8ABk/Ntv3+S1v+pJoPNcJvua3/ABsvzUX+gPhq/wC8h88j6CY8YepAAADqUj+xOC1S2oHppXOKPndMQI3FGpWpOZdSy7pKUk688jm31pZd1Uu3m3VpbXhWoA7Mwwsksw00ywooqy4w00y62wssuy2t15hl91aW2WWW0rddddWltttK1rWlKVqAOvbHpneyjD2Z2bHckkzqRpzYvSryijeHHqZhiU02ywzh2+ZdWl3Dt8AB+69wQNaUxc5rkbciJ4VOWL1JKRKVS66lttTFCi8sovnXVpbTnX043VpSnbrQAf0iXInJKSubliVeiUW1uIVolBKpKdbS6ttbilBF5hJltLrbra1svupS62tOPGlQBTOb2yslhJjy7tbSWovqURe5r0iCw8ynDiWTcqNKtNvpzreNllbrqc6na7dAB2Nl9hltt9l1t9l9tt9l9l1Lrb7LqUrbdbdStaXW3UrStt1K1pWlaVpXgAP6AAAAAAAAfLw5ar+dE3C+ub/2AzD6BoL720f31X89njNNfd9T95S/MRq2FwVQAEgtfyvSfSqfnqLuh8FDqfzs4qnv5dZXiU0AAAAAKB0+V6v6VX89BFX+Cn1L50b0/fx6yPhSHaABtJ5FX+dE09+ub/2A8im0/wDeyt+/o/72Ja6F+76f7yr+Yz6h48AezAA6WSNri8R58aWh6URt1c2hxb26QpE5CtWxrliQ1Old0yVTWidQobjjLFZJJ9aFGmFW2GfyK1AGt9FitHi3eDBKSyWzicOj7Acguj3I57IDX93WLbGV/TUtIuqUnTN6AqyzgmQJCLCybK0srebzbbgBNm6rg4mxXEsFscnFmjGVc5QLH07c25V0I66JPBi69yaOmWWXGpbXPo9hhhxd9ltxCE9Kp6ojUqCTAIwztjHHus7phTLOIGhNAXgjKUWgMgamhYrKQzWGyWxZa7NbqiUKjrXFcnKQdJSrb7TFBd9TFqmqg9GgNSAZB5bwOuzPk+EKpq4oXLCMTZF6xdj3prulPkk8UqDy0Tg8kIrE6NazNSCiM1EWcv6vYsotIuS3Ilqq08CDmKDxTGu6sSjGC0tI80rsZyF2zpEmY7/0YQtxZZpUGcjUR5ppSKQKn5Q323JUfUlZLXVOsKTlI3d1PWgbCwBrO3pwvfTD+WsqyDI+QZGsQLYwdE4cc8Wt0BiyRzmsYZTCSI2iKtLc19qFesLq6OKg0wy40szo9hpBZlANjLceUkj6FUddzSUzOlPNu8vmlEorDDLu35fCy2tfLAGnSF5IxBlgySZuz3BMtZlVqHh4uoiYYk+yDGGBISlU32tbS7GFqmZoucL2wi17enBGW9W3ozUypQQmdqut6gDYnmORvuR9Z5lJcAuxr26yaG9OiDkw3GWOC5CcpT9eCGsu+wpclf8ArNY7oU6HqKd6RPVtqKwpM7E2llga65S3avK8JwUjXq0y/ZY5TD7YRZHDna3Kls2LWobpKZK7aX0olKISFPpzkocKEshFxdpzWbYi6PdUDcu20XUbkFHS4m5yoiS0cbk9OBFy6hBdFdxFOFOBNVHVKl04U4WVt7VPKAEV5YxS4ZVowt1clzyCRpBR1rImmAuBDE4S3plG6jenXyDqChehb2+iVdYoRIrLaOZTobYecV0cm4AY5aCNSRig+b2RvodRAz7LZJakVFB5qo+iRvaIckTUOUn3XnqDaEk2dUPOvvNOv5xhl9111agCOdn8ksctz40YNlt8+dcdxmKJ5LIsdYxbHdyl+Vpg633KWuK3kM5qc+sdamGyx8WmGrm1NS+5QUafarubFSQDJvWqaYUdmN+heJIs5Y4VRJzobKsbSRjVRuVMDg4lWF2LHVrWKV1xly4pEXbVWQuWW8SbLFF5Rt1ltwEPSbDGt2PF0wl20sxik5luQ3qQPje8zmq1oVIYwlsS9QicQYrZA7H1Txu1R1JOoZLC3Iy1akSlk2UKSFgC/NJEUpQ4XNKerZAVEzZrJlOHyZZSlskJxEfejviNHWytKHF3G31clKG03jZVtPR3t9aM97bbQDIHKETfp1AZPEIzMFMBeZA30bU0uRN9zmsZyTlJHXAxIkscmg3pKputVoSFJLkkPQGqrFxJlxqawu8DWlnXHusUHgVkEwvVtWbMMj5H2eFXQV0cHHKBk4QO6HruqeTG9YoOR3dDIdlTpV2vIRIL+dYitTqSkdloGaWZ8Sz/ADJFsZw1fIWtpjdHtidM3oki55b1MvaG9Mmuc4szHNRVlaNjstvW3qKKFKGpfUG04kytxV9gAx3y9ibHOJMuay1wQyEwrKD7k1A2ODNGDTyiH7EyZOapyArkSM0w4g5I3oyU3BWfdYqPKPcDCumKkJBreBsgAAAAAAAAAAAAAAAAAAAAAAAAAAAAAAAAAABqZ5bn+bh2C/yRk/8A1Gl47dHfd1r+Nj9Jy333Hc/ian5rPmGj6WeBAAAAAAA9Iv8ABk/Ntv3+S1v+pJoPNcJvua3/ABsvzUX+gPhq/wC8h88j6CY8YepAAx12yR5BX69ZMR4vsdjZkc0IqIyWG6tr0e1WvTZfJiGy2ytDzVZ0ZtdyrE6LnOKql9yZtsMXmpi7gNfU7b9Y1UMxcTqFcVXYM2Rxe7HV0UPcazAu8m6w2Qn5HtU1usTthDRavUPd7wXYVYaVW62nWCjraAMstqyDZtkTWXBrqrVlwzJstlzrOW9AqUIqP7bj1kbXkhiVqExhSmrW4HrjqKSbDbLq3lJlFl5apKmOLAtHJGOYhrvmrXGZ4iZUsKInU+sxPN2BmMVJ2WSs8jTUsbVC9v6RVNcrZVRZy4hRbZaYcr6KcoqdVNZSoH57FoYZfstj5bsTQ6uAK47XJIiY7mKqQArMNXpScpKk9Ud1Ck6pRErb70N7x1NEqqmKtTXmWpHK0sD+tYkUaL2Ey4swFVVTXCsWakjn0W9RdCjcxFrEBhtIPcr51xqZPG7lFXm9FfVPYqVp+dW5rNjdbQP4xJjCE7C5N2Sn2X2RPPFEZy/I8RxFtfDFB7TGoxC7CSC7WhvLNKTpVLjVYWoVqqWVP6WWYrJuJUrFpqkC+dRLlMVkOwmFCFqxZFcTZHTWQgteqPWHs0alqJS5JI6SoUGGG3omq5FfUil9119TVSky+6tTKUtAzXAAAAAAAAfLw5ar+dE3C+ub/wBgMw+gaC+9tH99V/PZ4zTX3fU/eUvzEathcFUABILX8r0n0qn56i7ofBQ6n87OKp7+XWV4lNAAAAACgdPler+lV/PQRV/gp9S+dG9P38esj4Uh2gAbSeRV/nRNPfrm/wDYDyKbT/3srfv6P+9iWuhfu+n+8q/mM+oePAHswAAAwYyR5vPXX62WRP8AV0jAGTuXYDj7JOP5DGsnpkV8PqjNdHFwWLC2vsf61FGK6SJM8GXl2tChoLsNU3L7zLU1qWilO4WKGxQtSnga0VuN8Y5LypjDH+J8iZLz0uiU6YZfPchzOcuM7jGOIIx164HRthdrEqKNVXzdYShTEGNdrmpLMZ+jXnFE2ryiwM1NmNi27CzayxpnWR+uT58Zegh6eTuyNkjDERW+hCqYzF3XnpkjdH2i66txZBh9it7Wl9AQWXWFL1KIDpMAOuAseIbmZBnXGs/ynkJ6Sr5rKuzyJrZLPZivv6OmTI0iZ1MU0QJTlN7fGI8jsuLREHXWJyb1y1YcpAyEb8mwR1n7/i1vkaNTP4u0IX19jVpauxYgaXK1LclWVOMT2IlFtbF7feeUkVHno7HBvuWFEWrktTgMeN+fMmZX/wD6F9sqGgDJ+iGrnEaNtL+p1cY5RDQzt06nVW2dHoZ2u3/I6pzu1Ste12qVqAMCdXs2Yswvgw7GGWJA048neH10ra5pFJEYQid3M1U+vD6kcI03c65XL0zm2rk9qa9nIWnqLrbLrCbkKtrVLgLGjcXyZHOTPeEDQlfUMocWZzfm9qRlnlu6CEvc/KdHQoi0i6qm5M5Qo51eTqcLTr250OsvLpdxtAH5Zokmoq/WxG34lvgR88PRxVNilpg6ZH/GyhmVFzd1qvqnbCuzNvdqGpzKuix16gevP4lmHqnFcitUgZ9X5HZ8bw/F9mYJClY5RLaxGHXmHEqVBblkB0ayaK0nPbUylOkINcCVdTXJVcmaEtK2VULCLDCq3gS6AMItHP8AB7YT/Onyt/8AIxMAdE7PkewhufKJjkhQ3x+KZoxuxNsUnbtbalZGt/ivQkbrFXF7U2WJWm9ckbk7ubeoVEITKdaSzTblF9lpIFZi17Zsn7l5FyZjtQU8QCOYbbMcP0sbOBrDIJ0ZKUj2UU2uNv8Awd5q3saa1OauRXqCiik6alh1Ui1GYoA7Zsz7gnIl8xjuxUexrAZrjaRvDAsiGUz2N1vNaryyT0r7GVcqZGq12QSJMRYpsTsyVQeanLb1RlpqVxZz1YH4aZOCVgw7kiRGmuTRh9JlHJcgxSa/XuFS2zDaOqZU3KEpbjee6J2hOYneT6FrOcquUWrVN1Dbj6HHATVKs2pKYNcs34mZq5ZbCGvr00NTepXshz03JHe1ufbyqqGZa4pVLIQS6KlSE9o6XUxrUI7iijq8bQMOtjMi6r5Iwo5yOFqIO8ZdllzIqx+nhqRstzGVPljilMauqJ2kguXt6whXZfa4mLrSLVFltU5F6hWrbS1AGU2SM3E68YLjkxyjQx1m1WCOsdWRMoTEnSbIh7GWYuRVcCizG5tQdOSuC50ea2Xo0LeQeakIXK70DYtAhnBkrxEwuDxl3L+f8Lv+cJ0kKJeDkuSIbeywGOWmdIQY8hxdX1RYlaW2/mXuakk8+53ci7lShY5G23Oi4DPmlaXUpWlaVpWlK0rStK0rSvbpWlaeXStO3x8qtK9oAcgAAAAAAAAAAAAAAAAAAAAAAAAAAAAAAAANTPLc/wA3DsH/AJIyf+v/ANBpeO3R33da/jY/Sct99x3P4mp+az5ho+lngQAAAAAAPSL/AAZPzbb9/ktb/qSaDzXCb7mt/wAbL81F/oD4av8AvIfPI+gmPGHqQAMRN6LJbfrRPexOjldbZVmMlVjN0ujrfCC3VLdJ6JrkVt5lqW1DTnv1x9tUNsaseauNKoekUqBjTsRItXHbCDGiwGdj9VlY93g1cLI8ZJUhGRm2QXPjScTz0rMSTJmVTVp6fatJk5aQy9zqUWpKrILUXMAmfZxUqgs91SzZKCjqRfHEmkzFkF3SJzFRDD/GJHmpjJelpKS0w6xqSr0Sihygoq+y0w1KlKtMVrEZB4HTZdnkSzlnDWiBYqkLNPDohkCzLcxeIq4p31kjMeipdlE9HR3bL1TeQpdVRpiJOmqoqcUrvbyVdierq3VUgUOSXGFNG6jYq2CMY0+PVGHzCcQLZwTS6BJJUU8o1Enrepdyb40glNExSmpy1WanusQGx5Mad05YwFGAVmHl0HdNxZytwLVrMxdbh5tIyQqhRfMx+syZ2S3Xshya5BS2PqnqsauupasZaXpzLbXy68y9xveL7wP6wjkKF4QyhszjrKskZsfub5mGRZcjKuWOSNjaZFE5xROajPZnVeeShXKEdyS0lUjLPqqtPuPTllGnt7mWiAujUMy+XyjY3NKBOpKh+UclpyoStVplCS59Y4YkWtNH9KQpKKO6AvPV3lk3GWWmWKUixKcWUoSnF2gZtgAAAAAAAPl4ctV/OibhfXN/7AZh9A0F97aP76r+ezxmmvu+p+8pfmI1bC4KoACQWv5XpPpVPz1F3Q+Ch1P52cVT38usrxKaAAAAAFA6fK9X9Kr+egir/BT6l86N6fv49ZHwpDtAA2k8ir/Oiae/XN/7AeRTaf8AvZW/f0f97EtdC/d9P95V/MZ9Q8eAPZgAAB0SmLxla/N0qWR1iVSdnSqULRJFLQ3nv7WiWWmWK0jc8Gp73FCmVWHHWKSEqkoo+w4202y6l93EDsl6BC6oVrW6Ikjk2OSRSgcW5emJWIV6FYTenVolqRRYYnVJFScwwhSmPLMJPJMvKNsusuutqBSsrExxtuTs8dZmpgaElLqJWtlb0jW3JqX3VvuonRISSExNLrq1uuoWVbSt1a1r26gC3JVjHGs6VJl03x7B5itRJ6pEayVRNgkKpIluMuOqmTKHdvWHEJ6nX3m1JKvsLqZfdfW3nXVrUDo23BWEWZwQu7RhzFbU6tatO4Nrm249iKFwbl6M2xQkWoVqVoKUpFaU8ss5OpTmlnEG2WGFX2320uoBIJLKzp3VY+kNLYS+OKRIhcHklAlKdV6JvuPvQo1jjYVRYqSIr1Sm9InPOMJTXKD7ibLKmmVuA/J/jsflbQrYJSxM8lYV/UOnsj+2InloW9FUkrU3S21xIUo1PRliZOrI6sTf1FSQSeXzTSrL7QO2LssKssLLssLLLstssLLtpZZZZZSlttllltKW22W20pbbbSlKW0pSlKcKAC2XaEQt+eGuQvkQi70/sdbasr47MDS4vDPWw3q9lWtzWJDlrfWw6tTrapDya2m/2SnC/tgC6ABaSCAwVqkCyWtkKiTbKnHqvXCTII4zo5Av6vWlTumvKdGW4quq1pSpvV1JnPr/AHXEAd05sjM9Vb6vLQ2O1WlzSvTV1zQJF/Wx4Q8/oTs39KJNqic0fVDOir03UlSfql/UjbOfdxA7MAdGxxiNxgtxKjUeY48U7uqt9dSmNpQNJbm+L7SrFzy4WIE6e1a6rbE5FitxU0NVqLSCbTjr6F2UoB+r4wMMnbFLLJWVpkLMspbaraXxtRuzYqtsvoZZapQLyVCU+ll9tt9tDSr6W3223UpS62laAfs0M7RH25IzsLW3MjQgL6iha2lCmbW5GTzrr+pJUSMolMnL51113MKKst51113DjWtagdLIoHB5eoQLJZDIpJ1bVfUxrVSKOtD0obb63W31vQHuSNSajvrfbbfW5PcXWt1tt3HjSlaAXOaUUcUYQcWWaSaXeUaSbZaYUaUZbWy8swu6lbLy77K1tvsupW262tba0rStaACjamlrYm5GzsjagZ2luIsSt7W1o07e3IUpVOBaZGiSFkpkxBdO1YSSVYXbTtW20AHRoYFBmyQLJY2wuJt8qcKGUXyZDHWdJIF1Dv77RY8p0Zbipob/APidWU38/wD9riAP1lMJhk5Rp26bRGMTFvSKaLUiGUsDVIUaVZQowiitOldkisglTQg44mh5dlptCjTC+fzL7qVAsXxPGAO8bh72M4V7yACYKUpbSlKUpSlKcKUpSlKUpTtUpSlOFKUpTtUp3AByAAAAAAAAAAAAAAAAAAAAAAAAAAAAAAAAA1Nctz/Nw7B+X/ghJ/8AqPLvL8H+3gO3R33da/jY/Sct99x3P4mp+az5hg+lngQAAAAAAPSL/Bk/Ntv3+S1v+pJoPNcJvua3/Gy/NRf6A+Gr/vIfPI+gmPGHqQAAAtNogMFj7y4yJhhcTZJA79U67PrRHGdteXPqptDjeuLmjRkrVvVDqUNM6SebzzKUvu43UpUAXMoTp1ic9IrIJVJVRJqdSmUFWHp1Cc6y4s4g8k224s0k0u64s0oy26wyy66262tta0AHQRmGQ+FJT0MOikaiaJUfVSqSRlia2JMpU1pwqoUENaVKUcfWnaqcZZcZWnarcAK1+jzBKWw9lk7GzyNmVczpTS/NiJ3bFPU7qXl9XQOBChKdzL7aX2dUKu5t1KXW8K0pUAfoysbJG2xKyx1namBmQ2XFomllb0jU2I7L77jLrEqBCSQlT2XGX3mXWlFWUrfdddWlbrq1qB1klhMMmhSMiYxKMSwlvPuUoCZKwtT6UhU3UtpcoRluiRVYmPupZZS40mlhlaWW0rd/JpwAuMkkpOUUQQUWQQSXYUSSTZaWUUUXbSwssouylthZdllKW2WWUpbbbSlttKUpSgA/QAAAAAAAB8vDlqv50TcL65v/AGAzD6BoL720f31X89njNNfd9T95S/MRq2FwVQAEgtfyvSfSqfnqLuh8FDqfzs4qnv5dZXiU0AAAAAKB0+V6v6VX89BFX+Cn1L50b0/fx6yPhSHaABtJ5FX+dE09+ub/ANgPIptP/eyt+/o/72Ja6F+76f7yr+Yz6h48AezAAAAAAAAAAAAAAAAAAAAAAAAAAAAAAAAAAAAAAAAAAAAAAAAAAAAAAAAAAAAAAAAAAAAAAAAAAANTPLc/zcOwX+SMn/6jS8dujvu61/Gx+k5b77jufxNT81nzDR9LPAgAAAAAAekX+DJ+bbfv8lrf9STQea4Tfc1v+Nl+ai/0B8NX/eQ+eR9BMeMPUgAAAAAAAAAAAAAAAAAAAAAAB8vDlqv50TcL65v/AGAzD6BoL720f31X89njNNfd9T95S/MRq2FwVQAEgtfyvSfSqfnqLuh8FDqfzs4qnv5dZXiU0AAAAAKB0+V6v6VX89BFX+Cn1L50b0/fx6yPhSHaABtJ5FX+dE09+ub/ANgPIp9PLOjK37+k/RUiy10L930/3lX8xn1Dx8/PZgAAAAAAAAAAAAAAAAAAAAAAAAAAAAAAAAAAAAAAAAAAAAAAAAAAAAAAAAAAAAAAAAAAAAAAAAAAGpnlua8OTh2D/wAkZP8A9RpeO3R33da/jY/Sct79yXP4mf5rPmGj6WeBAAAAAAA9Iv8ABk/Ntv3+S1v+pJoPNcJvua3/ABsvzUX+gPhq/wC8h88j6CY8YepAAAAAAAAAAAAAAAAAAAAAAAD5eHLVfzom4X1zf+wGYfQNBfe2j++q/ns8Zpr7vqfvKX5iNW1acO1UXDWNjKoACQWv5XpPpVPz1F3Q+Ch1P52cVT38usrxKaAAAAAFA6fK9X9Kr+egir/BT6l86N6fv49ZHwpDtAAzP5PPN7Lrhufr9meQmFp2mGTgs89YeYnKRNxzm2r2RA6Opyk9OUQyNbi5JHB8P6pU0hnTLjyClB5ZSc2v0rbSubCtThtm0pRit8nBqWNnPjGOXJ3aNrxt7ylUm0o5cZN8imtVv5Mn1VMe5CieUYm0zSFuyd3ZHdOUaWYSaTeeiUXklnHNrkSSYb0NyR9VssVpL763F3VtvsuMJMKNM+cSjKLacWmsrDWHlcm09ymntTTXOtu/avZtL1GDIAAAAAAAAAAAAAAAAAAAAAAAAAAAAAAAAAAAAAAAAAAAAAAAAAAAAAAAAAAAAAAAAAAAAAAAAAeeT+ENbcY3xdp1LcK1e29wyBkqimPkMCVSScrTWOzK4NBpSuwu+69KoIbHs+Qm232f2BE3pC1dU18gYqOFtoW2qXF9SlFPi6MtectmPF5M7dr2pLfz8hXaTrwo2lVSeJVIOEFyuTWM9S5WfPCH0I8QAAAAAABua5CvZ+Kayb0RNxnK1KgjE6QXxXpSn+x0sfVSixG3W2qLr6Uoce0uUhTtiChd5zzIDWRpT3WHq7KX0mn7adxZ61NOToTc2ktri1hv5MLZyZLjQtxGjcyhNqKrRSTflRy0tz35fRlYyfSrZnpokTWhe2FzQvDO5kWqm9zbVJKxCsT38aWmp1JF95RtnGl1ta23V5t9t1l3C626lPBbt56/O7lzzfT9uo7MDIAAAAAAAAAAAAAAAAAAABZWQsgxPF8TdZnM3ZO0sjSnNOvvNNJsULlFhRhpLa2knGFdMc1nUry0iSy+lxl1Lr7riySzTS8pOTUYptt4SW1t82DDaSbexLa29ntew+VVyhucGXY/c/YDM0evLPaZnNzT06wi8g1E5HNbcgZXB1azkx6go9kdHFuVuDEf1Shh7OoQnHkpz7zE5X0jRlvK2sqNKeyWHOS8lzbk4/xc4PDaSrxuLytUjtjlQi9m1QWqns58Z5+cwxHecIAEgtfyvSfSqfnqLuh8FDqfzs4qnv5dZXiU0AAAAAKB0+V6v6VX89BFX+Cn1L50b0/fx6yPhSHaAA+Px/8AL+sBs+3b9GPlM0MH8odufrgy2R7DOf5tDGkiywhEnIMbnQ5tRFJyExTU1L3tA4uLUyElJyuoMberTs6c3qp5KEs9QoNMr7nRdldTdSrRWu98oNxy+drOMve3ja953UdJXdvDUp1fFWMKSUsJZ2LKzj5dhPXj1fKh/Pg5M/IPvOIPcLR3mZeu+n7fJ15m92b7zkPUXT9vk68vHq+VD+fByZ+QfecPcLR3mZeu+n7fJ15e7N95yHqLp+3ydeXj1fKh/Pg5M/IPvOMe4WjvNS9d9g92b7zkPUXT9vk68vHq+VD+fAyZ+Qfef48fSD3C0d5qXrvsM+7N95cPUXac+PWcqH8+Bkv8he9Ae4WjvNS9d9g92b7y4ep/WPHrOVD+fAyX+QvegPcLR3mpeu+we7N95cPU/rOPHq+VD+fAyZ+Qfef48PTD3C0d5qXrvsHuzfeXD1F2jx6vlQ/nwcmfkH3nD3C0d5qXrvsMe7N95yHqL7f2vow8er5UP58HJn5B95xn3C0d5mXrv7f2vow92b7zkPUX2/tfRh49Xyofz4OTPyD7zjHuFo7zUvXf2/t6sPdm+85D1F9v7X0YePV8qH8+Dkz8g+84e4WjvNS9d9g92b7zkPUX2/tfRh49Xyofz4GTPyD7zh7haO81L132Gfdm+8uHqLtOfHrOVD+e/wAl/kL3oD3C0d5qXrvsHuzfeXD1P6x49Zyofz3+S/yF70B7haO81L132D3ZvvLh6n9Zx49Xyofz4GTPyD7zh7haO81L132D3ZvvLh6i7R49Xyofz4OTPyD7zh7haO81L132GPdm+85D1F0/b5OvLx6vlQ/nwcmfkH3nGfcLR3mZeu+n7fJ15e7N95yHqLp+3ydeXj1fKh/Pg5M/IPvOHuFo7zMvXfT9vk68vdm+85D1F0/b5OvLx6vlQ/nwcmfkH3nGPcLR3mpeu+we7N95yHqLp+3ydeXj1fKh/PgZM/IPvP8AHj6Qe4WjvNS9d9hn3ZvvLh6i7Tnx6zlQ/nwMl/kL3oD3C0d5qXrvsHuzfeXD1P6x49Zyofz4GS/yF70B7haO81L132D3ZvvLh6n9Zx49Xyofz4GTPyD7z/Hh6Ye4WjvNS9d9g92b7y4eou0ePV8qH8+Dkz8g+84e4WjvNS9d9hj3ZvvOQ9Rfb+19GHj1fKh/Pg5M/IPvOM+4WjvMy9d/b+19GHuzfech6i+39r6MPHq+VD+fByZ+QfecPcLR3mZeu/t/a+jD3ZvvOQ9Rfb+19GHj1fKh/Pg5M/IPvOMe4WjvNS9d9g92b7zkPUX2/tfRh49Xyofz4GTPyD7zh7haO81L132Gfdm+8uHqLtOfHrOVD+e/yX+QvegPcLR3mpeu+we7N95cPU/rHj1nKh/Pf5L/ACF70B7haO81L132D3ZvvLh6n9Zx49Xyofz4GTPyD7zh7haO81L132D3ZvvLh6i7R49Xyofz4OTPyD7zh7haO81L132GPdm+85D1F0/b5OvLx6vlQ/nwcmfkH3nGfcLR3mZeu+n7fJ15e7N95yHqLp+3ydeXj1fKh/Pg5M/IPvOHuFo7zMvXfT9vk68vdm+85D1F0/b5OvLx6vlQ/nwcmfkH3nGPcLR3mpeu+we7N95yHqLp+3ydeXj1fKh/PgZM/IPvP8ePpB7haO81L132Gfdm+8uHqLtOfHrOVD+fAyX+QvegPcLR3mpeu+we7N95cPU/rHj1nKh/PgZL/IXvQHuFo7zUvXfYPdm+8uHqf1nHj1fKh/PgZM/IPvP8eHph7haO81L132D3ZvvLh6i7R49Xyofz4OTPyD7zh7haO81L132GPdm+85D1F9v7X0YePV8qH8+Dkz8g+84z7haO8zL139v7X0Ye7N95yHqL7f2vow8er5UP58HJn5B95w9wtHeZl67+39r6MPdm+85D1F9v7X0YePV8qH8+Dkz8g+84x7haO81L132D3ZvvOQ9Rfb+19GHj1fKh/PgZM/IPvOHuFo7zUvXfYZ92b7y4eou0/JRy0fKdqyDkqrbnIyhOeXeUcQeXHjiTSr6VtvLNKNZryzLLra1tusvsututrWl1K0rUPcLR3mpeu+we7N9yVIJ86gsr2mAWUcv5MzVJj5hlOZvU0kJ1tSi1bsfZ0dAmqZedVEztiUtO1MiDq5hp/W9oQokXSDjlHUOrnGmX2VC3oW0NShShTjzRWG3zt72+ts4K1xVrycq1SU5PnxhL9ylhLpwlnnI3ExCAAAAAAApw48fzV4V/NUN+8ynh529GHh59DM/8X8qVv5hpgJjWOdmZ/H2sm3mcbbmhe6KLKX3Xl2uL84tat8deo86paerm4K7kxFpaZPcWnKKKLrKuh9H1pOcqCUm8vUbim3v2bl8iRY09K3lKKiqmslsWvFSlhbvG2N/Lndse3ZJnj1nKh/PgZL/IXvQIvcLR3mpeu+w392b7y4ep/WcePV8qH8+Bkz8g+8/x4emHuFo7zUvXfYPdm+8uHqLtHj1fKh/Pg5M/IPvOHuFo7zUvXfYY92b7zkPUX2/tfRh49Xyofz4OTPyD7zjPuFo7zMvXf2/tfRh7s33nIeovt/a+jDx6vlQ/nwcmfkH3nD3C0d5mXrv7f2vow92b7zkPUX2/tfRh49Xyofz4OTPyD7zjHuFo7zUvXfYPdm+85D1F9v7X0YePV8qH8+Bkz8g+84e4WjvNS9d9hn3ZvvLh6i7Tnx6zlQ/nv8l/kL3oD3C0d5qXrvsHuzfeXD1P6x49Zyofz3+S/wAhe9Ae4WjvNS9d9g92b7y4ep/WcePV8qH8+Bkz8g+84e4WjvNS9d9g92b7y4eou0ePV8qH8+Dkz8g+84e4WjvNS9d9hj3ZvvOQ9RdP2+Try8er5UP58HJn5B95xn3C0d5mXrvp+3ydeXuzfech6i6ft8nXl49Xyofz4OTPyD7zh7haO8zL130/b5OvL3ZvvOQ9RdP2+TrzAmceUN3Q2PZr4/mXYCbzJpPLMTrU55ra1nOSE4g5Mc1uq9lb25xdGU4lQZQ9icFahnUGdTPPRGHp05hU9vouxtpqpSopTW1Sk3Jxf7nOxdeM9O1kNbSV5XjqTrNQe+MEop9eFlrkw3joMMBYHCAAAEgtfyvSfSqfnqLuh8FDqfzs4qnv5dZXiU0AAAAAKB0+V6v6VX89BFX+Cn1L50b0/fx6yPhSHaAAAAAAAAAAAAAAAAAAAAAAAAAAAAAAAAAAAAAAAAAAAAAAAAAAAAAAAAAAAAAAAAAAAAAAAAAAAAAAAAAAAAAAAAAAAAAAAAAAAAAAAAAAAAAAAAAAAAAAAAABILX8r0n0qn56i7ofBQ6n87OKp7+XWV4lNAAAAACgdPler+lV/PQRV/gp9S+dG9P38esj4Uh2gAABxxp3aerQDbUl5MvQ+Ucad2nq0DK519s9j9DGpPyZeq+wcad2nq0DK519s9j9DGpPyZeq+wcad2nq0Aak/Jl6r7Bxp3aerQBqT8mXqvsHGndp6tAGpPyZeq+wcad2nq0Aak/Jl6r7Bxp3aerQBqT8mXqvsHGndp6tAGpPyZeq+wcad2nq0DK519v7V6RqT8mXqvsHGndp6tAyudfb+1ekak/Jl6r7Bxp3aerQBqT8mXqvsHGndp6tAGpPyZeq+wcad2nq0Aak/Jl6r7Bxp3aerQBqT8mXqvsHGndp6tAGpPyZeq+wcad2nq0Aak/Jl6r7Bxp3aerQMrn+32TGpPyZeq+wcad2nq0DK519s9j9DGpPyZeq+wcad2nq0Aak/Jl6r7Bxp3aerQBqT8mXqvsHGndp6tAGpPyZeq+wcad2nq0Aak/Jl6r7Bxp3aerQBqT8mXqvsHGndp6tAGpPyZeq+wcad2nq0DK519v7V6RqT8mXqvsHGndp6tAyuf7fZoak/Jl6r7Bxp3aerQBqT8mXqvsHGndp6tAGpPyZeq+wcad2nq0Aak/Jl6r7Bxp3aerQBqT8mXqvsFK0r5VaeqBhxkt8WutNHIGPt9vts5QAAAAEm9yz1Hco47IHEiilvYnhemurdbaoRNi1URddZWtt1LTSCLy61tupWl1KXcaVpWlaUrQeV0rw74EaCvJaP03wy4K6Gv4RjOdlpXhDojR13GE8uE5W15eUa0YTSbhJwSkk8N4LS10Hpu+pKvZaH0peUG2lWtdH3dxSbW9KpRozg2uVKWUVXYdLvQtI/uG5/uorf76fcx/bH4B/7X8Hv+InT4L8Jv2O6d/mjSH6OOw6XehaR/cNz/dQ/vp9zH9sfgH/ALX8Hv8AiI8F+E37HdO/zRpD9HHYdLvQtI/uG5/uof30+5j+2PwD/wBr+D3/ABEeC/Cb9junf5o0h+jnHYfLfQvIvuI5/uvhp6of30+5j+2PwD/2v4Pf8RHgvwm/Y7p3+aNIfo47EJZ6F5F9xHL92D++n3Mf2x+Af+1/B7/iI8FuE/7HNPfzRpD9H6V6R2ISz0LyL7iOX7sH99PuY/tj8A/9r+D3/ER4LcJ/2Oae/mjSH6P0r0jsPlvoWkf3Ec/3Xw09UP76fcx/bH4B/wC1/B7/AIiPBfhN+x3Tv80aQ/RznsPl3oWkf3Ec/wB1D++n3Mf2x+Af+1/B7/iI8F+E37HdO/zRpD9HHYdLvQtI/uG5/uof30+5j+2PwD/2v4Pf8RHgvwm/Y7p3+aNIfo47Dpd6FpH9w3P91D++n3Mf2x+Af+1/B7/iI8F+E37HdO/zRpD9HHYfLvQtI/uI5/uof30+5j+2PwD/ANr+D3/ER4L8Jv2O6d/mjSH6Ocdh8t9C0j+4jn4f+a+CvqVD++n3Mf2x+Af+1/B7/iI8F+E37HdO/wA0aQ/Rx2ISz0LyL7iOX7sH99PuY/tj8A/9r+D3/ER4LcJ/2Oae/mjSHT/1fofoY7EJZ6F5F9xHL92D++n3Mf2x+Af+1/B7/iI8FuE/7HNPfzRpDp/6v0P0Mdh8t9C8i+4jn+6+CvqB/fT7mP7Y/AP/AGv4Pf8AER4L8Jv2O6d/mjSH6Oc9h0u9C0j+4bn+6h/fT7mP7Y/AP/a/g9/xEeC/Cb9junf5o0h+jjsOl3oWkf3Dc/3UP76fcx/bH4B/7X8Hv+IjwX4Tfsd07/NGkP0cdh0u9C0j+4bn+6h/fT7mP7Y/AP8A2v4Pf8RHgvwm/Y7p3+aNIfo47Dpd6FpH9w3P91D++n3Mf2x+Af8Atfwe/wCIjwX4Tfsd07/NGkP0c47D5b6F5F9xHP8AdfDT1Q/vp9zH9sfgH/tfwe/4iPBfhN+x3Tv80aQ/Rx2ISz0LyL7iOX7sH99PuY/tj8A/9r+D3/ER4LcJ/wBjmnv5o0h+j9K9I7EJZ6F5F9xHL92D++n3Mf2x+Af+1/B7/iI8FuE/7HNPfzRpD9H6V6R2Hy30LSP7iOf7r4aeqH99PuY/tj8A/wDa/g9/xEeC/Cb9junf5o0h+jnPYfLvQtI/uI5/uof30+5j+2PwD/2v4Pf8RHgvwm/Y7p3+aNIfo47Dpd6FpH9w3P8AdQ/vp9zH9sfgH/tfwe/4iPBfhN+x3Tv80aQ/Rx2HS70LSP7huf7qH99PuY/tj8A/9r+D3/ER4L8Jv2O6d/mjSH6OOw+XehaR/cRz/dQ/vp9zH9sfgH/tfwe/4iPBfhN+x3Tv80aQ/RzjsPlvoWkf3Ec/D/zXwV9Sof30+5j+2PwD/wBr+D3/ABEeC/Cb9junf5o0h+jjsQlnoXkX3Ecv3YP76fcx/bH4B/7X8Hv+IjwW4T/sc09/NGkOn/q/Q/Qx2ISz0LyL7iOX7sH99PuY/tj8A/8Aa/g9/wARHgtwn/Y5p7+aNIdP/V+h+hn8GxSUEF3nHRt/JJLtreYaazuJZZdltK1uvvMvTUtsttpSta3XVpSlKV41E9t3Su5zeXFG0s+H/Aq7uripCjb21twq0FXuK9Wo1GFKjRpX86lWpOTUYQhGUpNpJNmlTg1wipQnUq6B01Sp04uVSpV0Xe06dOMVmUpznQjCEUlluTSXKzoaU4/NpT06/H9Q9qtu5rdlbdj+Xd9BSnAAACQWv5XpPpVPz1F3Q+Ch1P52cVT38usrxKaAAAAAFA6fK9X9Kr+egir/AAU+pfOjen7+PWR8KQ7QAPyPrWhV9aVrSv8AJ7dO1Xt3U48K0r82na49ytfKrwGsvev7b9hNRjGdRKWXszt51t353fOdYISyAAAAAAAAAAAAAAAAAAAAAAAAAAAAAAAAAAAAAAAAAAAAAAAAAAFK1pWlaV4Vp5Ve54fT7lfLp8wDEkpJprKex/b7c25nbWVrdZbdXy6221r6daUqJ1uXUiqkkpSS2JNpfI8cp/QyagAStgeGtORs5YYx4/1UWsU9yxjmFvVyMzqKu1plUwZmJyuSnVpd1JTRGvOqQbzbupm0tv4V4cB8t7uXCfSvAnuKd2DhnoKrCjpvgj3Le6Bwn0PWqR14UtKaA4J6W0ro+rOD2ThTu7SjOUHskotZWT03ArRttpnhjwT0Rexc7PSnCXQejruCeHO1vdJ2ttcQT5HKjUmk96bytqPeeyMjNGWdsj0caW1gYWZEnbWhkZkKVsaWtvSl2kpkLc3IiiEiJGnKttLJTJySyirLaW2WUpQfxbaS0lpHTOkL3S2l7+80ppTSNzWvNIaS0jc1r2+vru4m6te6u7u4nUr3NxWqSlOrWrVJ1Kk25Sk22z9m7W1trK2oWdnQo2trbUoUbe3oU40qNGjTiowp0qcEoQhCKSjGKSSR2nGvdqOInHGvdqAHGvdqAHGvdqAHGtPKrWn9YAca92vqgBxrTyq1oAHGtPKrWgAca08qtaABxrTyq1oAHGtPKrWgAca08qtaABxrTyq1oAHGvdr6oAca92oAca92oAca92oAca92oAca92oAca92oAca92oAca92vqgBxrx48a8e780AONePHjXj3fmgBxrx48a8e780AONePHjXj3fmgBxrx48a8e780AONePHjXj3fmgBxr3a+qAHGvdqAHGvCtONa8fL4+Vw+PlgDxZcpdCopj7drN8ZhTE3xqPFrYc8EMzUT0ZuSuEnx7E5M+Xo0ttalJCFj47uK+1IntLSpblNxCMhOlLJIL/q9/wCTe4Y8JOG39yT3PtJcKtK3emtJaPveE3B+hpC+qOteT0VoPTl5Y6Kt69Z+PWdnY06NpCtVc69SlQhKtUqVHKcvyq/ujNDaO0H3V9PW2i7WlZWtxQ0dpCdvQioUo3V9Z0ri6nTpxxCnGpWnOpqQSjFyaiklgwTH+6z4YABILX8r0n0qn56i7ofBQ6n87OKp7+XWV4lNAAAAACgdPler+lV/PQRV/gp9S+dG9P38esj4Uh2gAfio/vN//R/0rRrP3r+T50T23wq6pfMdaISxAAAAAAAAAAAAAAAAAAAAAAAAAAAAAAAAAAAAAAAAAAAAAAAAAAAA7Uv+9l/4lv8Ao0E8dy6l8xUz9/L99L52f2MmoAGQepPmrdYv84fCntlxkfDP7qD/AKNP90P/APIzutf/AGDwgPbdzT/OLwC/75cGf/OrI92o/jKP2SAAAAAAAAAAAAAAAAAAAAAAAAAAAAAAAAAAAAAAAAAAAAAAAAAAAA8bfKv+b2zj9Jxf7T8BH9S//Jaf9DzgZ/3n4ef/AHPfH5ff3UX+d3S//wAM0H/5bQNdY/RE/wA8AASC1/K9J9Kp+eou6HwUOp/Oziqe/l1leJTQAAAAAoHT5Xq/pVfz0EVf4KfUvnRvT9/HrI+FIdoAH4qP7zf/ANH/AErRrP3r+T50T23wq6pfMdaISxAAAAAAAAAAAAAAAAAANx+XViufUuhhdTKeWXS+yt9OHl8bOdzvwcRrrxy0pJtcie35OkNNJvDwlnONnp3H6jYAAAW3OOTPs3/boH2+bt+cAFteFv8A62vnTH+34/H0qhyZ+fk6+rlAAf1v0bWcVrSnDjWlONeFONaU41rx4Upx8uvar2qdvtVBtLeDkAAAAAAAAAAAAAAAAAAAHal/3sv/ABLf9GgnjuXUvmKmfv5fvpfOz+xk1AAyD1J81brF/nD4U9suMj4Z/dQf9Gn+6H/+Rnda/wDsHhAe27mn+cXgF/3y4M/+dWR7tR/GUfskAAAAAAAAAAAAAAARnk/NWG8JNja9Zmy1jPEbO8r7mpndcmzuLwNtdXOxOYrvbm1dKXRqSrl1iUo1TekTGmqLU5d51xdC7a3U9ZwS4BcOeH13dWHAXgZwr4aX1jbq8vbPgnwe0vwiurO0lVjRjdXVvoizvKtvbyrThSVarCFN1JRgpazSK7SWmNE6GpU62ltJWOjKNapxNKrf3VG1hUq6sp8XCVecFKepGUtWLbwm8HbQHJeOMrMNspxdkCEZJjNyi9JbIYDK2GYMdyoqywwxNR2jy9xQVUFlmlX3k9I6rbYYXddZSl9ta8XCPgpwo4HaQeiOF3BvT/BbSqpxrPRnCPQ+kdCaQVGUpRjVdlpO3tbnipShOManF6kpRkk24vEtjpHR+k6PfOjb60v7fOrx1ncUbmkpJJuLnRnOKkk03FtNZ2o7iNymMTJro+Q+RsMrZbl7u1WvEbd299a6ujA6rWF+baODWoVJKr2R8bnBmd0dDukNrqgWtywslYlPJL4dK6H0toK8ej9N6L0joe/VtZXjsdK2Vzo+8VppKzoaR0ddO2u6VGt3tf6Pura+sq+pxV1Z3FC6oSqUK1OcpqFxb3VPjbavRuKWvVpcZQqwq0+Mo1JUa1PXpylHXpVYTpVI51oVIShJKUWl31e1+D8NOIriYcK9wAAAr6vpADnhXhx+Z/t4cQBwAAA54V48Pj2/KAHVpntlWujoyI3drVvTGWgOemhM4JD3RoKdSzzms10byjr1beW5FJlJrferJJtWlpz701TbSjK29dXR9/QtLTSFeyu6NhpCVzCwvattWp2l7OzlTheQtLmcI0bmVrOrShcxozm6EqlONVQc4pxxq0p1KlKNSnKrRVN1acZxlUpKqpOk6kE3KCqKE3TcklNQk451XjsxyEgAAAAAAAAAAAAAAB42+Vf83tnH6Ti/2n4CP6l/+S0/6HnAz/vPw8/+574/L7+6i/zu6X/+GaD/APLaBrrH6In+eAAJBa/lek+lU/PUXdD4KHU/nZxVPfy6yvEpoAAAAAUDp8r1f0qv56CKv8FPqXzo3p+/j1kfCkO0AD8VH95v/wCj/pWjWfvX8nzontvhV1S+Y60QliAAAAAAAAAAAAAAAABTLb7rEqi+zjzqFXcK0rWlacacOdStK0rStvHncfAI6uVTk08bMZ5stLPyG0UnKKe7WXz7PafxciT9RoTbZQvm0pzTLKUtMsutrStDKX8ONDONOdzq141rWvHjStRjioaqWEsbnsTT3p7N7XP2iU5Jt73hxa5Hl8q+bmR/N155yg0ko3qVpFhfOv5lt915hlOdSnCvG222ltKcac3jWte1WlKVpXGZSm4xlqqKi841nLOH7Pbnl5CSSTe3OVjdjp6ejm9BT3KlFxZNtt1thvTeim3cyl1t1KW3151La148K0rbfw51K0rThW7hx46OpNqCTSlxmpLY8bOXl+VcnKZ1Vlp5xqOSw8Pds24+b5Gz+7zjyaLS7jeqXFJKqSTKl2W3WXc02nNuttpzLqW3WW3W1rTu0u49qozrVIupFy1sR1lJLGMvGPlT9m4aqajJLHj6slnLxjKa5uXecWGqbbUZ151L7VNSy7iupWWUtqYVdfbdbWledW62tKc7/wBm6nbpbbTtUzrTTpSlJSU3HMUsJayzvznZnblb9hs1FucUsOKk8534e7C5MJ46cn4mLL7rjrrDq2VJMMLLJonNMsM6nWtta3mWl14c6tK0pzLreZT+6rW6lRo60m6j1mtVtRg4tqTjv1ufWaawlzbeU2VOK1E9uvFOT1lsT1mtXOMSSxrJ5yiqoYcoNrYXf1ClhJRt91bLTL+edStaWUpfxtpbbSyvO4051bvK4UpUSa06j1U1BRjGT2ZlrS1mt+NiWdvV8mjhFQy1rZlJLbs1Y4TfTltYxlbD8FNqi7oXVTK2X9Ltsr1O0vm8adV5p1vOturS66zhxsurcXSvH+RXtDFSMnxeZYevHYsYy9bD5duMbOTbuMx1U6mNq1XjOU8eLse/lex7Nx21PT492vd/V/UJ1uWeb7bt5EcgAAAAAAAAAAAAAAAAAO1L/vZf+Jb/AKNBPHcupfMVM/fy/fS+dn9jJqABkHqT5q3WL/OHwp7ZcZHwz+6g/wCjT/dD/wDyM7rX/wBg8ID23c0/zi8Av++XBn/zqyPdqP4yj9kgAAAAAAAAAAAAA5p5flcfAANZe8zKzyHZnkyWd/aW18aVmzGS+ltTwhSubcp6hrZldSRRSiWlHJj+oqCSjyuqlXdTOKLNs5pllt1P9X/3Pl/faM7lP91hfaNvbvR97Q7lPBTibuxuK1pdUeM7qnA6lU4q4oTp1aevSnOnPUmtanOUJZjJp/M+HVGjccI+5tRuKNKvSlwlvnKlWpwq05OOgtIOLlCalF4aTWU8NZW0srI8ZieunKdaSVwvHYxjojbaE7QY/wA8RuLNZbEzz1DhuAsWT8cy9dH2jobBfL4i+3OLIXLj24x/Nj0oWMJi01vMLKT33BfSume6f/cm93xcO9KaW4TVe4vp/uScI+53pTS93LSF7wduOHPCTSHBPhPoW30le8fpKOhNM6OVrfy0LTuY6OhpPRNDSMaELmMp1dL+0tdAd0TghLRFGhYQ4TWnCGx0za21ONGheQ0XYU9I2V3OhT1aPfNtWUqPfPFqrKlcSpSm4tJRQybCZ9j2hePp7AlFkWOf9w9goNl/KeO9fm6fLcL4WZdgti0Lhk1owvjlhQNL26o1MUiDC+PymLP39kkbtOpU2yF3q4Lzva33c07m2lf7ozhLwd4TQnpWno3uHdzbhBwI4I8I+6LX4O0OHfD687mPcyr2PBK+4c8J9JVLvR9ncw0vpi/s7KlpfR8lDRlroPRFzY2qtrVU9LhDp6lwKtL/AEeoW8q/DHTdhpbSVnomN3LQ+hqWn9OU62k6ei7anqV6tN21tQqTlSqJO4ndVoVJRlIuwjcfLeNdTNg8vsOfMFbnksczxZj3XXIrAlTxeUmTbLskiOPbY3sZj6HtbTHoqugcumLS+2Fx4xodJVEKn2ODJFXKiS9ZR1O4dwM4Vd2Xua8CdI9zjuhdwqppDQXC/hN3TuDGka1XS+iI6A4FaK0zwllpXuYcJdN3l5pLS9DhDoXQd5o+UtJQvbPQ+mlCVtpDTFrx0aPXLhdpTRfBThBpijprQ/C5W95oqw4P31CEbSvK80xd2ei4WunLO2UaVvKyvryjXzS4qpc2cpa8KNVR1smoo1bm4Hmrc+5ZzWx7MYKVwKfPuUnlXjiEYkluIZNE2QmQR9bBm+IG0pNIbKqEPEfVsL4W5SaPKrGd3ulK9JcvT1+UaZvO4X3RNA3Oj+BvAPSHcp7odHhHwc0dwQsaHCfT/DPQvDXRWmb+ejdJUOEFzpuDegtO6HdSx0lR0jo+drorSVGV7ZLRFvWjbVT0dtT4W6DvI3GldMUOEGgno+/uNJ1no+10ZeaLubSnCvQnZU7abV5aXMFXoyoVc1qE40qnfE4ynFYeueeN6olqGx8pK+ZVhbxFFsRiGe37ThBjaMExFFgCYLWh3uYGPMxp6TItcqsWL3kqSmSZzMWRZbLkR7IXBOtt5Vxn2617nf8Ac9aZ7tWkP7lnR/A/TtlpihprTfc50d3cbjhTpappqv3SNCW97YrSN/wGhCtwY8D9IcLrCei4aJtI0NL0NC3FO/fCHvqMox8lPT/DO24JW3dDr6Ss6lpWtbHTdxwUho+gqFLQd9Uo1FRoaVclevSNvo+4jcSr1E6FS4hKj3sqbiy9EM13Lz9vbv1gHHW0yPB+MMANerS+DWp8HY3yHJGx2yriVfJXRKjcpKmTEqI+5vbevcpKRJU8kejK1akMPeYYjTuVHOiuNBdwvucf3PX9zl3R+E/cgrcP+FvdIvO65b8IJVeH/Cng1ou6suB/DO30VaVa9roqrVnT0la2F1bWui6mi6mi7GGLy401Y6cr1bZ2vdG+4X6d4Z8NNCaO4Q0dDaM0Jb8Halk/ci0vrpXGk9Gu6nFyr6se95VISlVVRVau1QozoRUnKKIluVtfn6HclfbA8hRPFMw2vcNoYhmZ5vx2zzFhVLcFRKWEKJKxx90OIWNi4x1hDrII4gRvyJpIdnRAlkaZ/YEZ7Oq9hpruGdxzub6d/uvnwi4M6Y4Y6E7jlr3JdN8BbBcJ77QekaVv3QtM6GqUtFaQ0lZwqULq3jaaftNG6Uua+jq95Us7O5q6Lq6N0jXp3tGsocLuE+mrPuaqxvbPRt3wmq6dtdM13YwuqLloi2rqde2oVZJwnKrbTrUoKrGkp1FGop0oajvR/wB1836i475RlJnCaNGwUg09TYNdsXz5XCGuBOMxM2QaSEELj08jMBITM3UYvOlCdI4OUXb0Kx0jxpx/UCF1LLCaLR3cE4Ad2nhP/cwV+5/oK97muje7dV7oFlwt4OUdP3fCK10JHuXXlS507pLg5pXhHOrfa+l+D1OrWtbXS1xcULTSdOFLjKlu5Sn11+GOmeCuj+H8dN3VHTlfgnHRNbRt73pCyqXa07QStKF7b2v6l/k121GpO3jCVWi29k8Y6zWfdDKLtsxhXGZuwEk2nh2YGvIifJ175pxlPWlLgqSROBOs+YH+ESOQYwizZJYG/qY+6Qg+PzV6c5gkXuUedkr4ttvXt1nd3We4NwPsO5Z3QOFNLud6H7kumuAt/wAGpcEJaL7t/BXupz7pGidMcJLXg3pGz05ouy4UaTvtE6fsKOkbPhBS0jobRthoira2+kbKvou2lGhcLn4PcMtJ1NP6FsJ6YuOEVppehe+6SnwYvNCrQlzb2c7yjWt7idtSp17OrOjUs3Suak60ZTpVY1p5lFSNhuX8oZmrDGMdy4lkqDqyMoL4vkBp0vvgMOTQ0vBcrlaWxMzF5ycVTTObcqosWrS5gbKVqoiJHy8gyPWQSjYYWbd5bh5oL+5o4AcOuFncK05wT4QW9XglaaU4PXnd1XCLTdXTs+H+i9CVKstIS7n9rRveDz4HXPCul7jQ0PQpz01T0JVjpKXCHvuM4Kw0LfcOtO6H0bwvsdJWM6ekq1G8o8FKllb0rVaFrXigqXuxKSu1pKOj/wDKuPklbu5zQ724vDdq6mY7yQ18qzyibk7Z8msmbGKK6mr5BHnCH4rQoZq3zGD5gOhrI7rGWEtzq1IsTlF3pYyqjS1mc5CUdddO1snPssNpa92bhNwWvP7jz+5ktbPuc6B0Vd6R0v3ZLbRukrbTfDC4uNAXOhOEHAmGnNIWVC/0/dWd5X4YzlGrpWjpW3vrTRk4KPB6homm3Ah4K6P0hS7qHdGrVNN3dxQp2vBCpVtKltZRhcQvLXhBKzoznToxnCOi1CULeVHi51lUl3zKo9+6Ef4SPrwAAAAAAAAAAAAAAB42+Vf83tnH6Ti/2n4CP6l/+S0/6HnAz/vPw8/+574/L7+6i/zu6X/+GaD/APLaBrrH6In+eAAJBa/lek+lU/PUXdD4KHU/nZxVPfy6yvEpoAAAAAUDp8r1f0qv56CKv8FPqXzo3p+/j1kfCkO0AD8VH95v/wCj/pWjWfvX8nzontvhV1S+Y60QliAAAAAAAAAAAAAAAAB/N9lpll5d9ONl9t1t1ONacaXUrStONO3TtV+Zwr3K0GsoqScXulv6ujm5+XaNqaa2NNNdaeSiqkOuLtTmKa3kUrSl1Op8DryqV40LvOoZwr8yl11pVL76W9u6lbq1EfFywoufiLkSSk0v1udiSfLz9CJNeOcqLTxjOdmXvaitreN2Xyn6Xp76G1OINoVffZbYZbeX1Sy/mcaWXcKX2VtutpWtOPOrbWlacbaVpxGzg1LWg8NpJp7Vsxj5TVSWMSWVtaxhNZ5MpbujkP4ojpbYRbQytbilHSTL7raVuOMrS7n17VaUs51bu1w40pSlKV41/lDVUsam3ap68m+V7uRbuj0Byy28JZWEluS5Pt8vQf2am6rcorz+bQ9L0b+541t/vn8vy6c7++f3Pa8ry+32tpQzKTz76Grt587/AGfbcYUti2PKlnk/rOapuJaUvn0/4NeVdx5v931Iu6zhSnO/k8ePHjxrw8rhUHB4gk0nDG3HMsM2UlrTk175SS65bns5sv5eg/jox1lxvUVFCyzr7jLrbiuqXWXX/wB3Uq6plttvPr/K4XWX223ca0pXjUYcJKT1Z4jJ5eVlpv32q+RbObp35DlFpa0cySSTTxlLKWerPJte7KP7uT30M6qUb1O+tlpZnPLoZbfbZWvMurbbeVWl9ONe3S7m1pXhWynCnDMoSzrQkk2knlZzjan0NPfjf1BSWFGS1ktq5Gm96Tw9jeM9SfIfxckuuKJsqfdU0k60+ht9OfS4zjdW6l1lLrK0srS6tKW23W8y3m0tu4U4A6bcUtbMoyck3z7eRY3J7Etz5eUKaUm9VYaw0uRZW7PVn6OQrKceFONeNeHbrw4ca93h2+HpcRIaHIAAAAAAAAAAAAAAAAADtS/72X/iW/6NBPHcupfMVM/fy/fS+dn9jJqABkHqT5q3WL/OHwp7ZcZHwz+6g/6NP90P/wDIzutf/YPCA9t3NP8AOLwC/wC+XBn/AM6sj3aj+Mo/ZIAAAAAAAAAAAAAAAxA2k1snOcpPrxPsbZXjeKpvrvkh/wAhsKyXYvcMrR1+NkOP5Lj5W1ubC2ZLxauTllN8mVrSVaeQ3X0VEEW3J7i+fzvuvcZ7qnBbufaM7p/BzhnwP0vwv4Od07glY8GL+joHhPb8FdK6OejuEWi+Edte2t/d8H+EdvOSudF0YOnVsZQ1W9aNSMnFeN4WcHNI6cr8Hr7RWkrbRt9wf0pU0jRneWU7+3rqtZXFnOlUpU7q0mvFruSlGqnlbGigxJqvLmbNyzZLYXM1uecwIYo44/xoWz4+TYsxbhyEPqhncJSkgEAulU/dLJZMnNmSXSqeP81en5wZkrfGUVWxkSnJFueGndg0LfcAaHcs7mfAV9zvgRcaYteEvCqV9wkq8LuF/DjhBo6ne22iK3CPhGtD8G7R6G0HaX1ZaH4O6N0DYaOtr6tc6VuO+9IVoVqGdE8F7ulph8ItP6XWm9L07SpY2Co2S0do3RVpXlTncxsrN3F5UdzdSpQ74vK1zUqTpRjRjGnTTjKyY/pVPoBhPHmPcV7KyOAZCxhnLLOZ2OdIokqWwaVo8t5NyROn3GuVcP0nKFBPYdY05GPZib7pczPSGQsLNN485R5aUY13X+k+7zwc4ScPeE3Cbhh3K9F8JODXC3ufcDeAukOD1fTNK34QaHrcC+CfBbg9o/hTwP4bPg9cXHBzTkrzgxTvqkVoW+sLjRmkb7QGk7XSdvON3Hkt+B9/o/Qtno/RXCG4sL6w05pTTNG8hbOpaXMdJ6Q0jeVNH6S0c7mnG7tOK0g6TxcUqkK9GndUZ05R1Ha5XJ1I5qw7cm57ywbO8jbf1xRSWzDGsFKxExQW/A6Us3DzrA4guleSVhcmiclstk6uQSSWSA17VpWtvNSpGtvomPtZ/wB07X0DpHuLw7nPA2HB7gv3E/DF6G0Jwq4Qz4aaR4Qx7olWUOG1nwi01b6H4LUZaJ0xoqT0TR0bovQ2jYWFGteXMK1a7ueNp8ke59C8teFq05pN3d/wweine3OjrOOjLeynoJa+iK1jbSr3k++bW6xd1Li4uKsrirClGUIU6UYuXsfa8Z8MnscmWxe0VMxNMNhT/EWTHuPsWqcGQWTr5WhJaZDMsvMhGTchEZIfzGkjorC220jcOi6la6OrRGbHJSlUt/i+EvdN7nMODmlNB9zDuSPgRe6c09o7TWkOEvCThfS7oHCDRNvoe4qXmjNBcCr+pwT4M1OC2jY3lRVdI3TeldOaWpW9pZ3mlpWtKrSuLiw0Fp2V9Ru+EHCOOlaFraXFpR0fY6NeibK6ldRhTrXmlaSvrxX1d0ouFGiuJtLVzq1KVJzmnDHuvJyTtwxOxanSXaJe/wCk7C/s9LcRmYuuRZhecUxl6KkMZwO/bBJ8k3dVx02rULMzLFrPjBlnDlCGy2JdlSMhUoW3fS/8KHg7b8MtI92TRXcjt9G93vSOjb3PDSPC5XHAix4YaVsJ6N0t3RNHdzWpwWWpwnuqFxfX1Che8LL/AEBa6eu3pn3Hr1KVO3VBHuf38tG23BevwklW4HWtahqaLejVDStXR1rXjcWuha+mVe6srCk6dGjOdOwp3VW0pq2dWCk5vKPEmr9MW7T7c7L9m9XzxU6bX9NSFUjfWykFpguBu0J53ZH1+cOybso669c+b1ij9GXo/Quc7dV6WX8i4ad1vwv7kPcW7lXuB7nvuQ1e6RVennpXvvwhfdB4RWWn8e5nudbe5XuT3n3rn3Q0l3/xnH4s9TiZ+o0XwcWjeEnCfhArrjfCOOhI968TqK09x7KpZ7KvGS47j1NVPg6fF41fHzlY+4R5OqmG0miiWmYKyPxFUk2bkHVP4v8ArR/GVTYxDPEfQ+b2aufYf2H1m3VOr8ZR2QdbKW9QZOmc5J9K4f8A9094c1v7oWr4Ee5f9/jRXco0Zq+Enfvgr/exuODtfj8+4Np7t+7fuBq8VjRHub33rcZf8RitQ6I4BLRceBsfdJ1vBK409cfc2p389NxuYqPw8uIVt3wnn9W43U3U9bxZHnWiUIym/wC6p2RZS4u8Q3LiWGYu5R9naiWV6x0ow3HndrZ5KxSZQ4PCZ1frHxc2yxjPVRxEmYXVjSWKEz4SZfzfL8Hv7ofT/BDR3cGp8GNEW1npvuGaZ4daXtdJX15UvrDhPS4c6Tsru+0VpDRVK2satno6Wj7e60NfwpaUuKukbPSFeVOro+cY5sL3gXZ6Sr8L5X1xUqW3Cy10VbVKNKCpVbGWi7erSpV6NZymp1lVnTuaTdKMadSlFSjUTZd+I8O7VxqUw1wzLt215Th0Kjzo13xWI6+x/Frjkl5WoEzWgkmWJQ4TzJZjkczEWrnNM2Y1acVIVsjVJnBy6U0oax9VScNOHHce0rojTttwF7it3wQ03p7SdpeR0xpvuk6S4X2vBaxoXNW7udF8DdEW3B3grC1p31R29pVu+FV7wwuKGi6VW2teJvK/ulS6dE6J4TW1xbPS/CilpOztKFSire30LSsKt/OVNU4V9J3M7y9c501rT1LKnZQqVmqlRuCdJwdCdE8u49iUbwJENupHHNT4hN00gjmP2KAr2nO7dAm6SXS9swmTsomyfVYTjxK70JZzFiXGyadH4/Kug/ZeUkNvXj6Dp/8Auh+BXCXTWlO6NpruLaL0n3ZNNaAq6N0nwk0jwjtrzud3XCK50UtCXXDyp3K6nBNUKnCarY697GhW4U1uD1PhJNaf9xZ1oRtimsuBel9HW1voSy4UVbXgva3iuLeyt7B0tM0rON27yOiI6cjfZViqj4p1I2Mbx2f+RqsoeOTlHdZZDCtw8n7PxDJqBHF85wbGkWy9ix5gZjw5OrziFqmbRB5FDshJ5k0WRIgpJLrbX1kcITK7XW5vOuTuTbevKvbvnulO6xozT3cQ4J9yXTXBS5r6X7n3CDhVpfgVwvseEUbK1s7HhreaCveEGjNOcGqugr2Wmak62hpPR9/bae0O7PvmCqWt0reSubmhwcuLPhbpLhJaaRhC103YaNtdL6MrWfG1KtbQ8L+no+5s72NzT72ShfzjcUZ21wqnF5jODmnTy6HxU9WAAAAAAAAAAAAAAAeNvlX/ADe2cfpOL/afgI/qX/5LT/oecDP+8/Dz/wC574/L7+6i/wA7ul//AIZoP/y2ga6x+iJ/ngACQWv5XpPpVPz1F3Q+Ch1P52cVT38usrxKaAAAAAFA6fK9X9Kr+egir/BT6l86N6fv49ZHwpDtAA/FR/eb/wDo/wClaNZ+9fyfOie2+FXVL5jrRCWIAAAAAAAAAAAAAAAAAAAAAAAAAAAAAAAAAAAAAAAAAAAAAAAAAAAHal/3sv8AxLf9GgnjuXUvmKmfv5fvpfOz+xk1AAyD1J81brF/nD4U9suMj4Z/dQf9Gn+6H/8AkZ3Wv/sHhAe27mn+cXgF/wB8uDP/AJ1ZHu1H8ZR+yQAAAAAAAAAAAAAAAAAAAAAAAAAAAAAAAAAAAAAAAAAAAAAAAAAAAHjb5V/ze2cfpOL/AGn4CP6l/wDktP8AoecDP+8/Dz/7nvj8vv7qL/O7pf8A+GaD/wDLaBrrH6In+eAAJBa/lek+lU/PUXdD4KHU/nZxVPfy6yvEpoAAAAAUDp8r1f0qv56CKv8ABT6l86N6fv49ZHwpDtAA/FR/eb/+j/pWjWfvX8nzontvhV1S+Y60QliAAAAAABxx9P1KjOOr0oDj6fqVDHV6UDkYAAAAAAADj8eFa/mDH2yl84OK14d31K1/MM4zzfK0vnArXh3fUrX8wYzzfK0vnByMAAAAAAAAAOOPp+pUZx1elAcfT9SoY6vSgcjAAAAAAAAcfm/7K/m8sMcn0r59wOOPa49v1K8fU8sZxtxs9Kx6dwHHtce36lePqeWGNuNnpWPTuA4/Gva/OMY+2UDti/72X/iW/wCjQTrcupFTP38v30vnZ/YyagAZB6k+at1i/wA4fCntlxkfDP7qD/o0/wB0P/8AIzutf/YPCA9t3NP84vAP/vlwZ/8AOrI92o/jKP2SAAAAAAAAAAAAAAAAAAAAAAAAAAAAAAAAAAAAAAAAAAAAAAAAAAAA8bfKv+b2zl9Jxf7T8C+P/nQf1L/8lp/0POBn/efh5/8Ac98fl9/dRf53dL//AAzQf/ltA11j9ET/ADwABILX8r0n0qn56i7ofBQ6n87OKp7+XWV4lNAAAAACgdPler+lV/PQRV/gp9S+dG9P38esj4Uh2gAfzfZS+ytla1pzqUpWtKdulePGlace5wpx7vbp5Qw1lYN4S1HGUXtW9Y2Y5lu5N+7oZR9Fv/pW/h/UNOLfP9vtj7b+vvqHky9naOi3/wBK38P6g4t86+2f6vbzbXfUPJl7O0dFv/pW/h/UHFvnX2z/AFe3m2u+oeTL2do6Lf8A0rfw/qDi3zr7Z/q9vNtd9Q8mXs7R0W/+lb+H9QcW+dfbP9Xt5trvqHky9naOi3/0rfw/qGNR869vYO+oeTL2do6Lf/St/D+oNR869vYO+oeTL2do6Lf/AErfw/qDi3zr7fZ/bc76h5MvZ2jot/8ASt/D+oZ4t86+32f2ex31DyZeztHRb/6Vv4f1Bxb519vs/s9jvqHky9naOi3/ANK38P6g4t86+32f2ex31DyZeztHRb/6Vv4f1Bxb519vs/s9jvqHky9naOi3/wBK38P6hji3zr7fZ/Z7HfUPJl7O0dFv/pW/h/UGo+de3sHfUPJl7O0dFv8A6Vv4f1BqPnXt7B31DyZeztHRb/6Vv4f1Bxb519vsvstrvqHky9naOi3/ANK38P6hni3zr7Z/q9vNtd9Q8mXs7R0W/wDpW/h/UHFvnX2z/V7eba76h5MvZ2jot/8ASt/D+oOLfOvtn+r282131DyZeztHRb/6Vv4f1Bxb519s/wBXt5trvqHky9naOi3/ANK38P6g4t86+2f6vbzbXfUPJl7O0dFv/pW/h/UMaj517ewd9Q8mXs7R0W/+lb+H9Qaj517ewd9Q8mXs7R0W/wDpW/h/UM8W+dfb7P7PY76h5MvZ2jot/wDSt/D+oOLfOvt9n9nsd9Q8mXs7R0W/+lb+H9QcW+dfb7P7PY76h5MvZ2jot/8ASt/D+oOLfOvt9n9nsd9Q8mXs7R0W/wDpW/h/UHFvnX2+z+z2O+oeTL2do6Lf/St/D+oY4t86+32f2ex31DyZeztHRb/6Vv4f1BqPnXt7B31DyZeztHRb/wClb+H9Qaj517ewd9Q8mXs7TmiW7j276cPm8KVrX8PD1fwDKp879BrK6WGoxafO8bObZtz7CspSlKUpTtUpThSncpQSHG3n0t/K9/26+dnIAADtWF+eos+Msnjbie0SKNu7a/sDslrZRU1vTMtIcmpxTVMtvsoeiXJiFJNb7L7KGFW1usut421pOEvB7RXC7g5wg4Kadt1eaE4T6E0rwe0xaSbjG60VpqwuNG6QtpSW2KuLS5rUnJbUp5W1HbozSF1ojSNhpWxqcVe6NvLa/tKuE+LubStC4oTw9j1KtOMsPZsPRLC+XeiFY01WZHwHMC5kWnLKezYO+squLrFZdlthi9rLfjkDq3p1l1Lj7GtXc5Gttt9Elzw6VKqsN/BDhZ/yN3dCo6bvVwH7q/BO94Oyr1J6OfCfR2lNH6YoW8pylSt7xaLpaRs7qtRp6tOpd0e9IXM06sLK2UlRj/vTRX91/oGdjQemeCuk6WkFTirhaOu7WtaTqKKUqlHvl0K1KFSWZRpT4104tRdaq1ru6fH3ML94jLf3Rh3vqPNf4nTu4ftldzT0cJf+EFj/AIXvA3b/APhrhD0fqmjdv/8AU/bmHj7mF+8Rlv7ow731D/E6d3D9sruaejhL/wAIH+F7wN2//hrhD0fqmjdv/wDUjx9zC/eIy590Yb77fH8z/E6d3D9sruZ+jhL0f9kdL9HXh/he8Df2NcIcfjNHejHfP08g8fcwv3iMufdGG++1Pjw8PB/idO7h+2V3M+Tk4SdH/ZHS/Qt2Xqv8L3gb+xrhD+U0d+kfbD6MvH3ML94jLn3RhvvtT48O7Xhlf8jp3cNme6V3M1uz/wA5dmdXP+h1nGZc2dVbsvVx/he8Df2M8Ifymjf0kePuYX7xGXPujDffanx4eHhj/E6d3D9sruZ8n7Jf3PPodc8ub3vJl6r/AAveBv7GuEP5TR36R9ubkHj7mF+8Rlz7ow332p8eHh4P8Tp3cNn/AO8ruZ8mdnCXoz/ohc75ty3Zern/AAveBv7GuEP5TR3R/wBY+2OrLx9zC/eIy390od76h/idO7h+2V3M/wD9pej/ALI6X6OvD/C94G5/5tcIcc/GaO/SOQePuYX7xGW/ujDvfUP8Tp3cOXuldzT0cJX/AP4cf4XvA39jXCH8po39JHj7mF+8Rlv7pQ731D/E6d3D9sruaejhL/wgf4XvA39jXCHdt/VNHb+b7p+2R4+5hfvEZb+6MN99fj3Kh/idO7h+2V3M/wD9pen/ALI6F6erL/C94G/sa4Q/lNHdOz7o+2R4+5hfvEZc+6MN99vj2/Bxf4nTu4ftldzPl5OEnT/2R0L0vfhaz/C94G/sa4Q9P6po7PL/ANY6uVb9+wePuYX7xGXPujDffb9fzfBxf4nTu4ftldzPl/ZL+6x/od78R5/fPfha2P8AC94G/sa4Q/lNHez/ACjsHj7mF+8Rlz7ow332+Pb8HHL/AOR07uG3HdK7mb38nCX91j/Q/RHl/XPGcLWf4XvA39jXCH8po79I7PpHj7mF+8Rlz7ow332/X83wccf4nTu4ftldzPl5OEv7rH+iOhel4zha2f8AC94G/sa4Q/lNHdP/AFjs39Y8fcwv3iMt/wBbjDf9jrUP8Tp3cP2yu5n6OEvT/wBkdC9PVl/he8Df2NcIX/8AU0dz/wAI5to8fcwv3iMt/dKHe+of4nTu4ftldzT0cJX/AP4gf4XvA39jXCF//U0dz/wn5R4+5hfvEZb+6UO99Q/xOndw/bK7mfyrhKuVf9j/AG9qf4XvA3Z/+GuEO/b+qaO2Ln+6R4+5hfvEZc+6MN99qfH8D/E6d3D9sruZ+jhL0f8AZHS/R14f4XvA39jXCHf5zR27Zt+6ev0Dx9zC/eIy590Yb77ep/V5Xb4P8Tp3cP2yu5nycnCXoz/ojpfoWcZeq/wveBv7GuEP5TR3R/1j7Y5dg8fcwv3iMufdGG++3qf1eV2+GV/yOndw2f8A7yu5nycnCX9zn/Q/JmXqrdl6uP8AC94G/sZ4Q/lNG/pI8fcwv3iMufdGG++3qf1eV2+GP8Tp3cP2yu5nyfsl/c5/0Ot2Zc3vVuy9V/he8Df2NcIfymjv0h/bnHj7mF+8Rlz7ow332+Pa8rt8H+J07uH7ZXcz5OThJ0f9kdL9C3Zern/C94G/sa4Q/lNHbtn/AFjfv2Z5N+0ePuYX7xGW/ujDffX4/go/xOndw/bK7mf/AO0vR/2R0v0deD/uveBvJwa4Qv8A+po5c3/WOv0Dx9zC/eIy390od76h/idO7h+2V3NPRwl/4QH/AHXvA3k4NcIX/wDU0d+k/J8g8fcwv3iMt/dGHe+of4nTu4cndK7mnyrhKv8A/Dj/AAveBv7GuEP5TRv6Sx4+5hfvEZb+6MN9T5ah/idO7h+2V3M//wBpen/sjoXp6sv8L3gbt/8Aw1wh6P1TR23f/wBZ+2R4+5hfvEZc+6MN99vV/r8vtcT/AOR07uG3/wDeV3M+XGzhL04/0Q+Zc+978LWP+694G8nBrhD+U0cuf/rHV6eQePuYX7xGXPujDffb1f6/L7XF/idO7h+2V3M+X9kv7rm0O+aPP77lwtbH+F7wN/Y1wh/KaO/SPt0Dx9zC/eIy590Yb77er/X5fa45f/I6d3DbjuldzN78f85duNbH+h3jOI8+NZ78LWf4XvA39jPCH8po39JKZZy7+I7Eii9uwDlJUutJMuRplz5E0CQ9TS2tSSlK0hS5HJCDL+baaoKQLDCra3X2Jjq20su6bL/kce7HUu7anpHupdz20sZ1Eru5s7LhDf3VClrNSnQs6tpo+ldVFDElSnfWsZSerxqS1nHW/uvuCUaVR0OC2nqtZRbpU6lzo+jTnPkjOrGpWlTi3vkqNRpbdR7jQZsLm+TbH5lnmapeib2p6nDmlU9aGut96Jnamlpb4+wNBR95Zd6y9tYmluRqHA0so1xUknLzSSL1FxJf7ef3PfcU0B/c99ybgt3K+Dt5c6Rs+D9C5qXek7yLp3GldL6Ruat9pbSU6PGVo2sby+r1qtGzhVqU7Si6dvCcoU4t/wCJu6Bw10h3QOFWk+FGkaVK3rX06caVtRetTtrW3pxo2tup6sHUdGjCEJVZRUqkszltbIYr5fzP6uP+3tj7U9/J8mfp2niwMAkFr+V6T6VT89Rd0PgodT+dnFU9/LrK8SmgAAAABQOnyvV/Sq/noIq/wU+pfOjen7+PWR8KQ7QAAAAAAAAAAAAAAAAAAAAAAAAAAAAAAAAAAAAAAAAAAAAAAAAAAAAAAAAAAAAAAAAAAAAAAAAAAAAAAAAAAAAAAAAAAAAAAAAAAAAAAAAAAAAAAAAAAAAAAAAAJBa/lek+lU/PUXdD4KHU/nZxVPfy6yvEpoAAAAAUDp8r1X0qv56CKv8ABT6l86N6fv49ZHwpDtAAAAAAAAAAAAAAAAAAAAAAAAAAAAAAAAAAAAAAAAAAAAAAAAAAAAAAAAAAAAAAAAAAAAAAAAAAAAAAAAAAAAAAAAAAAAAAAAAAAAAAAAAAAAAAAAAAAAAAAAAAkFr+V6T6VT89Rd0PgodT+dnFU9/LrK8SmgAAAAB+RxVDiTSbq1paaXeXWtOFa0pfbW2tace1xpx407laUqNZwU4Sg90ljs9plPDT5nkjpQnNSm3EnW1tvtrXu8263jWlL7K1pTnWXcONK09KvC6l1tKScJQk4yTTTe/mO5SUllNbebkfNtPxGhkAAAAAAAAAAAAAAAAAAAAAAAAAAAAAAAAAAAAAAAAAAAAAAAAAAAAAAAAAAAAAAAAAAAAAAAAAAAAAAAAAAAAAAAAAAAAAAAAAAAAAAAAAAAAAAAAAAAAAAP3TpzVR1hJNvOvur5fb5tlvzb760pXm2W/Nrw7lKUrdWlK7whKpJRim3y45FzvmNZSUVlvHzvqRIpJVCCSiba1rQouwqla0pStaWW0t414fNrw418Nai6pxUIRjHcljt9uTiby29ry29u8/QbmAAAAAAAPxPTkKbeaeVYbTjWtOfbStba18uttfLtrXh5dtaVEcqUJrE1rcizvXUE3F5Umnz5+jd7OV8hRdZm3zt+OP8P0Xw1EfetHK8RY5drz0YN+NqLZrv2cz6Ol828dZ23zt+OP8P0Xw1Ge9qPkL7Z7fthGeNqeW/Z09HSx1nbfO344/w/RfDUO9qPkL29Pb7FzB1anlv2dPR0sdZ23zt+OP8P0Xw1Dvaj5C9vT2+xcxjjanly5eblz0fumOs7b52/HH+H6L4ah3tR8he3p7fYuYcbU8uXLzcuej90x1nbfO344/w/RfDUO9qPkL29Pb7FzGeNqeW/Zy56P3THWdt87fjj/D9F8NQ72o+Qvtnt+2EONqeW/Z09HSx1mba/8AFvxyjw/RfDX1RjvWj5HtHG1H+vf2z2v0jrM20/4t+OUeD6L4KeoHetHyPaONqL9e/tjsXoHWdt87fjj/AAfRfBQZ72o+Qvtjs+fnY42p5b9nR0dCHWdt87fjj/B9F8FA72o+Qvb0dntfOONqeW/ZyY6P3KHWdt87fjj/AAfRfBQO9qPkL29HZ7XzmONqeXLk5uTHR+5XtHWdt87fjj/B9F8FA72o+Qvb0dntfOONqeXLk5uTHR+5XtHWdt87fjj/AAfRfBQO9qPkL29HZ7XzmeNqeW/Z0dHQh1nbfO344/wfRfBQO9qPkL7f2fPzscbU8t+zo6OhDrM2+dvxyjwfRfBQY71o+R7WONqeW/tjsQ6zNvnb8co8P0Xw1DvWj5HtY42p5b+2e1jrO2+dvxx/h+i+Goz3tR8hfbPb9sIcbU8t+zp6OljrO2+dvxx/h+i+God7UfIXt6e32LmDq1PLfs6ejpY6ztvnb8cf4fovhqHe1HyF7ent9i5jHG1PLly83Lno/dMdZ23zt+OP8P0Xw1Dvaj5C9vT2+xcw42p5cuXm5c9H7pjrO2+dvxx/h+i+God7UfIXt6e32LmM8bU8t+zlz0fumOs7b52/HH+H6L4ah3tR8hfbPb9sIcbU8t+zp6OljrM21/4t+OUeH6L4a+qMd60fI9rHG1H+vf2z2v0jrM20/wCLfjlHg+i+CnqB3rR8j2scbUX69/bHYvQOs7b52/HH+D6L4KDPe1HyF9v7Pn52ONqeW/Z0dHQh1nbfO344/wAH0XwUDvaj5C9vR2e18442p5b9nJjo/codZ23zt+OP8H0XwUDvaj5C9vR2e185jjanly5Obkx0fuV7R1nbfO344/wfRfBQO9qPkL29HZ7Xzjjanly5Obkx0fuV7R1nbfO344/wfRfBQO9qPkL29HZ7XzmeNqeW/Z0dHQh1nbfO344/wfRfBQO9qPkL7f2fPzscbU8t+zo6OhDrM2+dvxyjwfRfBQY71o+R7WONqeW/tjsQ6zNvnb8co8P0Xw1DvWj5HtY42p5b+2e1jrO2+dvxx/h+i+Goz3tR8hfbPb9sIcbU8t+zp6OljrO2+dvxx/h+i+God7UfIXt6e32LmDq1PLfs6ejpY6ztvnb8cf4fovhqHe1HyF7ent9i5jHG1PLly83Lno/dMdZ23zt+OP8AD9F8NQ72o+Qvb09vsXMONqeXLl5uXPR+6Y6ztvnb8cf4fovhqHe1HyF7ent9i5jPG1PLfs5c9H7pjrO2+dvxx/h+i+God7UfIX2z2/NzIcbU8t+zp6OljrM21/4t+OUeH6L4a+qMd60fI9rHG1H+vf2z2v0jrM20/wCLfjlHg+i+CnqB3rR8j2scbUX69/bHYvQOs7b52/HH+D6L4KDPe1HyF9sdnz87HG1PLfs6OjoQ6ztvnb8cf4PovgoHe1HyF7ejs9r5xxtTy37OTHR+5Q6ztvnb8cf4PovgoHe1HyF7ejs9r5zHG1PLlyc3Jjo/cr2jrO2+dvxx/g+i+Cgd7UfIXt6Oz2vnHG1PLlyc3Jjo/cr2jrO2+dvxx/g+i+Cgd7UfIXt6Oz2vnM8bU8t+zo6OhDrO2+dvxx/g+i+Cgd7UfIX2/s+fnY42p5b9nR0dCHWZt87fjlHg+i+Cgx3rR8j2scbU8t/bHYh1mbfO345R4fovhqHetHyPaxxtTy39s9rHWdt87fjj/D9F8NRnvaj5C+2e37YQ42p5b9nT0dLHWdt87fjj/D9F8NQ72o+Qvb09vsXMHVqeW/Z09HSx1nbfO344/wAP0Xw1Dvaj5C9vT2+xcxjjanly5eblz0fumOs7b52/HH+H6L4ah3tR8he3p7fYuYcbU8uXLzcuej90x1nbfO344/w/RfDUO9qPkL29Pb7FzGeNqeW/Zy56P3THWdt87fjj/D9F8NQ72o+Qvtnt+bmQ42p5b9nT0dLHWZtr/wAW/HKPD9F8NfVGO9aPke1jjaj/AF7+2e1+kdZm2n/FvxyjwfRfBT1A71o+R7WONqL9e/tjsXoHWdt87fjj/B9F8FBnvaj5C+2Oz5+djjanlv2dHR0IdZ23zt+OP8H0XwUDvaj5C9vR2e18442p5b9nJjo/codZ23zt+OP8H0XwUDvaj5C9vR2e185jjanly5Obkx0fuV7R1nbfO344/wAH0XwUDvaj5C9vR2e18442p5cuTm5MdH7le0dZ23zt+OP8H0XwUDvaj5C9vR2e185njanlv2dHR0IdZ23zt+OP8H0XwUDvaj5C+39nz87HG1PLfs6OjoQ6zNvnb8co8H0XwUGO9aPke1jjanlv7Y7EOszb52/HKPD9F8NQ71o+R7WONqeW/tntY6ztvnb8cf4fovhqM97UfIX2z2/bCHG1PLfs6ejpY6ztvnb8cf4fovhqHe1HyF7ent9i5g6tTy37Ono6WOs7b52/HH+H6L4ah3tR8he3p7fYuYxxtTy5cvNy56P3THWdt87fjj/D9F8NQ72o+Qvb09vsXMONqeXLl5uXPR+6Y6ztvnb8cf4fovhqHe1HyF7ent9i5jPG1PLfs5c9H7pjrO2+dvxx/h+i+God7UfIX2z2/NzIcbU8t+zp6OljrO3ed/xx/d4/8r4a+rw8oY72o+QONqeW/Zz55ul+nG4rSE5Ca3mkFFlUr5fMtpSt1aeVW67+6urTu3VrXwiWFKFNNQilnfzvrNHJy2tt9Z+1fU9IbpY5317zVLHO+veAMgAAAAAAAAAAAAAAAAAAAAAAAAAAAAAAAAAAAAAAAAAAAAAAAAAAAAAAAAAAAAAAAAAAAAAAAAAAAAAAAAAAAAAAAAAAAAAAAAAAAAAAAAAAAAAAAAAAAAAAAAAAAAAAAAAAAAAAAAAAAAa60d2tHPNldo7cfLzdfQBnK516RlLe8AZAAAAAAGMp7mn8oAyAAAAudshEzeo1J5ozRGTu0OhN7MXMpY2MDqvjUSMkay9ujxcnfUqQ1rYb35wsvQs1rqqSXOiyy9KhoefbWymjqU4zjTlOKnNNwg2lKSW/VT2vHLg2UJOLkoycY4UpJNqOd2XuWektgbmoAAAAAAAAAAAAAAAAAAAAAAAAAAAAAAAAAAAAAAAAAAAAAAAAAAAAAAAAAAAAAAAAAAAAAAAAAAAAAAAAAAAAAAAAAAAAAAAAAAAAAAAAAAAAAAAAAen/AHG3U291ejPJ24u1laouZCpjyamos3fo+dr1jbJhkknEgZ5Ixu1ypzfoK/Pxxro1x9jTnNqVyKtuusqoJJLVLTzzvFaNsrO8je1byrWU6d7cQUo3lalqQjJtNRVSMVhY5Ny5Unn0V7c3Fs7SFrTpyhK3pSlF29OpmTW3bquctblw0+Xe9uN2/mlCnN28upGIMC4nhGFc/wC0esGHso55wyxpbolj7C+XHtqk7vkle5tCexXbA2RljEfrJH+OJUBjkiKQnL7ELm9SAqxb2aL0j3vo+8q3NWpcW1rc1KNtWeZVK1PW1Ywi3hzkm1CL3ye1ZTWIL60Va8t6VCnCjXr0YVK9JPVhSm03KbW+CaTbS3NbEnkxslXJ24Wk+Ns9SvUTdmNbTTvWSIOOSsuY2swvLcTVPxZG1ydtnGRMXS+Qyd+Z8iR+GHqyFzndVPHDVjHXrk1WrFC1jbnnrp6XrxrW0L3R8rOleSULerx8K2ZyWYQrRioulKSTeW5JY28rUEtHUnTrztruNxUtouVam6M6bcIbJSpzcpqoo9Oq8beVI6HHOgmI23A+Jc97ibeteqDPsEpfj8Iw5HhCa5vnUoiEZdKMbtkSTMccfYtWFww11rbYwr1BzqskyC7roxt6xNw529XSlw7mvb2Fk7120Y98zdeFCnCU8yjTi5Qk51NTa0lFLlex40p2NNUade7u420a7lxMOJlWqSUWk6klDV1KabSWXJva8LY3yZyWOY7dx1uqRc6x5fHG7GviglmxVFqy3EpGsVGEiUVzoYfUqq+5io0KSUPW0m06vZUZRktc7m6lX+haZoOxV66VXXdfvVWmM13e6zgreKXiuWsk8tpNYmkpLAeja3fPe2vS1VS75dfWxSVsknx75XHD2JJvWeE9XVkUGWNEMRla9ZM2Q1K25atp4fgmRxFkzkxL8MS/B0wg7ZP3UyPwuaNLPKJBJaS6HvMgKvaTF6dQ1uLaZeUcuaiyqK6o80tJV++6NrfWLsqt1Gcraca8a0asqS1p05zhCLhNQ2uLUtmWnlLOKthRVCpc2l0rqNBwVZOlOjOEZtxpz8aUuMi3hNp5y03FpPGVORdNXjYXZnkyNaMl7AQCDVz1ydeCJRjWcsWBWOJNsWo/x/J8kgmMJm2NuREN89lLm7slYpflC5xbHWSPL+0cIParofRbwUdIq1ttLXlK1qVFbaTrUq8J3UqjcIzhCpWpa1PFOEcqSoY1Uk8VFjb11LF1q2jqEq9OPH2MKkHG3UMNxlKNObjU8eTcWnVeG8rxFuNfWEtOXPJOLt0Ms5Al6rEkf0yhLIrlLctiBr/I3/Lc3mhsBx5ic9nVSCLHRnr5I259SyCUH3u58Uo1c66Ku9T77UtpX0hxNWxpUacq8r6TxmbSp04w1pVG9WeYrZFLxcyxl5yjgo2fGQu6k6nFRtYrWTi5Oc23FQSlKLTeG28voTWWZDRHk7cMRnHuDJPt/uvGdVprsrFmrIeIsb0wxL8vri8YSVUagh2Q8oSGPSSOtWN49LVBBypquvskKgpnpc4rykpiJ4RNfPU0vcTqXEbGwld0bVuNes60KKc4rM4UYzTdVxWzPipyWEzoho+jGFJ3d3G2qV461KnxU6j1W8RlUcWlTUtmMtvG3CSOhgvJc5Wctss/azZWnkMw6w6qxd/yLsDmx0JcZDDofi9ob2t3bZkxtKOje8ys2XtL+wuUUjhVWx2XpHKtVVqE5ErJL2q6aoxs7e6pUalepdzVKhbLEakquWnCWcqDhh6ze7GUmRw0bVlc1rec4U4W8XOtWllwjT2as0sZkpfrVs27MozyieHMB4w5InlVHXXraVp2aicoftJkDmoNxZLcMzSGvMZz/aZcTIYPKXF+5zHIUT+lUxWRNcgXp3Q5tkTerSNi1kOKOrJ3F1W07orvuzdnOFK6wuPhXhOMoJ+LOCjtTwpRcU08Yzydyo0KWjL+VC5VzCU7eLapTpSi1PZrQm3secxes84exYNJGY8cYlgbBhdzxlnluzM7z/GDTMMmx9DApHCzsLztaaYS54xXuD6qUppkqaLirqXSZmtRN63m1PTIrUJ6BYt9Hb1ripO4jWtXQhSq6lKbqxqcfDDfGKMV4mHiLi8vpfJT1adKCpOnWVWU6etUjquHEyeMQeXiTe/WSSS5yCR1/b0byHf7fY8cn258MAAAAAAAAAAAAAAAAAAAAAAAAAAAAAAAAAAAAAAAAAAAAAAAAAAAAAAAAAAAAAAAAAAAAAAAAAAAAAAAAAAAAAAAAAAAAAAAAAAAAAAAAAAAAAAAD037Ycpls1prJOS5QYQy0v8A4qmHk6tKpxPMRoljOpicyekxcmb5YxSO7oK1cgVvkdYWxhX3kKU61uJKSqk5ZKoqwy7xVhoW0vrfSLubdKvO7uIUq04uM0nJuDi3jKy001lY29J6O60lXtKtlxNb9SVvSlKjmLg29jTWM5a2bHsfJvP3j84w5qfyw+LtxVuUj3PVnd2DTLI2PswSdxsmTjjY/N0KcmNwYZ9c7K3Q9IqxNPnFAxSBC9nKro/BVjbR2uP6I4El7TpXF7oSpZcS4XGj60IVKUIukq0aNRSi6eElmpDMouMtkm8tPJpGpStdKwulVUqF1SnKFWUlNwlVjjFTLk8Qlsess6rezB1WeJLymmKcI7DueX9ktB8f4Ul+Jp1AGmU46j2qSp22mi01Itj58DxAlwpj1xyhdfOWJYY6onJ6aYo3x9OmJepE6RtO3Hu7YtqWia9e2jTs9Jzr8bCUlVnexjazjtc6kq9TiparzhRcm1yPLSzcVNI0qVw6lzYwouEoxlTha69dSytWCp03JOedjaSjlttbyDsqYOf+VC170anmsktxQuyPrfrFFtUM9YWmWUoJjWVwErD7q89iuVLKT99jhMih+QGJ6Nd1Dgw9OKZ1iW9o6q4OyZ6SM/VQuFoi80lC6pXHF3VeNzb1qVCrXjPNNRlTk6cZOM4uOyMktjznGCGpRekLaznbzpa9vSdCtSqVYU5QxJtVFryWtGSeW1uezGx4ubQ+X6+aQ7qZ6wJFNrcaSgjL2okmwSxbRSSNsS7AkQ2QfCY3Jk6E1Q/mSWPSvCTbImU2Mq5S9oLGSSKCyTD20plvsWmx6Tp3OkdH211Ozqw4m9jcztITkripaQ14OXiuE413TlruMfGjlpScnh7WUqFnd17eFzTk61pOjG4lCLoU7qWrL9c5RnSUopOTWrKWMrV2lVtxMeUnxbq/mZm2Zzhphj2GZJSRqJosTY0j+rSjJOw7KokiNQevhv8AELC1ju3RqIlkkyVwfpW6xMtOTeQhSVvdHElEdmypaKq3lvO1ttIznSc5uvcSvI0rV6rXjd8z1XOeXHENdZ2tY3LqppCna1o3NezjCo4w4umrbjLhKWW48TT2RjjXbbhhPypYIF5SvJzxjzJHJO5Pxw/o08zxVyY2h0qj7qivROXWGbQh1mz+01VJ7ukJ+mNjoiRKFDctLrxpbQpSRUs2tt0+iLfjaWm6FaLUK+lL6LUo4zTqYTklJYaafivas4fMyPSNXVloqpSlGUqVjavxZZalCTlqvVeU92x7092GZGcsFk3CEXwdEI5rw7EnJeUWzBbylWUWhSaWfLYU3TDGUVaYhjyROTeqUI1iNZkx5zRMTmM442+OPactEmKIITknruXQVvcyuZTuoOPubQejrdvWWsozbnUWcpqUdTEop4aa2Il0rVoqjThbyjJXtTvythx8XMcRjlbU4vWaj0mWsrzhtptji7WPKGgWQ9P3aKsGuuNcd53xll5h1RLyDgTJWP281jkyp8WZ7jfZQpxm6klFuETcGpW4EnJ0TorSNJBCpPQ7hp2tpZ1rujpOjf67r1KlGpbSvXTuKdRuUUlbS1IzWs4tSSzjLaydcri6uKdtUsatpqKlCFWnWjbqrSqQ2SbdWLk4Z2ppvKbwnkxNxPm9TnrPnKaawZ92qwXN8s7dYRhmM8b7OR+9ug2C5zlDCBjKqhELRvqSMRVmamGTIijYhSSWsxbO9rY9SjGqkdzwwHPXdXtlbW+iry1s7mFC0upV6ttNyqXEadVSUp4cpyb267i3lbd72HLRrSrV7+2r3NGVS4oKlCtHVhRlOm04rW1YJL9bl7G+dYxRMeqU6095JzlS4hmeYYhT5Onb/pWoIxdCsrQjIkwj7HGs7Jzkb9JSoU8PbW2pZTV5cux9HRyOdr08YeVrigQJLm85Zs7yN/pvRlWhRuFRpU7qMqtWhUpQblDYk6iT2NYeUllpLO00VtO00dfwrToupOdu406dWNSSip7XLVbW15aSexJ7OV6T8za8zPBsfwpI5Y+Y/eEeeMVNOX4ilhU1aZU5s0aeli1Ekbps3N93SYxJCzERtVTUqobanOtUtt6rry0vra1+ioXULmVeEIVo8RU4qbqU3TUpYzrU5N+NH9blJPLytmGVNWhOjGjKUqclWpupHUmpSUd2JKOHCSe3bsxnammiBx1kP2+3X/aAAAAAAAAAAAAAAAAAAAAAAAAAAAAAAAAAAAAAAAAAAAAAAAAAAAAAAAAAAAAAAAAAAAAAAAAAAAAAAAAAAAAAAAAAAAAAAAAAAAAAAAAAAAAAAABzx7Xqf7fS7vcrXwjVLD2Yxtzz8nYa4eVtWMNYxt6NuX8px8fj8f1DKW17t/ImuffyN7dv2xlZ25+TY93W9/yAMLmXWkjI8oNVPft3b0sZ593L053LAANZWNmcNZx1bk87Oht8m8xtytvI+Tl2bVv3bdnSc8e38f1fh/2gkksLC3buj5c+0YeEstvZlva3jfnpZxx+Px7nzP8AYGMZaSTefl5m/p+nCMvfnlxjL+24fH4/hBLl2Z5ccv0/blGFyc2N3s6gGE8NpZXy47f7Qti5uhbgGP687fp2fN0GNvPy7d/s27Pm6B/V8fj2+54OAYS243bsJZ37cfbO/lZl7uX5MfSAwvt8vp38oAyAAAAAAAAAAAAAAAAAAAAAAAAAAAAAAAAAAAAAAAAAAAAAAAAAAAAAAAAAAAAAAAAAAAAAAAAAAAAAAAAAAAAAAAAAAAAAAAAAAAAAAAAAAAAAAAAP5vvsLtrcZfaXbThxuvupZbTj5XGt1aU7fzO32xhyjHfKK62l8/UxhvcslP05F58S/bBXuxHx1Ly17ew34ub/AFr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meJ6/wCeJ7H0Esg2E8tzOLOvSutclieN5jImBy6CtUtq7oDy0MyxuWdDckatvVdHUGdHWpFKU3mHpzbLeSrpSwoydOrd0ac1yOW1bVsaxlPo5CaFld1I60LerKL3SjHKfsx8hcVNT9pfna8++w7kP4O+p+HtDT3Y0a08XtvsflPGFje2vbt6DZ6Pv8PFtVzyeI/6/SQg7NLqwOrmxPrY4Mr2yuCxpeGd2RqW51aXVuUGI3Bscm9YWSrQuCBWSclWI1RJShMpKMIOLsMsutpYU6kasI1ISUoTWtGUXlST3NdD9K3M5ZRlGTjKLjKLacZLDTXOntR143MAAAAAH8332l2XmXcaWl23X3VpTjwttpW6va+bXhSva+aNZyUYuXMm/t0c4W1pc7S2dLx0EeLFpyw64wy6tLeNaFl8a80uyvlW0p2qceFKc67hxurTjX5lKUtSrOrJyk+hLckurJ2wgoLC38re9/1dG4pBGbgAAAAAAAAAAAAAAAAAAAAAAAAAAAAAAAAAAAAAAAAAAAAAAAAAAAAAAAAAAAAAAAAAAAAAAAAAAAAAAAAAAAAAAAAAAAAAAAAAAAAAAAAAAAAAAAAAAAAezHko/MCYE9LKPtz5FHzzTX3yuOuP5qPbaJ+4KP8AG/OZsPFUWR4jdr/NS7KfX+zH7Ykj4j7Poj72WX4iH0nzTSP3ddfjZfQQCLE4gAAAAClXfISz6lUforxFX+Cn1L50b0/fx6yORSHaAAAAAAAAAAAAAAAAAAAAAAAAAAAAAAAAAAAAAAAAAAAAAAAAAAAAAAAAAAAAAAAAAAAAAAAAAAAAAAAAAAAAAAAAAAAAAAAAAAAAAAAAAAAAAAAAAAAAAAHsx5KPzAmBPSyj7c+RR880198rjrj+aj22ifuCj/G/OZsPFUWR4jdr/NS7KfX+zH7YkjH2fRH3ssvxEPpPmmkfu66/Gy+ggEWJxAAAAAFKu+Qln1Ko/Q3iKv8ABT6l86N6fv49ZHIpDtN9+i+osi2q5J3cFhw/hdhyXsHdtJg1rhj71niaWVx6M0QInKU22ZCktzcTDIlYgKUq5AscZEzMFpPOucTuJttt9Ld3UbbSltKtVlCj3tXcknJqUtmEoRzrze1RWG8vZv22ttbyr2FaNOEZVOPp4k0k0tufGe5cry8bDWxtFoDtnpsyQKUbCYsticRydVxLgsxYZtj7JEQflLUWQctQlSfGkqlzIiX0IUWqUiFyWo1TkmKWqWwpYQ3uBibvtb62vHONCbcqeNeE4SpzintT1ZpPDzsa2N9Jx17SvbKLqwSjLdKMlKLfNmLayRHmfXjLuvlMTVy1Fi4vTN+GINsHjOpb9HX3sixLkjrnWGym+kednWrMY60Z3HnML71tkTf1CnXJpR1OJ6pJRuaNwqkqTb4mrOjUzFxxUhhySUkspZSysp46DSrQqUZU1USTqU4VY4afiVPevZubxnG/dkmg/k9NuE21zFpGdi5PZsvJm5M6suPOzvHdxCxCsgirJac6sxtldYMmqZC0al3qWqkhJtlxfW6+y1zvsR3Re6Fr3rO8VSXEQbjKWpPWyqipe8xre+eN27JJ3nXVxG11Vx00nGOssNOLknrZxuT5d6a3k5O/IvcpezQl+nZusT05oYs0tL3JItGZ1iyX5SYUL5YQc22OuHYtOHjKiJyOIUWqTmI6H2viFMWrUL21MUhW3J4Y6WsJVFT45x1s6s5QnGlLCzlVGlBrpTfRkmloy8UHN0sqKWYqcXNZePeJt78rG/nSLeyzyRfKDYSxVN8z5CwJakgWNCESjIqyOZPw9PH2Bkrrk1KGy2GQSfyOYsliK1WSoeqrWIvrAh6Q5PdEDcjVqiNqWlLKtVVGFV8ZPOprU5wjPV36k5RUZdGG8rLWd5rPR11TpyqygnCO/VnGTj0yim2lyNvc2s8pHbbjg27k6ZDlq/V5rXJy9uUGPrNx78u1JdmVTfipLIrtfSsG2Lbb1qRWTddOq5MMQGEFXqzI5cdU8hPRPu6i90IUXcSWbeU+9+L8VrWiuMdRJ4ks41c527Y8poof5FKpxKf6uo8e5+MvFzqKG952ty3LnyXNr7yWe9W0OLWvNeG8J2O2L3+SKojF5fLMkYpxegl0iRKTEKluhxWT5zEFspoU5kK2e1awpnBuNfG52ZSVhjq0OiNGr6StLarxNSctf32rCE6mouRzcFLVxteZY3Pk2vNKxua9NVacU4bk5zjDLzjEVJrPRjOcNme3KSa7s2NNxuSpw42a1xZTKZLpfougyZgFDY14Zuy3ll6yXN4vNInO5QylspjFL565IS4bJ8gOKqj02X1scVzlxayjCuDR1eVS0vqrrSwri4cKu2o4Qy9VwjJvKSaaitnMjsvqUYXFpTVKOXSpZp+9Upt4ak1jfuz6S3dUeTdYNw+VMyPgHJGMEGrGHolkTITFkfCkK2Pxm9ZIxgrb4DPnqMxLG7rOnGQyTMxDbKokkKlr9CofL0TOxnq17p2NtZyJcmxc6Sdto+jVp1JV61SEHCrOjLVmtdRlKokoqDabwm1l7kzFGxVxeVKcoRowhJqVNVY60XquUVFvOstm1pbups1ztmiWyEgf88xqIR+BTl11rxeozTloqAZtwnO0jPjBA2lO7rLI+6RLIDy1z5IwI1SQuRpYEskrhHl6xG1PKNE5qSEhlhDSNDi7acpTh3xUjSp61KcM1XnCesvFy34rexrl3Z43ZVtevGCjLiIOpPVqRliGcb09rWVlEZwTWrM+ScM5o2DiERsW4e19MhRGVZqukEaYkTAsyE7HMURbm9E+u7c6yl1dXQqia5siiF6Xt1FKE9zTo0zgiOPmqXNKlXo0JSaq19d04qMm2qaTlJtLEUk98sZe7cyONvUnRq1ox/U6LhrybSXjNxWryyetyLcm28Ih5iZXOSPjPHWZPareH51b2RqSXHpktqlzdFZKBCRcpVnEJE1DlR5RdVCo8lOVzuqHGll23X2zNqCk3uipSb5kk28dKxsS27ugiUXJxSW2TUY8izsWPas9eSTtgcAZY1cy9MMEZxjBcNylAjWYqVRop9jslsbb5BHWiVtFLXuJuz5H1vSmF9a11at7oqonqpqkVdRWEKE5UdCvTuKUa1GTlTnlxbTi2k2tsWk1tW5m1ajOhUlSqJKccZSaa2pNYa2PY0Q2JSMAAAAAAAAAAAAAAAAAAAAAAAAAAAAAAAAAAAAAAAAAAAAAAAAAAAAAAAAAAAAAAAAAAAAAAAAAAAAAAAAAAAAAAAAAAAAAPZjyUfmBMCellH258ij55pr75XHXH81HttE/cFH+N+czYeKosjxG7X+al2U+v9mP2xJGPs+iPvZZfiIfSfNNI/d11+Nl9BAIsTiAAAAAKVd8hLPqVR+hvEVf4KfUvnRvT9/HrI5FIdpvL1zdXFs5BzlCS29crRWO21WubU40SqT09FjcYfH1ZqFVQgwuilIaoRJjDUx9DSL7ii77i63ll3W01aKlpqz1kni2rtZSaTSWHh8z62mWlKTjoq51W1rV6SeG02tuV1Pl2o6B6VKVP8HoiBahQceW38rc5IkFhxt5liJGZqi7LzEqS2+taJ05i5WqWXklUsLuVKVCitvVTjL7sLZp2aWzNjHONmfHntfPu5TMm3oiCbbSupYT3LxeTm6cbyt5XiKSh/u5I0hijb89qZVyR+ksTi6ZoaHByUSSUl1mZRkbYSUac813frTX5iKq0N9ihf1R5a7OoVuXpaG40TKMaWkdeUYuOkLmUlJ4ai1FqTzjCeNj5cN52DSEZSqWUoxlJSs7eK1Yp5ccpqKW97Vs2b0bfpInOSfwqfCSRQXUpQmg0fTnlXVpWpZxOj8qLNLurbWtta2GW1trWla21rTjStaCtTT4OXDW1OrJp9Du4YfypnfLK03QW56iT6P1KftTX2WUa0+RDlsoS8qzlR2If3cp0kGL9tTnxwtXqemO5xba5yaw1xU1M6qsMtkLU2vfVFF191XNClW1rVQTZfbY6Xpw7wt46q1VcWkVHkSzq4XMsNrqOLR9Sava71nmVO41m3teMyy+prOeTkwQ7yOy1Yc28rHYarUm2LeSD3NXLLTTzDLVS0guEVKVqaXXVocqK6WroWoM55tnSlHNvp1YznbaWwnozC3X1FJ7tjjJNJciaxs6DGjW832W8O0rNrlbW5t9GXnnzvOGT/7vZM/mU8dsaPK/zUWzh3O1w4/m8obS+/lP+A1P95AwvvPP+Fw/NZdPK/I5U74X5I15iaZ5Xa/38nNhWOQk5DQ9ZGys1pTHIjMzVZeitvabZ4ZcmhRMqKTW2OSpUgTlqSrug2Wl6aKcVU0iqrSrq7m6mthS4vC1N+HqKPPsznkwbaQUnTspU03R4iOpq5xr5Wd36/OOTOxNreZb7wIZU2cqLyEzbO072km7frJyX6GYpZLRZbI00qSZ+lJEgTv9rhWq+j2S7Fqy3Wi6tVlF1p9FNerUvEFjq94aS1cavfF1q43auXjHRjdyEt5rd+aP1s63F0M5znOss5ztyd/qt/8AenJp4dg9v+HsF5jr+YR1v+blL8XQ/wB9EzD781Ouf+6RqK5JfYls1l34xG8Tu0quKMnuLvr5nJjdqIiWR2xjmMm6GPBMstdC+pUjkcflUemj2nuuIMNIilya++4sw0kyy0hbu50e1Tf6pThCtSa2tVKSU0lv2yxq9GTisqvEXicsqE5yp1NjxqzbW3dsT8bHLq9Bnhyn2KfG2NKsX8nMidC1U1zHspmzaPKq0kzqilyxhC5S64f1sqcdYaaWW1zKKR+6bqWKt5xzNI2o0tUZYqodQ7m0dU7/ALupfteJRt6NtSysYqTjGrcYW3Dg2oZzhx3bMHTfU+8raFom9arWq1p7ceJF6lKL51JeNjnznced+yy8y+ywu266++622y2y2t11191aUtttttpW66666tKW0tpWta1pSlOIvesplv2b+Tr5MY5eY7iRR2RRJ6cI5LGJ6jMiajqJnVikTYuZnptUVLsNoQ4NjkQmXIzqlGFmUKUEF31Lvsvpbzbra11i4uKcHFx5NXGPkxsNpKSk1NNS5dbOflztOlGxqAAAAAAAAAAAAAAAAAAAAAAAAAAAAAAAAAAAAAAAAAAAAAAAAAAAAAAAAAAAAAAAAAAAAAAAAAAAAAAAAAAAAAAAAAAAAAHsx5KPzAmBPSyj7c+RR880198rjrj+aj22ifuCj/G/OZsPFUWR4jtsPNS7KfX9zF7YciH2fRH3ssvxEPpPmmkfu66/Gy+ggAWJxAAAAAFKu+Qln1Ko/Q3iKv8ABT6l86N6fv49ZHIpDtJvYNjszxbA8+1lYplRDhDKEujc7nMJ7Hooq6+SuJdR7HnXskWMaiXNlW7o5X/AWh/b25Vzf+HI1PPv50Lt6LrwuHDNaEJQhPWlsjP3y1VLVeemLaJVWqKlKipfqU5Kco4W2UdzzjWWMvc8bdqPxN2GzCdr0m1VMl/OwIjy8ZnhNBOx+L29TyubEDIHfKuyi1lpMrudFDTGrrFfIr45TndOo0UcrbVlHe1Hj++uL/V9RU+M1p+8WWo6utqcredXW278GePqql3vrvitfX1MRXjYw3nGt8mtjoyZN4m5VPlBcGYeTYFxVs9OIni5tTrUbEykt0PdXiJo3DqlVKOETh9jbpPIMkpcaaalSxCTMhCA4ww9CWmOvuvrz1dG2Nao61S3hKpLGs8zipY3a8IyjCT3LMot42bsolp313TgqUK8owWUliMmk9+rJxlOKTf61rHUWSp5Qjb9ZtUybtKswGKNn46hTtzRlA6C40vNTI0sHV43JLNiN0NrA1plIYuVM96hdF1Kk246rmccY722OFu/eNp3vO0VJd7zk5Sp69RJtzVTKkp68fHSaUZJLGFs2Gju7h143Lqt14pKM3GGzEXH3urqvY2nlPbt37SLMJbO5x1zymvzVhqb9h2THRqlzIukvY1EJD1dsnaRQhlaXrNKWB7YCuuqVWoK6sS1FqENDOe3HJDLbL7Za1CjXhGnVhrwjKE4xcpRxKDzB5i4vY+RvD3NM0p1qlKpKpCepKSmpPClsnnWSUk9+5bsc63rrMObC5gwAXlcrEcv7Ei834emmAsoW9YIw/dk+Jch0b6TCJ8ZKyPNWWjvRqQf29j1WmSt/UP7VvKLqp3VFW3o1+L42GvxNSNWmnKcdWcU0peK45wm1h5TzuYpV6tHjOLnqKpGUJpKLThLfHanjOOTauRn9kbEZiTa9LdVSJhzMCuGWyc6LIH2Pxe6puVCImVCCpV2UXMl0yL5kXJLa+shUisjt1Lem3M9XGtVdTt6LrK5cE6ypukpNz2QbUmtVPUe1La05fIZ4+qqToKb4lz19XVivGxhSyk5LCe7Wx0E+68cpbvRqnjxyxRgPYmWwTHTkqVLqRO9qiEsa2RevvNMWuEQpNo5JFEGXrFB5qxUuhp7ErUL77l5p163+ziGvo+zuKiq1qEJ1EktfMotpblLUlHWXRLOzZuJaN7dUYOnSquMOVasZJN8qcoyae3Y442rnyWDkPdvaXLGXMJ55yTlt1meX9d2LG8dxJPX5jiSx7YGzEsmXTKBVd63x+iWdOTTJ3Je8rn2fppQ+SVUqNpKHF5JrQqklO0tqVKpRpUlClVbc4RcsNyWHh62Y5W9RaXLg0qXNxUqQqVKjlOmkoTajlJPK/WrW65Zb5S2rtrNhKbIKtukuT3pp2MWzhfkdTk+PpWSNul8vdan0dnGxpYGxtjRKN2IVK0LqwEspcfc2patZ1zUoa1ipGblWtBW6teLi7dQ1FTlJyWpyLLk5Nrem5a2dpr3xW47vjjGq2tra6UU87s4SUd3JjBkVDpR447tQ+ZC333BiWGrlMUb3uZ5mlOP0pZr+2xFZGY6nhkRheJ4q1M5kzUxtWucWe2rMiRrasS4xxUKnFQUWr56kO8bZU7K1nVzJxjThPOq5J+NKVWTeqmktmcZ3YRPCXfdZ1Lu4UFGKk6koJOSUktXVppJSacntS3b92es5TjbxJu5uVlHN0eq9FY5soxwDEaF/OUGOqTGMAaiI/HFS0pUcoNQuEnOTuM2eG+pxvQ3yTuZNTTr6XnGZ0dauztKdGeHUblUquPveMqPWklyYjsisbHq5Ww1vrhXNxOom9RKMKes8vUh4sc7Ftk8z5ca2M7DBZkeXSOvLTIGNce2PbE5oHlnckt3MVN7o2KilretTX1pdSxQkVkEnk3VpXmmF23cO0O1pSTi1lSTi1t2pppr5c42bek5YycWpReGmmnzNNNNbHh5S+nZkknO2dsr7M5Xl2cM4S4+d5SnZ7YplcrUNbEymuprKxtkaav7VRprZmJCWhY2ZsbSCG5rRkUIRl1qXcbUwy/SjRpW9ONKjBU6cM6sE20stt7ZNt7W3tbN61WpXqSq1Ja85YzLCjnCSXixSitiWxbFyERiQjAAAAAAAAAAAAAAAAAAAAAAAAAAAAAAAAAAAAAAAAAAAAAAAAAAAAAAAAAAAAAAAAAAAAAAAAAAAAAAAAAAAAAAAAAAAAAD2Y8lH5gTAnpZR9ufIo+eaa++Vx1x/NR7bRP3BR/jfnM2HiqLI8R22HmpdlPr+5i9sORD7Poj72WX4iH0nzTSP3ddfjZfQQALE4gAAAAClXfISz6lUfobxFX+Cn1L50b0/fx6yORSHaAAAAAAAAAAAAAAAAAAAAAAAAAAAAAAAAAAAAAAAAAAAAAAAAAAAAAAAAAAAAAAAAAAAAAAAAAAAAAAAAAAAAAAAAAAAAAAAAAAAAAAAAAAAAAAAAAAAAAAHsx5KPzAmBPSyj7c+RR880198rjrj+aj22ifuCj/ABvzmbDxVFkeI7bDzUuyn1/cxe2HIh9n0R97LL8RD6T5ppH7uuvxsvoIAFicQAAAABSrvkJZ9SqP0N4ir/BT6l86N6fv49ZHIpDtJzxrrdmXL2Mc35hx9ELH7HeuLNFZBmOQXSGLtV0SaZq6rmWNKrWl5eW57kHXFybVqepEZb3pSj6j1VcSlINJMvhqXFGjUpUpycaleTjSWG1KSTbWcYjhJ73jOxbyaFCpUp1KkUnGjFSm9iwnnHW3jYtvLuIMExCAAAAAAAAAAAAAAATdrvrnmLa3K7BhDA0SsnGTpOjfl7JG75BGYvatSRhjcJI9m1eZe8sDCm6EzNa5ZSxW6EGKakdHSWHqjCSDIbi4pW1KVatLVpxcE2k28znGEdkct5lJZ6N+wlo0alxUVKjFSqSziLko+9Tk9r6E2QiJiL7c4AAAAAAAAAAAAAAAAAAAAAAAAAAAAAAAAAAAAAAAAAAAAAAAAAAAAAAAAAAAAAAAAAAAAAAAAAAAAAAAAAAAAAAAAAAAAAAAAHsx5KPzAmBPSyj7c+RR880198rjrj+aj22ifuCj/G/OZsPFUWR4jtsPNS7KfX9zF+DIciH2fRH3ssvxEPpPmmkfu66/Gy+ggAWJxAAAAAFKu+Qln1Ko/Q3iKv8ABT6l86N6fv49ZHIpDtPRxyXmw8ojPJkcqoiSQLArjZhXFeBHCPnyLX/EEkWTA2XZanypcnzAre4guPzMga7z7ioqgyZfJksRTFkpY4U2kEll2+d0la056QsG5VVx9Zxnq1aiSSg8OCUsU3s2uGM7c5bbLuxrzjZXjSp5pQTjmnB5y9uts8ZdeUt246vkwNW4zMtXdreUCfMcaq5Ny+hy8gwjr/jjaFxx3AdWo5M5CiaJlk6UyiHSp3hsCeL22ETEhLiuGlqrGtkckKtQij5vQm5exb6SuXTr21kp16dF05Sqyt4ynXlGCSjDKzLD/XSXjdKzs1sKCqUbi5cKM6uvq01VcY04yltcmnsws+Ksb3jZnKpuUMwxjR20LiOap/F9B8S7lY7zwkx+tjGjU8wqTE8q6/ySLqXBLL5VjPE0jemqyeR6fW3tpj22pWvmxy6+1wJUJzWopqxYVpK8lQpO8nazoylF3UKi4qrDHvZ1I51ZpvfJvK2chveUoO1jWqRt4XEKiTVvKDVSm3hZintabSwt0Vnc9k98oZshhHRPYjXrF2LuTy5P+VRiQa6a+ZLyqsyfrZEpg/TR3lDYuQOyVmNMuQs0KIuaW1KqvVMTIS6u8qPXvskXPlhpSAnSytal7b3M6t3cJwuriNKMKsoqnqvY8L3zy1sk3FRjFJY1s7XleNpWoRp29Bxlb05zcoRbmmpZjtTwtmdm9trJcm0GXta9OOVcb9FcVcndo8/YQtzThtryOty1hNBlbI0lV7Et+PpfJzIjM5o4uhmO2KItE+TtWPIfHkBUVjixpNVGtDggXXNhMdvRr3ejO/q13ccfGlWlT1KjhGPEcZCOYx2S1nTcptrLct+42r1KVtfd60bajxXGUo1NaGtKXHJTk1J51VFTSitqSWFs2Fmamag6x495ZTlDte5nhyJ5ZwFiXBWysni2NZwhTvhDO0kXwCSsrbH3p4Jc3dgkEZZH9XGo1O0SmkwZy+Domd+ud5qkyS7r162ibGqqkoVata1UqkcrbLWTeE9qbw2s4b2MitqVGnpC7g4RnSp0rmSjJbksbPkWUt+E89JG2nWUcRcqK27T6q5N0l0tw5KCdcMpZtwDlnWnCbVhWawTIuMEzaqYIy+yJtNenOTQVzov5zwW+rFC5SQmWkOSh3VuTWsYN7mjU0f3vdUrqvNSrUqdenVqOcaiqPVbw/eyTWtiOE+YxQrU71VqFShTi1SnUoypwUHBwWcbFlp7Nm3PoKrQDUdjh3J1LNwI9jLTjMGxecM0PmJ8fFbySjGTdhbF2KYU3qLpRIY7Ecsv7DE5hlV5lyItMmvVWuhzPHrEqpGWkR0kTfJMaQu9a+VrOpcwt6dGNSatYTdSc5ptKTgnJQS6svGHsw82dso2nfEI0Z1qlSUIuvJKEIweG4qWyTbW/kI35TTC+HK4L1HzvSOaZYr2gcciPWI9g8R6ZzzFz/iqUsJFavGO8oN0BxtJ5EyQxQa0ty9ll9CCiynh7ciTFFSCC2tHbvo+vVdS7oKV1O3jSdShO4hUhODaalDWmk2llY5XtNbyjBQt6rVCNedVQqwoyi4uLaak4x5c72sdewuflxM3YWw9sZsropgvRbTPFMVbz8PODtmaN4bb0OcyJI4QrFuTFZ2N5Q0qmdixbFlbfVshjtEGCMqUDynvmUgVqaPE5crk2NDUqk7eleVbmtOaVRRhKbdKKWUm4v30trbbztxjdtaTqwjVnbU6NOKfFuUowSqOWx7JcixhJLY8vJnvhnEV5matf8YzzRbkgtUMByq/GEJP1p2zmWHZXygMrhmQrGRA5Sw2XuycrMC/Mr2c7uS/HrGtaoW+pHExnijhHeuaSjjdw1qkeLr1Y3V/cXMOMlGvb06kbWEllqEVni9SGNWTes1t27NnXThJTo03b2dGjPVjKjVlCVeSk1Ft7HLXkns2rme7ZjzyUiZs1o5dDLGpWPIxA1WMmDMG18bYHuXY+hcsyqwR/G8NykmjDTHMsvTGqnsZRmoEKRFJU8dfGpNKibVFj4QrKVHFXdGko986Go3dRz43irZtRnJQbqzpKblBPVlzxck9VvZgi0e+J0nUtoKPF69dLWjGU0oxk4qM8OS2bGk0ms5WWYc8lP2Gbbbi7HP+bcNYAfUxWjufZE2wxmwTimKY1YpNEGGKIo/KY3jeORRthUfk6C2hiouQs7Ijd7nBUtcbldVqxSeb1aQp96WlrTpTqJd/W6cnUnKclOcnJSm5OUk92G2sJLdsILCaubqvKpGEl3rVaShGMU4qCUtVLCeEty3+kh/kpcbY7yKz8pmZkGAwudGQLktNqchQY2YRZjk5kLn0eth9Y/OIne9oFt0cl7F0tV1nkrPVG8tlVB9US0nqxnOk0nUnGWjVGcoqV1CMkm1rxcJPEsb1tzh7PlwRWMYyV85RjJxtpyTaziSbafXuzy5W8yw14nmG9W+Rfjm0izTzUzYnNjxv3JMMs79sdh9qyEkaoy4YXPlJ3XChN7O8yNC23MColkjjpIKMTY6Pl8iJQmOLeTzuWvTq3Wl6tt3xXo0Va05SVKermXIs8mtlttLLSSzsTJqNWFvo6nW4mnUqOvOMXUipKOzf1rCwXzotrIw36M5P3yacM6RzzYbPOx0lxdi2IbaveN4trPhjGrchUyWXvMJx9lSQMkPe5sZJK1j0XYlyt8UxqLNrUubLrG+yWtz7i+ucXcLKdS5hb0qMZ1HbRnOvUk1iKcoLWjFLa3lPKW3ab2lDNtO6jToyr1KjjB1pRjThFNp4jLY3lbMrC2chCfKmYcxDTVXXDPh8d0uxJtlZkCR4gzVjDSefYtd8ZTSG9aXOSY/ywVj7GMnf2WFOqUtrWR6TqEdhVrs7uhR6wwhH2OtTdLoytUdzWoRd1O21VOlO5hOMoyziUNaay0lhra3nO3BFpCjFUaVaSoQruUoVI0JxlGSxmM9WL8Xbsezm6EaasG5VLwjlmF5VNxti3LxcOcz3AzG2a4nbOcXSstQ3rG65BL4pcsb7XhCVRbVcmJqsJoS5JUSviZVP1O+4r0uOpVKWvOlrxcdek9WUV+5ayljk3ldSqKlVhU1VPVlnVqLKfWlv25Za2RZfTIWQZ1PrYvEIPbN5jJpfSFY9ZexyAxCklelrzSLwiPdJWdYYgwUW9ao0zdLVda2ZIiQ9IP6h1W7eMdSMYKTlqRUdaTzKWqktaT5W8Zb5WyOctaUpYUdaUpasViMctvCXIlnCXMWcNjUAAAAAAAAAAAAAAAAAAAAAAAAAAAAAAAAAAAAAAAAAAAAAAAAAAAAAAAAAAAAAAAAAAAAAAAAAAAAAAAAAAAAA9mPJR+YEwJ6WUfbnyKPnmmvvlcdcfzUe20T9wUf435zNh4qiyPEbtf5qXZT6/wBmP2xJGPs+iPvZZfiIfSfNNI/d11+Nl9BAIsTiAAAAAKVd8hLPqVR+hvEVf4KfUvnRvT9/HrI5FIdptC5PDcHAWAYJt7r/ALQxHLT9gzb3G8PiMmfMFmxG7KUQeseyBykEZcmJDO17bFliNQe8rqONHBXdcVemRcxItKvUE1rr60rV6ltWt5QVW2qa6jUTcZJxaaeNqe0sLS4o0oV6VaMnSrx1XqNa8cbcrPI+vfj5ey1T3ZwDiWB7Qae50xtlLKmi2xcrRydlsj7/ABti2Dw9J4e7mXwPKERPVFmY/Wzc6PJmVum7KrLSsT4paG1PRddGSHiOSXF1aVqtShc0KkKd3Ri47VmnNTS14Nb1FteK87OnajNvc0aUalCpCdS3qvKw0qkGm8NZWHLdle3BC2zUx5PUvH7BANNMR7DGyS2W3SeWZ82cmEaJnR7LY1KW4nGkaxnitcdjVvjdVhpL+rkzre6zA9wT2oiFiRqvuS0lt6d9ryqXVWliVPVhRpR8VN5zOUntbe5Y3LPOQ1pWqjGFCnU1lJSnVqNa2z9ZGK2YXK+V45i+uUw3ExnuXsDjDK2MGOdMUehWvmGMTuqKetjA1vKiRY6SOSd7Wt6ePyeToTWVVesKq1qFDikXHWWmVVtyGtttLtbC1qWtGrTqOLlO4r1VqvK1aksxz0437NnSbX1zC6q05wUoqNCnSece+jrZfNjbsbLu3R3ixRsZyq6/eaER7IjViVXlPXGcFx2VNMbRZEtacQQzFMckqe9paJa+RqjguWwV3NYyrZbcmUpVLdevVthxykhJFZWdWjox2c3HjeLuINxblFOrKo4vLSykprOxEl1dQq3/AH1BS4vXoyw14zVOMIy2c/ivH2Ztl5ObZvHOy3LK76bSRCIyBVjWf6obAzZDCcgENbK/ObE2tmKUy5gkhUfd5S2ILnWjUsRnXtzs7WlpVNh1L7jOcTZX39vUt9E2Nu5JVYXNtByT1oxl42Gs70ntxjk2o67OtCrpC7rRi3TlQuJOL3uGYtrkw8bFl+01+wrdfk+NRcWbAOOj2J9sFGy2xeH5Jgo+U7ISvGaqC4Lx/P7yL51THJuM6NrvOJEeWkRJGZ/lzExK0R7W0uhNEiakjj8o65Wd9dToK7q0eIozjV1aUJKVWUNsG9ZvCUllrbsys4IFc2lvGq7enVdWrGUM1JJqnGW9LG99OMohzV3dXXwvVSS6Kbx41ylOsAX5PszXirIeCniMt+aMK5EOaLmN8sYG6dc2HSaKydvuNsWsjsrbyUKlwe3Cy1e4rmtWwT3FnX75je2lSEayhxdSFSLlTqxWdVNp+K1nC5Pl2kVC6o97u1uYSlT13OnODWtTk1h4T2PO/aQTshkHR8yuLIrpzhzMMcZYO7uT7N8yZ9mDU75gyke5K2o5EzqoVB1duLYaxRMhAqLabGSi11db3Cpjq5lmEnXrZaFO8arO6q025w1YUqUcQhse3Wbbb2vO1LG/aiKrUtk6SoU5xUJJynN5lPanjCwksLPK+TcXhykO3sK2z3/y3tzhpplcfikwesWPkRaskM0dTyZGsgGMsfRFRV/ZGd9l8cvJOfogsUpkxb06J1bSclquLJOOUISdbC0nbWMLWrJOSU1Jxezx9+q9ja5nhNcy5dru4hXuZV4JpPUcVLfmKjlPbhbU1v2p8+w2WS3lK+S8yRtzCuUZyDrZt667Wp5ViOZSvE6bImMk+t7PMcaooqxt05jMgLTkZPki6Mt0UaX5iiLujjUbkEgbUqF+UIWdYu418dH6RhbTsYXFHvdxqRjU1HxzhPLcHyLfhzW3GcLOG+2V7ZyrwvJ0arrqVNyhrLi8xSSmufCWVF42pZWWYiYj5R6AYf5XqUcoa1wWYv8AiuW5jzJNXGCrqsjXOyohmlmlzM6Jieouriw1kEcpLTHBCn69FoHg1pJRHuTUUvNUo+qpYTqaKjYOajUjSpQU0njWpTjJbM7pauN+zO856d7CnpCV3GEnTlOTccpSxODi9vOm29h0Ote5OsOkG96nMeu0HzlkLU5/gkkxbMIJm5dAmbMb3B8iRgptmiW1fB710RTqGl/LSusdKLV2murc1ENjo6NahyUL0W9e1uLuzjTrzpwuoVIVYTprNOM6ck4PG95WVLPK+g1oXNG0unUpRnOhKEqcoz2TcZrxtuMZTw10b95knijdLkpNVsc7nQzWzFG8D9K9pdRs1YEaMmZxdMMKlcLd58y0b4/EioZA3xmaKQVxc70z3MJ6rdpBMUBkWZW+Ow41K7PV9vLVs9I3NS0nXnb6tvWjNwgpLKSactZ5beMJRwktu17Dohc2NCncRowrSlWpzi5Txs1s4hsxsxtb37FjlxhG87dY3ceSriGjhDJN7MsMG67jsiskJraw0x2bBleI3qAFtSZ2skpklvldrw5EKb0JsSJZ6Nlpp1r7crtsRGdsLWpHSNW71o8XKhCklt1taOc5WMYxJNPPPueM8cq8XZU7fD141p1G9mrqvYuXn+QvTVPdLAbZq7NtFt2sa5Mn2ub7k9Lm/Hc4wk+R5uzPhPKRLFSNOjjFEE4r2HSNhkbJSqJcwu6ltSojFz44F2rnB1IUNelzZ1ncwvbWpGFZQdKpGom4VYb0m1ulF7ntwuTab29zS4iVtcRlKlrqpGUGlKEuXGd+cvYQPtTNtG3BhgUC0yw9mRiSRlc/u8zzbsPMGlfljI5rzYgLbY4bB4AquxfEI1FqI1F7ec12Ob86GrueucieoKKOPRbRvE6k7urCWsoqnSpxxCmlvetluTl8ix07XFXnatQjb05pRbcp1JZlPmWEsJL29BCGv7hgxqzLjxw2WYJ/KMEopASfkxgxY4NLZPnWPlkKK1Sx1a+HJW21ReuojuVpzl7SatbbViNE9si1QmdUU1fjnRqKg4Rq6v6nKccxUuTPQ8bd+7YiKnxSnDjoycE3rqMsSa6ORPZ8qaLKyEdBVM9m6jF6GStmND5dJDseNszVt7hL2+DmvK2+JopUvaSU7WtkiVhuQEPittIJQKHMtUcjKLT3l202hr6kOMcXU1VruOyLljxmk9qWdxpPV1pOCag29VN5ajnYn04LQGxqAAAAAAAAAAAAAAAAAAAAAAAAAAAAAAAAAAAAAAAAAAAAAAAAAAAAAAAAAAAAAAAAAAAAAAAAAAAAAAAAAAAAAezHko/MCYE9LKPtz5FHzzTX3yuOuP5qPbaJ+4KP8b85mw8VRZHiN2v81Lsp9f7MftiSPiPs+iPvZZfiIfSfNNI/d11+Nl9BAIsTiAAAAAKVd8hLPqVR+hvEVf4KfUvnRvT9/HrI5FIdoAAAAAAAAS3h3O2XdfpA+yrDM8esfSGTQ1+x8/OrHVJapc4ZJ6JLX+PKKq0yovoLpahSdJ5llh1aEWcw2z+Vxjq0KNeMY1YKajKNRKWcKcX4rWMbVlvPyElOrUpOTpzcXKDpyawm4SSUo8ux437yJK8fm/hEhGAAAAAAAAAAAGXuzs5gAAAAAAAAAAAAAAAAAAAAAAAAAAAAAAAAAAAAAAAAAAAAAAAAAAAAAAAAAAAAAAAAAAAAAAAAAAAAAAAAAAAAAAAAAAAAAAD2Y8lH5gTAnpZR9ufIo+eaa++Vx1x/NR7bRP3BR/jfnM2HiqLI8Ru1/mpdlPr/AGY/bEkY+z6I+9ll+Ih9J800j93XX42X0EAixOIAAAAApV3yEs+pVH6G8RV/gp9S+dG9P38esjkUh2nNKdunHjSlfB+YN217uz7fIFtf2ZzWlbadulacadrjThxpxp3f9nH5nb8vgUovOrJPkeMPmeHhvD+3KZaa3prrTXznFKca0pTjWte1w8vt+ClO2GUtraS5W3hLpb5EEstJJtvZjp6DmtOFfKr2vL49qvl/g4/MpXt+nQZ2NZi9ZYznKae3GVjk9oxh4eVuzsw1nbufLzc5x/V3PK+Pq+EH8m5dW77Z6cmBdbdbw423U4048a0rSn4eHpdr5o1Uot4U4yf7mSf9Zs4ySy4yS52ml6WhSl1a9qla14+VSla14+l5YNqPvml1vHzmEnJ7E2+hNsVpWleFe1Xw0r2v6q0+PzRlNNJxakudbV2bOXeMNPDzHrTFeHGvDyvUGXjLxu9Bg4GAAAAAAAAAAAAAAAAAAAAAAAAAAAAAAAAAAAAAAAAAAAAAAAAAAAAAAAAAAAAAAAAAAAAAAAAAAAAAAAAAAAAAAAAAAAAAAAAAAAAAAB7MeSj8wJgT0so+3PkUfPNNffK464/mo9ton7go/wAb85mw8VRZHiN2v81Lsp9f7MftiSMfZ9Efeyy/EQ+k+aaR+7rr8bL6CARYnEAAAAAUq75CWfUqj9DeIq/wU+pfOjen7+PWRyKQ7T0Icihq2ZJsdbYbpt0BxDkTJGuyaBRLAaPYZ7Z47gTH+QJo4KFcrz7lB1kahMy3NmCIajLljchOLcFShcrqa0JkMpTRl3RUemLrVqW1o6lWFOtrSq8SnKrOnHYqUNVOSlN8yWzrRc6Moa1OvcatOUqOFTVVqMFJ5zOTl4rUV0p825J4+8qtjblBHi3GWye2+esT7dY2kt7jjzHWwevUzgs5w03Pyc1ye3PGiZZAoxC25ifyikS94sQHRtOlcyCHG9rcHBQ0PRLdPo2rYrXt7alUt6iSnUo14zhVawoqpJVG3LPOm+nBBf07tqFavUp1qbbhCpScXTi3mTgtVLGMcqfLtbRK/JJYngWvhkB5Q7YOOoH6jpnGG4C0hxdISjE1cnZ2kUnZmWV5sLJPtuMcIBrkzOStxsdUjeqbFuULm1kSyWKzCPNt6iPSdSdxrWFFtLinVu6kf/d0Unin0TrPCWd0cvBvYU40dW8qr9eqdvFr39V5zPa8uNNJvZ+uaw00Yv8ALU/zpe5v10Uv/U6LifQ/3ttPxb/PkQ6U+77n9/H8yJIfIfY0gc03LkWQ8ixZnnLFrBrnmzZ5DDpCiKcWR/k2MmduTRYtwRn0uJOo0vsjRSJF1Us2wpzZ0R1S7ql04aaYqThawpwnKDuLijbucXiUY1JNy1XyNqLXU2baMhCVxKU4qSo0atdJrKcoR2JrOHtknt5UsNGbGjG4OyfKll7u6nbkz9LnCKS/UPNuaMVkyuKRRFZifYDHNI8px5NoYpjDOwuEcb2Xro42KWBqWJ2lemuub1KQxA5vSdy47y0oaOVpcWkXRqK5pUaijKTVanVUlNT1pbXsym0+XdvOu1uq167qjcSVSEqFWrHKiuLnDDTilhJbdqy9i5skC6j5Rk+lPJB5p3G18q1wzZ3LW8rJp8ZmYxlbHyYQvDTbhBDmVwZoEc9JnBFF1kjkVhieQOCNFec5JbGpTfS14i8TdWKavGN7pWnaVsyoUrWVd0sy1Z1JNKOuo41kk93Qsoioydro+pXpNKtUr8Wp4TcYRTylnOM7XnsRztrkmUby8kbhvdHORqCT7L4K3LkGob7ljrKxM8myRil+xMXluPFzFSwtjYU9LYc6KEbOxmqiamlEKH91PNPeJA8rXDFrCNnpOraUcq3q0FWhSbk405xaUnHLeM6yWFyb+d4rync2ELiph1adWVOU1FRc4y3KWqlnD5ec0MC8KkAAAAAAAAAAAAAAAAAAAAAAAAAAAAAAAAAAAAAAAAAAAAAAAAAAAAAAAAAAAAAAAAAAAAAAAAAAAAAAAAAAAAAAAAAAAAAAAAAAAAAAAPZjyUfmBMCellH258ij55pr75XHXH81HttE/cFH+N+czYeKosjxHbYeal2U+v7mL2w5EPs+iPvZZfiIfSfNNI/d11+Nl9BAAsTiAAAAAKVd8hLPqVR+hvEVf4KfUvnRvT9/HrI5FIdpvT5OhTbstoBvHyccNlkXjewmUZliXOmC4zLJG1RBvzQqgTq2Vm2MW6RPipGz2yu5sYGd0i7OtVJLXNdeapPVpGdreXFvpb//ACa9tL+cHKhThUpVpRi5Olr41ajSWdVYw3vWzGwtbL9XtLm0jNRqzlCpTTeqqmpnMMvZl8i2LG94RfOXsbyzk/uSFynqjtPexM+xWzm0cGyDjnX0qVxWWSnEULx81NRkkzK/Fxd3fUEbUTijMTASkhi0pxXtyhAaRaoKTvydo1pTjfaTp3Nrl0KFCpCVbUkoznUWIwjrJOep758nM95vVpu0sJ0LjCq1a0JQpKcJSjGL8aUtWUlHWSaznY9nVJMf5STk99jcwaSQB45PPKEeS4Md8RYcwKjaNv31NEccpC540GpJKbEEON0CKTyRwfD0r3NX94UmSOdnt6SyRPim5OmNI0lYX1CF3Uje0pOu51KrlbNznsaS1nVlhRjsiksLG57zMby0rTt4StKiVFQhTSrvVj4yberqYbk3lttZ3PPLEPLJReAbHcqvJMAa74bWw7P8kzQXj6fzOU5ZtXxrL82mbZj5DCHBA1PqFpaMYIGEuq9EuTkubnY7XLyj+daoTEpjpNEyqUNGRr16ilRjRdSEIU3rU4QdRzWU26jk8NPC3YxymmkoxraQlSpQ1arqKE5SmtWcpKGq1lLUwtm2TWX0Zcf8lY4seonKLZY1x2Vk0YxrZkjGWw2lM7mauQtq2IQqYSogttQLlMlQHHtBjUpmEUb2C12vUktqS52KWuapClTqjCJNJx75sKVzbxlVVOrQu4QUWpypR2vVi8PW1ZNtJZ2PmRrYqNte1KNeUYOdOvbSk34sJS2bXsWG4pZ6UZW6a6iZ25J1FuttduG3wfFLEh1EzNhbX2xVkWGydTnTNeS1DEhgaTH7JEHd7e32KnltByt6dlCJqNaWpzSvKtPY2tMnPY+W6u6Ok+9La0cqs1c0qtZqEoqhCllzdRyikpvOEny5ztwn0W9vUsHc3F1inDiKlKknOL42VTxYqGG5PCitqS2PPJsx51Ax65bq8k5mPR3CTnHXTajHm78e26jmI32TR6JPmVMcOmFk2HXZPjpTJ3RpbHt9i64ha+SBvMWpaI2ujbYWce5PbWhUy3TVlpOjeVVJW9S1dCdVRclTmpJw11GLaTjFvWSw2+sit07qxnbU8O4p11VhDWUXOEk1LU1nHas7UnlLL5cHO30JX6O8lPiHRHLLkwpNoMsbhyPbbI+MGiTR2VOuIISy4sKxPFmSYqYu5uzW3PMtuKb5I2pKL1B1E5LsmNoWajMsL2tZd+aSqXlNTdtToKhSqyhKEakpPWnq6yTaWI4eFy/IuYu0soWlVrjp1XUnBTUnCK97rYyk35Oek0QC6KgAAAAAAAAAAAAAAAAAAAAAAAAAAAAAAAAAAAAAAAAAAAAAAAAAAAAAAAAAAAAAAAAAAAAAAAAAAAAAAAAAAAAAAAAAAAAAAAAAAAAAAAPZjyUfmBMCellH258ij55pr75XHXH81HttE/cFH+N+czYeKosjxHbYeal2U+v7mL2w5EPs+iPvZZfiIfSfNNI/d11+Nl9BAAsTiAAAAAKVd8hLPqVR+hvEVf4KfUvnRvT9/HrI5FIdoAAAAGXhLOxblyLqXIAAAAAAAAAAAAAAAAAAAAAAAAAAAAAAAAAAAAAAAAAAAAAAAAAAAAAAAAAAAAAAAAAAAAAAAAAAAAAAAAAAAAAAAAAAAAAAAAAAAAAAAAAAAAAAAAAHsx5KPzAmBPSyj7c+RR880198rjrj+aj22ifuCj/G/OZsPFUWR4jtsPNS7KfX9zF7YciH2fRH3ssvxEPpPmmkfu66/Gy+ggAWJxAAAAAFKu+Qln1Ko/Q3iKv8FPqXzo3p+/j1kcikO0AAAAAAAAAAAAAAAAAAAAAAAAAAAAAAAAAAAAAAAAAAAAAAAAAAAAAAAAAAAAAAAAAAAAAAAAAAAAAAAAAAAAAAAAAAAAAAAAAAAAAAAAAAAAAAAAAAAAAAPZjyUfmBMCellH258ij55pr75XHXH81HttE/cFH+N+czYeKosjxHbYeal2U+v7mL8GQ5EPs+iPvZZfiIfSfNNI/d11+Nl9BAAsTiAAAAAKVd8hLPqVR+hvEVf4KfUvnRvT9/HrI5FIdpsf1J1+0yd8EZc2Z3RzbMWaMQuUtGNsda8a/P+MyNkMnTJ2QpXdVKbUOQ7XZLHMWxtAoJIcZIdFXJK5rjXRKjckjqwEMkk4LqvdKtTt7WlFynGU51qibp01HGzxd8nlNJtbM42pnbb0rfi6la4m9WLSjRg0qk2+l7VFcskuR9ReW1eoesKPTnFu+GmkyzWZiSSZsc9aMjYz2Othi3JURy6hhq3IqRxYJNjplYopI4U5RRNWl1TWpvdG5bVBdcYtMc17dG47W6uO+qlldKm6sKSrQqUsqM4N6vjRberLOdiyscpvcW9DvaF1buahKo6Uqc9rjJJvKlyp7Ft5eUlRfqHye+qeD9VJLvXMNtZdmva3GbDsS3QnVVXiRijGLNf5yaYTj1ykTtliKPpsym8iTIHF2vamVYwokJ5TjHXGqCxma5LMoe+r26rXEbPiYUrafFOdWLk6lVRzKKSa1VF4i3te3OCXva0tqdF3XGyqV4KoowlGMYQecPO1tyWGk8c3PnETlEdP2zS7YWzH0NmijJOH8h46guc8C5DXJE6FxmOHMnN56+LOTolSVolo5IViF4j61YmJRpnc9mveUzY0p3EtrR9tjdO7oOc4KFWnUnQrQTyo1aTxLDfI8qS68HLeWytqyhGevCpCNWnLldOedXPJnY1lbHjOzOD+eT51Hje4Gb3yLZFyOXiLCuJsVzjPmeMilpk693j+JsbEIT5FbGG5XfaQvkzqpc21pbbbi13W0tWsfqtD4WzmMy/N9cztaKlSpcbVqTp0acdrjr1HscsbVFJNNrczFpQjcVXGpPUpwhOpUlsyoQW3VzscstYXW8PBmbGNRuTc20xJtq46WzHcqB5k1awfO9nC2naA7DckhGSsN4uLTXzNKivxRF2N0iM3rRzbKNiVc4PbXRQpSJqmrU6lxcmHgnd31pVoK7VvUo3FZUU6SlGVKclmCes2pJ42t46Fz9cbezuadbvbjYVKNOVXFRpxnCO/qeMYWd5CepOoOtztqdmPerdGaZdacGQrKLHrxjPH2vdIkTlbJuc3iPJZytSKH+fMz9EonEY1CjyXRYoWNKtW9WqHO5CrRr48gYpjPdXddXVKytFT46cHWqVKsXKNOnF4WIppuTbWVlLVfORW1vRdCd1c6/FRnqRjB4lOeM4y9iS6Nucn87gag66x3VrB28OmUvzA+YFyVP5NgzIUKz52Eq8nYpzfGms2Tp2ZY/Y+bmWMPrHLYmSsfGOqdlQrELc3pFrgeYpfrmiP7Wt1cO5rWd3Gnx1KMakZ01iE6c8pPVbeq009izhYeebFzb0lQp3Ns5cVOThKNTDlCae7KSymu3czVwLE4AAAAAAAAAAAAAAAAAAAAAAAAAAAAAAAAAAAAAAAAAAAAAAAAAAAAAAAAAAAAAAAAAAAAAAAAAAAAAAAAAAAAAAAAAAAAAAAAAAAAAAAA9mPJR+YEwJ6WUfbnyKPnmmvvlcdcfzUe20T9wUf435zNh4qiyPEbtf5qXZT6/2Y/bEkY+z6I+9ll+Ih9J800j93XX42X0EAixOIAAAAApV3yEs+pVH6G8RV/gp9S+dG9P38esjkUh2mVGD4lM8ZM8d3EletzPnbXCLZIc8UviWf1fS8WP2RXSCL3JFEZGsiD8xyZG5NTc7N8ybKErUaM5chayVhixKoOblfLXlGq3aQuXQuJx1o6mrxqimm3FSTWORves7GntOikpQXfE6Kq0k3B66zBya2JtNNdaNsu9GRovtdyS2u2xuKYSk1axxhrbaRa0v2psANZ/4lX3IT7itVlEzPUeOoztMvXy5QzGWRdeVMnWaqkqRY53M69qrSSrZVV2dOVppStb1ZyuKlahGtG4ntqKClji5b442aySwtu7KbdhczjcWFKrTgqEadVwlSi/Ek2vfxWM5y3nOdmeghPlj05/W/kpVtSjKI1HI86XpCVHMu6gaqQFT+5aQWZw6necntVpanF21reVRQTW+lLTbK3SaG8VaQi9ko6RuG+qSg4vqazjoXIR6SWZWc1nUlZ0Yx374JqSW/asrPWiu5aNOcyKOTIhTqTchlkI5J3UZhl7MotpavYHkkma1MZXQrjW5M4I7eJpyQ3gYUWeUZW3mHWVu30OsrSM1hwnpK6cXnKklqZkufflPr5jXSWYys09ko2VDK5Yvxmk+Zr085pqjsefpc/MkVirK6SOTSR0b2KPx9jQqXN5e3t1VloWtpam1EUcscHBwWKCUiNGkKMUKVBxZJVl199ttbacoRg5TcVGC1nKTSUcNvWy+ZPbj0ldFSk1GKblJ4Sjvbe5Y5TdnltRFeSk1nyVqjHXZmlXKB7XQRJEttpOynoXhm1fwS+0TOy7Whgd0tx6N1yPkJP0P+OJcnNVM7a1UTNDaSoWIo9KxT01LSdzC5kmrK3k5W8Xsdaru45rCerHL1Nu3ay0qONjQnQi1K6rRiq0lhqjDOeLTW+T2a23Zs5GkWqhIPVfwep6qmKMNo2cr8mXuNSrbr6JUKjT1C3kKVFbaVoWSYvPITWGGc2y5QZYVbXn3W21xjV09rPYp2LUc/uZxzh9eOwb9EpLbq3OZ45MptN+zqKypJjB/B7Cy3ki9EZOuVgOeYfYotpbe8tTLq8QzOzw32VrzjUKJ1bF7OpVW06mWvK6LddS++yl2y26czHbxdk1PlSc5x1fzH1NbRjV0Ttyte5zHp1VtwuXC+jbuRpQFwVQAAAAAAAAAAAAAAAAAAAAAAAAAAAAAAAAAAAAAAAAAAAAAAAAAAAAAAAAAAAAAAAAAAAAAAAAAAAAAAAAAAAAAAAAAAAAAAAAAAAAAAAezHko/MCYE9LKPtz5FHzzTX3yuOuP5qPbaJ+4KP8AG/OZsPFUWR4jdr/NS7KfX+zH7Ykj4j7Poj72WX4iH0nzTSP3ddfjZfQQCLE4gAAAAClXfISz6lUfobxFX+Cn1L50b0/fx6yORSHaZuao78Zl1KjmRMdR2OYly/hXLVzYpyLgfYGBE5LxJJnhkutuZJIawVcWV0bJE1VsL6M6Mb41nG3J0Bi6is1oZzEHJc2VG6lTnJzp1aedStSlqzSe+Le6UXzPZnadVC7nQUoKMZ0ptOVOotaLxy9D6V0dOf32n39zFtTC4DiZziWHMJYLxk4uEgh+BddIBTGeJ0MvdiT0znNl7KY7P7u/S1UjUqEVrw/PzmYiIVudG0tEa9PZjji2saVrOdVSnWrVIqMqtWWtLVxnVXJFJ7cJLas85m4vKlxGFPVhTpQbcadNYjl7Mtcrxsz7CVcNcqlmTF2HMd4LnWEdUNpoNhpydnDC121GGTcnv+IyXxYU5ujLC3xvlcUV2x5S6ElL6s0gq+o7OjoG+yy1nZ2Vtboq2jaVSrOtTq1redVJVuKliNTC2OUd2VuysNrC58yUr+pCEKc6dKtGk06fGRcpQ3t6rzuztw+XaY+TLdLM2Tttke52WbIVljKiWdRicKGGfxVM74ydLIfc3lR6GOMITHoEt8Gb2xrQMtjGlVpD7m4jqlXCrmYc43zws6VK1dpScqdN05Q1oSxUzPOtNS367bbzv9BBO5qVLhXNTVnNTjLVa8VqLyoteSksY5Vz7SQsA8oLkXXLcKV7rQbD2ua/JEkcp47tcLf8fPtuJseuk+X9MXrscRWMTSMukXVMyM1axRsyySq7m5mc3FOdVapUdLs0uLCFxZwtJVaqhFRi6msuMmqa3TbTT1ljK25aJKN5KhcyuY06blLWajjxYubTervw1u+Vk4O/KtI5A6uj8/cmryXj0+vbgtd3l6d8CZccnZ3d3JSYscnR0cVuwpyxe4r1h56tatVnHKVSk0w880w2+++7nWjKkUorSF5FRSSSdNJJYwktTCSxu7WSyv4ycpStLduWW21LLbby8537c56OrGOGpu+WYNRWbJ8HjUZxNlzDmZ0jQRk7A+foNTI+I5Yujiuq6Nv6qPlurE5t8gYVN1xqB0ZXxsMvMsRHrrFihnZDm3purKndOnKUp06tJNU61N6s0nnKztzFt5afLh8iIKF1OhrxShOnU2ypzjrQbW7Zsw+TK5PQfjtpvXlzb5uxlEpVGsUYnxPhlueG/FuDsCwemO8Sws2RqiVskd2yPGOj44qnyQKk5B7o5u724nmGFmGJ+jmLXC9XtbWVG1c5xdSdWrjjKtSWtOSW5J8iW142JPONrecXF1UuFCLUYU6a8SnTWrCOd7xyvp5sLnMLq8eNePl+GnD8A6m87c5zy/2HMcAAAAAAAAAAAAAAAAAAAAAAAAAAAAAAAAAAAAAAAAAAAAAAAAAAAAAAAAAAAAAAAAAAAAAAAAAAAAAAAAAAAAAAAAAAAAAAAAAAAAAAAPZjyUfmBMCellH258ij55pr75XHXH81HttE/cFH+N+czYeKosjxG7X+al2U+v8AZj9sSRj7Poj72WX4iH0nzTSP3ddfjZfQQCLE4gAAAAClXfISz6lUfobxFX+Cn1L50b0/fx6yORSHaAA4/q+PqB9IHlgN4+Pqh9vSBxrw4fMr8wB9IrXj5YN53gAAAAAAAAAAAAAAAAAAAAAAAAAAAAAAAAAAAAAAAAAAAAAAAAAAAAAAAAAAAAAAAAAAAAAAAAAAAAAAAAAAAAAAAAAAAAAAAAAAAAAAAAAAAAPZjyUfmBMCellH258ij55pr75XHXH81HttE/cFH+N+czYeKosjxG7X+al2U+v9mP2xJGPs+iPvZZfiIfSfNNI/d11+Nl9BAIsTiAAAAAKVd8hLPqVR+hvEVf4KfUvnRvT9/HrI5FIdplLENR8kTTU3Lu47U8wlPjDDGRYTjKUMrg5vhU6XP87onq0K2FrTRxUwqmhP0kujiocJK2LCeF/RkCvhSt3NK6pxu6do1LXq051Iy2OKUN6k9jy+TCfTg6I28pW9S4zFQhOMNV62s3LycJrC5dZp82TFodJzgAAAAAATak10zIt17c9qk0NqbgRnyqRhJxnnX+L2Wp8nqoynmBEY7GjHq2YHXXxxUncqvBEfNYLKGUSGOtq6lyakPfFFXCtnL9WcHUUMNeImk3rNauctbM5fMSqhVdF3Cj+pRlqOWV75rOMZ1ns5UsLlecEJ+nSv6vD+Htdugn3bHlP7cnLs6iIzLy9onnLEGStXcRLaQ+ZT7b/EeEswYcZoY/nVLVNWwL24x3HkYkTlL2yItbFLDnhtvSPFl6xTGmyilKfWTHJ6qTE3JRvKNanWqx14wt51IVHJbnTfjNJZeFj5eQ6qtpUpTpU24ynWjGVNRexqW7LeEunbs5MoiqRaxZ/jOd5HrGpxRL3zPsVfHiNvOLII30yTKrXqPt6h3fEbalx6bJyX+jU1I1jmuVMKhzRkNyRWtvUUTJjzS5IXFGdGNwqkVRmk4zk9RNN4XvsYy92SOVvWjVlR4uUqsdkoRWs1sz+tyns25WVggitK0rWle1WleFadytBNv3ELWG0962MAAAAAAAAAAAAAAAAAAAAAAAAAAAAAAAAAAAAAAAAAAAAAAAAAAAAAAAAAAAAAAAAAAAAAAAAAAAAAAAAAAAAAAAAAAAAAAAAAAAA9mPJR+YEwJ6WUfbnyKPnmmvvlcdcfzUe20T9wUf435zNh4qiyPEdth5qXZT6/uYvbDkQ+z6I+9ll+Ih9J800j93XX42X0EACxOIAAAAApV3yEs+pVH6G8RV/gp9S+dG9P38esjkUh2nop0Bf8GRXkZ97ZPsRjyUZax0xbR4GX34xiszux4pnEhokaSI6xvE2IQOjrHYzc4nlrZCtYURj9e2ozkrWYmUKLVRNBfRrz0vaRt5xpVHbV1xk4a6hHZrNRyk5Y97lpZ37C6tZUlo24lXhKcFXpPUjJx1n+tTk8tLleNuN2zJjhtrh3T7JnJ04m351hwK9atPlm1L5qnk3Ef8ak0zBE39wpjJZlBqnDFJsgrVkkbrkzcgTNx7ZzSExp7qsLqVdRqSr3LptK1zSv6tjc1lcriIV6dXUjSksycXCUYeK08N5W3Ytq2kFzSt6lnTu6FJ0G6zpSp68qkXiLespSWdjxsbXpZDPKV6+YhwBboBXEkQ7Eq5t5NPVnYDJ/9v5O/dk2XMj2zaszlv8A6TPTz1m681aG7+0Mf61Rlv6P/apmQ9VP6rto24rXELyVWeu6V5cUqfixWrThq6sfFSzjL2vLfK2RXtGnSqW0acdVTtaFSSzJ5nNPWltbazzLCXIkbMnXk+tQk3L8Yo0pJxFSzWSSw9kdHvGfZ5k67pq9Zqo/ZJUn9mV00uyAnqZNESZ66kklRBNnUutxZdrTeYgu4e/br3Fr3fHPviFWUY1NSnsSuY00tXU1dkG173pe3adrtbdaVo2/FLiZwTlDWntbpzlnW1tbek9+PkOo0/xFyUO7ucsqaWt+oOUMHOMdhmSHrH20rXsfOJ3kp2MxKfarclsrxo+oUeKUCmUsSNxcrkjWxKErWZZ1hTdVPVEyNDtdVNJ2dKldO6p13OpThO3dGMKUXWTUdWafGPUk0strPvsJeK1vDR1zUq2/e06ShCco1+NlKo+LaT1otKCysvYnzcuSJMQwXk4N5sObwRLEGmsw1gybrDqdlLanG2YbdjMg5ac5m0YXuaTHGLZEh0pqihTe5TAtzQFqVcUaiErZ0xwub+oXNiTrlvVqX1lVtJ1ruNxTua8aMqPEQpqDmpNOE4yc2k0libb5dvJpThZ3dO5hTtnQqUKUqsKnHSm5qO9Si04pv9zjl5sPFBqwDiZRyNEo2eNi512b0PKMNmE0sypJZZYmLxmZryjml0drEbX22EGndkik9wskB0bMk1lhtzfY82ttaI6dbr1fdaFvrfqLtJ1NTVj79Tik1JrXWxvZrYedzZAqNN6MnXcf1VXEYKWtL3rTzHVUtXkTzjOzeZMz3GXJ/wDJ+YA1Db9htUZJuLsZtPguK7Ry9ycM95CwXG8SYxyWessgMUh7Zj+1RR5klyFrcrXhbLkTgSke25UrLtVNrkmZGbmp1b2/rXLoXMbWhb1XRglSjVdWcV4zk5Y1YpvHi4e9Z2bJZwtLOlQVag7irWhxsm6kqapwk/FSUc5ljbtynv2bjIXlKIViTKnKLcjHjtCxv67BGR9QOTohaONyd3PSSlZiWX5rm7GnY5C/RVQ0KUz+oh7hYgdnaOKmw8lxvULGhQiMtTmFQ6OlUp2WkJOS42Fxctyilq66by0pJ7M5aTW4lv4wnd2MUnxcqVFare3Vb3ZWHu2ZWGSrybrDgnX7+EGZN14ieCWhYW25r2AjmFp655EymqkGEo/DsP5mUvTa0oFctWNc/umzRcWxOjjk0qVOjWSX1xZViR1vMV3QXzr3GhKFeVdrNOk6sFTpqNWUqscSk1FOOrvShhPc00SW3FUdJ1aKoqSTlxcpTm3TXF5kknJqSln9dlrkNdug+NNQ98tps9YCW63xPDjvm/XefJdQGRkyrnB4bcW7JQKFGPTKp7IJHOHNVIWKXpmyUSWRo8jFydvTK2tAzxwltJU1Squ65ndWVnbV1cSrRpVaUrjWhSi528mouKjGGYuOViSaeE228nLbQt7u5r0nRjSdSlNUcTm1CrHL1vGlltrLak2spKKW0jGH61YcxxyV+ddpM3wJQ65xyZsdFtctWbXR/lbDfCjIMjMleaJ4RHmJ9amyVpD0F6yDG3ytve2xjkjSjtSpyFShRasnncVaukqNvRqYo06Eq9xqqMlLXajRg3KLlHb43itPVeWyKNGlCwq16kM1p11RoKTknDU8arLCaTeMx8ZYUljBq8YlLUie2dY+thj2yJHVvUvDKSuMazndrTqyTXBsKcyijzW4xektOSWLiiTjElxtFFhRlxdLa2Uk3GSi8ScWk8Z1W00nzPD24zycmUzhjhOLkspNNxzvSe1N5ysrPTu2YeSV9jJdhWd5nm0r13xG4YJw27KGi6FYpdJu9ZGXxNOkjzQgdy1EykJhzy8Vd5Cld38ui0465uJdS2oo45OhKMuit4VYUoRr1VWqrKnUjFQUnl7orYsLC2b8Z2G9eVKdWcqNPiqTa1YOTnhJJZ1nh7Xl45M45CExMRAAAAAAAAAAAAAAAAAAAAAAAAAAAAAAAAAAAAAAAAAAAAAAAAAAAAAAAAAAAAAAAAAAAAAAAAAAAAAAAAAAAAAAAAAAAAAB7MeSj8wJgT0so+3PkUfPNNffK464/mo9ton7go/xvzmbDxVFkeI7bDzUuyn1/cxe2HIh9n0R97LL8RD6T5ppH7uuvxsvoIAFicQAAAABSrvkJZ9SqP0N4ir/AAU+pfOjen7+PWRyKQ7TabiHY7DMX5JfbrWZ9mXQc35P2LwnO4LCex6VKavkUiNG7shdeyRGxqIk2db+oG/8BeH5vclfM/4CjU8beNbUoVXpS2uFDNGFCtCU8x8WUsaqxnWeedJpcuNh3Qq01YVaLl+qSrQko4e2K3vOMbOvJ1y7YbDx/I3suqpUv5+e0fKMrM8KYH1glFKl4oN10VQSyV9lFzJSGX86Vm2NXWOyRXSSnO6dcz0baVWUwret7ryudR8R3pGnxmtH36nJtaudfc086uOky69P3OjQU/1VXEpuGJZ1HHGc41cPdjOegy7zHNOTZ3gxXo9Nsu7pTLW2e6zaeYf1WyZhOzWvIWT5NLk+D+vlpMhx5OI4pIx6iUzerwvo1WSp1IJZyT2tS8lWHEL26vLRp39lO7pUrWNxTr16lenWdeNOMHVSzGcGtdqLS96t2dvN0VJWd1G3qVLh0Z0qMKVSnxUpykqWUnCSagm0/wBc+vGMudn/AJQfTlZ/CAcYbtNmWDrdWI7F2ltcMjqYHkuihtNS6syDG9UiiHUh108VHkS9ajYzTkMYVJjDDLnIk4xosvcLYlY3fuJWtHSzczqOShrQWsncwqZUtbVWYJyw2mvetJ7CWV3bPStG4VT9QjFJz1ZbMU5xw441t7S2J8+1GAXJb7O4O1033l2asyzfsOxm5wDYpkQyXsal8h6u5zuOvSGKJus0WYHyQF9dVatOV1Y5qLToeqdUcTUZdl99vfpK3rV7WlTpQ15xr285R1orEYSzJ5k0ti6cvkycVlWpUbmrUnJRhKnWjF6rfvl4qSSbTe7dsXMWPyauwuH8AJOUEKy5L+xIzN/JtbO4Cxhb1glD92T5ayGXEKQ+J86NMjzay9eKta+lH2Q1aY039Q4ujwhoaT1TGkbetX7w4qGvxN5Sq1fGitSEU8y8ZxylndHLfMZsq1Kk7vjJaqqW1WnDZJ60pYwsJPGenZ0n7NWw+HU3I4SbVU6YczPThyiLdnRHA+x+UXVOxWRr6hg5sp7J7WSsNs5koJMa+shsiskd3N6ba0Vbq2q67OhVelYXGp+oq1nTc8x2Tc4tR1dbW3JvOMbMZy0FWpe5s6GsuNdxGahiWdVJpyzjV5d2c9Bk/OsmaAcoHgPUNw2J2vkmnWxOq+C4rq3L25fgPImdY3lvGGNFC0yASyIOeP7iOskltQurn16RS9agKWPbgpTFXpW1sSvLzz06V7YV7nva1V1Qr1eOg1VjRdKcl4ykpZzFtZ8TaTTnaXlKjKtXdvWowVKeaTmqsV71x1cYkv3WEt23azttutw9QpxygvJWZYwnkeQu+v8AqzhnRqAz6Ry6GSprlcJJwdmiRyGVN0mYyWGpz/II7C1LUveVOPSJTH3VwOUJIm5PRhdC6LS1uYWd9Tq00q1apXqRipKSfGbU1LO7Lx4+HzoXVxbzurSdKblTpQpRk3GScdV7crG1pbdmV1nWYj3v11xfy8sh3icpM7vetzpnrOLyRNWOLyCq+kRypBJ1BWaW3RN3b2mV0bmxVLELw8tlWaklsZ0i+jeyODtala1WJ2VeehadpqqNxGlTzByXvqc1LV1k3HalhNNowrqjHSkrjWzRlNrXUW8KUFHW1WlJpPesZ6DXjdJYZp5uVj3IepWcfFKsmIcgQCfwXI6HH86xBbNHFrcW55WRJZDJXTssRJlV1p0SfSrrTUzykUryklqtvVWVO7YQnc2Uqd1R4hypOlOEqkKjUdRJyU47Nu3GHlJLPMc0pwoXcKlvV45RnGcZxjKGtJzzquMsvmT2YfNjYbQv4RJl+Gqtn4Zqtiln7FMe6+s0uyDJYuVeT1JNnjamVKs7ZVUG2pjTS+qlkSOKpeh331sY11HdoQEpERNpd/DoKjJW9S5qNTnXlGEZ4e2hbR4mnjPI9WT3LOxvademKsXXjQgnGNJSnKP+srPjJ52vasr5W0sJYNADClalr4zInx0MY2RW6t6V4eikJroaztZ6skpwdS2wkwk5xvb0l5yuxCSaUaruJonLNLuMpdS7baUnFazUW4pPGWllLPT7N7ZVLVbim3jKUti8VN71t2pbW1hcqXOSvsXEcKwPM83ieu+XF+d8NtChoshWV3SEPeOV8sTq480L3cxRDZEWU8s9WiQKnZgs6aSTc4lNVjqSSSnXFF2xW86s6UJV6So1XnXpqamovLx4y2PKw/lN68aUKso0ajq01jVm4uLlsWdj278rcs78LcoTExEAAAAAAAAAAAAAAAAAAAAAAAAAAAAAAAAAAAAAAAAAAAAAAAAAAAAAAAAAAAAAAAAAAAAAAAAAAAAAAAAAAAAAAAAAAAAAHsx5KPzAmBPSyj7c+RR880198rjrj+aj22ifuCj/ABvzmbDxVFkeI7bDzUuyn1/cxe2HIh9n0R97LL8RD6T5ppH7uuvxsvoIAFicQAAAABSrvkJZ9SqP0N4ir/BT6l86N6fv49ZHIpDtAAAAAAAAPt6NwAAAONfj/s7n9QAABx+Z8f8AxAZMntTNrp1pxk1Zl3GsOxJLZrfFlkeYFeXsfNuRkMGdDnuPyBsn8KbXU4lKy5DjblG0d8dktbFVzenVuiW5IeQvOsHPdWtO7pqlVdRQ1taShOUNZYw4txazFreuX5ET29xO3m5wUHJx1U5xUtXampJPYpJrY+vnIRyBPpllSczDJeQ5Avlc6n0keZfL5I53F3L3yRyBee5uzmpoQWSnLMVrVJxtCExJCVPZdanSkEJyyyrJYU4UoQpwiowhGMYxW5RitiWOjfyvlI5znUnKc3rSm9aT2bW+Xr/s5yzxuaAAAAAAAAAAAAAAAAAAAAAAAAAAAAAAAAAAAAAAAAAAAAAAAAAAAAAAAAAAAAAAAAAAAAAAAAAAAAAAAAAAAAAAAAAAAAAAAAAezHko/MCYE9LKPtz5FHzzTX3yuOuP5qPbaJ+4KP8AG/OZsPFUWR4jtsPNS7KfX9zF+DIciH2fRH3ssvxEPpPmmkfu66/Gy+ggAWJxAAAAAFKu+Qln1Ko/Q3iKv8FPqXzo3p+/j1kcikO0f7AAAAAAAAAAAAAAAAAAAAAAAAAAAAAAAAAAAAAAAAAAAAAAAAAAAAAAAAAAAAAAAAAAAAAAAAAAAAAAAAAAAAAAAAAAAAAAAAAAAAAAAAAAAAAAAAAAAAAAHsx5KPzAmBPSyj7c+RR880198rjrj+aj22ifuCj/ABvzmbDxVFkeI3a/zUuyn1/sx+2JIx9n0R97LL8RD6T5ppH7uuvxsvoIBFicQAAAABSrvkJZ9SqP0N4ir/BT6l86N6fv49ZHIpDtN8GgPJv4F2H0V3IzjkfN2trfkWOwnHbjjBbJsoZYjirWF0PyPMYy+vOwDLGYYeyJ2vIbWyojYRRERkyhqW8hUoRx5WefbSkvtIXFveW1KnQrShKo1LCi1XWq3q0m5p5T351dz3rVzbWtpRrWtepOrTUlFNNtpUXnGZpLl5OTf0mvHXLRPL+0U5yxHcbyPFbfj7BpC9zyxsXO5pdCteYPHCHRc0M0meZ+8NNiyxsmCpAeZEEBEePkz0iLUrrGAlI2PJzbYXF7Tt4U5VIz162FTowjrVJSaTcUo5xq5w3uXOcVG1qV5zjFxUaederJ4prDwsy/dbXHn6DtNpdAMuatQSAZfVzbC2dcFZKd3KLxbO2uE/NyXi0yas5Rqlygru7qmONu8elydEQoXFNL4xIKuCRI43thq0xneC0OtvfUriU6epUpVqcVOdKrFRlqPdKLy1JZym02s7M5yb17OdGMamtCpSk8RqU3rR1uVPHvcLL283pzBcuQ42Ai0mg0SyPs/obiZ9ypGIfKMVNuT9hHWJO2SSJoiIPbkETjirHRspPWpF6kmOqlToxtbCtklTGlgens1OouK5VpijKNRwt7mpxM5QqakNZR1XhvK2POMqK24abxlJz+5lSMoRnWoQdSEZQ154y5JtLn2bNr2ZeORlA1ch1tKXNkuKMm5j04wHmp+fXBjx9hPM2wrcy5TypRM7KmNoeIFGIvHpfVWzTF0RKUkJPf1cfVya4u29vRXFGF33bPTFs4KrSp3FailmpVhTepT2ZaecNuKxrJZafUYWi66lqVJ0aVSTxCnOa1p7WlhLOFJrxctZW3HNizrzycWy2yOyGYNS4g1RiNZ3wnF8nyCWw2cvSpt6Y5YpeEEffoYwOjG0yJsXSd0enJMhjhyxU3RNx51FiiUoW4wlYZ0V7+hb21K6blOlWlTjFxW3FRZjJ55Ek21v2Y3kFGyrVq87ZJRq01NyUnyw2NZ3bXjD3cpL885I/O8Zwvk7NmPM1akbLNmEG4p6zZB9aM5FZTyPiZhp1fri/y5gTxtqbzWNlqkXVdnSNPcgSEJm13cSDVDWzOy1FHDSlCVaFKdKtS414oyqwcIze/GX71tbEnted2SWejqqpzqQqUqvFpupGnLMoLn6UuXdsIH1X0MzBtbGZ/khlk+JcM4Txae3N08z3sLO7ca4jYpC9cyrNErH+xqfHR5lLkWYWaUzR9idVCctQgq4dCudmi1fLc3tK2lCm41KlWom4UqUdabit8nuSS3ZbSzhcpDQtKldSmnCnTh7+pUlqwTe5LZlvHJ8xSbTaK5i1Mc8WXTF8xhkTHucGxQ74ezdhabFZBw9kZG3OCVqfaR2Ukt7atqtjbiuRpX1tcmVvcEJikm7oxhZtl9y3vaVzGo4qcJ0cqrSqRcZxaWdz3p8jWxitaVKEqak4yjUaUJwkpQll4aysYafJzcpkfuHyQudNGonPJJnbOuoKJ7hx0YMYMVsWbVCvMmW2CTOUcZ6y/FeM3aHscleIzH3R+XJJCrkKWLrUhcRlbohb3FlRN7k6Q2elKN5OCp0q2rJScpyg+Lg4ptxclscsLdFveuSSJbiwqW0W51KblmKjBS8eWty6uM4W7bgu1k5E7ZNe6RfHskzdpvjXYyZMCF+jupWRc+WsOxy2ru2deGJhVRBNFHONsspfW2pStsjz7MmxxrYdbRWUkuLUUI0el7dKU40q87eEnGdzCnmmtV4bjtzKKecySa2Pasbd1o2o9WDqUYVpJONGVT9UeVsjjGE5b8ZzzcxeXJCcndjjZLc9ZiHbF3x20IsdvOS4XO9aJhNMhQXOEolUYhUxMOOiSSGtJBJiHHspZS1cy64TmPGkJm1WSUieC7rkp2mlb+pb2aq20ZyVRU5xrxSdOEXOLSnl5/VIyaWE3lrOxG2jrSnWuXC4cVqcYpUJNqpJqEs4x5DWW87MZRiLjLk8J5mrYDJevuHs5635NcMX4Yk+cXPJsQl0/XYnf4vD2ZneH1njD4fjBLJFspSUeSW2qJyiTS19dEi4m95tTlkqlHVUvo0benXq0K1N1a8KCpTUdeMpylFOWHJY8XKw9z2JnPCzlUrVKNOpTqcXTdXjItuElFJtRb6ZYWzetmEQ5rVqdkTaZLsGrx+8wtnK1s1xyRs9ObZi4vjeY6wHF3WusgaIpRljshtXS9XR3TdZ293uYmVRzDqLZA3VtLqbJc3cLZ26lGUnc1VShq48VtN5lncsLky/biOjbzrKs4tLiKbqSznaovbjp9Gxc+/J/Wbko84bP66U2qZcw6u4jwslyY+Yukcsz9llfi9DD3VjYm57ue5G4roevYrWBzOd2phaLGh4d5Ire1xdt8cIaiFjqm5rjSlG3uJWzp1qlVQhOMacNbWU21hY3auE5N4ST3k9CwqV6SrKpTjBylFuctXV1cZbzvznYt76CMdfeT1zDsSrzI7R+c4OgOGsDPZsdyNs1ljI9kM15Ru5rqe1MaFknFGdzcJQplVxNq2PJY/HXFYob1jUpWp2/rw1WLZq99SocVFxnOtWjrQowWtUxhNuS3RUc4beFnZvwiOjZ1KyqSTjGlSbU603imnnCSe9trasLPQi2ds9G8vafk42kEwfsX5PxbmRndHjFGcMFzYvImIZ8WwKykEjQMcmo3tC0t4ji09OmeGp3ZmxYnOOpaWWdQo+pW1reUrrjIxjOFSk0qlOpFxnHK2dDT51lZW/eYr2tS3UZS1Z06iepUhLMJPoe/KxuaIUwJh1y2BzBAMMs0xx1j51yC+UYkMyy1KrYVjtjUXJVCotRJpLcicrm1Kd0foaWiduXLFzioRN6FIpWKyCL5q9VUKU6rjOagnLUgsylhZxFLLbfURUaXHThTTjBybWvOWIrdv5sbunJaGQ4aox1P5xj5Y+xeUK4LL5LDlMlhD0VJIXIlEZeVrKc+RGREFlEP0YdjEVy9heSSiinRqUJFpZdlp9LabwmqkITSlFTipJSWJJSWcNcjXKjScXCcoNpuMnHMXmLw8ZT5U+R8qLPGxqAAAAAAAAAAAAAAAAAAAAAAAAAAAAAAAAAAAAAAAAAAAAAAAAAAAAAAAAAAAAAAAAAAAAAAAAAAAAAAAAAAAAAezHko/MCYE9LKPtz5FHzzTX3yuOuP5qPbaJ+4KP8b85mw8VRZHiN2v8ANS7KfX+zH7Ykj4j7Poj72WX4iH0nzTSP3ddfjZfQQCLE4gAAAAClXfISz6lUfobxFX+Cn1L50b0/fx6yORSHab2+SyjEln+gXLOwGDMD1MZxIMKa4K2CGxdsWvsne07FkebLXg1oYWwpU5uVG1IYWertRpj7ibDC7rrac63jS6SlGF7oyc3qwjXlmTaSXiSxnO77bdqLayzO1v4Ri5TlTi4xistpbHhb+bYjJzkvF0eVclzvxgkjVRLtRnaEbBQLJGVNW3Z6n8Fnk8xI2kRaONfWtugF6KfSVwxFkWPSSQO8TsJOJaVC2zpKTr45M6JdBpJNaQs6sriVtSlSqQp3EYxnGM5JNRet4qU8NJ7yWyebK6pqlGtUjUhKVFtxcox2PGNr1Wm2t2cZMcNvcv5NL5OW7F7VyXROkWtUw2gjs0a5g6zrJile95oboK7tZ5kfieXzrZa5InGEtCxocZEzJL4oiMa6txqux5uvT3zW1Ckr7jnpGd1XhQlFpwppKnLZtdPG1SWUsbcNoir1qnenFqyjb0pVotNSlly5cKW9NJxbWxZxjaUfLyKlNu5+vF9FB9LkelmrNEd1Db6VS0tSSBVbRNXnf2C21UaYopQrm0ocYYbSnVL7rq76Hx3rc9N5d56fGW/n3L5ENLtq4oPmtKGP/wCfd8vtJK5U9Yr8kTLa1VKK1QbBaOFoeJ5tehWUxtryspYk43f8GsosUHq+YTzLeknHH8Oqm333QaN+8DTS+AvvbOulnn5N/Njcb6Q+/C6Ktrjo8Wlu5vkNhuvzG8P/APCFeU8j0Xp1ORP2umfWlg6mqsbq9fXeP4dStxlF15hJaIy5yUk31W3mlWkX3VUXm2c2t9OSs4x0Jo+Um8RuLWT2Z8Va7fyJcm3J0UE5aTvoxzrSoXKT5cuUUvoX2ya8+SH18zjrPMt5s77J4byNiLBeONG9h4Hk5dliHO0AapO/ykuNp2fE6CsySs1rzJpE4NtLUzW32K7+mEtjeqqQpfmYlw7NJ16FxTs6NCpCrWnc0J09RqTjGLTnLZuilvb342bznsKVahO5qVYzp040KsJOS1VJtbI7cJye9Pbvzyk06gSSES/kS2+NxbTJo3re8J7eyaUZ0wYlluSY1LIzZLIs42QnNtrFidSRJ5WzpmEyyFXK1KdcmQlJnZSWVakjbqrborqE46W1pXVSzjVt4RpVlCEoylHKnDNROMX+uwsZz0EtvOL0aoxt43Lp1pupSbkmlJ5jLC2ywn1JdJiVvPmHKTjqfqPh545PBPo1g+meZbkLDhbnOp69yN+cCETajnpCCKZUOvnbJFnNVLmN5Kdjk6SPPLinvvZaqzbHE0votKFKNa7qxvpXdbiNSrlQikkm45cMJtc214ILirUdK2pytI21PjtenhybzlJ7Gs4253/OiyOXiSFvfLE7ONbi7p2dIuesBNRry5VPub2REp1+w2nNXqrU5Zx9qFuLONWKbE5JhtSyzbiyzDruF22hXqaKpyUc441pJb2m3tS35+neaaT8a+mm8fBxTfImo7ubGW8vdyG5O/V6QYC5UTBWvOv/ACYluW4DAMna7SWSb87AU2CyVMJKwIC4JLJhmltyeiyBCcLxZzgdLXVsj7MU0vbTfJomkaEkWUOC0mIUq5XHH6Pr16l/KlKcKse8qUacIRl42KLi4ubcsJt5TazJYTLFUeLvqNKnacbFSpSd1NylJrxZSnGW5amHhLmfIzGDTA4lL/CdcxJ1JpSc1x2E3kRISz77SaqlimF5fUEkE8/hS808ku80qylecZSnG3jWtOPTc58HKTW3FG0zvexVaWd3N7CC12abmmsfqly8Y2vNKclhdKSfpe1mLPIf4/nWPN9ct4SyJDpRjzK8+042OgEYgc8YXSHyZfK3mLtb42NVWiQpW9amMWtDI6OCcxQSUSclSGHl33F826vVpecKlnRqwkp0oXltUnOLylCMmpNtZwk5JN55du45tFRlC6qQnFxnO2rRjGScZOT1XFYe3Lw2tnTuL35LXU7ZjEeKOVpyZlnBOVcWQlLyYG1+NKPmSIS/QUpZN3NmbH0qPNaWUompe8K0rXEnlS7XtSVYnZKloSng5Ce7NJS2HSNxRq1dGQpVYTkrqE2otSajqtJvG5PalnfjK3EllRq06d/KdOUI97VIpyTWW8vCzv3PPMQtKDTLP4O9jcu26tthnKtO999lP/aqXrXLeZxrw41ttoZX+TWtba1rS6tK1pbWk0Enp2vLG1WlNLoTbyvYtv8AXmGTcdFUsPGbmb+THt5PTjcZjaSSGEy7kUJDEYtpy0bySbDm5a6d5vwInl2Q41LWtnlMCNbYXm9Oz4mVky6VtKBGVWF3EnkK0iYpufHa5NRLFj1yPmvITjpdSldStI1bdRo1lGElmPv6eaiai28PZ77GXsSx1WsovRzirdXLhWbqUsuLw/ey8XbLGMYwzD/lAswZSXaM6+YgXcnSm0ZwMrztM8kYrMcpxP3mRSSRNsSo1zYhvieVjbp01xVzsl7G6WvfR08ZdHJuvtaDFSotzvK67GjTV3Xqq+ld1lTjTqZjTiopPMU3TSWss9e057urUdtTg7SNvS13OGHJtvGGsS2qPK8bG8fJptx7jue5amcfxzi+HSSfzyVrKt8bh8QZ1z/InxZYnPVmkNzS2kqFiq4hImUrFNSyq2JkaZQqPuLTkGmWW06kKcHOpKNOEFmU5PEUt7bfMuf5N5WwhOcowpxcpSxiMdrl8nyPY+o6aTRuQw2Rv8QlzG7RiVxR6dI3Jo2/t6ppfY9IGNce2PTI8tS4oha2urU5JlKFwQLCSVSNWQcnUFFml32UypKajJNSjJJxa2pp7U0+VPOc9JrKLjJxaacXhp7GmtjT+U6QZMAAAAAAAAAAAAAAAAAAAAAAAAAAAAAAAAAAAAAAAAAAAAAAAAAAAAAAAAAAAAAAAAAAAAAAAAAAAAAAAAAAAAAHsx5KPzAmBPSyj7c+RR880198rjrj+aj22ifuCj/G/OZsPFUWR4jdr/NS7KfX+zH7YkjH2fRH3ssvxEPpPmmkfu66/Gy+ggEWJxAAAAAFKu+Qln1Ko/Q3iKv8FPqXzo3p+/j1kcikO0krF2Z8w4OkCiWYVytknEEqWNhzKrk2LpzJ4BIFTMoPTKlDSpeYm6NLie2nqkSNSchNU3JjT0qY4wq4wgq6yOtRpXEdStThVjnOJrPJj7Pf0klOrUpS1qU5U5YxmEnF45th+UXy/lmET83K8MyhkSI5SPXuzofkmMTWSsE+Pc365Re+uJ0xaXNJIjV71crV3O6y9xuUOVypTcsMOqebW5OlSqQ4udOE6aSShKKcUksLCa2YS2PeYjVqQm6kZyjNttyi2m23l5a35e07TK2fM6Z3XNTpnHNGWMyubEnUpWRxytkSX5DXMyVZeSarTNSuXPDwe3kKjE6e9SSkMKLPvJKuNtuuLsrbijQoW6ao0qdNPeoxST6+f5TNStVqvWqTlNpJJybeEnnZyLrR0M9ylkzKj03yTKGRJ1kiQtLK1Rtqfp7LpBL3lsjrFbfYyMDe6SBwcFyJlZ7DTbGtqTHloW+00yiQgml93HNOlTpRcacIwjKUptJbHKW2Un0vlMTqTqOLqSc3GKinJ58VZxHnwsvp6SplWXssTrIpmX5tk/Icxy0a4sbuZlCUzSSSDIl7tGErahjTpfNnZyWSW5xjyJmaEbGtuc6qWlK1NydAanJQprCkKNKnS4mnTjCliSVOKxFKbbkkuZuTz1iVWpOpxspylUynrt+NmOEnnnWFjqNnvJe7owvEW0WxGb9t8vSxY45U1MzljqmQZjbPMnSuWZHmSaJJY2ienRCilEkUqFxLOcR16er6IEZCQotY4JrKkUu4NIWUqttQoWtOCjSuKFTUzGEVTp51ks7HhPZHlWw7bO6VOvWq16kk6lCtHXw5SdSaWrnG7as5xhPmzla+ch7V7QZdiaWBZW2Qz1k2CoVCRWhheQswZCmkTRKm+y8tApSxySSJyaEyhEWYYWkOJR2GJrL7rCbrLbq0HXStbejLXp0KUJtbZQhGL6dyWPkwc1S5r1YqE61SUFujKTa+VZ2/LksvGWYsuYUkBsswzlLIuI5ScgNajpLjGbSaBSA5sPNJPObzXmKubU4mITj06c41JcpqQYaQSZcXW8qy62SrSpVo6tWnGpHkU0pJdWd3yGkKtSlLWpzlTljGYNrOOfG8/rJGZcvZkkxE1y9lTI+VZklSJkCWWZInEnnMmTIEZ5ypIiIfpQ6OrqSkSqlChQnTFq7SSDzzjSrLbzL7qqdGjSi4UqUKcHscYRST2Y28+znE61WpLWqVJTlzyeWtudmd21LdzHUT/IuQcsS53yBlOdTHJc8kFUVX6bT+Tvcylz3c2tqNmbrneSSJc5PLlc3tDega0NVq06qRuQo0KfqaVKQUXmnTp0oKnSioQW6MVhLl2LkMTqTqSc5tyk1ht7W8LG3pJaT7hbbpIZH8cpdpNi02PYn2OdisET5tyWRDYz2HrELhEex+MFSaxkZuxZe1ti2OdbkKbrIrbkKlt6MckT3lw952uvKp3vS15JqUtSOXnfycvPvJFdXCioqvVUY4wlN4WNy37ljc9hGl2WsqXZG/jiuyXkC7LnX62U0yndMpHdkakmtupfbIuzerlWTdfaX0pfR3659cKXW0uoo404ibiqfF8TxcOKxji9VauObV3Y5etJ8ho6tR1ON15cZnOum9bO7Od+7Z08p2khztm6XZKR5nleY8qSfMLeqaFyDK8hyFLXrJKJbHyySWFYknTk7qZQmVMhKZOU0qCXSw1tLIJLR3k2FWUt1hQowpcTGlBUXnNPVTg8vLzF5T27dvKJVqs6nGynJ1Nj18vWWFhbd+xbF0EhybdLcaa2ORcy2x2WltjzD5Jj14sk+dsov9rtAZlRBSXwdztdZSrovh8qo1NdJHGlVDWV8o2oKOaJVRGm6lFGytIaurb0o6steLUEmpLO1PentfpfOSSu7mWVKtUaacWnJ4ae9Y3bcbdm0h83J2ST8dpcQn5CnB2J0UrvnaLF5ssfjMdpJwY2HMpkyTQq9fWNESsxnUHtN8iKbLHe5sONQXLKpTLyqzqlTVR1VCKqyioSnjxnFbot8y5ul85E6k3BU3JuCbko52JvY37Crxnl3K+FpFdL8OZOyFiaWXoT2y6UY0mkkgkiubVJhJyluq9xZyanKqFQamTmnpKqeoGmJyLzLLrii62qlKlWjq1aUKkc5xOOf7PkFOrUpPWpzlB88W16cb/lP1yfmTL2bn8iV5nypkjLsoTIC2tNJMnziTz9/IbCTjlBLcS8St0dnApCUepUHFpLFFqcs084y0ul5t912KVKlQjq0acKceaEUk+l8+NyzuWEjNSrVqvWqzlN88m2dBCpzNcaylmnOOZhKIBNo4quWx6YwqQO0VlLCsuIOTXK2aQMStA7Nam5MoPT3KEKsg2pJxpVb+YZfbXacIVISp1IxnCSxKMllSW3Y1zbWawnKElOEnGUXlNPDTOsfn58lT48yeTvLrI5LI3VxfpDIX5xWO74/PjusOcHZ5eXZwOUL3R1dF6hQtcXFaoPVrVZ5ylScacbffdlJRSiliMUoxS3JLYkuZIw22222222297b2tvpbOpGTAAAAAAAAAAAAAAAAAAAAAAAAAAAAAAAAAAAAAAAAAAAAAAAAAAAAAAAAAAAAAAAAAAAAAAAAAAAAAAAAAAAAAB7MeSj8wJgT0so+3PkUfPNNffK464/mo9ton7go/xvzmbDxVFkeI3a/zUuyn1/sx+2JIx9n0R97LL8RD6T5ppH7uuvxsvoIBFicQAAAABSrvkJZ9SqP0N4ir/BT6l86N6fv49ZHIpDtAAAAAAAAAAAAAAAAAAAAAAAAAAAAAAAAAAAAAAAAAAAAAAAAAAAAAAAAAAAAAAAAAAAAAAAAAAAAAAAAAAAAAAAAAAAAAAAAAAAAAAAAAAAAAAAAAAAAAAD2Y8lH5gTAnpZR9ufIo+eaa++Vx1x/NR7bRP3BR/jfnM2HiqLI8R22HmpdlPr+5i9sORD7Poj72WX4iH0nzTSP3ddfjZfQQALE4gAAAAClXfISz6lUfobxFX+Cn1L50b0/fx6yORSHabA+T/wBKIbuS95+PyXnuuuOM9dsDv+d5vkW3Frll28tlj8gjzQqbC4k0S2IOhpl6N4WuRZzaqdFxprZY3JWZUcutOTcN9eTtFQVOh3xUuKvEwhxnFeNquXvnCa5OXVSzls7LS1jcca6lV0YUqfGSnxfGbM4fiqUXjY92X0DZHXrQnGmN75Lrtyibjs1kW19akFmMVOn2U8JFXsiuirro/wDZvL5e9s9tWmpSalGmqGqlw6VWpBxfUL+di3r39Spq3FhG3p6reurqlVeslsWrGOcN8u5dOditRtIQzRvHWnlJQdvUpLD3tyk2ljm2t7CSkmr/ACWRqVMaq5VXISVUaQSYpS2cnlkNTamPvLtuOItUW50LtUWkmVuLodbZZQ2lvVKWW0upaI5XOklKSWjabim9WTvaccpPY2uLeMrkzsztewkVCwaWb6opY2pWspJPG1JqptWdmUsPeRvyjGlML0Uytj/FkVzutzg4S/EEQyxIeu2J1OH3/H1Z1VatjsPlEVVzqeK0ckMjhLdIHBCuWtrg2J3lCQrbS7r7DTJLC7qXlKpUnQVFQrTpRxV41TdPCnJNQitVSeE1lSae1YI722hazhCFV1danGo8w1HFTy0nHWlhpLam01lbCFdPNVMibqbCwLXfGKhma5BMznNUukckU3o43EYvHWpY/wAqlb6oKsMNtb2Rkb1iqicgu9S4LKJGxJSqpYSJ7q5p2lCdeopNQwlGKzKc5YUIRWzbJtdSzvxtitqErqtCjDxXLLlKXvYxinKUm8bEl17eXbhZxyTk1MBzfFmwU20u30i21s21fhDxlbLOMHDBcywY4KMRxVQWnmuRMbSKWSuQNU8Z4lQ4pc4k2ksp57bUq5H1ZydI61vnDHSVaFWjC7s5W0LifF0qnH06q13tUaiik4N7ktuX0Za6nY0pwqytrqNadCOvUi6c4Zgt7g23r45eRb8vKzCOpGiDLnfDuWdoM75/j2q+reIpCx4/ccpvEIfcoSOZZVkaclxbsdY7xtG3NlcpQ8omY9M8yEyrygozNbk3OXUFjWW/L2Ge6vXRq07ahRdzc1IuapKcacY01lOc6ksqCzhLKeSO3tI1YTr1ayoW8JKHGOEpylOW1RjCO1vG17erO3H57faJtGvuK8NbI4UzyxbQav5wcJHF4xlZogsgxi+R/IMRvr1+gc9x7I17y4Rh56PaetZq1eV9jyib3JaRYSiKRKnFaXsq9Wrb1qLtrmjqynTc1Ui4S97OFSKSkny7M82TFzawowp1qVZXFCo5RU1FwalHfGUXlxfQ88xrzHe+jacYAAAAAAAAAAAAAAAAAAAAAAAAAAAAAAAAAAAAAAAAAAAAAAAAAAAAAAAAAAAAAAAAAAAAAAAAAAAAAAAAAAAAAAAAAAAAAAAAAAAAAAAezHko/MCYE9LKPtz5FHzzTX3yuOuP5qPbaJ+4KP8AG/OZsPFUWR4jtsPNS7KfX9zF7YciH2fRH3ssvxEPpPmmkfu66/Gy+ggAWJxAAAAAFKu+Qln1Ko/Q3iKv8FPqXzo3p+/j1kcikO02a8nxuzAtPIXti0ZG1kv2QjmwON4rjhSgWzl5gcZaErbJTXxY0ytfH2ZY8rWSSnVbjFaJre2NUqow2NV95yV4PVNldf2k7qds6dzxEqFR1I+Ipy9603CMpaqks7G1JI77O4jQhXU6HHRqQUNsmoJt5UZYWcSa5JJreucyZzDA9Qtz+TrzTuTgPXJk1Dznp7kzFcczHBYNK5dKMXZPxjml5tiMPfGZHKTVBsfmDZLzjerkITqllsjM6GO6h5Of2CyMc9Gd1aX1K0rV5XNG5pznTqVIpVKcqe1puK8aLyt+WurfNVhb3NlO5o0Fb1KE4RqRhKThOM9iwpN4a38mzlecLGjknNcohnLaZNO8xE0K1s1Rh0i2m2JcVCOixvvgOI09r6jipqdQjUoHY+aSYtnZFEcOMTLXqM3Se5svuUoa0p0aTuJ0bZwo/dFxONvQS369R41l+9jmWXsTW0gsKMatdSqbaNGMq1V4eNWC1sPKW94TWx4y1nBiNtNsHMNrdiMwbETm+/siyvOHmVGoaqDlRLC0qDqJo3FkByi8w6rVEo2maY002X33XFNjUlLrWtLB1WtvG2t6VCHvaVOMc87XvpPlzKTcn0s57itK4rVa0s5qSlJLO5bEl1RglHk3Z69oXIO14bDbaVTcevXjdG1dI1Uv5M6+9GhVU/W7hxM6dVJRb1PqPE3qXVuH8nnCu018Ba83uha5zuxme/edui1+q3GGlJ2dyllbniGq+nOXsxydJVcghYmv2V2lLd+p3RUzk9do7JrRVS3rZdFriYVavo8UM4kdbKqKo+r0Uf2HqnUqXdvgGmfue1a2NX1q48+cyxjp5TOi88fcbn/klwns2blv5NrW3fylqp+dT+D2OPU63dvlhiqKa28a8SaaapaF9U7fbs6tS3m0rX+74eXXt11jn3cy9zsPF6Xrwcvkyl1bjaT/APZSxnZdPWe/klje9qxs5usqk1P/ANXocaufP7XK4lUjfS+d86ak6bRs6p/+D8sqn0T/ANi6tRVW/wDstDRn/Tmz4k9d/wAZamcbm/G1c/uuta4/9k5fLc7OvDzhZwljfhc3MaVRclWAAAAAAAAAAAAAAAAAAAAAAAAAAAAAAAAAAAAAAAAAAAAAAAAAAAAAAAAAAAAAAAAAAAAAAAAAAAAAAAAAAAAAAAAAAAAAAAAAAAAAAAHsx5KPzAmBPSyj7c+RR880198rjrj+aj22ifuCj/G/OZsPFUWR4jtsPNS7KfX9zF7YciH2fRH3ssvxEPpPmmkfu66/Gy+ggAWJxAAAAAFKu+Qln1Ko/Q3iKv8ABT6l86N6fv49ZHIpDtM+NMd30escbzdh7KOFY/sprLsazRxBl3Cj/K3nH61e9QZeqeYFMIdkWPoXN5hUmjLyqvUVWJWtwIc0laJlKaxSmbHBv4ryzdy6dWnVdC5oNulWUVPClslGUZNa0Xyx59vIjstrpUFUp1KarUaqWvTk2m2tzjJJOMlnKfQSJn7lB4DKdWCtNNT9XkGp+D5FkJLlHMXScvyTNmRMxyxlTkJosmks1eo3CykcRj9U6NyTRNKwHILX1paHlCc2KS3ij5Fb2NSNx33dXDua0YOFLEFSp04y2S1YJy2yW9529SSNq93TlR73t6PEUXJSmnN1JTkl4rlJ43Paljm6SJYFuXZjHRTN2ncIxmWzyrYzK8GlmX851llqldJcWY4TdcIfhpLCL4tb1pRtk5qdMDZYlmFVi61e6R9YzmtyywxPNO0dS9pXU5qVOhTlGlR1d1Wex1HLO3EcpJRTT/XbcGkLlU7Spbwg4zrTTqVdbfCO6Cjq7tm1uW1NrHKsX8TSWDw3JsDlmS8dFZdx/HJSzPExxedKHSElT6PIFpShzipstZE6t3jtjylsvRXuzclUKkVptTiiDbreZd01YznSqQpz4qcoSjCokm4SaajPVex6raeOVL5TnpyjGpGUo68E05QcmlNJ5ccpZWVhPfz7DJ3Bm6CvVrdO3bPXDGDFj+Ot8zmC+P4KfZA7TyMIMYTQt0aHXE7rKHYlI9yFBZFnU9mTyRWmJcbFpCJ86L0pNYQOWtad8Wfe1xUc5akFKskoS42Gq1Vilsi9ZN427G1knp3KoXLr0YKEVOTVOUtZKnLKdNywtbEXse7KT24Mn33lJNd8f4s2MhWlehjXqzO9ooU84lyVk982FlmeVTTheXGlHTvGmPIzKIFF26JoJZRMmRqnVQse3FEgpdRHW1xRR9zYeaOj69WpRle3auadvJVKVONGNJOaWIyqNNubitzWrty+Und7RhCrG1tuJlXi4TnKo6jUHnMYJpKOc9KxjZlJkK6kb3RzBmFcxatZ+19Z9p9X8vvjLPzMarZ874nlMBy/HSE7a25Nx5kliYZMuYXRWwklMkiRXsS2x7QN7WgqsRs10lZ5RNdWU61alc0K3EXFKLgp6inGUJPLhKDaTWdqecp4I7e7jSpVaFWlx1CpJS1dZwlGS2aykk8PGOT5drPz2+3qj+fsQ4R1nwXgNt1f1kwauksqZcZJciv2WJDLcmTA26j9kKd5BkDPHFL852o6moWFJYwI7GJM5PKNOpOaz2ltZM2llKhVq3Fes69xWUYynqKEVCOdWMILcvTzLCMV7mNaFOhSpKjRpuTjBS1m5y3ylNpOXs+Y13148a8fL+aLB5y87+U4wMAAAAAAAAAAAAAAAAAAAAAAAAAAAAAAAAAAAAAAAAAAAAAAAAAAAAAAAAAAAAAAAAAAAAAAAAAAAAAAAAAAAAAAAAAAAAAAAAAAAAAAD2Y8lH5gTAnpZR9ufIo+eaa++Vx1x/NR7bRP3BR/jfnM2HiqLI8R22HmpdlPr+5i/BkORD7Poj72WX4iH0nzTSP3ddfjZfQQALE4gAAAAClXfISz6lUfobxFX+Cn1L50b0/fx6yORSHaAAAAAK9v8H4KcA+3oAAAAAAAAAAAAAAAAAAAAAAAAAAAAAAAAAAAAAAAAAAAAAAAAAAAAAAAAAAAAAAAAAAAAAAAAAAAAAAAAAAAAAAAAAAAAAAAAAAAAAAAAAAAAAAAAHsx5KPzAmBPSyj7c+RR880198rjrj+aj22ifuCj/G/OZsPFUWR4jdr/ADUuyn1/sx+2JIx9n0R97LL8RD6T5ppH7uuvxsvoIBFicQAAAABSrvkJZ9SqP0N4ir/BT6l86N6fv49ZHIpDtL8x1izJuX5KRDMTY6neUZepTnLE8Ux1EX+bSU9InrZRQqIYo03uboanIqYXQ46xLcWVUyzql1vOt46VKlOilKrONOL5ZNLZ0dJvTp1KstWnCU5c0Vk/fJOIsrYZkNsSzDjHIWKJVckLX0jOSYXJILIaoTrjLCVlGWUNrW41SnGEmllKOjVKvvLMtturWy6lFKrSrLWpVI1I8rhJPZv+bnMzpVKTUakJQlt2STWebGzl63zl1Yv1o2Oze1ur5hbX/NuXmViUVSPbxi/FU7n7WzK7SClVyZ1cImwuyRuUWpjilFSVhxJlCDCza28y+26ulS4oUWo1a1OnJ7oykk3ndhb+f5EzaFCtVWaVKc0tjaWVnG72P+0h9ybXFmcFzS7oFrU6titS3ubY5JT0Lg3L0ZtxCtEuRKbC1KRWlPsvJUJzyyziTbLyzLLb7a0pMnGSUoyUk1lNPKexezbjPLhkTTi2nlNNpprDTWxp9K3PpP4QoVrotRtrajVOLi4KiESBAhTnK1q1YqNsITJEaRPYYepVKTr7CSE5Nl5pxt9hZdl191KVNpJttJJNtt4SS3vL2bFtfQmwk28JZfIltbfMkt7JfyhrdsRhBuZnnNOBc0YhZ5EbVPH3XJ+LpxAW19UWkXKaksy6VsTSlczaJ7LlFS0Rp99CLbja05lt11IqVxb1m4060JuOcqMk2tnNv+29ElSjVppOpTnBPc5RaXpa+XG8tTHGKco5jklkNxFjee5Ul5iU9eXFccQ+QziSGIUtxVilZYxxluc3S5KnvPIsPUWpalE3HFWmX23GW0rtUqU6UdepOMI5xmTSWfl6zEKVSpJxhCU5LkinLlxyZP5yNizJ2HpIbDct45nmLZeQnJWHxXI0QkEIkhKRRW+1OqOY5M3tjoUnPqWZQk69LaWbWy+ll13NqFOrTqx16c4zjuzFprPMJ0p0241IShLY8Si08Pl2/J6UWGNyMAAAAAAAAAAAAAAAAAAAAAAAAAAAAAAAAAAAAAAAAAAAAAAAAAAAAAAAAAAAAAAAAAAAAAAAAAAAAAAAAAAAAAAAAAAAAAAAAAAAAAAAPZjyUfmBMCellH258ij55pr75XHXH81HttE/cFH+N+czYeKosjxG7X+al2U+v9mP2xJHxH2fRH3ssvxEPpPmmkfu66/Gy+ggEWJxAAAAAFKu+Qln1Ko/Q3iKv8FPqXzo3p+/j1kcikO02faMbG7SJsfzDRbTxDFoDljZ6dpX93zghnpGJ8oq4xj+IuD5bi9Lk97lMZj0ViVbWZ8eeZaubnh7cnVZHSVq214Iaz669t7fXjd3TqTp28WlRVN1I5k0tfUinJyXPjCi3lpHda16yjK2t1GMq0k3NyUWkltWs8Yjjpzzbd+fXKgsWccGcmjqLrpu7I3zK22jnsFPswwHITiscMmpoDrr2GmRd0xSdn9YWrapY+u07UssvVxeLSqXWMjGljdj8paUSWFplfFo6VKtpG6rWceLtlRhCcHHi3Oqnlz4ttOOI4WXFPZjlWey/wCNp2VCjcPjK3GylGaeslDD8XX5Xl7k/mLM5RbYzOereJeSiwxrblef4Hx4XycGvGxy1gxLLHyAlPeY8yr5Y9T6bSRRG17cqkbk7OzIU4klvZy5I2K17ze2J0lHpytVZ0dQpXc9IV7imqsneVKCc1lxpU0koxzlLOs30tJmt5WqW8bKjQm6cY21Ks1F4zOeZNyezOcZxne8cxEPLdEIZVmLUHY+5rbmqZ7d8n1rFsRlm1qTFJEbjlGUM74zyF4JIJsKJs6a3MDGXfW0my449MapOrecoMuE2hpONK6oJvVtb64o0stvFOLi4x2t7ItvC5ngh0nh1berhJ1rShUqY2ZnLW1pc2XhH68g+zpl23mVXxgaWSQZ7gmnOx851KYH0tOoTvGy7KwNJEHTJUaql5KxwIYl0vXpy6lGXpbEZzmTUo5AWcW002rWkpNxo1Lu3hcSTxihKUlPLT2JtKLzsecPeZ0Us3NRpJzjbV5Uk+WqklHHThy+jaZH8ntkja3a3BPKz4u2qk+W8zYUYdHs25kVr82OEvlLNjjZ/GZ7dJMWrUEjkhipRB5HQxFLHw+NNipvLe0sQNucGlajYLiSeW/hbWtTR1a14unVd1TpfqbWZ0aicZqWORNp7U1mXPg6LN3FxC9hccZOlxFSeZp4jVhlxxlZW57Fvxu54ZwVkea638hjmTMGD5G74wytmnlIIxr1OMlQteqj07WYliuuxOU2mIoJS2HJ3llb7JYoclKi5mWIT1qN4d2xYae3OStKZNWjG50zTo1Up0qFo6sYNeLrylFa2HlOSTazjZydMVOUqGjZ1aTcZ1q+o5rZJQin4qxuWduzG3bsP7znO5jtPyHuJc45rkDvkDL2uW/sl1yi2SZc5rZDNHPEk2wmkygqj75JHQ5Q8O9rfKDWsprq5LFlUDU0pkaa4sr+RbmjCNtpepRpRUKVe1VVwjsipwkouSXPLWWWsPxeVYFVyr6MhVqPWqUq2opt5k4S3Jve8PHLv5M7tE9fB2hdPo2FSAAAAAAAAAAAAAAAAAAAAAAAAAAAAAAAAAAAAAAAAAAAAAAAAAAAAAAAAAAAAAAAAAAAAAAAAAAAAAAAAAAAAAAAAAAAAAAAAAAAAAAAHsx5KPzAmBPSyj7c+RR880198rjrj+aj22ifuCj/ABvzmbDxVFkeI3a/zUuyn1/sx+2JIx9n0R97LL8RD6T5ppH7uuvxsvoIBFicQAAAABSrvkJZ9SqP0N4ir/BT6l86N6fv49ZHIpDtNkuqGseq+z+veU4+67HwbXbdKGzZvk0At2HyKx4012yhhe9nSonqLopa6sN6dgyw1Sa89wS3u0lJRvLWpbEKFjqlIk0lj1ddXFzbV6c+JlWs5Qkp8TBzrQqLc2lJtweHsUM5xtecHdb0KFxRnHjI07mMk4cZJRhOG9rd77pb+Qyi2we8d668lTiPQ1w2OwxshnJy3DctouZgDIheYcb4XxYbih3gNkIUZCZzSoynljzM1zlJDooyXOaUix1fXhdaQYuZXV45bWM7jSU72FGrQt1bql+qQ4t1qms3rarSl4qljMknnfswdFy40LKFrKrTrVeNc8Qlr8VFLdrbUm2sYT2L5SRs5YyxLyluCeT/AMl4w3A1IwfOcB6q4t0ozXiXanNcfwbJos5YQMdaNmT4+Y/0UdncFlzfJTnbpEZSKz2kujc1E0eZJZLGSIR0Kk9GVbynVoVp069xK4oVKMJTjN1FHWhJpPVcdVb9nTuzvUpwv6drUhVpQnSoxoVoVJKDiqeVGazjKaednK1veSCeUfmuINq9zdbtacDZhxyRhvXTA+v2j0Q2GyFI7oriZ3tx2SvTv+UZDKj0SqjXCkbzI1zepkhBDi1r22PUkLMc4NLkiVqemwhVtbO5uKtKpxlatcXsqMVmolNKUYY2LWcYp42YcsPcQ3jpXF1RoUqkVSpU6NsqsniLcXhzy+TMtvU2thrzamSc4F2jRxXFuc4O3z3HuW7YhEdhMYZLogxlY6JZBWPJchxrKttrUSTj5TYbc5GSlUUkQ3Rg1QqcCKIr1BNe5yp17XXrUpOlOi5zpVINzUdVycXDa9aPIlt1sY24ONRnSuFCFRKcauoqkJeLlS1VJS8l8udmN6PQ5nXezLuB9Xdh0+1HKO4r3r2P2SwTKtZMR4R1nmUUnuEsTY4ymYgIy3lvMEjxzGoTCzMmIWNqrHYCnJtepKhVuV1Suv8AFpFJVkRoqNpSubig7aynbW1Cqq061WLjKtKMXxcaak9fVjJ5exLPyFvUualCjW4+5p169WnxcKdJxapxm/HlPVSWs47FnLSexYbxgTqM4Yi2c5MrNWgb7nrEGu+bYltex7m4vedhJk3Y2xVlJruxaiw1J8fpsiO19rJGZezpaVfG9G71qY/mODcnbk9WpFLZBFOy7VS20hTvlSnVoyoSoVeKjryg9ZSi9WPjauFhYXvnjq5bdwuLKdo6kKdWFVVaevJKM09ko5exPrfNuWTnbx5xPq9yamEuT9iGc8O7AZfm+zEk3BzlI8AztFk/GWP6EwCuKYJAU89ak9jG9vjmzWlO74iajjDmJ0Y1VqihjS7MLq9ZtVUutIVL50qlOjGjGhRVWLjOeWpTkotJqLxFLW2rGxLO3Ny4W9nTs1UhUqOo6tRwetGO/VjlZ27duPm2mk0XD2fbtKoAAAAAAAAAAAAAAAAAAAAAAAAAAAAAAAAAAAAAAAAAAAAAAAAAAAAAAAAAAAAAAAAAAAAAAAAAAAAAAAAAAAAAAAAAAAAAAAAAAAAAAAPZjyUfmBMCellH258ij55pr75XHXH81HttE/cFH+N+czYeKosjxG7X+al2U+v9mP2xJGPs+iPvZZfiIfSfNNI/d11+Nl9BAIsTiAAAAAKVd8hLPqVR+hvEVf4KfUvnRvT9/HrI5FIdpzx8ru049v49z+sZz7OXl+32Q2Y3bec48v0/j+HwjA+3Ju9G/pAGc82d2N/Jyrqzt7QH26jD6v6urO0AE8cz2NbelY9K3rpAAADmlfjThSvq8Pj80Zy/sln0/bPKNnLn04+hnAwAAAAAAAAAAAAAAAAAAAAAAAAAAAAAAAAAAAAAAAAAAAAAAAAAAAAAAAAAAAAAAAAAAAAAAAAAAAAAAAAAAAAAAAAAAAAAAAAAAAAAAAA9mPJR+YEwJ6WUfbnyKPnmmvvlcdcfzUe20T9wUf435zNh4qiyPEdth5qXZT6/uYvbDkQ+z6I+9ll+Ih9J800j93XX42X0EACxOIAAAAApV3yEs+pVH6G8RV/gp9S+dG9P38esjkUh2gAAAAAAAAACnx+NeAfba8e0HPDjx4fM/N6Xx4AOf7ezsyOHleH4+XXtfh9MZa9D6Mf1ehsCtOHx4cPAMGWsY6s/bn61sOAMAAAAAAAAAAAAAAAAAAAAAAAAAAAAAAAAAAAAAAAAAAAAAAAAAAAAAAAAAAAAAAAAAAAAAAAAAAAAAAAAAAAAAAAAAAAAAAAAAAAAHsx5KPzAmBPSyj7c+RR880198rjrj+aj22ifuCj/ABvzmbDxVFkeI7bDzUuyn1/cxe2HIh9n0R97LL8RD6T5ppH7uuvxsvoIAFicQAAAABSrvkJZ9SqP0N4ir/BT6l86N6fv49ZHIpDtN5WmWoynZfkpNtr8W4FbstbLFbTYLi2OHpnhrS75IZo64JEK6UIGiUKE1HCOReqEtY4SZQY6NzElbyla95PJRknH2011d976Tt1VrOlbu3rSnGUmoSksKLcVnWlyR2N53bSzt7d1rCrxdJVKvfFNRajHXUWnla7WVHY222lzmubaTRna7SxdFUOzOG3zGNs4SLFkQdTXeKyyNSGxuqn64pmuWwV/k8XUuTbarRmOLRa8ddUBKxGerRkkq05hlhb3ltd63e9WNRwxrJKUZRzuzGajLHTjHScle1uLfDrUnTUvevMZRb34Ti5LPQ3nfzMjXMeveX8AUxVXLkR7E6Ztw3CNgMY16/xh+7JsRZHo5Vhkt/8ARl6eusvXmjQ4/wBoZD1pkzd0f+2rMh6sR1Xajc0bhVHSnrqlUnSn4so6tSHvo+NGLeM745i+Rs0qUalKUI1I6rqQjUhlp5hPLjLxW8ZSbw9qS2omU/k+dvU21DFpQdiPqezclQJnRkxpWe4xu6agWQZVklOf2ZWTS7H6fqkKRKXrqauVkHWdS63Xl2u15aC+Pv6173ndcau94ScZVdSphSU1Ta1NTjH47STUXnfu2m/elxx8bfi/1aSTjDWhtTi5LxtbV96m9ss8m/YSXJeSR5R6IYnV5rkGpmSUcBb01i5zMINi7nMWpAZdWlHF3xe1SFbk9pbbS6VVGuDjD0yIlD/bA0+xDWiiscdKWEqqoq6p67bSzrRi8b8VJRVPZ0Sa6SR6PvVB1Hbz1Fv965Lrppua+WPTuw30uYuS139wDh4zPWXdZ5rDsWJLW+95kBzlD3dwiljqYSQhMnMRYJK6zOBlGqlKZEYbMo8x2JV6lMgVXELFJBBm1LSVjWq8TSuYSqPOIpSSljPvZSioSzh41ZPK2rOzKpo+8pU3VnQkoLe9aDa/fRjJyj05js5TpWzFLOZyc0lzadra8rXpPt214yRbal5dbU7Ezo78UFSZTgk/B1zzR1XuCq++ya2ZFpG70VCVVjFSQpDUBjW5ZdVq+jR75ioug597cS3J4aTqcdhJJZSUG1nOcPGXhU13nKq6DbVaMFccaklsficVnLbxnW1X1o/bXrk0N6NqcduOWcC66y6dY5b1CtFZLL3SIRRse1yC84lcgh/ZrI44pnK9GpTnI1KGGEPyshwKubzSbVtOjhW0hZ29Tiq1eMKjSepicmk3sctSMtVZ5ZYXKKVjdVocZSoucNvja0Ip8mzWkm3nkWXnZgz25QrWGD4y225LDDse1uRFO+SdNdHVOWcFMByLDMhyvlqZZEmcYncfk0lVlN1kPn86WISIk9zN9uTqmFbQte6HE9bLql8Oj7idW1vqsrh+LcV1SqyTqKFNNqDUdutGK1WlyrnOu8oQpXFpBUV41Klr0o4pynN7JKUtmJSezLezGev99W+SiXbp8pJm7C92IZdrNrjibJkyjeWIu1ZoxhO5/gap8Vn7jjuIt75JHp8XZQvWy2Hksrm7RRqnpTS2KDznd8oUWVIT1xpPvSwoVuNjc1qkIunUdGpCnVWuoylqxiowwn72Uobdye4xSsHcXdSnxU6NKDkpx42nKdN6uYLMnLWzvbWd+Mrea93rk5dxmGT7CwxbiZCfJ9V8dt+W86MrRlLDsgXQ3Gzky0kRUuRlsGQHK2aNiJmuKWvvYFdKFMboemIkKdrUqk5JvdC/tpQt5uo498zVKnrU6sdaq1th40Fq9DniL3ptHJKzuIyqri23Si5zxOnLEFvllS242NqOWlta5CE8f625qyjiTNOdoRC6u2JteE8PUZgmaqRRRhQROk+dlDFEE5SSQvrU6yVwe3ZKaiIa4kgfXIky5PcsSJylaS86apcUadWjRnPFWu5KlBRlJy1FrSbcU1FJYbcnFbURRoVZ06tWMM06OrrybUVHX97vazl4S1dZ5ktnKQ+zMzpInhqj7IhUOb0+OSFnaG1LZ1RU4OjmqKRIEKYvjTnqFSs8ogmzjTnGGW0404iVtJOT2JJyfQkm36EiNRlJpJZcmopLb4zeEuh5T3459xJWdsEZY1myvLsH5xiB8DynBD2tPK4opdGJ6NajXpjbJK1f21jTo9MS4tcxPLY5EHtrosIuIWF0qZQ2hhdkdGtSuKcatGaqU5Z1ZJNJ4bT2NJrDTTTSN6tKpQqSp1Y6k44zHKeMpNbYtp5TT2MiMSkYAAAAAAAAAAAAAAAAAAAAAAAAAAAAAAAAAAAAAAAAAAAAAAAAAAAAAAAAAAAAAAAAAAAAAAAAAAAAAAAAAAAAAAAAAAAAAezHko/MCYE9LKPtz5FHzzTX3yuOuP5qPbaJ+4KP8b85mw8VRZHiO2w81Lsp9f3MXthyIfZ9Efeyy/EQ+k+aaR+7rr8bL6CABYnEAAAAAUq75CWfUqj9DeIq/wAFPqXzo3p+/j1kcikO03taxymRxbkIOURujb26sRj/ALNYDizyc0L1Tce4xx6LZiXpkVnIziTD2p4Sl1QuyA269K4t5qhEsJOTHmlX0txCM9NWSlFSUbevLDWcNJNPHOnuLWjJw0Xc4k4uVenFtb2tuVnK2PlX2dtyN2dXb+DywBO6Obg5J41ysTsxR0hesUKyWFkU6uv8hUtDMUeaZY2th788Oz0cgR0ISmurmvcLiaq1ig41FJadmklFSsYa2ElnE5vLxjL2fL6BJt6Jhlt4unjPJ4u5b9nazrOWGRq1deSiISJVCo9byPGkCJGQnJMPOVLK/wAYhdqVOUVbW89TcYeTZYSVbcZfeaXbbTnX0pXGiGlT0im0tXSF05ZeEliL1uhPbtfT05xpFN1LJxTetZ20Y4WctayaSW9p45eVbOU3JyIk1P8AwqXCKc8u8k8iCR4k4oyythhRpWj0pLMLMtr27L7L7a2XW17dK0rbXyhXJp8HLlranVk10p3cNvzFhJf+3LfC/wDdxb2bdlGec9W5vHsNd3ImZPyHfysGZ34yZSE54nGN9rnGYOJ7mpPUyVehROkrRrHm82++jgoSyNsQPCc1TQy4lYmLMLrb/KpdYaXpUlYW8FCGrG4tYxSWEot6rS3bHFtNHHYVaivriWu8yhXcm3nLjtTedmU1lPkWzpIb5IWWyt6beV5KeZNIHYuV8k5uRMJTY5vDivtkktRFxqqSUP8ARWoNo8SJLWSSKpD04dIcSavz1UpTb10W1PaVUYy0W4RUcX1GK1VhqLi8xysPHPyNrbkxo6Upd/KUpNO1qOWXnLWxNp72svoWdmDpmThT+D2TOtOP87W0Ur4OGqLb5XqiR7NOU8Pb3jU6MfqkPoNV955/wuGHu/WvZvf0Z9hdXK/OMqbML8kYxxNS8otfy+TlwtI4SSiuOSRs7NSm9yvzK6W2I7rGm6dkdWhZkqNT3XuKNS4EXqTbOn2VN10TGLq6RdRJ3DupqetjKpqK1PfZbi47c7FltbkjOkHJQslDMaSoR1NTO2f67dhayeOXWedpltvAtlTjyonISuE7Pe1U3Xaycl8tmKmTVWXSVRKlWfpSdID5Dc4064XPZrterMdqr6UWVX3KKqv7P1Qc9jjvDSWphR74utXGxY1njHIljGOgmvHLvuw1863F0HLKzJvKznl+Q7/Vb/703M/84Pb/AIewXmOnlelT1BFXSXByi2sPi6DT66y39edmdnpRtTytM1Us++qPC/FZ3bm1yZZqa5H/AGBYsBb64rsnhJC/D+erHvWLNbKusSVa3rG+ciyYmaQ+HLTCLE0faZaZE5O/nknlqOtDAtJLobQ64g2z0hbuvo79TX6pShCvSaW1TpJTWrse2WHHZ0nFY1uKvVr+9qylSqJ+TUlhuW3dF4k1nkM2eUVxSv5NTQWCcn4ocOqZL2A2ozXsFlZWXdYWrX4fw/KF2IMAUOLKvutrGMkJGMrKjMiPuNWN7kgUWLKI1HPTU5rCr7oXs77fToW1KjTWNnH1VGpXaWNkoJqDa2bFjYdF5B2VpGz2a1WvUqzeVl04NRp56G/GSXTk881l19l9l9l11l9l1LrL7bq23W321pdbdbdbWl1t1taUrSttaXUrwrTt8Be7OX5c7sfbeU+2O7K3dHM19DXyM7iRSORS16cJHLH16k0idTqKHV9kTmueXpyUWl2E2nODm5HqVyw60kssq0xQeZfQsuyylebZbSmsVFJKCSjyauMezYZk5OTc3Jyzt1s5z052nSjY1AAAAAAAAAAAAAAAAAAAAAAAAAAAAAAAAAAAAAAAAAAAAAAAAAAAAAAAAAAAAAAAAAAAAAAAAAAAAAAAAAAAAAAAAAAAAAD2Y8lH5gTAnpZR9ufIo+eaa++Vx1x/NR7bRP3BR/jfnM2HiqLI8R22HmpdlPr+5i/BkORD7Poj72WX4iH0nzTSP3ddfjZfQQALE4gAAAAClXfISz6lUfobxFX+Cn1L50b0/fx6yORSHaTpHtksxxbAOQdYWOVlI8J5SmMans4iFY/G1JrxKYhQmkfcrJEqaD5O22oeoFcUTW8okCrm/wDDEqjnXcYJW9KVxC5cXx1OEqcZazwoz98nHOHnnayiZV6ioyoJ/qc5qbTSbzHONuM8u3b8h+JuxeXztdEuqBkpKuwOjzCZntPC+sEdodZlU2H3wK+S1k1GqkrvLrFTL2zrHe93MFLrunUa6OFKKg72o9899ar4501S1tZ41E20tXOM5b24yOPqcSrfK4pTdRLCzrPlzvx0bjL3F3K+cobhzFsGw5BNgL00Jxg0rmLG1JDjTEU3lUCZ15ZxFW6JT6bQKQTlkTIEZ1G1isRSEusdaEzczMNW5pamxEk5qui7KtVlWnTlrzxrqNScITxyzhGSjLPLlPO5k9PSF1TpqlGa1Y+9coRlOC34jKSbilyYezJFivlEdvF+2bJvEsyqWp2djyEhuaskHQjH5lCUqaCq8bFWnxS6LVha03sOXqmsxStjyhQcabVzNNvdLbVtu/ufaq1nZqm1bzk5OCnLOXNVNks6yWslsT3bNxq724dxG6clx0VhS1Vj3rj73GHlNp5XL1ET4O2hzdrhlZwzbhyYFRTJTo0zBjXSA2OReQFnNk8RqUEpT9Z5IzOzIXVySq1BdpxTdYeiqZz0BiUyyy62avbUrmnGlVi3CMoTSUnFqVP3rzFp9fIyKnXqUqkqkGlKUZxbaT2TWHsax7DrML7E5d18Ly0TiWUFRkvOOGpvr/k6hrDHXysixNkWjdbL4xZdIGp0qzGOtGpDzX1j62yBv6jXra6JOqm89XtqNw6PGxclQqxrU8ScWpx2Rbw9qS5HlbRSr1aPGcW0uMg6c8pPMJb1tWxvn39J/RGxmX02uq3VEmUlWYHccvE53WQvrBHLjjcpJ4kVBipJSTXNN0sLLtjBJbd1kLe7GG662q25sqvuuU1d7Uu+Fdar45U3SUsvGo2m1q7t6W3eOPqKg7fK4pzVRrCzrpNJ62/c8Y3GS2vXKmb06t4vbcL4bzZY04xYpIrl8YiMsxxinJ7fEJEuPvWK3GHmZOg8vWRWhzicrd+hMKlA3WPbi7vZaOx1eHVYsgr6NtLipxtSnLjGknKFSdPWS5JqElrcm/OFs5SalfXNGnxcJrU3xUoxlqvni5JtPfu5XneRplHe3anNWa8L7FZSyqsmmaNf2nHTLi+ePEfihjq0pMVStwnEJOeiimMpBMnNvlTq4PDg7zFI+ukhUKjLJCrdCOBVJKVlb0aVShShqUqjblFSfKsPDbysrm695pUu69WpTq1JKVSkkoS1Yr3ryspJJtPlZbqDcPY5o2iO3OZcmODHsmfOXTIx2SGVqjzWcbKn0tWnfTjY6jaComa0PyBwcGl8jJrFfG3hlcXBlcWpQ1rVKQ3Pedu7ZWbp61uoKChJt+KnleM3rZTw085TSaNe+a3H986+K2traySW3GNyWMY2NY2k6wouY8pztJIJds9tHr5glyURdLLch5gy6VE8SR5fG4w6xyPuTTBopA4wxsMxyye0vKl+Y4enSsayaXsz2oXyFOrtMVmQTUdHWqhb0KtZNyjCClKctaUW1rSm8qKwlvwspYOiDleV3Ur1qVFqKk5uKimk8OMVFe/acsLCzjbzlbyrO4Tdu5utk3L0VcndzxeyJ2LF2HVD2YtuXqcbY+Q1am18NIcSEi5DfNnsx/yAobliRKrb1csUJFhNFhSi6/OjbV2lpTpzSVSTnVqpblOpJyaXRGOrD+Lk0vrhXNxOcW3CKjCm5ZzqQWM9Gs8y3JrOGa+2J8c40+M0jZVFqV4YHVve2lUYnTK7Uzk1KyVyE+9ItJUI1NpKkgoy5OrTnpjqWdSPJMKuvsu72k1JcklKPTiSa9OH6TkUnFprfGSknzOO1fJsWVy4S3EnbA5/yxtHl6YZ3zjJi5jlKemsx0qkhLFHYyW5Xx+OtEUaa2skUamRgQ9FYWJrRVoga0vSKpqq1XVlh6hQbFQoU7alCjSTjTgmoptye1tvLk23tb3s3q1Z16kqtRpzljOEktiwsJbFsRDYlIwAAAAAAAAAAAAAAAAAAAAAAAAAAAAAAAAAAAAAAAAAAAAAAAAAAAAAAAAAAAAAAAAAAAAAAAAAAAAAAAAAAAAAAAAAAAAA9mPJR+YEwJ6WUfbnyKPnmmvvlcdcfzUe20T9wUf435zNh4qiyPEbtf5qXZT6/wBmP2xJGPs+iPvZZfiIfSfNNI/d11+Nl9BAIsTiAAAAAKVd8hLPqVR+hvEVf4KfUvnRvT9/HrI5FIdoAAAAAAAAAAAAAAAAHPHtcPT/AA8P1fhD7b9i3cnz8+zmBxWvGvzKekAAAAAAAAAAAAAAAAAAAAAAAAAAAAAAAAAAAAAAAAAAAAAAAAAAAAAAAAAAAAAAAAAAAAAAAAAAAAAAAAAAAAAAAAAAAAAAAAAAAD2Y8lH5gTAnpZR9ufIo+eaa++Vx1x/NR7bRP3BR/jfnM2HiqLI8Ru1/mpdlPr/Zj9sSR8R9n0R97LL8RD6T5ppH7uuvxsvoIBFicQAAAABSrvkJZ9SqP0N4ir/BT6l86N6fv49ZHIpDtJggOAsvZRx9l7KkChK+R4/wK1Rx7y5JEqxpTpYU1y5yWtEcWL0y9wSOCwt0cm9YlKtaUjgYVeRdcpsJLusvuinWpU506c5qM6rcacXvk0s4XT8y2kkKNScJ1IxbhTWZyW6Od2evo+UiDh4aeVx/Bx4emJVt9vsNGscqfUOHa/2fmr8fB3QMfb5sek49L49rjUB9vQPjTw07oAAAAOfmeX/V2w5N/wAn0g4AHPDtcfS/Nx/B8fKAY2Z6cfZjh5fg+b8z5v5+HaAfb7deNhLuC8DZc2WyUy4fwdCl+QckSFK9LWaKtqtqQrFyWOs65/eji1L24NjdZRAztq1cZacsLuvLT3WE2mG3WF3RVq1K3purWmqdOLipSe5OUlFLrbaSXOSUqVStNU6UXObTait+Ipt+hJsiESkY/r+Z/s48P9ngD2b/ALfKDnh2/wDw8ru+oARwAOeFa+V+enx9PufNGcPYucDhx9Pjw4f+IYz15SSBwMAAAAAAAAAAAAAAAAAAAAAAAAAAAAAAAAAAAAAAAAAAAAAAAAAAAAAAAAAAAAAAAAAAAAAAAAAAAAAAAAAAAAAAAD2Y8lH5gTAnpZR9ufIo+eaa++Vx1x/NR7bRP3BR/jfnM2HiqLI8Ru1/mpdlPr/Zj9sSRj7Poj72WX4iH0nzTSP3ddfjZfQQCLE4gAAAAClXfISz6lUfobxFX+Cn1L50b0/fx6yORSHaenTkq9tT4ZyYnKSN9ut+pUpprfjLDLoStmeD2+QOOcqz7MGQV17dseqNdya5ZaobVV0SAIltrbbGEJCZOTeooVzrvOaTtYz0hYvja8ePquL1arSp4g1mksYg3qrLW9tve8l3Y12rK7/U6TVKEcZhnXy901nx9mxZ2chZHJU6LOWymE9vN8GLU7GW0mXWDKBGPtbdY3x6YMf6+tGQ3s9om8/lczjD7KYc0PEDxxFphGyYZjs6XXNjujudo6rQWqjWSTx2XSV46Fa2tHXqUKUoOVavGLqVXGCSUUkpPM/10nHq3trSytuNp3FxxMalSM9WnSk9WClPLbbyvFit0c9PNi5uVA0Rl8e0HjG3Wc9LMOaP7SRDYdNiqawvXB5h5WGMpYelcYUuUWnpUBhk2nsdgsoYJSjtid6Nqey1zvZR6f3wpUkc46ijGmj7xO9dtSuKtzbzoynGdaElOlUhjMdaUYucZRy+V52ZNru1Xesa1SjToVo1VGSpSzCVOTwnqpy1Wn0/Oi+d/M96t6H7KYCx7B+Tf0nyKzzvWnXmZ5tc8m4ksdXF4JkiRSjcEOMGdpd2eCY6fzWduVOK6f8AYe8yh9lTzcsfDVyBjb0h+tlQuLujc1JXteDjc3EaUYtNR1XscspuSy0lHOIxSSW0ku6tvaVaMI2lGalQpTm5J5etrKSjtwnszna23yY21Gwks0y0h5TjxvbG/J4axZAw0/5Rw/FMtTHOTJKMo5hPpn8qKy1SXh6bPcroRiplgUWySzR2KJG9lVux6qNmub2+OC9fVwL1oRu7vRzvp3tWFWNKrKnGmoxgnb68U5pLxpTlDWm9i2rEdgrO2tb6NpC1pypOdOM5VHKU81mpeI8rVUFNJLe8LMsvJamn+l+ssA5YblCdZci40Zcn4AxTgfZl3jkUkrS2yV0jkdLNgj6w3xVylNrmobZ5DoxIVDFGp3YsTyFIvKq7lOKRSoOvG93dXFXRdlXhN0q1WvbRlOLaWZKWXhb4uWMxb2rY21vjt7ehDSF1TlBTo06VxKMZbWlBrCX7pLYn8q5CMdT5XrpyoMZ2R1Of9GNXteptBNbMkZk1Yy1rpH5JC8hMkuxUWhPbIXliSPz9KnDMbfKW5elSvchli1KoKTtz6qKb75C/Mj3Ed7mNzYd73MbqrWjKrSpV6dXValxni60cJauHtSSxuT2GKEqF5x1CVvTpShSnOjKmnlaib1ZNtuWW0svkb3MvbkyeTumb7om6boYj07xbvFsnOc0Lsd4pxvneQxIjB+L8ZxFGaTMMjyuFzKc46aMiSR7kdi2KtseVPK4pqKozyRJYVVK7JFuukL9K9VrOvUtqEKSqVJ0qcp1KjksxhmMZOMUm29i2pYby0bWVn/kruY0adetObpwhUklCEYvEm8tZfMs7uTGSz+Vd0QW4mwbqZtXPtW8fabZxyJlJ8xBsHgbFD1HHzDby7prTX+CZHx2zRmZzpihLe+xpod0EhiCR5MTFLLElaIijiFbrIdtHXrq1Lq3jXqV6FOk6tCrUhKM1lNOEtaMG9Xklh7Ocxe2sYRtqzpwo1JVdSrShJOL3YlscsLkaT2Z3FJy4uW9dsL7F7J6Ra/6LarYtR0PxA5zLNzZALbMqJZCohWLsipS8L1aD2GK4VixrKakiMtjbDHHFNMzVcqki89O8SRUoDQ9O4q0KV1Wu6s0uMjGlLGpjbFSnJ+NKT3vL2de010lOjCpK1pUKcFmEpTj79S2NxX61LHIvKe3O7M7H+G4/Hsn604LcuSb06xbprnNfi+FXuW7mWMIwjlGZu3TJU3RKW5GanJ9zxHMsM8wpI1ix4j2O8f44SOLx0CxiirOxK5A1o2Ljr12oV6nujcTuqbqNd7UZytYSjtVPOo4OKSUXKTynnL5Dqp0U5UYKyoxt6monxs4q4km0nJJSTUtuVFLb8rI75IdYxaqctBmfSaH41xLL4e15i2bjkby7kGBIJDsBDI9ieH5PTMTRDMklqEN8cRyJtbUyCdpkTTRPJSTF1vUUBamhRc+k83eh6V5KdSM3Tt3KEZtU5OrUpKUpw/X4eXDLzHO3aR6OSo6Tq20YwcOMqqM5RzNRhGbjFSyksrZNYxLxllbDETk0XzHW6+7+y01yrrVq8ws92jWdZA04ox3hKLx/DcVlMKjMPbmSWxPHzrbIW1hlRd9hzoa/ozbXLrwvcF6c9PerMtHVfxnaWdrCnVqv/L6EXUnNyqSjOo3KMp4TccYWHs1fFb1TnsHC6uq0qtKljvWq1CMMQjKCilKK5HveeRvYzHvko8bY7yIzcpmZkGAwudmwPktdqchQY2YxZjk5kLn0csh/WCcRS97QLbo7LmOqtVRnkrRVG8tlVB/QlpPVjOdJpOpUhPR3F1JQU7uMZqMsa0dXKUkntW54eU3txsIrGEJQvlKMZOFtNxys6sk85XM18xlhrzKteda+RijW1Ur021x2Rzebv1JsUQh5zbC07y1tJK/C5sisPnBLWW2PuS4czomh8TNmNHuSoouTI5CimNCqu8cQ8/mrxuLjS1W2hc1KNFW1KctTDecvxYqXvXLMtaS2+Ktu46KUqNDR8K8reFWq60oRc9yW/MuVrHvVu27ckocnHobLco6iZO32xXpThjbvYzImw73CMN4LyS6xZg1tw7Am4kx6mk9dMfzKewRpmxFjytOgMUg66SuFWFKUyPxFqmxI68dL+9VO6p2c7ipQo06SnVq04TnWqSkmoxzGM8LG2TSWXhc+drO217edzGjCrUnNxhCbjGEYp+M9rjrPOxJ8i2MjLld9FXXFGrGuu2+Q9WcdaWbBTDJ8mw1nLCmGnuPOeHpGp6xukqgGTcfscTmc6YoAUrZI68NL9F0T4ZaavoQruSJry71rxNou7dS5r28K1W5oxhGpSrThKEo52SpvMYtpYym9ry+Y0v7ZRoUq7pU6FVycKkISUotYyppJtrbhY+g0f695QjmFs1Y3ypLsTQXOkZg8mSPb1iTJRByqETlCTYaWazvyYnqlhxNOq0VpS16N1ZrnBKko+sUgZunsjhb1qUq1KdONSVFzWqqkca0M8qTa3c+4rKNRUqkZyhGoovOpLdLoeE/t0FlZBk6CbT2bzJqicfgTXLZdJJM2wWJFqyYrC0D68rXRHE4yS4KVq4qPx1OqLaGctasVK7G9GntUKDjqXmXbwi4QhByc3GMYucsKU2kk5NLYnJ7Wkkk3hLBpOWvOUlFRTlJqK3RTbaiudLOMvaWgNjUAAAAAAAAAAAAAAAAAAAAAAAAAAAAAAAAAAAAAAAAAAAAAAAAAAAAAAAAAAAAAAAAAAAAAAAAAAAAAAAAAAAAA9mPJR+YEwJ6WUfbnyKPnmmvvlcdcfzUe20T9wUf435zNh4qiyPEbtf5qXZT6/wBmP2xJGPs+iPvZZfiIfSfNNI/d11+Nl9BAIsTiAAAAAKVd8hLPqVR+hvEVf4KfUvnRvT9/HrI5FIdptR5OnbPXPCmMN1ddNpUWXU+KtvsYwSLGTTCjVFX+axGSY4lLjIGQzrHMHthaFLQ42vi65eotXHKizG5IhKRULcjnNrrb+1r1alrXtuLlVtqrnqVJOEZpxcdskpYxnm242lhZ3FGnCvRruoqdeCjrQSk4tN4eG1s6E+jZvO31Q3F1kgGLdodHtkI5mWZ6TZ0nyHIMCmMAIhBGesRTmEOF5UPyA1sUgP7DVjpMYy3RyPZEbuvNhaVuRKU7EoVEKViZfi7tLidWheW0qcbmjFxnTm3xVSE0teDmk2sPZCWMc+9NLe4oQhXta2vK3qPWhOK8eMovxJara3rDks70ltwQJskv5OtnxXFoXqOzbMTfKp0xukM6zdn2+GwdsRRRK1uKBLj2F4rgjzK0Kkp1XLUL46SqQyCx3bFTFagbrVrc/qCWaa27/lKcrriKcHDVjSpOU3rPOZSm1FLZsUUpb22+aOs7OMYxt1VnPWTlUqYglFfrVBN5y8PWbWMcxIfKdbd4t3D2ExdlLFSGYII3DNd8KYqdiJk0trQ7GSXHqRyTvpyJK2vb2nOaTb1hVW5UasTqFFtL6no0tbaUu00fbVbahWp1dVSncV6ixLKUaksxbezm2res8ybNr64p3NWnOnlRhb0qb1ljxoa2UsZ59nJ078XduzuziHYblZHDdyCN84S4eU5W1smpTdImZqb5zRnxJCsSx6UF3sqJ/c2qi49dB3m5oJpILilaYxAYpUIrzzSk8dnZ1qGi+9JuPHOlcwerLMVKrKq4rWwuScc7OXBvdXNOtpDviOtxaqUJLKeWoRgpNL+Ls5WmscuNr3J57H4u2Y5ZrfzZWKxyRu2Jsh6n7By1PFZT1KKyR3jKJqxUjdGR0NZXF7sY1ToU2LkdqxucFpqMtQWrJuqdb1OldfUKtDRNjQlqxqwubaOU9aKn4+HlYyk8Z5+RnXZ1adTSF3VWZUnQuJ4fiycXqtpJ7pNfJ85gdjbbXk4dJce7IyjS5Lt/kPZHO+IZfgeEuuwrLi6IRPC8AyPYislb5RdjWWOi6U5DbS29JVmd0za0thytOTwQtCK9xIc+udtpC8nQhcu3pW1GpGrJ0pynKtKntprDhFQWVmSeXnO3eQKvZ20K0rfjZ16sJQjxkUlSUm1LLTetLD2NbNnyENa0bg6xSHTl/wBDN6I7mO7FzFlI/OWBMw4FIiDtkXFs+cWe9hkEZdovNHFjZpHj2RplK10VkFvBLkmdVSqlpRpprO7Rea5tLmN1G9snTc3TVKvRqycY1YxfiuEknqyisrDi1ytvkjoXNCVtK1ulPUU3OlUgk5Qk28rGdqlve3o5MmOmx79ok1UxBH9O45sA4nRVc5PuV8xZ7WRZnf58tcFLF1rjcZxhC173G4tG4eQzuC1udjZEpkL4tlTkhe+rI2VlVV6KMb2UaruuKi5wcadGnmSjsfjOo1HWznDWqkvkIq0rWMqXe6qPUlrTnJJOe1NKMFlLC2J5y3ybcl88pZtnj7a7lCMwbX4iaXnsEmL1ip5jTLktgayHFRdBMX48iTgjk0eRO761moFj3FHClyO11Vlrmg4rq/UbzzU5Uej7SdtYwtqzWulNScHlLWbxjdybdnVgzd3EK1269NNwzBrWW16qWcpt8uV8mTaFOuUB5JHK268N5SefwfehTn0mV4MyG/4GRn4iMw9H8iYxboPH7XRsn1zwlmskisRRxNNJWNiPa4+ZN5C0Im94KiEWfVzCy10LLSdO0no+m7VUdWpBXGZa8oTcm1xaisTes05OWE8PLxl9zu7CpcwvZquqilCTpYi4KUEkmpZeYLVTxhNvm2oxDwvyimIsPcsnLOUBsjU9f8IS7M+c5erj9GxkRZITw7NTJM2fnFNN8iNYKv0dOlhC69vrJao3AptORluae5UWoJ6qthWq6IjYpwVeNKlFPLcHOlUhLGdXOJKGx6qxnlwc9O8p0tJSuUpyouc21sUtWpGUXszjKc21h8+1Z22tqbttqfovvktyRiVvzplfUOWY5lWIJyjyC1wqNZsVQjJUcIRSs5uQMDydEzXOPPqdEsaiqvLTbIEDeYmOVx85xoai3uba6vLKMKipUbuFWFaCUnOlr0ptw1nqqWJR34Tab5cNGKFxb2t0p03OpQlTlSnmKhU1JxWdnvW09zy28b9xkThvankndSMZbpxnABO7OQMibQ6i541/j82zBHcUMrHC6ztnTJInGOxyGSy65zIe3eqdzm09WmVUMpESaEcXiRlshfKE81W20ldVLSVeNvCFvXjUcadSUpSSi462ZRilhbFFJ5TbzsSc8K9hQp3MKU6851qM4a04pRTe6OE3t2+NLYtiw3nCwme9ssZOPJQQ/SYhDLqZfYN33HYta4mNTdSD3QNVh97gZSRO9WvNzrfJKPLinNvb72ApDRvoafR0qdbamv7YWtVaSq3b1eKnQhTTy9bWjnKxjp2bTjlXg7GnbrWdSNaU3sbSi08bdxf+rO4WtDhqDNNCd5Izl5Rh2uVC894Sy1gcuKumSsS5RuYuxh6aVkZmzi0sMjgMmaDVBq1GW6JFqFcqdTCk6pa6NT1Eo7q0uFcxvbNwdXi+Kq0qspRhUgnlYlFPVlHkb2YbT6JLe4oO3drcqahrupTqQjGThLG3Ke1p5+XdswY3bSOWh6aN43h2m0e2CeHpnPkDtlDNGf1cVYXSZKHYppSs8SjOL4S4SGPx2NRWjWrdUT6okCiSui+Tu7e70WN7YxHJum2V65TndOjFSSUKNLWlqYe1yqSxrN7NiisbdryQ3DtEoxtlUlJNudSpqpSytiUEnhJ876OZqC8FE4OPyzCStlFmT0ODTHQ63IarDBMZUZOIaat63o18SJmVKxmq2rrRvtU3ulhxRTbVaaQmUq7CE5k9fjuKqOhxbrar4tVMqDlyKWrtSfo6UQ0eK4yHHufFa3jqn7/HOs7PpLVyJbAbMgTmzFJstPxdZMZNZjY6fFtBU6OgVr0tpDzZoUwXXsJcsMj1G66RWMl1zRY8VWWt11UdCajaGvqR4zVU9Va6i8x1sLW1W9rWc46DSerry1G3DWeo5LEtXL1cpZWcYz0lnDY1AAAAAAAAAAAAAAAAAAAAAAAAAAAAAAAAAAAAAAAAAAAAAAAAAAAAAAAAAAAAAAAAAAAAAAAAAAAAAAAAAAAAAPUDyd28uqWHtO8P44yTmNkis2jlJ/16YFjRKlShB13yhNn1u6oe2sC1EZ0ppc0C2zqKo3m2KLbDOYdYYXZ4rSujb24vq1Sjb1Jwk46sktjwsbPQer0bfWtGzpU6laMZxzlPesttZM1PHMdGPnhI19wJx8FxXe5GkfitT0Hd7p2PxiHtPK3sPJmKa5/zlMou4FO8ZluYMlyaOupJZ5RLmxP00enRpcSilJRCkotagVJ1Nhaggk+y02lpxRZlLrLfq+jISp6PtITWJRoxUk96fMeBv5RneXEotSjKrJprc1sIeHecgAAAABSrvkJZ9SqP0N4ir/BT6l86N6fv49ZHIpDtAAABXwfH1Bl9H29AHH4/7f6/mjA+30fQhx/8g/r9uOxD6SdMAbK5r1dlMlmmCpp2DSaYY/k+LpE59jkSk3XGCTKiG2SMXQ5iwyBAk640bkVOuaFKmeEfUf8AgDglqYb1SGvQpXMYwrQ14wnGpFa0o4nD3rzFxbxzNtc6ZLSrVKOs6cnFyhKDaSeYz1VKLUk0k0t6SlnG3BBfl17fzfLE25bOTcRPlfKABzx/V83yu52xlvP2f0g4GAAAAAAABzxr5Xp/Mp83/wAqDOer0IHHGvx9QYM5bwubYty3792/5QBgAAAAAAAAAAAAAAAAAAAAAAAAAAAAAAAAAAAAAAAAAAAAAAAAAAAAAAAAAAAAAAAAAAAAAAAAAAAAAAAAAAAAAAAAAA5+Z83y/K+Z6fpjPJy793J19YOBgEjIfkJH9Sp/0Ngu6PwUOr6X8xxVPfy6yqEpoAAAAAUq75CWfUqj9DeIq/wU+pfOjen7+PWRyKQ7TnhXtU4eX5Qzh5xv6tvzA4GAAC2vC58fL9mAAAfb7f1nPCtPzf19wMA44fN+PpAMcv26gM4e/wCh7Ob08gAwAAAAAAAAAAAAAAAAAAAAAAAAAAAAAAAAAAAAAAAAAAAAAAAAAAAAAAAAAAAAAAAAAAAAAAAAAAAAAAAAAAAAAAAAAAAAAAAAAAAAAAAAAAAJGQ/ISP6lT/obBeUvgofvUcVT38usqhIaAAAAAFKu+Qln1Ko/Q3iKv8FPqXzo3p+/j1kcikO09Ev8H+jmwHVOURyHq8hsV55jmoF8KxMdcoh6boGQ8gTpnWxpdefkG8qDWJ26+DrHhRSVG9Zry2vqawlQVdeVWh05Ki3YQuNZ0XcZqpa0m4KElqpR8bLbxFLbndtRc6KjVSup0lHjFRxBtx2SctjzJ6qS5c7Nm3lzH/KgZE5cFtwpEoZyjLs5OOBshytA5xhza49rI8Q1zmUcSLFrSkPnuAWRRVoeb2450cGlid39vMkDeieFzegc0zI4nINtG09EutKVlGUK8E1KFR1ozUZbM6lR5a6Ungjvp6RVKMbpxlSm04yhGk4tralrwWc9De1c5nVr7qTsXqDo/q9kHUDGGAGzabbCNMWXJtuPsXJcJo2/GLLka9Wq18wJrVTNipMzVyTOIeWc6zxG3ReRuCVzc7UjsuVpHOEHQ7juLuhdXleFzK5lb2z1IW1tGq9eSX6pVrOnh6qb1YptLY9+066FvWoW1GpaxoqtWi5Tr1nBaq26sKOusZaXjNprblvc15w9v4Jsfj3ZTMDPtvH3aO7EO01epnlIl3Tx4gx2lE4WnSpxkiG+IU7D1jVIj3Ux2blsSuvjZ6dVbVoraktLLL9Ba1aFW3pStpKVBQUYYzsUFq6rUvGUopJNS27MspbinWp1ZqusVHJyluw3Jt6yUdmrLLawkntxuaWbnIs4XxlljcJ6lOYIezZEgGtuAMzbNu2PZEktXsE0XYvZERUdZ3pAbd0Zwb00jkDS+HNq8pU1ufWi1tdkS5sVq0h3JperUp2kYUpOE7ivStlOLalFVW9Zxa2p6sWk1tWdm3B1aNp053MpTipRo0aldxlti3TisZWzKy842btueXPTUDbnNXK0N+52qe4BOM8ntFuoGZ8x61H2Yrg8McMAZixmpY3GClY7kcJZWKQM0LrY63In9tclkgXPLQyNzGsXGtbrK00g4rq1p6Ndpc2zqU5d80qNaLqVJKrGrlS11Kck2ntT6NvR129xO+75oV1CS4ipVpPUjHi5U9q1dVJ4aa3vdHDbbecd9QJ8q0q5KPLW9eGGOJpdq5tvJHdTohluUxGLzd2xFAmnCpGX3Zxxu3y5meWdlkcpVKnGPSFxUIVti1lORUsTkLmpArKkuV35pOnZ1JS73p2zrzpxk4qc3JKOvhptYbWMtb9m0joN2thO5glx063FQm0pakUnrauU0svl3vm3M42+mB28HJZYq35yixRbxU2NdxZFqflbJ0dicZhjhmiKPOKycrReTTRuibWzsq+QRWy9si6FeW2ozrkdV9xlL7TS+G1pF2mkqtnTlLvepQVanTnLWVOUWlPVc22k8rlxnkztety++bKndTUeOhVdOc4pR109qykktZPfsXyrBolF0VQAAAAAAAAAAAAAAAAAAAAAAAAAAAAAAAAAAAAAAAAAAAAAAAAAAAAAAAAAAAAAAAAAAAAAAAAAAAAAAAAAAAAAAAAAAAAAAAAAAAAAAAAAAEjIfkJH9Sp/0NgvKPwUP3v9pxVPfy6yqEhoAAAAAUq75CWfUqj9DeIq/wAFPqXzo3p+/j1kcikO02G6T6WzHceA7HNGEct2I9iIXGYo6RDV60tM0Omy0GPf7Vc8JYJU4zRgar12Ni2hslaiIrmN7Ne77W05uuTKklT03BeXcLWpQdejrUJOSlXxlUZrbHOE2lLas7s4zyI7rW3lXhWVKpq1Ulq0spKpF++SbfvksbM56TYrIcRZZ0i5FrZnDm56C7Hk12X2Hw276n4Dlx7KpyDHHbHzq1u2YsyFx8hYrdIrH5FD21PBVTkfYkUkrUSFCuSJEk1aFDzwQqUbvS9GtaePTo0Kqr1op6ktZJU6bbSy023jkznB1yhUoaOq0rlas61anxNNta0XHOtLCzhPG3n3bNh3m0uumwXKaaqcmflbTBjec7RjB2qUD1FyriePSJhrJMK5oxffRjd5JJ4sukhBTG0ZYaiWZya5LaQVaZFIpH3CWKWtKoYShrbVaGjrm/p3jVJ1q7r0qk09WrTmvexe3Li8px6eo2uKde9t7Odv+qKnS4mdOMknTnHZrSTawpJb8vdsIm5WWKyXNW0Wi+nkCcGrNW1eJdQ9ddUsuLI7J2p0IfNim5S+UdISdPXtc3tjs4sSx8Tp3l+fHNHYjcl65M/Ht7kgdk6WbRklSt726qZp29S5r3FNSTThRW+WrjxVLVbSxtSTWx7YtIJ1K9tQjirWhb06M2uWq8rVcnsbi5LDzvxylvckUV4mvlEssawbEqmzEUoy1hvYfS+SLJI8tNzVCclyxGmTtiBe9ti1exq6rJVFEsYb1aFyUtrg4O6CqRccSeUZftpR8fYUrmgpVI069vdxjFNylSi23qrflKSeza1nBro5KjeVKNbEJTp1rZuTSUZvCe3dyNb8bTJjQfUXZLkxL95dr9xManYQiMB0/wA3Yfxwomj4xWpspZ7yGZHkGPIPC7GRweVcoQP5jW42XyFjTLmVEXeSuUrbESdwPR815d0NIKytrSfGzlc0a03FP9Rp0k3J1MpJN5wk3taa5sz2ttVs5XNavHi4KhVpwzKK4ydTZFRw3lbN/SnuziBtUcXSvc7kds26k6/Jkk42Sw/vWwbdLcOEOCVBM5bhx4wcjw0qeIGhXmJipStYZH1dQ+tyJTae3o7UNhlb3WQRlsepbicLPStO6rtxt6tq6Lq4erCopJpPG7KWebLS6HHRjK60fUo01rVqdfjFTTWZQlvcU2tze5L6D+9rMcSnSLkgcM6d5yRlRLZLPe6Ej23dcTqnFpWyrHuKY5icvEbGdMG9qXrrmJbLnZOheGIlbdaaelKfW84ol1YnZG35tZxu9KVbujmVtSt1RjUw0qk5tOSi3vUdVbUt+V1Yrwlb6Pp29RatWpWdSVPWTlGK97lLOG9+OvO00Mi7KkAAAAAAAAAAAAAAAAAAAAAAAAAAAAAAAAAAAAAAAAAAAAAAAAAAAAAAAAAAAAAAAAAAAAAAAAAAAAAAAAAAAAAAAAAAAAAAAAAAAAAAAAAACRkPyEj+pU/6GwXdD4KHU/nZxVPfy6yqEpoAAAAAUq75CWfUqj9DeIq/wU+pfOjen7+PWRyKQ7SpSq1SBQSsQqlCNWRfaaQqSmmJ1Kc2yvG0wk8m6w0oy2vbtvLvtup8ytKhKMZLDSknvTWV7cpmVJp5TafOtj+R7yodHh3e1XTXp0cXdbzLSului5SvVdTsrdWwvpCs003mWVuurbZz+bbW66tKU4146xhCPvYxjnfqxS+ZIy5Sk8ylKT52236Wz9Wp/fGG4+9keXZmvVF0KVXNTksbrlJNtbq0KPuRnE1OLpzruFhlbraVuurSn8qoShCXvoxljdrRTx6U/ZgRlKO6TWcZw3HOOfD6/SUBCpUmUlLEyk9OsIPLUkKiTTClJKkq+hhSgo+y600s4sylDLDbL6X230pdbdS6lKjbCxq4WrzYWPRuxt3bjGXnOXnfnLznnzvOD1B6o85UqPOUqlBxihQpPNvOPPPOvuMOPOOMuuMNONMuqYYbfddfffdW666t1a1GEkkkkkksYSwkt2Et2Mcwbb2ttvOct+l5353HZucjkL0QmTPD88uyZFSlEadzc1q4lJSlvM5qYpUebYRSlv8AJ4FW2U5tKU4cKUoMKEIvMYRi3vaik+nakZc5yWJTlJbNjk3u3b2Ube5OLSrKXtS9a2LiK3VIWt6o9ErJrdbWy6pSlMYUcXW626tt1bb6VrbWtte1WtBlpSWrJKS34aTXLz9fzGIylF5jJxfPFtP0oODivdVZy9zXLHJafWlx6xeqPWKzrqW0tpU1QpvMOMrbbbbZSt99a0ttpSnapSgKMYrEUkuZJJehczEpOTzJtvpbb9LKIZMAAAAAAAAAAAAAAAAAAAAAAAAAAAAAAAAAAAAAAAAAAAAAAAAAAAAAAAAAAAAAAAAAAAAAAAAAAAAAAAAAAAAAAAAAAAAAAAAAAAAAAAAAAASMh+Qkf1Kn/Q2C7ofBQ6n87OKp7+XWVQlNAAAAAClXfISz6lUfobxFX+Cn1L50b0/fx6yORSHaOFe5UAc82va8PDhX0/8Az/OH9Xt7OUzh7Nm/Yjju+D9dKf7QMAAOFe4AOaU4+rSnqjKWfSl6QcDAFacO1UA1jYwAAAAAAAAAAAAAAAAAAAAAAAAAAAAAAAAAAAAAAAAAAAAAAAAAAAAAAAAAAAAAAAAAAAAAAAAAAAAAAAAAAAAAAAAAAAAAAAAAAAAAAAAAAAAkZD8hI/qVP+hsF3Q+Ch1P52cVT38usqhKaAAAAAFKu+Qln1Ko/Q3iKv8ABT6l86N6fv49ZHIpDtNkGoerGtEtwrk7bDcjNspx/g7Gk1YcbNGL8Jp4Y/bGZinL2gJdFLfDGuZuqNiizDHWlahd3OWyNvcWhWXava0lC3BJdx4Lq5rwrUre1oKrVqRlOU5twpU4xxvlh5k87Ires8qwd1vb0JUp1riq4U4tRUYYlUlJrLwtiwuve9uOS6NttNtdGHVnHW9el+Uspy7Xma5qe9d5Pj3YONR5hzVi/KjVEz5u2onF3gx6mBzVlkMVQrX2jkwWNpbEQrYG46ro7LXxJGdLW7rSualndQhCvCnGrGVOWtCcJNp4yk4tNPY+TlM3NtSjQhc29SU6Upum4zWJxkk2s4eMY2bNzZklodySuvuy1sTuyjvji2ycTPEMhzSwa7a9Ercl5ORxeNR412emjLE5UttkFwdMmdSe1lKIo+N0td15Zi4pGRYajOMKgvdKVrdtQs6mpGrClKvVahTbk0swW2UsN4exLY3kntNH0a+rr3MNacHONKn400oqTeu90dqeM7cJc5olFyVJmLodqC/7x7Kw3ATRK0GP2lyQSOWz3Izq3qHVsx/juFMyp/lkoVNyY5LcvUEoktjazITl7YiXyByaUK93aUSk9yS8l7dqzt51nFzlmMKcFs16k21GOeRN73tws7HuOm0t3c1lT1tVYlOU/IhFZlJ9S3bVta2reZ436Ucnjs7i7ZhZyf8AmraQ3M2puHJZn6TxjZyGQBLDc5Yox2uTJZ/I8UumN7LHuFqmdCrQurRH8gt6h8fFL5H2K1Ci6rJHuLcfft5bzod+0qKo3FRUlKlNt0qk1+pxnlJSTeUpLG3Cxz9atbWvCt3rUqurRhKo4VIpKcY++aaezVSzhrl6SCNQdNcCSzW7KW8G5mS8lwPWbGuUY5g5gimDGSKvmZ8yZdfmK2ULYpE1U0XERKJExWKrG6UuTvJ0StE6tlzkjbbyXFuoUpmuryrG4pWdrTjOvODqSlN4hTpqWNaWE2229ixu+QitranOhUuLicoUozjCKgk5VJtPxY5aSxzvp3bc/luRpng+C6/4d3W08yNkbIOrmYZzJ8UK2HNDHG2bMeHcrRdBe7VhM9UwxUfD5AZI2FK4SVkdI+ShIsa09hahOZUwlUetLurO4q2t1ThCtSjGonCTcKlOWxNbE08p5XJ6UsXNtThRp3FvOU6M24NTWJwmt6ljY+v5FuNYvx+PlCxOEAAAAAAAAAAAAAAAAAAAAAAAAAAAAAAAAAAAAAAAAAAAAAAAAAAAAAAAAAAAAAAAAAAAAAAAAAAAAAAAAAAAAAAAAAAAAAAAAAAAAAAAAAACRkPyEj+pU/6GwXdD4KHU/nZxVPfy6yqEpoAAAAAUq75CWfUqj9DeIq/wU+pfOjen7+PWRyKQ7TJPBDOjgDpFNjM06ty/YTVplmbvj+VtxrvkTF+OJdN10JdFzZBa5xhjcbWOzJksXNU/Jj7euNd1zc0lWLm01hXqrr+etJTUqFO5jRuHHWXvZTjHPvuLclrR6XhLfyHTSi44rVKEqtFPV/XKDfk8YtbGOZZ37tu3bxvPKsU7A8ktrzm/VSBOmqOvGK9vZbgmb6g9fUk8j7rmx+xqtyGgzyXl1zSs+QMkSEqBmJ4YoOniZ0XtaBxuZo2SxMkdcFcoqLKM7fSlahc1O+birQVSFy1qYpRk1xappYjh7dj2797ZYXUoV7CnVoR4ijTq6k6GW1rtbJqb2y5Ftw9ueREefwfTzd8l7X/7rOxVPm+hEn8PzBPpz7jit3+UUM7NvwkedP0dWx7SPRC/yvOX8DV2bMPNN7/o5tzNG4uCqN3/ACDlaKdjNqWFLwMkEq5PDamPRNCX21rnI1CGHrk6BtLpXqhy4xC3uB1hZNKmdSIPupTm23Co018BavkV/auXMlmSy+jOPlZZ6Kf6tcbUm7O4SzyyxHCS3t7G8JPcVPIKKErXsftVJnkwtNFIlyee0khma9TdQtAgjKMiFlr1bhffW0uiQsw9PU2hlaW0pwvrSlLK1pjTP3PaqO931qorneZbFztdD+XlGi88dcN5wrS4cnu5E+jm3FrpqXHfwexz6lbdd0blhST1NKca9TIM02Skl338OPCy5RdbZbx4W8+va7fl6pNacWtulYYjndmM462Pp5Pabyw9FJr9bdPPLvy1s9u7dv6awom5q/g9KqjqTcluk/K10Xxih9tbbnNM36ppkDg4oLa9s1KmUN7g3HqrKdSLVE3pb7qG1ttuy9unFj9bZS1sbca0o6qbXPiTXU+cw01ojLWNa5Wrs3rDzjZuyurp5FpTFyVQAAAAAAAAAAAAAAAAAAAAAAAAAAAAAAAAAAAAAAAAAAAAAAAAAAAAAAAAAAAAAAAAAAAAAAAAAAAAAAAAAAAAAAAAAAAAAAAAAAAAAAAAAAEjIfkJH9Sp/wBDYLyj8FD97/acVT38usqhIaAAAAAFKu+Qln1Ko/Q3iKv8FPqXzo3p+/j1kcikO0zz1M39nur0ByZhJ3xlibYfXTL65sfJzgrODE6PURvlrLYSU0zmLuDE8MT9EpikTJkyO54a3CtipIlRUUpDFjY0LW7iurGnczhWVWrQr04tQrUZKMknvjJSi4zjsWU10J4yddvdyoQnTlTp1qU2pOnVTcXJbpRaacX0ra/Qz9Nqd/JjsljPH+AotiPD2teuWNZEum7BhTB7E7NkfdshuKBQ0KsiTZ6kbxIJHL5lYyKlDEidXBwLsRs5xiSxNeYYaoMW1jChUnWnVq3FxUioyrVtXKim2owjBKMY5bbSWc8uBcXkq0I0o0qdGlFuUadNbHN7HKTknJvGxbVhc5ZGke4sv0dzI4ZnhMTjcyeXDHM6xuY0So50IbC26dtdjWucLL2hSlVVWoirKGJLbjakXGV4HWXW9ob3lrG8pKlKcoJThUTik3mElJLD5G1hmtrcytavGxipPVlHEm0vGi1nZ1/2byA8STxFi7KEAyM5QSF5Pb4RLGOTrcd5GbL3qCTVMzryVp0blrQWenq5MTrYVVI4I7jepKCDLizyzybjCTJqsHVp1KanOm5wlBVINKcNZY1ovkks5T35Wd+0ipzVOpCepGootScJp6ssNNppPantW3OzbjkJxgO42RsMbd13EwOwQbDEyR5Bk02jsChTDcnxdHGmVGOSd2xygi5yu+tICpYHZdGL2YtYReQ0HVtbVLapJRqEsM7SnVtVaV5TrQcIwlOb/VJOOMTcsYU8rWTSe3fnanLG4lSuXcUVCm1OUoxjF8WovOYqD/WtPGNnJjVwsZVZH5VV3dsV5mxlgLUrV3UdRsY2GxzOE9wXG5aimkvha8+ql+x+zLJFK3lDCoHKDK1IkUXjqFOgcEFaoKUJJvN6pzU9GpVKVS4uri64h5owrOGrGW7WlqxTnJLYpSeVv5sTzv26dSFG3o0HWWKs4azcltyll4inl5SyQfqPvvOtV4XlfDrljbF+wevObqMyrIuCM2Nj07QtVI42eWoYJtG1LA9MTzFJk39RJT1empZbRalTt/TkyhayR5czz3djTup06qqVaFallQq0mlJRe+L1lJSi+ZpYfLykNC6lQjOm4QrUamHOlUy46yziUWsOMsY2pvk5T8Nu975ttbF8S4sR4zxVgHAmC0z9ZjDB2FWR0Z4c0u8rVlrpRLXtY+O72+yaWvqgqzpbu5uF1pdtFJyZIS4Oz6udVpZQtZVKvGVK9eq1r1qrWs0t0UoqKjFbcJLlZm5u5V4wgowpUqberSppqOWtsm23rSb2beveYLjsOQAAAAAAAAAAAAAAAAAAAAAAAAAAAAAAAAAAAAAAAAAAAAAAAAAAAAAAAAAAAAAAAAAAAAAAAAAAAAAAAAAAAAAAAAAAAAAAAAAAAAAAAAAACRkPyEj+pU/6GwXlH4KH737eg4qnv5dZVCQ0AAAAAKVd8hLPqVR+hvEVf4KfUvnRvT9/HrI5FIdoAAAAAAAAAAAAAAAAAAAAAAAAAAAAAAAAAAAAAAAAAAAAAAAAAAAAAAAAAAAAAAAAAAAAAAAAAAAAAAAAAAAAAAAAAAAAAAAAAAAAAAAAAAAAAAAAAAAAAAAAAEjIfkJH9Sp/0NgvKXwUP3qOKp7+XWVQkNAAAAAClXfISz6lUfobxFX+Cn1L50b0/fx6yORSHaZOxLUzJsz1VyxuC0r4gXivDeQoZjSVt651ciZkokE6onqzHMrSUyntaxrK6SX09SrfUCgjhd1FIppSla88rmlG5p2r1uNqwnUjheLiG/Mm1hvk2PpJ4285UKlwnHi6cowabes3LdhYaaXLlroyYxcPj8fLHRj7fbeQAAAAAAATMk16zKvwG67Qo4K4qMDMeTkmGnbIha1nq3ockro6XK00aOa+uNJDzrmE5MsMdrGi5jTmrUCBQ5lOLgiSHxcfS45W+uuOcHUVPblwTw5ZxjY+TOegkVGo6TrKDdKMlBz2YUmspc+7ox0kM/mEvzEZlrlTSfPmJcg64YseGBqkU92txZiDLmF47D3ax5WSCP5zdnFix20qqnkICG+TOjs2nI1DWaZeSjMNT3GLrizLr7OWle0KtOtVi3GFvOpCpKpHGq6eVPZmSaWN+Oo6alpWpzpU2ouVaMZU1F5ype9zsWG92CLJhr5myCZllGvUjxjLis1w5+d40/42aGs2USVO8MSc9a6EoUsX68FPaQhuTnOxTqxnOLUtZbbXlCtUtZhay+aNajOlCvGceJmk4VJPVi09i2yUd72YaTzsIpUasajpOEuMi8OCWtJPGd0c52bdmdhDvCtK1p82nHj/AFeWJFt3df0ke7eAGHzdHyrevkAAAAAAAAAAAAAAAAAAAAAAAAAAAAAAAAAAAAAAAAAAAAAAAAAAAAAAAAAAAAAAAAAAAAAAAAAAAAAAAAAAAAAAAAAAAAAAAAAAAAAAkZD8hI/qVP8AobBeUfgofvf7Tiqe/l1lUJDQAAAAApV3yEs+pVH6G8RV/gp9S+dG9P38esjkUh2nol0EVYFbuRj3wetkWXIUpxgxbQ4KdlMKxg9s8WlE4kSZC1WxWJ3yx6bHpLFI46vpqOkukCVldXpvjBLtdH0Jr5e31toL3j3pe0jbuEakresteotaMItLMtVNOTXJHYm1htLaXFrxPudcSrqbgq9N6sHqtvclnDSW3azGncTAunM+0QxTyhOoWMZ/rijcNkHjVHKOAJbkJdl6PlytJAHPJzJOoZkF+LSSi8k+OJCEkgRu6MtGqcnMhK0NbKVHFTnMOm0uLqF7Oxu6kKzVGNaFWFNU9jk4uLim1yNpkVzRtpWlO6t4TpZqcXOEpuaylnKk9u/7c0QcpNrxiPX2zQSuJYsZGK5w5NfVvYTJvVH6RPvZDlrJFs2umUnL7IXV16zFu3Whv5rEx9bY839H/ta1JOqndUk0dc1rmF26rjJ0by4pQaio4p08OKeN7Sby97Ib2hTo1LeNNNKpa0KkstvM5p6z25xnG5bFyI2WuvJ56jJuXxxVpERi9TZrPJ4gyOrzj3s7yHcerXLNV37Jag6kxulV04T0MmaFM7UKTSMkqy0vrfZZa2X3o7uL3Quvcevea64+FSUYy1I4wrmNNJxxqvxW1tW/bvO12dstKUrbVlxM4KTjrS3ulOTWtnWXjJcvs2HRar64ck3uzlXKOkkIw9sPhSfQ2P5Ok8A29dsx0yA/Ti3GTgaqcSZbhPscYILGmhewlrHJG0M5y16tSt5bQfLi3Yy55U5ubjSlnClczqW9WFSdOnK2VPU1XVXipVdZuTjPCb2J43JZM0KOjripVoQp1acoRnJVZTcsqm1nxMYWVuWHnauuJcdYa5M/dnBu4MS1zwNnrXbMOoOtGStpYVmSb5mIyxdnWE4duItkbHlqCUaI3FYFIpQidWS5vSY0Iq3s7yuVL73xa1Rusfme1SvpC0rWsritRrUbmsqLpwoqnKm5puOJ5bkljDy+pbTSFGxuadxGjSqUqtCnKpGcqrnrqLedaOMLYuRLa1s2GNjTheAncivK9gr0T7/Gcm5SVnxOWutmcxLjN0LL1yJlJSY/H9j7bAlL2Q8OC65PLD42ZKyEKs9pJebGs29HXqdafurChiHFu0nUzqR19ZTilieNZLDeY5x0HOqMHo2dbxuMVxGC8eWqo6rfvM6udmxtZ5ET9JsH8ntojrxrCp2uwhlnafYrb/Bce2HUIolmhZhOL4CxPkA5xLx4ujPW6NvpsunTgkSqzXRBMm9yj1jkznlFlpElLbXPnjXvr2vcK0q0qFC2qcVmdPjZVZxScuVasduMpvbs2NEsqVna0qPfFOpWq1qaqNxm4KnF7ls3yXLlNGTHKTQfFOQOUb5GLGrF2VvmDpvqJyc8HZ6SNabHpu8YqkubZuwt9H5xiKptOY5UviKwmjotjC1AY2O5p57KqS3Epji4dGznTsdITbXGRuLlvYnFzUnnxXscdbOM5+UnvlGd1YxWtxbpUUllqSjJpYymmnjlTW3bsJv5N1Drtg/+EAZvwOVgt3lUyvztnhpwPl92zTkA9yws1xbFeanKdlvUfeDH+/MrhkplPoyKXueyK92YFVDX9MqcHE8ylee+lcV9C0a/GwhGVOk6tKNKKU5Sqx1XFr3ii/1qWJdBvbRo0dJ1qTpuT15cXNzk5QiqeZJpvxtbOMvOMZ6DXRpfi/SLlANndnMFxDWSzArplzXCXL9KIqrz7k2dK8e7G40hVztY1Gyx2vY0kzZMi1SSSXPiedMi1PH0MesZY9cmqovUnd1eveWNpa1pVo1VCrSVy1SjFOhPCwlt1XHKWcrO1vZsXNQpW13cXFKNN0nKnN0c1JSaqxy23l+MpLLw9xB2Nta8Nw7ktNjtt83QxY75Ymef4NrTqlYte5PHrYxI2BAdNMxTUxlaXhsQyxDSLmnx1Pc+oHZqZ5OyWpalWqlKgqvTO5qz0jb21GUVSjbzuLhqMZa0ZPUpRTeXFuW3K2uO3kyQQt6cbGtXqx/VJVY0aGXJYlHxqjaWE/FTSznEsGsRjNZyHtnPkKNc4MBLq3mvje1rCm1yXM9ism9zRNziekXkIFypFQ8hIsOQrCkp95Z5iVTZZUm+wlrNS1cKTi1F4ylJppbOZde3ds3nDHVytbOMrK51lZSfI8Z29XKTJs7INfJVnXIL/qtAphjDATivazMdwWfPd0ilrAhKj7QmeCnZ3vdn69TVbJCXlyRFGPTqaiblqNAa4KzE1x18VBVo0oq4nGpVWdecY6sXteMRW7ZgkrOlKpJ0IyhS2asZNya2LOW9+Xl9G4gYTEQAAAAAAAAAAAAAAAAAAAAAAAAAAAAAAAAAAAAAAAAAAAAAAAAAAAAAAAAAAAAAAAAAAAAAAAAAAAAAAAAAAAAAAAAAAAAAAAAEjIfkJH9Sp/0Ngu6HwUOp/Oziqe/l1lUJTQAAAAApV3yEs+pVH6G8RV/gp9S+dG9P38esjkUh2m2bDWcMTR/ke9ycCvM5Zm/ME/2VwXL4bAT7lNHyQRqN0bevrwhtsT3JapG3qRnSKmqSjKcyvMLvFZUo1XpW2rqDdKFvWjKezEZSxhPly9vId8KsFo+tS10qkq1OShyuK3tc6R1q/NeKzeRRYteC5sz35rTcpesy+fjulynr+VjQzWpXELJhdb0folGq6S32M9LulVUdLupTqHU/7INeJq+7Dr6kuJ70jT4z9brqUnq8+cNcmDLq0/c2NHXXGK4cnD9dqtb+oy5zol0X3zxNonkuR77QfW521t0qwpqnmnE88xVkeSZJIcMH0f7Vkmx0kiiRcyTkqW0flR0fQFOjcSnSFtdXdzRuqp3ZWHmoK8sZ3dGNnUuI17mpXpVoSgoRVVJatTLTWq0nLCbxu27Doq963cbaq7mFGVKhClVpzTcv1LOHHGxt55WuTlTMjpDufqko/hE+Ktq2zNMXM1sYomzt6zKyi5fRhQXptTJFBqJ19bW+iy1UVKFSRiUUKRXWUcTebbXqP9kpCrS69wq9s6Mu+JVJSVJYy83MJ5W3GNVOS27iWVxQel6NZVYujGKTqPYlilNbeZ5aXWzXhyT+fMO4Q5QqY5TyvP2OD49X472UakcqeblVrYocZfGnxHGkhdUyZQfU14UqSCUlKk0treZb1S6ynGtLDSdGrWtKMKUJTnGvbycVvUYSzJ9SW84rKrTp3VWc5qMJU66UnnDck9VfLyFh8l9mnFmG0fKMF5PmrPDL8scmJtThzHVrvcptrLMnTUuGUisNa+jpz+Ls91b1tEdp/UE9ejmdVPL7XHGkqFat3hxUHPirylUqYx4sIp5k8tbF0ZZmwq06bu+Mmo8ZbVYQz+ulLdFdLP2ac14qI5FKU68nTdmszUt5SZty4lx3dcp6/n42J1zQRM2X2WUT1SdarJGUY01rVVRR0q2tKEVL4XjZ0ar0tCvqPiVaTpups1VNzi1HfnLSb3BVqa0ZKjrLjXcxmocuqovMuraZP5NdtNOUhwJp1LsgblwvUbP2rmusM1WyzD8twefytum0DxUocr4RkbHbvCGZw69PLmid3c93jKi0pxudVfW+t6BM3I3WRctJXejq1zCnazuqNeq61OVOUVqOfvozU923a3HO1vozPUdte0qM53MKFWlTUKkZpvWS5Ytb3zR3Lds5bg3D2T1WkPKKckdPMN5kRzXBWuWDtB4LMMgu7crZF0YT4ezbJXWRUnDNcReYzSBliJrY9yRsRVXkoDVZiZMoVVK7ebS3uIWV9CrScKtarXnGCaeeMba1Xndl4WRd1qEruzlTqRlTpQpRlLm1Zbc52p4Wccm7addh3czXfF38IIkm3kjnqdTrs4bBZ6WFZJY0Dg7NlI/k/H0/g0elPQyE1HQ1hIdZS2LHU4hEatSs9ixYShVGkWJDcVLW4qaDp2qptV4U4Pi3hSbhUUnHO7LUfF6Wk3g1jcUVpWdZzXFSnJa62rEoaqfUntfQjW6kf2/QbdnHWQMEZuiOxSTCeQILkFjyJjW2Rx2NTZMmUo3V5iF9r0iTuyYl1aTV0PlSfqKtIYS4OaIo5xS3VvO7oxld2M6VejKg503TlTqOLktWOFPZsSzlx25WzJzNq2u4VKNWNZRqRnGcMpNuTeo8rL2bJbOXdyPZ3/CHMmY/aM/450+wy2GRrG+CW6d5glEauLtT3o83bbzFZnGcJ1BJdaW2JmlhfokSyN19ltkaTuC9gRFlJEtvVOLQdKpxNS5rPWqVnClCXI6NtHiouPRKSk/3W/pfXpicVVhQp7IU9epOPLxlZ67ytu6LTW7GWlsPPwxIUDk+Mza6u5EfbHB1b0Tk/KUypamZECtWSQrd1CNAWcuVkNqcwxYcmRlGqjyybik5d511ltbyTcU2llqLaSe9pZUVs2NvZnbhvoKiKTlFN4TaTfMm9r+TeSxsdjjG2I80zjHeIs1M2xOOo2paCY3mSPxlyhzPNCl0eaXVxPRxt2Xui9tozu65wjp9DXFYUqUtBy5IfejUkVENCpUq0o1KtJ0Jyy5Um03F5ezK2bd/y85JWhCnUlCnUVWCxiaWE8rL9D2EIiYiAAAAAAAAAAAAAAAAAAAAAAAAAAAAAAAAAAAAAAAAAAAAAAAAAAAAAAAAAAAAAAAAAAAAAAAAAAAAAAAAAAAAAAAAAAAAAAAAAkZD8hI/qVP+hsF3Q+Ch1P52cVT38usqhKaAAAAAFKu+Qln1Ko/Q3iKv8FPqXzo3p+/j1kcikO0AAAAAAAAAAAAAAAADJ3UzaF41EynXLscxFgfMMjTMB7VHm3YGAKMixqHPnXxgf2vIUUaE79HutuQY6rj5RMefzVKspuSuTtZRCacqKOTc91bK6pcU6k6cdbMuLerKSaknFvfh5zsezZzs6Le4dvLXjCE3qtJVFlReVJSSylrLGF2vZEWVsozvNmSZzlzJ0gUyrIORpO7y+XyBUWnIMdH16VmLFqixKjJTokKa0w2pSJvQJkyBuRlkIkKZOkIJJslpU4UacKVNatOnFRjFciW75enpZFVqTq1J1Jy1pzk5SfO3zdHIuZYRH43NAAAAAAAAAAAAAAAAAAAAAAAAAAAAAAAAAAAAAAAAAAAAAAAAAAAAAAAAAAAAAAAAAAAAAAAAAAAAAAAAAAAAAAAAAAAAAAAAAAAACRkPyEj+pU/6GwXdD4KHU/nZxVPfy6yqEpoAAAAAUq75CWfUqj9FeIq7XFT/AHqfyZRtBpTjl42r27F7SORSHcAAAAAAAAAAAAAAAAAAAAAAAAAAAAAAAAAAAAAAAAAAAAAAAAAAAAAAAAAAAAAAAAAAAAAAAAAAAAAAAAAAAAAAAAAAAAAAAAAAAAAAAAAAAAAAAAAAAAAAAAABIyH5CR/Uqf8ARWC7ofBQ6n87OKp7+XWVQlNAAAAAD+b7LTLLy7qcbb7brLqca0423UrS6nGlaVpxpWvlV49ztjElmLXOsenZzMZw0+Zp+3fue7eR6tQnITbizLa1srWvUzeH8gy3t8K0r5VLuH91ZWvG2vdtrS6tLVpSpSae7ka2rGftv2nbTmqkdZdT6yjERuAAAAAAAAAAAAAAAAAAAAAAAAAAAAAAAAAAAAAAAAAAAAAAAAAAAAAAAAAAAAAAAAAAAAAAAAAAAAAAAAAAAAAAAAAAAAAAAAAAAAAAAAAAAAAAAAAAAAAAFciQnrDbSy6VoXxpU03h/JLtr2q1rWvDnXcP7myleN1e3/c0rdSalTnUkorc9re1LGOXc93NsfSazkoRzna84Wza/T6d2Fz7CQLLLS7LC7KcLC7bbLaeXwttpS22nGvbrwpSnli5ilFJLckl6Dhy3te1va30n9DIAAAAAAA4uttvpW262262vl23UpWlf6q8aV/rGGk1hpNdKTC2PK2Nbmt/pKfoSPzom9YK9wNeLp+bh6sew2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VFtttltLbLaW208q22lLbaelSnClBsoxjsjFRXMkl8xq23vbfXtOR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ZbaKaxeLI2yw1rcZIjImgyO+O9HuRJ09ipY2xuJRR/nUmvbSDuJF7upYIy5ImaqqwxIW7KUZiwoxNYdZXh0jed5WtS4UdZxWIxe5yb1Uny41ms45Fvwd2jLJ6RvaFrrOCqSk5yWMxhCMpSazsb1V4u9Za3o9oTX/B8eTYQNyJErgmS3tUlTFEKHhzyxKSXByNLspbesWEsxrS1FqD7qVMNsb21CktuurQhKTZSltPFPhFpPMsVKa25S4uLxzrPNsWPl35PfR4LaK2ZhWfi7ZcfNZeVtxnZs5Fs387K/yP7yaHewnvsuzz31Dwi0n5yl+Sj9uT5+dmfBbRHm6/8AKKnb0fPzseR/eTQ72E99l2ee+ox4RaT85T/JR+3J9sseC2iPN1/5RU7ej5+djyP7yaHewnvsuzz31Dwi0n5yn+SXaPBbRHm6/wDKKnb0fPzseR/eTQ72E99l2ee+oeEWk/OU/wAku0eCuiPN1/5RU7R5H95NDvYT32XZ576h4RaT85T/ACS7R4K6I83X/lFTtHkf3k0O9hPfZdnnvqHhFpPzlP8AJLtHgtojzdf+UVOnp6fthDyP7yaHewnvsuzz31Dwi0n5yn+Sj9uX7YQ8FtEebr/yip09PT9sIeR/eTQ72E99l2ee+oz4RaT85S/JR6e37YQ8FtEebr/yip09PT9sIeR/eTQ72E99l2ee+oeEWk/OUvyUent+2EPBbRHm6/8AKKnT09P2wh5H95NDvYT32XZ576h4RaT85S/JR6e37YQ8FtEebr/yip09PT9sIeR/eTQ72E99l2ee+ox4RaT85T/JLtHgtojzdf8AlFTp6en7YQ8j+8mh3sJ77Ls899Q8ItJ+cp/kl2jwV0R5uv8Ayip2lrzT+DxcndIoy7NEXYsoQB/Vpr7GqWtGSHl7VtCyltakH3NMpq7szgl6pS2itIelLNUJ6mFplqE++xUVtHhFpBSi5ypzin40XTilJdD3p79qNKnBTRbhJU414Tw9WXGznh8j1ZZTaf05PDTmbGjlhfMOWMOPK9I6PGJclzvGLu5oLDCkLi6QGUusUcFyMs7+zFpVatpOUJ7Df7LaSZZaZ/LpUe7tq0a9ClWisKpBSxt2ZW1Ze/G7O58mw+d3NB21etbyabo1JU21y6r2PoysPHSRsJyEAAAAAAAAOaUrWtKUpWta1+Z269v4931BrJ6qcm8KKbeejPLyegKMnJKO1vCUedvYtvJls7m1iWXW0ureRbWv/s3X386ngu5pd1vGnzeF11PCKOWn7SMpKMKs8NpyjB6r1c5a37FjfnbvL+HBy+cYynKjSlKKbhKa1o8yeOXa843NNHPWFX/yqb7M39iMeENp5qv6vXn5n6Gb+Dd35639c56wq/8AlU/2Rv7IPCG081X9Tpa+dY68rkHg3d+et/XOrUpjUhtSTaUpdSlLqVtrxtutrx4XUr3K1pWnCtKVpWlaVoLWzu6V7S46i8w1nFprElJb01yYWH0pp7nsp7yzr2Nd0K6Slq60WtsZwcmozTzueq10NNPasFOOo5dwAAAAAAAAAAAAAAAAAAAAAAAAAAAAAAAH7EEmKTLSCqcbr614UrWlKUrS2ta1rWvzKUpWtfLrwpXhSte0Oe5uKVrSnXqvEYLbyt7dyXK29i6Wia3tqt3Xp0KEVKrUeEm8JRW2Tb3JRW1t7kdr1hWf8om+zN4/of8Ab/WKjwitHupV2ufV+3OuXlLzwbu1vrW/rnPWFX/yqf7I39l6fxr2nhDaear+p1dvzc+x4N3fnrf1zirCrpStaGJ61p5VKXGca+Dtl0pT+uvDwh4Q2eVmnXSzv1OTHLz7WtnUYfBq9a8SrbyltxFTxl4fPs6duzl5Dpr7Li77y7qcLrLrrLqdrtXW1rbWna407VaV8qtaC8p1I1acKkHmE4qUXzxksp/KigqQlSnOnNOM6c5QnF71KLcWvSj+RuagAAAAAAAAAAAAAAAAAAAAAAAAAAAAAAAAAAAAAAAAAAAAG27kKv51DV76Xm7/AOnjLAo+EX3srfvqX++pl/wZ+/Ft+8uP9xUPohD52fUQAAAAAAAAAAAAAAAAAAAAAPmAb7+bs3Z/zu9lPbnmg+oaK+4Lb8Wj4/pb75338Il80TE4WBXgAAAAAAAB/Zf98L/x7f8ASoIq/wABW/FVPzJEtD4ej+Np/nxO4fa16ZZwrX5Hs7XzP7szy+7xr4O5Ttik4P04S0fmUYP9XqrLinJrEXjLWUujbnoL3hJOotIpRnOMVb0m0pSW3WntWMJZ59/znSca92vx4/rr6tRecVS81T9SPYUPG1V/72p68u054+Gvd8vuca+VX9fl8e6MOjT83TxzcXHdzZxs27W0vRvMcbWzlVZ7Nq8eXItm94Tz6V6H3T98mFfU1n6U4UXBr7ir/wAKn/uqJ6HhR930P4HD/fV+Tk+3MdIPRHmyVsEY1LzPnDDWHTXi+OlZYytjzGhsgLQ0dDGMudS9ni97xY2XK0Frje2WulVtqG5eitV1IonqrTUMqdZz3NR0KFaukpOlSnNRbwm4ptJtZxnas4bWXv3ElGmqtanTbwqk4QzjLipNJtLKzvzyZ3N80kZJ13Ix/uRONUbJYa6pofsg+4CsnN7LYiPXkMuSlGP6Si6PWuiotMapsIo6VZ+vR9hV9/Q6OZlKdJrBRvJVtHU75wUXO2dd0k8rPFuajrNJ4WMN4zjbgkrUFTu3bazlFV+J1tVZactVSazswtrX0GXkN5OiEL9q98sCTjNcqZIRozinN2WnyeRTF7RJ5VOmbC0tiUeXtzVB3fJMRaG1zekMkPcElqucXpCFSElCcq6krvXJa+rpitGx0bc0banOrpCpCmqc6soU4OcZSzrqEm0tXHvUdlOwpu5vKNSrOFO0hKbnGmpSkotLGrrJJ7d2d/Rkw0yqxaiNkeRKMI5T2OmsrufERTg0ZUwJjLGEeKjdydbc4LkUiiWyOXXI97KV2NpCJqPi6dApTqVqk94SmoiEi/st62k5TffNpa0oOEnGVO4lUlKaXixceLjse3LzlbNjyctWFkop0a1acnKKanSjFavK01N5a2tLHaZvqOSpf3/ZrBuOMV5WRzXV/PeKk2wMa27dItfGoVGcGRtpIXZtlGQG6j66tEOk2GHUtdFpTEHqZJD0cjXQxrkK+LrJgkTo+OOm4xs7ipWpcXeW1V287VS1pTrza4mNNuK1o1lJOEsbFnK2PHU9GSdxRp06mvb16arRuWopRpJZqOaT1VKm001nGcZ3mr6fN0OaJvLmrHsjdJhBWyRvCCISx6YrIu7SaOI156dof18bLc3m1hUu6IsleY0VdnG9uqo6IYsPMKuMuuqEqsqNOVaEadVwTqQjJyjGTW2Kk1FvG7OFnk2FdUUIzmqcnOCk1GclquUU8KTSbxnfgtISmgAAAAAAAAAAAAAAAAAAAB2jN8nk/wCKb+iuFNp9L3NrPG3Xo7f/AKsS74O7NK0Gtj1K23/6UtnV0FIsrXpirt1+ST/m/Rbv1U9QdtpSpO1tm6dNt29FtuEct8XHa9hw3lWqry6xVqfdNf8AXy87Ldt2FNxr3a/H/wAqeoOjiaXmqfqR7Dm46r52p68u07Jor/bFP/8Azf0Bn6qCr01Tpx0ZdONOEWlSw1CKfw9LlSyvkLbQdSpLStonUm03WynKTT/yervTfPh/IUy35LVd3pKj9Ldw/wBo6tG/cFnzd60fTqLP0HFpLPujfPP/AObuOvPHTy/l2egph3HEVrY3L3hxQNDWjUuLm6rUrc2t6Im9QsXL1x9iZGjSkF0uMPUqlJpZBBJdt15ht9tllK3XUoNKklCEpywlBOTb3JRWW/RkKLk1GKTk2lFPnbwvnNhXKGcn64aHvuJUFmTWjLTJkaLyJO7yJmbC2lJFcy4zkd8UzNii8kt3eblx2P3lQyl0ejTEF7qneSD7WpIXbZefVaK0p7pRrN0nRlSlmEctqpRnl0qqUlF4klu5HlZ3Hdf2MrOVJKfGRnB60kliNWONem8PfFvZtTa34MHluNshtnYNRxgkwQVyegTOuNqLI28pv4wGtY9K42kcIVQ5HZWUIVUhb17EQrZemkGu6JW3WX3LE5pVlhG4ozdZRrQlxD1ayTWaT1dZqo9yePGxjdh7jjdKtHi9aEkqqTp+K81FtjmL2prW2LGcvYthnFqZyamf9pVOzaMuEZcharW/E+X5KpTl4Tl0nPk2c8WUZOj6xHlWqWC+NZSk97sfYUzX2vEqbr0BlLIU6VMuoRX3emLO0VpLjac4XVSnGMlNaqpTe2vnlhHZl7Uk+Rb+y20bcV3cRUKkZW9OcnFxbcqkFlUuicsYS5OZbWYoY/1u2GyxJpVDMW4JzFkiXwU45PNovA8aTOXSGHnp157UeRKGdgZnBwYDSXNMpbjC3VOkvtXJz0l1tDyjC7e6te2tvCFSvcUaUKiTpynUjFTTWstXL2vV24XJnGcM56dtcVZThTo1JSptqcYxbcMNx8bZs2rG3l2F9YN1CzLmzaeEahUjy7G2XJbLb4q6M+TGp2iS2EdAalcikLjKmR0RpnxBRijDc4vh7bVBR0WkJrEyFMcpVJizIrjSFChZVb6LVajClxkZU2pKb1oxhGLzhtyklnOFvbRtQtate6haY4upKajJVE46jS1m5LGdkU5YSecYSeTJammuqWUYxsTdq3uJJ8iZA12x7KsunR7L2Ak+EovmLGWPy7lU7fcSycrLmQHa97aGzqDo1wycxOIyJ/SqK0Rpi+guhqHijpG/pTod/WMKVvcTjSVSjWdeVOdT3iqxUI4jLanOOUnyY2rqlaWs41lbXUqlWjGU3CpTdJThB+O6cnJ7YraoyxJ4eDD3FerezGdGRxkuFNeM45fjrQ53sjo/YwxROp6zNzyWkTL72hc5xZidESZ0LQrUSy5vOPsV2JFaVRcT1FQTdfYXF9Z2sowr3VChJ7VGrUUW1lLZrP0vn62cVO1uaycqFGpUjFtycYykudpbHt3vC2+06XG2v+d8yqn1FiLC+VspLYuqa0MlR47x7LJorjy18ULkjMke00caXE5rUuqpsckzcQusINWHt64pPaZekPoXmveWltFSrXNKippzjKc0lJLDbWXtSTWcbs5FO3r1tZUaVSo4tKWrGUtVvcmlubxsWzqOyg+tGxmTZZL4DjfAeZ8gTnHqtWhn0OhWMJrKJRB1qFzUMy1HLmFkZVrnHFSR3SK2tSneUqM0lxTHor7bVJJhduKt9aUYQq1rmjSpVEnTnOpGMKmVnMW96xzczfOKdtc1ak4U6VScqbxOEYNtPlzyxw8LrMmdDdPUecuUAxJqDsewZJxsnk0glzHkCO1RmQXJUcUsWOJXMEiM1DLGBecyLblrM3XHkujCYYY3nmUsLKuPJPs59IX3FaNrXtpOnUcYa1Oa/VKcuZ7GsprD2P5TotLbjLynb14zhmTjOPvZrCb5VsfyFlMmvcGceT9yRtCoVyK3I0R2vxxhFsRFL0NsVMiEsxhO5i5qljZc13uJr7Y6xpvLRrCnghGUivVEmNx5phZ5Wqva3ula2ni8VWsqtefi+NxkOJxh52R/VJZWHybefbvan3ncV25OpTuYUo7Vq6ktfOVjLfirbkwsFscAAAAAAAAAAAAAAAAAAAAAAAAbbuQq/nUNXvpebv8A6eMsCj4Rfeyt++pf76mX/Bn78W37y4/3FQ+iEPnZ9RAAAAAAAAAAAAAAAAAAAAAA+YBvv5uzdn/O72U9ueaD6hor7gtvxaPj+lvvnffwiXzRMThYFeAAAAAAAAH9l/3wv/Ht/wBKgir/AAFb8VU/MkS0Ph6P42n+fE7d9+TLPqez9IaKfg797v8A69X5oF3wl++X/wDD0vnmdKL08+AB3b98mFfU1n6U4ed4NfcVb+FT/wBzRPScKPu+j/A6f++uPk+3UdIPRHmzKbRjzbOnn+dNr77bURHFpBf5Becv+T1t/TB7Or0nRZ/dVs/9fS/PXNj50+nO03T5v5RoyP8AKVZRxPTRXk4Xq1n3WleP/wCMiQ6spHPLLpRFmxZHuzV5ml0wKMXZBV9T6+LZLVAXcfITDHPoltbuo0obTRqloWlW78vlmwdTi41oKkv1Jy1VHim9TkxrZxy8pa173V0jOn3rZtxuUlKVKTnjjEtZtVEnJp78bHyZzmWcIvD1HuVV5cp+jmPo/lh/Z9Xt0HJmxlLImpnsYnzkiyxic9FEZBCUZhSqVs78fYW2uEeTmWGuyZQaisupU7tcVdReiODsZ1JUo98Uc1IyUJRWpU2qbTinnla5dvOT0m1f6XagqjVKo403FuMnmPitJrWT5spmnjc3JmdMqQqLm5E5PbB2osfjMiNOpM8LajyfX42Qr3ZDelTMEmkbsqWJHdJbanOWNjVW4g21UWcoL6pzLraejs4W1GpJU76pdSlFYhWuKdXVjHxnOMYwi1hcqzsz8lPc1KtRRVSzp0EpLEqdCdNttYSes8NbFhLa5dOTdBhthRYw07ZuRgyFlp6hm323mLJhmBlPdHkhLH9fJZPXHHk5xXplILnJOQ9Q4/YNigy1yykxXnMVrFLpihbyGKc9nKVUq83cSdbSEtO06EKljY1oUZ7HKddQ141rmEcqMu9pT/U3h5xNp7EXdFRp2a0VUrOF1dQlUjnCVJz1JU7eTayuPjF66zlNpY27fK5J4zIYXJH+Hy1lco5Koq9OkckkfeEhyB2Y35lWntru0OaFRbYejcG5emUJFiY6y00hQSYXfbS62tB7eE4VYQqQkpQqRjOElulGSTi10NNM8zKMoSlGScZRbjKLWHGSeGmuRppprnOjGxgAAAAAAAAAAAAAAAAAAAA7Rm+WBX+Kb+juFNp/72Vv39H/AHsS74PffWh+8r/7qZSLfkxX9Un/AKW8WNp9yWv8Ho/7uJW3v3Zd/wAJr/72ZTDoOY7Jo+WKf/8AnfoDRVab+9d11Uv9/SLfQP32tOut/wCHqlMt+TFf1Sf+lvHRo3732X8Go/mROXSX3wvv4Xcf72ZTDtOI2gckvA4Yq2fP2Iy3Q0jCWlkEkO0WRVVrXa61VOEDqmTYwjjcjPXtSJxkb5k90ixrKxKnRvo/WNTggtWIi6nL0lLp2tUjaK1oLWuL6oralFS1HiTTm1LDwlFbXh434eMFjoyEHc8dVaVG2g61RtZSxshs3tuW1LlccGV59uFdq9GtxcW42ztlTO+Z8RZAfeUYa1eT8GRvCqshpVnt0Q2ZTti5tznmc9+QuTE/NOQVrRb2O2pXeKWLC73C9xWVIq4d92WkLGtXt6VtQrUlYTdOsqylKMdajKf6nDVjHDSfjZ1+c7J8RdWV3To16tarTqSvIudDi8JvFVRzKTex7uTGdu0/dx17zhnJi5EqYYixRPchRErHTBBnKUxOLu73HY9I4ht/kU+SpZW9N6VQ2xRKzInNM5L3ORKW1uTtlixwMVUSNy81NmncUbafCKNerCnKdTXhGcoxlOErZRU4p4ck5eKtVPblbTWVGrWp6IlTpymlTUXKEW0nGvKTTccpeL423k5d5JeGmd5kfKPcvXGY42OL5I5HrNypTLHY+zI1Lk9Pz2uyw2lt7SytaIs5c6Oy02nUUKBCQesVG1tJTkmGXW21gzTWiuDk6mooQurHjJzS1VFt7JSaxq43pvCys70TU9Z6Q0zGGs5St71KMc5lPV8XCW2Uks4xtRi6yQLMkr5JRDjvXiJZEeZRHd3J1ZuPj2Csr+45AsW2waKp8IqJzE2ZMfKrYI1KWWWoURLgisjbfkJArvUEFyUkg6yxnK3jpyU7t0uKlo+n3lKrq8V8LJ1lT1vE13Hi28LW4vD96jljGq9F6tBTc43s++owT4xYpri+MS8bUzrJZ2a6a98mT7sDBs+T3aTkt8esOU2PE/KLtOq0EMmk3yjKF0demrIjM7zyXYQh2R3e1mkiymY3yAFMMauZJg0qXWRr3+KxmX3mFOhVtea1qW8LTTE50XX0ZK9qqnSpxUounJU41p01rR/UY1XOWtB7MNxJbiFepc6OhGpGnfxtISnOcnGSqLjJUo1HhvjXT1YtSTcspS2NH8m4sle3GOtvXjdXk/Ka15cwPrRlHNDZtvj7Gcv1rTSvK2PSDXguKZlhLwWRhfIMqzhI3ItKY6w+Ox2ZnKqLDmJIpRqzV7FjjlYTs3YaQld0bi4pUe8as4XE405++q0qi/VUqPvmp66wsZWTKpSu4XXfNmrerRpVKiuqcJUk6kFspzg/ElxjbXi6rTW5rJF2XoXtFkLWLkpV2lMdzTKMaQ7Gb8S2W4gTyF4UQfc5FnCduWT3l+MjPSHGHytXRziDvEXeUmtqXsSNtUxQ8poId7rN6MrOF7pr3R4pVJVtaHHauZWaox1FDX24zrKKjt18vHIaTVxO30a7HjHCMPGVJSx3zxktfW1d0vetuWzVXMmX/Dp9sXjjAHLxySc5DRotjqyvUxgyjPsSOrZHyD5a/bByRjyUUyumPU0dZybni1W+R6T9ZUiZE5dPfkp9iiiw803EqNrVr6CjThKVrCNaVKFdN5goNQU41E20k9msk1hGYVK1GhpWU5KNZypqpOk8JSbWs4uDeE1seN75iFI2w5eyryQ6Ni12aZvPpGZu/LXjbRgxygfpPkB5IcsfRldhJ9n7dHyl0kdoDa5tsrNaVjqSojZU9IuVWXWyMuh1s9TvelpybvFTjR7wpxtON1OKTjNutGmpLVjLGqmtmzc9hpHjp6Mj3u5yqK6m7ji9bjMNZpubXjNZzjbv3mybCBktK5VLkamfNp6xTtUw6mqkWwdzspsOlSAxRCthHHErJkwo66j0myy24nWRg2alykm2TXErWIx2OUnVoaK2eHovTkqKSs5XEna6uNTGquNdPGzUc3sa2Pk2HZHW790WqrzcKhitu1v1zpqfLrau/O01CRT+Zvzh/wDnEMI+0JlsWq+/dh/8Mr/PbHE/vZefw2n/AP3DVuPQlQAAAAAAAAAAAAAAAAAAAAAAAG27kKv51DV76Xm7/wCnjLAo+EX3srfvqX++pl/wZ+/Ft+8uP9xUPohD52fUQAAAADDDYbJWUXHMmG9ZMLStDjqUZFZpfkqfZOPYGuVu0IxfAFTIiOTxGOSEhTG10pm0ie0UeSuT+jdGyPNpTq5XMrktqhtJ9twe0ZounobS3CXTNrO/tbCvb2Npo6Fedurq+uVrLj69NcbC3pU8SlxTU5N4TjjLlpxioyqTi5JNRUU8Zk9u17diW1pZz89VGWvZvHWSpVGpfOnbN2En/GT3IWDJj+y42iU8xvkFlMRpaQ93Ix62QdtkbBJWxQtfGZ9b4YW4Mzi23tbgpqnMTKzd6lXgxpS3sLmzsKehdK0dLWlCtoynXu7y0vrKrOKdenK746pSqUpJQqUqlxKMoScopvMQ3TmoyUdWeuvEw3FpvY0mtjXLl/IkRFr1tAjguounqqeG5FzBmLNMJaUUUiMfMIl+VcjvDe13u0oe71cukLKiq2xtr5rpK5VKZM2NTUmMTdNcqKFiIhRYaf4MT0hws4TQsno/ROitF14SuLq6krPR1lCdOjGlTxRpzetVqS1aVGjRnOcnsg9rNqtJyrVMYhGMsuTWIxWFs2css7EltJ3btvsdK8a5JyC4xXKUeecSycqDznEDrC7lWYW+aOJrTZFo23RWOuL83yI2bkSBgcIg+x5+dIm7NTuU6XSFMhQu6hto6vA3SVPSWj7Cnc6PuKOlKFW6s9KUbpLRlW1oa7uazua0aTpxtnTlx0KsIVYNKHF68oRcTpTUoqLTU/GUnLEcLO7KWxNYkvfJcnIfvDdrIzI5fMseSfG+V8S5Bh2ODMt1huSWqGFOcmx8nWqGtdIYq4QmdTaNuJbY7FJ2pzRq31ucEK5yby1CWws4w0nF9wSurS1sr+30lorSuj7zSENFu90bXrVaVtfThxlOhcQr29vXpyqUlOpCUaUqdSMJOMpPBtOnKKUoyhOEmoKUXLZUe6LWM4fOk1zNorNa9oI7tFHKzSE43y9FIUpamhzYZbkeMMsbZpZVxsOtcEUZ6FKHpxcTo4tTmtrwuMQJmJQrtrfHnd9RcVlI+E3BavwWuHZ3mk9E3d7CvWo1rTR91Ur1rbitVwqXEZUaSpxuITjOjFvjlFSValSklFqlN03quUXJN5jFttLOxvYl4y2pZytz2mTA8uRgAAAAHzAN9/N2bs/53eyntzzQfUNFfcFt+LR8f0t9877+ES+aJicLArwAAAAAAAA/sutKX2Vr2qUvtrWvcpStOIirRcqVRLLbp1IpZeG3F8i5eb0G9FpVqTlsSqQbllpJKSzy823OOTeXM5tyhYotOI6ndZQm2yla382vGl193cupWlaXUrStK9un4fKaK0pa2Vq7a44yFSNao5JQk8J4W+L2PKafKnybz2OmdEXmkbtXFq6UqUqNOOvOrquWNdtx2bmnFxw3v9HW9ZF3cJ9c/wD7fjwr4ONp4Q6P8qr+Tl0/b5eTbip8G9J+TQ/Krp/c/bPXh1kXdwr1z/8AtGPCHR+zbV3+blzPq6Ofetm9p4N6T8mh+VXZ1elfJ/b7dbVZZSlaVranLtrw+ZWpht3Cvp23W1pTuXUr6cfBuEo2dVtNa1zNxbTSklToxbjzpTjJZe5prlZLwolB6RpqLy4WtOM0n7yTqVp6s1seslJZTWdqaWGdKPQnnDtWJ9e4u9s8ljLy6x2Rx51b32PyBicFbQ9sT20LCXBqeGd1bzk69sdWxenTrW9wRKCFaJWQSpTHFHF2X26zjGcXGajKLWJKSUotPY01LKaabTTTW3cMuMozUtWUWnGSbTTXKmmsPme9b10di5TWYvMxW5Dd5bJnWfuUjPmDjOXJ+dF0xcJaqcrnlTKVsmVKzXpVI1Dvfe6nvZ64xzOcrrlxiq5VdU2usadOFNUo06caSjqKlGMVTUMY1FBJR1cbNVLGNmDMpzc9dzk5uWtryk3NyzlPOcuWdudbOduWSFGNkNh4TkKT5bhmeszxDKs2JcU0zybGMozhgyDLU7u4oXd1Ik8zan1LJH4lzdmxtdHAp1cldi1xb0K1TaapSJzS4ZWdpUowo1La3qUae2nSnRpTpQcU0nCm04Q2NrYlsbzvZvCvXjOVWFetCpN+PVjVnGc1le+nCWs1sWxvbjbtLnm2423WS29tacj7T7HZAaWZ/aZW0Nc2zhk2VN7VKGE289jkjaifZQvToX9mOMMOanlKUU4txt95iRSTffWtdaWj7Gi3KlZWlGbi469K3owk4tJNOUYRbT5Y7pLY09ptO6uqkVGpc15rOUp1qk0mtqlhvCae1PHJseSJ3zJeR5PPDspyXIE3kOTlDyhkh+R3yVvrtPDpE2XpjG1+Nl69wUSA16bzESS9C6XuNy5JelTXpzy7iCuZNGjShTVGFGlCilqKlCEVT1HnMdSMVGMducJYe543kbnUlU42VScquVJ1XJ8Y5JYT1pNyysJJqWcLZjGDrJhMpfkKTPM1n0qkk4mUjWXOMhlsvfHOSyZ9cL7LC71zy/PSpa6Oiy8ssuy5UuVHn3WWWW3X1pbSlN6dOnShGnShCnTisRhCKhCK34jGKSilnckkYlKU5Oc5SnKTzKU5OUm+dybbfyvcW2NzAAAAAAAAAAAAAAAAAAAAB2bPWlq8njWlONDLaceFKcal38Kduvl1rwpSnza14Cn06pS0dWUYt4lTk8cijUi2+fCSbb5C64PSUdLW7bSzGqk3jbKVOSjFJ723sS5Xhb2VSlnWGqDzbaFc0w40y3jfwrzb77rqcac3tV4Vp2vD6fDlt9PWFOhQpydVShSpwl+pt7YQjF4xse3p+jPXccHtJVbivVjGio1K9Wcc1UniVRyWVh42NPGdm4/HrIu7hPrnp/8A8Px4+nwm8IdH+VV/Jy+39j6MweDek/JoflV/6fth9Ga1A1Kkyso4zqfMs6pzubfxr/KKMspwpwp82tP6q+mODSembK6sq9vSlPjKihq60Gl4tWnN5e5bE+jOzO1ZsNFaDvrS/t7isqap0uMcnGprS8ajUhHxUlnMppPLwtr24WejWVpVWqrStK0qoOrStO3StKmXVpWnD5gv9HpxsbSLTTVvSTTWGmoLY1yNcp53SLjK/vZRkpRldV3GS3STqyaa6GinHYcZdrNPp1HIzMYVHppLWGG5DKYyJ/E2aRvDXGZwRGHK55jZMwYUKwhqkxUed7rnVjLeki2xpcrrlyC1OqrU0RSo0pzhUlThKdPbCbhFyg3sepJpuOVseGm1hZ2GVKUVJRlKMZ4U4xk0ppPKUkt+HuycQ2eznHLse/Y+mksgj4qaHdgUvMNkbxGHZSxP6E5sfWQ9xZFiFYc0PTcee3u7aYdcjckJxyRYScQZeXcqUqdVJVaVOpGMoyUZwVRKUZJqSUovEotJxaWU0nlYMwqVKbcoTlBuLi3TlJNxe9Nxabi9zWMc+dxeMPz/AJ4x7D3fHkBzXlyDwCQrKr3+Dw/JEyjUPfF9bE5dVrvGmV6RMrmrrYmTWVULERx1bCCbOqc0sulsdS1tqs+MqW9CpUUcRnUpU5TituzMo5S28/Wtm3aFxWpwdOnWq04PMtSFWdOOedxTSazt2r58nUtGYsuMGSFOZGHKeR2TLyx5eZGsyq0TeTNuSFUhkdyy+QvqmconMmTnvL9e4L73hzNdLlrnctWXLTj6qT637O2t5UlbyoUZUYxUVRdODpJR3KNNpxSTxjC2PHQYjWrKfHKrUVV5cqsZyU25La9dNPbtzt2oq4ZnHNWOJi75Ex5mDKMCyBILnG9/nULyBLItMXy93V1Xu17xJmN3QvTle6LrrljjcsWnXLld1ylVU06tbwnbW9WCp1aFGpThhQhUpU5wikseLGUWorGzCSxjCSRmFetTnKpTq1YTlnWnCpKM5Z2vMotSeXteXte0sN4f32QvThJH96dnyROy851dX94cljm9ObopOqoUOTg6rTj1y1eefdcccsUnmKDTrqmXmXX1rcJI04QgqcIxjCK1VCMUoqPkqKSSjjZhLGDRtyk5SbcpPMpNtyk+dt7W9r2t8pKM42O2GydFWqCZJzzmfIUHYrk97JDZxlCbyyKs16MqpKS5qjr8+r2hvuSk1qSnuSIyakFVrYVzba1tEULS1ozc6Nrb05yb1p0qNKnN53tyjGMnnl2tt+kkncXFSKhOtVnBbFGdWcoxW/ZFya38iSOsx/nTNmJmySMuK8w5TxozTFPRJLmnH+QZbDWyUpaEmkWppGgjru3JntPaQccTQlzKVF9SNMK5vMMutqqWtvWcJVqFGtOGNWdSlCTil5LlGWr0YaeXlPYYhWr0otUq1SmpY11CpKCkuXKi1nP045S12qeThijUvhjHM5WzQ/IXWLs+ijVInhujU3rFnIx5jNZexJFhLXJax13NMdWLr0lW9aHIwxc39HVX3HVkdOm5Qm6cHKm2oScIuUE1hqDazFPl1Xt6ti1U5qMoxnNRk8zjmSjKSeU5LKUsPam+XOOc7bG2XMr4afDpPiDJ2QsUyVQiNbT5DjaaSSDPhzcfdZecgNdow5NbgYiNvLsuNS3qLiDLrLLr7K1tpWmla3oXCUa1KlWipJ4q04VFlY5JqST2ciXUZp1a1Jt0q1Sk9zdKbg31uL5+TZg/liyzlSLZBLy3Gcl5AjuViXFwdycmsUykbRkIp2d0ytE7Ohc0b3JPJC3F0Rr1yRxW2uVFK1MtVkKTTSlB1l+zoUZU+JlSpOjquPEunB0tV8nFtamOjGNrCqVFPjFUmqmc8YpSU88+tnWz05OoKnE1Tw1djoiYSgnHznIkMvcoITIHcuGuEsbECxqbZOujFiu1kVyJva3Be2ons9CY5JEC1WjTqi06k4u/PFUteNTioKpCLhCepDXjCWMxjLGtGDwsxTSeFlbEY156rgpy1JNSlFSlquSyk5R3OSy1lptZe0tYSGoAAAAAAAAAAAAAAAAAAAAAAAbbuQq/nUNXvpebv/p4ywKPhF97K376l/vqZf8ABn78W37y4/3FQ+iEPnZ9RAAAAAMFti41OIBsDhbauFwGS5QZohDMgYhyxD4QnTuk8JhczWMEhYZZD48oUIuyQ2PSeP0JfWVEqveFTW7WKGtGpuRKLae84N3NjfaA0zwXvL+20XWvLu00no67vpypWU7m2i6dS2ua6jKNuqtPVcK00oKSalJLDJYNShKm5KOWpxcm0spYafM2tzexNbcHeQnL+Ys2zmQqGfEs5xjgFkxk+pj1WX4QuheSp9lFzU2WNiOLxJwXdfGqIsDEUsNcXV5aUqh6enJEga01ydEqVX6VtE6F0FRseP0vYaS05V0tazS0Tf0rzRtho6lUjKrO6uadOVCpWqSSUIU7jNOGtKpnGG1IU0szU5uefFetGMcre9qfLuezl2GvxtwdkVkwvyd2QZPjnYJUw4lwxNMc5eiGGX3IeO8/wZROkMQWMb+3xyJu0Rmb43IXaIXNE1i6Zd11KQuqJzTsDxe33lpvoD4RaOqaU4d6MtL/AIPqtpXSGj77Rl5pqnZ3uhLvvSnGNahOvcQuLOnOUZuVCtUxS42GrKpGWJE7qwc68Yyp5lNSi5asoPVT2PKaTaextbHsztJOVY9lTJhTOGS9bsW7Ww2UZCyRhpNkV1yNN5k77LZSw1AVTcmlbvjdBkOVvEth8xRxp5kcWjRD8oZ39azNRJ7UUSrsjqdLUU7+xr6d0LZcI9KcErq3srHSrsqWjbWjT4PaP0leQc7WGkKmj6NK0uKNS6pUq9eVGVWjDP6tJQlUb01k6kVVnSlFRko6kcQjJp6qk0sSWUnsTXPsyWjizH7k4bUyjIsCwXtNDsZuul2WIGVJNg3DKUkkcjyItmcVeaNqZDkqYzeVRmxW3Jq2tretrH7X9wTOalsZj7C7V63p0rf0ocGbax0hp3gxe6Sp8L9FX87XQMdGUKFvo+na3lF1XV0fbWltdYqTTqSg67toOHG1YubjHabXFKM50pONeEoxpqCSWrPxtkYprPW4vVbxlmw/SaOvcR1F1xjMlYnWMSFjw/B258j742K2V5aHVOyJbVyF1aV5CZc3uBCnqlqtMrIKUln8+hxdpnOHz/hxc0LzhdwjurW4pXVtX0te1KFe3qxr0K1KVebjUpVYOUKkJRw4yjJwcUtVuOCCs06tRpppzbTW1PbvTWxoyhHlCMAAAAA+YBvv5uzdn/O72U9ueaD6hor7gtvxaPj+lvvnffwiXzRMThYFeAAAAAAAAAAfpacbbSltphlKU8qlpl1KUp3KUpXhT1O75YhdvRlKUpUqcpSxrSlCLbxuy8ennwiWNatFKMa1ZRWxRVWUYpZbeIppLOeRHPVz/wDljfXL/wBYz3vQ8xR/Jw6f3PS/SzPfFx5+t+Vn/wCodXP/AOWN9cv/AFh3vQ8xR/Jw6f3PS/Sx3xcefrflZ/8AqPzrWta1rWta1r5da141r6daiRJRSUUkluSWEuhLkS3Jci2ETbk3KTbk22222228ttva23tbe1s4GTAAAAAAAAAAAAAAAAAAAAAAAAAAAAAAAACla0rxpXhWnbpWnl0r3QaTTT2prDXOmN24/Xq5/wDyxvrl/wCsQ970PMUef4OG/fn3vPtJu+bjz9b8rP8A9Q6uf/yxvrl/6xnveh5ij+Th/wCnoXoHfFx5+t+Vn/6jipx1aVpU02tK9qtKmXVpWnzaVpWvbBUKCaao0k1uapwTW7c0tm75uYw7iu04utWcWnlOpNp8mGnLbnL5Gt+en8xKRAAAAAAAAAAAAAAAAAAAAAAAAAAAAAAAAAAAAAAAAAAAAAAAbbuQq/nUNXvpebv/AKeMsCj4Rfeyt++pf76mX/Bn78W37y4/3FQ+iEPnZ9RAAAAAAAAAAAAAAAAAAAAAA+YBvv5uzdn/ADu9lPbnmg+oaK+4Lb8Wj4/pb75338Il80TE4WBXgAAAAAAAAAAAAAAAAAAAAAAAAAAAAAAAAAAAAAAAAAAAAAAAAAAAAAAAAAAAAAAAAAAAAAAAAAAAAAAAAAAAAAAAAAAAAAAAAAAAAAAAAG27kKv51DV76Xm7/wCnjLAo+EX3srfvqX++pl/wZ+/Ft+8uP9xUPohD52fUQAAAAAAAAAAAAAAAAAAAAAPmAb7+bs3Z/wA7vZT255oPqGivuC2/Fo+P6W++d9/CJfNExOFgV4AAAAAAAAAAAAAAAAAAAAAAAAAAAAAAAAAAAAAAAAAAAAAAAAAAAAAAAAAAAAAAAAAAAAAAAAAAAAAAAAAAAAAAAAAAAAAAAAAAAAAAAABsA5LXYDHeru/Ou+bMsuJ7NjqMPcxZ5S+EJD13WFJPsbTLHqV9WJU1L1V7UyucpROT1ekIUqyWdKuPSI1amwpMbUaZoTuNH1qVNOU24yjFcupOM2l++wsb9rxks9B3dKy0lb16zahmpTct8YurCUFLCy8Zll46eY+gqm3Y01WEEqku2usyhOoLsOJOJzxi28s0oy2l1l9l1sqrS6262tK0rQfPHb102uJq7N/6nLn50seg+pq8tWk1c2+HHKzVgt+7fJbOjeft4s/Tz56/Wr2dcXfCkY4iv5mr+Tn2G3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dFJ99NJIfH3eUP222uRDQxoFTkvvRZjgL04XJ0ZN55hTcyMj64vTy4G22VLRNDO3r3VyU3Fo29EqVGlE37wtbiclGNCq5NpJOEktvO2klz792XuRHO/s6cZTlcUdWKbbVWEns5oxbbzyY5cc5827ZjJTJmfZLYfMUaTr0sbyznXLuTI8ldCS07mnY55kCQyppIcU5RygoheSgdU5awks88spRaZZYcbbbS+76ZYU5UbSjSl76nBRl0PCbXyZPkl7WjcXl1WhnVqV5yi3tbjsSfypZxybiEh2HMAAAAAAAAAAAAAAAAAAAAAAAAAAAAAAAAAAAAAAAAAAAAAAAAAAAAAAAAAAAAAAAAAAAAAAAAAAAAAAAAAAAAAAAAAAAAAAAAAAAAAAAAAcVpStK0r26VpwrSvcGGk96BTVRJK1rWqYmta141rzLe3Wv8AUI+Jp82evD+dG2tJbpS9L7R0FH52J9bt/UHEU/JXoXZ0fPzsa8/Kl6z7R0FH52J9bt/UMcRT8n5uwa8/Kl6z7R0FH52J9bt/UHEUvJGvPypes+0dBR+difW7f1BxFLyRrz8qXrPtHQUfnYn1u39QcRS8ka8/Kl6z7R0FH52J9bt/UHEUvJGvPypes+0dBR+difW7f1BxFPyfm7Brz8qXrPtHQUfnYn1u39QzxFPyV6F09HT9sIa8/Kl6z7R0FH52J9bt/UHEU/JXoXT0dP2whrz8qXrPtHQUfnYn1u39QxxFPyfm7Brz8qXrPtHQUfnYn1u39QcRS8ka8/Kl6z7R0FH52J9bt/UHEUvJGvPypes+05tRpba0utTlUrTt0rSy3jT8AyqNNPKW35Oww5Se+TfW2ypEqSW4wAAAAAAAAAAAAAAAAAAAAAAAAAAAAAAAAAAAAAAAAAAAAAAAAAAAAAAAAAAAAAAAAAAAAAAAAAAAAAAAAAAAAAAAAAAAAAAAAAAAAAAAAAAAAAAAAAAAAAAAAAAAAAAAAAAAAAAAAAAAAABnrtPyd2b9S8H6w7Bzx0hMix3tTCGqaQxZC1shWq4v17iMZmzZHJwW9R1jSt8hWscloalIaFb0hUGMr7QpfcWiLMUVGj9L0NIV7qhShOFS1k4yjU1Fr4k460HFvZlPY9u5vGTuutH1rSlRrTnCpCvFSjq5WplZ1ZNrfjbnb7T9NBOTrzhyik3n8Lw26QqMF40hpMxlEqyGqkiGLp7VrqnamePlrYzGZUrpIXzi6uDUkPQp0p7dHX065ZYYkLJPzpLStvouNKdWM6kq9Ti4RhqprO3Wes44iuVt5bxjY8mtjo+tfTqRpzjFU4OTlPWUVvxFaqeZP5H8hgMLOM1KMZ+9jJKXjbGk1sz07Tkaak48qbT602njZt2r0bR3fB2v6/Lp838NOIypJ4w1t6Vu+TO3oNcvZseeVPY0ufA+Pq+V2/j4RnWWcZWVvSaysbXs3+wzh4zu6cD0vD6f9fpeX8e1jKW1tLKS2tLp5+kwk3tW3Yt23dntOe7T/wAfK+PHj3OPdGW9zW3Y3zbMfNuz1p8ge9bM7+X7ZycV7Va0+bT+qvx8rwdziMKUXua3Ze1PHXtM7cLKazyMfH8wy5JYy0s87S9HPt2NLdkbeRN875hw/D/X8fSGNZNPVabWzfsT6Q8pfJlZ2Lr6gMpp7MrOFlJp49o24WVjP2+UDEmknJvC3537OXH25WzDzt38mMbX1JY+2TZFtVpvhbUnDmJUs4zTOJDtzljFWOc3X4lj2N2srGGO4ZkKnTEUel2Rlswo6uEytZ+rLbaR2MLGstaiUt6upKRQ1vK+mstI3V/dVlSoU4WNCrWt3WlVzWnUpJJyjSSeYa+FlyWU+dvFlc2VG1oU+MrTd1Vo06saSp+JCNTalObaetq5ysb48z263fjX48eNfzfgFzrJNptJrOxtZwujk2bVy4+UruTOGt+ebZsznp3vdjcc8Pj8z5var6fD407YayW9pb9j3tc6zjZja/RvWDCbayk2lseE3vxq+lbef0M4Gyae1PK50ZA1lJLZmKfIm8ZfNz7uZMYeHhdnyjhx/OM5SSy1t+2zoMZxv6vlAwnnc4vn25e/buXZyGdqxlYb24e/5tuOznyBnWj5S5t638w7M/Jz9Q+Px7f4QbxzYw85yvRs27E8/IOXHRzbcvd9Ps2GaeLNT2/IulG1G2Z02WtThrnNMJRNFCSmQhWilReW5CpZFK1U+XORB7Tex2p6KSSCWxfauuu6neYmpSl9ayvfulpKysowjON1SrTdTW2wdLkSw0858pY6cnXSs1Utbm6c3F286MdTVTUuMcllvOVhZexPJhYLNNPO3O1p7c4xsx0bjkfo2IDIAAAAAAAAAAAAAAAAAAAAAAAAAAAAAAAAAAAAAAAAAAAAAAAAAAAAAAAAAAAAAAAAAAAAAAAAAAAAAAAAAAAAAAAAAAAAAD19ZzRFbIa7415PtdTpkrl/I+6Xbk6yI+Ftx92eMExCcts0i7MRZxOWv2UMRIlTCmLusuITJGBUo55BnNMr8+s82deOk47KcdJXVpdbNnE16viSfSqiXjYSjFvOW1j1lw1cUnYvbKVnRuKGc54ylFayXQ4v3vK+QrOSHT26qm8npr+VfRBlfeJzznuFmIiytpTklwREde8txHXOJOpJlt1yhklTuY8ZVaDy7U5xDghNJuNOIrS2smmZO9q3d2m3QsZ21pQkm8SqVa0JVpR5JRcUo7N0tZbma6NStY2tu1irdcZcVVucYQjJU4yW9Nvbjc8GAXJw45YMQ6FZR3ciWTNa8O7Kvm0TTrfibNe0zY6vcQwuzMOPG3KEldsaM7divMSJRlmeEOJ8ftWv0NsIaIc1PBzW/tylUsapB16Tr1Kt9Z2DpXle2haQuKlCykoVarktWClPXpy4uDjtSlmTa5Ujms6MadtdXSqW9KtK4dGFS5TlCnFPWliOrJOo1sTa2Z3c9v7vzzVmftOlGYs25W1y2L2JYc0Lmbdh21NZ5BG/49sG2ylnkTLIHpGfAcGs6aftMRRv8BMdGxhanF1o4s1VEktRtLYSzz6OhfRlpCjSoXlrbSt9ezV/LWlRuHmLUZudTEGmnhyzjPIQ3srWcbOpUq0K9eFXVuXarV4yjnWTcdWKUtji2ksqWeVGeWXso5FzVGNhE+D66R8oNyfRWPclrcV6eYnR41wZsFqtDErRTrDllkx86YgZMtND5iit16O9Qwmyo2UdPNUN6Fpo4py2mvt6VOhKzV1PSOjtIcfDXu6sqta1uqmXrUtbjXQ1KqeYvxHFPKy2dlac6quJUFZ3lm6cnG2pqnSuLeCjsqOOpxmtB4zjOtjCwjCLk5M3ReHapKIJq9sTrHqFvurzS9OszydtDE4yU3ZKwWriqZI0QWHZdnOP8jQ2IJUkhKKVuMSckjCqfHQmi8hzsJMPsWd+laNWd+qlzQvbnR8beEYwsas4ypVtZuc6tKnKFWWYYUXFSUVswcej6sIWnFUatrQvXVlKbuYpqpS1cRjTqVIuCw87PFezbvy+vnGO8jzjlZteY9IOTjw6TlmTw2HSWUYDS5GY7dbtlZW3xOXO63Zxtd4o1JoM04nkZTMVkB8hDInlTC9nQaQMct7LX6Ry1pWyUqtvT0LXcdKVnRU50413Tk7q3U5YVtqylxkqyzxac1GWGnqrETFSnWnpOgpWFJVXGMpUlNKhWag06+souMaTa15JbMxw22zMJ8kUt2v1U5QuC7P7MaQ7ZK9ecArsm4QSa2Y7WtD/AK7SGBSlOaYVAZ3TXLE8ZX44kaaiOLOt7FN50c7tKNCmRq+trg6OCutji0vdGSt7fSNtC4rOnVle1XUhdRdPKbpyrVJRmmlLbThhbE+R9kl3zbX0birZXDo01OmreniVGSk1jXVOEZQe7GtLc3l5RiRKc/zbk0tF9G0WqjbBIjlDbvHmQc0bBZqe8ZQHIcknDKbKjY3EcSEG5Ej0sbUEOizNS617YUqKhSh4oQ7JrWxS8yOj5YUraOldJaR76qVuKsqsbe3o0qtShGLUVKVV6kk3N53vZuytrOOpWdhZWcbenS17mk69SpOlCcpLWxqYkn4q3djZmHPMNYy3V5SzkhI5k+FxSOY1nPJgYMzJL8ZwpqpFYHdYxNewOVTIEwsiKqm5igCx9QkM9WZBcackhlyhsbzSzbSDyq6ncVrDRmmHTqzqVY6RVvTqSlr1EqipwjLMtjlFNb8Jtb1nJ3ToUbu90bGdOnGFS2dWdOMVGEtVazTS26uevC2FoSjOkEzFiXZnGW5G3nJn5LwydgvJx2ouKcBQqWxmS64Zta6FvOF0mKHdNrNip2TQ5t6JdE3pvd5suVyFpqia3m5xZ3CSIXbanTuaNS0q2VjpiFWNWl31O6qa9G4oywquvHj6iWx60XGGxLHJk0nOlUjc07m60fOk4TVCFGGpUozj8GoS4qOVlJPMmnte3aeaLHs9lmK57B8nwN26xTnHEwjU9hj30Ftc+s0sh70ikMddetryicWdx63O7cjWUQurevbVfUejrkalKYaQZ7KtThVp1aVSLnTq03TlFa0U4Si1Lx4tNJp74uL2LDzg83TqSpVI1IZUqbjKDSTSaesmk8xeMLY01yPOcHpO5VzNmcdptuNGtIskZOOuwZl5n0hnT2ypotBW1SgyblpMrhMmnid/QRlLISz+tc5f7yWK92rFEpii0xOxlXpUtSPKaEo0LOx0pfUqT4+3q6RpxevUa4mjq1IU9Vz1H41OPjY4x7nLDeb/AEjVqXV3o+1qTbp16dlJ+JFNTrZhKbkoprKk/Fyo53RWNnQP++UkhnKK15PCPYSwgm0AYtom3VZw1VWYRx85tMnYUc7IxG55FcJOvYDciuuTnRy6rkZnlJ0topVyGjSrcaL6mLjF2YaO43RC0nK7ue/52vfyuFXqKMZulx6pqmnxXFKOKeHBbU9u1JYleOGkXZRoUHaRuVacQ6McuCmqUpubWu5vLmpKWHsxtZ3uDjyuT+wvy/KbFTJBZp4nvPGsESxaRkqPoMjMDLQrYjI8UhEkcGV6tubXibY2KcWyTMKl2IWIG7I0YaXZe3ORDeagUx3DnpK44OcbOrSV3a15V3RlKnKSdOjNpSTylKS2PfhtLDeSSjGFlS0xxcYVHbV6UaLqRU0sVJxi2njLintWzxkt+485eX8tT7PGTJpmDKL0VIshZAejpBLHwhoZmEp0d1BZZRyu1ojre0siDqlhJfOIbm5InrdS6/qVL7r63euoUIW9GnQp62pTiox15uUkljGZPMpNc7bfSefq1JVqk6k2nOctaWqlBN52tJY1VzJL0Ho81Wzncs1w1ixtydWZ9MMXy9qhJDXuLqps3HIBEcibYZTUSe+q1sRZMylBZEyZIYchob1TDGY6xz2LuMNYHJC2XHI69CbIx5G7oSV1e1dIw0jKlKpm0u7SdZ0baljC1qdGScJwllycoPKe/G09BbVVK3tYWcrONRQxcW9xCEatepl7FKpHElJN6qTTWc7dxYGouB8drdqOU32An+AcOatP+q0SveccYB2KWuE9wXgXMWT3w1kaZXKaReBuVsphMFXIXN6hSFngLlGEiaSRlXH7SkbQwSRLJf3VWFnou2oXFe8hdzVOpXt4xhc3FKMXLUp5mlGcsYk9dSxlZ1t2lpb05XN/WqUaVrO2g506NdudKlUm0k5+LrSimsparWWsLCLM3NyfBM86U5Tddq9utM9ktyMfTzGT3rpPNbYo7R3JEjgLk62RXJGKMiKTMBYXY18JjbU6/wAYMQITI1joQ8o3npToWjtStyvNhC4oX8O97PSNtZVKNWNxC9lrxjNJulOm3Vqyi201Lak8LZymt1KlVtJcdc2de6p1YOjKhHVk4SklUhL9TpqS1dscJ4xtfKZp7Xbv5UwTyoeEMBYqjWJY7jzMbRpjFNjE7jifHcskGwLNOGKERpwap7L5XGniUkMTXB1iaKMMejzu1NLdYnWu/RzXR6cjTeaz0fTutHX93VrXLq07i/4hxr1YQo8XOUouEIyUW3JuUnLLxsWEsrourt297bUadKgqc6Vs6uaMJSqayw1KTTaWrhJJx25e8xggGKcSa07G8tTsjEsXQh/c9FXtWi1rx/KGBHIILApXlXMrtEo7NU8YXlno1pmJ0rdYdFkiuw1G3WHUOtsLXJW5aj6J1695acH7adarBaR+6qlOTjUlGhS1nBTWNV1WvGaab242ZRBGnStrjTFwqcJuzWaFOUcwg6tRxcnHamqafixfyYxldZfuDmDcLkgOUYlueOwaQ5IYcx6nJ1+So9jeC4+lkvaHOcpLGpomV0AYIy0yEqJ3NKzscWrWu51SEPrkjPXqUlqIlJs7GlY6f0XCg6rpzoXUlCpWqVlBxjhuDqOUoqWzWSbWVnnMK6q3WitISqqlrRq22JwhGm5qUtikoRUXhp4eG2mk9yNImc9i8hbCk4gIn5MSKswjhqH4Khd0WijVGDDYPCDnQ5juf720uy55e6XOyqipyOrZafX+zWpilJ6w5V6a2tadrx2pKpJ16068+MqOpic98YOSTjBfrY7kU9avKtxetGCVKnGlHUgoZjHc5YzmW3bLlIHHSQgAAAAAAAAAAAAAAAAAAAAAAAAAAAAAAAAAAAAAAAAAAAAAAAAAAAAAAAAAAAAAAAAAAAAAAAAAAAAAAAAAAAAAAAAAAAABszlfKUyxw2H0R2KhEA7CJHpFgDX/AAOma7pnc+EZLQYVNkRD66LVtkWZDIu3ZKYJM5x1zjxaaQGMzepU1LfXW8+lCaSloenGzvLOpVdSN3VrVNfitR03Uk5RwteWXBvY9aLe3Ys5LCWkpTube4hTcHbwhDDlrKah4ssvVWrrLKw08ZztJMauVofyOU0R8oi84aTOTcwsTzD4XgRvn9rG0Q+DqMTPGK49F2iZlwRcSUkYinc+SKLk8GSJ3V1PcLCkLVYuoamjWgorRcdGxuMNVIVZ3DpazqTjUjUlLi3UWq5aqis1JYXOthJ7pyekHfSo7FFwhRU0oqLhqpayht1W2/eLOeQxx1P3bswDj/KWA8sYajWy+sGZXBkkM2wxKpRIYSqbJpGv5LJPscz2OUVOsAmNie0htdXVC2LqPjOlRtbiQanSkUs6LvRfHztq9C5na3dtT4qncQhGopRaUZQqUpNKcWo598nFrY8J5ht76NGNelUoU61vcS15QnPUaqKTacJpZUltWcbW3szsP6yZuZCqTzAsp1T1fxlqm0a7TC7IEOKQu7zlnIUsmBjyxPdyrLOVJgmQPE/YUaiPpkjJEzmprYmhqXvbaUlOTuV1CtqOj6mpcQvLureO6hxc5OKo04Rw01SpU3JU5PLbm5uTeqk8LCxVu4cZRlbWtO2VGSnFqTrTnNNNcZOcU5RWMKLWEtnLhZVKOVVxDF5BkzNuC9CMe4Y26y5GZ0wyvOiPNeSpbD2dwykjUJcgyjH2DnZGljkRe3e9atVtdD5E+t7IeoMKtRLUJytGq4loSvNUbe50nVuLKlUpyjbyt6UJyVF61KFSupa84xxtxDWktuVltdL0nShKpWo2VOjdVoyhKsq0pRTqpqbhSaUYyll4TlLDeGmsogLB+82LGDAMb1l2s1KjG1mLccS2STXECtLlKXYKyLjtzmd9iiWMxc5hjU+GSGGvS+251Njzo0UMsdTr1dXMyiRmKaeu50bXqXTu7O+qWVWrCNOunShc05qCcabUJzjqVFH9dFtNbGsvbBRvaUaKtri1hdU6c5TpSVSVGdOUsOS1op60ZZzqyinnLzjBdirlU8nI91MD7ewvFmOYg360YyYcD4cwpabIHyIsOCY/GJZDEkEdpC5uFZI/ul8dnElsvlyw6xXRzVJV3W65MisbjIY6EpOxuLKpWqznc1e+qtzsU++ddSVRRitSOrKK8RSeUmtiw1u9J1e+6dxClCEKVJUYUHmUFQ1XF03JrLbUm9dNPONjjlOSEfKg4ExzjTZDD2t/J8wXBsG2ew3LcbZAWX52yLkqfFSN5IuTRiRtEvmDNenbobD7Vjupsxqhj6Sx8cFqVWvlhVW0ksyNaFuKlW1rXOlJ3MrOop04u2pU6eEnFpxhPLm1ha2tlY97sJFpKjCFenQsadKNxBwqPjZ1JZ2tNScUoxi3shjm8bnnfVBtzpmjRrEEJyJyc6HlGcHwPImSEGBXXHGZ5HBcq4FfX10TLplEsjWYwtdpOhgMpeFFskamuWJI4UeRSjpR8taiooah5L12ttpG4qU9Ky0XXnThK4jUoxnTuElsnSlVcY66WxuOvJvGU9iJ7Xj61nShOwWkKUZTVGVOrKE6Mm9saipKUlDL2ayUUv12w55UraaYa+b9acZBw8fj6CZw1D0/18xvOYTjq+rnjXGuTGS/IjlNcKICiXNZVZDGmLzsmDuDVa8nKax9WoalDgWvsPvJxoWyjc6OvoVVUnQvbmrOFSfi1JxajFVlqpYcnHXi4x/XNYSSY0pdOjeWsqLgqtrSpxnThlwpze2VKTy9bCxGS2tcyyYY5W3i1UlsYyarxhya+FcW5ozAwP7DLclO2SpzlGGxW6XUqZJpBhbC0kb0MUxTKqq63Koi+I3J8PgXOqTGrEhXapZUdF3sJUY1dLV6tvQlFxpRo06U5qONWNWtGTlOC2KUVGOtjbvOOtfW01UdPR9KnWqJqVR1JVIpy99KnSklGEst4efF5Nqyawfj8fV8v1Bc4ymnhNrk3dG3Czhcn0YK1bHzb9y2Y9Hy9DM2dwNzXXaLMuLczMMRV4jfcV4hw5jJmsQzC+Truu2HkHRW6aI3iyOxcxsVLllpLinbbEaq9pOJsstdV9eB1K+w0erKhcW8qirxuLivWk3DUWLhpOm461RtRWxyziSedWOHnsubt3FSjWjHUdGjRpRxLWeaK8Wakox988NcsX+uexmaFvK0YvWZEbtpZFoFh9/3uaim5xT7Em5MnyDHiyfs7YS0teUXfW9EmLiK2cpi05DpVelk7ekpJCSZAlRI1yZJVPX+4VbiXZLSleOjpNp2vE03U4pvWdBXWVJU96208uOI5xhPselKbn3zKxpyvYrPHqpNQc4xUY1Hb+9c0kt00m8NJbTD6H7wSRo123zwrM4spn0w3sl2GZxKsrq5QU0K4zJMW5VecrPjmqixEYWESlRO3N7VJz6kvcWKYjK3LSyXSy+iEvuqaNhO60dcU6ipQ0fCrTjR1NZTVSMYJKeutRw1cY1ZZy1lcvJTvZRoXlKpFzneypzlVlLVlGUZObbjqvXc84azHD2rkSwX+Pxrw+PqCz29T29KfWnjm3J7OdnE03y45FyrHO9iy/t0G2GI8orgp8gWEGTajRCD7H5J1vhEcxpiXKjdmee4WUXwCEqjVsHjWTYlEWl1Zsikxk44xOUrMPYFTg31MTuJihSrcly+jnoi4U67tdI1LajcycqtCVCFwk5ZUnRnOalS1o8mJJPbvbZaU7+jqUVc2VO4q0FFU6yqSotqLzHjIRi4zcXy+LnqLOinKi5qbdts77TzeHY8yUk2fY3uC58wpIG1aRjWdYwekDU0FQcm0lWc9M1Y60sTKmjMjsXLHlGa20NczXklweEjlLPQtu7K3s6dSpRlaSjO3uItcbTqLOZ7fFllNpxaw1s2ZyaQ0lWjc17mcITjcqUa1BrEJ03sUFq5acdjUsvasvmLB2B2l1wm+LzsT62aN4+1qanuVM8tl81e8kSvYLK7kpj6VzStcfis+njU0qIBDr6uqhS9M0ebumyBQnb6OjycmTnplm9tYXUKnG3Wkat0405U4QVKFClHWW2U6cG9eeHscpLV/WpZNK13bVIKnb2VO3WtGUpOrOtUai24xjKcY8WtryoxedmW+Xu9hd9P4+N1sXbhfxU9ilMbKNfj6Y77OevnXqmCiY0Tzey3sPZ+t3ZT2O87ndjK/rJVXw4O/R+J610b3vZXNnxyqd8VLmevqOOo7lt6upryzqZWHrpy34iLm874uKVw6agqcKMdXX1nLid8nLVilrY5I7OnBeUX5TB+jO3u0OxR2HIzLcT7gKp425v1qmckcHSNyWCTt4q9Xx2kzbGllXI5JHFdLTo3OUceTLGw+5UaS1ULWHJ6wS0NGVhZWauKlO4sHCdC7pwSlGpByWvxcpSThJPEqbm0/Fbw2SQ0lJXVzcOjCVK5c41reUnKM4SbWrxiimppptSUYuO1Yztdy5J5RrCjhqNnbTrAOkUb15x9maV4zmlH9Jm6Z5MmKB9gciSvbiZK3uZxqquZoXNK2trVGmxvPhbfDKdeF/RpAsfFd1uKOiLiN9bX11pCVzUt4VacY97wpQcZrEVBQn4jjtlLKm55SylHbvU0hSdrXtLezhQp1ZU55VadSUZQfjOWtFZUklGOHFRabw84MDs3ZKxjkezE1uNMGsmEawXDsPgE7uZpY9Su7K2QmE1zvkOXnOrwlS9YHKXUWpLT42i6akbOgW2kuaokwopLZ21CtR47jrmVzxledSnrU4w4mnLGKK1W9ZQe6T2tb9pw1alOfFcXRVHUpRhPE5T4yazrVXre9cs+9WUsb2QYOohAAAAAAAAAAAAAAAAAAAAAAAAAAAAAAAAAAAAAAAAAAAAAAAAAAAAAAAAAAAAAAAAAAAAAAAAAAAAAAAAAAAAAAAAAAAAAAAAABhcxjC5lz7uXnAxhYxhY3YxsxzYMgZAAAEktiWFzIAMJ71u2rofOC54xN5pCTliiGy+URJQ4J6JV58Yf3VhOXJaVurRMsNalaS9SnpW++tCTrry6VvurS3jdXjpOlTqfCU4Tw8rWipYa5VlPDNoylBtwlKLexuLcW1zNprJbZhhhxhhppl5ppt9xhppl115hhl91brzDL7q1uvvvurW6666tbrrq1rWta1rUbpJLCWEtiS3Jcxr25+Xn6z+Aws5ws8/Lz/PtMYXMgBkAN6w9q5uT0fK/SAH2+3oQGMLfhZznOOXdnrxsAGQAMYWzYtm7Zu6uYAZwt2NnMAAAAB9vRuAABu3AAAAAAAAAAAAAAAAAAAAAAAAAAAAAAAAAAAAAAAAAAAAAAAAAAAAAAAAAAAAAAAAAAAAAAAAAAAAAAAAAAAAAAAAAAAAAAAAAAAAAAAAAAAAAAAAAAAAAAAAAAAAAAAAAAAAAAAAAAAAAAAAAAAAAAAAAAAAAAAAAAAAAAAAAAAAAAAAAAAAAAAAAAAAAAAAAAAAAAAAAAAAAAAAAAAAAAAAAAAAAAAAAAAB5fCnx7fx+PbBJt4SbbaSSWW23hJJbW23yJ5z1IJNvCTbk0kt+W3hJLnb9r9Gx7V/k2c9bTHOrVizH0tyC+syVGrfaR5dG49Gor0mqm0tve5hL1KKNGOy2lCr0aKjogUGUQO1UBDwkIvXJfcT0Fwc4O6PttI8NtNe5sryGvbaOt4upd1IYTb4uEalVtJ+NqxjGLajrtrZ9A0dwPt428LjS9zOlKrFShb0mk4prK4yTTbk1twmklse0zM8j8b694CSezRrv8ORW+EXcc/CumP5Fe/VHf4NcHPO3PrTHkfjfXvAST2aNd/hyHhF3HPwrpj+RXv1Q8GuDnnbn1pjyPxvr3gJJ7NGu/wAOQ8Iu45+FdMfyK9+qHg1wc87c+tMeR+N9e8BJPZo13+HIeEXcc/Cumf5FedP+p6V6OkeDXBzztz60x5H4317wEk9mjXf4ch4Rdxz8K6Z/kV50/wCp6V6OkeDXBzztz60x5H4317wEk9mjXf4ch4Rdxz8K6Y/kV79UPBrg55259aY8j8b694CSezRrv8OQ8Iu45+FdMfyK9+qHg1wc87c+tMeR+N9e8BJPZo13+HIeEXcc/CumP5Fe/VDwa4OedufWmPI/G+veAkns0a7/AA5Dwi7jn4V0x/Ir36oeDXBzztz60x5H4317wEk9mjXf4ch4Rdxz8K6Y/kV79UPBrg55259aY8j8b694CSezRrv8OQ8Iu45+FdMfyK9+qHg1wc87c+tMeR+N9e8BJPZo13+HIeEXcc/Cumf5FedH+p6H6egeDXBzztz60x5H4317wEk9mjXf4ch4Rdxz8LaZ/kV50f6nofp6B4NcHPO3PrTHkfjfXvAST2aNd/hyHhF3HPwrpj+RXv1Q8GuDnnbn1pjyPxvr3gJJ7NGu/wAOQ8Iu45+FdMfyK9+qHg1wc87c+tMeR+N9e8BJPZo13+HIeEXcc/CumP5Fe/VDwa4OedufWmPI/G+veAkns0a7/DkPCLuOfhXTH8ivfqh4NcHPO3PrTHkfjfXvAST2aNd/hyHhF3HPwrpj+RXv1Q8GuDnnbn1pjyPxvr3gJJ7NGu/w5Dwi7jn4V0x/Ir36oeDXBzztz60x5H4317wEk9mjXf4ch4Rdxz8K6Z/kV50/6npXo6R4NcHPO3PrTHkfjfXvAST2aNd/hyHhF3HPwtpn+RXnT/qelejpHg1wc87c+tMeR+N9e8BJPZo13+HIeEXcc/CumP5Fe/VDwa4OedufWmPI/G+veAkns0a7/DkPCLuOfhXTH8ivfqh4NcHPO3PrTHkfjfXvAST2aNd/hyHhF3HPwrpj+RXv1Q8GuDnnbn1pjyPxvr3gJJ7NGu/w5Dwi7jn4V0x/Ir36oeDXBzztz60x5H4317wEk9mjXf4ch4Rdxz8K6Y/kV79UPBrg55259aY8j8b694CSezRrv8OQ8Iu45+FdMfyK9+qHg1wc87c+tMeR+N9e8BJPZo13+HIeEXcc/Cumf5FedH+p6H6egeDXBzztz60x5H4317wEk9mjXf4ch4Rdxz8LaZ/kV50f6nofp6B4NcHPO3PrTHkfjfXvAST2aNd/hyHhF3HPwrpj+RXv1Q8GuDnnbn1pjyPxvr3gJJ7NGu/w5Dwi7jn4V0x/Ir36oeDXBzztz60x5H4317wEk9mjXf4ch4Rdxz8K6Y/kV79UPBrg55259aY8j8b694CSezRrv8OQ8Iu45+FdMfyK9+qHg1wc87c+tMeR+N9e8BJPZo13+HIeEXcc/CumP5Fe/VDwa4OedufWmPI/G+veAkns0a7/AA5Dwi7jn4V0x/Ir36oeDXBzztz60x5H4317wEk9mjXf4ch4Rdxz8LaZ/kV50/6npXo6R4NcHPO3PrTHkfjfXvAST2aNd/hyHhF3HPwrpn+RXnT/AKnpXo6R4NcHPO3PrTHkfjfXvAST2aNd/hyHhF3HPwrpj+RXv1Q8GuDnnbn1pjyPxvr3gJJ7NGu/w5Dwi7jn4V0x/Ir36oeDXBzztz60x5H4317wEk9mjXf4ch4Rdxz8K6Y/kV79UPBrg55259aY8j8b694CSezRrv8ADkPCLuOfhXTH8ivfqh4NcHPO3PrTHkfjfXvAST2aNd/hyHhF3HPwrpj+RXv1Q8GuDnnbn1pjyPxvr3gJJ7NGu/w5Dwi7jn4V0x/Ir36oeDXBzztz60x5H4317wEk9mjXf4ch4Rdxz8K6Z/kV50f6nofp6B4NcHPO3PrTHkfjfXvAST2aNd/hyHhF3HPwtpn+RXnR/qeh+noHg1wc87c+tMeR+N9e8BJPZo13+HIeEXcc/CumP5Fe/VDwa4OedufWmPI/G+veAkns0a7/AA5Dwi7jn4V0x/Ir36oeDXBzztz60x5H4317wEk9mjXf4ch4Rdxz8K6Y/kV79UPBrg55259aY8j8b694CSezRrv8OQ8Iu45+FdMfyK9+qHg1wc87c+tMeR+N9e8BJPZo13+HIeEXcc/CumP5Fe/VDwa4OedufWmPI/G+veAkns0a7/DkPCLuOfhXTH8ivfqh4NcHPO3PrTHkfjfXvAST2aNd/hyHhF3HPwtpn+RXnT/qelejpHg1wc87c+tMeR+N9e8BJPZo13+HIeEXcc/C2mf5FedP+p6V6OkeDXBzztz60x5H4317wEk9mjXf4ch4Rdxz8K6Y/kV79UPBrg55259aY8j8b694CSezRrv8OQ8Iu45+FdMfyK9+qHg1wc87c+tMeR+N9e8BJPZo13+HIeEXcc/CumP5Fe/VDwa4OedufWmPI/G+veAkns0a7/DkPCLuOfhXTH8ivfqh4NcHPO3PrTHkfjfXvAST2aNd/hyHhF3HPwrpj+RXv1Q8GuDnnbn1pjyPxvr3gJJ7NGu/w5Dwi7jn4V0x/Ir36oeDXBzztz60x5H4317wEk9mjXf4ch4Rdxz8K6Z/kV50f6nofp6B4NcHPO3PrTHkfjfXvAST2aNd/hyHhF3HPwtpn+RXnR/qeh+noHg1wc87c+tMeR+N9e8BJPZo13+HIeEXcc/CumP5Fe/VDwa4OedufWmPI/G+veAkns0a7/DkPCLuOfhXTH8ivfqh4NcHPO3PrTHkfjfXvAST2aNd/hyHhF3HPwrpj+RXv1Q8GuDnnbn1pjyPxvr3gJJ7NGu/w5Dwi7jn4V0x/Ir36oeDXBzztz60x5H4317wEk9mjXf4ch4Rdxz8K6Y/kV79UPBrg55259aY8j8b694CSezRrv8ADkPCLuOfhXTH8ivfqh4NcHPO3PrTHkfjfXvAST2aNd/hyHhF3HPwtpn+RXnT/qelejpHg1wc87c+tMeR+N9e8BJPZo13+HIeEXcc/Cumf5FedP8AqelejpHg1wc87c+tMeR+N9e8BJPZo13+HIeEXcc/CumP5Fe/VDwa4OedufWmPI/G+veAkns0a7/DkPCLuOfhXTH8ivfqh4NcHPO3PrTHkfjfXvAST2aNd/hyMrhF3G+XSumfksrz6aQ8GuDnnbn1pmGm0HJs561ZOamrKWPZbj98eUqxWxUkK6NyGNSqqeqa0xuZZhEFS2NWOyKlTb1iGrquUF0XNNy8hnSH2LlVhDQPB3hFo+vpHgTppaSnaQ4y50dXTp3UIbcfqclTqxbw8a8ZRljCks7a/SPBC3lb1LjRFzOrOlFylb1cPWUVmWrJJNSxjCesnzo1wDxGq45jLOU2mnvW17HnG1bmnzHgMOOx5ym0871hvY88q3MAAAAAAC54TfcVMomZZ2ri5KxGW17dOF1jolutrxpWlacK0pXjStK08ulaV7YuOD9KFfTmi6U1rQle0G1s2uM1NLbzuKLLQ8I1NK2EJJOLuaWU1lbJay2daR9IbkU40xsfJ24bdmptSonCZPmVZDJVackso53eEeU5hEky9aZZbbcoUEx6MMbWWYbW6+xI3JiLa0LKstt+f92O9uLvugaap1puULF2tnbR26tOjG1o1dVRbaT16s22ks7G1nafVtJtu7mm21FRxl5xs2Y5vttNrY+XleAAAAAAAAAAAAAAAAAAAAAAAAAAAAAAAAAAAAAAAAAAAAAAAAAAAAAAAAAAAAAAAAAAAAAAAAAAAAAAAAAAAAAAAAAAAAAAAAAAAAAAAAAAAAAAAAAAAAAAGqTlrI0xvnJ25ldnVtSLXCGvmKpDGlagks09neFmVIfE1K9CZfbdenUHR6TPjWYaVWy+9I4qSLq1LNvtu+odxy+uLPugaFpUJuNO/wC+rO5jl4qUJW1Wq4uO54nSg03nGHznfo2TjdwSbxNOMll4axyrc+XHS8nzeZrfcZMpYZdXjcZJXy+6ta1rWt17mquurWta1rWta1rWta1rWte3Wtaj6DwhpQoac0rSppRhG9r4S3LWm5NLoy2fK9MwjT0rfwgsRVzVwlyZlrPd0tlsCmKwAAAAAuSG/wCF0W/yiZf9ZJhecGvv/or+GUvpLXQf330f/Caf0n0puRo/m3Nc/wDGy/7e2Th8w7rP+cPhN/C6H/gbU+paS+66nVH81Gz4fOjgAAAAAAAAAAAAAAAAAAAAAAAAAAAAAAAAAAAAAAAAAAAAAAAAAAAAAAAAAAAAAAAAAAAAAAAAAAAAAAAAAAAAAAAAAAAAAAAAAAAAAAAAAAAAAAAAAAAAAADWDyy/825sZ/jYg9vbGI+i9yb/ADh8Gf4XX/8AA3R26P8Auuj1v81nzWZl/hdKf8onr/WSkfUOE/8Azg0v/DavsaR8v05999Ifwmp9BbYoiqAAAAALkhv+F0W/yiZf9ZJhecGvv/or+GUvpLXQf330f/Caf0n0puRo/m3Nc/8AGy/7e2Th8w7rP+cPhN/C6H/gbU+paS+66nVH81Gz4fOjgAAADATePdtTpwtwAkT43T5Bpm/JVuPzTD5WZGOxqy41mK66l2Fx1/67X8HWt3Qrrm6nEilOlf2WtS/oHAPgTT4ZLT/GaQnYvQui5aRjqW8a6uHHjf1KWtVp8WnqLx1rb3s2HZaWquVXbk4qlT11hZ1nhtJ5xheK/YZ9j5+cYAAAAAAAAAAAAAAAAAAAAAAAAAAAAAAAAAAAAAAAAAAAAAAAAAAAAAAAAAAAAAAAAAAAAAAAAAAAAAAAAAAAAAAAAAAAAAAAAAAAAAAAAAAAAAAAGsHll/5tzYz/ABsQe3tjEfRe5N/nD4M/wuv/AOBujt0f910et/ms+azMv8LpT/lE9f6yUj6hwn/5waX/AIbW+dHy/Tn330h/Can0FtiiKoAAAAAuSG/4XRb/ACiZf9ZJhecGvv8A6K/hlL6S10H999H/AMJp/SfSm5Gj+bc1z/xsv+3tk4fMO6z/AJw+E38Lof8AgbU+paS+66nVH81Gz4fOjgAA0juPL1aYv+bcE4UwM05e2CLzpnmGa/NubYhj1+jmuUemslkZDS6tR+WZoiZU8rkDGzXnyVKzwBllLe+ISybbZC2pzT16TfUk1rbEks71nHVv+Y2UW03s2LO/k5yzuW7+XWhH+cfZ+FXDvm/1D7v3Dd3Dvkzwam+nP+Ulnoz3t5+IfzSN9I+ClUAAAAAAAAAAAAAAAAAAAAAAAAAAAAAAAAAAAAAAAAAAAAAAAAAAAAAAAAAAAAAAAAAAAAAAAAAAAAAAAAAAAAAAAAAAAAAAAAAAAAAAAAAAAAAAABrB5Zf+bc2M/wAbEHt7YxH0XuTf5w+DP8Lr/wDgbo7dH/ddHrf5rPmszL/C6U/5RPX+slI+ocJ/+cGl/wCG1vnR8v05999Ifwmp9BbYoiqAAAAALkhv+F0W/wAomX/WSYXnBr7/AOiv4ZS+ktdB/ffR/wDCaf0n0puRo/m3Nc/8bL/t7ZOHzDus/wCcPhN/C6H/AIG1PqWkvuup1R/NRs+Hzo4AANBnLDtTYx5t5EpoZW1A0NLdyoWGkje1taNO3tyBKS0uVhKZGiSFkpkqcqylLSySCrC7LaUtttpSnASQ97U/er50bw/X/vH86Krlu/lzoT/nHl//ADcP+Z8eH9Y+7dw3dw7/AO7M/wD/AKOX7Z+Qs9Ge9vPxP0T5Ptj5TfSPgpUgAAAAAAAAAAAAAAAAAAAAAAAAAAAAAAAAAAAAAAAAAAAAAAAAAAAAAAAAAAAAAAAAAAAAAAAAAAAAAAAAAAAAAAAAAAAAAAAAAAAAAAAAAAAAAAAaweWX/m3NjP8AGxB7e2MR9F7k3+cPgz/C6/8A4G6O3R/3XR63+az5rMy/wulP+UT1/rJSPqHCf/nBpf8Ahtb50fL9OfffSH8JqfQW2KIqgAAAAC5Ib/hdFv8AKJl/1kmF5wa+/wDor+GUvpLXQf330f8Awmn9J9KbkaP5tzXP/Gy/7e2Th8w7rP8AnD4Tfwuh/wCBtT6lpL7rqdUfzUbPh86OAADVPykmquZtkctcmjLMUsbW7smtO9eOs6ZZPcX9qZTWfHUdQrSHRzbk7koINe1xJp5dC2pttPXHUrW4sq6lKjeMklJP9dFpc3Jzc2dnJz5NotLWzyxa+XKf0GN3Ld/LrQn/ADjy/wD5uH/1D7x3Dd3Dv/uzP/8A6C00Z728/EfRP7fZm+kfBCpAAAAAAAAAAAAAAAAAAAAAAAAAAAAAAAAAAAAAAAAAAAAAAAAAAAAAAAAAAAAAAAAAAAAAAAAAAAAAAAAAAAAAAAAAAAAAAAAAAAAAAAAAAAAAAAA1g8sv/NubGf42IPb2xiPovcm/zh8Gf4XX/wDA3R26P+66PW/zWfNZmX+F0p/yiev9ZKR9Q4T/APODS/8ADa3zo+X6c+++kP4TU+gtsURVAAAAAFyQ3/C6Lf5RMv8ArJMLzg19/wDRX8MpfSWug/vvo/8AhNP6T6U3I0fzbmuf+Nl/29snD5h3Wf8AOHwm/hdD/wADan1LSX3XU6o/mo2fD50cAAAAaFuW6+XWhHl8PFHlcftuH/1/H0h967h27h49+ODNRrn/APzGzm37OR7ukttGZ1bz8T9E/l+RchvpHwUqQAAAAAAAAAAAAAAAAAAAAAAAAAAAAAAAAAAAAAAAAAAAAAAAAAAAAAAAAAAAAAAAAAAAAAAAAAAAAAAAAAAAAAAAAAAAAAAAAAAAAAAAAAAAAAAANYPLL/zbmxn+NiD29sYj6L3Jv84fBn+F1/8AwN0duj/uuj1v81nzWZl/hdKf8onr/WSkfUOE/wDzg0v/AA2t86Pl+nPvvpD+E1PoLbFEVQAAAABckN/wui3+UTL/AKyTC84Nff8A0V/DKX0lroP776P/AITT+k+lNyNH825rn/jZf9vbJw+Yd1n/ADh8Jv4XQ/8AA2p9S0l911OqP5qNnw+dHAAAAFIqQIVtSqrUSRXVPf1UiqpOSoqQZ2v7ITU2y/qV/wDJp/Ks5t3ap2+0JaVetR1+JrVaXGR1Z8VUnT14+TPVa1o7XseVt3GU2tzazseG1lc2wqxEYAAAAAAAAAAAAAAAAAAAAAAAAAAAAAAAAAAAAAAAAAAAAAAAAAAAAAAAAAAAAAAAAAAAAAAAAAAAAAAAAAAAAAAAAAAAAAAAAAAAAAAAAAAAAAAAA1g8sv8Azbmxn+NiD29sYj6L3Jv84fBn+F1//A3R26P+66PW/wA1nzWZl/hdKf8AKJ6/1kpH1DhP/wA4NL/w2t86Pl+nPvvpD+E1PoLbFEVQAAAABc8KsuMmMTstpxrfJWMu3tVrWt17mlpSlLbaVurXjXtUtpWta9qlK1qLfg/WhQ07oqpUajCN5R1m9y1pqKb6MvbzLLe4sdD1I09K2EpNJK5pZb2JZkor0t/IfSD5FGUsL9yeGH2Zpckq1zhD9lSOyhGQcWYezvC7KMvl6REtLtrW4g5RHZOyOZVplLa3pl5JttK230qPBd2SwuLPh/pmtWg40tId7XlrPD1KlGVtRpZjJrEnGdKSeq3hOOd59W0opK7k8PEoxaeMxeEt2Nr2NLY/kNrw+WnAAAAAAAAAAAAAAAAAAAAAAAAAAAAAAAAAAAAAAAAAAAAAAAAAAAAAAAAAAAAAAAAAAAAAAAAAAAAAAAAAAAAAAAAAAAAAAAAAAAAAAAAAAAAAAAAAAAAAAAGqHlrpSwsPJ35hZnZzSonObPuK47F0Z51hZ7w8IcpRCXq0SIu66l55yePRh7czbS6XVsTIDjLqUttrWn1HuN2FzecP9DVqEHKlo93N5dTw9WlRjbVqTcpYcU3OrFJSccpSxlo79GxcruDw8QUpN42LY97ysZ2/QfN7mtlS5lLC7v7qySvll1K0rStLrHNVbWlaXUpdStK0rxpdSlaV7VaUr2h7/hDWhX05pWrTetCV7X1Wtz1ZuLa51lPD5T5Xpmcamlb+cHmLuaqTXRLVftTRbIpysAAAAAOaV4V48KfH0uHb/wDPyw2ppptNPKaeGmtq29DG1YabTTymnhp5ytvRydSNiWsHKM511cVrnjGOQplj99ckqVK8KIySxvbDKqI6H0SKJHD5UUojSlei6pf0Zcob3Iwq5avuR2NthppKr3L4RaA0/o+jo3hroRaVdrCMLe/otQu6UNXV2VIuNSMsbHKEtvvsJ7T3ujuGNF0IW2lraVeVGMYwuKSi5NJYWvHenjZlZTSy1naZr+SB99e//JPYX13+Awq/cHuPfgTS/wDOF7+kFj4UcHvi9x6r7B5IH317/wDJPYX13+Awe4Pce/Aml/5wvf0geFHB74tceq/t6fmHkgffXv8A8k9hfXf4DB7g9x78B6X/AJwvf0geFHB74tcer1876vT0PLyQPvr3/wCSewvrv8BgegO49+A9LPf/AKQvunnr8uF6ehjwp4PfFbn1ev8AddX23vJA++vf/knsL67/AAGD3A7j34E0ty/6Qvun/X8uF6ehjwp4PfFbn1ev911fbe8kD769/wDknsL67/AYPcHuPfgPS/8AOF7+kGXwo4PfFrj1evp6vT0PLyQPvr3/AOSewvrv8Bg9we49+BNL/wA4Xv6QY8KOD3xe4X8V/TkeSB99e/8AyT2F9d/gMHuD3HvwJpf+cL39IHhRwe+L3HqvsHkgffXv/wAk9hfXf4DB7g9x78CaX/nC9/SB4UcHvi9x6r7B5IH317/8k9hfXf4DB7g9x78CaX/nC9/SDPhRwe+LV/VY8kD769/+Sewvrv8AAYPcHuPfgPS/84Xv6QPCjg9s/wAmuPV6unr3c3SsPJA++vf/AJJ7C+u/wGD3A7j34E0tyf6Qvuj/AF/Jl+jpRjwp4PfFbn1er91183Y8kD769/8AknsL67/AYFoDuPfgPSy//UL7o5q/Jl+jpQ8KeD3xW59Xq/ddfN2PJA++vf8A5J7C+u/wGD3B7j34D0v/ADhe/pA8KOD3xa49Xq6evdzdKHkgffXv/wAk9hfXf4DB7g9x78CaX/nC9/SB4UcHtn+T3C/iv27/AGDyQPvr3/5J7C+u/wABg9we49+BNL/zhe/pA8KOD3xe49V9g8kD769/+Sewvrv8Bg9we49+BNL/AM4Xv6QPCjg98XuPVfYPJA++vf8A5J7C+u/wGD3B7j34E0v/ADhe/pA8KOD2Pua49V57B5IH317/APJPYX13+Awe4Pce/Ael/wCcL39IHhRwe+LXHL+t6+nq9O3cx5IH317/APJPYX13+AwPQHce/Aelnv8A9IX3Tz1+XC9PQx4U8Hvitzy/rev911f18ryQPvr3/wCSewvrv8Bg9wO49+BNLcv+kL7p/wBfy4Xp6GPCng98VueX9b1/uur+vleSB99e/wDyT2F9d/gMHuD3HvwHpf8AnC9/SDPhRwe+LXHL+t68cvV6du5jyQPvr3/5J7C+u/wGD3B7j34E0v8Azhe/pBjwo4PfF7j1WPJA++vf/knsL67/AAGD3B7j34E0v/OF7+kDwo4PfF7j1X2DyQPvr3/5J7C+u/wGD3B7j34E0v8Azhe/pA8KOD3xe49V9g8kD769/wDknsL67/AYPcHuPfgTS/8AOF7+kDwo4PfF7j1WPJA++vf/AJJ7C+u/wGD3B7j34D0v/OF7+kGfCjg98WuOT9b1Z5ev0bN6HkgffXv/AMk9hfXf4DB7gdx78CaW5P8ASF90f6/ky/R0ox4U8Hvitzyfrer911/1cjyQPvr3/wCSewvrv8BgWgO49+A9LL/9Qvujmr8mX6OlDwp4PfFbnk/W9X7rr/q5HkgffXv/AMk9hfXf4DB7g9x78B6X/nC9/SB4UcHvi1xyfrerp6/Rs3oeSB99e/8AyT2F9d/gMHuD3HvwJpf+cL39IHhRwex9zXHqvPYPJA++vf8A5J7C+u/wGD3B7j34E0v/ADhe/pA8KOD3xe49V9g8kD769/8AknsL67/AYPcHuPfgTS/84Xv6QPCjg98XuPVfYPJA++vf/knsL67/AAGD3B7j34E0v/OF7+kDwo4Pbf8AJ7h/xX7N3tHkgffXv/yT2F9d/gMHuD3HvwHpf+cL39IHhRwe+LXHq9fT1b+foY8kD769/wDknsL67/AYHoDuPfgPSz3/AOkL7p56/LhenoY8KeD3xW59Xr/ddXP2vJA++vf/AJJ7C+u/wGD3A7j34E0ty/6Qvun/AF/LhenoY8KeD3xW59Xr/ddXP2vJA++vf/knsL67/AYPcHuPfgPS/wDOF7+kGfCjg9t/ya45f1vX09W/n6Hl5IH317/8k9hfXf4DB7g9x78CaX/nC9/SB4UcHvi1f1WPJA++vf8A5J7C+u/wGD3B7j34E0v/ADhe/pBjwo4PfF7j1X2DyQPvr3/5J7C+u/wGD3B7j34E0v8Azhe/pA8KOD3xe49V9g8kD769/wDknsL67/AYPcHuPfgTS/8AOF7+kDwo4PfF7h/xX9GB5IH317/8k9hfXf4DB7g9x78B6X/nC9/SDPhRwe+LXHq9XT1+jpWHkgffXv8A8k9hfXf4DB7gdx78CaW5P9IX3R/r+TL9HSjHhTwe+K3Pq9X7rr+255IH317/APJPYX13+AwLQHce/Aell/8AqF90c1fky/R0oeFPB74rc+r1fuuv7bnkgffXv/yT2F9d/gMHuD3HvwHpf+cL39IHhRwe+LXHyx6uZ9fo6Vh5IH317/8AJPYX13+Awe4Pce/Aml/5wvf0geFHB74tceq/t6PmHkgffXv/AMk9hfXf4DB7g9x78CaX/nC9/SB4UcHvi9x6r7B5IH317/8AJPYX13+Awe4Pce/Aml/5wvf0geFHB74vceq+weSB99e//JPYX13+Awe4Pce/Aml/5wvf0geFHB74vcP+K/6h5IH317/8k9hfXf4DB7g9x78B6X/nC9/SB4UcHvi1x6vX09X2Ty8kD769/wDknsL67/AYHoDuPfgPSz3/AOkL7p56/LhenoY8KeD3xW59Xr/ddX23vJA++vf/AJJ7C+u/wGD3A7j34E0ty/6Qvun/AF/LhenoY8KeD3xW59Xr/ddX23vJA++vf/knsL67/AYPcHuPfgPS/wDOF7+kGfCjg98WuPV6+nq+yeXkgffXv/yT2F9d/gMHuD3HvwJpf+cL39IMeFHB74vceqx5IH317/8AJPYX13+Awe4Pce/Aml/5wvf0geFHB74vceq+weSB99e//JPYX13+Awe4Pce/Aml/5wvf0geFHB74vceq+weSB99e/wDyT2F9d/gMHuD3HvwJpf8AnC9/SB4UcHvi9x6rHkgffXv/AMk9hfXf4DB7g9x78B6X/nC9/SDPhRwe+LXHq9XT1/ZrDyQPvr3/AOSewvrv8Bg9wO49+BNLcn+kL7o/1/Jl+jpRjwp4PfFbn1er911/bc8kD769/wDknsL67/AYFoDuPfgPSy//AFC+6OavyZfo6UPCng98VufV6v3XX9tzyQPvr3/5J7C+u/wGD3B7j34D0v8Azhe/pA8KOD3xa49Xq6ev286w8kD769/+Sewvrv8AAYPcHuPfgTS/84Xv6QPCjg98XuF/Ff8AWPJA++vf/knsL67/AAGD3B7j34E0v/OF7+kDwo4PfF7j1X2DyQPvr3/5J7C+u/wGD3B7j34E0v8Azhe/pA8KOD3xe49V9g8kD769/wDknsL67/AYPcHuPfgTS/8AOF7+kDwo4PfFrj1X9vT8w8kD769/+Sewvrv8Bg9we49+A9L/AM4Xv6QPCjg98WuPV6+d9Xp6Hl5IH317/wDJPYX13+AwPQHce/Aelnv/ANIX3Tz1+XC9PQx4U8Hvitz6vX+66vtveSB99e//ACT2F9d/gMHuB3HvwJpbl/0hfdP+v5cL09DHhTwe+K3Pq9f7rq+295IH317/APJPYX13+Awe4Pce/Ael/wCcL39IMvhRwe+LXHq9fT1enoeXkgffXv8A8k9hfXf4DB7g9x78CaX/AJwvf0gx4UcHvi9wv4r+nI8kD769/wDknsL67/AYPcHuPfgPS/8AOF7+kB8KOD2Pue4zzau/08voRhRs/wAoznTaNW3vGTshTHID63JVSVnUSYljZGGKUWUJ6UpjkPipSaNJl63qdnSVydvbjTLkKC5ba42FEkpbLwh4P6A0fcaN4F6EjolXMFTub6olO6qRxhfqrc6kpY2a1SWxvWWZZK/SXDGgrapb6ItnRlUi1Ur1cKUU1t1Ev1z3Jy2JYwthrsHiMtttvLbbb3tt8rzty97+dngW2222228tva23vbfK2AAAAAAAAHPHtcPDx+PgGMbc9GPt0mMbc9GPt0nAyZAAAAAAAAAAAAAAAAAAAAAAAAAAAAAAAAAAAAAAAAAAAAAAAAAAAAAAAAAAAAAAAAAAAAAAAAAAAAAAAAAAAAAAAAAAAAAAAAAAAAAAAAAAAAAAAAAAAAAA0nsYAJY5317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9GItJ5q/NsWhscfpbJ3lRRIzxyMNDg/PzqqrbdfRM2tDUnVuC5RWyy++hKVOaZW2266lvC2taaTqU6cdapOMI88pKK9ptCnOpJRpwlOT3RhFyb+RJs2KQXkceUwyIypH+P6mzhC3rrOenKm7/j7GTxbb2uFVUdyTMInIENa8acLVrYnurT+VbS62laisq6b0dSeq7hSkntUE5fKnhL2/IslrS0FpassxtJxXPUcY5XQtbW6sovnxi3lUfnWq+zdrl/veEfhBozzs/UfT0/bPXibwb0t8XXrx6ezPyrlyk8Yt5VH51qvs3a5f73g8INGedn6j6en7Z68PBvS3xeP5SPO19Gepr5HjFvKo/OtV9m7XL/AHvB4QaM87P1H09P2z14eDelvi8fykedr6M9TXyPGLeVR+dar7N2uX+94PCDRnnZ+o+np+2evDwb0t8XXrx532Z6muXOHjFvKo/OtV9m7XL/AHvDHhBozzs/Ufb9s9Y8G9Lbf8nWz92tu1rZ8/U1y5SeMW8qj861X2btcv8Ae8HhBo3zk/U/rHg3pb4uvXQ8Yt5VH51qvs3a5f73g8ING+cn6n9Y8G9LfF166HjFvKo/OtV9m7XL/e8HhBozzs/Ufb9sdQ8G9LeYXrro7fY+jLxi3lUfnWq+zdrl/veGfCDRnnZ+o+37YfRl4N6W+Lr149Hb7H0ZeMW8qj861X2btcv97weEGjPOz9R9v2w+jLwb0t8Xj+Uj0dvsfRl4xbyqPzrVfZu1y/3vB4QaM87P1H2/bD6MvBvS3xeP5SPR2+x9GXjFvKo/OtV9m7XL/e8HhBozzs/Ufb9sPoy8G9LfF168ejt9j6MvGLeVR+dar7N2uX+94Y8INGedn6n9Y8G9LeYXrro/s+R8mG3jFvKo/OtV9m7XL/e8HhBo3zk/U/rHg3pb4uvXQ8Yt5VH51qvs3a5f73g8ING+cn6n9Y8G9LfF166HjFvKo/OtV9m7XL/e8HhBozzs/U/rHg3pbzC9ddP9nyrky08Yt5VH51qvs3a5f73hnwg0Z52fqPp6ftnrw8G9LfF168ens9q6cPGLeVR+dar7N2uX+94PCDRnnZ+o+np+2evDwb0t8Xj+Uj09ntXTh4xbyqPzrVfZu1y/3vB4QaM87P1H09P2z14eDelvi8fykens9q6cfgo5DblTEpdxpurCi622la1onzHr6sMrw7hKPK5511e5S2yta/MoMrT+jG8cc1txtg+V45M/1LeYlwd0tGLl3tnGdinFvZ0ZRg1m3VTZPW9Xelzrg3J2LiqOHWpM7yyIu6CMOi/qNx/R2KXUTGRaQ1qTYYZaYxvDgVdQk7mmVqSbSzvoXltcfA16c+ZKS1tn7l4fzlZXsru2bVxb1aWOWUXq78e+WY+0gD+v/wAB1fJ/Wcu3L2dT5wBkAAAAAAAAAAAAMJvO1Y2de3PPu+kxl5xjkznpzu5AMh55P7ewAZAABnf0bwAAAAAAAAAAAAAAAAAAAAAAAAAAAAAAAAAAAAAAAAAAAAAAAAAAAAAAAAAAAAAAAAAAAAAGDcRyX/JFZO3+drp7KV7ni7WpgdKoXmf2Ii75BOHBGbbRxjGM0q8oxEoVpraXJ3aVuBCthjyq+hFET85p1TMXR6V0zTsIunBKdzJbIZTjBPc5tPKfMt/0X2htB1tJyVSpmjaxfjT/AF08PbGHP++3Lbyo9xms2m+tmoETLiWv+Ko3ByjExJD1JC0trjOJVeRcYZaolczcekSF9vtOPUGpkqtdVtbaHmJ2lC3o6WJrPDXN7c3cnKvVlLmjnEUuRKK2bFsPotpo60soKFvRhHYk54TnJ43uT25eDJwch246/T9vt8oAAAAAAAAAAAAAAAAAAAAAAAAAAAAAAAAAdY9sjLJWhyj8jZ2uQMLwjPb3dke29I6tDogU2XFKETi2ryT0a5IeXddYcmUkmkm2VraZZdbXgNozlCWtCUotbmm01zbeg0nThUi41IxnF71JJr0M803KQ/wf/HWRmh/y5o80t2NslpCVDo54PtU0RY4nVSqHqVBMJuV31Jx9JlPOoS3tNh5MCV3lpERaSJWXKnU30+jdP1abjSu26lNrVVTfOGNzkuVLd9Gw8jpfgzSqRlW0elSqpOUqGfEqLOfE5IS3pLGq+U8akhjz5En15i8oZ3SPSWOua5kfmF6QqGx3ZnlrUmonJrc25YWSrQrkKsk1MqSqSizyDy7yzbLb7a0p7OFRVIxnBxlCS1k47W4v3rXzvoPAzjUpzlCpHVlCUlKLTUk47MYfLnfybsHTCQwAAAAAAAAAAf1ZSl19ltfKrdSlfSrX/wARFVerTqzTeY05tLkTUW9nNuN6UVKtTTy1KpCLWdmHJJ+wudcsKQG2J7EZF9lCrb6VrS2nDjddbw/uK8f7mleNa8a1rWtR5TR+j6mkqDuqt7cQnKrOLjB+L4uH5S53sxsR7LSWkaWi68bSlYW1SEKMJKU0lLxnJYbUG3jV3t5zkouvNnnBP+D9mO7wf/7QuvT/AP7Ff4RL8G2ns/8AQOvNnnBP+D9mHg//ANoXXp//ANh4RL8G2ns/9B+T0UWUstoXZbZS8my+6ltOFK3VvMtrXhTtU40tpx4Upxr2/LrWol4PVqlaym6knN068qcXJ5eooU5JZe3Y5Mh4R0KNC/hxNONPjLeFSaikk5upVg5YW7MYRT5NmzlOoF6UAAE+xTV7PM3wLkrZ6K47cnjBOH39ii+RsgEOLCSijj7I1DUlakNzQrdk8jdece+Mtq5UyM7kjZ7XVvNd1CEpWTffyVL63pXNK0nUUbiupOlTefGjHGXnGFnkT2vDayk2po29edGpcRpt0qUlGc8rCct3T17NhAdKeVx48K8fK/8AHtDqb34xnZv6faQN70sZWN+7aZK64atTzZ4nPp8Eeoiz2a7a5ZL2bmdJYteUVzrBcWUZ6v7PGaM7E+UVyxb16S9aETrVnaD+pqOmviDml9V4ry+p2TtlUhOTubiFvDUw9WU02nJtx8VJbcZabWxo6ba2qXKq6mrF0aUqslJ74xe5Y2ZfJnCRjTwr8f6v10Hbn6fp7PpObO/G1r+vsMmMz6sT7B2INac0Sp6iDlGNpohL5nAm+PrXlS+srZDJERGXNPL07ixNbeiXKFx9hyEtmc31OYlpdeoUpjqUIrx217Tua95bwjJSs6lOnUcsYk6lPjIuOOTGx5256Np01bapRo21abji5hOUVF5ceLnqST+XcY6tjW5Pbk3s7M3rXZ3dlqVta2ttSnrnFycVp5aZEgQIkpZqlYtVqTSiEyVOUYeecZYUVZffdbbXrlKME5TkoqKbk28JJb2+ZLnZzxzKSilmUmlFLa5Nt4wlt24XpwbCpZySfKMQfGq/LMm1WniGHtLPdIXkpO5wx3mjIyFkdKUOb5jFmk7hkxlSIk1L1LkY6xFHRsTlnKHCiYkk68urhpzRlSoqcbmGZSUYyalGnKTbSjGo1qSex4SbfQk033PRl7Gm6joSwlmSTTnFb8uKbaxy7NhCmrmkWzu6Cyboda8bE5DUY5QMznNOkTrHEGJZEMhUr0jOoMVZFl8SSrKLFDWuL5jccsMT1JpVVYTacRcb0XukbWwjTlczcVWk409WE6jk0lJ4UIyeEnnOMfKQ29pXunNUIa7ppOeZKKim8JtywuR+gvHYvk392dT4knn2dsCv8Tgh6wlvvmrNIYPkWJN65SYWQkRvcjxnJ5gzx9StUGlp0BL4sbzFyi+0hJQ82vMEdrpaxvJ8Xb106ry405xnTm0nhvUmlLZuzgkr2F1bQ4yrSahu101KKfM3HOOvdyb9hhDwr269zy/6x3uaSbTWxNvKe5JtnFnLSTTb3cvzf1E0Z615zBrHPLcZZwiHYRN745Hpbaydf4vJOMflbfY6MDh1yiL2/tFOnoDLD+i1X0Wped1NamTnUqXSK1uqN3TdWhPXhGpOlJ4a8em9WaSeHhPc9zW1NraTVqFW3koVo6snCM8fuZLKfLv5t6L21e012Q3OkkpiOtuO7MiP8KjlJbKEZszgEKKaY7VenbOuRrhkKVRRtPLotVEFXko1alVZbfU+8i1PYYbZDe6RtdHxpzupuEas+Lg4wnNubTkkowjJvKi+T50SW1pXu5TjQhruEdaWZKOI5xnLa5Sc81clHvprxjGVZky9hRpi2OYUQ2qZM/Js1YDlJ7cS7vLdH2++xhh+UX+SOHV3Z2b0t1rY0LbyLT6qlFpSMhQoK57fTej7qtTt6NSq6tRtQUretBNxjKbzKcIxXixb2tZxhbSWto27oU5VakIqEMazVSEmtZqK2Rk29rW7ca7hbHCAAAAAAAAAAAAAAAAAAAAAAAAAAAAAAAAAAAAAAAAAD6smcHJ3acPm9G1MBwYhOWNsUvqomGVJEhqRaqjWMI2oRVki9JcfadZY6Oihc1xRgNuSrSU8ikTSoXJDG4lZdZX6TvI2NrUqvbNrVpR8qbWV8ixl9CLDRdhLSN5Tt9qppqdaSz4tOLTe7lk8RXLtzyH0nseY+hmJ4NFMa47jzdFIPB2JvjcXjrUT1FC1M7WnsTJUxVK1uNNM5tlTVKtQYarWqjDliw89Uecdf8zq1J1ZyqTk5Tm3KUpb23v+Tm5lsPrVGjToUoUacYxp00lCMVhJLdnp5y8hGTAAAAAAAAAAAAAAAAAAAAAAAAAAAAAAAAAAAAAAMNc2z5N65jyr/wAIf5PdpdInbvjixjKRyWPKGaObBt7ampbSQx1calYopkc6wqtOLtHXAxsi0gOtINNXsbizL1JqZPGFRqn1fB7SLjUVlWlmMnmg5frZLfDOdz3rOxNdJ4nhTomMo+6NGGJQcVcJfrov3tRrO+L2Po29Xj3HtTwwAAAAAAAAAB/Zf98L/wAe3/SoIq/wFb8VU/MkS0Ph6P42n+fE7d9+TLPqez9IaKfg797v/r1fmgXfCX75f/w9L55nSi9PPgAd2/fJhX1NZ+lOHneDX3FW/hU/9zRPS8KPu+j/AASH++r8n2z8h0g9EeaAxnCbeFjLznCxzt8nSD12YZYXXXg/SbkspZApfbirZTWrI6Tc18SRR4UoWbO25iJEtx3Y9qEqM1grLsFGxDG0dbn/AKd/aprfVKijgWYQYVb4KvKN1O+0xGrFVra6puzjrJTdC1k1UjGLaxKq9aOVvjhpPaeqpRnbq10dKm+Kr0J99PVbSq11mDckt0Vh7ehbDSZpDo03ZP36dtZdjuu0fiGC1GYJHsCnYTDCXa6P4IQPCuSMrUqrUhQSTIXlrQslrqkpRWS1upjm2/2ctOZT0ekNJSp6Mhd22rKdxxEKLe2MZ15KKnzvUznHKltxlMprSyVS/lb1tbUo8bKoksNqll7Hsa11u6Hk2TaQZ81Vy/DeVFbsI6UR7WGQtfJi7gr2aSRbMWS59R3xze0RZMqiszZ56tc0K6Slu97C6oZbH7o9YWnTurYrZldqtMsS0t/bXtCpomVzfzvIz0hQ1oVKcIalRKeXBww3F7U09reGsYaLSyuLWsr5UbSNvJWlRwlGcpOUNmyallZeU8rdjG3eYYY6x7qxqhyf+Hdq8868N+1OYtvslZQZMPxaVz6cwrGmMcX4Odk8TmL08EY+do8/Pk4kEyVXJ0yNS4ntlGExsXIlTIsaXZFLLOvVvL7SdaxtrqdlRs6MKlWdOEJ1KlSplRglPMVBRi3lJNvZnZt4KULa1sadzWt1cVbipKFOEpShThCn76ScdspNtrCWNizuJJ5W6QY2leqPJQSXEUCW4ux2+4Tzm6R3HK+SLJhfCrVmSmI50jaOUOVhbq/MzU9XOSVgc3e3rypYy2693vMcqqjLo9BRqwvdNwrVONqRr2sZVFFR18UZqMnHalJxw5Y2a2WthJpWVOdpouVKPFwlRuHGOdZRbqrKTe+OtnV6MEX8h4yM9+5klyS4NiF4esA60Z/zlBG5ySJlyI2eQ+I2N8dVGI1JRtpyhrvkCh2bbyrbVKJ0QonFMYUoRlX2z8I5S7xp0lJxjc3lrb1Wt7pVKmZrqeqk+jZjDZFoaKd5Ko0s0La4rQbW6cIrVeN7abbT5DBDCu32esE7LMG2cTnDm8ZmaZYfLXp9l693ei58a6HXXSdjn15TmhdX9gl6Q1U2SFLY6olpqNTcY3ODa4p0S9J33GjrS5s5Wk6cIUnBRi4RjF09VrVlB42Si0vajko3lejcRuVOTqa2Za0m9fL2xlt2qWd23GeU2z8mqgV7Ea/8s+W324gxCryxjHHT2nRuD82YpwnAL5DlWYP3WVI9S94PboZCGS025oYCnt8VdCQktzea4K1FaGm0mmZRtKugXOVStCjXqpyUOMqVFGjGKepBPWbzuivkwiz0apXFPSqhqU5VqUcZepGDdSUktZtJJbstnfY9xAt5Ojk89v5bnfNWHMkRbeTHB+FNdMY4OyKRmiLzLI8ZkVSpBlBdKoslWY6a7sS231OJWpn9cvvcSVzGpubXshnb3GKdenpbSdjCyoVKUrGq69zXqU+IkqcoyjGGrKMZtyecJxxjOOZ7QozsLK676qxmrqCpUIU5qrGUovLnlPVTisJ4+jZ54Kj1sveT5PFljl3p7dnP1/LgoI711/Tv3s3RcvP5vBN/m568e1+jFFwa+99X+HXn+8LbTP3VT/gtv+ay6+Rhi6OawblQ4k4y+LwBBItAshNC2bzVQ5JYlFEq11QkqH6RHszY9O9jQ2lXXKlvWtodHG4ku6xE3q1NxRBkXCGbp1dETVKddx0lSkqNNJzqOMajUI5xHMnsWs0iXQ8VOGkouapqVjUTnJtRgm0taWrl4WdqxuT37jXdnbV+DYahqSVxvcTV/Pi9U/o2QyF4adMsrJWkSq0LmsvkKomc4nhDPRkQmtxSFXeU8HL6LHNvtJQHE3KT03fZ3lS4q6ktF3VolFzVatCko5ylqZhNvMoybWzCint3HBcW0KMMwvaFw3LVcKUpuSTTll60EsJpLfvccc5iGLY4/Z9uwAAAAAAAAAAAAAAAAAAAAAAAAAAAAAAAAAAAAAAAAAD2ffwZbBzcw4DzzsOsSKbZFkbJiLGLScsSJ6ElQ/GrA3vhyxkV1Kor6i+yaduTe92UOqlOUwtrpaXQ5GZdXwvCa4lO5p26fiUoazX7qe3b1Rxjrye/4I20Y21e6aWtUqakXy6lP/8A3cvYz05DzJ7EAAAAyllpLlePSDApXvzG3RynduJdfNmM/RLHTsvYX3I+IYJGXaEuj4zm3pX1qg6uRTiMu0+VMy0o1ErrE2hzTHnWFntqhe3K0K5V76nwCrU6NrLS2ntBaCu723p3Vro/Sd1OndyoV1mhUqxhTnG3VVbY8dKLxvSewnVDYtepTptrKjJvWw1sbSTxnkzjp2GVGHcwQDPOOo7lPGT3R9iEmIUXolJiZQgXJFaFWe3ujS7NqwspW2uzS4plKFwRKC7bijybrirjk95J5vldM6Gv9A6SuNFaSo8Td28oqSUlOE41IxqUqtKpHMalKrTnCpTnFtSjJNEUouEnGW+Lw+Xkyvkaaa6GSaKuUZR2Si0+RNNZ/q6Ua7cdOPaBtxdTb4ktm33r2J8+zZymM9D6fRv5nzPAGqTeMLOXhJbW30LeHnGzHy7sfIY1TTYBRE9n8Ka72RYlcmy5CclS46V3O96c9ivgCdAcWgLZ6NxxbhY6VW1tvU3OSOqPqdK2kqefwt9Pa8HYXHBbTHCKVzOnV0XpDR9lG04palaN776pKo5KUHTW6Kg1LlaJVBujKpnLjKMdVbnne8vm6jJUeYScnhJt8yTb9CIwM6sksuMsPYnh4b5s4wG8enHp/rwgDhKONaLSfK01sztxs27NuzPIF9sc3J7AMKMpJtRk0traTaXXs2fKACTbwllvcuVj7egA4yjvTXWmvnAGdSWMuMkudxePTjAAwk5PEU2+ZJt+hABjGx7H0r5+X2ADOpPZ4ktu7xXt6tm35Bt2Y+3UBhRbeIpy37k3u6h1gZccZzsw2n1rPJv5k87mwnnaBqAAAAsHKuN41mLGOQ8TTJL02J5LhUngkjTUrdbeYzSpmWMrhUkyy6wwhSUmWmGpVJN5Z6ZSWUoIMLOLsvtlo1ZUatOrF4lTnGSfU87+0huKMa9CrRmlKNSEotPbnKaPlbzqGvmOZvMseyckpNJYJKpDDJEnJMqaSQ+xd3WMbuSSbW2yphRTghUFlmVssrfZbbdWy2tebT6tQqKrRpVF+vhGXpimfGKsHSq1Kb306k6b64ScW/lxktUSmgAAAAAAAAf2X/fLP8e3/SoIq/wNb8VU/MZLQzx9H8bT5f3ceg7d9+TLPqez/TNFNwdf/s/oVept6WobPm9Jd8Jc+6eMbO9qTz8s+T25OlF8efADl6Pt/Wd2/fJhf1NZ+lOHnODWe8627HfU+l54mg11bM5z0c56ThR930d33HDO/Pw9wuXY/k/s6QejPNk+atP2GIpsVhqWbDpJC5YWic+YZVkJli7E1yV5kTHG1NHykXLZHp1ZGxaglC5Ajjz10pzT0Tsrm4KyrVJxBaU/jvoXFS0uadsoOtOnOFNzkoxTeU3J55FnGNuVuRPayo07ijO5eKMKkZSSWW9V6ySW55ajyrY29nJlXnXlWd4Mn5uyjkyGbT7JY0iUxyDJpLEMdxjNuQmaNQqML3hSpjkWb2RpkCRlKTMrPVC3m2J0JSZWaQcoMJrcoM411vwf0ZTtqVOraUKlSNNRnVlDWnKbW2TlnDeXvxjl3HXV0tezqznTuKkISm5Qgn4sY58VY5sYzz7TJeTcpziNp5RzHO+8Dx3InhHkHD0ajW4WK3tGgj7fI5tI8eKMZ5pTwI5venFMtYFzUSzyWMLnWjOY5SlEcc+NKMpScaZzQ0Rcy0ZU0dVnGDpV3UsqievGMIT4yiqiwmlF+LJbW1nElkmlpGjG/p3kIymqlHVuYNasnKUdSo4vGrtSym+XG7J3OJdlOSw1ZiG6CbAavdWXzHZjUjPmvkMOyrEcRNkdgxWSGlssjzK82RaYqXB/PUviFGoeZoTRASztTRcmRxN2VO5ilFHXtNNXk7DvqFlCFpdUq0lSqylOpqpxlNZhFRWG8Q3ttbU1h70rrRtrG6Vu7mUq9vOnBThDFPKyovEm3tW2TSiknt5SBcP7Qaj5R0yh2nu7aPO0dOwFkeXzrW3MeBWeFSpwY45lA4lyyVjKZw2YP8URq2lxkybsrbn1K5q3cxxUpUdpzI1sShHLOu5sr2lf1L/Ryo1HXpKjc29ecqWZU3mnUhOMZZ37Vs2cuXs56Nza1bSNpecbDi5yqUK1JRk4qWNanKDlHY8OSeevHL1fKF7Vay54xPpdiDWGO5bj0R1bgeTsfqaZgLjZkieEr9MGxyYpEocIw5q21Q7SRG3KJFI21Ihb2yNuzsYwM5jo2t5DgdJomxvLW40jWu3SlK8qUKsHRctXEack4pSSfitqKb99q6367CaQubWtRs6VsqijbQq05KqkpZc4vLw2vGw21nZnGXvMZNJ9q5Dpdshj/P7BHkEzTRq94Z5dBnVVcibZzBJYzrY3MIspXWplvW85xZXFTc1ORiBxJbHohuclLa5pkpjep7NJWS0ha1LeUpUm3GVOpjbTq05qUJ4aTwmt6lti2sc/LZXbtbiFeKU1HWjOD3VIyWJQbw2nhpxa2ZxnZsewTGuY+Ry18zSi2dxrEd1ckyGBu1s/xDrXkhrxSwY5Zsho7718aRTPKrXL5HK3mHw17vTOTJeTGVbyeaytHZN2VprnZC61NS309c0VZ1XZ0ackoVbyjVqOo6aa1pUqWpHUnNLZmWI5bWXg7oz0TRq98wjcVJwbnTtqkIKEaj2rXnreNGLy9kXlpEG4L3jjLBiTlPW3MRD+45X3njDIawL4lHWUiMFTk3I8hncrUvaaxzaS42zHnPl/WtMyNjiUR8iFokqYku6vVd6PqTraIdFp0rCrN1XOT1nF0lCLTeXJtrbl7Nu1vCcFC9pwpaQjVzxl3BRglHxXNTc2uTCWdj3bEkWrgfazGZelmxmlmxaOXOkUfl7fm3WCTxhtQPq3FOxbCRVqUkLUjm9M3RYJkqNHGx+UqkJjicxF3ODo2x5wdna9Ul2urGutIWukLTUU4p0buDeoq1B7U09zlTfvdbGIuWMtmKF1S70r2lfOq8VaEknJ06qaysJ5UJrfhbXvZrp/B8fm8P1C3llxklteq1zbWunZ7dhwJ4a6Gmb3t0M/cl1u1l9uzZLcrbl47kFuNMdQNwjcfwDiuRNJZ0FjpDJctSubhnFqVmWLbi6mcw1HZWzhStP7rmW+YsaGm9H0p0KVpaVYSuK1aM5XWrLFWblhxVOSylj9c0Xd1W0ZdzhVncXFOSpU6WrGhGSbhFrY3NZy+hfOY2627M61awpuUPg0acstTKDbF6rS/BuE5E9QyNsskOkciLb1KddkFjRTNe3xtrKXWLSDD2V1kp/Ri0x9ElxhxhJXbc2t5eS0XVnClTq2t7TuLmEamtGMYKaapywtdpSi/ex3vZlbea2ube290aUZ1Jwr206NCbgouTkovxo5eqt+d+Ft3mrMXa3YWFh45NyfNnZlbuZNFZ1bNv23dH0bOQDJkAAAAAAAAAAAAAAAAAAAAAAAAAAAAAAAAAAAAAAAAB9vtkH0L+QbLS2clzrvensJsNPds2Grbi6WUMMU251yQRYYorbSl951ERKMqlxnG+hBZFlK9StLpT5xp7PunXXMqeFzeIuvHpfWfUODCxoihhL39bPS+Ml/XvZuBFMegAAAD+TDLCrLzTb7Cyy7LjDDDLqWWF2WUrdffffdWlttlttK3XXXVpS2lK1rWlKDaOtrR1U3LK1Ullt52YXLt5Aatcc4z2W1gYFtuoa/DGz+sLi/y+cRbGsglB0OySw2yB0VOa+JY5y200kEBljTdIlDsrIcJuhSLkt13Wg1zNqXeut+o6R0nwa4T1qC4Ux0pwb4Q29pb2Ne/pW6vNH1+96UadCtd2LdK8t6jpqKkqOvT1PHxnCOmUqdTHG61OokoykllPV2LMXiSeNjxndu5CEM1bNR+Ta7YJbtZ4POMRpdhNpjca5ohmI2mMQXNDG9tJzk5ZbicdXluMbjqDJcmcmtCmLmCh6TXrmpVeeqOIUrDk6P0GheDFzbcI9O1OEl9o/SVTQHB2lf6HvdJ1atxomtTuYxp6Ku6zVOpWlZW8JNuhxMtWpqw1cQ2yQptVanHOMuLpuUZNZg9yhJrbmKT3b9mN6Lz15xpMcVbRYrpr3rvsxgrXeTsOTm/YSNZsnDPKIVV/qyWP2PpzE223N2VnRHM3CSNtY7I3at6Yk1oVoExCOtyp0Wl1/CGvYXnBfSS0xp7grpfTdvc2lbQtXQVOVC64mdTir21rxWj7CE6EabjWpLVqSUoS2pJKWtXUlSkpTpSnrJxcItSxtTi3heL8j58vlhrDGqkGzNrdspkXI8gn7vI4Nm3bV2wrVnyDO4i0Yeco/J5Q4oX2PR2MSdrj7rKr5dVwkSqSPzWtXKExjTHr7etbIntOt9P8I7jQ/Cjg/o2wsdE0rW6s+D8NI8Zo20r1dIQuYUIzjcVa1GUowhTm4QjRdNJuU5OU5PG1WerUhCMYpOMNZOMXraySednNux7S+l2Qch59xLyWuEJTPJa1NW0zC+O2cpXH3xwY5dN2PEmKCpO4RJdJW85O4pkmRlN9xEqPRHJ3Fxt51pSsqw1VYo5I2OjdAaZ7o2lbawt68+D1SnS0RbV6Ua9ta1L2u6fHzoTzCcKEdsU8RgsPDSw9VCNKVxKMU1T8WCltUW+XHLjkec8z2nfoNece668o/qRGMWGS5shC7Ceebm6EP07l02YosqRJU1y5TFqTR2f3ViKfariL3VAldOtJyluIVJkCRUYuOW8k9O3mne5nwmr39O1VzR05oaDr21pQtHXhKTlFVo28KVKcqeNWElTUtXKk5bzDm521RyUVipBZSUc79+MJ43J7+Rk28rzWtOTy2B5ta0rz8T8K0rwrSv8d+NuFfjxHl+5nCnPhpoeNWnCtTcrlzp1IqcJpWtaWrKMk01lcq37SOh8LHc8cjSafJtMa9uNX47rsu1wyFhXJedoXljMexWJ9cMr5UvzHN5JMMgwfKjU+R+ROL+ZKXJ6ZSJMi6AU8RlexMzOgi75cW6sTUhVtjAaz+x4J8I5abnwlstL6K0Ld6O0ZoPSOl9H2UdF2tCnaXGjp06lvTpVKEIVpUXGTp1YVatSVRJKpNp1FOejPX46M4wlGMXOCcUtWUXlbVhtLlTe3G3O3Mn/wAT0Q1F3u1Lj+DFc1jkU2dbtj27MkUe8iTucskrd8eY/QTmNzFSVN5DIVNsuJdDTkx7xRV1W5AaamT2prVjn1wrI6SrcKeAXDC70vQsJ3fB664P1tGXNtY2tnWoQ0jfys7i2zbUqSlb8VtjCSeJJNuTUXGPW42jWclHMHTlBxSjjWlqtbFtTXI93JyYxcil1u2jtmTLGYsF7oZckjZmjJEWwhKMJzuOxKGYHY4ep7G492ANKnPWN7i56jOSFPMofH2KOKZ3dikJlSTyaLbFfr7q0pcGaWgdHaM03wL0XQWitHXmlrfTlGpWvtL3N5CNxcTuKj0XeatpODjTtqdGvB04aze1rEurGmqajUpQShCUozi5Sm5Yby9R4i+RZWEntyZAS+D7iZH1H1JS5fh2TZUqjcjck+3+Isdz5HCMu5JgbSVKIxHr6SZJKmlLJSljaQ0ySaRBNJULhO1bkntSL2ReTRxavN2lxwS0fwq4VrRt1ougrm2pvgvpW9oSvND2F1WVOtdRnF0qypJKcqFtXq0pxocW5SUl4k41KiqtZppJ/BylHMFJ4bTyti34ysbMNovnSlDjNolWYohrfPst4xRE42Y7y9OtjIxkIiRYOmdyl6JachRy/IEkc19YTJ6qCjpIxR++RoVLqaiXKZUisUM0fS13Czv922grjT2jdE3tLv2X/wCJdAVrWVHStlGpTlVsqkLGFOh3xRSqcXOfE1tWaThhOcsVW2ocZGLxLLq03HE1sbjmK1cpbN6fUjDKPY9ZMXkw1y2BV7VarbmlyONEv+60mep3mDBk9d7JyTRFFX17j+QTMd3QeZs9U7ORFJg0QdGwJKpE70tXJkC2199ddXVXSMrzweo8F+EfBp2VRUuDNKlaWOmbCjGjFcfq1Lanf98201x0qtOdfjJJ+Kk4uMkpOWu6UaVSm1spJKNSKXLjVUm0t+E08bcraZrbbs+JMrbCNGJsiNWxux1EmLS387V3Cjj2JwiK0OkJlUGWMkSyuS8SNih9dKpVDBF2Z9mCq1GlIUKkLGQa5lLV/keDC0jZcH619a+D2gadbSE6K4QadUK9e4cI5lo+ytp2V7UxDZKvOjRllRSk44IqWVTlJOnDLw5y8aTa/Wxjh7sbXjr2bsZI9sblHBOim/juxX5BbHLAudHrF+G2rKz6hlM9xTF5uoxjHY8wLn5K/wA3b3gzGR05WuMbodI5OkrajQt6hxWt9lhJfpdI6A0ZpLhfwHnWjYVoaY0dG70pLRdN0NH39azc5zqUKU6NCpFXWpxdTNKm37+NOEstyOFOVaivFlrxc5ta0VPDaWzkbSS2YzLYd5uDpfjvXvW5HMYNLMomz11yzr0XmSVv2TJ/I7c7KzMlxZKrdJ/G5BKHWL1dDJKail6JybGlK4Ni9vtb0auxtWuBCmLgfwqr8IOE9zYXujNELR6sdMy0fbUtG2dJ6LjQsLp01b1oUYVJPioulU41yjLWlOMYPV1VKo51nFxhh66itVRUcRljdjY+VSytud+0uPYR+Mz9uTmDB+TsSbDZvwfgzHuMqI8UYJkzTFWR1mmSEVZeZO8mnq8tYkdnlQ3JEZLFDW9I6u7U23InVcYib1qs05zg4P6Po6J4FaM0tZaV4O6H0zpu/vtfSPCCnKrKnZWMo0e87CHeV9Tg5VWqtxOdOE5QlGKbSi4oKMaMJqdOE5ykm6ibeIp4UFhpPe28ZwkuUyw0Pb8yxppzFC8gxHLMWxkw5DKW69k5vfGWQ5Fb8cvjSUcfCXJ1Z5fN6rGmDvKRShjhznInRytZF6NKctMKSEpkfle6A9DVq+h7vR93oe60hW0coacloNTho+ekKNScVdUqc6NF05XNKUJVIRpU4ucZS1cycnFX1XKDjKMm4pTcPetrKTWxYbWM7Mb8GfI+eEAAAAAB8vne2hNu8e6Fqfm0T2bZ7HWJ6W/3NCLcxTKhNLfmUt6nS3hSnapTtU7Q+o6MebC2b3unH5kvm9h8d0mktI3uN3fE93PhZ9uTFUd5wgAAAAAAABzStba0rTy6VpWnp08oazipxlF7pJxfU95mLcZRmvfQkpRfM001y8627sneXPJJnC49uINM5tLbr7rra8eHHyqXk31tt41rXm86vDjXtjzy0DVpuSoaTuKFNyco04RliOefVrwi3zvVWeY9M+ENCrqyudE29xWUUpVZzptyxtWFO2qOKy21HXklk466pP8A8lJ/VL/dhn3Eu/wxdeip+kmvu5Y/gO09aj+hjrsk/wDyUn9Uv92GfcS7X+mLr0Vf0ke7tj+A7Pc1vot7cbV/kmNm3envzsaR1y1ZctO6tdZSzhbSyy2lePNspW66lK3cKc6vG6ta14U8FKU7Qs7CxhYUOJhOU8zlOcpJR1pSwsqK2JKMYpLL3b9pU6S0hU0lc98ThGmo040oQjt1YRcmtaWE5ScpSblhb9iRSDuOAAAAxyfNsAL09ZhLHO+veOP5+Pg9SvxqMY+bHSMbW+RrGMbuhPfjrzt5QM4S3Jf2bvQZxj5vQAAB7c8z5N+zm28jWx9Bjk2/L0/2gDI+Px/CGOrn3cvOMLm5c/Lz9fSAwt2NnMMLdjZzAYxjdhLmxy85hLHNjlSWPp+3zAxs2bHzvL9O1N+kY2Y29G19ufaBkyAAAAAAAAAAAAAAAAAAAAAAAAAAAAAAAAAAAAAAAAAAAAAe1z+DOZrRyjWHNeCVjmsVSLEeXS5igQqCqWJG+B5VjyG1qTtp/GnSK2zOFT1e4k0trcjMdkd5hlbF5Flvg+EtBwu4VuSrDfzyi8YXVHG3ZnmT3/QuCNwp2de2edajWclndqVPGytuzxnJc2zOT0qDzZ64AAAOK0pWlaVpStK0rStK040rSvarStK9qtK07VaV8sZjJxkpRbUotNNPDTTymnyNA12s2k+W8TJVcO1h28luFMOqnh5eUWMHrFMCyyVDDJCvUObs3Y8lEmNb3eOs1y5UpVoW11skxKJWeesrU9UpVnKPotXhvojSk6V5wk4IWmmdL06VKlV0lS0reaM79VCCp0Z31tRp1oVqqhGMalWlOhKokk8RUVGd1YTalUpKc0sOSk46ywl42E3nYstNZwXNfyf2JCtemDBDXJJ61ukVn9mY47mYl4TmZUb812OSh2Myfc7Xo6IFDyqUKlCNWkuQWpDGc2iMvqKslO4k8v8AfA0tPhDcadrW1jVo3di9EV9DypSWjZ6H4uNKOjlBS4yMKcYRlCqpa8aqcliEpU3jj58Y54jhx1HDHiamMauM5SW9Yaw/QX5ibBOcI5OEM5zXtfM803sDY8NcbiLPBo1h2CW1e7UxSt5mEdh6xdSdvyVOktLZj3pYW0MRqhataWRIuUUUFcOltP6EubGdjobgraaG4+tCrcXVW/uNK3mKevqUbatcUqKtaL126kYQnUq4ip1GopLScoSWIU1Dbra2s5Szt2LdFLa8rVbezLZVYj1o/iswzlPEfZr19/jLluaZT2Q9jfWvrJ/G+6vDn0HrT1+ceuPY9116j0rrmg67dH6p0ds6r1MvGmeFL0vpzRume8VbvR9LRdJW3fPG8b7mqklJ1uIpanHcXu4qfF62+eNu06uvOM9XGqorGc51enC3kZLdGGxXrvr/AIgSZPfY7krWexhcMVZ0jDCgQPLNJmRCa2qF50Uc170gXxyQITrkkhiC53UonRNYQUoW3dRsuFlT4d1Y8INO6XqaLo3Gj+ETnDSehbi4nKjVoTalGnG5hSpzjVpyWtTrqjsb202ksZ418ZOermNTOtTbymm878J5T3PnS2FNBdNckt2xGMtk8s7Ov2Yplj+ITeGntCrGsahMYUtkqSFJ0NYy0Rl3tTxY5AdcuWPapfZK3CTGHICLl7SkaEaeudIcNNH1uDukODeiuDNvoezvryzvONhpG4vLiNS1nrPjp16MeP1l4lPV4iNKOfFqN5EqsXTdONNQTalnWbeVz539SwTVt5rz4qvXjIGBey/sD7OqxOvZX1g7KOtXYvN41MvlF16jvTundj3W35cI+i9M6Z/wjo/RT/O8GdOPg5pqz0wrZXjtHVfe7rcQqnG0alL4Xiq2rq6+t8HLOMbM5WlOepJSxnHJnHt2/Mf1sfr54oJJhNL2XdiP8Tuw2Ls9dU6wdf8Asi/i2PdTuxTm9emXrR166583r7znTrd1Dj1nX9V4FzaA4QvQdXTNRWiuvdfQ+kNE4dfie91f6v8AlGeJq8bxWr8Finr5+EgbU6vFuo9XOvGUd+MZ5dzz7D9MmYA/jF2A1lzp2W9Z/E5m5kM7FusPXDsx/jbgqaFc3r316Q9j3Y/0frnx60PnXXn9C4NvN6XVo3hC9HcHeEugFaKsuET0Q3d8fxbtPcq9d4sUOJnx/H54t5q0eL9/+qe9MRnqwqQxnjFFZzu1Za27G3O7esEKOOm+RohNsgSPWnZ+S4Bi+WZWtneQMfGY0heUGCkzdyyy5BJoCbKTkh0Hc3+4uix0s6m/Np7h1M6jdamSIESS7p8M9H3dlo634R8GbbT11oi2p2NjpBaRutHVpWVH7ntr6FCnVjdxobYQmpUKnF+K5uTlOW6qxajxlNVHBYi9Zx8VYaUks62Nu/Gx4583ZkLUE2URXCNInnHKkSzDr311vx7nB8XJsjSdzNkrXRomBOR2WT0ozTlulCa0q9YkOtaz229MmTMK1qbKKm5XxWHC6nbXmmJ3egtF3mi9Oavfmh6cZ2VGgqVR1KD0fcUdetZzoybSlFVFNPFSMtjWsKii561OEozxrRWYpYeVqbW44+XpyUmNNPT2+XZCydsBlh32EyjkfFRuDHOQGxVnxfHmTEapctdXSIRiKxBYea31e3Rbc4Ozysf3J0uUp0tzYe18FXS99JcL6da20do/QmhrfQejtHX/ALqQod81dJV7i/xFKtdXNxTpqrGMYRhGkqEY6uYtyWFHMquyMYR1IxlrJZcnnOdrezZjZhLpyQ+o5PmfPsJbMCTfbidzHVRpNjycrEK/HEFSTRzjMUeUL4wQ9/zMlrR6cGNIqbG9ObekjjW6nN6UpEW5JyrC62W64f6OpXNXS9pwRsbXhFWpVIy0nDSN1K0p161J0qtzR0VxcaVKpODliKuHTi5NqO1p7cdFNzVKKqPOZa0nHL3tQyknve9pPkJfyzqdNZDmk/PuCdgn3X/IEihrRAMhULx/FMnRuZRpgXnr2Q6jBKzUpLLJWyqkxKmfSD1hdiK0tP1s5hzj1wq9FcL7ShodaD05oChp6xoXlW/ss39zo2ta3NdYrZq20KjrUqm90pKOP1s00mtY1Uo6k4KaUtaPjOLTe/OE8p8z3ZfyWRF9OMf4HwdtvHMgSueZsx3mmkxyhkFE4MCVyyOsdVkP/wDTle0nsNhdr/K39e12P8bLbGJpUNUholKbSzL7UxhPdd8Mr7TWmOC1bRtjY6GvNDcXZ2MadfUsWpV4OhCq7lxVClCCjSqyrV5xqJynUlBNoOrKcqbioxcNkcPC35Sbk9i5Hl7ctt7TWNlE9DlWFYFwlj7fd527PeMwYeKxNiWPQeJtEljEYi74jPc5fn19Z0yubO6WEQtM4dMPlaeIKKuxieQvbU4rGs1Wh+o6KdTRekNN6c0pwFpcFIUtG6TnpTTVxe3VahcXFxQqQhS0NSqqnb8ZeXVSCUbaV2pwcqdKcddOXVBOMpTdCNPVjNzm5PD8V7KSbS8Z42RctmxchuCzFqq+yzKpWesH5metfcyqYqRBpW/IYfH8gxCfRVEquWNSaZQWQHN6VxeWI68wtkkSR2b3REjMqgMMUoykxJHxrQ/CujaaJloDTehqGn9ERupXtrQqXVawu7G6nFU6k7W8owrONKrBJVqFSjUpyklNKEs63JGolB05w14Zcl4zjKLe/Vlh7HszFpp43EwYTxfKcYR94TTjL03zTMJM/nSN/lkvohbEJCo1EiQFtEMhrNYWwwiLJCEJZqZja7Tq3LlC5ctXLFKqt9lRpzStrpW4oSsdEWehbO1t421vaWsqlao4qc6kq13d1cVbu5nOpLWrSjDEFTpxhGMEaTkpNOMYwSWEllve3lyby3te18mEsJYJmFIagAABaU+m8cxnBZnkeYuJDPEoDFZDM5O6qr6WJ22PxhpVvTwuOvrSvNLSt6JQddWlK14WfyaVrwpXenB1JwhFZcpKKS3vLxuzl/IiKtUVGlUqy2RpwlJvmwsnyr8kTx3ynkWf5PfyySX7JE3lk+eyU/Ho5TvMX9wkTkWRzqUuqTYscTrSq1pStbKW1rSleNB9WtqfFUKVPyYRjuxuily9R8YrVHWrVqz31atSpux76Ta5XybsbMbizBORgAAAAAAAAAAAAAAAAAAAAAAAAAAAAAAAAAAAAAAAAAAAAAAAAAAAAAAAAAAAAAAAAAAAAAAAAAAAAAAAAAAAAGwfkw91lOh+20Ky+41Un4ykCY/HOaW1KUYpUH43ki1vPWPKFKSQpPUOkNem1ml6JOjI6e6FsyuOkHEFPii8U+mLHvy1lGMVxkPGp4WEmuR9Et3JycmS10NpD3NvYVWv1GpilW/eN4UuVeK9ucZw2ur6R0Zk0emkcYZfEnpskkVlLM2yGNyFmWEuDQ+MTyjJcGl3a16a69Osb3FCoIVpFRN9xR5BpZll1bbqVHzmUZRlKMk04tqSa3NPG0+sU6kakIzg1KE0nGS3NNZTXOnyYz1ndjU3AAAAAAAAAAAAAAAAAAAAAAAAAAAAHt5WurH0pnRoIxGmpycXlrjzG2vDvXnOzsgaUCNzdLudz+c4r06ctUtrz/5fFSabXnfyuPHtierdXVanTo1rivVpUdlKlUqznTprGP1OEpOMP4qXLzjLe9v7dG5fIurB3ggAAAAAAAej08vMeZT+EPb/ALVj3FVmkGNX6w7JOWSG13zKc1qa9WheKSFBTihjS49MeXeje8kOCZJ1VuvodddBUTvY6JCkUrZT1Xo9AaPlXrq5nH9TpPxG90p86WVlLpWDx/CrSapW/eFGf6tXxxrjvhSztTfI57n0Z3bTxddqnap2uHzO58fD2+6PeLcvZ1cnsPn+7Zt2Y3788vtAyAAAAAAAAAAAAAAAAAAAAAAAAAAAAAAAAAAAAAAAAAAAAAAAAAAAAAAAAAAAAAAAAAAAAAAAAAAAAAAAAAAAAAB5fljDSaw9zBvV5J/lmpZo9c34OzklfciatL3Ay5qNba9PmeEVripvULHGLJDzLLZBB1as41a/QvpCVUhUHq5BFDr3DrhHJP5nS+hVcN1rd6lV71sUZ9e7DW7K2c62rPpdCcIJWDVtda1S2b8We+VLq54rlWzoxsT9vuEM+4Y2SgTdk/BOSonlCDOfUi7HyKOhS6jevMQo3ExkkDdd1J1jElRI3BEa6RiRoWuQNNVJJbm2pDb6WDxdWjVoScKtOUJJ4w1j0Pc11ZPolC5oXUFUoVYVItZzGSbX75ZyuprJLwiJwAAAAAAAAAAAAAAAAAAAAAAAAAAAAAAAAAB8/wBvSYbSTbaSW1tvCS523uPPtyknLv4T1pa37FerLxGc8bCmUVNSl8Z1hT3iPFCmqbm3r5BIm469um0nQqDbCSYVGVqlMhXpXJPM3lhWNtjC8XmjdDV7qUZ1oyp0U08NNSny4S3pc7e3mXKea0twitrSDpWs417l5SccOFLnk29kpLeksrfl8h4gp1OpplCaSjI+RpO7zOeTV5WSCVyp9U1Vur07r7+eoVKTeFpZZdtOYQkRpiyESBGUnQoU6ZEnIIL95b29O3pxp04xjGOzCXNuWedNZb25Z85rValxVnVrTc51JOUnLbv5FyJLkW5chao6CMAAAAAAAAAAAAAAAAAAAAAAAAAAAAAAAAAAAAAAAAAAAAAAAAAAAAAAAAAAAAAAAAAAAAAAAAAAAAAAAAAAAAAAAAANJ7wX7jLK2VMJSfs2wtk2fYkmFyS5vOkmOJa+Q52Vtt6lOsNanBWwrkJjk0KFKRKcraV9VLcrvTldJSnUstpTjr2NC4i41KcJJ7tZJ71jlWzHIT0Lq5tXrW9aVJ8mo2utNc3UbZMb/wAIC5TeAm8X7JONcxprSySiUWT8SxlKWRYTZbZx6XiumMHVSYbS2lxxy5wVnGX0rfcbS666taerwctJPMYyjl/rZPG3bubwknzLdgu6fCjSlNJSnCryJyhHPW3jL+Vvo37Zx8kw8oF3qtO/Y8zTT/8A6EEPgzQ8qfrdX9f2ezo8Lb/zdH1evp6vb0DyTDygfeq069jzNXh/94P0vw9ztvBmh5dR/wAZdq5vb6Hhbf8Am6PL+t68cvV7R5Jh5QPvVadex5mrw/8AvB+l+Hudt4M0PLqesvofR7fQ8Lb/AJKdLl3xX7rHL+99vyPJMHKBd6rTv2PM0/8AeEDwZoeXP1ur+v7bnhbf+bo+r19PV7egeSYOUC71WnfseZp/7wgz4M0PKn6326fs9jwtv/N0fV6+nq9vQPJMHKBd6rTv2PM0/wDeEDwZoeVP1vt0/bcfC2/5KdH5Y/b7dW15Jg5QLvVad+x5mn/vCB4M0PKn6326PtveFt/5uj6uezpHkmDlAu9Vp37Hmaf+8IHgzQ8qfrdf9Xt5trwtv/N0fV6unr9nSPJMHKBd6rTv2PM0/wDeEGPBmh5c/W6/6vtveFt/5uj6vV09fs6R5Jh5QPvVadex5mr/ALwfp/GvaeDNDy6nrLt6fZ6Xhbf+bo+r1Z5f33oXyvJMPKB96rTr2PM1f94P0/jXtPBmh5dT1l28mfZy8rwtv/N0eT9b1Z5f33s38ryTBygXeq079jzNP/eEDwZoeXP1uv8Aq+294W3/AJuj6vV09fs6R5Jg5QLvVad+x5mn/vCDPgzQ8qfrdf8AV7eba8Lb/wA3R9Xq6ev2dI8kwcoF3qtO/Y8zT/3hA8GaHlz9b+seFt/5ujn979uUeSYOUC71WnfseZp/7wgeDNDy5+t/WPC2/wDN0c/vftyjyTBygXeq079jzNP/AHhA8GaHlT9b7dP2ex4W3/m6Pq9fT1e3oHkmDlAu9Vp37Hmaf+8IMeDNDy5+t1f1/bc8Lb/zdH1evp6vb0DyTDygfeq069jzNXh/94P0vw9ztvBmh5dT1l28uPbycjwtv/N0eX9b145f3vt3cjyTDygfeq069jzNXh/94P0vw9ztvBmh5dT1l29Ht9Dwtv8AzdH1f32OX976X8ltyj+EicopIWs9vao7rDBVR1l1hb7FMZTlW6pbrra0oaQTN8sTJkuMsrWl1tFLMpK40/ll328ba7Lg1brfKb6NbC9jz8xrLhZpFppRoxzueosr05Wezrzrf2D5RbejahrOj2ddmsiSmJq26jS5wdgNZ8bQJ+QWriXKwmUQfGbVEItLDCVydOoTqpM0u6tPeQRQk8uwgq22xt9D2du9aFKKfI5JTkn1sqrrTGkbxONa4lqPPix8WO39ysLdy+zBhcWWWVSltltLbaU4cLaUoLSMFBJQ2Y5OR9fUtxVvO1re9uW2/Ty85/Y3M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CeKewb6OKfe3LveAUnhHoX49D8lcfVFt7h6U+K/09v9cPFPYN9HFPvbl3vAHhHoX49D8lcfVD3D0p8V/p7f64eKewb6OKfe3LveAPCPQvx6H5K4+qHuHpT4r/AE9v9cPFPYN9HFPvbl3vAHhHoX49D8lcfVD3D0p8V/p7f64eKewb6OKfe3LveAPCPQvx6H5K4+qHuHpT4r/T2/1w8U9g30cU+9uXe8AeEehfj0PyVx9UPcPSnxX+nt/rh4p7Bvo4p97cu94A8I9C/Hofkrj6oe4elPiv9Pb/AFw8U9g30cU+9uXe8AeEehfj0PyVx9UPcPSnxX+nt/rh4p7Bvo4p97cu94A8I9C/Hofkrj6oe4elPiv9Pb/XDxT2DfRxT725d7wB4R6F+PQ/JXH1Q9w9KfFf6e3+uHinsG+jin3ty73gDwj0L8eh+SuPqh7h6U+K/wBPb/XDxT2DfRxT725d7wB4R6F+PQ/JXH1Q9w9KfFf6e3+uHinsG+jin3ty73gDwj0L8eh+SuPqh7h6U+K/09v9cPFPYN9HFPvbl3vAHhHoX49D8lcfVD3D0p8V/p7f64eKewb6OKfe3LveAPCPQvx6H5K4+qHuHpT4r/T2/wBcPFPYN9HFPvbl3vAHhHoX49D8lcfVD3D0p8V/p7f64eKewb6OKfe3LveAPCPQvx6H5K4+qHuHpT4r/T2/1w8U9g30cU+9uXe8AeEehfj0PyVx9UPcPSnxX+nt/rh4p7Bvo4p97cu94A8I9C/Hofkrj6oe4elPiv8AT2/1w8U9g30cU+9uXe8AeEehfj0PyVx9UPcPSnxX+nt/rh4p7Bvo4p97cu94A8I9C/Hofkrj6oe4elPiv9Pb/XDxT2DfRxT725d7wB4R6F+PQ/JXH1Q9w9KfFf6e3+uHinsG+jin3ty73gDwj0L8eh+SuPqh7h6U+K/09v8AXDxT2DfRxT725d7wB4R6F+PQ/JXH1Q9w9KfFf6e3+uHinsG+jin3ty73gDwj0L8eh+SuPqh7h6U+K/09v9cPFPYN9HFPvbl3vAHhHoX49D8lcfVD3D0p8V/p7f64eKewb6OKfe3LveAPCPQvx6H5K4+qHuHpT4r/AE9v9cPFPYN9HFPvbl3vAHhHoX49D8lcfVD3D0p8V/p7f64eKewb6OKfe3LveAPCPQvx6H5K4+qHuHpT4r/T2/1w8U9g30cU+9uXe8AeEehfj0PyVx9UPcPSnxX+nt/rh4p7Bvo4p97cu94A8I9C/Hofkrj6oe4elPiv9Pb/AFw8U9g30cU+9uXe8AeEehfj0PyVx9UPcPSnxX+nt/rh4p7Bvo4p97cu94A8I9C/Hofkrj6oe4elPiv9Pb/XDxT2DfRxT725d7wB4R6F+PQ/JXH1Q9w9KfFf6e3+uHinsG+jin3ty73gDwj0L8eh+SuPqh7h6U+K/wBPb/XDxT2DfRxT725d7wB4R6F+PQ/JXH1Q9w9KfFf6e3+uHinsG+jin3ty73gDwj0L8eh+SuPqh7h6U+K/09v9cPFPYN9HFPvbl3vAHhHoX49D8lcfVD3D0p8V/p7f64eKewb6OKfe3LveAPCPQvx6H5K4+qHuHpT4r/T2/wBcPFPYN9HFPvbl3vAHhHoX49D8lcfVD3D0p8V/p7f64eKewb6OKfe3LveAPCPQvx6H5K4+qHuHpT4r/T2/1w8U9g30cU+9uXe8AeEehfj0PyVx9UPcPSnxX+nt/rh4p7Bvo4p97cu94A8I9C/Hofkrj6oe4elPiv8AT2/1w8U9g30cU+9uXe8AeEehfj0PyVx9UPcPSnxX+nt/rh4p7Bvo4p97cu94A8I9C/Hofkrj6oe4elPiv9Pb/XDxT2DfRxT725d7wB4R6F+PQ/JXH1Q9w9KfFf6e3+uHinsG+jin3ty73gDwj0L8eh+SuPqh7h6U+K/09v8AXDxT2DfRxT725d7wB4R6F+PQ/JXH1Q9w9KfFf6e3+uHinsG+jin3ty73gDwj0L8eh+SuPqh7h6U+K/09v9cPFPYN9HFPvbl3vAHhHoX49D8lcfVD3D0p8V/p7f64eKewb6OKfe3LveAPCPQvx6H5K4+qHuHpT4r/AE9v9cPFPYN9HFPvbl3vAHhHoX49D8lcfVD3D0p8V/p7f64eKewb6OKfe3LveAPCPQvx6H5K4+qHuHpT4r/T2/1w8U9g30cU+9uXe8AeEehfj0PyVx9UPcPSnxX+nt/rh4p7Bvo4p97cu94A8I9C/Hofkrj6oe4elPiv9Pb/AFw8U9g30cU+9uXe8AeEehfj0PyVx9UPcPSnxX+nt/rh4p7Bvo4p97cu94A8I9C/Hofkrj6oe4elPiv9Pb/XDxT2DfRxT725d7wB4R6F+PQ/JXH1Q9w9KfFf6e3+uHinsG+jin3ty73gDwj0L8eh+SuPqh7h6U+K/wBPb/XDxT2DfRxT725d7wB4R6F+PQ/JXH1Q9w9KfFf6e3+uHinsG+jin3ty73gDwj0L8eh+SuPqh7h6U+K/09v9cPFPYN9HFPvbl3vAHhHoX49D8lcfVD3D0p8V/p7f64eKewb6OKfe3LveAPCPQvx6H5K4+qHuHpT4r/T2/wBcPFPYN9HFPvbl3vAHhHoX49D8lcfVD3D0p8V/p7f64eKewb6OKfe3LveAPCPQvx6H5K4+qHuHpT4r/T2/1w8U9g30cU+9uXe8AeEehfj0PyVx9UPcPSnxX+nt/rh4p7Bvo4p97cu94A8I9C/Hofkrj6oe4elPiv8AT2/1w8U9g30cU+9uXe8AeEehfj0PyVx9UPcPSnxX+nt/rh4p7Bvo4p97cu94A8I9C/Hofkrj6oe4elPiv9Pb/XDxT2DfRxT725d7wB4R6F+PQ/JXH1Q9w9KfFf6e3+uHinsG+jin3ty73gDwj0L8eh+SuPqh7h6U+K/09v8AXDxT2DfRxT725d7wB4R6F+PQ/JXH1Q9w9KfFf6e3+uHinsG+jin3ty73gDwj0L8eh+SuPqh7h6U+K/09v9cPFPYN9HFPvbl3vAHhHoX49D8lcfVD3D0p8V/p7f64eKewb6OKfe3LveAPCPQvx6H5K4+qHuHpT4r/AE9v9cPFPYN9HFPvbl3vAHhHoX49D8lcfVD3D0p8V/p7f64eKewb6OKfe3LveAPCPQvx6H5K4+qHuHpT4r/T2/1w8U9g30cU+9uXe8AeEehfj0PyVx9UPcPSnxX+nt/rh4p7Bvo4p97cu94A8I9C/Hofkrj6oe4elPiv9Pb/AFw8U9g30cU+9uXe8AeEehfj0PyVx9UPcPSnxX+nt/rjUUPkR9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NkuA+TNyln/ABVGcsR/JWLWNnlPXW5E1O699Pd0lrS8L2U61ytbWVWjTKDFLccdYmsVHGFpjCKqKlKLjU5IExeM0Zq77+HvX5Z8HgA8ZozV338Pevyz4PADDra/TSb6k3QfswmMHldk7pIOt1sSVOxilDdHOs3S6uSd0a2/qZCmj2loiOTmKOqXkLLDrCOpk3HgYegAAAAAAAAAAAAAAAAAAAAAAAAAAAAAACatf8DTrZDJrNjCAJirnJwsOXurstodRpjUfRXk2uUgeTiSzTCkKS5QnTl2WWVNWuKtC2prblS0iy4DahK47yZOmiu3H04jUp2Vy011tIlypIZ0xEyOVttlylCsRdkceh7TUs60y2jMR2SyFsrTob2soZxvvARSOcmVuWqvx9Bo3KNastOlbiIiqWGdDRPbjdbdVOhRoaSSQRB2qYddZbczHdjUhcq16IyLK38L7ANV+wGBp1rfk15xhP0xVrm32Er2t2RUOq0yWPrbzrW2QMxpxZRhqFXcnUJzLL7KGonFIvbVNLVaI+y0CFQAAAAAAAAAAAAAAAAAAAAAAAAAAAAAAAAHYtDO7SB1bmNibF7y9O61M3NTS1JD17k5OCw20hIiQIkpZqlWrUnX2FEJyC7zTTLrbLLbrq0oANrh2imJddtepLkzcWYLmTJcqj7kmxdjOJOSU13bJF0KpzdRTYT1cuROpKwxHR5KLNKisfQGGWr3RYrWpDEIGpIAAAAAAAAAAAAAAAAAAAAAAAAAAAAAAAAAAAAAAAAAAAAAAAAAAAbF8G8mPnzPuL4zlmKyjE7LHJZa5mtKKTv8pIeeoNbuvZTj1SdkhT8hItOVtym4gujiYfQnmXKCiDbribAJa8Zm2c9H2CPvkyB/uyADxmbZynlT7BFP/wCpcg/7sgBiPtNpjlPUisJuyO9QZ7JnnX+1mPhTq9uNpBsb6z1cCnGx9jkdPKuusfEN6a9OUrKMp1a0wwq+yy0wDEYAAAAAAAAAAAAAAAAAAAAAAAAAAAAAAAbr+T3OtxNpVuLsNHqn2z5KS7RRmWWFJzrmW+NQ5G5sTkloYQddS0t9nNHF0JNpelVEsaChlltCLr6AaVlKlQsUHq1Z5ypWqONUqVKk289QpUH33GnHnnG3XGHHHGXXGGmmXXXmX3XX33VurWtQCZSoRqCFaQ85KrSnFKUylMbeQoTKCL7TSTyDirrTCTiTLbTCjS7rby77bb7LqXUpWgG6nlCTbctaWadbESGp9Z8qIaYo8qryU5Nz1fJocrdHxyVULTk3c299g1zi1Ek0sSJiX5f1Ky6h9l4A0oAAAAAAAAAAAAAAAAAAAAAAAAAAAAAAAAAPQ9F8WY15NnWhv2NbohXPmaJM1s5SeeNJN7pA4n2ZN3VUitueUtphLFj0ss9O10lJXNf564OaFuJUMjZIi0LCBozzFmfI2eZy55CydIlMgkDhXqJNt39hbGVtLvMvSMjA22XVTNTOi6oZUlInpxNOMULlpqtxVrFigCLQAAAAAAAAAAAAAAAAAAAAAAAAAAAAAAAAAAAAAAAAAAAAAAAAAABsFwXpbujkrGzJPMUKFTNBJKa4KmWlmTSozRw6GuUNSxfRoTOlhhFL1repTW3rCCFB9qWh1pdyW9OcaBL/AI3ryi/ogWezYd76gB43ryi/ogWezYd76gDETZ3XLYnAyuJKs+dVV3ytO6p4y6mzNNMKnWsRiMx0QUM6eqXIaI6vKFRzDySUp/TuclNPNKV2EAYrAAAAAAAAAAAAAAAAAAAAAAAAAAAAAAADa/yYeZISlcMp6sZYcKpIJsQyGMzMcqX2I0KeVrG1dHXBnJuMTXkpHOZsjkSnb3I5SVSx3jbI2Jk6pa6pqFgYwbI6S5x1zljw3OcRfpXBilRt8eyRHGRe4R12abzKURGuhiItXbGnnmX2ErmV2NKMLWlqOtqh1baJnNUBzrdpLnHYyWM7c2xF/ikGNVE3yLJEjZFzfHmppsNrRaa1GLi0dsleaWF3koWVpNNvMWmJ6OShqbaqXNMBk5ynmZIQrccWatYnX1WQXXZjsZHhQmcLViJRKkja3x1AzHXFprCVblC2RrOTr3MlSbz3iSPjWoTpVjUpoaBqiAAAAAAAAAAAAAAAAAAAAAAAAAAAAAAAAAbBdPd9JZrsR/FnPG2mTde3y9cif4G6lJnFSwtz7U4t+NidjndVAaiX0VKVbtDnSvY8+Hnr623Mzg7uLwcBNez+icLlEIP2e0qdk04xEtSK3iSwRvUmqnWH0SE1VuihhKWVo6Xom4mtbnmHu9lkmjhtlTE1ri3KaJGQDUeAAAAAAAAAAAAAAAAAAAAAAAAAAAAAAAAAAAAAAAAAAAAAAAAAAAJWimeM4wRmIjkHzNleGx5MaecmYopkSXx1mTnKjbj1JpDW0PCNCUaoPvvOPMLItuONuuMMrdfdWtQLk8VTs/8APIZ69mDIXwiADxVOz/zyGevZgyF8IgBHs2ydknJZ6BTkbIU4n6lqKOIa1E2lj9Kj20hTfYYoJQGvq9eYjKUGFl3nFp7i7Dby7Lr6XXWW1oBY4AAAAAAAAAAAAAAAAAAAAAAAAAAAAAAA5pWtK0rStaVpWlaVpXhWladulaVp26VpXyqgDYjh/lQtqcRsSeNGPUbyY0ISaJ22mT2x0fHVvT2142lFyBofGB8X2l9uwnr4vdqkE81OR1IgogsoBmDlQtqcuMSiNFvUbxmzribkzlTGDY6Mbq4J7q8bijZA7vkgfUFt9P7Gd1jcGmqgjnJ1HVSDTizQNd1a1rWta1rWta8a1rXjWte7Xu18IA4AAAAAAAAAAAAAAAAAAAAAAAAAAAAAAAAAABJcEzJlLGLVLmKATqRRVmnjQcxy5raV1xKF7bjyjCL7FKe+hhZaqic5QmKcU1pDkQlVK0xCsshWpLNAj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6439" y="781664"/>
            <a:ext cx="3341380" cy="167069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050" name="Picture 2" descr="C:\Users\student\Downloads\Screenshot_20250324_09503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72575" y="0"/>
            <a:ext cx="3019425" cy="67098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6904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6B05F52-6597-5183-EC04-C23884FF5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58DB94C3-F353-9C7E-368B-812AC9B495A4}"/>
              </a:ext>
            </a:extLst>
          </p:cNvPr>
          <p:cNvSpPr txBox="1"/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Ass. Prof. Kunal D Gaikwad</a:t>
            </a: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5E31A8E3-82C6-D12E-B360-C04DB851C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95105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13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Output in serial monitor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1300" algn="l"/>
              </a:tabLst>
            </a:pP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073" name="Picture 6">
            <a:extLst>
              <a:ext uri="{FF2B5EF4-FFF2-40B4-BE49-F238E27FC236}">
                <a16:creationId xmlns:a16="http://schemas.microsoft.com/office/drawing/2014/main" xmlns="" id="{347F2A04-C2C3-6F3B-8E4B-8DD8ED840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15" t="17245"/>
          <a:stretch>
            <a:fillRect/>
          </a:stretch>
        </p:blipFill>
        <p:spPr bwMode="auto">
          <a:xfrm>
            <a:off x="309716" y="2823551"/>
            <a:ext cx="5150258" cy="336356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16466D8C-FC23-4AA8-C2BD-E0661541E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0982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3136183-1829-9945-12F2-1C70034C1BF0}"/>
              </a:ext>
            </a:extLst>
          </p:cNvPr>
          <p:cNvSpPr txBox="1"/>
          <p:nvPr/>
        </p:nvSpPr>
        <p:spPr>
          <a:xfrm>
            <a:off x="5009634" y="0"/>
            <a:ext cx="6238240" cy="62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19685" algn="just">
              <a:lnSpc>
                <a:spcPct val="97000"/>
              </a:lnSpc>
              <a:buNone/>
              <a:tabLst>
                <a:tab pos="241300" algn="l"/>
              </a:tabLst>
            </a:pPr>
            <a:r>
              <a:rPr lang="en-US" sz="1800" b="1" dirty="0">
                <a:effectLst/>
                <a:ea typeface="Times New Roman" panose="02020603050405020304" pitchFamily="18" charset="0"/>
              </a:rPr>
              <a:t>Output in </a:t>
            </a:r>
            <a:r>
              <a:rPr lang="en-US" sz="1800" b="1" dirty="0" err="1">
                <a:effectLst/>
                <a:ea typeface="Times New Roman" panose="02020603050405020304" pitchFamily="18" charset="0"/>
              </a:rPr>
              <a:t>tcp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 client server:</a:t>
            </a:r>
            <a:endParaRPr lang="en-IN" sz="1800" b="1" dirty="0">
              <a:effectLst/>
              <a:ea typeface="Calibri" panose="020F0502020204030204" pitchFamily="34" charset="0"/>
            </a:endParaRPr>
          </a:p>
          <a:p>
            <a:pPr marL="457200" marR="19685" algn="just">
              <a:lnSpc>
                <a:spcPct val="97000"/>
              </a:lnSpc>
              <a:tabLst>
                <a:tab pos="241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028" name="AutoShape 4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EBAQEBAQEBAQEBAQEBAQEBAQEBAQEBAQEBAQEBAQEBAQEBAQEBAQEBAQEBAQEBAQEBAQEBAQEBAQEBAQEBAQH/2wBDAQEBAQEBAQEBAQEBAQEBAQEBAQEBAQEBAQEBAQEBAQEBAQEBAQEBAQEBAQEBAQEBAQEBAQEBAQEBAQEBAQEBAQH/wAARCAWOAoADAREAAhEBAxEB/8QAHwABAAEEAwEBAQAAAAAAAAAAAAcEBggJAQUKCwMC/8QAfhAAAAUEAAEDBxAUBgwKBwMNAAMEBQYBAgcIEQkSFBMVFiFRV2EYGRoxOFRWcZGTl7fS1dbwNDVBWGNzdHeSlJWWoaOlsbPR09QKFyI5UoEjJTIzNnJ2eLK1wdckRFNkgrbF2OHxJjdCaHW0uCc6Q1V5KSpGSGKDhuKEhcj/xAAeAQEAAgMBAQEBAQAAAAAAAAAAAwUBAgQGBwkKCP/EAHARAAIBAwAEBwkJBw0LCQYDCQABAgMEEQUSITEGE0FRYXHRBxQWIlJTkZKhFTIzVIGxwdPwNDVVc5Oy1CNCVldicnSClJWj4fEIFxgZJDdFY5az1Qk2OGRldrS10iVDdXeDtiZEhaYnhKKkw8XixP/aAAwDAQACEQMRAD8A894+8Hy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y+0Z1Gkm7exsSwKxShugiFzbpDKZnPndCe6NsIgsPaVD1JJEe2JlCS9yUFJyC29rQXLm9OseHBvTK3JtSmnrk9dpO+hYWsriUHUetGFOmtjnObxGOdmE21l5WE87t/TZ2vfteNJS1Y4lOc8Z1YRWZNrZuS2dOOQyWz7o/rsr1elu3ej+eJ1mnG2HskMOMc6xbKcFbIHOobfLr7UcKyY1p293VFOGP5i9HJY+2plaFI/JHI+lp9h/RHopm4rXSVyruFlpG2pW9WtRlWoSp1HUhKMUpVITcsPXgnl42bknlvHTXsqHe8rmzrTrQpVFTrRqRUZxc34so6uxxk9iW/p2MibAWkyZ6zjOcZ7mZFK0mj+I8YOOW8h3ZYaSGTJbqzo29td2eEY0xzKHONO0vyLM21ysVR1lRWqFHRE6s+1A5ONiFjdJ7vSepbU6thT7+qV6yoU1Tk3SjPOJSqTinq04NNSeVq5W1bCKhZZqzhdVHaqlDjqmt79xwmo04v3zllNR3b+olvYzQzCzbr7hfbbUfOcjnuC8sZ0v1udkmdYq141mWOsoXNy17QHv65odHePL4kuY25a6rnhJQguPpbEXVzHA5aqIaYrPSdxO6uLO+toUrijbd9R73m6tOdHWw0m0mqms14rXjb+YluLKirehdWtaVSjWr97/q0VCUamHLbjPi6qbzyb9mTnajk24jrVp3DNnWDanGmxLhKM+E4MdkOFUK11xjHndFB5VLn7rVklzPRnTg9KY0tCUlW2RlpaKFK1V5ateZwtTYstL1LvSFSznaVLZQoOunWa4yScowi9WLajGSy8PLytqWBdaOhb2kLpXMK2tXVHEM6kZcXOUsSe9rVw9y3mqj4/H+oXnN9PV8nzfJzVmd3Jnk+jbt+nYbZ8R6jYvxViuO5Uz3iPLmz2W5phx12VjerOI3lwhDFjbV9u6ulT7A7IZNbI/IX5oYJQZeW+w+HQhKhV2xUpukkqmLMVJ2lopQV7+tVrOjbV6NpRhWVvO6qxcnVr7P1K3g9ksPxZTbfjZWM5xa0bOFKlGdalUr1Z0uOjb024qFLkq1JJ5SeMpLGx5e06SAxzRrdF4b8NQHFL7pVsLJzLmjDz5bl6Q5XwDkmcLb7LI9j3ISbIaIydY3cZWuoTHY3N2aVvzClfHRJR/jVqO61SRvUqaS0euPq1Ve20dV1VxahXpw261SOplVMYWYYUtVSabew0hGzu5ulCm7Ss1ik+MlOlUk90JKTzFvDSknvxnCRrLkUfe4lIHyKyVsVssjjLw5x9/Zl5VSVzS9My09udWxaTXjUlWgXJj0qkqvbLOKvsr27RdU5xqQhUg8xnFSi+dNZT+VHBKMoSlCSxKLcZJ8jTw16S7WTEuR5Jjic5eY4e8OONMaOsSYp3Mk5RfWeNu06Ock0UQrzbzLDanPJ7SvKIomJUWk3lF2qrk/SklD453FKnVhQlNKtVjOdOHLKMMOTwnujlbXhbVtyZVKo6c6qi3Tg0pTx4sXJ4jF7drfRybXhEhuUYx2fq9Hpuzxt5QZFQZgXQ6WSRfJ+uTa/Ny2Nrn5rTsscIaW1NHETWkTt5JtFSyQujg7Xu7hc8J2xW2sLPDGpW79dKU4ypSt3VjFRw4uM4R99vedZ7HsWFjaSONN2yqKLVSNVU5SbeJKUJS2R3JLVSzvfKR3LcTZHgkSxtPJfEHdih2YGV6kONJEtKL62TBojsgWxd8UtZ5Jpv9ka3xAejWo1VE64ksxCuuTUQObYqVzU7mjWqVqVOalOhKMK0dzg5xUoZT5JReYvl5M4eI5U5whTnODUKqbg3umoycXjHTsa37VzkdidfLve/r+bm6CNfLve/r+bm6ABkAAAAAAAAAAAAAAAAAAAAAAAAAAAAAAAAAAAAAAAAAAAAAAAAAAAAAAAAAAAAAC6YMwNUqmkSjL7LGeBMkhkrGyO83kKd0VsMQbHRyTIl0meUrIicnhQ1saY81yXEtiBWuNTJjLEyc066y2ulWcoU6k4wlVlCEpRpxaUpuMW1BZ2Jya1V0s2hFSnCMpKClKMXOSzGCbScmuVRW1rmRvCzJyZOnMYfsfNFm10tw2W+4tQyCPxd7wrkDP2wGXkCMl5kb9n99wjilA3qdc8VvcduIcYTFpw/u0yrCWI2RSRE2O1XdCn8zbaZv6kasnaRq6teUXNTjSt6L2QVtGpLLrVVL3044hrNwTynm5raOtYyprvh0k6WtqSg51qmFKTrOEfgoOKyovL1VrbMkObH6F6zYr0zYs6wHYCs5kVXpeXEMpMJLk+YT2UQK5G2pToGzs90aapxrfsHjFjeE7zJ8UZXsc00tiSBdL4nKVXQ5Q0Q2ez0peV9IO3qWzhDC16UsRrW3i5VSTT1a1Go4tRnDOrN6jWxtQ17G3pWka0a6nLMlCccunXzLZFLCdOrTi1rRlvinJYzg07j0RVGynAOqWKdxsAHxbACx/at88WlS2VPmIZE7p1zLtFjNOapeqrMJcEiO5myjjhkKMJd8cqj1x0zZUZ0hYVxi4te1oaS6v69hda9woz0fWcYRqJYlbVXsSqc8JvCUtuHnk3WFC2o3dBxoNq8paznTbyq0Oen+6gt8eXOzkzlaXp/oBtJiaB4F0syXMku++MoDPZbMWvKmOZnCE21T40tdZe+Y6j6R3n0ojeNp9jlqbXxnZm9MkStknNbl3XJxOT2dkSDiV/pS1uJ3N7Spz0dXqRhSlRqa7t1KSUJySSzCaacsPZnblZZ1d62NxSjQtqk1e0oydSNSEocdJLWlCOs8KS/Wrl9hoq8qvd4V+bTud2nh7g9MmpJPPvkmmnvys7PnKVrenlPamnsafKutGyHX3k637YqD6/5Mh+SyEuPsgTfNML2DliuAyFQ0asXYTilmVHl2lStGsMTy5DJsL33TSHXJDo7a7yNC7QKpxC9vq7H1F1pZWlS5o1KUtenTozt0ntuHVqcUox/dKo4qW9aslLnR329hKvGjOE8wnOcK0mvgOLip60udShrNPlcWjMbBfIwqpIdmCK5SyrCFU4S2n4yx6ixjNG+QKMdZ8Ty2GxlTFs1N5LYuQJHiPzCd4tx/MYe0vxxaVBlF7msZlcjpix+azq644Qave8qNKcafw1Z1FhVbdwqTboPa8OMKlSnNrGacYSX6opLso6H1uOhVqR18uFLi5OWpX14JRqpbnrTpxlDkVRyTzA1Ca/YRX5+zNEcNkzvG2KlMoXOKZXOcwypPCYBF0zO2r3d0WSB/VFHWpalom1UUiR2EmKnJyuStiWyqlUXwv7q5VtbTr8VVrKCi4wopSnNyaUUk3jGXHMty3vYmVFvbuvVhRU409Zvx6ktWMUk28vHIllLe3hG4eB6J8mossWMsfkvKg73PDCYYhk890P1hYbsWI3YuylVSVApyC3vrmuSIL7ri+uZKo1G6Ep71qG6xOpTjz1XSult7ho6wjJ+JC6uHx2HLdOMVJRk93Nl7MsuIWNhtUZ3l20tsqFFqk+dxk9rS5duVsI1yfyfumEraZuXrjtFkfCuZMdRWQTN81k5RHHyfBuQ32PxttUvLsdFZu2pk8OWvhDa3Ol6WK0bz3BfVGeoPVNLcmOW1noaVv4SpxurSnXo1JxhG5sKvHqMpSxF1I7JRWdudXC2t4SIq2j7WUZ8RczpVYRc3Qu4cVKUYxy9Se555Htb3YZptj7A9yx+Y4tGGhxf5LJXduYI+xtKQ9e6vb28rSW9pam1CmsMULHBxXKCEaNInsMOUKTiyirLr77aV9BOcaUJ1JNRio60tbYoxitr+T5PYVEYylJRgtacnGMYpbct4S2bX9BufjnJCxVsQujNmLad/aMoxO/qGVIXrhqNm7cCKYMcejkqVDDmbK+Ljm6IRqUMdD6J5SwMFZarYFZB5ZlVdlCDlHnqmnZykpULWPFyfiVK9xTozrJL/wB1B7dr3OWMrc8b7eOiI4fG3ElUx40aNKVWNJra41JxeG8valtT2devXabUadatuMIcHKSQzKGJsuMzjJsK5yxi5nvOOsnsDQtLbnq1sUrEiBzZZVE3E9O0zqEvyBE/xJ5NsRLiTU6hCuWW1lpCneQniM6VajqqtQqYdSGtuex4lGS97OLab+TPDdWlS0ccyjUpTSdOtDLjPHvk+VSXKntW8xSFgcwAGYGqurEkzPm3VePZGhuUYzgrYfPEExEVlNrjq9mZ3cp+mBEakaWCzd9jzpDnCTNJRTvbaTaS92oFzcpovbTrUakildf3sbe2vZUpwdza21WsqbeXFxhrxc4pp6r2PGUmmjqtraVatbRqQnGjXrU6fGJNRl4+JKLxhtYfPtznlOn3gwdE9adt9gMCQVwkTtD8UZJfIdHXKWq21dJVrY2XlWkKHpWztLC1qF1/OrU01CzNye7tcxMX2+O2jLmpeWNtc1VFVK1KM5qKxHLW3Cy2lnLWW95i9oxt7u4owy4Uqs4Ry8vCeFl8/ObmORV5IvEm9uJp1n/Jk4c0Z0Ey4txs0wbsbTO8cWWtkNiUpOenm+55bVDjeoNlxaQlrutsREWNlxqmq/ptpKOh4RabuNGVqVvQinx1F1ZTbxKPjyilHCeMau3c9/OW+htF0r2nUr1ZP9TqqEYNJxfiqTb3P9dhLo3cpYnLY8lfivQBpxDkfGkzdnemYJbNGV3iyhiStLCyXsyBseE6phsKc3A9ITfVyPS3N1b7khJBSbotCOpmWnbcHNM19Jzr0a0VHiIQqRmpNyk5ScWpZSzuRppnRdKxVKpTnLFSck4JYisLW2Pf0NbvlPP0PVlEAAAAAAAAAAABmtye+z8+1I2qxxlXHUAplp4XmuGOHHEnVV5JuT2PIyW6LK4SgNbEjitLeHRSuQmR8wlrdqWSBM13mtLoRaagU1mlbOF7aToznxKTjVjVS2U5U2pKcuRpNbVuaXLydVjcztLmFSFNVNbMHBZWtGa1ZJ8jbzszzG6na9LhbUbkrc84yadWphqPON3cyYtIg2IsrZUrPs6uEOxDLG7IjtkGXMatIzqYXjOOOLYox7C2RW3KZae6vtZDInFwRyBuvQecseOvtL0K1S7he0bG2qa9elT1LdOotWMISeXOct9R7lhJbWXV1xVro6rSjQlbVburT1aU5qdRqEtZycY+8it0OVZ58Ja4oLpjvrnfafIjdldGRM9rsDY5jGwLzh3a17mE0nmc4dCUUfcWaCszeYkk1cjGuLH1gj58NdJOxdMbV97FRwSnpnItuuKl/o22s4OjJQs7mrKjx9sv1OjUm2p1JNLxfGy3N4xLbs3lbC1vbi4mqqbuKVKNXiq22dSMNsYJP32ssLV5vSZuco7ZkKa8lnrjO9hsFNGkGWIVs9NMf491cgcRcMOY6n+PHWHHSJ7zEVgV4MOeItJGiQU7G1EkVnGUVWK1iwytpE1ZSU9doh04aZuoWld31CraRqVLuTU506imoxo8btTjjEnHenvWVg7tIKpPRtvOvSVrUhcyhC3itSM6coNurxex5TWrrbVjYvfGNM7/AJgjB3/5ySZ/1/8A2Jyb4/1Dsp/857j/AOGUv94iGaXuDR2f/nn1fB1F82z+rfpXp5fx+Px8qo9E93bydPo6utFKegmc7TWan7dRnLEljrgTrXvvyaOvWP5ZGMeLk6adQ7DMp15g+EX1ygNrwSlam2eY0yNiGRnRYh5SGsMgY0V5BR6RLJU7w3eSoWCvLGdBNd96N0ncVYuWdWdVVpVlFvlU4TjlrOq9q27r6pdq3u+Nw+972ypU3qpa0acqahlJ7U4NN4xiSezOUY/I9BcAvL5rcVp/vOxbKZgydnEtvtgbBiqWwB4xpitgUqHxfmKfLpC4XGwQuBtTQW7S5E+JSUlSlChxizy9NDAuc1XXLSV0oXUb6xlaUqdu4wqOSmq1aUZQUKSWXPMmtRRWs1tazhHMrGg52ztruNabqpuCi4unTg8682/e6qWXnYYPbyZIiOYdytpcpwG4k2FT/PeVJTFlqe2lhTsxu8yd1Tc+22UpbzLn9OZY9GW3UrdaYvupfdddS66tpoulOho+zo1Pf06EIy6HjONuHsTx8hx3k41LqvOG2MqksPnSeMroeM/KbnOTKKZlGtWp7VJEmOD4RJt4twmK67Kjc0uWPD9ml2lkQadT0c5RuZJ6Za3mP7xLC2NMvLvSFvCm04mharmm2+e0xxnf126aqa8LO0lHi86/E985uuLxvk4e+1VrNJLbsRb2HFq1t1PUUZXNdNy97xrpfqOvvWNbLWssZWxb86wIaz61uWE8DwvHj1kFVva47VN7bKI1NnGBK9V74re4ntUYdClDpcoiTgQqXGxhGscXxasbFKbszLdrLooawHK7ibulWrVKiprR3eb4ucF/lOtjLTwsrxUmsY2rnSxWRVsqVGEXUd47lRlGWyhqp4Tb969v67Oca25GyflVV2IXnVzIDjji5ouhyblTMtIsAmMtSuxs+IKMERZRsefjqhN1Elceqc+EoF7TVotuZaHLrrkV1txp3VKrQkayvYKrra70TSdxre+1++W7Vzxt4xUG852vGeTbY6T4uVtU1NXU90qio6uxavEQdfi8bNRV92NmeTeedQetKH+v+r0gAAAAAAAAAAAAAAAAAAAAAAAAAAAAAAAAAAAAAAAAAAAAAAAAAAAAAAAAAAAAAABeWOXOOsuQoI8S9F1zibVMow5Sht6lRR1wjqF7QqntD1C6lbT+ltpSkjqN1K0N6pzK0rS4RV4ylRqxg8TdOag+VScWotPkab2Pk3m9NxjUpymswjODktrzFSTe7buT3beY3bZxy2fqbyzGW88Z+bJVM8QZkd8sOUdlsRUJ71Ei1n2Rx5JIPA51jBzcUxzHKE0IxxLGtK1ICjaNylyiSmKnLm5QnOvS+bt6CvdA0La3lCFxbqg5057Grq2qRqThVW1rXqwlmW7D1s4bZb3FV2ula1avrTo1nV1Zxe+3uIShCVN7pKEJpJZSSWM7E3Yjlj2GYF5Nje5mcpiVmHEeWtqNco7o/lIlhkUXaJ7McY35Eecv5PikLmaZqkTIQ34vdk+N5pIk7YsYbpUttiLbJJClRpnGslKpO50ro+SpulXo2dfv2GVLi41J0+KpzabzJyjUnHfhczyiN01QsbuLmp0qtzSVrLGOM1FUc6kU9uNVxjKW5tJbTSkPSlSbquQqxdmaU7dSDJ2KYlI3hNinC2a07lKWEoqtsSmM+wtkxoxeUYovNLuTOcikrYehY6l239UWJr7b7i7aca+b4TVqEbKnRrTjHjLi3bUt84RqLjGuiMcuWM4XQW+hadaV06lODap0quZrHizcHqfK3uNsUE1d2uyHMsccoo+6ZzXGe+usEkaZjmvGtWtNC4FvLEESRS2vU1gK5nLcG6F7CGM6hWTKYwa39Z54rNJdmNGqXqFbHZR1b2zpRq6Mhewq6Puk4UamdepYzbTUZJrMqGxass+Js61Zwtrmq4X8rV07yhJOpT2KFzDanKLT2VGtskltaWNu7yDPJRid4dSTUShsNIcVxJrcqT3pFTeaWpNsMRKUt9tl6ZQkutuIOT3223Eml3F1tpWytB7iikqVJZU9WnBKUdutFJYa2v32/l8V4eMnlanjTqOSabnOWq14yTk3jHI173nW7nNqutlr3jNs1q1/vzjliC4G5UWAIS9imfG8ax+7yLriwbK7C4Exo1sCyWlJlbdHzHuFsS+cqWp/ZnFzjMjlbUrIkKNM2MSijupK6qXlfvalUuNEV4xt3OUlGUZUKVapKpq8urJ6scSWtFPY9qtaKdGFtSdarTo6SpPj1BLWi41Z04audibwst4bTaXTuogURyC/SvYXIcT2a2dmV2q20Uo1zsb0sW0TxY4zSbQ4uGTWa5QyGZkSe4gjGQ3BfkvEkSWN0vXSSR5jeUUbi692SFFpHYpJR1akIwtqVSzt0761jcrDuKihTqfqcKdNwjKUI6leetlRprXeNrRbUoycq1SN1XkrWvxG2FCOvUhqTlUnlpSanRi01teqnt2nl91Pwel2S2HxtiF3eJYyMUsezjJU+QnGuRcxzFti7OhWPskVx3HmLYpNppJXvrQ3rLG4lFH1LcmWmkr5Ata2FM5OiT2V/cuys61eMYylTitSMpRpwlN4UdabxGEdZrLlswsY2o85a0FXr06TlqxnJa7Sbaj+uwltcsLZ6XsTPR7G84Sp9mc11yyjt3yl5srwQ+p4NizWDk1NUZJrRMSMJxqGQ5fHM0TOHSGCwiRsZT5Y+WnzKFPzC3mNL9eopECXGDPEQVn+RqWsOLpXdGxsXTuIqrUudIXOu+NqSadCD8aLSeFTak001q7Es30bh686FS7us0W4U6NpRUVxcIrFWeqsqTT8dS25WN5qM5RXdmRZqIY9f47svOdtMFwlzY57Dcl54w3GYZnSLSRxjytC/Y7VTayw2WyVlZaLyyJA5rqM6eQylFf0ZE4sUfjz463uidGwo5upW0LOvOMqc6NvWlO3azsqKGdXWkknnG7YngqtIXbr4oRryuKUGpKpVpxjWUsPMG0k8Qb59rznnLH5I1ezt3KI62mua5pbVq14njLC175UijaiyrIcUTxhw4oNqqpcRU8rKzlDaoedbW7p/Ral23GUstrPptTejq+IuUVxbq4Ws5UVOLqrVW3bHO70PcaaMaV7S1sZamoSbS/VHBqD6HrYSzs6t62UT7eHDOCsaRTE7rOtko/k2B6UwlvxdGMIZCkeOS8F8oe3yzJbZsVMNn2FHI4spmUte8oNjVIFJ0jIn1p0BUOZFkV6vKGhxtoqWjbm4c60adGdKdxLjZ14a3G2XFp0o2+JS1YxXiNLHj5ktmx2c72jSSpynVUoUUoRpS1eLulJqpKssLWy8y252bN50XKeypglWpuVZjH5LAH7HWV+UMxtMcMOsQa+x9qyJMYvpx2K7t5Wxk3ODc3OThi2Q7AnxwhU7NpV7KomViw882rgrpepm0RTqw0hSpyjKE6dlVVdSzxkaUrjNpTqSblmcYKb983h5Wx7caQnCdpOcXFwnc0pUXFYTmqOLiUF5Lk1nkz0o86nx+Plj1zeFt+3P6Dz5t05N7k2Ltk9rGnA+10XzrheOSfAEszhEFCFpJx/J5OzNhzYTG5AyHZBhMiQO0MeL1DhZa5N7OaSuvS1oidCqkHUvodL6XVrZu5sp0q06d1C3qLOsoSeeMpyUXsmklse5tPD3O00fo/vi6jRuYzpRlQnVi8aspR/WyWVti2t/L1bTa1rV5gLkCP/AM6Fd7emVxS3v3y4T/8AwqH/AISl1ltQ+92gv/iD/wB/cGj/AJWb+cm3O+vpLf0hA9HoL702H8Hp/moo9J/fC8/hFX85nqi/gufmH83/AOdZJvS/9UWHPj6g8dwz+7rT+Cf/AN6qem4M/clx/CP/AO3Ah7+FT/8Aqd1E+uXkz/qtHBJwK+6b78RS/wB4zThP8Ba/jan5iPFgPoZ44AAAAAAAAAAADsGl2dWB1bH1ic3BlfGVwROzM8tK1S2urS6tqktY3ObY4ozSVaBwQKySVSJalOKUpVJRZ5BpZpdt1MNKScZJSi1hppNNczT2NdZlNppptNbU08NPnTW47OWTCXT1/XyucymRzOUOt5ZjnJJY9ucif3Iwoqwkq9e8PCpY4rLyySyyi7lCky6wqywu2tLbbaU1hSp046tOnCnHyYQjGPoikvYZlOc3rTnKcvKlJyfpbbO+V5ZymvnhGU12S8gLcnJTm5QlyMrmUjUzxMoZ29O0NB6eXnOV8gKOamlIkbG00twtvRN6VOiTVKTEllW6d70OLdLiafFybcqepHUk5PMm4tNbXtb355TPG1ddVHUm6kcatTWlrxwsLVlnWWzZsfPzn55DyplDLr0TI8r5InuT5CmRFtqd+yHMJDNHohuKNNOKQEukkcXNcUiKNOONLS2H2kWGmmmWl23GX1rmjb0KEXGjShST24hCMcvpwluWcb8LYJ1KlVp1Kk6j55zlJrnxrN4WeRYXKdWdOZsohyTHaiYSk/H6B8Nk6GDHSB2NhyKSnpTEJ0hSRm9Xcypnw5CaajNdiUVi8xKaYnvUVJvusrtxdNTdVQgqjjqupqx13FbVFzxrOKe3GcdBjXnqqGtLUT1lDWeqpbdqjnGdr24ztZa1Pj8fjw+YN3ueN/J1mj+322mzVVyqeb3RBjiNSLC+n8xx/jfEcMwqkx/ONbYXM0ElhuPo0TFohWTzqTXumZb3ZiRE2q21ZHsnR0lC6XnLUSRNVQoLNo46Et051I3F9CrUqyqucbiSSnNuTaglqarbw1KLWMJ7kyxelK8owjKlbShCMYKEqOsnCMcRWu3rbFuacVlvlI4nfKBZSfsdv+J8U4ywFqxBJs1qmPI6DWvHB8MkeTWJWpSqjI7OskSmQznJ7tFrr01Cz4kmmaCKuSc49O7sziRfSy2aloqjGpGvXq17ypB5g7metCDSaUo04xhBTSbWWm+TK3kdS/qTpuFKnRt6ck1NUIaspr91Nty60sdOd5glXtVrw4/1+X+AWq2pZx8n9ZxLalnHyf1k2wvYPI8FwzmLAbSrZlmMc3nwhylzG+MaF4NbZHj59teo3LocvVl3KotJykxrtGl7m2mWdc4u/urWtJOu63KW7lq2lCpc0bmSarUVPVlGWrmEsa0ZrdKLeHh8qyTRr1IUqlBYdOthzTSeJQacZR5VLkbXI8PeQiOrfhp/b7f18qIvt17Psyb8p7CZMzDDML48mC9rLhWAYSqguN41H2RujrQ2onN5Vvr6+rkDWSnSuUwkzgoJMlEoUFVdpDc2tx7qcqVkXqTeS3taNvOvVppupc1NapJ+M3qrUjFY3QjjWS3JuW7JLVualWnRpyacKEeLpqKSSzJvMsb2+V7G0lnatsIDsIgAAAAAAAAAAAAAAAAAAAAAAAAAAAAAAAAAAAAAAAAAAAAAAAAAAAAAAAAAAAAAAAADN3FfKFbM4qx6wYkse8f5QxZET3NXC4BnvDuK87MEFWO9qei06D35QicldoknMMSlqOs7A5t7BeqvPVHNRyg84wyruNEWlxUlVaq0qk/hJ29adB1Htxxip7JYT3va+U7KN/cUYKlmFWlFYhGvCNVQ6Iay1orYtmcLYksIh3P+z+d9opCySTOeQ3GbK4sxpYxEGqxuYoxEIVG0RCdMmYYTBIg1MEKhzTaSjSWmIY0wNZCm5MQaqtPNLtMp02lla2cHG2pqKnLXlNtzqVJNYcp1JNym30vl3EVe5rXMlOtPWaWIpJRhFc0YxSjFdS28pAg6yA7Nuenhnqd1pdnNr6R1OiircuVIqn0K5/UqHdGNK6r1PqhnU6X8eZz7+bw513GOpTp1F49OFTC2a8VLHVlPHyGynOCepOUc+TKSzjdnD2mVUg3azQ7Y9wdBWMmA44dMDORjzHcs4thTZAs3St3IVWqGB0yHk9juIkElXRWy3qDKcWa3VUXcxzkNH18ISupHBDRVpGrcVXTc++ElKnUw6MNm6lBr9Tz+ua37fk6Xf3Lp0aanqcQ9aM4KUakm9vjScnrJbsOKwWFsvsZLtqcpLMy5CjeP2GfvzIwoZs6Y9jN0SST6StCG1E55IlDOUvVtFk8mN9ljjLlsdRMLG5OnPXJWFvOPVVPnsrOFlS4inOpKmpScFUlrakXjVpxe/UhtUU3sWzG4huK8rmrxs4wjNxSk4LV4ySWHOS2+M98nsTe3Bc7LuhsPHcbYzxM1SeGlxDDbu2PeMTleF8JOs2hy5oye5ZlQFtOUXbHa7J1GovJLw7SQ5iUy9QxrOua9oWNx7CrPa74fcy1dzWulxqqV1JVoqrJUpa1NUnmnsjraiSTxlNZyyVX1d0adDMdSk06eYR14atTjFieNZZltxnG3cy6o7ygu1UZTZQRJZpB3xBmbLUjzrkVvnmA9fMlNz1lmWFqSX+aoW/ImLZSji7itJWKyC08TJY21CQqPJb0KQsy627Wpoi1q97uXGwdtRhb0nRrTpvioaurGWrjXXirZLK2dWNqWkLimqmFTfG1ZVZxqU4TXGNtOS1k8bN3Q2Yv4+yBM8UzmJZLx3InCJzuCyBrlMTkjVfZYvZX5mVlLm5cRQ6w5OdQpQVZ1VKqJPRqyampVqdQlONJM76tGnXpToVYKdKpBwnGW1Si1hroa3p8mxp53ctOpOlUjOnJwnTcZRktjT5GvQ01yrfsZIsL2b2Ax3l2S58hGW5rGszTCyd2yXJDY7mFSt4MyWhdEE1Vq3K+2++ri7Wu6xcQ5l0LcmZ8tb5Gwqmx+aGpyRQVbO1qUYW1SjB0IajhT1fFi6eHFrCzs3c2NZPebwua8K0q0Kso1ZqprzW+WuvGbfO010ZSxhpEE+X5Y60kklFJJLCS3Y5MEW/eVCRWqQK0q5CpUIlqJQSrRrEhxidUkVJjLTk6lMoJvLOIUEG2WGknFX2GFGWW32X23W0rTEoqcZRkk4yTi09zTWGnv3hNppptNPKa2NNbmnyNFU8vLxI3d1kEhdXJ9fn1yXPL29vK5U6O7w7uio1a5Orq5LjT1rg5OC085WuXKzzlStUcaoUGmGmX31QhGEYxhFRjFJJJJJJLC3dAbbbk23JvLb2tvnbe1vrKlfJZG6s7DHnSQPbkwxUtyKi7GvdV6xnjZTyuuc3cthbVCgxEzlurlfe4OVjeQmtXLrrlaqhp91TBhU4RlOcYpSnjXaSTljYm2traW7aZcpNJOUmo+9TbajnfqpvCy9rxjL3nSU9PgNmk0ljoXR9vnx1muFsXV7N2fR6TPVr5TneJlyfA8ytmbqpsk4ywqRrtB5H/FtiM6jJh1OdcoJh9GdRATWFyrabfdf2QO7WvlN3Orbc91spSlKmWhrCVCtbzpydOtdd91EqksyrNpa/PGPlRXi7Hvidy0ldqtTrcYuNpUXbw8VNcU3u1eXGd+c7PTH0Z3m2miEAwDi6O5Qq3QTV7KH8c+C2OkJx2s7BsldfnaTVknXNdElLxJeL2+Oi2rPMHB/YP+FdG619EJTpypqmjLSpVu604SdS9oq3rvXaU6agqaSxueqksra8Gsb65jTt6UZ+JbVeNoxwvFnrSm2+fbKTw+TKIPy1lef5zyTM8vZSfuyjIeQn1XJZhIetbKydd3tfW2qpb1pjrc0Mbf1WtlP+DNjYiSWcKdTIt7fHptrela0adCinGnSjqQTbclGOxJt7XhJbW23ve8grVZV6s61TDqVG5SaWMtvMmlu2t5+XebY+S/5Zqdcmxj3IuK02FI7mSFziZFZAREKpitgT2wSk5kao48G3uxEblpDs1OLTH2K0hvvbEJyBWjUqLF59i29OVT6Y0DS0tVpVp3E6EqVN0/FgpqUdZyTw2sNNvc8bd2Sy0dpapo6FSEaUasaklN603HVeqo7MJpppLfjHyltcqNyucv5TFvxNHnHDMfw5F8VLZG9J0SGXr5w8vj9IyG9EepUvKhgiqVG2o29uKJSNpLKYfcqOVKlDoeXemSJc6I0FT0POtOnXnXlWjGDcoKCjGLbWEm85b2vOxblvZrpLS1XSMaUZUY0lTlJpRk55cljLbjHYsL0+nT76Qv+sq+sAAAAAAAAAAAAAAAAAAAAAAAAAAAAAAAAAAAAAAAAAAAAAAAAAAAAAAAAAAAAAAAAAAAAAAAAAAAAAAAAAAAAAAAAAAAAAAAAAAAfTvADduAAAAAAAAAAAAAMLGMbN2OTHMN24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xJtLYssw20tiy/t6QMmVuXIAAAdQAAAAAAAAABROKhSkQKlKJFc4qyCbjE6G06xPcrMtp/JIoffYZYVW+va591l9tPLrTtV489zUq0qNSpRp8dUjFuFJbHOS3LP8AWuXfySUIQqV6UKtVUaUpqNSo1nUi3tk1hvC5cLPWRi5ZClbQiPcXLHKhKjTUsqefdI0l9hVDDLCbK1tLbLr68TDLLe1bWvG7t+VWtPP1dM6Tt6cqtbRbhThtnKVRYSe7dJ8/IuVbN5f0dE6NuasaNHSsZ1ZPEYRpyTb3Y2wS3bdvWfqjncwXpE61HjdSelVklqE51sjSW2mkm20vLMpbe2230pdbWlaUupSvCvbpQbU9MaVqwjVp6Jc6c0nGSqJKSluazNfMKmitF0Zyp1dLRjOE3CcXTlrKSaTT8TGU3jZsz8pezlI0bGxWPj7Zc206MRecipfapUWLTyrb+txFbaF2qVFDa3lW30oWXWhd55lxRNl99ttWvoWtlG6u06T1ISdNSzJ1Jxy6Udu1xk3HGWvFznBT0bKpdXcrW1/Vv1SahPalxcZbKk/Ji01lNb2ljLSLGIncycCLXJsx2rOarrbjSjFDsQnVqSOFL7Dik16ah3A0utt5dCiVNt/HgSYbT+VWpWl9J1Vx1DRU3Qxla88TcN+tjWjltZx4vMW0tF6NpS4mvpSEa6wpKEMwjJ5wm8PZsS981z45LsiUwb5YmUXkEHoXBvMtIc2tXTgpRn151vCteFtTCqmFHF231sKM5xV9ppBF/C0WejtJ0tIRkop061N4rUZ+/pvq5U9ybSxh5T3FZf6OrWEoqc41KVRKVKvBeLOO98rSeOTm29VuOmQXVNKXKLNESMfFTaQnU3mFPJSO68g5MiPvMqSc3mW2UKMWlk1pQ++67tX0pSla0tr6+mbuN7Ws7Wy75lS2+LPDcd2cNpejrLK30RbTsaN7c3ve8Kra2wcllPGPFUnt5PlKdXkWQNFtip9x66N7bS+2ilancyHKqcuvarfeUWiILt7fCltTlKey66tLaGUurbSustNXtBa93ourSo/rqkJJuO3a2lrPC+TnbxsC0PZXD1LTSlKrUazGMoTjrPO5NqOPQ+pkkNbohem9K6Nx9qhEsL6qQbSlbeNKXXWX2XW3UpdYYWZZeWZZWnGy+262vbpUX1tcUrqjCvRlrU5rMW9/SpLemnsae0pK9CrbVZ0a0XCpTeGufmafKmtqfN05S7Dhx/MJ20t5F8jfV83W+QjFfkU091VMsPj6qUq0Vbi1qopRYjbkxtK1pS3pJhZtl9OfYaXW++5MXfeXWicw+3jWnn62mqk687bR9rK8qU8qpPWUaUZbVqqScc4aay2stYWXhl5R0RThQhc6QuY2cKiTp03HWqzW/OrtxnZhYa2rOq3g/hHkVUjdUjRMY2pjBq+tC0a65XYtbjjrrqW0svPLLsLJpStxdl19pymhV5llymhBV3VKKWmqtOvTt9I2krOVV4p1dZSpyb96pNNqLba262x42YeVmtoanO3qV9HXcbuNGOtVp4casEtuslsUti2xxtxLDezPYZJlTlEGNI5NZSM1Qe6kIrrVpRppVCTEi4+6620o9PdQznpi6UrW+63m1vpzeNaVpNpq/rWNtSq0HFynXjSlrLK1ZRk3jmawsPtyQaHsqN/XrU62tq07epUWpJxevDG/l59mfYd5KnpzYWwta1MamQKblhKe9ElqbQwsky0269TWhKdUZdZZcXYTXgXzbLjrTTK0Lsutu6b26uLa3p1KNvK5qSlTjKMc7FJbXhYa68YWTns7ahcV50q9xG2hGM5KctzcXsjtzvW9b+RPlLjtrW6yy662tl11tK3WVrStbLq041trWnarW2varWla0rw40qO+Dcoxk1qtqLafI2k2unDeMnFJJSaT1km0mtzSex/LvP6GxgAAAAfbPIOTJ09r+0XPV8eos4vNiaiy5H1BVTmpq0trQzpFSOiV7V9v8i0+pnb/ALntV4civbd3crFSbuI0+NlDVbShiO3P8eOzbv8AlOl2ldWqvHFcQ6nFKWss6+3Y1v5H7DuB1r0/bYcwAAAAAAAAAAAAAAAAAAAAAAAAAAAAAAAAAAAAAAAAAAAAAAAAAAAAAAAAAAAAAAAAAAAAAAAAAAAAAAAAAFsSyMEyxtJbTlytvsIWlrqHIq20NuuKIUkUKu59K29TuoprdXtcedZZw+bxrdJWML2jGnKvUt1GprqVOSi5PdjLaWMHfo69lY1pVIW9O4couOpNNpbc6yxt2cvI+sjz+JZBX/8AaV/r/wBMn5v/AEfmil8HaX4UuPyse0uvCKuv9F2i5v1Oa3fIc/xKoPRK/wD2RPuQ8HqP4UuM/jYdvPsHhHcfgu0/Jz6ej7beba/iVQeV2Sv9OPl/yyacfm8KfyPL8rh4eAeDtFbfdS53rH6pDG97Gs8uVl+g1fCGu2//AGZbbn+snjc09ursyk3s3YfNlzMVZQossula3ULssspdXy60stpbStfDXhxr4R6mnHVpwjnOrCMc7NuIpZ2bNuM7Nh5qcnOUpNKLlJycVui228LoWcH9jc1AAAAAAAACwMo/4ByD6Uh/1ohFPp771XX72P5yLbQf31s/xj/NkdvCf8D4z/8AA23/AOVKE+ifvbZfiIew59J/fC8/hFX85kfZDs67zeBR0/8AloLz73BSnurXqailp3G60y2naupQhIcVTj26WqDKUr/LrwptNLvjSuirOfwUm6048ksSeySztTVPV5MKT5WW+iP8n0Xpa9jsq6qoQksJxyoptPa8/qsXs5YxfJsmmna8ryu58zwdryuHgHqdVYxhJbNmMYS5sYweae3ftzvztyWejh6ZDL3KWp1hthjmkolUN9pJdqfjzUdLjqGWVpdUy8xHYdfW6ytbjTDK1r/K4irho2nR0jVv4zkuOgozpKKVNywszb3uWU3y72d9XSU6lhR0fOmpKlNyhWbblFNy8RcmrhpY5EkWQy1/+2yW18v/ANH0/H5v/FYz2/V/CKi1ajwjvNaSiuLeM4iudYb5O0ubiLlwcs0lJtVnhJPL8bOxLesEnv69rbWheoeDSS0PRFFp9h9bOCgu8q62qcsu/wDvxh9K1LsJtpdUy66ltLa8eAvr25tqdtXlVqUnDi5JxcotttNYxl5e5JY6OYo7S3ualzRjSpVNbjINNRksNSy23hJJJc/OR7hchUTDOeotMtLUuy5Qj59a1pcm6mlT1vLpWtebZVUQppwpSlK32338K87jWr4MwnHR+tJOMZ1qkqaefePGGujZsa6Sz4SSi9I4i4uUKFKFRxx79azeccrznqZfMsXGtsYf1xF11h6ZqW3kGWV4Xln1IvsJMtr8ypZt1l/Hy6c3tC00nVlQsLqrDZKFCo4vmkovVe7n/rKzR1GNe/s6UlmM69OMumLnFyWOlJ4fJ8pbGJ24lBCWw2yy2h7lcpXqjKU/lGX3qTSieddXjWvMTFE2cO1SlaXVpTjWta8HB2hCnoujUSWvXdSrOXLJ8ZKMcve8KCx1vG9ndwgrSraTrRfvaChSpxy8Rioxm8LOFmTb2JbMLB38viqSXtVGxUdelqWpKVEKii7DDSTS6X215tL620rQwsy8u6nOp2q0r5dtB2aT0dT0lbqhOTptVIzjUj76LSaeM86b2bs4e849HX9XR1w69OKmpU5U505NqM1LDWceS4rHy8+2Os0lXkQtmINPvUmkvSAoxSZSlDFF5bU6WXnX0p2qXm3W1MupTjSlbq0oKfhHBw0fawlJycbmjFyaSctWnNZaWzOc/baW3B6SnfXc1FR1rWvLVWcRTeUlnkWcF05PkbrGI8ncGg4slUY7Jkt1xpJZ9lSTEq0263qZtt1tK1vJLrzuHGlKVpTtVrx7dMXdexs6NW3lGM5TpU25RUlqtbVh5x0NbV0nHomzoXt5WpV4ylCNKtUSjJwetBrG1NbNrysneSyUpoox3uygqqk6+4pMjSW3cy5WtOsuusL51KXcyy22ww0y+lta0LLrS224y6yy7ovtIKxtI15LXqTjDUpr9fOaWIrlS59+MpLkxz2VhO+upUIyUKcHOVSb26lKLfjbd7SW35WtxZF12YKIrny4+P21tL6XWNWpbqm9Rtt59UnVep1N6Vze1Urp9bq3U4UP53CwVjnwg4p3WtbpKPGd6anjamG8a73PHRjctjLJLg/xytdW5b1nDvrjHquTeNbU8jPLjGdyLiRzGj3AnOTt1tqZakaHU28mvA6iNyQJDjep30upS0yznUKPL51v8sgwrn20rddbTshpOVxoqtfUcQq06VTWhJZ1KsEsrVe9Zw9vO+pcktHKhpahY1nr0qtWmlJPVlOlUeFKLW5789KzuLRYXnJsvZEa5rNZWgm2w0u5xXlVNPdlJRxpZl5KYtKoTpUhd1vUK8SeqVOJMvtvMsuqWXwWt3prSNtCrQlRoRSlrVZwTdeSk8uMU/EjFYjs3vfznfd22hdHXFalXVxXkpJKnTlhUIuMWtaTw5ye1pczR3UOlEgeeyWOu9iRLJ2KwwopWXZwSn3mWnFEKDCqUutraUfaUZdcXZaWeQcXW0iy62+l3TozSF5dd+2dyqcL61i1GaXiPWWrFuKwmlNRb8pS+Q5tI2Fpb95XlDXnZXTTlCTevGKcXOCk2/fR1opt5jKLI7KRTn+Ms9Pa8s9JFRlpdc4VSXVQ1RVsJrQq0jo3Gh1ONlOd1OnatrWl/GtKVpo09KvTlSPH26ve9YuVR006TpPi2oKG7OdVZ6Mly6mi1oOFTiK/evfTUaXHfqqqNzzLXx73e8c2xYxtyOSWqbEiWxZeWassTk2qzSra2lGqaFWUPMLtrbbzbLzaX32W82nC26lOFvlU9tSVRQiqklKajFScVqxckvGcVyJvk5OrB4ubg5y1E4xcm4pvLUW3qpvlaSw+r5SoEhqAAAAAAAAAAAAAAAAAAAAAAAAAAAAAAAAAAAAAAAAAAAAAAAAAAAAAAAAAAAAAAAAAAAAAAAAAAAAAAAAWvLY21SltJbndUqSJilxSws1IoITG3Hlp1RFhdb1BJ9lbKlqDbq2W2UvrdbbdS6lLbrbq7SVpQu6UY1606MYyTThUVNvoy2s7zusLutZ1pVaFGNacoarjKGvhZzlLk37/AEY5Y8/iehHzXt6+6rX+H+1v5uH+wU3uJo3k0hV/lC+THjL7cxc+7ukPiNL+TP8A9A/iehH/AOW3r7qtfvb+rt+oM+4ejsffCtu398Lp241uh/bBh6d0h8RpfyVvkf7j7buVD+J6D8O29vVPDV1avK4f/DaU48fm8OHdp2u2eg9Hb1f1cLD+6Y4xnHLLbufL1bzHu7pFZXeNHGHnFrJb88mr052Pb8qJoKstLLLLtrWtpdlllta1pWtbbLaW0rWtKUpWtaUpxrSlKVr8wempxUacIptqMIxTby2lFJNvlbSy2eclJzlKTWHKTk1jGG221jkw3jB/Y3NQAAAAAAAAsDKP+Acg+lIf9aIRT6e+9V1+9j+ci20H99bP8Y/zZHbwn/A+M/8AwNs/+UKE+iPvZZfiIfSc+k/vhefwir+cyPchX9aJvApCorSxBafegUqLuPUk9LjuF15l3Dhb/YVZpttePbtIMrSn8ioptMy730toq7kv1JN0Zy5Ity3yfIkqmtu2qMuYt9ELvjRWlbOLbquKuIQ5Wko7stZy6OOuSRNXl8PK7fldvt1+Pg8Pc7XqU00nnKazlbV15x855l7N+zkw9mHtznO7qfMWgjmCZbLnKJJ0h1xzYkopUr7TSrk3btSVuJtttrdf1SwxXYVfStaVtMLNpWn8ioq6ekoV9IVbCnTlJ0Ya8qyadNPZmON+sm3HbvcXhZLGpo2dOwoaQnUjGNabjTotPXktvjp7sYSkuh85EqyMtkry9KG11of0YlpRLLOjG9RM6sUgYSbedfWy/jbzFBlK282nb5tePaHnZWVK+09eUq0qiiouScKjpvK2LMlyLbsxtPRRvK1loC0q0VTlJ1HHFSGvHDltzF7MrkL6SYghCU2029ErWc2vGhStcdcVxp5XOsI6Pz6d22+6+y6nautrTjSt1Dg9o6LTlGtVxjCqVZSj14ez5txUT4QaRlHEZUaT2+NSoxhLbse1ZJLKKKIKLIIKLJJJssKJJKstLKKLLtpbYWWXZS2yyyy2lLbLLaUtttpSlKUpSlBdwhGnFQglGEViMUsKK5kluRTSlKcnOcnKUm3KUnltve23vOilqE1yjD+hItuvPUNK6wguylbrjD6J77ySraU7damm22F04ca/yvKr5Q4tJ0pV7C7pQ99OhUUemTi0lycuDq0fVjRv7SrNtQp16cpNPdHWxJ/ItvSWxidxJXwlsKsvtqc23qkCounllGWKTTiaXUr26c9KcTfxr2q1rdSla1trw4eDteNbRdGmn49B1KU1nDj40pxeN/vZRSfPnmO7hDQlR0nWk9sK6hVpzW5xcFHY9qbUotbHyplwS6VI4g1Uc1hJinqiolIQmJvstNONNpffWltb+NvCwoswy6vCv9zS3tVuoOzSWkKejrdV6kZTcpxhGEcKUm8vYnuXi7Tk0do+rpGvxFOUYasHOdSSbjGMcLbq7FrNr243EdZpNvPhbMeYTemMOekBt6cytKmEXmNLnfcSZWnareVdWtl9adqt1ta07XAU/COTno61m4uDlc0ZOMnlxzTk8Z5cfPkteD0VC+vIKWuo21xFSSwpJNJNdDRV5v8A8EEn/wAeR/8AyTkJOEf3uofj6PzfIY4O/fG4/g1x86KDMZZlyeHGVUXI0tjvcWes5lDbEhhtiapSi4u6622+4kspQbbZdfbS+hd1vOtpxqOXhDGTo6Lak4R4yGtUSbUJOMEpNYw8bHt2LGcE/B5xVbSeYKpJ0W1B5/VEpT1orDW9b8chcHYVNa0pwyc4VpXt216yJ+FaVpSva/tlWnzePHiOtaL0nOOzTVZqSzsjHDi1hciymuXHynJ7paMjJr3Hoxknl+NLWTT3bZcj5924/NPE6Q7HkwbKONHOihvkC+h9ElEdLKms9E1xNCrVKqlaWVS1u51DLe3fWzmU5nGuPc96P0PpGnxyr8ZTqVNZLdJxxL0vabK/WkNL6OqcTxOpVoU9XOcxUlq8ieEti9PKdjij/ABg/wD9r/rpxHdoFf8Asmz6YVP99UOTTqS0te48un/uaR0EV7WVZ5w86JP9FD+uortHf84NK/iafzUDuv8A/m/on8ZU/Orgn/10qv8AJm3u/wBBN8e32vwDMdvCirj4lHm/1X22bfkyJf8ANin/AA76apMY9OebAAAAAAAAAAAAAAAAAAAAAAAAAAAAAAAAAAAAAAAAAAAAAAAAAAAAAAAAAAAAAAAAAAAAAAAAAAAAAAAAAAtuURZtlzeS2uhistOQsLXWXIzSyjanFEKE9tLrjST7a2cxUZWtOZSvOpbWl1KUrbdwX9hQv6SpXHGOEZ661JqDzs3tp+L0HXZaQr6NqSrW+o5yjqvXjrLGc42OLSz0+ksOuEofxr/wl8r/AP5qT3vFWuC+jMLbcr/6sfqy3XCjSmF9zr/6L/8AWP4kof54fPt1J73h4L6M57n8rH6seFGlOe3/ACL/APWP4kof54fPt1J/tbw8F9GLbm55H8KnueVsVPbj6TV8JtJbW+9+n9Se7H7/AJiXS7LSi7Cra1raXZbZbW7t3VtstpbSta93hSnHwj0MIqEIwW6EYxXVFJLkXIuZdRQSk5ylOXvpNyljdmTy/az+xsYAAAAAAAADoJQxdkrC4MfSuhdPtIt6VQjpNSuoqiFPHqHVk/VOd1HmcOrWcOdzv5XN5teLSFo720q2ymqbqJLXayklJN7Pk/rR12Fz3nd0bnVc+Kk3qJ41sppe36SrZGzrM0NjT1fpPW1CmRdI6l1Hq3RyrCuqdR6ob1Pn83jzOqmc3jw593l1ks6DtrWhbuSk6VOMNZbpY5V17+wjuqyubitXUdVVqkqii3nCk84yt5+b8wNslbD2p1KqamO4XW3WXUsPTnWcalqExlaXdTPLrWvNurZcXdbdeUbYYSYYXdreWlC+oyt68NaEsNNPEoSW6UXjY117Vsw0bWl5Wsq8a1CWrOK3POrOLe2MksZWxfLt5CPyINNEBFja3ZEVEtVllSirT2dOoWJye3bYSWpvUXHVtKs4Wl3FnkULpS2hRRdttttKVaK0pSjxNHSsu914sVKnmrGKeEk8POFzyxs+Ut5aU0ZVfHVtFQlXb1paksU5zTTy4prDyuSKSxt5S7IlEEESTqLU5yhc4LzKHuboru56laopS6tbq9uvMKoYYaZYXdebfzjb7jTj761vrZWGjKVjGeq3Uq1XrVa1TbOo3h8+Y427M7/Sq7SGkK2kJQ14xp0aSUaVCGVCnHHJube5NtLdjCRToohRJNnaY9ceqddG8tD1u6HzOodTJbC+q9M6Vd1XnVbuPU+il8OrcOfXqfG+Ojo2VLSde/c1KNWLiqeNqy9+c7cb8Y9u+WtpFVdGUdH8U1xVTWdRtYe1vdnd17c8nKXoLcqwAHx+Pc+PpjD25XpxvSf23f1Zw3j6cb0uf7fQRgux2oTOqt6h8gURhSu43LUdiUtY3KTa153PonMMssJ/lXGmc28pTaWYZd0a1PZWtlaCroWdO4ncaOupWc6uZTp4UqcpNvLxh42vkWzOx8he0dL050IW2kbWF5CksUamtq1YLbsz+uSTS3pbspvAR47Uq3RI7zCRqZOcgraYiQ3pS0TaQdbdSvPvTFGGFm8brS760tKT2m3F2WqaHlUoWFPQ1SpXp19I3c7yVNp06eFGnGS3SaxiTWzZq7WsttLCVtMU4Uatvo61hZxrLE6ms5VpJpqUY79XnzrPGZYSbTO8nMQ7NGpM2dcOtnR3Apf1eiTpnP6kmVp+pdSqqS83ndK5/VOqXcOZzeZXncbezSmjpaQoU6KqqnqVo1daSzlJSWqsbt/sOTRl8tH1alRwdRTozpYTSa1mtvNjCfJ1I/qbxPsyZyWrrh1tqUvJXdX6L0zndRIUk9S6l0lLw53SKXdU6pXm8zhzLudxtaT0fK/tqVBVVTcKkJuTTedRYwkt2XtM6Nv+8LipXdPX16dSmoqWMa7Ty21yYwdw9sLdIWk5ndC6mpT7LKc+ytLDyDi6cSlCcytt/Uzi7v5Vt1bLrLqVvKMsMKvMsunubOldW3e1day1IpSivGi4pJShlb088+E+k5re8q2tz3zRerNSlLVy2pQk3mMls1k92NpYBEFmaJLa1Isiqymmwq4oq25oIMWkE1pW2wkpXep6TbQuzhYUYUpJ6lbS2hJZdtttttNHRek6cFRpaTkrfbHDp5qRhyxT8Z7tkU5dOVnJbS0ro2rJ3E9FQdxlN4ninKXlOMdu/bsilnk3F2JogjQRVdFkSpTaUtQuKUxcruqrPqe5kmlnK7y+eTZdWl5tTOol3El3c3+6pffcZdZR0bCno6tY06kv1WFSLq1HKT1pLDk022tqy4rc21vyzg90Z1NIUr+pTiuLqwkqVNKMVClLxYLYuRb3t+RJFVFGCkXYEDHRX0+iHpX/AAqqfovVekrVKz+8UPUczmdI6n/fr+fzOf8AyedzLZ9H2rs7OhauaqOlGS1ksJ5qTk2s82slt34zykWkLrv28r3OrxfHOLUHtcdWEYfL73JQtURo2Sp+k9HGp/XskoroPROpdG6l1CnO6V0kzq3O6jx5vRyubz+HOrW3+Vy21g7fSN3euqn33GNNQS202lTx421ZersWNu/cie50gq2jrOx4txdvKb4zOyWs6jwub3+/nSWN7OpkkGXOUgTShhfzGF2JS0RG3VRlrCjyf5dOfzbzLbaX0svrZdYaWcXfzSbraFXl1vvgv9E1695C+s7nva44vi6jabjKK2JrY3nV2NYSeqnsZ0WOlKVC0nZXdsrq3dTjIx1tVp78Z2bpLKec+NJbVlF/pSziUqYlSo6WoKIJLPVVLtJqpOsKstNUVJsrWwmpxlLjKl2XXW2Vu5tta0tpWt1SjOEIRqSc5xilKb2a8ksN4W7OM9GXu2lNPVlUnOEXCMpNxhltQjl4jnlxz7z9xIYAAAAAAAAAAAAAAAAAAAAAAAAAAAAAAAAAAAAAAAAAAAAAAAAAAAAAAAAAAAAAAAAAAAAAAAAAAAAAAAAAAAAAAAAAAAAAAAAAAAAAAB9O8AB9vSBjC6eTlfJ8oxv6drxs+bd8gGQAAAAAAAAAAPLDcEsbB5YbgljYAAAAAAAAwklsQA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OXOdmN305HL9H25y3V77Qi+4lJZYbdZWtt5pnGpVLqVrxtsttutuM4eVW6l1ltK/3PPp268Na81XKNNJ42azWxPo59vOTQouSzJtZ3Jb8dPN0HWdkDh3E3rV/7YQ9+Vej0LsJe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v/opvWjP2wd+Vej0LsHEw6fSdogfbTjLSVZdhd1/ClhxdbqFc6tf5Nt9t9bq2ceNKc7n3W8f7rmUpWtZqV25SUZpLPKsbc8+7Gz27+iKpRlFa0Hrb24tbuhPlx8/Ot1xV8v9VeP4fj6VB3Lak+f5Pt9trIE8pPnOBkyAAAAAUi8y4pEqMsrWl1pBnNutrwutuutrbbdbXu23Vpd2u58wRVm1Sm1vxj0m0FmUU92UR16XD9XpcRSZ9vPt+3WdwAAAAAAAAAAAAAAAAAAAAAAAAAAAAAAAAAAAAAAAAAAAAAAAAAAAAAAAAAAAAAAAAAAAAAAAAAAAAAAAAAAAAAAAAAAAAAAAAAAAAAAAAAAAAAAAAAAAAAAAA7VacOFK8e12+Pzf6+H4OHdGc+nn25+fHsC2dPWSKhMuORpjLq1rdcSXzrrq8brrqW0tuurX5tbrqVur6Yu6LbpQb36uPRs+g4ZpRnJLcm8fOVYkNQAAAACgdPler+lV/PQRV/gp9X0o3pfCR5dvKR8KQ7QAAAAAAAAAAAAAAAAAAAAAAAAAAAAAAAAAAAAAAAAAAAAAAAAAAAAAAAAAAAAAAAAAAAAAAAAAAAAAAAAAAAAAAAAAAAAAAAAAAAAAAAAAAAAAAAAAAAAAAAAAJBa/lek+lU/PUXdD4KHU/nZxVPfy6yvEpoAAAAAUDp8r1f0qv56CKv8ABT6l86N6fv49ZHwpDtAAfH4/+dAC3rm5eT27l8qHx+Z8fz+n2w2cn9fo5Nn22h73259vL1j4/m+Pqd0Pt83b83OPt1gAAAAAAABzwr3K/wDl5fx+YA6k9i29vQjgAAAAAAAAAAAAAAAPt9uTr5h1/b5wA3Np7Gt65V1gAAAAAAO18f1f7eP9QBY5d3Qs+zK+cAAAAAAAAAAAAAAAAAAAAAAAAAAAAAAAAAAAAAAAAAAAAAADmn9fp9z0/wDzoC+32yhz/J8nX18m75R/5eXTy/w8afHiM/2b1v8AblfbIOBgAAAA4fH4+X/V3BnH2+2/5OYAYAAAAAAAAAAAAAAAAAAAABILX8r0n0qn56i7ofBQ6n87OKp7+XWV4lNAAAAACgdPler+lV/PQRV/gp9S+dG9P38esj4Uh2gAf1Z/dW9yt1KVp3aVr26f1jWbahNrY1GTT6Ung2h76K52k+pvD9h6lvEYatWfwkxbqR/EpD7tbCGu9RZiC6xz7FOq26Lk5L53Mo49ce3OuMlrwX04r617fUa0JHnO/Lp6BjdcdPj5VEuMWrrY75dPmxtikm8cy5S6dtQWmJ0XRhKjGEmqTXirFu5dbbljpb5TF7TvMumO9ew2OdR8ocmpgvGjZnZ0VwZnynrfJsuRXJWNpAsaXBU0TFCRIplL2J/QM61IUe7Nruho2EtfS3JcQ5JkJjQv6rqld2dCpdUtIV6jorXdK5VGUKkU8OL1YQabTxFrbrYwllEdtVtrutC3nZUqaq5ip0XUjOEmm8rxmpKL2tPZqp5zHCNJuX4DXFOWso4uq7J36uNsizaA1fUllC0j1WHSVzjtXZKXQw2lidxq3dMJsoaZS0s623ql/DnVuKU+MpU6mHHjKcJ4e9a8VLDzjas4KqpDi6lSnnW1JyhnGM6snHOOTOM4NguIOSUz9lKDYrmUjy5qrr8558bkDxr/AIy2Izcmx5lfNzM9LutUaeIDCk0fkCqrZLnS4pBEVkoURoqSGKkKppuVNzigWKeGrpOhSnUgqVzWVFuNapRo69OlJLMlOTlHLivfKKlj0466Wj61SEJOpQpOrFSpQq1NWdVN4ThHD2Pky03s2YeTH/GWgu0WVNp5JpwxY8q1ZtgrpK0ORm+Suzc0xfHDZBja2S2XzKYWnKmFuhLRZcnOJk6VUvbn6xxZioze9qn5kTuE9S9t6VtC7lPWo1FHi9RZlUct0YR3ub5ERQtK868rdRSqRzr6zSjBR99KUt2quVrOzasm3PH2jx+t/JjcrPK3nJmquxrO5xvUpshOVtcsnR/MTLGpOy50u7M43e4mtTNKoe+2tEljp6npLK3IX5rcSLm1wdSUyyxLU1bxXGkdHRhC4ovWqa1KtTdOTi4vbiMpRmk1z5TTyiwjaSoWl45ToVliCjKjONTEk8tblJPGOTqZrpw3yXebsrYQi2f5LlXV/XWC5KWPKHC5GzebWrEcgzgqj6ura7fxaNq9rcSliNI69SbL3WSrYyzXKVKUyxxqiUFq62FbSVClVnRjC4rVKa/VeIpa8aWd2u9ZNPc8RjJpbeXByUbGrOEKsp0aUJS8RVqnFynjlhmLys7NrXo2mxflDdDcgbEcp1rDpVitvxri/Kcm0swujWkyk46PwtvlWP8AE83lk1ufXKAx2WqFDiqKhzqjLcm1nd7HN1qjqertRG3uBPBY3tO30dWuqzqTpq8rbsOeJ1YxhhTlHCWVlZWEnhHVe2s697SoU+LjN29NvPixzGMnLLjF7dnImnzms6Q8mbsIh2JxvqrBZHhDOGcZ8xL3d8ieEMtsE+R4aXsKp1TTCK5slRBaCJwaSwctmWrJWRa9OrUgTdHsTO65YqTpTLGOkKDoVLiUa1KlTaSdam4OrrPEXRg3rTUnsjsTeUsHJKxrKtCjF06lSecxpz1uLa3qo9Varjnb1PA2E5NnL2BsRLs9MeWNaNl8QRuSNMOyHOdV8wpcsteK5RIK3WR9nyInvZI86MdHxRZcia3lMgco4pX3JUNHm1U4thS1Q0hRrVVQdO4oVJRcqcbilxfGxjtk6b1pJ4W1rZJLa0YrWVSjT41VKFampKM5UamuoSa8VTUoxa1tqW9N7FtxmScV8kJsTk2E4skrllfVPD0xz1HGuW4DwZm3OrbBM45qjcjMMTw94gkKqzOaToc4WF3I4fdJnyOGPp9xfRbKlGlm3x1dK29OVVKnc1YUJOFarSoudKlOKTmpS1k3q58bUjLHLvWd4aOrzjTk50Kcqq1qVOpV1as09kXGOGsS5MyXNjOwgDBOgGxOeMuZgxAhbIljFw11TyRZsPNszy5tgONMHIok+mxl9U5CmB9HBMkqmfSFLenQsiZ8dXGiNxXtyBU1NbmuRzVr63o0qVZuVRV8cRClHXqVcrK1I7M4W15aSW9kVO0q1KlSmlGm6KfGurLVjTw8PWljZl5wsN7GfrtboTl/U2M47yQ+S3DmZ8K5YVPrXj7PGu2QiMnYmkMhi5thMjjHXzraxu7RIWgy6601ufmBrqtuSuljUYvvZHq1vzbXtG5lUpxjVpVqeHOjWhqVFGW6WMyi4vkcZS6cbBcWlS3UZSlTqU5+9qUZ68G1vWcJprlTSIL1+18y3tFlqJ4RwhEVc1yLMlKglpZ056VCmTpEKU5wdXp6dnE5M2MrEzNyZS4Ozs5Kk6RIlJuuuvuMvKKMmr1qVtTlVrS1IRW17ctvZGKik3KUm8KKWW3sIqNGpXnGnTSlKXJnGEt8m9yS5eXlwZeZv5L7NWIcSy7N0RyzrBs/j3GSxqQZjc9Vc0IstLcMnvqu9vZjcjM9zNH3NubXFxKUICHxnTPjHaoSqLj3IpOVcfTlo6RoVasKLp3FCpU+CVxRdNVdmcU5a0k3jbqvVl0b8dFSxq06cqkZ0a0YPE+JnruHTJaqaXO9yLjhnJN5xleq2N9yXjNGqOLcH5RjuS3eNO+YMyn49d7n/G8hfI5bjm1qd4n/AG7yDOlMZka6DM8QUyVvUtrMpNkzxFlKhvSLdJ6UoRuKlqqVzUq0pQjJUqOulrxUtfKlshFPEnJJ53JrabQ0fVlRhcOpQhTnGTTqVdRtxbWovFeZSaerjKeHlo1jNbW5Pbm3MrM3rXZ4d1yRsamptSnrnFzcl6gtKhb0CJNYapWLVio0pOlSpyzD1B5hZRVl5l9ttbGTUU5NpJLLb3JLfteFuOFJykore+ZNt9Cxyvclz8qSZ6YOTf5JPLmEeUA1hV5myHqC/TCMSMyTZV1NIzdEpVsFCIy4QF7V2LJjixc3WMrlYgJdWh0cG6OSGTuCNuVJ3joV7eUarK8/pDSlKrY3PEwulGUXCnc8U40ZSU0lq1FJyWthpNxSzsznYXdjo+pSu6Dqzt203KdBVFKqouEvfU3HGzKbSbwtrxk1MY60hy9ttm3ZQzHR2O8fYxxBM5Y8ZUzPl+XIca4VxSzOUyeW5gtlUtVplVqVS8Kk5qNjYmZsdXhdRKqOStlyJCrUJ7OpeUrWjb8ZxlSpVhBU6VKPGVqjUU5NRTWxb5NtJFfG2qXFavqOEIU5yc6lRqEIJyeMvLy209VLfyqKziy9qdD8zanMUBn0ifcV5cwtlM52RY5z/r/PEuT8NS14YDOpP0eSSdOia3BrkLSdaeWezSNkZVqm5E6VbC19jO7XId7e9o3HGRiqlOrSSdSjWg6dWKazF6rbTUktjjJrnwa17Spb6kpShUp1G1GrSk5U208NazimmumPVnbjOyTcgntNDstOeB5JsDoyz5lORty7G2MXTY2jTPM3J3NktdU12L4g7QtBI7qXuBTrGCL582QMlwf2B6uaTHBhTp31VxrTVs6fHKheOkm1OoqCcKeJOLc5KbWOXxHLCayk9h0y0VXjLUdW1U2k4QdbxptrOIxcU87l42rl7m1tIvbuRg2tcmKToyZxrLZn6IQ9dO33TP8AjzY1W2yKNtzSQ/qT1GMG5uWtSN0tYFSV5rG3CXI5KWkVJSD2gpwUkor93pe1zBqFzxM5RhG54l97ty2Lx8qWG2kmoNZ5dhp7mXGJ+PQ42EXJ26qp18Lf4qWN23Gtnds2mMGrWiuXNq2Cez9klGIcO4ZxeqZGvIGd9hMhJMY4ljL9JrzC45Gjn0xC8OztInm8rmJmmOsLwpT1ORVcbUVrk3VV9FxfUbeUIONWtVqJuFKhDjKjit8sZilFeU5JENC0q11OadOnThhSqVZ6kIuWcJvEnl4exLK5S+J9odl/WzYLWSHz5HiDL0Iz/LYOtxFkKE5Bc5TrrnNgVzdmjrs3oMjRBGhkqZoJcFpDNNCkDa2zSOt7mQ4Jm2y5ezqFeKd7RuKNeVPjqU6SlGpCcFGtSernbCWzL3rxmmuXlN52lWhVoxlxVSNVri5wmpUprWSfjJay27G8JrkztJzl/JyZh2V5QPdTXPBcJwRiSVYEZ8jZRXYtZMjTI/GSGPwZ8hccXRDHM9m8WQuC9wWuU0bFKFwnyDHkUJL67qFq6Is6JEhsghpCjQsbSvXqVqka7jTjUlThxjlLLUqkISaSSWHqObeFsbbZLOyq17q5pUo0oOjHXcFOSgorVWrCUorLzLPjaq37lhEK7C8mrl/AWCkuyLdlrWXYjDxExQ49mUt1izElyykxlOHRB1xa41P6lMjLa3K3AjhamXM5j4zVONQlmOZdXZnq4TUNIUa9bvfi69Gq4OcIV6XFupCPvnDbJPC2tPDwnsIa1lUpUuPVSjVpqSjKVGpxmpJpY1vFjhNtJNZWWll73ruHccf2+322coAAAAAAAAAAAAAAAAAAAAAAAAAAAAAAAAAAAAAAAAAGe/JdYxgWZ+UD1VxblGMN0zx/NsooWWVRZ2ofVte2sxrdDjESyiY5OfUm80kq+vUji7uNlOF1KcRw6SqTo2NzVpycKkKeYyW+L1ksr0nXYwjUu6EJxUoSk1KL3NastjNiKDYfSuU7nrdRp5yW+uF+OnrYpy16slGIZDmmIZdbUizI5+O2iWMS/s/eW9Y/tt16V5uZbW5KkeFJN7dacjKU0vs4XQvIWquYaSuFUjSVXVqKlKk8LWcZLi4tp7s5ytmNyZ2qrbTue952NFQdTi1Kk6kai2uKknruLa3tSWGYmS7ktcnvu6W2+t2FpBE6Yu1Wl0junufMyS1rx/jHGuOynMwuOPOUZqpJuQIXg1JfagUNzK2rnR0cWp9WtTFRta3G5v6o6TpqztbitGfGXEY6tGlF1Kk5vKlqxbWctZzsWHyYOadjPvmvQpyjqUZYlWqyUIRi0mnOWOXP62L3biCNptBsx6qxGD5SdpRiDNeDMju7lGobsBrnkEjKOH3WXMxJih1himQltrM5sMqSJiFSktnkbG0HuSdvdzWfrjYyPNUE1vfUbiU6ajVpVqaUpUa8OLqKD3SUctOL8pSa5CKtaVKEYzcqdSlN6qq0Za9PWWNjlhNPbnals2mSGcOR0zlrc0p3jOGw+l+NSnhTie6HNcpzk4tUpn0cym8wxjUTqHQtXBSZe4wnF6qY3qcpvitjb+sjbEZo4MKaTJmUu9bBR0rRuJuFGhdzcXUjJqinCMqet4spqbgpTS8Ra2XmOdXOyWpo6rSjGdStbQU1BxUqjUnGbilJQ1NZqOt4zS2JNrKRJfKgcnXhfU3CuomSMV5k1+eHaa684ycsjxqJZVnUvlmYZ5Ij5Fc8ZxxSzyOLpW87Cq8ttTI0rlYvjBpKultpURJoZeYItHX9W6rXVOpTrJQrSVOUqdKMaUIqOKVRxm3xrby8a6xukiS+s6VClbzpzpZnSi56s6kpVJP9fBSjhQXJnUf7l8mkYXBWAAAAAAAAAAAAAAAAAAAAEgtfyvSfSqfnqLuh8FDqfzs4qnv5dZXiU0AAAAAKB0+V6v6VX89BFX+Cn1L50b0/fx6yPhSHaAB/dnbvspT+lb83w08FBrU95PC/WSwm/wBy+r6DaHvo8+tHl2b19s5PZpzq2fwtpwvpbbdWxmvupS6nOtrW3k3yK8Lre1xtrw4VpxpxpXhxHknt4Mw2f+8S2bMf5a1nl9PO8noW9XTtR80Jvbtz/krePtybDSMv5aPYlrbnSmE8B6O6rzJ0bFrLXLGtWrUOx5lVtaHQi5I7IGOXLVkiNZaOSK8xKctbkid0T2X0PblyJYUQpKu/ci3k1x1S5uIJp8XXuKtSm2tqcouWJbdrTynzYKz3SrRy6dOhRk1hzp0oRnhtv3yWeV4e9Patu01DqFB6tQcqVHnKVSk4xQpUqDbzlChQdfcYceccZW4w040y64ww0y668y+66666t13btEksJLC3dCXVyJbsLJXtt5edr3/Pt+U9Pj5p1Io7DOT5btaNAEW8xmYtcsSZInO4Wa5dsZM8dQmTyRQsOeMXpHfFWXcW4wwVD8ImI1NL6SxyOVFpllCVxRbs1uCl18zO6VR36ub2VpOFStTp2tNQjKaipasnmEqlWVVvkymmscjXoFQcFacTbRuVKnTm7ibcoxbayk9ZRhGC2pY37d6MpcoNp805Wflv9b4jVA07BbIaXXwzA1Vzk1sjjMnonDGGJXIcTx5W5K0dTHbJkUINWWJ7DLEdzRHHJ0dT0qBvMUFxxeNHaJrta1ChWi6+NqipJwUpdFOW1+Th8qNn415pClHEatWk1S24zKKy4p5ztTWMb1vbxk18a4arbJ678klywsgz3hbJmFG2eNWnzLEG7KcUe4E/SddCc53LZIubYxJkja+qGhlImbARSQ3tljMsVup7e1L1qxueyG/quLq3uNJaNVvUjVUZzblBqWMxexyW5tNPV5t5zUqFajY3rqwnBNRSjLY2025NJt9WcYeDqt4da9hdzMB8lvmDU3FmQs+Yrj+i+Kdb39sxFGXqcX43ztiR2fW3KaWbs8cSr74XfIFrwzLypBICW1I8JUNyo1ZckRpjr82dxQs6t/RuqsaNWVeVVOo8cZTksRcMrxtVeIkm3seFvFxQqXNK0q0IyqU40lBxgtZwmn4yluwsbdrxt38htRZI+7RL+EWcnxFX6pHX2MaMxyPvVUq0hxT9dmXU3OTc41TuKU05MvI6YmO6itTHGkKi+aeUYYWZbdWvbUtCXEl72WkHJZWNjuIY2PDWzka2PedeHHStFSXjRtFF9DVKabyt737TTPyDr+xk7GbQ46NZ4hKp/nXQvYvD2GsfzqQK4xG8rZOfjoS+NmKFz4geowtabJyzxt7bzXRFKI6vQoillW52SLjSD7LTTEJO1tJpzjChcUatWVNJzp04rDmk009RtSw01HGWmkzh0XPFe4j4kpVberThGo9lScpRag3lPxsNPb7cEjZHfttMRaZ7gsRPJP430nwvktqxjB80TyWfx/QF9fVCWdVc8fpMcMWw2Y3C3Ib62vqVwWGW49jcnUszScrd3WiRuuTqxHRp21W7tpLSda8q03OdKH6nOMU4NTc5U4LUTWzxmsywsZ2PapOvTt7iHeNK2pyUITk9eLb1oqOopSfGNZT2KSS1m+UyviGIM+5Wt0hxptJoXfvBCnjDuB4lr3yhmkkpzNDpvhXE7o/VSR66b5La2CmLHaaYHsNOvuaMoR2Jp48obVK57kay5zcpGbzyrUKXftS3u3Z1OMrOtZXKhKFSrhKUo03mSjWwsOEsYe5cnRGnUqK0hWtlc09SlGhdUZSjOnT2NKclha1JN5UuXLby3nHbBOLtjcd7GcrDjzWt4xZygMFgi2kRzvrnm1fM5xmLbXFyHKKlsumsAbYjRC/yfJ2FXOy/r/O2OUNq2PSd7bnCINEje3uLtBnTcToTttHVLlVbKco61KvTShC2qSprWjLWyoxmspKUWmlJPDxmKlGtCteQoOncxi3GpSqPWnWhr7HHVwm4PLeGtr5coijlEdboXj/SLDOdo/hnP2gDrknZGYxhfyfeZMlTKWxl5rHYClvUbKYvjmQkbDkBlTILegQWVLJszLHE0+TMaJlWt8ZTtKuXS2FzOd3WocdSvIwpQl33TjGMk3lcXUlB6knva1MLGdbDwnDe0KcLelVVOdtOc5J28puSwv18VLak+VPGNjWc5cb8iqvRuebtpsNtz80xrLGzGg+y+vuvrk7uqZhJV5tmqGLrolHkj2sNTI2dzkSRhd21ucTVSdRasMJRobzFi0lOdtpeLVK3quLlSo3NOdaKWf1PO2TWHlQeJPG3Z05WmjWnUrU1JRqVLecKTbUcya97nZtlu53t2k7aJa37A6aYV5TzMu2eKcia+YqfdCsza4sSbMUUe4DfkzN+YFbG3YujkIaJKkbl8vPTLWN3WHv8YSOiJhS32K1a5IjW3KLoL25oXtWxo2tSFaqriNRypNSVKnFePKbWVHK8Vp4e3O9E1pQq21O7qXEJUqfEzp4mscZKS8VRWzWe/DWVztcsL713XV5KHkTLK3VrZaw7+XW28f5NLrthorS66lPKpddSyyl11KcbqWW8a15tOEtkv/aelW1h69BeilF8n2eevMV037n6PWdmKrxyZU3tNfmk80imONytSshztekaoRBNmcEzKYuq7nURNcWjGUYs9yByV8226vRULSiVqj6Utu4lE305tePCtheQlUtLmnBNznQqxhjfryg1H0v+vPLyW0oxuKE5vxY1oSlyeKpJt827PTk9Hev+ie48f/hBjrmyQYVyQow0btFmzNSbPV7EsriF3xnkMmbP0HcGjJNlt8Mc1zq1y+ONKeKtLysfEjmeayGtZB7Y4FJKGve2stCcRGpFVlbU6XEf+8jOnqKacFtjhqUm2ksZbeWXNG2rx0sqjpydN1qtTjcrUdOpruHj6zUspqKjvxhKOPGMP8fwaZ7NcnTygutOure4yzYWCcoSk2RnOKImnq45Dyvr5YyvOPiEkWjKKt75M00FySYilLo2tKNeY2HGtVbCLnF6ayFfVVnC3v7K5uHq0JWLoRqyT4unW1lNOUsNQc4Zim2s7tyZzqLrWt5QopusrtVZQj76dNKUNibzJa2J45NuFuzYWXcaT/VfkTGPDWy8SfMb5bznv/XMOHMO5BRKIvkaPQCD4cMgszykuhrnYRI2Bvc3ypUOsbpC2tKlSQ5NkiRJ1Da6IlqjKqU7rSk61u1UpUbOdKrWh8HKpKblCCktk3GO170spcprOE7fR0adZalWrdKpThLGsqahqSlq71lrm2527yf+UOuup/CXYTWla0rbtRye9bLqVrSttaRXXO6nNrx7XC6ta0rTyq1404V4VpFY/eOts5Lt/wBJPsN7ltaXpNPdO2SfRqwR3OoB5x38KFmNxpl5la7a7xp7rrrrq1uTlY6z+nsJu7fCpVicuwqhdac2hdltvDm04DWv/wA36GNn6jQae3esPka5dvWZp7dL1l+6rL/+R/LzbPQsmLWh2t7dMuT42Cz7ENbpNvnmeNbFxHGLbqukk+WTofjKLO8IKfk+xsnxLhOUxSe5LVu7zRVjpoRJHREQ2pkTy+mnXomRzMRS3dw4XFtRncKyoyt9d3GpBVJtaq4uNScZqGFtaST2rD5tLaipW9eqqTuZxrKKoOUtWKe3XdOMouT34w3z9Wbm7MLnEAgP8HgjWR8HxnW6YEZbzG5OmFIh2V2MUCLkWyGB5O1t1Es4muQpg1u7gyvLa+yRjkktcHhgkTs6sy5IxnIb2Bs57CcJ1NLuFadeMoxcasmtaa4pLWbUUmk9iaSyknl5y+i5hKMNGa9ONF8ZJOEM6sW5J4Sbk1sabWd5+iUy8rlN/wCEQ3l3VtvpydXKDUpdStaVpzrsTW1rStPKrwurwrTt0rwrStASTsNAp/HLV+hza9uH8nNlN/8AmtMfwOt+bTNeOqV113IwcrDZdWt1hWU9GTSrLq1rYWaZlJ3LMMstrXhbffZZbZffbSl11tltt1a0tpSlhc7NLaM2b6V7v/Fx2r28vybzit8+5mkVn9fa+2rydO70GmAWxWAAAAAAAAAAAAAAAAAAAAAAAAAAAAAAAAAAAAAAAAAAbMuRtp/+lA0t7Vf/AFyN3b+Zw6zPPx48RXaW+9t5+K+T30dnX8p26O+7bfom8+rIy+2K5YfN+MNiM7tmINbNDMRTyHZiytHo1nWCaoQojNrUe3S+QMlZOVMH9W/oT5a4pbDTnV4WMSmi5YrWHmJqUUXWDmoaKoVaFJ1at1UhKnCTpyuarpvKTw462NVcySOirpCrTrVeLpW8JKclrxow18ZazrYznpeSj1HKyPt/yavKP4Rxse+5O24k+ccP7QTOIpVRzxlTO+NGh0WUmatnbLzL3edOkTmq+2YvDchtcHZW5vTYQhRrHp4a0i5dcXa39jWqJQtadGrQU2sQpTljU1nuimljL2J8u1G1Bu5s7qlT8a4lOnVaz41SK99jO9rkWc79hw/YuyRqJyLmYMebWxWQ45nGz23GN3rWvBuSWkyLZHjF+JmYyuW852waR2oJOxMT8yGteMlbma1p1t158fuPItYpQzL3DCqU7rStOpbSVSnb21aNerB5g5TwoQ114spR2vVy8LahqTt9HThWThOtXpulCWySUJJyko8ia2Zf0osPl71SpRvzaSepUHkodcNakqEo04w0tGlvxUyLb06Wy+661OnuWLFiu8kmlhdylUoUXW1OPNvvk0Iv8lq7P/zdz+f7Vj0EOkW++Ke1rFvQw8vZ4m/Zu53hfIXTyreP52+6x8lLmVkhkqd8Rs3J44Tx28ZPbGB1XQFonqV4lvV4W6y5MlNYm+UW0LN4MSxeS5GUJUVLTX0IO5mujakI3OkqLnGNZ3k5qm347g6cMS1d+q1zbt2xYJdIQnKjY1FF6itoQckvFUstNPG6WVsWM7+p6LxclSAAAAAAAAAAAAAAAAAAAASC1/K9J9Kp+eou6HwUOp/Oziqe/l1leJTQAAAAAoHT5Xq/pVfz0EVf4KfUvnRvT9/HrI+FIdoACla08r4+l3K+GnbAZxu+3VzEz12P2Grlu/P38fGZv49jC6lGZq/jQm/8bV5VY3SG1LuyP187Ma2ViFKRWtlXnm9jdKMfDrZTooiVCgqaoqlTVJNNUlCKgmpKaailjOutfd77ab8bV1nPjJ67WHPWethx1ca2/GNm/atm7YQwJTQACTWnNeZWHHL5h5jy1kxmxJJ11jnJcWtU7lLfjqQuRdyW+xxfISkdSY07LrL0KK6xWvbFCi25GlutMpVOVWyN0aUpqpKnBzSaUnFOWHvWWiRVqsY6iqTUfJUnj0bjo3vIk/kswpkORzmYSCf2q2twtnL3Jnp1mFF7GUjIZV1JKuXHvNFjOQ3oSWtTRb1ZvKRJC0l5Vicm2zZQgouGpHUaaccbNu/ZuNXOblruUnPfrZednTvJAlezuyc8LmRM52EzhMysis8cj2QSpXlieSIudsEPcznqJMkyseH9ZbJ2iLPKg92jra90XI2RzONXthKZWZebdoqFCLi40qacG5Ragk4yaabTxsbTabWNja5Xnd160k06s2pbGnJtPr5y3IPmzMuMWSWxnG2W8m49jc/Q2tc7j8InkpijJNWy0pQRa3S1qYXVAgkaG0hWqJtSPCdYnoUpUF0L5hxlt2Z0qdRqVSEZyjtjKUU2upvaaxq1IJqE5RT3qLaT60t52rfsTsC0zqKZQas55hbMlwOMpIVBsiN+TJojnMMhyBkWRpBE4nLU72W/x2NIY44uEfRsTO4I2tMyLljUSlsQqTiL8O3oOEqTpU3TlJzlBxThKTlrOTi1hty8bLXvtu8zx1XX19eWvjVUsvKjjGE9+MbOoh8swwkyw4ky8o0q+0ws0q+6wwsyy6l1hhd9taXWX23UpdbfbWl1t1KVpXjTiJGk1hpNbsNbMc2CPOHlbH0chKeTM75wzVawWZjzLlXLNkVSmoYvZkzIcundkbQn0JtORsFspd3WjOkOomT0NTt1E5JlCCaX2V6lZzdKdGlSzxdOENbfqxSb255Ebzq1JpKc5zS3KUm0t25N7NyKmH7B57x5CpFjWA5uy9B8cy/pNZbAIfkqZRmFSmqxNYjWdkUWZXlExvXS0ZZaRT1yQKerpi7CDecVbS2iVGjOSnKlCU1ulKKbznOctdXoNoV6sFqxqTUXluKnJJ5WHuZYkRmUux/JGiZQKUyOEy9gVdNYpXEXxzjckZVvMMKosaXxnVInNtVUKNMK6QjVEm9Tvvs5/NvupXaUYTjqyipR5U0mn8j2bthpGUovWjJxlzptP0nc5Hyrk/MclOmmXcjzzKkxUJU6I+WZHl8hm8mPRpOfRKkOfpM4uboamS9UM6OQYquKJ6pf1Oy3nXccU6dOlHVpwjCPNFKK2dCMyqTn7+Up43azbx7SxbDLy77DC77y7y7qX2X2XVtvsvtrS626y62tK23W3UpdS6laVpWlK0rxoN3tWHtXM9q9DNU2nlPD51v/AKuslHJOdc25mLj5OYMxZTysTE0d7dFisk5Bls5LjLebQi01DH7JO7ulrMkMtTJ7TEzdRMTfaQTS6ytCi+bHClSp5dOnCDe9xik/m2fIbSqVJ4U5ykluUm3j0lvv2SMhymJwmByaeTORwbGhb+VjiGPsoe3eJ4/KlbiU7ykuEx1wXKGeKFyV2IIdH+xiRoLXhxJJWuNFKkqw23ZQhGU5xhGMqjTnJRScmkopyaW1pJJZ3JJbkjDnKSUZSbUdkU22orbsS3LOcvG9ll9rud3/AMPU8vwjfZzc/wDV6N/Sak6M+0Gy0dZYLGo/sNnFijuL3eyQY0YGfLM+bGXHb8XYqKse4K1IpAShiTvYWuXF2uTAQ3rbbFquyh1LVBtLoHb0JOTlRpyc01PMU9ZPepZW1PlT2PlJVXrJJKpNKPvcSezmxt2Y5OtkdR3IM9iEySZFic3l8XyCgc1D2hnUdkryyTFE8q7jrlTukk7atTPSdzU3KD7lC8lbYqPqedUw26pt9bpHCEo6koRlDGNVpNbsLZ0chopSjLWi3GXLJNpvbna1824/ue5FyBlSUOE4yfOZjkeaO3UOusvnsmephKHPoxNiZN1xf5CtcXVb0dOWWQRVSrNqUSXYUXzbLLbaIU4U46tOEYR8mKSXsSyZnUnUlrTk5Pnlt2fLk7mRZozDL8lkZplmV8lSjMaV1jz6myzIp1KHvJad8iJTcRFHkmduToplJTrGCGdoIjziW62q2UlqbS205NYhTUK1jSpQhxcKcIU9viRiow8ZtvxUtVZby8Jbdu8OpOUteUpOezxm9uzdt6Ny5ls3H9s+bMyx3KJ2cI/lrJrFmlS7vsgUZeZ57KmzKBz9KE7gkkz2dP0TsTKzXeRJHZ1SvrkY7XLHZO5uBK85QWtU2mHSpOnxLpU3S1VFU3Faiitiio+9xjZjGMBVJqbqKUlNtvWTetl5y9bOduXnbtKTGuXMrYZfzZZh7JuQcUSk9vUtJ0lxrM5HBZAa1LLir1bYa8xdya3IxvVXkk3KEd6m5OdcUVcYXdUu2tMzpU6kVGpThOK3KUU8cmzZzbBGpODcoSlFve4tr5goy7ldXbG7FWTshKLYbJFsyiFp8zkZ1sVl7k69fXGVxuhjldRjki98/tytfGyiVzVO39sT1Riv+zAqdNZxCKytV4illbNjx1IOrUeMzk9VuUct7JPa2uZs7P8Aj3zfST5Em1Mx5VpM8vRyQQ/LMtpkOXUk2UIlLeiVlUWyI/Ud+us2jklqgb6yBkkqtzbHnoKPrklU9GJ5hUqKjThxUNWk06UdVJU3HOq4rGIuOdjWMJYWwOpUblJznrTTU3rPM096k8+MnhZTymW605IyIwwuW43Y57NGbHk+VMS6cwNplL43QyaLYsrvXxlXLIujXEskjVR1cYYsYj3hCsNaFZl6lvuTnXVvrlwg5xqOEXUinGE2vGipY1lF8ilhZXLhcxhTkoygpNRk03HLw8bVlbnh7Vzcm8ssbGoAAAAAAAAAAAAAAAAAAAAAAAAAAAAAAAAAAAAAAAAAFzwybTLHMoZZxj2WSWCTSNLLXGOS+GvrpGJQwOFll5di9lf2RUhdWtbYWaYXaqRKyDrbDL7KX826tK6zhGcZQnGM4SWJRklKMk+Rp5TXWbRlKDUotxktzTaa6U1h52nUvDw7SF2dH9+c3F7fXtxWu709O61U5uzu7OSk1Y4ujo4rTT1i9xXrDjlS1arONUqlJpp55phpl99dkkkkkkksJJYXo3L5DDbbbe979rfteWV0Wlcog8haJdCpI/RCVx9aU4sMni7w4MEhZHAnj1Fe0PTUoSOTatJ416kqRqSTy+NeYZTiNZRjNOM4qUXvUkmn8jEZSg1KLcZLc08NfKdzkPJ2ScuydVNsr5CnGTpmuJITrZdkKWP00k6whLZUtKQqf5IvcnVQSmsrWxOUarvsJs/kl2229oYp06dKOpThGEeaMUl7Os2nUnN5nOUmtzk236WfnPskZEyrILpZlCezTI8pubmxorJZ7KHyYP8AVpZUZbezNdXmQrnBxq3NLeSShbEVVPRkCMkpMlKKJLtspmEIU0404RhFylLViklmTzJ4XK28t728t7WYlOU3mUnJpJZby8LcupcnMVxmXMrm43Jw2bk7IRmIUz9WVJ8VmTSR343Ik91ptl0jJg9zlWMFPtbDzrKu9jXa4VtONtqo4GX0rhU6aqcaoRVRrDmopSa5m1v+Uy6k3FQc5OCeVFtuKb5UnsyR6NzQAAAAAAAAAAAAAAAAAAAAkFr+V6T6VT89Rd0PgodT+dnFU9/LrK8SmgAAAABQOnyvV/Sq/noIq/wU+pfOjen7+PWR8KQ7QAHCva8PlerwAY3dO75jnhXjw4V4jDaj75pLnbSXpMqMnsSba3pJsc2vcr6lRhzgv18PWXT09D9Bni5+RP1X09HQ/Qxwr3K+pUOMh5cPWXT09D9DGpPyJeq+zofoHCvcr6lQ4yHlw9ZdPT0P0Mak/Il6r7Oh+g44V7lQ4yHlw9ZdPT0P0Mak/Il6r7Oh+gcK9yocZDy4esunp6H6GZ4ub3Qn6r7Bwr3KhxkPLh6y7elekxqT8iXqvs6UOFe5UOMh5cPWXb0r0jUn5EvVfZ0o54V7lfUqHGQ8uHrLt6V6RqT8iXqvs6UOFe5X1KhxkPLh6y7elekak/Il6r7OlDhXuV9SocZDy4esu3pXpGpPyJeq+zpQ4V7lfUqHGQ8uHrLt6V6RqT8iXqvs6UOFe5X1P6vz9oOMh5cPWXb0r0jUn5EvVfZ0o44V7gxxkPLh6y7elekcXN7oTf8AFfYOFe58fL/N2w4yHlw9ZdvQ/QNSfkS9V9hzwr3K+oM8ZDy4esunp6H6GNSfkS9V9g4V7lfUqHGQ8uHrLp6eh+hjUn5EvVfYOFe5X1KhxkPLh6y6enofoY1J+RL1X2DhXuV9SocZDy4esunp6H6GNSfkS9V9g4V7lfUqHGQ8uHrLp6eh+hjUn5EvVfYccK9yocZDy4esunp6H6GNSfkS9V9g4V7lQ4yHlw9ZdPT0P0Mzxc/In6r7Bwr3KhxkPLh6y7elekxxc/In6r7DnhXuV7vlfM7ocZDy4esu3pXpGpPyJeq+wcK9yvqVDjIeXD1l29K9I1J+RL1X2DhXuV9SocZDy4esu3pXpGpPyJeq+wcK9yvqVDjIeXD1l29K9I1J+RL1X2DhXuV9SocZDy4esu3pXpGpPyJeq+wcK9yvqd3yg4yHlw9ZdvSvSNSfkS9V9hxwr3PjXyhjjIeXD1l29K9I4ufkT9V9g4V7nxp5YcZDy4esu3ofoHFz8ifqvsOeFe5X1O55YzxkPLh6y6enofoY1J+RL1X2DhXuV9SocZDy4esunp6H6GNSfkS9V9g4V7lfUqHGQ8uHrLp6eh+hjUn5EvVfYOFe5X1KhxkPLh6y6enofoY1J+RL1X2DhXuV9SocZDy4esunp6H6GNSfkS9V9hxwr3KhxkPLh6y6enofoY1J+RL1X2DhXuVDjIeXD1l09PQ/Qxxc/In6r7Bwr3KhxkPLh6y7elekzxc/In6r7Bwr3KhxkPLh6y7elekxqT8iXqvsOeFe5X1KhxkPLh6y7elekak/Il6r7Bwr3K+pUOMh5cPWXb0r0jUn5EvVfYOFe5X1KhxkPLh6y7elekak/Il6r7Bwr3K+pUOMh5cPWXb0r0jUn5EvVfYOFe5X1A4yHlw9ZdvSvSNSfkS9V9hxwr3Khrwe6cX/ABl29K9I1JrfCXqvsHCvcGxqAAAAAAAACnl0490B1nNKU4dulfBWlO1834+qMOUI51pJPky0uvOejabKMpboya6It8/N1P2nHCvcqMcZDy4esu3pXpM8XNb4T9V9g4V7lQ4yHlw9ZdvSvSY1J+RL1X2dK9Jzwr3K+pUOMh5cPWXb0r0jUn5EvVfZ0r0jhXuV9SocZDy4esu3pXpGpPyJeq+zpXpHCvcr6lQ4yHlw9ZdvSvSNSfkS9V9nSvSOFe5X1KhxkPLh6y7elekak/Il6r7Olek44V7lfj/509UOMh5cPWXb0r0jUn5EvVfZ0r0nPCvcr6nx7tPVGOMh5cPWXb0r0ji5+RP1X2DhXuV9T49yvqBxkPLh6y7eh+gcXPyJ+q+w44V7lfj/AOVfUGeMh5cPWXT09D9DGpPyJeq+zofoOeFe5X1KhxkPLh6y6enofoY1J+RL1X2dD9A4V7lfUqHGQ8uHrLp6eh+hjUn5EvVfZ0P0DhXuV9SocZDy4esunp6H6GNSfkS9V9nQ/QcVp8f6qcaf1cRtlPc0925p71u2GGmt6a60184AwAAAEgtfyvSfSqfnqLuh8FDqfzs4qnv5dZXiU0AAAAAKB0+V6v6VX89BFX+Cn1L50b0/fx6yPhSHaABOOtmEnnY3OGOsLMB9UrhOn61BerLJuUqErYiSKnd7PRJLeHTnIpnb11zW3c8qji5dFQ3HkWn1PL5ry5jaW1WvJZ4uOV0yeyMept83Xs3dNpbu5rwox3ye15xiCy5vrUVsXLk+lfqRyUepureNWSKIcZx98k1rcltkshU0U1OcnKhVvSbjFZNUKt45t/8AY6Ob1RQsOoXzkpLQgqnZ0Xzu5vbm5qSqVK08tvCjJqMVnKUVnZjk5T29G2oUIKFOnFLlyk5N4W1vlezb0mWXiUNde9NF/sF/774a+qIePrecn6zJtSHkx9Vdhz4lDXTvTRf7Bf4f+e+Gvq1Dj63nJ+sxqQ8iPqrsOPEoa6d6aL/YL/33w19UOPrecn6zGpDyY+quweJQ10700X+wX/vvhr6ocfW85P1mNSHkx9Vdg8Shrp3pov8AYL/33w19UOPrecn6zGpDyY+quweJQ10700X+wX/vvgoHH1vOT9ZjUh5MfVXYPEoa6d6aL/YL/wB98FA4+t5yfrMakPJj6q7B4lDXTvTRf7Bf+++CgcfW85P1mNSHkx9Vdhz4lDXTvTRf7Bf+++CnqBx9bzk/WY1IeRH1V2DxKGunemi/2C/998FPUDj63nJ+sxqQ8iPqrsOPEoa6d6aL/YL/AN98FA4+t5yfrMakPJj6q7B4lDXTvTRf7Bf+++CgcfW85P1mNSHkx9Vdg8Sfrp3pov8AYL/30OPrecn6zGpDyY+quweJP10700X+wX/vocfW85P1mNSHkx9Vdg8Shrp3pov9gv8A30OPrecn6zGpDyY+quweJQ10700X+wX/AL6HH1vOT9ZjUh5MfVXYc+JQ10700X+wX+H/AJ74a+rUOPrecn6zGpDyI+quweJQ10700X+wX+H/AJ74a+rUOPrecn6zGpDyI+quw48Shrp3pov9gv8A30OPrecn6zGpDyY+quweJQ10700X+wX/AL6HH1vOT9ZjUh5MfVXYPEoa6d6aL/YL/wB9Dj63nJ+sxqQ8mPqrsHiUNdO9NF/sF/76HH1vOT9ZjUh5MfVXYPEoa6d6aL/YL/30OPrecn6zGpDyY+quweJQ10700X+wX/vocfW85P1mNSHkx9Vdhz4lDXTvTRf7Bf8Avvgp6gcfW85P1mNSHkR9Vdg8Shrp3pov9gv/AH3wU9QOPrecn6zGpDyI+quw48Shrp3pov8AYL/30OPrecn6zGpDyY+quweJQ10700X+wX/vocfW85P1mNSHkx9Vdg8Sfrp3pov9gv8A30OPrecn6zGpDyY+quweJP10700X+wX/AL6HH1vOT9ZjUh5MfVXYPEoa6d6aL/YL/wB9Dj63nJ+sxqQ8mPqrsHiUNdO9NF/sF/76HH1vOT9ZjUh5MfVXYc+JQ10700X+wX+H/nvhr6tQ4+t5yfrMakPIj6q7B4lDXTvTRf7Bf4f+e+Gvq1Dj63nJ+sxqQ8iPqrsOPEoa6d6aL/YL/wB9Dj63nJ+sxqQ8mPqrsHiUNdO9NF/sF/76HH1vOT9ZjUh5MfVXYPEoa6d6aL/YL/30OPrecn6zGpDyY+quweJQ10700X+wX/vocfW85P1mNSHkx9Vdg8Shrp3pov8AYL/30OPrecn6zGpDyY+quweJQ10700X+wX/vocfW85P1mNSHkx9Vdhz4lDXTvTRf7Bf+++CnqBx9bzk/WY1IeRH1V2DxKGunemi/2C/998FPUDj63nJ+sxqQ8iPqrsOPEoa6d6aL/YL/AN9Dj63nJ+sxqQ8mPqrsHiUNdO9NF/sF/wC+hx9bzk/WY1IeTH1V2H5nala4KCjCDcSxi4o2y4u+2nXGytbL7ebdSl5a+2+3jbXhxtupWnzK0rSgcfW87U+STXzMakPIj6q7DymcvZyQ+JcX4wWbV69xwiJGsyu66ZxxtLKJQrkNCzFS0y+ynUizVCJrTuD0Q6nVudL07Q5N7kpeTV7Rc1+h0JpSqq0bWvN1IVHim5NuUZ7dms3718z+QpNK6PpypSuKMVCdOOZqKwpwys5W7K352Pfls8cg9keUAAAAAAAz25NrTlXvFtRCsK1vOJj5lt7/AC00m88g25iQrUKQxIWrIJMuT0PULiTnEwu8lYSwJXpW3GVXpSLK12lL3vG1lUjh1JtQp524b5cdCXt6Sw0bZq8uFCWeLgnKpjZs/WpPpfsTPo+YT5OXUbBMIa4TEcRxy5MhSkFKlxqc1KY4qCirC71RyRAoTpKGmVs51xxhZ7gfx57g4L1VTFRngKl1cVZupOtUcm8++ePQnj2Hs4UaVOKjCnCMUsJKK7NpMHiUNdO9NF/sF/774KeoNOPrecn6zN9SHkx9Vdg8Shrp3pov9gv/AH3wU9QOPrecn6zGpDyY+quw58Shrp3pov8AYL/33wU9QOPrecn6zGpDyI+quweJQ10700X+wX/vvgp6gcfW85P1mNSHkR9Vdg8Shrp3pov9gv8A33wU9QOPrecn6zGpDyI+quw48Shrp3pov9gv/ffBT1A4+t5yfrMakPJj6q7B4lDXTvTRf7Bf+++CnqBx9bzk/WY1IeTH1V2DxKGunemi/wBgv/ffBT1A4+t5yfrMakPJj6q7B4lDXTvTRf7Bf+++Gvqhx9bzk/WY1IeTH1V2DxKGunemi/2C/wDffDX1Q4+t5yfrMakPJj6q7B4lDXTvTRf7Bf8Avvhr6ocfW85P1mNSHkx9Vdhz4lDXTvTRf7Bf4f8Anvhr6tQ4+t5yfrMakPIj6q7B4lDXTvTRf7Bf4f8Anvhr6tQ4+t5yfrMakPIj6q7DE3bfko9TNpcbPcUcMZx9jk1W5VSNSJPRTac2uVSq9GuLVm1WrGet1/8AIq5stCFhHVK3KiXdBRSzrp6F/dW01Up1Z5TWU22pLO1NN4eVz+lENa0oV4ShUpxaaeHhKUXtxh4ysZ2ci34bPmnbJYRetcc45Gws/n1VOEFfqoLFRhNUyhS2LUiZ3ZT1ySvGqFzNZ3BDc6t3PNo3OVVaG09RanoeZ9Ds7hXdtSrpY145a5pLZJfI9h4e7t3bV6lFvOo9j509qfoIPHSc4AEgtfyvSfSqfnqLuh8FDqfzs4qnv5dZXiU0AAAAAKB0+V6v6VX89BFX+Cn1L50b0/fx6yPhSHaABtI5FalLuVD0+pWlK21yZWlaVpStK0rH3qlaVpXtVpWnarThwqKbT/3srfv6P+8iWuhtt/T/AHlX5PEe4+ogPAHswAAAAAAAAAAAAAAAAAAAAAAAAAAAAAAAAAAAAAAAAAAAAAAAAAAAAAAAAAAAAAAAAAAAAAAAAAADUzy3NKV5OHYLjSleERk1acaceFeweX9uncrw49sdujvu61/Gr6TlvfuO5/Ez/NZ8w0fSzwIAAAAAAHpE/gydKeLcfa8KcaRWlKV4dulKskzrWlK9ytaUrXu1pTuUHmuE33Nb83Gy/NRf6A+Gr/vIfPI+goPGHqQAAAAAAAAAAAAAAAAAAAAAAA+Xhy1VKU5UPcGlKUpSmTKUpSnapwowM3ClKfMpSna4U7Q+gaC+9tH99V+V8ZLL+39Z4zTP3fU/eU/zEathcFUABILX8r0n0qn56i7ofBQ6n87OKp7+XWV4lNAAAAACgdPler+lV/PQRV/gp9S+dG9P38esj4Uh2gAbSeRV/nRNPfrm/wDYDyKbT/3srfv6P+9iWuhfu+n+8q/mM+oePAHswAAAAAAAAAAAAAAAAAAAAAAAAAAAAAAAAAAAAAAAAAAAAAAAAAAAAAAAAAAAAAAAAAAAAAAAAAADU1y3P83DsH/khJ/+o8uHbo77utfxsfpOW++47n8TU/NZ8wwfSzwIAAAAAAHpF/gyfm237/Ja3/Uk0HmuE33Nb/jZfmov9AfDV/3kPnkfQTHjD1IAAAAAAAAAAAAAAAAAAAAAAAfLw5ar+dE3C+ub/wBgMw+gaC+9tH99V/PZ4zTX3fU/eUvzEathcFUABILX8r0n0qn56i7ofBQ6n87OKp7+XWV4lNAAAAACgdPler+lV/PQRV/gp9S+dG9P38esj4Uh2gAbSeRV/nRNPfrm/wDYDyKbT/3srfv6P+9iWuhfu+n+8q/mM+oePAHswAAApzVaUg5MnOUkFKFlxtiNOYcXYervJKuPOtTFX3UMPuJIsvONtKtvusKtuMupS2lagCorXhSta+VSnGvzPK9PteqAOrbXtleKqKNDu1utUl9CldG1wSLqpjLudzS1FEpxvUb6827hYZzbq827hTtVAFYqVpUKc5WtUkJEqeyph6lUcWnTkl08u80466wouyla0pW6+622nGnGoA/Btdmt5TUWM7k3uqOt9xdFbasTrk1TLKUrcXQ9KYaVz7aXW1ut5/OtpdStaU40AFeAPyUKCEpBylUcUnTJy7zj1B5lhJJJRdtbzDTTTLrSyy7LaVuvvvuttttpWt1aUpWoA/S26262l1taXW3UpdbdbWlbbra040rStO1WladuladqtO3QAULk6tbOmqsd3JA1JKX2l1VOSxOhTUvupWttlT1RhRXPupbdW23nca0pWtKdqoArwB1JD+xKnE9oSvTSpdkvO6S2EOKM5xT8yvC/q6Is65STza9q7qhVvNr5fAAdsAAApyFaVTepLTKU6i9GoqkV2EHFm3JVVCilFUym0u664hRQg8g+pJtLDKEnFGc3mGWXVA/e662y26++6ltttK3XXXVpbbbbbTjW66teFKUpSla1rWtKUpTjUAUTe6NjsTeoanFC5pyzr05h7erTrSS1BVLamEXmpjDLLTi6X2VvKuupfZS62t1tOdTiBTuT+xMxicp3emlrNWXVtSFuLijQmKbqVpbW1PYqOKuOrStaUrQul1eNaU4ca0oAO28vygAAHUESBhVOJzOme2hQ7J+f0hrIckZziR1P+76siLOuUlcz/wBvnlW835vAAdtddS2lbrq0tttpW6666tLbbbbaca1rWvapSlO3WteFKUpWtagDqmx+Y3qp9GZ5aXeqW6liqjY4o19U191bqW2n0SnG9RurW27haZza15t3Cla0qAO2AAAAAAAAAAAAAAAAAAAAAAAAAAAAAAAAAABqZ5bn+bh2C/yRk/8A1Gl47dHfd1r+Nj9Jy333Hc/ian5rPmGj6WeBAAAAAAA9Iv8ABk/Ntv3+S1v+pJoPNcJvua3/ABsvzUX+gPhq/wC8h88j6CY8YepAAADqUj+xOC1S2oHppXOKPndMQI3FGpWpOZdSy7pKUk688jm31pZd1Uu3m3VpbXhWoA7Mwwsksw00ywooqy4w00y62wssuy2t15hl91aW2WWW0rddddWltttK1rWlKVqAOvbHpneyjD2Z2bHckkzqRpzYvSryijeHHqZhiU02ywzh2+ZdWl3Dt8AB+69wQNaUxc5rkbciJ4VOWL1JKRKVS66lttTFCi8sovnXVpbTnX043VpSnbrQAf0iXInJKSubliVeiUW1uIVolBKpKdbS6ttbilBF5hJltLrbra1svupS62tOPGlQBTOb2yslhJjy7tbSWovqURe5r0iCw8ynDiWTcqNKtNvpzreNllbrqc6na7dAB2Nl9hltt9l1t9l9tt9l9l1Lrb7LqUrbdbdStaXW3UrStt1K1pWlaVpXgAP6AAAAAAAAfLw5ar+dE3C+ub/2AzD6BoL720f31X89njNNfd9T95S/MRq2FwVQAEgtfyvSfSqfnqLuh8FDqfzs4qnv5dZXiU0AAAAAKB0+V6v6VX89BFX+Cn1L50b0/fx6yPhSHaABtJ5FX+dE09+ub/2A8im0/wDeyt+/o/72Ja6F+76f7yr+Yz6h48AezAA6WSNri8R58aWh6URt1c2hxb26QpE5CtWxrliQ1Old0yVTWidQobjjLFZJJ9aFGmFW2GfyK1AGt9FitHi3eDBKSyWzicOj7Acguj3I57IDX93WLbGV/TUtIuqUnTN6AqyzgmQJCLCybK0srebzbbgBNm6rg4mxXEsFscnFmjGVc5QLH07c25V0I66JPBi69yaOmWWXGpbXPo9hhhxd9ltxCE9Kp6ojUqCTAIwztjHHus7phTLOIGhNAXgjKUWgMgamhYrKQzWGyWxZa7NbqiUKjrXFcnKQdJSrb7TFBd9TFqmqg9GgNSAZB5bwOuzPk+EKpq4oXLCMTZF6xdj3prulPkk8UqDy0Tg8kIrE6NazNSCiM1EWcv6vYsotIuS3Ilqq08CDmKDxTGu6sSjGC0tI80rsZyF2zpEmY7/0YQtxZZpUGcjUR5ppSKQKn5Q323JUfUlZLXVOsKTlI3d1PWgbCwBrO3pwvfTD+WsqyDI+QZGsQLYwdE4cc8Wt0BiyRzmsYZTCSI2iKtLc19qFesLq6OKg0wy40szo9hpBZlANjLceUkj6FUddzSUzOlPNu8vmlEorDDLu35fCy2tfLAGnSF5IxBlgySZuz3BMtZlVqHh4uoiYYk+yDGGBISlU32tbS7GFqmZoucL2wi17enBGW9W3ozUypQQmdqut6gDYnmORvuR9Z5lJcAuxr26yaG9OiDkw3GWOC5CcpT9eCGsu+wpclf8ArNY7oU6HqKd6RPVtqKwpM7E2llga65S3avK8JwUjXq0y/ZY5TD7YRZHDna3Kls2LWobpKZK7aX0olKISFPpzkocKEshFxdpzWbYi6PdUDcu20XUbkFHS4m5yoiS0cbk9OBFy6hBdFdxFOFOBNVHVKl04U4WVt7VPKAEV5YxS4ZVowt1clzyCRpBR1rImmAuBDE4S3plG6jenXyDqChehb2+iVdYoRIrLaOZTobYecV0cm4AY5aCNSRig+b2RvodRAz7LZJakVFB5qo+iRvaIckTUOUn3XnqDaEk2dUPOvvNOv5xhl9111agCOdn8ksctz40YNlt8+dcdxmKJ5LIsdYxbHdyl+Vpg633KWuK3kM5qc+sdamGyx8WmGrm1NS+5QUafarubFSQDJvWqaYUdmN+heJIs5Y4VRJzobKsbSRjVRuVMDg4lWF2LHVrWKV1xly4pEXbVWQuWW8SbLFF5Rt1ltwEPSbDGt2PF0wl20sxik5luQ3qQPje8zmq1oVIYwlsS9QicQYrZA7H1Txu1R1JOoZLC3Iy1akSlk2UKSFgC/NJEUpQ4XNKerZAVEzZrJlOHyZZSlskJxEfejviNHWytKHF3G31clKG03jZVtPR3t9aM97bbQDIHKETfp1AZPEIzMFMBeZA30bU0uRN9zmsZyTlJHXAxIkscmg3pKputVoSFJLkkPQGqrFxJlxqawu8DWlnXHusUHgVkEwvVtWbMMj5H2eFXQV0cHHKBk4QO6HruqeTG9YoOR3dDIdlTpV2vIRIL+dYitTqSkdloGaWZ8Sz/ADJFsZw1fIWtpjdHtidM3oki55b1MvaG9Mmuc4szHNRVlaNjstvW3qKKFKGpfUG04kytxV9gAx3y9ibHOJMuay1wQyEwrKD7k1A2ODNGDTyiH7EyZOapyArkSM0w4g5I3oyU3BWfdYqPKPcDCumKkJBreBsgAAAAAAAAAAAAAAAAAAAAAAAAAAAAAAAAAABqZ5bn+bh2C/yRk/8A1Gl47dHfd1r+Nj9Jy333Hc/ian5rPmGj6WeBAAAAAAA9Iv8ABk/Ntv3+S1v+pJoPNcJvua3/ABsvzUX+gPhq/wC8h88j6CY8YepAAx12yR5BX69ZMR4vsdjZkc0IqIyWG6tr0e1WvTZfJiGy2ytDzVZ0ZtdyrE6LnOKql9yZtsMXmpi7gNfU7b9Y1UMxcTqFcVXYM2Rxe7HV0UPcazAu8m6w2Qn5HtU1usTthDRavUPd7wXYVYaVW62nWCjraAMstqyDZtkTWXBrqrVlwzJstlzrOW9AqUIqP7bj1kbXkhiVqExhSmrW4HrjqKSbDbLq3lJlFl5apKmOLAtHJGOYhrvmrXGZ4iZUsKInU+sxPN2BmMVJ2WSs8jTUsbVC9v6RVNcrZVRZy4hRbZaYcr6KcoqdVNZSoH57FoYZfstj5bsTQ6uAK47XJIiY7mKqQArMNXpScpKk9Ud1Ck6pRErb70N7x1NEqqmKtTXmWpHK0sD+tYkUaL2Ey4swFVVTXCsWakjn0W9RdCjcxFrEBhtIPcr51xqZPG7lFXm9FfVPYqVp+dW5rNjdbQP4xJjCE7C5N2Sn2X2RPPFEZy/I8RxFtfDFB7TGoxC7CSC7WhvLNKTpVLjVYWoVqqWVP6WWYrJuJUrFpqkC+dRLlMVkOwmFCFqxZFcTZHTWQgteqPWHs0alqJS5JI6SoUGGG3omq5FfUil9119TVSky+6tTKUtAzXAAAAAAAAfLw5ar+dE3C+ub/wBgMw+gaC+9tH99V/PZ4zTX3fU/eUvzEathcFUABILX8r0n0qn56i7ofBQ6n87OKp7+XWV4lNAAAAACgdPler+lV/PQRV/gp9S+dG9P38esj4Uh2gAbSeRV/nRNPfrm/wDYDyKbT/3srfv6P+9iWuhfu+n+8q/mM+oePAHswAAAwYyR5vPXX62WRP8AV0jAGTuXYDj7JOP5DGsnpkV8PqjNdHFwWLC2vsf61FGK6SJM8GXl2tChoLsNU3L7zLU1qWilO4WKGxQtSnga0VuN8Y5LypjDH+J8iZLz0uiU6YZfPchzOcuM7jGOIIx164HRthdrEqKNVXzdYShTEGNdrmpLMZ+jXnFE2ryiwM1NmNi27CzayxpnWR+uT58Zegh6eTuyNkjDERW+hCqYzF3XnpkjdH2i66txZBh9it7Wl9AQWXWFL1KIDpMAOuAseIbmZBnXGs/ynkJ6Sr5rKuzyJrZLPZivv6OmTI0iZ1MU0QJTlN7fGI8jsuLREHXWJyb1y1YcpAyEb8mwR1n7/i1vkaNTP4u0IX19jVpauxYgaXK1LclWVOMT2IlFtbF7feeUkVHno7HBvuWFEWrktTgMeN+fMmZX/wD6F9sqGgDJ+iGrnEaNtL+p1cY5RDQzt06nVW2dHoZ2u3/I6pzu1Ste12qVqAMCdXs2Yswvgw7GGWJA048neH10ra5pFJEYQid3M1U+vD6kcI03c65XL0zm2rk9qa9nIWnqLrbLrCbkKtrVLgLGjcXyZHOTPeEDQlfUMocWZzfm9qRlnlu6CEvc/KdHQoi0i6qm5M5Qo51eTqcLTr250OsvLpdxtAH5Zokmoq/WxG34lvgR88PRxVNilpg6ZH/GyhmVFzd1qvqnbCuzNvdqGpzKuix16gevP4lmHqnFcitUgZ9X5HZ8bw/F9mYJClY5RLaxGHXmHEqVBblkB0ayaK0nPbUylOkINcCVdTXJVcmaEtK2VULCLDCq3gS6AMItHP8AB7YT/Onyt/8AIxMAdE7PkewhufKJjkhQ3x+KZoxuxNsUnbtbalZGt/ivQkbrFXF7U2WJWm9ckbk7ubeoVEITKdaSzTblF9lpIFZi17Zsn7l5FyZjtQU8QCOYbbMcP0sbOBrDIJ0ZKUj2UU2uNv8Awd5q3saa1OauRXqCiik6alh1Ui1GYoA7Zsz7gnIl8xjuxUexrAZrjaRvDAsiGUz2N1vNaryyT0r7GVcqZGq12QSJMRYpsTsyVQeanLb1RlpqVxZz1YH4aZOCVgw7kiRGmuTRh9JlHJcgxSa/XuFS2zDaOqZU3KEpbjee6J2hOYneT6FrOcquUWrVN1Dbj6HHATVKs2pKYNcs34mZq5ZbCGvr00NTepXshz03JHe1ufbyqqGZa4pVLIQS6KlSE9o6XUxrUI7iijq8bQMOtjMi6r5Iwo5yOFqIO8ZdllzIqx+nhqRstzGVPljilMauqJ2kguXt6whXZfa4mLrSLVFltU5F6hWrbS1AGU2SM3E68YLjkxyjQx1m1WCOsdWRMoTEnSbIh7GWYuRVcCizG5tQdOSuC50ea2Xo0LeQeakIXK70DYtAhnBkrxEwuDxl3L+f8Lv+cJ0kKJeDkuSIbeywGOWmdIQY8hxdX1RYlaW2/mXuakk8+53ci7lShY5G23Oi4DPmlaXUpWlaVpWlK0rStK0rSvbpWlaeXStO3x8qtK9oAcgAAAAAAAAAAAAAAAAAAAAAAAAAAAAAAAANTPLc/wA3DsH/AJIyf+v/ANBpeO3R33da/jY/Sct99x3P4mp+az5ho+lngQAAAAAAPSL/AAZPzbb9/ktb/qSaDzXCb7mt/wAbL81F/oD4av8AvIfPI+gmPGHqQAMRN6LJbfrRPexOjldbZVmMlVjN0ujrfCC3VLdJ6JrkVt5lqW1DTnv1x9tUNsaseauNKoekUqBjTsRItXHbCDGiwGdj9VlY93g1cLI8ZJUhGRm2QXPjScTz0rMSTJmVTVp6fatJk5aQy9zqUWpKrILUXMAmfZxUqgs91SzZKCjqRfHEmkzFkF3SJzFRDD/GJHmpjJelpKS0w6xqSr0Sihygoq+y0w1KlKtMVrEZB4HTZdnkSzlnDWiBYqkLNPDohkCzLcxeIq4p31kjMeipdlE9HR3bL1TeQpdVRpiJOmqoqcUrvbyVdierq3VUgUOSXGFNG6jYq2CMY0+PVGHzCcQLZwTS6BJJUU8o1Enrepdyb40glNExSmpy1WanusQGx5Mad05YwFGAVmHl0HdNxZytwLVrMxdbh5tIyQqhRfMx+syZ2S3Xshya5BS2PqnqsauupasZaXpzLbXy68y9xveL7wP6wjkKF4QyhszjrKskZsfub5mGRZcjKuWOSNjaZFE5xROajPZnVeeShXKEdyS0lUjLPqqtPuPTllGnt7mWiAujUMy+XyjY3NKBOpKh+UclpyoStVplCS59Y4YkWtNH9KQpKKO6AvPV3lk3GWWmWKUixKcWUoSnF2gZtgAAAAAAAPl4ctV/OibhfXN/7AZh9A0F97aP76r+ezxmmvu+p+8pfmI1bC4KoACQWv5XpPpVPz1F3Q+Ch1P52cVT38usrxKaAAAAAFA6fK9X9Kr+egir/BT6l86N6fv49ZHwpDtAA2k8ir/Oiae/XN/7AeRTaf8AvZW/f0f97EtdC/d9P95V/MZ9Q8eAPZgAAB0SmLxla/N0qWR1iVSdnSqULRJFLQ3nv7WiWWmWK0jc8Gp73FCmVWHHWKSEqkoo+w4202y6l93EDsl6BC6oVrW6Ikjk2OSRSgcW5emJWIV6FYTenVolqRRYYnVJFScwwhSmPLMJPJMvKNsusuutqBSsrExxtuTs8dZmpgaElLqJWtlb0jW3JqX3VvuonRISSExNLrq1uuoWVbSt1a1r26gC3JVjHGs6VJl03x7B5itRJ6pEayVRNgkKpIluMuOqmTKHdvWHEJ6nX3m1JKvsLqZfdfW3nXVrUDo23BWEWZwQu7RhzFbU6tatO4Nrm249iKFwbl6M2xQkWoVqVoKUpFaU8ss5OpTmlnEG2WGFX2320uoBIJLKzp3VY+kNLYS+OKRIhcHklAlKdV6JvuPvQo1jjYVRYqSIr1Sm9InPOMJTXKD7ibLKmmVuA/J/jsflbQrYJSxM8lYV/UOnsj+2InloW9FUkrU3S21xIUo1PRliZOrI6sTf1FSQSeXzTSrL7QO2LssKssLLssLLLstssLLtpZZZZZSlttllltKW22W20pbbbSlKW0pSlKcKAC2XaEQt+eGuQvkQi70/sdbasr47MDS4vDPWw3q9lWtzWJDlrfWw6tTrapDya2m/2SnC/tgC6ABaSCAwVqkCyWtkKiTbKnHqvXCTII4zo5Av6vWlTumvKdGW4quq1pSpvV1JnPr/AHXEAd05sjM9Vb6vLQ2O1WlzSvTV1zQJF/Wx4Q8/oTs39KJNqic0fVDOir03UlSfql/UjbOfdxA7MAdGxxiNxgtxKjUeY48U7uqt9dSmNpQNJbm+L7SrFzy4WIE6e1a6rbE5FitxU0NVqLSCbTjr6F2UoB+r4wMMnbFLLJWVpkLMspbaraXxtRuzYqtsvoZZapQLyVCU+ll9tt9tDSr6W3223UpS62laAfs0M7RH25IzsLW3MjQgL6iha2lCmbW5GTzrr+pJUSMolMnL51113MKKst51113DjWtagdLIoHB5eoQLJZDIpJ1bVfUxrVSKOtD0obb63W31vQHuSNSajvrfbbfW5PcXWt1tt3HjSlaAXOaUUcUYQcWWaSaXeUaSbZaYUaUZbWy8swu6lbLy77K1tvsupW262tba0rStaACjamlrYm5GzsjagZ2luIsSt7W1o07e3IUpVOBaZGiSFkpkxBdO1YSSVYXbTtW20AHRoYFBmyQLJY2wuJt8qcKGUXyZDHWdJIF1Dv77RY8p0Zbipob/APidWU38/wD9riAP1lMJhk5Rp26bRGMTFvSKaLUiGUsDVIUaVZQowiitOldkisglTQg44mh5dlptCjTC+fzL7qVAsXxPGAO8bh72M4V7yACYKUpbSlKUpSlKcKUpSlKUpTtUpSlOFKUpTtUp3AByAAAAAAAAAAAAAAAAAAAAAAAAAAAAAAAAA1Nctz/Nw7B+X/ghJ/8AqPLvL8H+3gO3R33da/jY/Sct99x3P4mp+az5hg+lngQAAAAAAPSL/Bk/Ntv3+S1v+pJoPNcJvua3/Gy/NRf6A+Gr/vIfPI+gmPGHqQAAAtNogMFj7y4yJhhcTZJA79U67PrRHGdteXPqptDjeuLmjRkrVvVDqUNM6SebzzKUvu43UpUAXMoTp1ic9IrIJVJVRJqdSmUFWHp1Cc6y4s4g8k224s0k0u64s0oy26wyy66262tta0AHQRmGQ+FJT0MOikaiaJUfVSqSRlia2JMpU1pwqoUENaVKUcfWnaqcZZcZWnarcAK1+jzBKWw9lk7GzyNmVczpTS/NiJ3bFPU7qXl9XQOBChKdzL7aX2dUKu5t1KXW8K0pUAfoysbJG2xKyx1namBmQ2XFomllb0jU2I7L77jLrEqBCSQlT2XGX3mXWlFWUrfdddWlbrq1qB1klhMMmhSMiYxKMSwlvPuUoCZKwtT6UhU3UtpcoRluiRVYmPupZZS40mlhlaWW0rd/JpwAuMkkpOUUQQUWQQSXYUSSTZaWUUUXbSwssouylthZdllKW2WWUpbbbSlttKUpSgA/QAAAAAAAB8vDlqv50TcL65v/AGAzD6BoL720f31X89njNNfd9T95S/MRq2FwVQAEgtfyvSfSqfnqLuh8FDqfzs4qnv5dZXiU0AAAAAKB0+V6v6VX89BFX+Cn1L50b0/fx6yPhSHaABtJ5FX+dE09+ub/ANgPIptP/eyt+/o/72Ja6F+76f7yr+Yz6h48AezAAAAAAAAAAAAAAAAAAAAAAAAAAAAAAAAAAAAAAAAAAAAAAAAAAAAAAAAAAAAAAAAAAAAAAAAAAANTPLc/zcOwX+SMn/6jS8dujvu61/Gx+k5b77jufxNT81nzDR9LPAgAAAAAAekX+DJ+bbfv8lrf9STQea4Tfc1v+Nl+ai/0B8NX/eQ+eR9BMeMPUgAAAAAAAAAAAAAAAAAAAAAAB8vDlqv50TcL65v/AGAzD6BoL720f31X89njNNfd9T95S/MRq2FwVQAEgtfyvSfSqfnqLuh8FDqfzs4qnv5dZXiU0AAAAAKB0+V6v6VX89BFX+Cn1L50b0/fx6yPhSHaABtJ5FX+dE09+ub/ANgPIp9PLOjK37+k/RUiy10L930/3lX8xn1Dx8/PZgAAAAAAAAAAAAAAAAAAAAAAAAAAAAAAAAAAAAAAAAAAAAAAAAAAAAAAAAAAAAAAAAAAAAAAAAAAGpnlua8OTh2D/wAkZP8A9RpeO3R33da/jY/Sct79yXP4mf5rPmGj6WeBAAAAAAA9Iv8ABk/Ntv3+S1v+pJoPNcJvua3/ABsvzUX+gPhq/wC8h88j6CY8YepAAAAAAAAAAAAAAAAAAAAAAAD5eHLVfzom4X1zf+wGYfQNBfe2j++q/ns8Zpr7vqfvKX5iNW1acO1UXDWNjKoACQWv5XpPpVPz1F3Q+Ch1P52cVT38usrxKaAAAAAFA6fK9X9Kr+egir/BT6l86N6fv49ZHwpDtAAzP5PPN7Lrhufr9meQmFp2mGTgs89YeYnKRNxzm2r2RA6Opyk9OUQyNbi5JHB8P6pU0hnTLjyClB5ZSc2v0rbSubCtThtm0pRit8nBqWNnPjGOXJ3aNrxt7ylUm0o5cZN8imtVv5Mn1VMe5CieUYm0zSFuyd3ZHdOUaWYSaTeeiUXklnHNrkSSYb0NyR9VssVpL763F3VtvsuMJMKNM+cSjKLacWmsrDWHlcm09ymntTTXOtu/avZtL1GDIAAAAAAAAAAAAAAAAAAAAAAAAAAAAAAAAAAAAAAAAAAAAAAAAAAAAAAAAAAAAAAAAAAAAAAAAAeeT+ENbcY3xdp1LcK1e29wyBkqimPkMCVSScrTWOzK4NBpSuwu+69KoIbHs+Qm232f2BE3pC1dU18gYqOFtoW2qXF9SlFPi6MtectmPF5M7dr2pLfz8hXaTrwo2lVSeJVIOEFyuTWM9S5WfPCH0I8QAAAAAABua5CvZ+Kayb0RNxnK1KgjE6QXxXpSn+x0sfVSixG3W2qLr6Uoce0uUhTtiChd5zzIDWRpT3WHq7KX0mn7adxZ61NOToTc2ktri1hv5MLZyZLjQtxGjcyhNqKrRSTflRy0tz35fRlYyfSrZnpokTWhe2FzQvDO5kWqm9zbVJKxCsT38aWmp1JF95RtnGl1ta23V5t9t1l3C626lPBbt56/O7lzzfT9uo7MDIAAAAAAAAAAAAAAAAAAABZWQsgxPF8TdZnM3ZO0sjSnNOvvNNJsULlFhRhpLa2knGFdMc1nUry0iSy+lxl1Lr7riySzTS8pOTUYptt4SW1t82DDaSbexLa29ntew+VVyhucGXY/c/YDM0evLPaZnNzT06wi8g1E5HNbcgZXB1azkx6go9kdHFuVuDEf1Shh7OoQnHkpz7zE5X0jRlvK2sqNKeyWHOS8lzbk4/xc4PDaSrxuLytUjtjlQi9m1QWqns58Z5+cwxHecIAEgtfyvSfSqfnqLuh8FDqfzs4qnv5dZXiU0AAAAAKB0+V6v6VX89BFX+Cn1L50b0/fx6yPhSHaAA+Px/8AL+sBs+3b9GPlM0MH8odufrgy2R7DOf5tDGkiywhEnIMbnQ5tRFJyExTU1L3tA4uLUyElJyuoMberTs6c3qp5KEs9QoNMr7nRdldTdSrRWu98oNxy+drOMve3ja953UdJXdvDUp1fFWMKSUsJZ2LKzj5dhPXj1fKh/Pg5M/IPvOIPcLR3mZeu+n7fJ15m92b7zkPUXT9vk68vHq+VD+fByZ+QfecPcLR3mZeu+n7fJ15e7N95yHqLp+3ydeXj1fKh/Pg5M/IPvOMe4WjvNS9d9g92b7zkPUXT9vk68vHq+VD+fAyZ+Qfef48fSD3C0d5qXrvsM+7N95cPUXac+PWcqH8+Bkv8he9Ae4WjvNS9d9g92b7y4ep/WPHrOVD+fAyX+QvegPcLR3mpeu+we7N95cPU/rOPHq+VD+fAyZ+Qfef48PTD3C0d5qXrvsHuzfeXD1F2jx6vlQ/nwcmfkH3nD3C0d5qXrvsMe7N95yHqL7f2vow8er5UP58HJn5B95xn3C0d5mXrv7f2vow92b7zkPUX2/tfRh49Xyofz4OTPyD7zjHuFo7zUvXf2/t6sPdm+85D1F9v7X0YePV8qH8+Dkz8g+84e4WjvNS9d9g92b7zkPUX2/tfRh49Xyofz4GTPyD7zh7haO81L132Gfdm+8uHqLtOfHrOVD+e/wAl/kL3oD3C0d5qXrvsHuzfeXD1P6x49Zyofz3+S/yF70B7haO81L132D3ZvvLh6n9Zx49Xyofz4GTPyD7zh7haO81L132D3ZvvLh6i7R49Xyofz4OTPyD7zh7haO81L132GPdm+85D1F0/b5OvLx6vlQ/nwcmfkH3nGfcLR3mZeu+n7fJ15e7N95yHqLp+3ydeXj1fKh/Pg5M/IPvOHuFo7zMvXfT9vk68vdm+85D1F0/b5OvLx6vlQ/nwcmfkH3nGPcLR3mpeu+we7N95yHqLp+3ydeXj1fKh/PgZM/IPvP8AHj6Qe4WjvNS9d9hn3ZvvLh6i7Tnx6zlQ/nwMl/kL3oD3C0d5qXrvsHuzfeXD1P6x49Zyofz4GS/yF70B7haO81L132D3ZvvLh6n9Zx49Xyofz4GTPyD7z/Hh6Ye4WjvNS9d9g92b7y4eou0ePV8qH8+Dkz8g+84e4WjvNS9d9hj3ZvvOQ9Rfb+19GHj1fKh/Pg5M/IPvOM+4WjvMy9d/b+19GHuzfech6i+39r6MPHq+VD+fByZ+QfecPcLR3mZeu/t/a+jD3ZvvOQ9Rfb+19GHj1fKh/Pg5M/IPvOMe4WjvNS9d9g92b7zkPUX2/tfRh49Xyofz4GTPyD7zh7haO81L132Gfdm+8uHqLtOfHrOVD+e/yX+QvegPcLR3mpeu+we7N95cPU/rHj1nKh/Pf5L/ACF70B7haO81L132D3ZvvLh6n9Zx49Xyofz4GTPyD7zh7haO81L132D3ZvvLh6i7R49Xyofz4OTPyD7zh7haO81L132GPdm+85D1F0/b5OvLx6vlQ/nwcmfkH3nGfcLR3mZeu+n7fJ15e7N95yHqLp+3ydeXj1fKh/Pg5M/IPvOHuFo7zMvXfT9vk68vdm+85D1F0/b5OvLx6vlQ/nwcmfkH3nGPcLR3mpeu+we7N95yHqLp+3ydeXj1fKh/PgZM/IPvP8ePpB7haO81L132Gfdm+8uHqLtOfHrOVD+fAyX+QvegPcLR3mpeu+we7N95cPU/rHj1nKh/PgZL/IXvQHuFo7zUvXfYPdm+8uHqf1nHj1fKh/PgZM/IPvP8eHph7haO81L132D3ZvvLh6i7R49Xyofz4OTPyD7zh7haO81L132GPdm+85D1F9v7X0YePV8qH8+Dkz8g+84z7haO8zL139v7X0Ye7N95yHqL7f2vow8er5UP58HJn5B95w9wtHeZl67+39r6MPdm+85D1F9v7X0YePV8qH8+Dkz8g+84x7haO81L132D3ZvvOQ9Rfb+19GHj1fKh/PgZM/IPvOHuFo7zUvXfYZ92b7y4eou0/JRy0fKdqyDkqrbnIyhOeXeUcQeXHjiTSr6VtvLNKNZryzLLra1tusvsututrWl1K0rUPcLR3mpeu+we7N9yVIJ86gsr2mAWUcv5MzVJj5hlOZvU0kJ1tSi1bsfZ0dAmqZedVEztiUtO1MiDq5hp/W9oQokXSDjlHUOrnGmX2VC3oW0NShShTjzRWG3zt72+ts4K1xVrycq1SU5PnxhL9ylhLpwlnnI3ExCAAAAAAApw48fzV4V/NUN+8ynh529GHh59DM/8X8qVv5hpgJjWOdmZ/H2sm3mcbbmhe6KLKX3Xl2uL84tat8deo86paerm4K7kxFpaZPcWnKKKLrKuh9H1pOcqCUm8vUbim3v2bl8iRY09K3lKKiqmslsWvFSlhbvG2N/Lndse3ZJnj1nKh/PgZL/IXvQIvcLR3mpeu+w392b7y4ep/WcePV8qH8+Bkz8g+8/x4emHuFo7zUvXfYPdm+8uHqLtHj1fKh/Pg5M/IPvOHuFo7zUvXfYY92b7zkPUX2/tfRh49Xyofz4OTPyD7zjPuFo7zMvXf2/tfRh7s33nIeovt/a+jDx6vlQ/nwcmfkH3nD3C0d5mXrv7f2vow92b7zkPUX2/tfRh49Xyofz4OTPyD7zjHuFo7zUvXfYPdm+85D1F9v7X0YePV8qH8+Bkz8g+84e4WjvNS9d9hn3ZvvLh6i7Tnx6zlQ/nv8l/kL3oD3C0d5qXrvsHuzfeXD1P6x49Zyofz3+S/wAhe9Ae4WjvNS9d9g92b7y4ep/WcePV8qH8+Bkz8g+84e4WjvNS9d9g92b7y4eou0ePV8qH8+Dkz8g+84e4WjvNS9d9hj3ZvvOQ9RdP2+Try8er5UP58HJn5B95xn3C0d5mXrvp+3ydeXuzfech6i6ft8nXl49Xyofz4OTPyD7zh7haO8zL130/b5OvL3ZvvOQ9RdP2+TrzAmceUN3Q2PZr4/mXYCbzJpPLMTrU55ra1nOSE4g5Mc1uq9lb25xdGU4lQZQ9icFahnUGdTPPRGHp05hU9vouxtpqpSopTW1Sk3Jxf7nOxdeM9O1kNbSV5XjqTrNQe+MEop9eFlrkw3joMMBYHCAAAEgtfyvSfSqfnqLuh8FDqfzs4qnv5dZXiU0AAAAAKB0+V6v6VX89BFX+Cn1L50b0/fx6yPhSHaAAAAAAAAAAAAAAAAAAAAAAAAAAAAAAAAAAAAAAAAAAAAAAAAAAAAAAAAAAAAAAAAAAAAAAAAAAAAAAAAAAAAAAAAAAAAAAAAAAAAAAAAAAAAAAAAAAAAAAAAABILX8r0n0qn56i7ofBQ6n87OKp7+XWV4lNAAAAACgdPler+lV/PQRV/gp9S+dG9P38esj4Uh2gAABxxp3aerQDbUl5MvQ+Ucad2nq0DK519s9j9DGpPyZeq+wcad2nq0DK519s9j9DGpPyZeq+wcad2nq0Aak/Jl6r7Bxp3aerQBqT8mXqvsHGndp6tAGpPyZeq+wcad2nq0Aak/Jl6r7Bxp3aerQBqT8mXqvsHGndp6tAGpPyZeq+wcad2nq0DK519v7V6RqT8mXqvsHGndp6tAyudfb+1ekak/Jl6r7Bxp3aerQBqT8mXqvsHGndp6tAGpPyZeq+wcad2nq0Aak/Jl6r7Bxp3aerQBqT8mXqvsHGndp6tAGpPyZeq+wcad2nq0Aak/Jl6r7Bxp3aerQMrn+32TGpPyZeq+wcad2nq0DK519s9j9DGpPyZeq+wcad2nq0Aak/Jl6r7Bxp3aerQBqT8mXqvsHGndp6tAGpPyZeq+wcad2nq0Aak/Jl6r7Bxp3aerQBqT8mXqvsHGndp6tAGpPyZeq+wcad2nq0DK519v7V6RqT8mXqvsHGndp6tAyuf7fZoak/Jl6r7Bxp3aerQBqT8mXqvsHGndp6tAGpPyZeq+wcad2nq0Aak/Jl6r7Bxp3aerQBqT8mXqvsFK0r5VaeqBhxkt8WutNHIGPt9vts5QAAAAEm9yz1Hco47IHEiilvYnhemurdbaoRNi1URddZWtt1LTSCLy61tupWl1KXcaVpWlaUrQeV0rw74EaCvJaP03wy4K6Gv4RjOdlpXhDojR13GE8uE5W15eUa0YTSbhJwSkk8N4LS10Hpu+pKvZaH0peUG2lWtdH3dxSbW9KpRozg2uVKWUVXYdLvQtI/uG5/uorf76fcx/bH4B/7X8Hv+InT4L8Jv2O6d/mjSH6OOw6XehaR/cNz/dQ/vp9zH9sfgH/ALX8Hv8AiI8F+E37HdO/zRpD9HHYdLvQtI/uG5/uof30+5j+2PwD/wBr+D3/ABEeC/Cb9junf5o0h+jnHYfLfQvIvuI5/uvhp6of30+5j+2PwD/2v4Pf8RHgvwm/Y7p3+aNIfo47EJZ6F5F9xHL92D++n3Mf2x+Af+1/B7/iI8FuE/7HNPfzRpD9H6V6R2ISz0LyL7iOX7sH99PuY/tj8A/9r+D3/ER4LcJ/2Oae/mjSH6P0r0jsPlvoWkf3Ec/3Xw09UP76fcx/bH4B/wC1/B7/AIiPBfhN+x3Tv80aQ/RznsPl3oWkf3Ec/wB1D++n3Mf2x+Af+1/B7/iI8F+E37HdO/zRpD9HHYdLvQtI/uG5/uof30+5j+2PwD/2v4Pf8RHgvwm/Y7p3+aNIfo47Dpd6FpH9w3P91D++n3Mf2x+Af+1/B7/iI8F+E37HdO/zRpD9HHYfLvQtI/uI5/uof30+5j+2PwD/ANr+D3/ER4L8Jv2O6d/mjSH6Ocdh8t9C0j+4jn4f+a+CvqVD++n3Mf2x+Af+1/B7/iI8F+E37HdO/wA0aQ/Rx2ISz0LyL7iOX7sH99PuY/tj8A/9r+D3/ER4LcJ/2Oae/mjSHT/1fofoY7EJZ6F5F9xHL92D++n3Mf2x+Af+1/B7/iI8FuE/7HNPfzRpDp/6v0P0Mdh8t9C8i+4jn+6+CvqB/fT7mP7Y/AP/AGv4Pf8AER4L8Jv2O6d/mjSH6Oc9h0u9C0j+4bn+6h/fT7mP7Y/AP/a/g9/xEeC/Cb9junf5o0h+jjsOl3oWkf3Dc/3UP76fcx/bH4B/7X8Hv+IjwX4Tfsd07/NGkP0cdh0u9C0j+4bn+6h/fT7mP7Y/AP8A2v4Pf8RHgvwm/Y7p3+aNIfo47Dpd6FpH9w3P91D++n3Mf2x+Af8Atfwe/wCIjwX4Tfsd07/NGkP0c47D5b6F5F9xHP8AdfDT1Q/vp9zH9sfgH/tfwe/4iPBfhN+x3Tv80aQ/Rx2ISz0LyL7iOX7sH99PuY/tj8A/9r+D3/ER4LcJ/wBjmnv5o0h+j9K9I7EJZ6F5F9xHL92D++n3Mf2x+Af+1/B7/iI8FuE/7HNPfzRpD9H6V6R2Hy30LSP7iOf7r4aeqH99PuY/tj8A/wDa/g9/xEeC/Cb9junf5o0h+jnPYfLvQtI/uI5/uof30+5j+2PwD/2v4Pf8RHgvwm/Y7p3+aNIfo47Dpd6FpH9w3P8AdQ/vp9zH9sfgH/tfwe/4iPBfhN+x3Tv80aQ/Rx2HS70LSP7huf7qH99PuY/tj8A/9r+D3/ER4L8Jv2O6d/mjSH6OOw+XehaR/cRz/dQ/vp9zH9sfgH/tfwe/4iPBfhN+x3Tv80aQ/RzjsPlvoWkf3Ec/D/zXwV9Sof30+5j+2PwD/wBr+D3/ABEeC/Cb9junf5o0h+jjsQlnoXkX3Ecv3YP76fcx/bH4B/7X8Hv+IjwW4T/sc09/NGkOn/q/Q/Qx2ISz0LyL7iOX7sH99PuY/tj8A/8Aa/g9/wARHgtwn/Y5p7+aNIdP/V+h+hn8GxSUEF3nHRt/JJLtreYaazuJZZdltK1uvvMvTUtsttpSta3XVpSlKV41E9t3Su5zeXFG0s+H/Aq7uripCjb21twq0FXuK9Wo1GFKjRpX86lWpOTUYQhGUpNpJNmlTg1wipQnUq6B01Sp04uVSpV0Xe06dOMVmUpznQjCEUlluTSXKzoaU4/NpT06/H9Q9qtu5rdlbdj+Xd9BSnAAACQWv5XpPpVPz1F3Q+Ch1P52cVT38usrxKaAAAAAFA6fK9X9Kr+egir/AAU+pfOjen7+PWR8KQ7QAPyPrWhV9aVrSv8AJ7dO1Xt3U48K0r82na49ytfKrwGsvev7b9hNRjGdRKWXszt51t353fOdYISyAAAAAAAAAAAAAAAAAAAAAAAAAAAAAAAAAAAAAAAAAAAAAAAAAAFK1pWlaV4Vp5Ve54fT7lfLp8wDEkpJprKex/b7c25nbWVrdZbdXy6221r6daUqJ1uXUiqkkpSS2JNpfI8cp/QyagAStgeGtORs5YYx4/1UWsU9yxjmFvVyMzqKu1plUwZmJyuSnVpd1JTRGvOqQbzbupm0tv4V4cB8t7uXCfSvAnuKd2DhnoKrCjpvgj3Le6Bwn0PWqR14UtKaA4J6W0ro+rOD2ThTu7SjOUHskotZWT03ArRttpnhjwT0Rexc7PSnCXQejruCeHO1vdJ2ttcQT5HKjUmk96bytqPeeyMjNGWdsj0caW1gYWZEnbWhkZkKVsaWtvSl2kpkLc3IiiEiJGnKttLJTJySyirLaW2WUpQfxbaS0lpHTOkL3S2l7+80ppTSNzWvNIaS0jc1r2+vru4m6te6u7u4nUr3NxWqSlOrWrVJ1Kk25Sk22z9m7W1trK2oWdnQo2trbUoUbe3oU40qNGjTiowp0qcEoQhCKSjGKSSR2nGvdqOInHGvdqAHGvdqAHGvdqAHGtPKrWn9YAca92vqgBxrTyq1oAHGtPKrWgAca08qtaABxrTyq1oAHGtPKrWgAca08qtaABxrTyq1oAHGvdr6oAca92oAca92oAca92oAca92oAca92oAca92oAca92oAca92vqgBxrx48a8e780AONePHjXj3fmgBxrx48a8e780AONePHjXj3fmgBxrx48a8e780AONePHjXj3fmgBxr3a+qAHGvdqAHGvCtONa8fL4+Vw+PlgDxZcpdCopj7drN8ZhTE3xqPFrYc8EMzUT0ZuSuEnx7E5M+Xo0ttalJCFj47uK+1IntLSpblNxCMhOlLJIL/q9/wCTe4Y8JOG39yT3PtJcKtK3emtJaPveE3B+hpC+qOteT0VoPTl5Y6Kt69Z+PWdnY06NpCtVc69SlQhKtUqVHKcvyq/ujNDaO0H3V9PW2i7WlZWtxQ0dpCdvQioUo3V9Z0ri6nTpxxCnGpWnOpqQSjFyaiklgwTH+6z4YABILX8r0n0qn56i7ofBQ6n87OKp7+XWV4lNAAAAACgdPler+lV/PQRV/gp9S+dG9P38esj4Uh2gAfio/vN//R/0rRrP3r+T50T23wq6pfMdaISxAAAAAAAAAAAAAAAAAAAAAAAAAAAAAAAAAAAAAAAAAAAAAAAAAAAA7Uv+9l/4lv8Ao0E8dy6l8xUz9/L99L52f2MmoAGQepPmrdYv84fCntlxkfDP7qD/AKNP90P/APIzutf/AGDwgPbdzT/OLwC/75cGf/OrI92o/jKP2SAAAAAAAAAAAAAAAAAAAAAAAAAAAAAAAAAAAAAAAAAAAAAAAAAAAA8bfKv+b2zj9Jxf7T8BH9S//Jaf9DzgZ/3n4ef/AHPfH5ff3UX+d3S//wAM0H/5bQNdY/RE/wA8AASC1/K9J9Kp+eou6HwUOp/Oziqe/l1leJTQAAAAAoHT5Xq/pVfz0EVf4KfUvnRvT9/HrI+FIdoAH4qP7zf/ANH/AErRrP3r+T50T23wq6pfMdaISxAAAAAAAAAAAAAAAAAANx+XViufUuhhdTKeWXS+yt9OHl8bOdzvwcRrrxy0pJtcie35OkNNJvDwlnONnp3H6jYAAAW3OOTPs3/boH2+bt+cAFteFv8A62vnTH+34/H0qhyZ+fk6+rlAAf1v0bWcVrSnDjWlONeFONaU41rx4Upx8uvar2qdvtVBtLeDkAAAAAAAAAAAAAAAAAAAHal/3sv/ABLf9GgnjuXUvmKmfv5fvpfOz+xk1AAyD1J81brF/nD4U9suMj4Z/dQf9Gn+6H/+Rnda/wDsHhAe27mn+cXgF/3y4M/+dWR7tR/GUfskAAAAAAAAAAAAAAARnk/NWG8JNja9Zmy1jPEbO8r7mpndcmzuLwNtdXOxOYrvbm1dKXRqSrl1iUo1TekTGmqLU5d51xdC7a3U9ZwS4BcOeH13dWHAXgZwr4aX1jbq8vbPgnwe0vwiurO0lVjRjdXVvoizvKtvbyrThSVarCFN1JRgpazSK7SWmNE6GpU62ltJWOjKNapxNKrf3VG1hUq6sp8XCVecFKepGUtWLbwm8HbQHJeOMrMNspxdkCEZJjNyi9JbIYDK2GYMdyoqywwxNR2jy9xQVUFlmlX3k9I6rbYYXddZSl9ta8XCPgpwo4HaQeiOF3BvT/BbSqpxrPRnCPQ+kdCaQVGUpRjVdlpO3tbnipShOManF6kpRkk24vEtjpHR+k6PfOjb60v7fOrx1ncUbmkpJJuLnRnOKkk03FtNZ2o7iNymMTJro+Q+RsMrZbl7u1WvEbd299a6ujA6rWF+baODWoVJKr2R8bnBmd0dDukNrqgWtywslYlPJL4dK6H0toK8ej9N6L0joe/VtZXjsdK2Vzo+8VppKzoaR0ddO2u6VGt3tf6Pura+sq+pxV1Z3FC6oSqUK1OcpqFxb3VPjbavRuKWvVpcZQqwq0+Mo1JUa1PXpylHXpVYTpVI51oVIShJKUWl31e1+D8NOIriYcK9wAAAr6vpADnhXhx+Z/t4cQBwAAA54V48Pj2/KAHVpntlWujoyI3drVvTGWgOemhM4JD3RoKdSzzms10byjr1beW5FJlJrferJJtWlpz701TbSjK29dXR9/QtLTSFeyu6NhpCVzCwvattWp2l7OzlTheQtLmcI0bmVrOrShcxozm6EqlONVQc4pxxq0p1KlKNSnKrRVN1acZxlUpKqpOk6kE3KCqKE3TcklNQk451XjsxyEgAAAAAAAAAAAAAAB42+Vf83tnH6Ti/2n4CP6l/+S0/6HnAz/vPw8/+574/L7+6i/zu6X/+GaD/APLaBrrH6In+eAAJBa/lek+lU/PUXdD4KHU/nZxVPfy6yvEpoAAAAAUDp8r1f0qv56CKv8FPqXzo3p+/j1kfCkO0AD8VH95v/wCj/pWjWfvX8nzontvhV1S+Y60QliAAAAAAAAAAAAAAAABTLb7rEqi+zjzqFXcK0rWlacacOdStK0rStvHncfAI6uVTk08bMZ5stLPyG0UnKKe7WXz7PafxciT9RoTbZQvm0pzTLKUtMsutrStDKX8ONDONOdzq141rWvHjStRjioaqWEsbnsTT3p7N7XP2iU5Jt73hxa5Hl8q+bmR/N155yg0ko3qVpFhfOv5lt915hlOdSnCvG222ltKcac3jWte1WlKVpXGZSm4xlqqKi841nLOH7Pbnl5CSSTe3OVjdjp6ejm9BT3KlFxZNtt1thvTeim3cyl1t1KW3151La148K0rbfw51K0rThW7hx46OpNqCTSlxmpLY8bOXl+VcnKZ1Vlp5xqOSw8Pds24+b5Gz+7zjyaLS7jeqXFJKqSTKl2W3WXc02nNuttpzLqW3WW3W1rTu0u49qozrVIupFy1sR1lJLGMvGPlT9m4aqajJLHj6slnLxjKa5uXecWGqbbUZ151L7VNSy7iupWWUtqYVdfbdbWledW62tKc7/wBm6nbpbbTtUzrTTpSlJSU3HMUsJayzvznZnblb9hs1FucUsOKk8534e7C5MJ46cn4mLL7rjrrDq2VJMMLLJonNMsM6nWtta3mWl14c6tK0pzLreZT+6rW6lRo60m6j1mtVtRg4tqTjv1ufWaawlzbeU2VOK1E9uvFOT1lsT1mtXOMSSxrJ5yiqoYcoNrYXf1ClhJRt91bLTL+edStaWUpfxtpbbSyvO4051bvK4UpUSa06j1U1BRjGT2ZlrS1mt+NiWdvV8mjhFQy1rZlJLbs1Y4TfTltYxlbD8FNqi7oXVTK2X9Ltsr1O0vm8adV5p1vOturS66zhxsurcXSvH+RXtDFSMnxeZYevHYsYy9bD5duMbOTbuMx1U6mNq1XjOU8eLse/lex7Nx21PT492vd/V/UJ1uWeb7bt5EcgAAAAAAAAAAAAAAAAAO1L/vZf+Jb/AKNBPHcupfMVM/fy/fS+dn9jJqABkHqT5q3WL/OHwp7ZcZHwz+6g/wCjT/dD/wDyM7rX/wBg8ID23c0/zi8Av++XBn/zqyPdqP4yj9kgAAAAAAAAAAAAA5p5flcfAANZe8zKzyHZnkyWd/aW18aVmzGS+ltTwhSubcp6hrZldSRRSiWlHJj+oqCSjyuqlXdTOKLNs5pllt1P9X/3Pl/faM7lP91hfaNvbvR97Q7lPBTibuxuK1pdUeM7qnA6lU4q4oTp1aevSnOnPUmtanOUJZjJp/M+HVGjccI+5tRuKNKvSlwlvnKlWpwq05OOgtIOLlCalF4aTWU8NZW0srI8ZieunKdaSVwvHYxjojbaE7QY/wA8RuLNZbEzz1DhuAsWT8cy9dH2jobBfL4i+3OLIXLj24x/Nj0oWMJi01vMLKT33BfSume6f/cm93xcO9KaW4TVe4vp/uScI+53pTS93LSF7wduOHPCTSHBPhPoW30le8fpKOhNM6OVrfy0LTuY6OhpPRNDSMaELmMp1dL+0tdAd0TghLRFGhYQ4TWnCGx0za21ONGheQ0XYU9I2V3OhT1aPfNtWUqPfPFqrKlcSpSm4tJRQybCZ9j2hePp7AlFkWOf9w9goNl/KeO9fm6fLcL4WZdgti0Lhk1owvjlhQNL26o1MUiDC+PymLP39kkbtOpU2yF3q4Lzva33c07m2lf7ozhLwd4TQnpWno3uHdzbhBwI4I8I+6LX4O0OHfD687mPcyr2PBK+4c8J9JVLvR9ncw0vpi/s7KlpfR8lDRlroPRFzY2qtrVU9LhDp6lwKtL/AEeoW8q/DHTdhpbSVnomN3LQ+hqWn9OU62k6ei7anqV6tN21tQqTlSqJO4ndVoVJRlIuwjcfLeNdTNg8vsOfMFbnksczxZj3XXIrAlTxeUmTbLskiOPbY3sZj6HtbTHoqugcumLS+2Fx4xodJVEKn2ODJFXKiS9ZR1O4dwM4Vd2Xua8CdI9zjuhdwqppDQXC/hN3TuDGka1XS+iI6A4FaK0zwllpXuYcJdN3l5pLS9DhDoXQd5o+UtJQvbPQ+mlCVtpDTFrx0aPXLhdpTRfBThBpijprQ/C5W95oqw4P31CEbSvK80xd2ei4WunLO2UaVvKyvryjXzS4qpc2cpa8KNVR1smoo1bm4Hmrc+5ZzWx7MYKVwKfPuUnlXjiEYkluIZNE2QmQR9bBm+IG0pNIbKqEPEfVsL4W5SaPKrGd3ulK9JcvT1+UaZvO4X3RNA3Oj+BvAPSHcp7odHhHwc0dwQsaHCfT/DPQvDXRWmb+ejdJUOEFzpuDegtO6HdSx0lR0jo+drorSVGV7ZLRFvWjbVT0dtT4W6DvI3GldMUOEGgno+/uNJ1no+10ZeaLubSnCvQnZU7abV5aXMFXoyoVc1qE40qnfE4ynFYeueeN6olqGx8pK+ZVhbxFFsRiGe37ThBjaMExFFgCYLWh3uYGPMxp6TItcqsWL3kqSmSZzMWRZbLkR7IXBOtt5Vxn2617nf8Ac9aZ7tWkP7lnR/A/TtlpihprTfc50d3cbjhTpappqv3SNCW97YrSN/wGhCtwY8D9IcLrCei4aJtI0NL0NC3FO/fCHvqMox8lPT/DO24JW3dDr6Ss6lpWtbHTdxwUho+gqFLQd9Uo1FRoaVclevSNvo+4jcSr1E6FS4hKj3sqbiy9EM13Lz9vbv1gHHW0yPB+MMANerS+DWp8HY3yHJGx2yriVfJXRKjcpKmTEqI+5vbevcpKRJU8kejK1akMPeYYjTuVHOiuNBdwvucf3PX9zl3R+E/cgrcP+FvdIvO65b8IJVeH/Cng1ou6suB/DO30VaVa9roqrVnT0la2F1bWui6mi6mi7GGLy401Y6cr1bZ2vdG+4X6d4Z8NNCaO4Q0dDaM0Jb8Halk/ci0vrpXGk9Gu6nFyr6se95VISlVVRVau1QozoRUnKKIluVtfn6HclfbA8hRPFMw2vcNoYhmZ5vx2zzFhVLcFRKWEKJKxx90OIWNi4x1hDrII4gRvyJpIdnRAlkaZ/YEZ7Oq9hpruGdxzub6d/uvnwi4M6Y4Y6E7jlr3JdN8BbBcJ77QekaVv3QtM6GqUtFaQ0lZwqULq3jaaftNG6Uua+jq95Us7O5q6Lq6N0jXp3tGsocLuE+mrPuaqxvbPRt3wmq6dtdM13YwuqLloi2rqde2oVZJwnKrbTrUoKrGkp1FGop0oajvR/wB1836i475RlJnCaNGwUg09TYNdsXz5XCGuBOMxM2QaSEELj08jMBITM3UYvOlCdI4OUXb0Kx0jxpx/UCF1LLCaLR3cE4Ad2nhP/cwV+5/oK97muje7dV7oFlwt4OUdP3fCK10JHuXXlS507pLg5pXhHOrfa+l+D1OrWtbXS1xcULTSdOFLjKlu5Sn11+GOmeCuj+H8dN3VHTlfgnHRNbRt73pCyqXa07QStKF7b2v6l/k121GpO3jCVWi29k8Y6zWfdDKLtsxhXGZuwEk2nh2YGvIifJ175pxlPWlLgqSROBOs+YH+ESOQYwizZJYG/qY+6Qg+PzV6c5gkXuUedkr4ttvXt1nd3We4NwPsO5Z3QOFNLud6H7kumuAt/wAGpcEJaL7t/BXupz7pGidMcJLXg3pGz05ouy4UaTvtE6fsKOkbPhBS0jobRthoira2+kbKvou2lGhcLn4PcMtJ1NP6FsJ6YuOEVppehe+6SnwYvNCrQlzb2c7yjWt7idtSp17OrOjUs3Suak60ZTpVY1p5lFSNhuX8oZmrDGMdy4lkqDqyMoL4vkBp0vvgMOTQ0vBcrlaWxMzF5ycVTTObcqosWrS5gbKVqoiJHy8gyPWQSjYYWbd5bh5oL+5o4AcOuFncK05wT4QW9XglaaU4PXnd1XCLTdXTs+H+i9CVKstIS7n9rRveDz4HXPCul7jQ0PQpz01T0JVjpKXCHvuM4Kw0LfcOtO6H0bwvsdJWM6ekq1G8o8FKllb0rVaFrXigqXuxKSu1pKOj/wDKuPklbu5zQ724vDdq6mY7yQ18qzyibk7Z8msmbGKK6mr5BHnCH4rQoZq3zGD5gOhrI7rGWEtzq1IsTlF3pYyqjS1mc5CUdddO1snPssNpa92bhNwWvP7jz+5ktbPuc6B0Vd6R0v3ZLbRukrbTfDC4uNAXOhOEHAmGnNIWVC/0/dWd5X4YzlGrpWjpW3vrTRk4KPB6homm3Ah4K6P0hS7qHdGrVNN3dxQp2vBCpVtKltZRhcQvLXhBKzoznToxnCOi1CULeVHi51lUl3zKo9+6Ef4SPrwAAAAAAAAAAAAAAB42+Vf83tnH6Ti/2n4CP6l/+S0/6HnAz/vPw8/+574/L7+6i/zu6X/+GaD/APLaBrrH6In+eAAJBa/lek+lU/PUXdD4KHU/nZxVPfy6yvEpoAAAAAUDp8r1f0qv56CKv8FPqXzo3p+/j1kfCkO0AD8VH95v/wCj/pWjWfvX8nzontvhV1S+Y60QliAAAAAAAAAAAAAAAAB/N9lpll5d9ONl9t1t1ONacaXUrStONO3TtV+Zwr3K0GsoqScXulv6ujm5+XaNqaa2NNNdaeSiqkOuLtTmKa3kUrSl1Op8DryqV40LvOoZwr8yl11pVL76W9u6lbq1EfFywoufiLkSSk0v1udiSfLz9CJNeOcqLTxjOdmXvaitreN2Xyn6Xp76G1OINoVffZbYZbeX1Sy/mcaWXcKX2VtutpWtOPOrbWlacbaVpxGzg1LWg8NpJp7Vsxj5TVSWMSWVtaxhNZ5MpbujkP4ojpbYRbQytbilHSTL7raVuOMrS7n17VaUs51bu1w40pSlKV41/lDVUsam3ap68m+V7uRbuj0Byy28JZWEluS5Pt8vQf2am6rcorz+bQ9L0b+541t/vn8vy6c7++f3Pa8ry+32tpQzKTz76Grt587/AGfbcYUti2PKlnk/rOapuJaUvn0/4NeVdx5v931Iu6zhSnO/k8ePHjxrw8rhUHB4gk0nDG3HMsM2UlrTk175SS65bns5sv5eg/jox1lxvUVFCyzr7jLrbiuqXWXX/wB3Uq6plttvPr/K4XWX223ca0pXjUYcJKT1Z4jJ5eVlpv32q+RbObp35DlFpa0cySSTTxlLKWerPJte7KP7uT30M6qUb1O+tlpZnPLoZbfbZWvMurbbeVWl9ONe3S7m1pXhWynCnDMoSzrQkk2knlZzjan0NPfjf1BSWFGS1ktq5Gm96Tw9jeM9SfIfxckuuKJsqfdU0k60+ht9OfS4zjdW6l1lLrK0srS6tKW23W8y3m0tu4U4A6bcUtbMoyck3z7eRY3J7Etz5eUKaUm9VYaw0uRZW7PVn6OQrKceFONeNeHbrw4ca93h2+HpcRIaHIAAAAAAAAAAAAAAAAADtS/72X/iW/6NBPHcupfMVM/fy/fS+dn9jJqABkHqT5q3WL/OHwp7ZcZHwz+6g/6NP90P/wDIzutf/YPCA9t3NP8AOLwC/wC+XBn/AM6sj3aj+Mo/ZIAAAAAAAAAAAAAAAxA2k1snOcpPrxPsbZXjeKpvrvkh/wAhsKyXYvcMrR1+NkOP5Lj5W1ubC2ZLxauTllN8mVrSVaeQ3X0VEEW3J7i+fzvuvcZ7qnBbufaM7p/BzhnwP0vwv4Od07glY8GL+joHhPb8FdK6OejuEWi+Edte2t/d8H+EdvOSudF0YOnVsZQ1W9aNSMnFeN4WcHNI6cr8Hr7RWkrbRt9wf0pU0jRneWU7+3rqtZXFnOlUpU7q0mvFruSlGqnlbGigxJqvLmbNyzZLYXM1uecwIYo44/xoWz4+TYsxbhyEPqhncJSkgEAulU/dLJZMnNmSXSqeP81en5wZkrfGUVWxkSnJFueGndg0LfcAaHcs7mfAV9zvgRcaYteEvCqV9wkq8LuF/DjhBo6ne22iK3CPhGtD8G7R6G0HaX1ZaH4O6N0DYaOtr6tc6VuO+9IVoVqGdE8F7ulph8ItP6XWm9L07SpY2Co2S0do3RVpXlTncxsrN3F5UdzdSpQ74vK1zUqTpRjRjGnTTjKyY/pVPoBhPHmPcV7KyOAZCxhnLLOZ2OdIokqWwaVo8t5NyROn3GuVcP0nKFBPYdY05GPZib7pczPSGQsLNN485R5aUY13X+k+7zwc4ScPeE3Cbhh3K9F8JODXC3ufcDeAukOD1fTNK34QaHrcC+CfBbg9o/hTwP4bPg9cXHBzTkrzgxTvqkVoW+sLjRmkb7QGk7XSdvON3Hkt+B9/o/Qtno/RXCG4sL6w05pTTNG8hbOpaXMdJ6Q0jeVNH6S0c7mnG7tOK0g6TxcUqkK9GndUZ05R1Ha5XJ1I5qw7cm57ywbO8jbf1xRSWzDGsFKxExQW/A6Us3DzrA4guleSVhcmiclstk6uQSSWSA17VpWtvNSpGtvomPtZ/wB07X0DpHuLw7nPA2HB7gv3E/DF6G0Jwq4Qz4aaR4Qx7olWUOG1nwi01b6H4LUZaJ0xoqT0TR0bovQ2jYWFGteXMK1a7ueNp8ke59C8teFq05pN3d/wweine3OjrOOjLeynoJa+iK1jbSr3k++bW6xd1Li4uKsrirClGUIU6UYuXsfa8Z8MnscmWxe0VMxNMNhT/EWTHuPsWqcGQWTr5WhJaZDMsvMhGTchEZIfzGkjorC220jcOi6la6OrRGbHJSlUt/i+EvdN7nMODmlNB9zDuSPgRe6c09o7TWkOEvCThfS7oHCDRNvoe4qXmjNBcCr+pwT4M1OC2jY3lRVdI3TeldOaWpW9pZ3mlpWtKrSuLiw0Fp2V9Ru+EHCOOlaFraXFpR0fY6NeibK6ldRhTrXmlaSvrxX1d0ouFGiuJtLVzq1KVJzmnDHuvJyTtwxOxanSXaJe/wCk7C/s9LcRmYuuRZhecUxl6KkMZwO/bBJ8k3dVx02rULMzLFrPjBlnDlCGy2JdlSMhUoW3fS/8KHg7b8MtI92TRXcjt9G93vSOjb3PDSPC5XHAix4YaVsJ6N0t3RNHdzWpwWWpwnuqFxfX1Che8LL/AEBa6eu3pn3Hr1KVO3VBHuf38tG23BevwklW4HWtahqaLejVDStXR1rXjcWuha+mVe6srCk6dGjOdOwp3VW0pq2dWCk5vKPEmr9MW7T7c7L9m9XzxU6bX9NSFUjfWykFpguBu0J53ZH1+cOybso669c+b1ij9GXo/Quc7dV6WX8i4ad1vwv7kPcW7lXuB7nvuQ1e6RVennpXvvwhfdB4RWWn8e5nudbe5XuT3n3rn3Q0l3/xnH4s9TiZ+o0XwcWjeEnCfhArrjfCOOhI968TqK09x7KpZ7KvGS47j1NVPg6fF41fHzlY+4R5OqmG0miiWmYKyPxFUk2bkHVP4v8ArR/GVTYxDPEfQ+b2aufYf2H1m3VOr8ZR2QdbKW9QZOmc5J9K4f8A9094c1v7oWr4Ee5f9/jRXco0Zq+Enfvgr/exuODtfj8+4Np7t+7fuBq8VjRHub33rcZf8RitQ6I4BLRceBsfdJ1vBK409cfc2p389NxuYqPw8uIVt3wnn9W43U3U9bxZHnWiUIym/wC6p2RZS4u8Q3LiWGYu5R9naiWV6x0ow3HndrZ5KxSZQ4PCZ1frHxc2yxjPVRxEmYXVjSWKEz4SZfzfL8Hv7ofT/BDR3cGp8GNEW1npvuGaZ4daXtdJX15UvrDhPS4c6Tsru+0VpDRVK2satno6Wj7e60NfwpaUuKukbPSFeVOro+cY5sL3gXZ6Sr8L5X1xUqW3Cy10VbVKNKCpVbGWi7erSpV6NZymp1lVnTuaTdKMadSlFSjUTZd+I8O7VxqUw1wzLt215Th0Kjzo13xWI6+x/Frjkl5WoEzWgkmWJQ4TzJZjkczEWrnNM2Y1acVIVsjVJnBy6U0oax9VScNOHHce0rojTttwF7it3wQ03p7SdpeR0xpvuk6S4X2vBaxoXNW7udF8DdEW3B3grC1p31R29pVu+FV7wwuKGi6VW2teJvK/ulS6dE6J4TW1xbPS/CilpOztKFSire30LSsKt/OVNU4V9J3M7y9c501rT1LKnZQqVmqlRuCdJwdCdE8u49iUbwJENupHHNT4hN00gjmP2KAr2nO7dAm6SXS9swmTsomyfVYTjxK70JZzFiXGyadH4/Kug/ZeUkNvXj6Dp/8Auh+BXCXTWlO6NpruLaL0n3ZNNaAq6N0nwk0jwjtrzud3XCK50UtCXXDyp3K6nBNUKnCarY697GhW4U1uD1PhJNaf9xZ1oRtimsuBel9HW1voSy4UVbXgva3iuLeyt7B0tM0rON27yOiI6cjfZViqj4p1I2Mbx2f+RqsoeOTlHdZZDCtw8n7PxDJqBHF85wbGkWy9ix5gZjw5OrziFqmbRB5FDshJ5k0WRIgpJLrbX1kcITK7XW5vOuTuTbevKvbvnulO6xozT3cQ4J9yXTXBS5r6X7n3CDhVpfgVwvseEUbK1s7HhreaCveEGjNOcGqugr2Wmak62hpPR9/bae0O7PvmCqWt0reSubmhwcuLPhbpLhJaaRhC103YaNtdL6MrWfG1KtbQ8L+no+5s72NzT72ShfzjcUZ21wqnF5jODmnTy6HxU9WAAAAAAAAAAAAAAAeNvlX/ADe2cfpOL/afgI/qX/5LT/oecDP+8/Dz/wC574/L7+6i/wA7ul//AIZoP/y2ga6x+iJ/ngACQWv5XpPpVPz1F3Q+Ch1P52cVT38usrxKaAAAAAFA6fK9X9Kr+egir/BT6l86N6fv49ZHwpDtAA/FR/eb/wDo/wClaNZ+9fyfOie2+FXVL5jrRCWIAAAAAAAAAAAAAAAAAAAAAAAAAAAAAAAAAAAAAAAAAAAAAAAAAAAHal/3sv8AxLf9GgnjuXUvmKmfv5fvpfOz+xk1AAyD1J81brF/nD4U9suMj4Z/dQf9Gn+6H/8AkZ3Wv/sHhAe27mn+cXgF/wB8uDP/AJ1ZHu1H8ZR+yQAAAAAAAAAAAAAAAAAAAAAAAAAAAAAAAAAAAAAAAAAAAAAAAAAAAHjb5V/ze2cfpOL/AGn4CP6l/wDktP8AoecDP+8/Dz/7nvj8vv7qL/O7pf8A+GaD/wDLaBrrH6In+eAAJBa/lek+lU/PUXdD4KHU/nZxVPfy6yvEpoAAAAAUDp8r1f0qv56CKv8ABT6l86N6fv49ZHwpDtAA/FR/eb/+j/pWjWfvX8nzontvhV1S+Y60QliAAAAAABxx9P1KjOOr0oDj6fqVDHV6UDkYAAAAAAADj8eFa/mDH2yl84OK14d31K1/MM4zzfK0vnArXh3fUrX8wYzzfK0vnByMAAAAAAAAAOOPp+pUZx1elAcfT9SoY6vSgcjAAAAAAAAcfm/7K/m8sMcn0r59wOOPa49v1K8fU8sZxtxs9Kx6dwHHtce36lePqeWGNuNnpWPTuA4/Gva/OMY+2UDti/72X/iW/wCjQTrcupFTP38v30vnZ/YyagAZB6k+at1i/wA4fCntlxkfDP7qD/o0/wB0P/8AIzutf/YPCA9t3NP84vAP/vlwZ/8AOrI92o/jKP2SAAAAAAAAAAAAAAAAAAAAAAAAAAAAAAAAAAAAAAAAAAAAAAAAAAAA8bfKv+b2zl9Jxf7T8C+P/nQf1L/8lp/0POBn/efh5/8Ac98fl9/dRf53dL//AAzQf/ltA11j9ET/ADwABILX8r0n0qn56i7ofBQ6n87OKp7+XWV4lNAAAAACgdPler+lV/PQRV/gp9S+dG9P38esj4Uh2gAfzfZS+ytla1pzqUpWtKdulePGlace5wpx7vbp5Qw1lYN4S1HGUXtW9Y2Y5lu5N+7oZR9Fv/pW/h/UNOLfP9vtj7b+vvqHky9naOi3/wBK38P6g4t86+2f6vbzbXfUPJl7O0dFv/pW/h/UHFvnX2z/AFe3m2u+oeTL2do6Lf8A0rfw/qDi3zr7Z/q9vNtd9Q8mXs7R0W/+lb+H9QcW+dfbP9Xt5trvqHky9naOi3/0rfw/qGNR869vYO+oeTL2do6Lf/St/D+oNR869vYO+oeTL2do6Lf/AErfw/qDi3zr7fZ/bc76h5MvZ2jot/8ASt/D+oZ4t86+32f2ex31DyZeztHRb/6Vv4f1Bxb519vs/s9jvqHky9naOi3/ANK38P6g4t86+32f2ex31DyZeztHRb/6Vv4f1Bxb519vs/s9jvqHky9naOi3/wBK38P6hji3zr7fZ/Z7HfUPJl7O0dFv/pW/h/UGo+de3sHfUPJl7O0dFv8A6Vv4f1BqPnXt7B31DyZeztHRb/6Vv4f1Bxb519vsvstrvqHky9naOi3/ANK38P6hni3zr7Z/q9vNtd9Q8mXs7R0W/wDpW/h/UHFvnX2z/V7eba76h5MvZ2jot/8ASt/D+oOLfOvtn+r282131DyZeztHRb/6Vv4f1Bxb519s/wBXt5trvqHky9naOi3/ANK38P6g4t86+2f6vbzbXfUPJl7O0dFv/pW/h/UMaj517ewd9Q8mXs7R0W/+lb+H9Qaj517ewd9Q8mXs7R0W/wDpW/h/UM8W+dfb7P7PY76h5MvZ2jot/wDSt/D+oOLfOvt9n9nsd9Q8mXs7R0W/+lb+H9QcW+dfb7P7PY76h5MvZ2jot/8ASt/D+oOLfOvt9n9nsd9Q8mXs7R0W/wDpW/h/UHFvnX2+z+z2O+oeTL2do6Lf/St/D+oY4t86+32f2ex31DyZeztHRb/6Vv4f1BqPnXt7B31DyZeztHRb/wClb+H9Qaj517ewd9Q8mXs7TmiW7j276cPm8KVrX8PD1fwDKp879BrK6WGoxafO8bObZtz7CspSlKUpTtUpThSncpQSHG3n0t/K9/26+dnIAADtWF+eos+Msnjbie0SKNu7a/sDslrZRU1vTMtIcmpxTVMtvsoeiXJiFJNb7L7KGFW1usut421pOEvB7RXC7g5wg4Kadt1eaE4T6E0rwe0xaSbjG60VpqwuNG6QtpSW2KuLS5rUnJbUp5W1HbozSF1ojSNhpWxqcVe6NvLa/tKuE+LubStC4oTw9j1KtOMsPZsPRLC+XeiFY01WZHwHMC5kWnLKezYO+squLrFZdlthi9rLfjkDq3p1l1Lj7GtXc5Gttt9Elzw6VKqsN/BDhZ/yN3dCo6bvVwH7q/BO94Oyr1J6OfCfR2lNH6YoW8pylSt7xaLpaRs7qtRp6tOpd0e9IXM06sLK2UlRj/vTRX91/oGdjQemeCuk6WkFTirhaOu7WtaTqKKUqlHvl0K1KFSWZRpT4104tRdaq1ru6fH3ML94jLf3Rh3vqPNf4nTu4ftldzT0cJf+EFj/AIXvA3b/APhrhD0fqmjdv/8AU/bmHj7mF+8Rlv7ow731D/E6d3D9sruaejhL/wAIH+F7wN2//hrhD0fqmjdv/wDUjx9zC/eIy590Yb77fH8z/E6d3D9sruZ+jhL0f9kdL9HXh/he8Df2NcIcfjNHejHfP08g8fcwv3iMufdGG++1Pjw8PB/idO7h+2V3M+Tk4SdH/ZHS/Qt2Xqv8L3gb+xrhD+U0d+kfbD6MvH3ML94jLn3RhvvtT48O7Xhlf8jp3cNme6V3M1uz/wA5dmdXP+h1nGZc2dVbsvVx/he8Df2M8Ifymjf0kePuYX7xGXPujDffanx4eHhj/E6d3D9sruZ8n7Jf3PPodc8ub3vJl6r/AAveBv7GuEP5TR36R9ubkHj7mF+8Rlz7ow332p8eHh4P8Tp3cNn/AO8ruZ8mdnCXoz/ohc75ty3Zern/AAveBv7GuEP5TR3R/wBY+2OrLx9zC/eIy390od76h/idO7h+2V3M/wD9pej/ALI6X6OvD/C94G5/5tcIcc/GaO/SOQePuYX7xGW/ujDvfUP8Tp3cOXuldzT0cJX/AP4cf4XvA39jXCH8po39JHj7mF+8Rlv7pQ731D/E6d3D9sruaejhL/wgf4XvA39jXCHdt/VNHb+b7p+2R4+5hfvEZb+6MN99fj3Kh/idO7h+2V3M/wD9pen/ALI6F6erL/C94G/sa4Q/lNHdOz7o+2R4+5hfvEZc+6MN99vj2/Bxf4nTu4ftldzPl5OEnT/2R0L0vfhaz/C94G/sa4Q9P6po7PL/ANY6uVb9+wePuYX7xGXPujDffb9fzfBxf4nTu4ftldzPl/ZL+6x/od78R5/fPfha2P8AC94G/sa4Q/lNHez/ACjsHj7mF+8Rlz7ow332+Pb8HHL/AOR07uG3HdK7mb38nCX91j/Q/RHl/XPGcLWf4XvA39jXCH8po79I7PpHj7mF+8Rlz7ow332/X83wccf4nTu4ftldzPl5OEv7rH+iOhel4zha2f8AC94G/sa4Q/lNHdP/AFjs39Y8fcwv3iMt/wBbjDf9jrUP8Tp3cP2yu5n6OEvT/wBkdC9PVl/he8Df2NcIX/8AU0dz/wAI5to8fcwv3iMt/dKHe+of4nTu4ftldzT0cJX/AP4gf4XvA39jXCF//U0dz/wn5R4+5hfvEZb+6UO99Q/xOndw/bK7mfyrhKuVf9j/AG9qf4XvA3Z/+GuEO/b+qaO2Ln+6R4+5hfvEZc+6MN99qfH8D/E6d3D9sruZ+jhL0f8AZHS/R14f4XvA39jXCHf5zR27Zt+6ev0Dx9zC/eIy590Yb77ep/V5Xb4P8Tp3cP2yu5nycnCXoz/ojpfoWcZeq/wveBv7GuEP5TR3R/1j7Y5dg8fcwv3iMufdGG++3qf1eV2+GV/yOndw2f8A7yu5nycnCX9zn/Q/JmXqrdl6uP8AC94G/sZ4Q/lNG/pI8fcwv3iMufdGG++3qf1eV2+GP8Tp3cP2yu5nyfsl/c5/0Ot2Zc3vVuy9V/he8Df2NcIfymjv0h/bnHj7mF+8Rlz7ow332+Pa8rt8H+J07uH7ZXcz5OThJ0f9kdL9C3Zern/C94G/sa4Q/lNHbtn/AFjfv2Z5N+0ePuYX7xGW/ujDffX4/go/xOndw/bK7mf/AO0vR/2R0v0deD/uveBvJwa4Qv8A+po5c3/WOv0Dx9zC/eIy390od76h/idO7h+2V3NPRwl/4QH/AHXvA3k4NcIX/wDU0d+k/J8g8fcwv3iMt/dGHe+of4nTu4cndK7mnyrhKv8A/Dj/AAveBv7GuEP5TRv6Sx4+5hfvEZb+6MN9T5ah/idO7h+2V3M//wBpen/sjoXp6sv8L3gbt/8Aw1wh6P1TR23f/wBZ+2R4+5hfvEZc+6MN99vV/r8vtcT/AOR07uG3/wDeV3M+XGzhL04/0Q+Zc+978LWP+694G8nBrhD+U0cuf/rHV6eQePuYX7xGXPujDffb1f6/L7XF/idO7h+2V3M+X9kv7rm0O+aPP77lwtbH+F7wN/Y1wh/KaO/SPt0Dx9zC/eIy590Yb77er/X5fa45f/I6d3DbjuldzN78f85duNbH+h3jOI8+NZ78LWf4XvA39jPCH8po39JKZZy7+I7Eii9uwDlJUutJMuRplz5E0CQ9TS2tSSlK0hS5HJCDL+baaoKQLDCra3X2Jjq20su6bL/kce7HUu7anpHupdz20sZ1Eru5s7LhDf3VClrNSnQs6tpo+ldVFDElSnfWsZSerxqS1nHW/uvuCUaVR0OC2nqtZRbpU6lzo+jTnPkjOrGpWlTi3vkqNRpbdR7jQZsLm+TbH5lnmapeib2p6nDmlU9aGut96Jnamlpb4+wNBR95Zd6y9tYmluRqHA0so1xUknLzSSL1FxJf7ef3PfcU0B/c99ybgt3K+Dt5c6Rs+D9C5qXek7yLp3GldL6Ruat9pbSU6PGVo2sby+r1qtGzhVqU7Si6dvCcoU4t/wCJu6Bw10h3QOFWk+FGkaVK3rX06caVtRetTtrW3pxo2tup6sHUdGjCEJVZRUqkszltbIYr5fzP6uP+3tj7U9/J8mfp2niwMAkFr+V6T6VT89Rd0PgodT+dnFU9/LrK8SmgAAAABQOnyvV/Sq/noIq/wU+pfOjen7+PWR8KQ7QAAAAAAAAAAAAAAAAAAAAAAAAAAAAAAAAAAAAAAAAAAAAAAAAAAAAAAAAAAAAAAAAAAAAAAAAAAAAAAAAAAAAAAAAAAAAAAAAAAAAAAAAAAAAAAAAAAAAAAAAAJBa/lek+lU/PUXdD4KHU/nZxVPfy6yvEpoAAAAAUDp8r1X0qv56CKv8ABT6l86N6fv49ZHwpDtAAAAAAAAAAAAAAAAAAAAAAAAAAAAAAAAAAAAAAAAAAAAAAAAAAAAAAAAAAAAAAAAAAAAAAAAAAAAAAAAAAAAAAAAAAAAAAAAAAAAAAAAAAAAAAAAAAAAAAAAAAkFr+V6T6VT89Rd0PgodT+dnFU9/LrK8SmgAAAAB+RxVDiTSbq1paaXeXWtOFa0pfbW2tace1xpx407laUqNZwU4Sg90ljs9plPDT5nkjpQnNSm3EnW1tvtrXu8263jWlL7K1pTnWXcONK09KvC6l1tKScJQk4yTTTe/mO5SUllNbebkfNtPxGhkAAAAAAAAAAAAAAAAAAAAAAAAAAAAAAAAAAAAAAAAAAAAAAAAAAAAAAAAAAAAAAAAAAAAAAAAAAAAAAAAAAAAAAAAAAAAAAAAAAAAAAAAAAAAAAAAAAAAAAP3TpzVR1hJNvOvur5fb5tlvzb760pXm2W/Nrw7lKUrdWlK7whKpJRim3y45FzvmNZSUVlvHzvqRIpJVCCSiba1rQouwqla0pStaWW0t414fNrw418Nai6pxUIRjHcljt9uTiby29ry29u8/QbmAAAAAAAPxPTkKbeaeVYbTjWtOfbStba18uttfLtrXh5dtaVEcqUJrE1rcizvXUE3F5Umnz5+jd7OV8hRdZm3zt+OP8P0Xw1EfetHK8RY5drz0YN+NqLZrv2cz6Ol828dZ23zt+OP8P0Xw1Ge9qPkL7Z7fthGeNqeW/Z09HSx1nbfO344/w/RfDUO9qPkL29Pb7FzB1anlv2dPR0sdZ23zt+OP8P0Xw1Dvaj5C9vT2+xcxjjanly5eblz0fumOs7b52/HH+H6L4ah3tR8he3p7fYuYcbU8uXLzcuej90x1nbfO344/w/RfDUO9qPkL29Pb7FzGeNqeW/Zy56P3THWdt87fjj/D9F8NQ72o+Qvtnt+2EONqeW/Z09HSx1mba/8AFvxyjw/RfDX1RjvWj5HtHG1H+vf2z2v0jrM20/4t+OUeD6L4KeoHetHyPaONqL9e/tjsXoHWdt87fjj/AAfRfBQZ72o+Qvtjs+fnY42p5b9nR0dCHWdt87fjj/B9F8FA72o+Qvb0dntfOONqeW/ZyY6P3KHWdt87fjj/AAfRfBQO9qPkL29HZ7XzmONqeXLk5uTHR+5XtHWdt87fjj/B9F8FA72o+Qvb0dntfOONqeXLk5uTHR+5XtHWdt87fjj/AAfRfBQO9qPkL29HZ7XzmeNqeW/Z0dHQh1nbfO344/wfRfBQO9qPkL7f2fPzscbU8t+zo6OhDrM2+dvxyjwfRfBQY71o+R7WONqeW/tjsQ6zNvnb8co8P0Xw1DvWj5HtY42p5b+2e1jrO2+dvxx/h+i+Goz3tR8hfbPb9sIcbU8t+zp6OljrO2+dvxx/h+i+God7UfIXt6e32LmDq1PLfs6ejpY6ztvnb8cf4fovhqHe1HyF7ent9i5jHG1PLly83Lno/dMdZ23zt+OP8P0Xw1Dvaj5C9vT2+xcw42p5cuXm5c9H7pjrO2+dvxx/h+i+God7UfIXt6e32LmM8bU8t+zlz0fumOs7b52/HH+H6L4ah3tR8hfbPb9sIcbU8t+zp6OljrM21/4t+OUeH6L4a+qMd60fI9rHG1H+vf2z2v0jrM20/wCLfjlHg+i+CnqB3rR8j2scbUX69/bHYvQOs7b52/HH+D6L4KDPe1HyF9v7Pn52ONqeW/Z0dHQh1nbfO344/wAH0XwUDvaj5C9vR2e18442p5b9nJjo/codZ23zt+OP8H0XwUDvaj5C9vR2e185jjanly5Obkx0fuV7R1nbfO344/wfRfBQO9qPkL29HZ7Xzjjanly5Obkx0fuV7R1nbfO344/wfRfBQO9qPkL29HZ7XzmeNqeW/Z0dHQh1nbfO344/wfRfBQO9qPkL7f2fPzscbU8t+zo6OhDrM2+dvxyjwfRfBQY71o+R7WONqeW/tjsQ6zNvnb8co8P0Xw1DvWj5HtY42p5b+2e1jrO2+dvxx/h+i+Goz3tR8hfbPb9sIcbU8t+zp6OljrO2+dvxx/h+i+God7UfIXt6e32LmDq1PLfs6ejpY6ztvnb8cf4fovhqHe1HyF7ent9i5jHG1PLly83Lno/dMdZ23zt+OP8AD9F8NQ72o+Qvb09vsXMONqeXLl5uXPR+6Y6ztvnb8cf4fovhqHe1HyF7ent9i5jPG1PLfs5c9H7pjrO2+dvxx/h+i+God7UfIX2z2/NzIcbU8t+zp6OljrM21/4t+OUeH6L4a+qMd60fI9rHG1H+vf2z2v0jrM20/wCLfjlHg+i+CnqB3rR8j2scbUX69/bHYvQOs7b52/HH+D6L4KDPe1HyF9sdnz87HG1PLfs6OjoQ6ztvnb8cf4PovgoHe1HyF7ejs9r5xxtTy37OTHR+5Q6ztvnb8cf4PovgoHe1HyF7ejs9r5zHG1PLlyc3Jjo/cr2jrO2+dvxx/g+i+Cgd7UfIXt6Oz2vnHG1PLlyc3Jjo/cr2jrO2+dvxx/g+i+Cgd7UfIXt6Oz2vnM8bU8t+zo6OhDrO2+dvxx/g+i+Cgd7UfIX2/s+fnY42p5b9nR0dCHWZt87fjlHg+i+Cgx3rR8j2scbU8t/bHYh1mbfO345R4fovhqHetHyPaxxtTy39s9rHWdt87fjj/D9F8NRnvaj5C+2e37YQ42p5b9nT0dLHWdt87fjj/D9F8NQ72o+Qvb09vsXMHVqeW/Z09HSx1nbfO344/wAP0Xw1Dvaj5C9vT2+xcxjjanly5eblz0fumOs7b52/HH+H6L4ah3tR8he3p7fYuYcbU8uXLzcuej90x1nbfO344/w/RfDUO9qPkL29Pb7FzGeNqeW/Zy56P3THWdt87fjj/D9F8NQ72o+Qvtnt+bmQ42p5b9nT0dLHWZtr/wAW/HKPD9F8NfVGO9aPke1jjaj/AF7+2e1+kdZm2n/FvxyjwfRfBT1A71o+R7WONqL9e/tjsXoHWdt87fjj/B9F8FBnvaj5C+2Oz5+djjanlv2dHR0IdZ23zt+OP8H0XwUDvaj5C9vR2e18442p5b9nJjo/codZ23zt+OP8H0XwUDvaj5C9vR2e185jjanly5Obkx0fuV7R1nbfO344/wAH0XwUDvaj5C9vR2e18442p5cuTm5MdH7le0dZ23zt+OP8H0XwUDvaj5C9vR2e185njanlv2dHR0IdZ23zt+OP8H0XwUDvaj5C+39nz87HG1PLfs6OjoQ6zNvnb8co8H0XwUGO9aPke1jjanlv7Y7EOszb52/HKPD9F8NQ71o+R7WONqeW/tntY6ztvnb8cf4fovhqM97UfIX2z2/bCHG1PLfs6ejpY6ztvnb8cf4fovhqHe1HyF7ent9i5g6tTy37Ono6WOs7b52/HH+H6L4ah3tR8he3p7fYuYxxtTy5cvNy56P3THWdt87fjj/D9F8NQ72o+Qvb09vsXMONqeXLl5uXPR+6Y6ztvnb8cf4fovhqHe1HyF7ent9i5jPG1PLfs5c9H7pjrO2+dvxx/h+i+God7UfIX2z2/NzIcbU8t+zp6OljrO3ed/xx/d4/8r4a+rw8oY72o+QONqeW/Zz55ul+nG4rSE5Ca3mkFFlUr5fMtpSt1aeVW67+6urTu3VrXwiWFKFNNQilnfzvrNHJy2tt9Z+1fU9IbpY5317zVLHO+veAMgAAAAAAAAAAAAAAAAAAAAAAAAAAAAAAAAAAAAAAAAAAAAAAAAAAAAAAAAAAAAAAAAAAAAAAAAAAAAAAAAAAAAAAAAAAAAAAAAAAAAAAAAAAAAAAAAAAAAAAAAAAAAAAAAAAAAAAAAAAAAa60d2tHPNldo7cfLzdfQBnK516RlLe8AZAAAAAAGMp7mn8oAyAAAAudshEzeo1J5ozRGTu0OhN7MXMpY2MDqvjUSMkay9ujxcnfUqQ1rYb35wsvQs1rqqSXOiyy9KhoefbWymjqU4zjTlOKnNNwg2lKSW/VT2vHLg2UJOLkoycY4UpJNqOd2XuWektgbmoAAAAAAAAAAAAAAAAAAAAAAAAAAAAAAAAAAAAAAAAAAAAAAAAAAAAAAAAAAAAAAAAAAAAAAAAAAAAAAAAAAAAAAAAAAAAAAAAAAAAAAAAAAAAAAAAAen/AHG3U291ejPJ24u1laouZCpjyamos3fo+dr1jbJhkknEgZ5Ixu1ypzfoK/Pxxro1x9jTnNqVyKtuusqoJJLVLTzzvFaNsrO8je1byrWU6d7cQUo3lalqQjJtNRVSMVhY5Ny5Unn0V7c3Fs7SFrTpyhK3pSlF29OpmTW3bquctblw0+Xe9uN2/mlCnN28upGIMC4nhGFc/wC0esGHso55wyxpbolj7C+XHtqk7vkle5tCexXbA2RljEfrJH+OJUBjkiKQnL7ELm9SAqxb2aL0j3vo+8q3NWpcW1rc1KNtWeZVK1PW1Ywi3hzkm1CL3ye1ZTWIL60Va8t6VCnCjXr0YVK9JPVhSm03KbW+CaTbS3NbEnkxslXJ24Wk+Ns9SvUTdmNbTTvWSIOOSsuY2swvLcTVPxZG1ydtnGRMXS+Qyd+Z8iR+GHqyFzndVPHDVjHXrk1WrFC1jbnnrp6XrxrW0L3R8rOleSULerx8K2ZyWYQrRioulKSTeW5JY28rUEtHUnTrztruNxUtouVam6M6bcIbJSpzcpqoo9Oq8beVI6HHOgmI23A+Jc97ibeteqDPsEpfj8Iw5HhCa5vnUoiEZdKMbtkSTMccfYtWFww11rbYwr1BzqskyC7roxt6xNw529XSlw7mvb2Fk7120Y98zdeFCnCU8yjTi5Qk51NTa0lFLlex40p2NNUade7u420a7lxMOJlWqSUWk6klDV1KabSWXJva8LY3yZyWOY7dx1uqRc6x5fHG7GviglmxVFqy3EpGsVGEiUVzoYfUqq+5io0KSUPW0m06vZUZRktc7m6lX+haZoOxV66VXXdfvVWmM13e6zgreKXiuWsk8tpNYmkpLAeja3fPe2vS1VS75dfWxSVsknx75XHD2JJvWeE9XVkUGWNEMRla9ZM2Q1K25atp4fgmRxFkzkxL8MS/B0wg7ZP3UyPwuaNLPKJBJaS6HvMgKvaTF6dQ1uLaZeUcuaiyqK6o80tJV++6NrfWLsqt1Gcraca8a0asqS1p05zhCLhNQ2uLUtmWnlLOKthRVCpc2l0rqNBwVZOlOjOEZtxpz8aUuMi3hNp5y03FpPGVORdNXjYXZnkyNaMl7AQCDVz1ydeCJRjWcsWBWOJNsWo/x/J8kgmMJm2NuREN89lLm7slYpflC5xbHWSPL+0cIParofRbwUdIq1ttLXlK1qVFbaTrUq8J3UqjcIzhCpWpa1PFOEcqSoY1Uk8VFjb11LF1q2jqEq9OPH2MKkHG3UMNxlKNObjU8eTcWnVeG8rxFuNfWEtOXPJOLt0Ms5Al6rEkf0yhLIrlLctiBr/I3/Lc3mhsBx5ic9nVSCLHRnr5I259SyCUH3u58Uo1c66Ku9T77UtpX0hxNWxpUacq8r6TxmbSp04w1pVG9WeYrZFLxcyxl5yjgo2fGQu6k6nFRtYrWTi5Oc23FQSlKLTeG28voTWWZDRHk7cMRnHuDJPt/uvGdVprsrFmrIeIsb0wxL8vri8YSVUagh2Q8oSGPSSOtWN49LVBBypquvskKgpnpc4rykpiJ4RNfPU0vcTqXEbGwld0bVuNes60KKc4rM4UYzTdVxWzPipyWEzoho+jGFJ3d3G2qV461KnxU6j1W8RlUcWlTUtmMtvG3CSOhgvJc5Wctss/azZWnkMw6w6qxd/yLsDmx0JcZDDofi9ob2t3bZkxtKOje8ys2XtL+wuUUjhVWx2XpHKtVVqE5ErJL2q6aoxs7e6pUalepdzVKhbLEakquWnCWcqDhh6ze7GUmRw0bVlc1rec4U4W8XOtWllwjT2as0sZkpfrVs27MozyieHMB4w5InlVHXXraVp2aicoftJkDmoNxZLcMzSGvMZz/aZcTIYPKXF+5zHIUT+lUxWRNcgXp3Q5tkTerSNi1kOKOrJ3F1W07orvuzdnOFK6wuPhXhOMoJ+LOCjtTwpRcU08Yzydyo0KWjL+VC5VzCU7eLapTpSi1PZrQm3secxes84exYNJGY8cYlgbBhdzxlnluzM7z/GDTMMmx9DApHCzsLztaaYS54xXuD6qUppkqaLirqXSZmtRN63m1PTIrUJ6BYt9Hb1ripO4jWtXQhSq6lKbqxqcfDDfGKMV4mHiLi8vpfJT1adKCpOnWVWU6etUjquHEyeMQeXiTe/WSSS5yCR1/b0byHf7fY8cn258MAAAAAAAAAAAAAAAAAAAAAAAAAAAAAAAAAAAAAAAAAAAAAAAAAAAAAAAAAAAAAAAAAAAAAAAAAAAAAAAAAAAAAAAAAAAAAAAAAAAAAAAAAAAAAAAD037Ycpls1prJOS5QYQy0v8A4qmHk6tKpxPMRoljOpicyekxcmb5YxSO7oK1cgVvkdYWxhX3kKU61uJKSqk5ZKoqwy7xVhoW0vrfSLubdKvO7uIUq04uM0nJuDi3jKy001lY29J6O60lXtKtlxNb9SVvSlKjmLg29jTWM5a2bHsfJvP3j84w5qfyw+LtxVuUj3PVnd2DTLI2PswSdxsmTjjY/N0KcmNwYZ9c7K3Q9IqxNPnFAxSBC9nKro/BVjbR2uP6I4El7TpXF7oSpZcS4XGj60IVKUIukq0aNRSi6eElmpDMouMtkm8tPJpGpStdKwulVUqF1SnKFWUlNwlVjjFTLk8Qlsess6rezB1WeJLymmKcI7DueX9ktB8f4Ul+Jp1AGmU46j2qSp22mi01Itj58DxAlwpj1xyhdfOWJYY6onJ6aYo3x9OmJepE6RtO3Hu7YtqWia9e2jTs9Jzr8bCUlVnexjazjtc6kq9TiparzhRcm1yPLSzcVNI0qVw6lzYwouEoxlTha69dSytWCp03JOedjaSjlttbyDsqYOf+VC170anmsktxQuyPrfrFFtUM9YWmWUoJjWVwErD7q89iuVLKT99jhMih+QGJ6Nd1Dgw9OKZ1iW9o6q4OyZ6SM/VQuFoi80lC6pXHF3VeNzb1qVCrXjPNNRlTk6cZOM4uOyMktjznGCGpRekLaznbzpa9vSdCtSqVYU5QxJtVFryWtGSeW1uezGx4ubQ+X6+aQ7qZ6wJFNrcaSgjL2okmwSxbRSSNsS7AkQ2QfCY3Jk6E1Q/mSWPSvCTbImU2Mq5S9oLGSSKCyTD20plvsWmx6Tp3OkdH211Ozqw4m9jcztITkripaQ14OXiuE413TlruMfGjlpScnh7WUqFnd17eFzTk61pOjG4lCLoU7qWrL9c5RnSUopOTWrKWMrV2lVtxMeUnxbq/mZm2Zzhphj2GZJSRqJosTY0j+rSjJOw7KokiNQevhv8AELC1ju3RqIlkkyVwfpW6xMtOTeQhSVvdHElEdmypaKq3lvO1ttIznSc5uvcSvI0rV6rXjd8z1XOeXHENdZ2tY3LqppCna1o3NezjCo4w4umrbjLhKWW48TT2RjjXbbhhPypYIF5SvJzxjzJHJO5Pxw/o08zxVyY2h0qj7qivROXWGbQh1mz+01VJ7ukJ+mNjoiRKFDctLrxpbQpSRUs2tt0+iLfjaWm6FaLUK+lL6LUo4zTqYTklJYaafivas4fMyPSNXVloqpSlGUqVjavxZZalCTlqvVeU92x7092GZGcsFk3CEXwdEI5rw7EnJeUWzBbylWUWhSaWfLYU3TDGUVaYhjyROTeqUI1iNZkx5zRMTmM442+OPactEmKIITknruXQVvcyuZTuoOPubQejrdvWWsozbnUWcpqUdTEop4aa2Il0rVoqjThbyjJXtTvythx8XMcRjlbU4vWaj0mWsrzhtptji7WPKGgWQ9P3aKsGuuNcd53xll5h1RLyDgTJWP281jkyp8WZ7jfZQpxm6klFuETcGpW4EnJ0TorSNJBCpPQ7hp2tpZ1rujpOjf67r1KlGpbSvXTuKdRuUUlbS1IzWs4tSSzjLaydcri6uKdtUsatpqKlCFWnWjbqrSqQ2SbdWLk4Z2ppvKbwnkxNxPm9TnrPnKaawZ92qwXN8s7dYRhmM8b7OR+9ug2C5zlDCBjKqhELRvqSMRVmamGTIijYhSSWsxbO9rY9SjGqkdzwwHPXdXtlbW+iry1s7mFC0upV6ttNyqXEadVSUp4cpyb267i3lbd72HLRrSrV7+2r3NGVS4oKlCtHVhRlOm04rW1YJL9bl7G+dYxRMeqU6095JzlS4hmeYYhT5Onb/pWoIxdCsrQjIkwj7HGs7Jzkb9JSoU8PbW2pZTV5cux9HRyOdr08YeVrigQJLm85Zs7yN/pvRlWhRuFRpU7qMqtWhUpQblDYk6iT2NYeUllpLO00VtO00dfwrToupOdu406dWNSSip7XLVbW15aSexJ7OV6T8za8zPBsfwpI5Y+Y/eEeeMVNOX4ilhU1aZU5s0aeli1Ekbps3N93SYxJCzERtVTUqobanOtUtt6rry0vra1+ioXULmVeEIVo8RU4qbqU3TUpYzrU5N+NH9blJPLytmGVNWhOjGjKUqclWpupHUmpSUd2JKOHCSe3bsxnammiBx1kP2+3X/aAAAAAAAAAAAAAAAAAAAAAAAAAAAAAAAAAAAAAAAAAAAAAAAAAAAAAAAAAAAAAAAAAAAAAAAAAAAAAAAAAAAAAAAAAAAAAAAAAAAAAAAAAAAAAAABzx7Xqf7fS7vcrXwjVLD2Yxtzz8nYa4eVtWMNYxt6NuX8px8fj8f1DKW17t/ImuffyN7dv2xlZ25+TY93W9/yAMLmXWkjI8oNVPft3b0sZ593L053LAANZWNmcNZx1bk87Oht8m8xtytvI+Tl2bVv3bdnSc8e38f1fh/2gkksLC3buj5c+0YeEstvZlva3jfnpZxx+Px7nzP8AYGMZaSTefl5m/p+nCMvfnlxjL+24fH4/hBLl2Z5ccv0/blGFyc2N3s6gGE8NpZXy47f7Qti5uhbgGP687fp2fN0GNvPy7d/s27Pm6B/V8fj2+54OAYS243bsJZ37cfbO/lZl7uX5MfSAwvt8vp38oAyAAAAAAAAAAAAAAAAAAAAAAAAAAAAAAAAAAAAAAAAAAAAAAAAAAAAAAAAAAAAAAAAAAAAAAAAAAAAAAAAAAAAAAAAAAAAAAAAAAAAAAAAAAAAAAAAP5vvsLtrcZfaXbThxuvupZbTj5XGt1aU7fzO32xhyjHfKK62l8/UxhvcslP05F58S/bBXuxHx1Ly17ew34ub/AFr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meJ6/wCeJ7H0Esg2E8tzOLOvSutclieN5jImBy6CtUtq7oDy0MyxuWdDckatvVdHUGdHWpFKU3mHpzbLeSrpSwoydOrd0ac1yOW1bVsaxlPo5CaFld1I60LerKL3SjHKfsx8hcVNT9pfna8++w7kP4O+p+HtDT3Y0a08XtvsflPGFje2vbt6DZ6Pv8PFtVzyeI/6/SQg7NLqwOrmxPrY4Mr2yuCxpeGd2RqW51aXVuUGI3Bscm9YWSrQuCBWSclWI1RJShMpKMIOLsMsutpYU6kasI1ISUoTWtGUXlST3NdD9K3M5ZRlGTjKLjKLacZLDTXOntR143MAAAAAH8332l2XmXcaWl23X3VpTjwttpW6va+bXhSva+aNZyUYuXMm/t0c4W1pc7S2dLx0EeLFpyw64wy6tLeNaFl8a80uyvlW0p2qceFKc67hxurTjX5lKUtSrOrJyk+hLckurJ2wgoLC38re9/1dG4pBGbgAAAAAAAAAAAAAAAAAAAAAAAAAAAAAAAAAAAAAAAAAAAAAAAAAAAAAAAAAAAAAAAAAAAAAAAAAAAAAAAAAAAAAAAAAAAAAAAAAAAAAAAAAAAAAAAAAAAAezHko/MCYE9LKPtz5FHzzTX3yuOuP5qPbaJ+4KP8AG/OZsPFUWR4jdr/NS7KfX+zH7Ykj4j7Poj72WX4iH0nzTSP3ddfjZfQQCLE4gAAAAClXfISz6lUforxFX+Cn1L50b0/fx6yORSHaAAAAAAAAAAAAAAAAAAAAAAAAAAAAAAAAAAAAAAAAAAAAAAAAAAAAAAAAAAAAAAAAAAAAAAAAAAAAAAAAAAAAAAAAAAAAAAAAAAAAAAAAAAAAAAAAAAAAAAHsx5KPzAmBPSyj7c+RR880198rjrj+aj22ifuCj/G/OZsPFUWR4jdr/NS7KfX+zH7YkjH2fRH3ssvxEPpPmmkfu66/Gy+ggEWJxAAAAAFKu+Qln1Ko/Q3iKv8ABT6l86N6fv49ZHIpDtN9+i+osi2q5J3cFhw/hdhyXsHdtJg1rhj71niaWVx6M0QInKU22ZCktzcTDIlYgKUq5AscZEzMFpPOucTuJttt9Ld3UbbSltKtVlCj3tXcknJqUtmEoRzrze1RWG8vZv22ttbyr2FaNOEZVOPp4k0k0tufGe5cry8bDWxtFoDtnpsyQKUbCYsticRydVxLgsxYZtj7JEQflLUWQctQlSfGkqlzIiX0IUWqUiFyWo1TkmKWqWwpYQ3uBibvtb62vHONCbcqeNeE4SpzintT1ZpPDzsa2N9Jx17SvbKLqwSjLdKMlKLfNmLayRHmfXjLuvlMTVy1Fi4vTN+GINsHjOpb9HX3sixLkjrnWGym+kednWrMY60Z3HnML71tkTf1CnXJpR1OJ6pJRuaNwqkqTb4mrOjUzFxxUhhySUkspZSysp46DSrQqUZU1USTqU4VY4afiVPevZubxnG/dkmg/k9NuE21zFpGdi5PZsvJm5M6suPOzvHdxCxCsgirJac6sxtldYMmqZC0al3qWqkhJtlxfW6+y1zvsR3Re6Fr3rO8VSXEQbjKWpPWyqipe8xre+eN27JJ3nXVxG11Vx00nGOssNOLknrZxuT5d6a3k5O/IvcpezQl+nZusT05oYs0tL3JItGZ1iyX5SYUL5YQc22OuHYtOHjKiJyOIUWqTmI6H2viFMWrUL21MUhW3J4Y6WsJVFT45x1s6s5QnGlLCzlVGlBrpTfRkmloy8UHN0sqKWYqcXNZePeJt78rG/nSLeyzyRfKDYSxVN8z5CwJakgWNCESjIqyOZPw9PH2Bkrrk1KGy2GQSfyOYsliK1WSoeqrWIvrAh6Q5PdEDcjVqiNqWlLKtVVGFV8ZPOprU5wjPV36k5RUZdGG8rLWd5rPR11TpyqygnCO/VnGTj0yim2lyNvc2s8pHbbjg27k6ZDlq/V5rXJy9uUGPrNx78u1JdmVTfipLIrtfSsG2Lbb1qRWTddOq5MMQGEFXqzI5cdU8hPRPu6i90IUXcSWbeU+9+L8VrWiuMdRJ4ks41c527Y8poof5FKpxKf6uo8e5+MvFzqKG952ty3LnyXNr7yWe9W0OLWvNeG8J2O2L3+SKojF5fLMkYpxegl0iRKTEKluhxWT5zEFspoU5kK2e1awpnBuNfG52ZSVhjq0OiNGr6StLarxNSctf32rCE6mouRzcFLVxteZY3Pk2vNKxua9NVacU4bk5zjDLzjEVJrPRjOcNme3KSa7s2NNxuSpw42a1xZTKZLpfougyZgFDY14Zuy3ll6yXN4vNInO5QylspjFL565IS4bJ8gOKqj02X1scVzlxayjCuDR1eVS0vqrrSwri4cKu2o4Qy9VwjJvKSaaitnMjsvqUYXFpTVKOXSpZp+9Upt4ak1jfuz6S3dUeTdYNw+VMyPgHJGMEGrGHolkTITFkfCkK2Pxm9ZIxgrb4DPnqMxLG7rOnGQyTMxDbKokkKlr9CofL0TOxnq17p2NtZyJcmxc6Sdto+jVp1JV61SEHCrOjLVmtdRlKokoqDabwm1l7kzFGxVxeVKcoRowhJqVNVY60XquUVFvOstm1pbups1ztmiWyEgf88xqIR+BTl11rxeozTloqAZtwnO0jPjBA2lO7rLI+6RLIDy1z5IwI1SQuRpYEskrhHl6xG1PKNE5qSEhlhDSNDi7acpTh3xUjSp61KcM1XnCesvFy34rexrl3Z43ZVtevGCjLiIOpPVqRliGcb09rWVlEZwTWrM+ScM5o2DiERsW4e19MhRGVZqukEaYkTAsyE7HMURbm9E+u7c6yl1dXQqia5siiF6Xt1FKE9zTo0zgiOPmqXNKlXo0JSaq19d04qMm2qaTlJtLEUk98sZe7cyONvUnRq1ox/U6LhrybSXjNxWryyetyLcm28Ih5iZXOSPjPHWZPareH51b2RqSXHpktqlzdFZKBCRcpVnEJE1DlR5RdVCo8lOVzuqHGll23X2zNqCk3uipSb5kk28dKxsS27ugiUXJxSW2TUY8izsWPas9eSTtgcAZY1cy9MMEZxjBcNylAjWYqVRop9jslsbb5BHWiVtFLXuJuz5H1vSmF9a11at7oqonqpqkVdRWEKE5UdCvTuKUa1GTlTnlxbTi2k2tsWk1tW5m1ajOhUlSqJKccZSaa2pNYa2PY0Q2JSMAAAAAAAAAAAAAAAAAAAAAAAAAAAAAAAAAAAAAAAAAAAAAAAAAAAAAAAAAAAAAAAAAAAAAAAAAAAAAAAAAAAAAAAAAAAAAPZjyUfmBMCellH258ij55pr75XHXH81HttE/cFH+N+czYeKosjxG7X+al2U+v9mP2xJGPs+iPvZZfiIfSfNNI/d11+Nl9BAIsTiAAAAAKVd8hLPqVR+hvEVf4KfUvnRvT9/HrI5FIdpvL1zdXFs5BzlCS29crRWO21WubU40SqT09FjcYfH1ZqFVQgwuilIaoRJjDUx9DSL7ii77i63ll3W01aKlpqz1kni2rtZSaTSWHh8z62mWlKTjoq51W1rV6SeG02tuV1Pl2o6B6VKVP8HoiBahQceW38rc5IkFhxt5liJGZqi7LzEqS2+taJ05i5WqWXklUsLuVKVCitvVTjL7sLZp2aWzNjHONmfHntfPu5TMm3oiCbbSupYT3LxeTm6cbyt5XiKSh/u5I0hijb89qZVyR+ksTi6ZoaHByUSSUl1mZRkbYSUac813frTX5iKq0N9ihf1R5a7OoVuXpaG40TKMaWkdeUYuOkLmUlJ4ai1FqTzjCeNj5cN52DSEZSqWUoxlJSs7eK1Yp5ccpqKW97Vs2b0bfpInOSfwqfCSRQXUpQmg0fTnlXVpWpZxOj8qLNLurbWtta2GW1trWla21rTjStaCtTT4OXDW1OrJp9Du4YfypnfLK03QW56iT6P1KftTX2WUa0+RDlsoS8qzlR2If3cp0kGL9tTnxwtXqemO5xba5yaw1xU1M6qsMtkLU2vfVFF191XNClW1rVQTZfbY6Xpw7wt46q1VcWkVHkSzq4XMsNrqOLR9Sava71nmVO41m3teMyy+prOeTkwQ7yOy1Yc28rHYarUm2LeSD3NXLLTTzDLVS0guEVKVqaXXVocqK6WroWoM55tnSlHNvp1YznbaWwnozC3X1FJ7tjjJNJciaxs6DGjW832W8O0rNrlbW5t9GXnnzvOGT/7vZM/mU8dsaPK/zUWzh3O1w4/m8obS+/lP+A1P95AwvvPP+Fw/NZdPK/I5U74X5I15iaZ5Xa/38nNhWOQk5DQ9ZGys1pTHIjMzVZeitvabZ4ZcmhRMqKTW2OSpUgTlqSrug2Wl6aKcVU0iqrSrq7m6mthS4vC1N+HqKPPsznkwbaQUnTspU03R4iOpq5xr5Wd36/OOTOxNreZb7wIZU2cqLyEzbO072km7frJyX6GYpZLRZbI00qSZ+lJEgTv9rhWq+j2S7Fqy3Wi6tVlF1p9FNerUvEFjq94aS1cavfF1q43auXjHRjdyEt5rd+aP1s63F0M5znOss5ztyd/qt/8AenJp4dg9v+HsF5jr+YR1v+blL8XQ/wB9EzD781Ouf+6RqK5JfYls1l34xG8Tu0quKMnuLvr5nJjdqIiWR2xjmMm6GPBMstdC+pUjkcflUemj2nuuIMNIilya++4sw0kyy0hbu50e1Tf6pThCtSa2tVKSU0lv2yxq9GTisqvEXicsqE5yp1NjxqzbW3dsT8bHLq9Bnhyn2KfG2NKsX8nMidC1U1zHspmzaPKq0kzqilyxhC5S64f1sqcdYaaWW1zKKR+6bqWKt5xzNI2o0tUZYqodQ7m0dU7/ALupfteJRt6NtSysYqTjGrcYW3Dg2oZzhx3bMHTfU+8raFom9arWq1p7ceJF6lKL51JeNjnznced+yy8y+ywu266++622y2y2t11191aUtttttpW66666tKW0tpWta1pSlOIvesplv2b+Tr5MY5eY7iRR2RRJ6cI5LGJ6jMiajqJnVikTYuZnptUVLsNoQ4NjkQmXIzqlGFmUKUEF31Lvsvpbzbra11i4uKcHFx5NXGPkxsNpKSk1NNS5dbOflztOlGxqAAAAAAAAAAAAAAAAAAAAAAAAAAAAAAAAAAAAAAAAAAAAAAAAAAAAAAAAAAAAAAAAAAAAAAAAAAAAAAAAAAAAAAAAAAAAAHsx5KPzAmBPSyj7c+RR880198rjrj+aj22ifuCj/G/OZsPFUWR4jtsPNS7KfX9zF7YciH2fRH3ssvxEPpPmmkfu66/Gy+ggAWJxAAAAAFKu+Qln1Ko/Q3iKv8ABT6l86N6fv49ZHIpDtJvYNjszxbA8+1lYplRDhDKEujc7nMJ7Hooq6+SuJdR7HnXskWMaiXNlW7o5X/AWh/b25Vzf+HI1PPv50Lt6LrwuHDNaEJQhPWlsjP3y1VLVeemLaJVWqKlKipfqU5Kco4W2UdzzjWWMvc8bdqPxN2GzCdr0m1VMl/OwIjy8ZnhNBOx+L29TyubEDIHfKuyi1lpMrudFDTGrrFfIr45TndOo0UcrbVlHe1Hj++uL/V9RU+M1p+8WWo6utqcredXW278GePqql3vrvitfX1MRXjYw3nGt8mtjoyZN4m5VPlBcGYeTYFxVs9OIni5tTrUbEykt0PdXiJo3DqlVKOETh9jbpPIMkpcaaalSxCTMhCA4ww9CWmOvuvrz1dG2Nao61S3hKpLGs8zipY3a8IyjCT3LMot42bsolp313TgqUK8owWUliMmk9+rJxlOKTf61rHUWSp5Qjb9ZtUybtKswGKNn46hTtzRlA6C40vNTI0sHV43JLNiN0NrA1plIYuVM96hdF1Kk246rmccY722OFu/eNp3vO0VJd7zk5Sp69RJtzVTKkp68fHSaUZJLGFs2Gju7h143Lqt14pKM3GGzEXH3urqvY2nlPbt37SLMJbO5x1zymvzVhqb9h2THRqlzIukvY1EJD1dsnaRQhlaXrNKWB7YCuuqVWoK6sS1FqENDOe3HJDLbL7Za1CjXhGnVhrwjKE4xcpRxKDzB5i4vY+RvD3NM0p1qlKpKpCepKSmpPClsnnWSUk9+5bsc63rrMObC5gwAXlcrEcv7Ei834emmAsoW9YIw/dk+Jch0b6TCJ8ZKyPNWWjvRqQf29j1WmSt/UP7VvKLqp3VFW3o1+L42GvxNSNWmnKcdWcU0peK45wm1h5TzuYpV6tHjOLnqKpGUJpKLThLfHanjOOTauRn9kbEZiTa9LdVSJhzMCuGWyc6LIH2Pxe6puVCImVCCpV2UXMl0yL5kXJLa+shUisjt1Lem3M9XGtVdTt6LrK5cE6ypukpNz2QbUmtVPUe1La05fIZ4+qqToKb4lz19XVivGxhSyk5LCe7Wx0E+68cpbvRqnjxyxRgPYmWwTHTkqVLqRO9qiEsa2RevvNMWuEQpNo5JFEGXrFB5qxUuhp7ErUL77l5p163+ziGvo+zuKiq1qEJ1EktfMotpblLUlHWXRLOzZuJaN7dUYOnSquMOVasZJN8qcoyae3Y442rnyWDkPdvaXLGXMJ55yTlt1meX9d2LG8dxJPX5jiSx7YGzEsmXTKBVd63x+iWdOTTJ3Je8rn2fppQ+SVUqNpKHF5JrQqklO0tqVKpRpUlClVbc4RcsNyWHh62Y5W9RaXLg0qXNxUqQqVKjlOmkoTajlJPK/WrW65Zb5S2rtrNhKbIKtukuT3pp2MWzhfkdTk+PpWSNul8vdan0dnGxpYGxtjRKN2IVK0LqwEspcfc2patZ1zUoa1ipGblWtBW6teLi7dQ1FTlJyWpyLLk5Nrem5a2dpr3xW47vjjGq2tra6UU87s4SUd3JjBkVDpR447tQ+ZC333BiWGrlMUb3uZ5mlOP0pZr+2xFZGY6nhkRheJ4q1M5kzUxtWucWe2rMiRrasS4xxUKnFQUWr56kO8bZU7K1nVzJxjThPOq5J+NKVWTeqmktmcZ3YRPCXfdZ1Lu4UFGKk6koJOSUktXVppJSacntS3b92es5TjbxJu5uVlHN0eq9FY5soxwDEaF/OUGOqTGMAaiI/HFS0pUcoNQuEnOTuM2eG+pxvQ3yTuZNTTr6XnGZ0dauztKdGeHUblUquPveMqPWklyYjsisbHq5Ww1vrhXNxOom9RKMKes8vUh4sc7Ftk8z5ca2M7DBZkeXSOvLTIGNce2PbE5oHlnckt3MVN7o2KilretTX1pdSxQkVkEnk3VpXmmF23cO0O1pSTi1lSTi1t2pppr5c42bek5YycWpReGmmnzNNNNbHh5S+nZkknO2dsr7M5Xl2cM4S4+d5SnZ7YplcrUNbEymuprKxtkaav7VRprZmJCWhY2ZsbSCG5rRkUIRl1qXcbUwy/SjRpW9ONKjBU6cM6sE20stt7ZNt7W3tbN61WpXqSq1Ja85YzLCjnCSXixSitiWxbFyERiQjAAAAAAAAAAAAAAAAAAAAAAAAAAAAAAAAAAAAAAAAAAAAAAAAAAAAAAAAAAAAAAAAAAAAAAAAAAAAAAAAAAAAAAAAAAAAAD2Y8lH5gTAnpZR9ufIo+eaa++Vx1x/NR7bRP3BR/jfnM2HiqLI8R22HmpdlPr+5i9sORD7Poj72WX4iH0nzTSP3ddfjZfQQALE4gAAAAClXfISz6lUfobxFX+Cn1L50b0/fx6yORSHaAAAAAAAAAAAAAAAAAAAAAAAAAAAAAAAAAAAAAAAAAAAAAAAAAAAAAAAAAAAAAAAAAAAAAAAAAAAAAAAAAAAAAAAAAAAAAAAAAAAAAAAAAAAAAAAAAAAAAAHsx5KPzAmBPSyj7c+RR880198rjrj+aj22ifuCj/ABvzmbDxVFkeI7bDzUuyn1/cxe2HIh9n0R97LL8RD6T5ppH7uuvxsvoIAFicQAAAABSrvkJZ9SqP0N4ir/BT6l86N6fv49ZHIpDtJzxrrdmXL2Mc35hx9ELH7HeuLNFZBmOQXSGLtV0SaZq6rmWNKrWl5eW57kHXFybVqepEZb3pSj6j1VcSlINJMvhqXFGjUpUpycaleTjSWG1KSTbWcYjhJ73jOxbyaFCpUp1KkUnGjFSm9iwnnHW3jYtvLuIMExCAAAAAAAAAAAAAAATdrvrnmLa3K7BhDA0SsnGTpOjfl7JG75BGYvatSRhjcJI9m1eZe8sDCm6EzNa5ZSxW6EGKakdHSWHqjCSDIbi4pW1KVatLVpxcE2k28znGEdkct5lJZ6N+wlo0alxUVKjFSqSziLko+9Tk9r6E2QiJiL7c4AAAAAAAAAAAAAAAAAAAAAAAAAAAAAAAAAAAAAAAAAAAAAAAAAAAAAAAAAAAAAAAAAAAAAAAAAAAAAAAAAAAAAAAAAAAAAAAAHsx5KPzAmBPSyj7c+RR880198rjrj+aj22ifuCj/G/OZsPFUWR4jtsPNS7KfX9zF+DIciH2fRH3ssvxEPpPmmkfu66/Gy+ggAWJxAAAAAFKu+Qln1Ko/Q3iKv8ABT6l86N6fv49ZHIpDtPRxyXmw8ojPJkcqoiSQLArjZhXFeBHCPnyLX/EEkWTA2XZanypcnzAre4guPzMga7z7ioqgyZfJksRTFkpY4U2kEll2+d0la056QsG5VVx9Zxnq1aiSSg8OCUsU3s2uGM7c5bbLuxrzjZXjSp5pQTjmnB5y9uts8ZdeUt246vkwNW4zMtXdreUCfMcaq5Ny+hy8gwjr/jjaFxx3AdWo5M5CiaJlk6UyiHSp3hsCeL22ETEhLiuGlqrGtkckKtQij5vQm5exb6SuXTr21kp16dF05Sqyt4ynXlGCSjDKzLD/XSXjdKzs1sKCqUbi5cKM6uvq01VcY04yltcmnsws+Ksb3jZnKpuUMwxjR20LiOap/F9B8S7lY7zwkx+tjGjU8wqTE8q6/ySLqXBLL5VjPE0jemqyeR6fW3tpj22pWvmxy6+1wJUJzWopqxYVpK8lQpO8nazoylF3UKi4qrDHvZ1I51ZpvfJvK2chveUoO1jWqRt4XEKiTVvKDVSm3hZintabSwt0Vnc9k98oZshhHRPYjXrF2LuTy5P+VRiQa6a+ZLyqsyfrZEpg/TR3lDYuQOyVmNMuQs0KIuaW1KqvVMTIS6u8qPXvskXPlhpSAnSytal7b3M6t3cJwuriNKMKsoqnqvY8L3zy1sk3FRjFJY1s7XleNpWoRp29Bxlb05zcoRbmmpZjtTwtmdm9trJcm0GXta9OOVcb9FcVcndo8/YQtzThtryOty1hNBlbI0lV7Et+PpfJzIjM5o4uhmO2KItE+TtWPIfHkBUVjixpNVGtDggXXNhMdvRr3ejO/q13ccfGlWlT1KjhGPEcZCOYx2S1nTcptrLct+42r1KVtfd60bajxXGUo1NaGtKXHJTk1J51VFTSitqSWFs2Fmamag6x495ZTlDte5nhyJ5ZwFiXBWysni2NZwhTvhDO0kXwCSsrbH3p4Jc3dgkEZZH9XGo1O0SmkwZy+Domd+ud5qkyS7r162ibGqqkoVata1UqkcrbLWTeE9qbw2s4b2MitqVGnpC7g4RnSp0rmSjJbksbPkWUt+E89JG2nWUcRcqK27T6q5N0l0tw5KCdcMpZtwDlnWnCbVhWawTIuMEzaqYIy+yJtNenOTQVzov5zwW+rFC5SQmWkOSh3VuTWsYN7mjU0f3vdUrqvNSrUqdenVqOcaiqPVbw/eyTWtiOE+YxQrU71VqFShTi1SnUoypwUHBwWcbFlp7Nm3PoKrQDUdjh3J1LNwI9jLTjMGxecM0PmJ8fFbySjGTdhbF2KYU3qLpRIY7Ecsv7DE5hlV5lyItMmvVWuhzPHrEqpGWkR0kTfJMaQu9a+VrOpcwt6dGNSatYTdSc5ptKTgnJQS6svGHsw82dso2nfEI0Z1qlSUIuvJKEIweG4qWyTbW/kI35TTC+HK4L1HzvSOaZYr2gcciPWI9g8R6ZzzFz/iqUsJFavGO8oN0BxtJ5EyQxQa0ty9ll9CCiynh7ciTFFSCC2tHbvo+vVdS7oKV1O3jSdShO4hUhODaalDWmk2llY5XtNbyjBQt6rVCNedVQqwoyi4uLaak4x5c72sdewuflxM3YWw9sZsropgvRbTPFMVbz8PODtmaN4bb0OcyJI4QrFuTFZ2N5Q0qmdixbFlbfVshjtEGCMqUDynvmUgVqaPE5crk2NDUqk7eleVbmtOaVRRhKbdKKWUm4v30trbbztxjdtaTqwjVnbU6NOKfFuUowSqOWx7JcixhJLY8vJnvhnEV5matf8YzzRbkgtUMByq/GEJP1p2zmWHZXygMrhmQrGRA5Sw2XuycrMC/Mr2c7uS/HrGtaoW+pHExnijhHeuaSjjdw1qkeLr1Y3V/cXMOMlGvb06kbWEllqEVni9SGNWTes1t27NnXThJTo03b2dGjPVjKjVlCVeSk1Ft7HLXkns2rme7ZjzyUiZs1o5dDLGpWPIxA1WMmDMG18bYHuXY+hcsyqwR/G8NykmjDTHMsvTGqnsZRmoEKRFJU8dfGpNKibVFj4QrKVHFXdGko986Go3dRz43irZtRnJQbqzpKblBPVlzxck9VvZgi0e+J0nUtoKPF69dLWjGU0oxk4qM8OS2bGk0ms5WWYc8lP2Gbbbi7HP+bcNYAfUxWjufZE2wxmwTimKY1YpNEGGKIo/KY3jeORRthUfk6C2hiouQs7Ijd7nBUtcbldVqxSeb1aQp96WlrTpTqJd/W6cnUnKclOcnJSm5OUk92G2sJLdsILCaubqvKpGEl3rVaShGMU4qCUtVLCeEty3+kh/kpcbY7yKz8pmZkGAwudGQLktNqchQY2YRZjk5kLn0eth9Y/OIne9oFt0cl7F0tV1nkrPVG8tlVB9US0nqxnOk0nUnGWjVGcoqV1CMkm1rxcJPEsb1tzh7PlwRWMYyV85RjJxtpyTaziSbafXuzy5W8yw14nmG9W+Rfjm0izTzUzYnNjxv3JMMs79sdh9qyEkaoy4YXPlJ3XChN7O8yNC23MColkjjpIKMTY6Pl8iJQmOLeTzuWvTq3Wl6tt3xXo0Va05SVKermXIs8mtlttLLSSzsTJqNWFvo6nW4mnUqOvOMXUipKOzf1rCwXzotrIw36M5P3yacM6RzzYbPOx0lxdi2IbaveN4trPhjGrchUyWXvMJx9lSQMkPe5sZJK1j0XYlyt8UxqLNrUubLrG+yWtz7i+ucXcLKdS5hb0qMZ1HbRnOvUk1iKcoLWjFLa3lPKW3ab2lDNtO6jToyr1KjjB1pRjThFNp4jLY3lbMrC2chCfKmYcxDTVXXDPh8d0uxJtlZkCR4gzVjDSefYtd8ZTSG9aXOSY/ywVj7GMnf2WFOqUtrWR6TqEdhVrs7uhR6wwhH2OtTdLoytUdzWoRd1O21VOlO5hOMoyziUNaay0lhra3nO3BFpCjFUaVaSoQruUoVI0JxlGSxmM9WL8Xbsezm6EaasG5VLwjlmF5VNxti3LxcOcz3AzG2a4nbOcXSstQ3rG65BL4pcsb7XhCVRbVcmJqsJoS5JUSviZVP1O+4r0uOpVKWvOlrxcdek9WUV+5ayljk3ldSqKlVhU1VPVlnVqLKfWlv25Za2RZfTIWQZ1PrYvEIPbN5jJpfSFY9ZexyAxCklelrzSLwiPdJWdYYgwUW9ao0zdLVda2ZIiQ9IP6h1W7eMdSMYKTlqRUdaTzKWqktaT5W8Zb5WyOctaUpYUdaUpasViMctvCXIlnCXMWcNjUAAAAAAAAAAAAAAAAAAAAAAAAAAAAAAAAAAAAAAAAAAAAAAAAAAAAAAAAAAAAAAAAAAAAAAAAAAAAAAAAAAAAA9mPJR+YEwJ6WUfbnyKPnmmvvlcdcfzUe20T9wUf435zNh4qiyPEbtf5qXZT6/wBmP2xJGPs+iPvZZfiIfSfNNI/d11+Nl9BAIsTiAAAAAKVd8hLPqVR+hvEVf4KfUvnRvT9/HrI5FIdptC5PDcHAWAYJt7r/ALQxHLT9gzb3G8PiMmfMFmxG7KUQeseyBykEZcmJDO17bFliNQe8rqONHBXdcVemRcxItKvUE1rr60rV6ltWt5QVW2qa6jUTcZJxaaeNqe0sLS4o0oV6VaMnSrx1XqNa8cbcrPI+vfj5ey1T3ZwDiWB7Qae50xtlLKmi2xcrRydlsj7/ABti2Dw9J4e7mXwPKERPVFmY/Wzc6PJmVum7KrLSsT4paG1PRddGSHiOSXF1aVqtShc0KkKd3Ri47VmnNTS14Nb1FteK87OnajNvc0aUalCpCdS3qvKw0qkGm8NZWHLdle3BC2zUx5PUvH7BANNMR7DGyS2W3SeWZ82cmEaJnR7LY1KW4nGkaxnitcdjVvjdVhpL+rkzre6zA9wT2oiFiRqvuS0lt6d9ryqXVWliVPVhRpR8VN5zOUntbe5Y3LPOQ1pWqjGFCnU1lJSnVqNa2z9ZGK2YXK+V45i+uUw3ExnuXsDjDK2MGOdMUehWvmGMTuqKetjA1vKiRY6SOSd7Wt6ePyeToTWVVesKq1qFDikXHWWmVVtyGtttLtbC1qWtGrTqOLlO4r1VqvK1aksxz0437NnSbX1zC6q05wUoqNCnSece+jrZfNjbsbLu3R3ixRsZyq6/eaER7IjViVXlPXGcFx2VNMbRZEtacQQzFMckqe9paJa+RqjguWwV3NYyrZbcmUpVLdevVthxykhJFZWdWjox2c3HjeLuINxblFOrKo4vLSykprOxEl1dQq3/AH1BS4vXoyw14zVOMIy2c/ivH2Ztl5ObZvHOy3LK76bSRCIyBVjWf6obAzZDCcgENbK/ObE2tmKUy5gkhUfd5S2ILnWjUsRnXtzs7WlpVNh1L7jOcTZX39vUt9E2Nu5JVYXNtByT1oxl42Gs70ntxjk2o67OtCrpC7rRi3TlQuJOL3uGYtrkw8bFl+01+wrdfk+NRcWbAOOj2J9sFGy2xeH5Jgo+U7ISvGaqC4Lx/P7yL51THJuM6NrvOJEeWkRJGZ/lzExK0R7W0uhNEiakjj8o65Wd9dToK7q0eIozjV1aUJKVWUNsG9ZvCUllrbsys4IFc2lvGq7enVdWrGUM1JJqnGW9LG99OMohzV3dXXwvVSS6Kbx41ylOsAX5PszXirIeCniMt+aMK5EOaLmN8sYG6dc2HSaKydvuNsWsjsrbyUKlwe3Cy1e4rmtWwT3FnX75je2lSEayhxdSFSLlTqxWdVNp+K1nC5Pl2kVC6o97u1uYSlT13OnODWtTk1h4T2PO/aQTshkHR8yuLIrpzhzMMcZYO7uT7N8yZ9mDU75gyke5K2o5EzqoVB1duLYaxRMhAqLabGSi11db3Cpjq5lmEnXrZaFO8arO6q025w1YUqUcQhse3Wbbb2vO1LG/aiKrUtk6SoU5xUJJynN5lPanjCwksLPK+TcXhykO3sK2z3/y3tzhpplcfikwesWPkRaskM0dTyZGsgGMsfRFRV/ZGd9l8cvJOfogsUpkxb06J1bSclquLJOOUISdbC0nbWMLWrJOSU1Jxezx9+q9ja5nhNcy5dru4hXuZV4JpPUcVLfmKjlPbhbU1v2p8+w2WS3lK+S8yRtzCuUZyDrZt667Wp5ViOZSvE6bImMk+t7PMcaooqxt05jMgLTkZPki6Mt0UaX5iiLujjUbkEgbUqF+UIWdYu418dH6RhbTsYXFHvdxqRjU1HxzhPLcHyLfhzW3GcLOG+2V7ZyrwvJ0arrqVNyhrLi8xSSmufCWVF42pZWWYiYj5R6AYf5XqUcoa1wWYv8AiuW5jzJNXGCrqsjXOyohmlmlzM6Jieouriw1kEcpLTHBCn69FoHg1pJRHuTUUvNUo+qpYTqaKjYOajUjSpQU0njWpTjJbM7pauN+zO856d7CnpCV3GEnTlOTccpSxODi9vOm29h0Ote5OsOkG96nMeu0HzlkLU5/gkkxbMIJm5dAmbMb3B8iRgptmiW1fB710RTqGl/LSusdKLV2murc1ENjo6NahyUL0W9e1uLuzjTrzpwuoVIVYTprNOM6ck4PG95WVLPK+g1oXNG0unUpRnOhKEqcoz2TcZrxtuMZTw10b95knijdLkpNVsc7nQzWzFG8D9K9pdRs1YEaMmZxdMMKlcLd58y0b4/EioZA3xmaKQVxc70z3MJ6rdpBMUBkWZW+Ow41K7PV9vLVs9I3NS0nXnb6tvWjNwgpLKSactZ5beMJRwktu17Dohc2NCncRowrSlWpzi5Txs1s4hsxsxtb37FjlxhG87dY3ceSriGjhDJN7MsMG67jsiskJraw0x2bBleI3qAFtSZ2skpklvldrw5EKb0JsSJZ6Nlpp1r7crtsRGdsLWpHSNW71o8XKhCklt1taOc5WMYxJNPPPueM8cq8XZU7fD141p1G9mrqvYuXn+QvTVPdLAbZq7NtFt2sa5Mn2ub7k9Lm/Hc4wk+R5uzPhPKRLFSNOjjFEE4r2HSNhkbJSqJcwu6ltSojFz44F2rnB1IUNelzZ1ncwvbWpGFZQdKpGom4VYb0m1ulF7ntwuTab29zS4iVtcRlKlrqpGUGlKEuXGd+cvYQPtTNtG3BhgUC0yw9mRiSRlc/u8zzbsPMGlfljI5rzYgLbY4bB4AquxfEI1FqI1F7ec12Ob86GrueucieoKKOPRbRvE6k7urCWsoqnSpxxCmlvetluTl8ix07XFXnatQjb05pRbcp1JZlPmWEsJL29BCGv7hgxqzLjxw2WYJ/KMEopASfkxgxY4NLZPnWPlkKK1Sx1a+HJW21ReuojuVpzl7SatbbViNE9si1QmdUU1fjnRqKg4Rq6v6nKccxUuTPQ8bd+7YiKnxSnDjoycE3rqMsSa6ORPZ8qaLKyEdBVM9m6jF6GStmND5dJDseNszVt7hL2+DmvK2+JopUvaSU7WtkiVhuQEPittIJQKHMtUcjKLT3l202hr6kOMcXU1VruOyLljxmk9qWdxpPV1pOCag29VN5ajnYn04LQGxqAAAAAAAAAAAAAAAAAAAAAAAAAAAAAAAAAAAAAAAAAAAAAAAAAAAAAAAAAAAAAAAAAAAAAAAAAAAAAAAAAAAAAezHko/MCYE9LKPtz5FHzzTX3yuOuP5qPbaJ+4KP8b85mw8VRZHiN2v81Lsp9f7MftiSPiPs+iPvZZfiIfSfNNI/d11+Nl9BAIsTiAAAAAKVd8hLPqVR+hvEVf4KfUvnRvT9/HrI5FIdoAAAAAAAAS3h3O2XdfpA+yrDM8esfSGTQ1+x8/OrHVJapc4ZJ6JLX+PKKq0yovoLpahSdJ5llh1aEWcw2z+Vxjq0KNeMY1YKajKNRKWcKcX4rWMbVlvPyElOrUpOTpzcXKDpyawm4SSUo8ux437yJK8fm/hEhGAAAAAAAAAAAGXuzs5gAAAAAAAAAAAAAAAAAAAAAAAAAAAAAAAAAAAAAAAAAAAAAAAAAAAAAAAAAAAAAAAAAAAAAAAAAAAAAAAAAAAAAAAAAAAAAAD2Y8lH5gTAnpZR9ufIo+eaa++Vx1x/NR7bRP3BR/jfnM2HiqLI8Ru1/mpdlPr/AGY/bEkY+z6I+9ll+Ih9J800j93XX42X0EAixOIAAAAApV3yEs+pVH6G8RV/gp9S+dG9P38esjkUh2nNKdunHjSlfB+YN217uz7fIFtf2ZzWlbadulacadrjThxpxp3f9nH5nb8vgUovOrJPkeMPmeHhvD+3KZaa3prrTXznFKca0pTjWte1w8vt+ClO2GUtraS5W3hLpb5EEstJJtvZjp6DmtOFfKr2vL49qvl/g4/MpXt+nQZ2NZi9ZYznKae3GVjk9oxh4eVuzsw1nbufLzc5x/V3PK+Pq+EH8m5dW77Z6cmBdbdbw423U4048a0rSn4eHpdr5o1Uot4U4yf7mSf9Zs4ySy4yS52ml6WhSl1a9qla14+VSla14+l5YNqPvml1vHzmEnJ7E2+hNsVpWleFe1Xw0r2v6q0+PzRlNNJxakudbV2bOXeMNPDzHrTFeHGvDyvUGXjLxu9Bg4GAAAAAAAAAAAAAAAAAAAAAAAAAAAAAAAAAAAAAAAAAAAAAAAAAAAAAAAAAAAAAAAAAAAAAAAAAAAAAAAAAAAAAAAAAAAAAAAAAAAAAAB7MeSj8wJgT0so+3PkUfPNNffK464/mo9ton7go/wAb85mw8VRZHiN2v81Lsp9f7MftiSMfZ9Efeyy/EQ+k+aaR+7rr8bL6CARYnEAAAAAUq75CWfUqj9DeIq/wU+pfOjen7+PWRyKQ7T0Icihq2ZJsdbYbpt0BxDkTJGuyaBRLAaPYZ7Z47gTH+QJo4KFcrz7lB1kahMy3NmCIajLljchOLcFShcrqa0JkMpTRl3RUemLrVqW1o6lWFOtrSq8SnKrOnHYqUNVOSlN8yWzrRc6Moa1OvcatOUqOFTVVqMFJ5zOTl4rUV0p825J4+8qtjblBHi3GWye2+esT7dY2kt7jjzHWwevUzgs5w03Pyc1ye3PGiZZAoxC25ifyikS94sQHRtOlcyCHG9rcHBQ0PRLdPo2rYrXt7alUt6iSnUo14zhVawoqpJVG3LPOm+nBBf07tqFavUp1qbbhCpScXTi3mTgtVLGMcqfLtbRK/JJYngWvhkB5Q7YOOoH6jpnGG4C0hxdISjE1cnZ2kUnZmWV5sLJPtuMcIBrkzOStxsdUjeqbFuULm1kSyWKzCPNt6iPSdSdxrWFFtLinVu6kf/d0Unin0TrPCWd0cvBvYU40dW8qr9eqdvFr39V5zPa8uNNJvZ+uaw00Yv8ALU/zpe5v10Uv/U6LifQ/3ttPxb/PkQ6U+77n9/H8yJIfIfY0gc03LkWQ8ixZnnLFrBrnmzZ5DDpCiKcWR/k2MmduTRYtwRn0uJOo0vsjRSJF1Us2wpzZ0R1S7ql04aaYqThawpwnKDuLijbucXiUY1JNy1XyNqLXU2baMhCVxKU4qSo0atdJrKcoR2JrOHtknt5UsNGbGjG4OyfKll7u6nbkz9LnCKS/UPNuaMVkyuKRRFZifYDHNI8px5NoYpjDOwuEcb2Xro42KWBqWJ2lemuub1KQxA5vSdy47y0oaOVpcWkXRqK5pUaijKTVanVUlNT1pbXsym0+XdvOu1uq167qjcSVSEqFWrHKiuLnDDTilhJbdqy9i5skC6j5Rk+lPJB5p3G18q1wzZ3LW8rJp8ZmYxlbHyYQvDTbhBDmVwZoEc9JnBFF1kjkVhieQOCNFec5JbGpTfS14i8TdWKavGN7pWnaVsyoUrWVd0sy1Z1JNKOuo41kk93Qsoioydro+pXpNKtUr8Wp4TcYRTylnOM7XnsRztrkmUby8kbhvdHORqCT7L4K3LkGob7ljrKxM8myRil+xMXluPFzFSwtjYU9LYc6KEbOxmqiamlEKH91PNPeJA8rXDFrCNnpOraUcq3q0FWhSbk405xaUnHLeM6yWFyb+d4rync2ELiph1adWVOU1FRc4y3KWqlnD5ec0MC8KkAAAAAAAAAAAAAAAAAAAAAAAAAAAAAAAAAAAAAAAAAAAAAAAAAAAAAAAAAAAAAAAAAAAAAAAAAAAAAAAAAAAAAAAAAAAAAAAAAAAAAAAPZjyUfmBMCellH258ij55pr75XHXH81HttE/cFH+N+czYeKosjxHbYeal2U+v7mL2w5EPs+iPvZZfiIfSfNNI/d11+Nl9BAAsTiAAAAAKVd8hLPqVR+hvEVf4KfUvnRvT9/HrI5FIdpvT5OhTbstoBvHyccNlkXjewmUZliXOmC4zLJG1RBvzQqgTq2Vm2MW6RPipGz2yu5sYGd0i7OtVJLXNdeapPVpGdreXFvpb//ACa9tL+cHKhThUpVpRi5Olr41ajSWdVYw3vWzGwtbL9XtLm0jNRqzlCpTTeqqmpnMMvZl8i2LG94RfOXsbyzk/uSFynqjtPexM+xWzm0cGyDjnX0qVxWWSnEULx81NRkkzK/Fxd3fUEbUTijMTASkhi0pxXtyhAaRaoKTvydo1pTjfaTp3Nrl0KFCpCVbUkoznUWIwjrJOep758nM95vVpu0sJ0LjCq1a0JQpKcJSjGL8aUtWUlHWSaznY9nVJMf5STk99jcwaSQB45PPKEeS4Md8RYcwKjaNv31NEccpC540GpJKbEEON0CKTyRwfD0r3NX94UmSOdnt6SyRPim5OmNI0lYX1CF3Uje0pOu51KrlbNznsaS1nVlhRjsiksLG57zMby0rTt4StKiVFQhTSrvVj4yberqYbk3lttZ3PPLEPLJReAbHcqvJMAa74bWw7P8kzQXj6fzOU5ZtXxrL82mbZj5DCHBA1PqFpaMYIGEuq9EuTkubnY7XLyj+daoTEpjpNEyqUNGRr16ilRjRdSEIU3rU4QdRzWU26jk8NPC3YxymmkoxraQlSpQ1arqKE5SmtWcpKGq1lLUwtm2TWX0Zcf8lY4seonKLZY1x2Vk0YxrZkjGWw2lM7mauQtq2IQqYSogttQLlMlQHHtBjUpmEUb2C12vUktqS52KWuapClTqjCJNJx75sKVzbxlVVOrQu4QUWpypR2vVi8PW1ZNtJZ2PmRrYqNte1KNeUYOdOvbSk34sJS2bXsWG4pZ6UZW6a6iZ25J1FuttduG3wfFLEh1EzNhbX2xVkWGydTnTNeS1DEhgaTH7JEHd7e32KnltByt6dlCJqNaWpzSvKtPY2tMnPY+W6u6Ok+9La0cqs1c0qtZqEoqhCllzdRyikpvOEny5ztwn0W9vUsHc3F1inDiKlKknOL42VTxYqGG5PCitqS2PPJsx51Ax65bq8k5mPR3CTnHXTajHm78e26jmI32TR6JPmVMcOmFk2HXZPjpTJ3RpbHt9i64ha+SBvMWpaI2ujbYWce5PbWhUy3TVlpOjeVVJW9S1dCdVRclTmpJw11GLaTjFvWSw2+sit07qxnbU8O4p11VhDWUXOEk1LU1nHas7UnlLL5cHO30JX6O8lPiHRHLLkwpNoMsbhyPbbI+MGiTR2VOuIISy4sKxPFmSYqYu5uzW3PMtuKb5I2pKL1B1E5LsmNoWajMsL2tZd+aSqXlNTdtToKhSqyhKEakpPWnq6yTaWI4eFy/IuYu0soWlVrjp1XUnBTUnCK97rYyk35Oek0QC6KgAAAAAAAAAAAAAAAAAAAAAAAAAAAAAAAAAAAAAAAAAAAAAAAAAAAAAAAAAAAAAAAAAAAAAAAAAAAAAAAAAAAAAAAAAAAAAAAAAAAAAAAPZjyUfmBMCellH258ij55pr75XHXH81HttE/cFH+N+czYeKosjxHbYeal2U+v7mL2w5EPs+iPvZZfiIfSfNNI/d11+Nl9BAAsTiAAAAAKVd8hLPqVR+hvEVf4KfUvnRvT9/HrI5FIdoAAAAGXhLOxblyLqXIAAAAAAAAAAAAAAAAAAAAAAAAAAAAAAAAAAAAAAAAAAAAAAAAAAAAAAAAAAAAAAAAAAAAAAAAAAAAAAAAAAAAAAAAAAAAAAAAAAAAAAAAAAAAAAAAAHsx5KPzAmBPSyj7c+RR880198rjrj+aj22ifuCj/G/OZsPFUWR4jtsPNS7KfX9zF7YciH2fRH3ssvxEPpPmmkfu66/Gy+ggAWJxAAAAAFKu+Qln1Ko/Q3iKv8FPqXzo3p+/j1kcikO0AAAAAAAAAAAAAAAAAAAAAAAAAAAAAAAAAAAAAAAAAAAAAAAAAAAAAAAAAAAAAAAAAAAAAAAAAAAAAAAAAAAAAAAAAAAAAAAAAAAAAAAAAAAAAAAAAAAAAAPZjyUfmBMCellH258ij55pr75XHXH81HttE/cFH+N+czYeKosjxHbYeal2U+v7mL8GQ5EPs+iPvZZfiIfSfNNI/d11+Nl9BAAsTiAAAAAKVd8hLPqVR+hvEVf4KfUvnRvT9/HrI5FIdpsf1J1+0yd8EZc2Z3RzbMWaMQuUtGNsda8a/P+MyNkMnTJ2QpXdVKbUOQ7XZLHMWxtAoJIcZIdFXJK5rjXRKjckjqwEMkk4LqvdKtTt7WlFynGU51qibp01HGzxd8nlNJtbM42pnbb0rfi6la4m9WLSjRg0qk2+l7VFcskuR9ReW1eoesKPTnFu+GmkyzWZiSSZsc9aMjYz2Othi3JURy6hhq3IqRxYJNjplYopI4U5RRNWl1TWpvdG5bVBdcYtMc17dG47W6uO+qlldKm6sKSrQqUsqM4N6vjRberLOdiyscpvcW9DvaF1buahKo6Uqc9rjJJvKlyp7Ft5eUlRfqHye+qeD9VJLvXMNtZdmva3GbDsS3QnVVXiRijGLNf5yaYTj1ykTtliKPpsym8iTIHF2vamVYwokJ5TjHXGqCxma5LMoe+r26rXEbPiYUrafFOdWLk6lVRzKKSa1VF4i3te3OCXva0tqdF3XGyqV4KoowlGMYQecPO1tyWGk8c3PnETlEdP2zS7YWzH0NmijJOH8h46guc8C5DXJE6FxmOHMnN56+LOTolSVolo5IViF4j61YmJRpnc9mveUzY0p3EtrR9tjdO7oOc4KFWnUnQrQTyo1aTxLDfI8qS68HLeWytqyhGevCpCNWnLldOedXPJnY1lbHjOzOD+eT51Hje4Gb3yLZFyOXiLCuJsVzjPmeMilpk693j+JsbEIT5FbGG5XfaQvkzqpc21pbbbi13W0tWsfqtD4WzmMy/N9cztaKlSpcbVqTp0acdrjr1HscsbVFJNNrczFpQjcVXGpPUpwhOpUlsyoQW3VzscstYXW8PBmbGNRuTc20xJtq46WzHcqB5k1awfO9nC2naA7DckhGSsN4uLTXzNKivxRF2N0iM3rRzbKNiVc4PbXRQpSJqmrU6lxcmHgnd31pVoK7VvUo3FZUU6SlGVKclmCes2pJ42t46Fz9cbezuadbvbjYVKNOVXFRpxnCO/qeMYWd5CepOoOtztqdmPerdGaZdacGQrKLHrxjPH2vdIkTlbJuc3iPJZytSKH+fMz9EonEY1CjyXRYoWNKtW9WqHO5CrRr48gYpjPdXddXVKytFT46cHWqVKsXKNOnF4WIppuTbWVlLVfORW1vRdCd1c6/FRnqRjB4lOeM4y9iS6Nucn87gag66x3VrB28OmUvzA+YFyVP5NgzIUKz52Eq8nYpzfGms2Tp2ZY/Y+bmWMPrHLYmSsfGOqdlQrELc3pFrgeYpfrmiP7Wt1cO5rWd3Gnx1KMakZ01iE6c8pPVbeq009izhYeebFzb0lQp3Ns5cVOThKNTDlCae7KSymu3czVwLE4AAAAAAAAAAAAAAAAAAAAAAAAAAAAAAAAAAAAAAAAAAAAAAAAAAAAAAAAAAAAAAAAAAAAAAAAAAAAAAAAAAAAAAAAAAAAAAAAAAAAAAAA9mPJR+YEwJ6WUfbnyKPnmmvvlcdcfzUe20T9wUf435zNh4qiyPEbtf5qXZT6/2Y/bEkY+z6I+9ll+Ih9J800j93XX42X0EAixOIAAAAApV3yEs+pVH6G8RV/gp9S+dG9P38esjkUh2mVGD4lM8ZM8d3EletzPnbXCLZIc8UviWf1fS8WP2RXSCL3JFEZGsiD8xyZG5NTc7N8ybKErUaM5chayVhixKoOblfLXlGq3aQuXQuJx1o6mrxqimm3FSTWORves7GntOikpQXfE6Kq0k3B66zBya2JtNNdaNsu9GRovtdyS2u2xuKYSk1axxhrbaRa0v2psANZ/4lX3IT7itVlEzPUeOoztMvXy5QzGWRdeVMnWaqkqRY53M69qrSSrZVV2dOVppStb1ZyuKlahGtG4ntqKClji5b442aySwtu7KbdhczjcWFKrTgqEadVwlSi/Ek2vfxWM5y3nOdmeghPlj05/W/kpVtSjKI1HI86XpCVHMu6gaqQFT+5aQWZw6necntVpanF21reVRQTW+lLTbK3SaG8VaQi9ko6RuG+qSg4vqazjoXIR6SWZWc1nUlZ0Yx374JqSW/asrPWiu5aNOcyKOTIhTqTchlkI5J3UZhl7MotpavYHkkma1MZXQrjW5M4I7eJpyQ3gYUWeUZW3mHWVu30OsrSM1hwnpK6cXnKklqZkufflPr5jXSWYys09ko2VDK5Yvxmk+Zr085pqjsefpc/MkVirK6SOTSR0b2KPx9jQqXN5e3t1VloWtpam1EUcscHBwWKCUiNGkKMUKVBxZJVl199ttbacoRg5TcVGC1nKTSUcNvWy+ZPbj0ldFSk1GKblJ4Sjvbe5Y5TdnltRFeSk1nyVqjHXZmlXKB7XQRJEttpOynoXhm1fwS+0TOy7Whgd0tx6N1yPkJP0P+OJcnNVM7a1UTNDaSoWIo9KxT01LSdzC5kmrK3k5W8Xsdaru45rCerHL1Nu3ay0qONjQnQi1K6rRiq0lhqjDOeLTW+T2a23Zs5GkWqhIPVfwep6qmKMNo2cr8mXuNSrbr6JUKjT1C3kKVFbaVoWSYvPITWGGc2y5QZYVbXn3W21xjV09rPYp2LUc/uZxzh9eOwb9EpLbq3OZ45MptN+zqKypJjB/B7Cy3ki9EZOuVgOeYfYotpbe8tTLq8QzOzw32VrzjUKJ1bF7OpVW06mWvK6LddS++yl2y26czHbxdk1PlSc5x1fzH1NbRjV0Ttyte5zHp1VtwuXC+jbuRpQFwVQAAAAAAAAAAAAAAAAAAAAAAAAAAAAAAAAAAAAAAAAAAAAAAAAAAAAAAAAAAAAAAAAAAAAAAAAAAAAAAAAAAAAAAAAAAAAAAAAAAAAAAAezHko/MCYE9LKPtz5FHzzTX3yuOuP5qPbaJ+4KP8AG/OZsPFUWR4jdr/NS7KfX+zH7Ykj4j7Poj72WX4iH0nzTSP3ddfjZfQQCLE4gAAAAClXfISz6lUfobxFX+Cn1L50b0/fx6yORSHaZuao78Zl1KjmRMdR2OYly/hXLVzYpyLgfYGBE5LxJJnhkutuZJIawVcWV0bJE1VsL6M6Mb41nG3J0Bi6is1oZzEHJc2VG6lTnJzp1aedStSlqzSe+Le6UXzPZnadVC7nQUoKMZ0ptOVOotaLxy9D6V0dOf32n39zFtTC4DiZziWHMJYLxk4uEgh+BddIBTGeJ0MvdiT0znNl7KY7P7u/S1UjUqEVrw/PzmYiIVudG0tEa9PZjji2saVrOdVSnWrVIqMqtWWtLVxnVXJFJ7cJLas85m4vKlxGFPVhTpQbcadNYjl7Mtcrxsz7CVcNcqlmTF2HMd4LnWEdUNpoNhpydnDC121GGTcnv+IyXxYU5ujLC3xvlcUV2x5S6ElL6s0gq+o7OjoG+yy1nZ2Vtboq2jaVSrOtTq1redVJVuKliNTC2OUd2VuysNrC58yUr+pCEKc6dKtGk06fGRcpQ3t6rzuztw+XaY+TLdLM2Tttke52WbIVljKiWdRicKGGfxVM74ydLIfc3lR6GOMITHoEt8Gb2xrQMtjGlVpD7m4jqlXCrmYc43zws6VK1dpScqdN05Q1oSxUzPOtNS367bbzv9BBO5qVLhXNTVnNTjLVa8VqLyoteSksY5Vz7SQsA8oLkXXLcKV7rQbD2ua/JEkcp47tcLf8fPtuJseuk+X9MXrscRWMTSMukXVMyM1axRsyySq7m5mc3FOdVapUdLs0uLCFxZwtJVaqhFRi6msuMmqa3TbTT1ljK25aJKN5KhcyuY06blLWajjxYubTervw1u+Vk4O/KtI5A6uj8/cmryXj0+vbgtd3l6d8CZccnZ3d3JSYscnR0cVuwpyxe4r1h56tatVnHKVSk0w880w2+++7nWjKkUorSF5FRSSSdNJJYwktTCSxu7WSyv4ycpStLduWW21LLbby8537c56OrGOGpu+WYNRWbJ8HjUZxNlzDmZ0jQRk7A+foNTI+I5Yujiuq6Nv6qPlurE5t8gYVN1xqB0ZXxsMvMsRHrrFihnZDm3purKndOnKUp06tJNU61N6s0nnKztzFt5afLh8iIKF1OhrxShOnU2ypzjrQbW7Zsw+TK5PQfjtpvXlzb5uxlEpVGsUYnxPhlueG/FuDsCwemO8Sws2RqiVskd2yPGOj44qnyQKk5B7o5u724nmGFmGJ+jmLXC9XtbWVG1c5xdSdWrjjKtSWtOSW5J8iW142JPONrecXF1UuFCLUYU6a8SnTWrCOd7xyvp5sLnMLq8eNePl+GnD8A6m87c5zy/2HMcAAAAAAAAAAAAAAAAAAAAAAAAAAAAAAAAAAAAAAAAAAAAAAAAAAAAAAAAAAAAAAAAAAAAAAAAAAAAAAAAAAAAAAAAAAAAAAAAAAAAAAAPZjyUfmBMCellH258ij55pr75XHXH81HttE/cFH+N+czYeKosjxG7X+al2U+v8AZj9sSRj7Poj72WX4iH0nzTSP3ddfjZfQQCLE4gAAAAClXfISz6lUfobxFX+Cn1L50b0/fx6yORSHaAA4/q+PqB9IHlgN4+Pqh9vSBxrw4fMr8wB9IrXj5YN53gAAAAAAAAAAAAAAAAAAAAAAAAAAAAAAAAAAAAAAAAAAAAAAAAAAAAAAAAAAAAAAAAAAAAAAAAAAAAAAAAAAAAAAAAAAAAAAAAAAAAAAAAAAAAPZjyUfmBMCellH258ij55pr75XHXH81HttE/cFH+N+czYeKosjxG7X+al2U+v9mP2xJGPs+iPvZZfiIfSfNNI/d11+Nl9BAIsTiAAAAAKVd8hLPqVR+hvEVf4KfUvnRvT9/HrI5FIdplLENR8kTTU3Lu47U8wlPjDDGRYTjKUMrg5vhU6XP87onq0K2FrTRxUwqmhP0kujiocJK2LCeF/RkCvhSt3NK6pxu6do1LXq051Iy2OKUN6k9jy+TCfTg6I28pW9S4zFQhOMNV62s3LycJrC5dZp82TFodJzgAAAAAATak10zIt17c9qk0NqbgRnyqRhJxnnX+L2Wp8nqoynmBEY7GjHq2YHXXxxUncqvBEfNYLKGUSGOtq6lyakPfFFXCtnL9WcHUUMNeImk3rNauctbM5fMSqhVdF3Cj+pRlqOWV75rOMZ1ns5UsLlecEJ+nSv6vD+Htdugn3bHlP7cnLs6iIzLy9onnLEGStXcRLaQ+ZT7b/EeEswYcZoY/nVLVNWwL24x3HkYkTlL2yItbFLDnhtvSPFl6xTGmyilKfWTHJ6qTE3JRvKNanWqx14wt51IVHJbnTfjNJZeFj5eQ6qtpUpTpU24ynWjGVNRexqW7LeEunbs5MoiqRaxZ/jOd5HrGpxRL3zPsVfHiNvOLII30yTKrXqPt6h3fEbalx6bJyX+jU1I1jmuVMKhzRkNyRWtvUUTJjzS5IXFGdGNwqkVRmk4zk9RNN4XvsYy92SOVvWjVlR4uUqsdkoRWs1sz+tyns25WVggitK0rWle1WleFadytBNv3ELWG0962MAAAAAAAAAAAAAAAAAAAAAAAAAAAAAAAAAAAAAAAAAAAAAAAAAAAAAAAAAAAAAAAAAAAAAAAAAAAAAAAAAAAAAAAAAAAAAAAAAAAA9mPJR+YEwJ6WUfbnyKPnmmvvlcdcfzUe20T9wUf435zNh4qiyPEdth5qXZT6/uYvbDkQ+z6I+9ll+Ih9J800j93XX42X0EACxOIAAAAApV3yEs+pVH6G8RV/gp9S+dG9P38esjkUh2nop0Bf8GRXkZ97ZPsRjyUZax0xbR4GX34xiszux4pnEhokaSI6xvE2IQOjrHYzc4nlrZCtYURj9e2ozkrWYmUKLVRNBfRrz0vaRt5xpVHbV1xk4a6hHZrNRyk5Y97lpZ37C6tZUlo24lXhKcFXpPUjJx1n+tTk8tLleNuN2zJjhtrh3T7JnJ04m351hwK9atPlm1L5qnk3Ef8ak0zBE39wpjJZlBqnDFJsgrVkkbrkzcgTNx7ZzSExp7qsLqVdRqSr3LptK1zSv6tjc1lcriIV6dXUjSksycXCUYeK08N5W3Ytq2kFzSt6lnTu6FJ0G6zpSp68qkXiLespSWdjxsbXpZDPKV6+YhwBboBXEkQ7Eq5t5NPVnYDJ/9v5O/dk2XMj2zaszlv8A6TPTz1m681aG7+0Mf61Rlv6P/apmQ9VP6rto24rXELyVWeu6V5cUqfixWrThq6sfFSzjL2vLfK2RXtGnSqW0acdVTtaFSSzJ5nNPWltbazzLCXIkbMnXk+tQk3L8Yo0pJxFSzWSSw9kdHvGfZ5k67pq9Zqo/ZJUn9mV00uyAnqZNESZ66kklRBNnUutxZdrTeYgu4e/br3Fr3fHPviFWUY1NSnsSuY00tXU1dkG173pe3adrtbdaVo2/FLiZwTlDWntbpzlnW1tbek9+PkOo0/xFyUO7ucsqaWt+oOUMHOMdhmSHrH20rXsfOJ3kp2MxKfarclsrxo+oUeKUCmUsSNxcrkjWxKErWZZ1hTdVPVEyNDtdVNJ2dKldO6p13OpThO3dGMKUXWTUdWafGPUk0strPvsJeK1vDR1zUq2/e06ShCco1+NlKo+LaT1otKCysvYnzcuSJMQwXk4N5sObwRLEGmsw1gybrDqdlLanG2YbdjMg5ac5m0YXuaTHGLZEh0pqihTe5TAtzQFqVcUaiErZ0xwub+oXNiTrlvVqX1lVtJ1ruNxTua8aMqPEQpqDmpNOE4yc2k0libb5dvJpThZ3dO5hTtnQqUKUqsKnHSm5qO9Si04pv9zjl5sPFBqwDiZRyNEo2eNi512b0PKMNmE0sypJZZYmLxmZryjml0drEbX22EGndkik9wskB0bMk1lhtzfY82ttaI6dbr1fdaFvrfqLtJ1NTVj79Tik1JrXWxvZrYedzZAqNN6MnXcf1VXEYKWtL3rTzHVUtXkTzjOzeZMz3GXJ/wDJ+YA1Db9htUZJuLsZtPguK7Ry9ycM95CwXG8SYxyWessgMUh7Zj+1RR5klyFrcrXhbLkTgSke25UrLtVNrkmZGbmp1b2/rXLoXMbWhb1XRglSjVdWcV4zk5Y1YpvHi4e9Z2bJZwtLOlQVag7irWhxsm6kqapwk/FSUc5ljbtynv2bjIXlKIViTKnKLcjHjtCxv67BGR9QOTohaONyd3PSSlZiWX5rm7GnY5C/RVQ0KUz+oh7hYgdnaOKmw8lxvULGhQiMtTmFQ6OlUp2WkJOS42Fxctyilq66by0pJ7M5aTW4lv4wnd2MUnxcqVFare3Vb3ZWHu2ZWGSrybrDgnX7+EGZN14ieCWhYW25r2AjmFp655EymqkGEo/DsP5mUvTa0oFctWNc/umzRcWxOjjk0qVOjWSX1xZViR1vMV3QXzr3GhKFeVdrNOk6sFTpqNWUqscSk1FOOrvShhPc00SW3FUdJ1aKoqSTlxcpTm3TXF5kknJqSln9dlrkNdug+NNQ98tps9YCW63xPDjvm/XefJdQGRkyrnB4bcW7JQKFGPTKp7IJHOHNVIWKXpmyUSWRo8jFydvTK2tAzxwltJU1Squ65ndWVnbV1cSrRpVaUrjWhSi528mouKjGGYuOViSaeE228nLbQt7u5r0nRjSdSlNUcTm1CrHL1vGlltrLak2spKKW0jGH61YcxxyV+ddpM3wJQ65xyZsdFtctWbXR/lbDfCjIMjMleaJ4RHmJ9amyVpD0F6yDG3ytve2xjkjSjtSpyFShRasnncVaukqNvRqYo06Eq9xqqMlLXajRg3KLlHb43itPVeWyKNGlCwq16kM1p11RoKTknDU8arLCaTeMx8ZYUljBq8YlLUie2dY+thj2yJHVvUvDKSuMazndrTqyTXBsKcyijzW4xektOSWLiiTjElxtFFhRlxdLa2Uk3GSi8ScWk8Z1W00nzPD24zycmUzhjhOLkspNNxzvSe1N5ysrPTu2YeSV9jJdhWd5nm0r13xG4YJw27KGi6FYpdJu9ZGXxNOkjzQgdy1EykJhzy8Vd5Cld38ui0465uJdS2oo45OhKMuit4VYUoRr1VWqrKnUjFQUnl7orYsLC2b8Z2G9eVKdWcqNPiqTa1YOTnhJJZ1nh7Xl45M45CExMRAAAAAAAAAAAAAAAAAAAAAAAAAAAAAAAAAAAAAAAAAAAAAAAAAAAAAAAAAAAAAAAAAAAAAAAAAAAAAAAAAAAAAAAAAAAAAB7MeSj8wJgT0so+3PkUfPNNffK464/mo9ton7go/xvzmbDxVFkeI7bDzUuyn1/cxe2HIh9n0R97LL8RD6T5ppH7uuvxsvoIAFicQAAAABSrvkJZ9SqP0N4ir/AAU+pfOjen7+PWRyKQ7TabiHY7DMX5JfbrWZ9mXQc35P2LwnO4LCex6VKavkUiNG7shdeyRGxqIk2db+oG/8BeH5vclfM/4CjU8beNbUoVXpS2uFDNGFCtCU8x8WUsaqxnWeedJpcuNh3Qq01YVaLl+qSrQko4e2K3vOMbOvJ1y7YbDx/I3suqpUv5+e0fKMrM8KYH1glFKl4oN10VQSyV9lFzJSGX86Vm2NXWOyRXSSnO6dcz0baVWUwret7ryudR8R3pGnxmtH36nJtaudfc086uOky69P3OjQU/1VXEpuGJZ1HHGc41cPdjOegy7zHNOTZ3gxXo9Nsu7pTLW2e6zaeYf1WyZhOzWvIWT5NLk+D+vlpMhx5OI4pIx6iUzerwvo1WSp1IJZyT2tS8lWHEL26vLRp39lO7pUrWNxTr16lenWdeNOMHVSzGcGtdqLS96t2dvN0VJWd1G3qVLh0Z0qMKVSnxUpykqWUnCSagm0/wBc+vGMudn/AJQfTlZ/CAcYbtNmWDrdWI7F2ltcMjqYHkuihtNS6syDG9UiiHUh108VHkS9ajYzTkMYVJjDDLnIk4xosvcLYlY3fuJWtHSzczqOShrQWsncwqZUtbVWYJyw2mvetJ7CWV3bPStG4VT9QjFJz1ZbMU5xw441t7S2J8+1GAXJb7O4O1033l2asyzfsOxm5wDYpkQyXsal8h6u5zuOvSGKJus0WYHyQF9dVatOV1Y5qLToeqdUcTUZdl99vfpK3rV7WlTpQ15xr285R1orEYSzJ5k0ti6cvkycVlWpUbmrUnJRhKnWjF6rfvl4qSSbTe7dsXMWPyauwuH8AJOUEKy5L+xIzN/JtbO4Cxhb1glD92T5ayGXEKQ+J86NMjzay9eKta+lH2Q1aY039Q4ujwhoaT1TGkbetX7w4qGvxN5Sq1fGitSEU8y8ZxylndHLfMZsq1Kk7vjJaqqW1WnDZJ60pYwsJPGenZ0n7NWw+HU3I4SbVU6YczPThyiLdnRHA+x+UXVOxWRr6hg5sp7J7WSsNs5koJMa+shsiskd3N6ba0Vbq2q67OhVelYXGp+oq1nTc8x2Tc4tR1dbW3JvOMbMZy0FWpe5s6GsuNdxGahiWdVJpyzjV5d2c9Bk/OsmaAcoHgPUNw2J2vkmnWxOq+C4rq3L25fgPImdY3lvGGNFC0yASyIOeP7iOskltQurn16RS9agKWPbgpTFXpW1sSvLzz06V7YV7nva1V1Qr1eOg1VjRdKcl4ykpZzFtZ8TaTTnaXlKjKtXdvWowVKeaTmqsV71x1cYkv3WEt23azttutw9QpxygvJWZYwnkeQu+v8AqzhnRqAz6Ry6GSprlcJJwdmiRyGVN0mYyWGpz/II7C1LUveVOPSJTH3VwOUJIm5PRhdC6LS1uYWd9Tq00q1apXqRipKSfGbU1LO7Lx4+HzoXVxbzurSdKblTpQpRk3GScdV7crG1pbdmV1nWYj3v11xfy8sh3icpM7vetzpnrOLyRNWOLyCq+kRypBJ1BWaW3RN3b2mV0bmxVLELw8tlWaklsZ0i+jeyODtala1WJ2VeehadpqqNxGlTzByXvqc1LV1k3HalhNNowrqjHSkrjWzRlNrXUW8KUFHW1WlJpPesZ6DXjdJYZp5uVj3IepWcfFKsmIcgQCfwXI6HH86xBbNHFrcW55WRJZDJXTssRJlV1p0SfSrrTUzykUryklqtvVWVO7YQnc2Uqd1R4hypOlOEqkKjUdRJyU47Nu3GHlJLPMc0pwoXcKlvV45RnGcZxjKGtJzzquMsvmT2YfNjYbQv4RJl+Gqtn4Zqtiln7FMe6+s0uyDJYuVeT1JNnjamVKs7ZVUG2pjTS+qlkSOKpeh331sY11HdoQEpERNpd/DoKjJW9S5qNTnXlGEZ4e2hbR4mnjPI9WT3LOxvademKsXXjQgnGNJSnKP+srPjJ52vasr5W0sJYNADClalr4zInx0MY2RW6t6V4eikJroaztZ6skpwdS2wkwk5xvb0l5yuxCSaUaruJonLNLuMpdS7baUnFazUW4pPGWllLPT7N7ZVLVbim3jKUti8VN71t2pbW1hcqXOSvsXEcKwPM83ieu+XF+d8NtChoshWV3SEPeOV8sTq480L3cxRDZEWU8s9WiQKnZgs6aSTc4lNVjqSSSnXFF2xW86s6UJV6So1XnXpqamovLx4y2PKw/lN68aUKso0ajq01jVm4uLlsWdj278rcs78LcoTExEAAAAAAAAAAAAAAAAAAAAAAAAAAAAAAAAAAAAAAAAAAAAAAAAAAAAAAAAAAAAAAAAAAAAAAAAAAAAAAAAAAAAAAAAAAAAAHsx5KPzAmBPSyj7c+RR880198rjrj+aj22ifuCj/ABvzmbDxVFkeI7bDzUuyn1/cxe2HIh9n0R97LL8RD6T5ppH7uuvxsvoIAFicQAAAABSrvkJZ9SqP0N4ir/BT6l86N6fv49ZHIpDtAAAAAAAAPt6NwAAAONfj/s7n9QAABx+Z8f8AxAZMntTNrp1pxk1Zl3GsOxJLZrfFlkeYFeXsfNuRkMGdDnuPyBsn8KbXU4lKy5DjblG0d8dktbFVzenVuiW5IeQvOsHPdWtO7pqlVdRQ1taShOUNZYw4txazFreuX5ET29xO3m5wUHJx1U5xUtXampJPYpJrY+vnIRyBPpllSczDJeQ5Avlc6n0keZfL5I53F3L3yRyBee5uzmpoQWSnLMVrVJxtCExJCVPZdanSkEJyyyrJYU4UoQpwiowhGMYxW5RitiWOjfyvlI5znUnKc3rSm9aT2bW+Xr/s5yzxuaAAAAAAAAAAAAAAAAAAAAAAAAAAAAAAAAAAAAAAAAAAAAAAAAAAAAAAAAAAAAAAAAAAAAAAAAAAAAAAAAAAAAAAAAAAAAAAAAAezHko/MCYE9LKPtz5FHzzTX3yuOuP5qPbaJ+4KP8AG/OZsPFUWR4jtsPNS7KfX9zF+DIciH2fRH3ssvxEPpPmmkfu66/Gy+ggAWJxAAAAAFKu+Qln1Ko/Q3iKv8FPqXzo3p+/j1kcikO0f7AAAAAAAAAAAAAAAAAAAAAAAAAAAAAAAAAAAAAAAAAAAAAAAAAAAAAAAAAAAAAAAAAAAAAAAAAAAAAAAAAAAAAAAAAAAAAAAAAAAAAAAAAAAAAAAAAAAAAAHsx5KPzAmBPSyj7c+RR880198rjrj+aj22ifuCj/ABvzmbDxVFkeI3a/zUuyn1/sx+2JIx9n0R97LL8RD6T5ppH7uuvxsvoIBFicQAAAABSrvkJZ9SqP0N4ir/BT6l86N6fv49ZHIpDtN8GgPJv4F2H0V3IzjkfN2trfkWOwnHbjjBbJsoZYjirWF0PyPMYy+vOwDLGYYeyJ2vIbWyojYRRERkyhqW8hUoRx5WefbSkvtIXFveW1KnQrShKo1LCi1XWq3q0m5p5T351dz3rVzbWtpRrWtepOrTUlFNNtpUXnGZpLl5OTf0mvHXLRPL+0U5yxHcbyPFbfj7BpC9zyxsXO5pdCteYPHCHRc0M0meZ+8NNiyxsmCpAeZEEBEePkz0iLUrrGAlI2PJzbYXF7Tt4U5VIz162FTowjrVJSaTcUo5xq5w3uXOcVG1qV5zjFxUaederJ4prDwsy/dbXHn6DtNpdAMuatQSAZfVzbC2dcFZKd3KLxbO2uE/NyXi0yas5Rqlygru7qmONu8elydEQoXFNL4xIKuCRI43thq0xneC0OtvfUriU6epUpVqcVOdKrFRlqPdKLy1JZym02s7M5yb17OdGMamtCpSk8RqU3rR1uVPHvcLL283pzBcuQ42Ai0mg0SyPs/obiZ9ypGIfKMVNuT9hHWJO2SSJoiIPbkETjirHRspPWpF6kmOqlToxtbCtklTGlgens1OouK5VpijKNRwt7mpxM5QqakNZR1XhvK2POMqK24abxlJz+5lSMoRnWoQdSEZQ154y5JtLn2bNr2ZeORlA1ch1tKXNkuKMm5j04wHmp+fXBjx9hPM2wrcy5TypRM7KmNoeIFGIvHpfVWzTF0RKUkJPf1cfVya4u29vRXFGF33bPTFs4KrSp3FailmpVhTepT2ZaecNuKxrJZafUYWi66lqVJ0aVSTxCnOa1p7WlhLOFJrxctZW3HNizrzycWy2yOyGYNS4g1RiNZ3wnF8nyCWw2cvSpt6Y5YpeEEffoYwOjG0yJsXSd0enJMhjhyxU3RNx51FiiUoW4wlYZ0V7+hb21K6blOlWlTjFxW3FRZjJ55Ek21v2Y3kFGyrVq87ZJRq01NyUnyw2NZ3bXjD3cpL885I/O8Zwvk7NmPM1akbLNmEG4p6zZB9aM5FZTyPiZhp1fri/y5gTxtqbzWNlqkXVdnSNPcgSEJm13cSDVDWzOy1FHDSlCVaFKdKtS414oyqwcIze/GX71tbEnted2SWejqqpzqQqUqvFpupGnLMoLn6UuXdsIH1X0MzBtbGZ/khlk+JcM4Txae3N08z3sLO7ca4jYpC9cyrNErH+xqfHR5lLkWYWaUzR9idVCctQgq4dCudmi1fLc3tK2lCm41KlWom4UqUdabit8nuSS3ZbSzhcpDQtKldSmnCnTh7+pUlqwTe5LZlvHJ8xSbTaK5i1Mc8WXTF8xhkTHucGxQ74ezdhabFZBw9kZG3OCVqfaR2Ukt7atqtjbiuRpX1tcmVvcEJikm7oxhZtl9y3vaVzGo4qcJ0cqrSqRcZxaWdz3p8jWxitaVKEqak4yjUaUJwkpQll4aysYafJzcpkfuHyQudNGonPJJnbOuoKJ7hx0YMYMVsWbVCvMmW2CTOUcZ6y/FeM3aHscleIzH3R+XJJCrkKWLrUhcRlbohb3FlRN7k6Q2elKN5OCp0q2rJScpyg+Lg4ptxclscsLdFveuSSJbiwqW0W51KblmKjBS8eWty6uM4W7bgu1k5E7ZNe6RfHskzdpvjXYyZMCF+jupWRc+WsOxy2ru2deGJhVRBNFHONsspfW2pStsjz7MmxxrYdbRWUkuLUUI0el7dKU40q87eEnGdzCnmmtV4bjtzKKecySa2Pasbd1o2o9WDqUYVpJONGVT9UeVsjjGE5b8ZzzcxeXJCcndjjZLc9ZiHbF3x20IsdvOS4XO9aJhNMhQXOEolUYhUxMOOiSSGtJBJiHHspZS1cy64TmPGkJm1WSUieC7rkp2mlb+pb2aq20ZyVRU5xrxSdOEXOLSnl5/VIyaWE3lrOxG2jrSnWuXC4cVqcYpUJNqpJqEs4x5DWW87MZRiLjLk8J5mrYDJevuHs5635NcMX4Yk+cXPJsQl0/XYnf4vD2ZneH1njD4fjBLJFspSUeSW2qJyiTS19dEi4m95tTlkqlHVUvo0benXq0K1N1a8KCpTUdeMpylFOWHJY8XKw9z2JnPCzlUrVKNOpTqcXTdXjItuElFJtRb6ZYWzetmEQ5rVqdkTaZLsGrx+8wtnK1s1xyRs9ObZi4vjeY6wHF3WusgaIpRljshtXS9XR3TdZ293uYmVRzDqLZA3VtLqbJc3cLZ26lGUnc1VShq48VtN5lncsLky/biOjbzrKs4tLiKbqSznaovbjp9Gxc+/J/Wbko84bP66U2qZcw6u4jwslyY+Yukcsz9llfi9DD3VjYm57ue5G4roevYrWBzOd2phaLGh4d5Ire1xdt8cIaiFjqm5rjSlG3uJWzp1qlVQhOMacNbWU21hY3auE5N4ST3k9CwqV6SrKpTjBylFuctXV1cZbzvznYt76CMdfeT1zDsSrzI7R+c4OgOGsDPZsdyNs1ljI9kM15Ru5rqe1MaFknFGdzcJQplVxNq2PJY/HXFYob1jUpWp2/rw1WLZq99SocVFxnOtWjrQowWtUxhNuS3RUc4beFnZvwiOjZ1KyqSTjGlSbU603imnnCSe9trasLPQi2ds9G8vafk42kEwfsX5PxbmRndHjFGcMFzYvImIZ8WwKykEjQMcmo3tC0t4ji09OmeGp3ZmxYnOOpaWWdQo+pW1reUrrjIxjOFSk0qlOpFxnHK2dDT51lZW/eYr2tS3UZS1Z06iepUhLMJPoe/KxuaIUwJh1y2BzBAMMs0xx1j51yC+UYkMyy1KrYVjtjUXJVCotRJpLcicrm1Kd0foaWiduXLFzioRN6FIpWKyCL5q9VUKU6rjOagnLUgsylhZxFLLbfURUaXHThTTjBybWvOWIrdv5sbunJaGQ4aox1P5xj5Y+xeUK4LL5LDlMlhD0VJIXIlEZeVrKc+RGREFlEP0YdjEVy9heSSiinRqUJFpZdlp9LabwmqkITSlFTipJSWJJSWcNcjXKjScXCcoNpuMnHMXmLw8ZT5U+R8qLPGxqAAAAAAAAAAAAAAAAAAAAAAAAAAAAAAAAAAAAAAAAAAAAAAAAAAAAAAAAAAAAAAAAAAAAAAAAAAAAAAAAAAAAAezHko/MCYE9LKPtz5FHzzTX3yuOuP5qPbaJ+4KP8b85mw8VRZHiN2v8ANS7KfX+zH7Ykj4j7Poj72WX4iH0nzTSP3ddfjZfQQCLE4gAAAAClXfISz6lUfobxFX+Cn1L50b0/fx6yORSHab2+SyjEln+gXLOwGDMD1MZxIMKa4K2CGxdsWvsne07FkebLXg1oYWwpU5uVG1IYWertRpj7ibDC7rrac63jS6SlGF7oyc3qwjXlmTaSXiSxnO77bdqLayzO1v4Ri5TlTi4xistpbHhb+bYjJzkvF0eVclzvxgkjVRLtRnaEbBQLJGVNW3Z6n8Fnk8xI2kRaONfWtugF6KfSVwxFkWPSSQO8TsJOJaVC2zpKTr45M6JdBpJNaQs6sriVtSlSqQp3EYxnGM5JNRet4qU8NJ7yWyebK6pqlGtUjUhKVFtxcox2PGNr1Wm2t2cZMcNvcv5NL5OW7F7VyXROkWtUw2gjs0a5g6zrJile95oboK7tZ5kfieXzrZa5InGEtCxocZEzJL4oiMa6txqux5uvT3zW1Ckr7jnpGd1XhQlFpwppKnLZtdPG1SWUsbcNoir1qnenFqyjb0pVotNSlly5cKW9NJxbWxZxjaUfLyKlNu5+vF9FB9LkelmrNEd1Db6VS0tSSBVbRNXnf2C21UaYopQrm0ocYYbSnVL7rq76Hx3rc9N5d56fGW/n3L5ENLtq4oPmtKGP/wCfd8vtJK5U9Yr8kTLa1VKK1QbBaOFoeJ5tehWUxtryspYk43f8GsosUHq+YTzLeknHH8Oqm333QaN+8DTS+AvvbOulnn5N/Njcb6Q+/C6Ktrjo8Wlu5vkNhuvzG8P/APCFeU8j0Xp1ORP2umfWlg6mqsbq9fXeP4dStxlF15hJaIy5yUk31W3mlWkX3VUXm2c2t9OSs4x0Jo+Um8RuLWT2Z8Va7fyJcm3J0UE5aTvoxzrSoXKT5cuUUvoX2ya8+SH18zjrPMt5s77J4byNiLBeONG9h4Hk5dliHO0AapO/ykuNp2fE6CsySs1rzJpE4NtLUzW32K7+mEtjeqqQpfmYlw7NJ16FxTs6NCpCrWnc0J09RqTjGLTnLZuilvb342bznsKVahO5qVYzp040KsJOS1VJtbI7cJye9Pbvzyk06gSSES/kS2+NxbTJo3re8J7eyaUZ0wYlluSY1LIzZLIs42QnNtrFidSRJ5WzpmEyyFXK1KdcmQlJnZSWVakjbqrborqE46W1pXVSzjVt4RpVlCEoylHKnDNROMX+uwsZz0EtvOL0aoxt43Lp1pupSbkmlJ5jLC2ywn1JdJiVvPmHKTjqfqPh545PBPo1g+meZbkLDhbnOp69yN+cCETajnpCCKZUOvnbJFnNVLmN5Kdjk6SPPLinvvZaqzbHE0votKFKNa7qxvpXdbiNSrlQikkm45cMJtc214ILirUdK2pytI21PjtenhybzlJ7Gs4253/OiyOXiSFvfLE7ONbi7p2dIuesBNRry5VPub2REp1+w2nNXqrU5Zx9qFuLONWKbE5JhtSyzbiyzDruF22hXqaKpyUc441pJb2m3tS35+neaaT8a+mm8fBxTfImo7ubGW8vdyG5O/V6QYC5UTBWvOv/ACYluW4DAMna7SWSb87AU2CyVMJKwIC4JLJhmltyeiyBCcLxZzgdLXVsj7MU0vbTfJomkaEkWUOC0mIUq5XHH6Pr16l/KlKcKse8qUacIRl42KLi4ubcsJt5TazJYTLFUeLvqNKnacbFSpSd1NylJrxZSnGW5amHhLmfIzGDTA4lL/CdcxJ1JpSc1x2E3kRISz77SaqlimF5fUEkE8/hS808ku80qylecZSnG3jWtOPTc58HKTW3FG0zvexVaWd3N7CC12abmmsfqly8Y2vNKclhdKSfpe1mLPIf4/nWPN9ct4SyJDpRjzK8+042OgEYgc8YXSHyZfK3mLtb42NVWiQpW9amMWtDI6OCcxQSUSclSGHl33F826vVpecKlnRqwkp0oXltUnOLylCMmpNtZwk5JN55du45tFRlC6qQnFxnO2rRjGScZOT1XFYe3Lw2tnTuL35LXU7ZjEeKOVpyZlnBOVcWQlLyYG1+NKPmSIS/QUpZN3NmbH0qPNaWUompe8K0rXEnlS7XtSVYnZKloSng5Ce7NJS2HSNxRq1dGQpVYTkrqE2otSajqtJvG5PalnfjK3EllRq06d/KdOUI97VIpyTWW8vCzv3PPMQtKDTLP4O9jcu26tthnKtO999lP/aqXrXLeZxrw41ttoZX+TWtba1rS6tK1pbWk0Enp2vLG1WlNLoTbyvYtv8AXmGTcdFUsPGbmb+THt5PTjcZjaSSGEy7kUJDEYtpy0bySbDm5a6d5vwInl2Q41LWtnlMCNbYXm9Oz4mVky6VtKBGVWF3EnkK0iYpufHa5NRLFj1yPmvITjpdSldStI1bdRo1lGElmPv6eaiai28PZ77GXsSx1WsovRzirdXLhWbqUsuLw/ey8XbLGMYwzD/lAswZSXaM6+YgXcnSm0ZwMrztM8kYrMcpxP3mRSSRNsSo1zYhvieVjbp01xVzsl7G6WvfR08ZdHJuvtaDFSotzvK67GjTV3Xqq+ld1lTjTqZjTiopPMU3TSWss9e057urUdtTg7SNvS13OGHJtvGGsS2qPK8bG8fJptx7jue5amcfxzi+HSSfzyVrKt8bh8QZ1z/InxZYnPVmkNzS2kqFiq4hImUrFNSyq2JkaZQqPuLTkGmWW06kKcHOpKNOEFmU5PEUt7bfMuf5N5WwhOcowpxcpSxiMdrl8nyPY+o6aTRuQw2Rv8QlzG7RiVxR6dI3Jo2/t6ppfY9IGNce2PTI8tS4oha2urU5JlKFwQLCSVSNWQcnUFFml32UypKajJNSjJJxa2pp7U0+VPOc9JrKLjJxaacXhp7GmtjT+U6QZMAAAAAAAAAAAAAAAAAAAAAAAAAAAAAAAAAAAAAAAAAAAAAAAAAAAAAAAAAAAAAAAAAAAAAAAAAAAAAAAAAAAAAHsx5KPzAmBPSyj7c+RR880198rjrj+aj22ifuCj/G/OZsPFUWR4jdr/NS7KfX+zH7YkjH2fRH3ssvxEPpPmmkfu66/Gy+ggEWJxAAAAAFKu+Qln1Ko/Q3iKv8FPqXzo3p+/j1kcikO0krF2Z8w4OkCiWYVytknEEqWNhzKrk2LpzJ4BIFTMoPTKlDSpeYm6NLie2nqkSNSchNU3JjT0qY4wq4wgq6yOtRpXEdStThVjnOJrPJj7Pf0klOrUpS1qU5U5YxmEnF45th+UXy/lmET83K8MyhkSI5SPXuzofkmMTWSsE+Pc365Re+uJ0xaXNJIjV71crV3O6y9xuUOVypTcsMOqebW5OlSqQ4udOE6aSShKKcUksLCa2YS2PeYjVqQm6kZyjNttyi2m23l5a35e07TK2fM6Z3XNTpnHNGWMyubEnUpWRxytkSX5DXMyVZeSarTNSuXPDwe3kKjE6e9SSkMKLPvJKuNtuuLsrbijQoW6ao0qdNPeoxST6+f5TNStVqvWqTlNpJJybeEnnZyLrR0M9ylkzKj03yTKGRJ1kiQtLK1Rtqfp7LpBL3lsjrFbfYyMDe6SBwcFyJlZ7DTbGtqTHloW+00yiQgml93HNOlTpRcacIwjKUptJbHKW2Un0vlMTqTqOLqSc3GKinJ58VZxHnwsvp6SplWXssTrIpmX5tk/Icxy0a4sbuZlCUzSSSDIl7tGErahjTpfNnZyWSW5xjyJmaEbGtuc6qWlK1NydAanJQprCkKNKnS4mnTjCliSVOKxFKbbkkuZuTz1iVWpOpxspylUynrt+NmOEnnnWFjqNnvJe7owvEW0WxGb9t8vSxY45U1MzljqmQZjbPMnSuWZHmSaJJY2ienRCilEkUqFxLOcR16er6IEZCQotY4JrKkUu4NIWUqttQoWtOCjSuKFTUzGEVTp51ks7HhPZHlWw7bO6VOvWq16kk6lCtHXw5SdSaWrnG7as5xhPmzla+ch7V7QZdiaWBZW2Qz1k2CoVCRWhheQswZCmkTRKm+y8tApSxySSJyaEyhEWYYWkOJR2GJrL7rCbrLbq0HXStbejLXp0KUJtbZQhGL6dyWPkwc1S5r1YqE61SUFujKTa+VZ2/LksvGWYsuYUkBsswzlLIuI5ScgNajpLjGbSaBSA5sPNJPObzXmKubU4mITj06c41JcpqQYaQSZcXW8qy62SrSpVo6tWnGpHkU0pJdWd3yGkKtSlLWpzlTljGYNrOOfG8/rJGZcvZkkxE1y9lTI+VZklSJkCWWZInEnnMmTIEZ5ypIiIfpQ6OrqSkSqlChQnTFq7SSDzzjSrLbzL7qqdGjSi4UqUKcHscYRST2Y28+znE61WpLWqVJTlzyeWtudmd21LdzHUT/IuQcsS53yBlOdTHJc8kFUVX6bT+Tvcylz3c2tqNmbrneSSJc5PLlc3tDega0NVq06qRuQo0KfqaVKQUXmnTp0oKnSioQW6MVhLl2LkMTqTqSc5tyk1ht7W8LG3pJaT7hbbpIZH8cpdpNi02PYn2OdisET5tyWRDYz2HrELhEex+MFSaxkZuxZe1ti2OdbkKbrIrbkKlt6MckT3lw952uvKp3vS15JqUtSOXnfycvPvJFdXCioqvVUY4wlN4WNy37ljc9hGl2WsqXZG/jiuyXkC7LnX62U0yndMpHdkakmtupfbIuzerlWTdfaX0pfR3659cKXW0uoo404ibiqfF8TxcOKxji9VauObV3Y5etJ8ho6tR1ON15cZnOum9bO7Od+7Z08p2khztm6XZKR5nleY8qSfMLeqaFyDK8hyFLXrJKJbHyySWFYknTk7qZQmVMhKZOU0qCXSw1tLIJLR3k2FWUt1hQowpcTGlBUXnNPVTg8vLzF5T27dvKJVqs6nGynJ1Nj18vWWFhbd+xbF0EhybdLcaa2ORcy2x2WltjzD5Jj14sk+dsov9rtAZlRBSXwdztdZSrovh8qo1NdJHGlVDWV8o2oKOaJVRGm6lFGytIaurb0o6steLUEmpLO1PentfpfOSSu7mWVKtUaacWnJ4ae9Y3bcbdm0h83J2ST8dpcQn5CnB2J0UrvnaLF5ssfjMdpJwY2HMpkyTQq9fWNESsxnUHtN8iKbLHe5sONQXLKpTLyqzqlTVR1VCKqyioSnjxnFbot8y5ul85E6k3BU3JuCbko52JvY37Crxnl3K+FpFdL8OZOyFiaWXoT2y6UY0mkkgkiubVJhJyluq9xZyanKqFQamTmnpKqeoGmJyLzLLrii62qlKlWjq1aUKkc5xOOf7PkFOrUpPWpzlB88W16cb/lP1yfmTL2bn8iV5nypkjLsoTIC2tNJMnziTz9/IbCTjlBLcS8St0dnApCUepUHFpLFFqcs084y0ul5t912KVKlQjq0acKceaEUk+l8+NyzuWEjNSrVqvWqzlN88m2dBCpzNcaylmnOOZhKIBNo4quWx6YwqQO0VlLCsuIOTXK2aQMStA7Nam5MoPT3KEKsg2pJxpVb+YZfbXacIVISp1IxnCSxKMllSW3Y1zbWawnKElOEnGUXlNPDTOsfn58lT48yeTvLrI5LI3VxfpDIX5xWO74/PjusOcHZ5eXZwOUL3R1dF6hQtcXFaoPVrVZ5ylScacbffdlJRSiliMUoxS3JLYkuZIw22222222297b2tvpbOpGTAAAAAAAAAAAAAAAAAAAAAAAAAAAAAAAAAAAAAAAAAAAAAAAAAAAAAAAAAAAAAAAAAAAAAAAAAAAAAAAAAAAAAB7MeSj8wJgT0so+3PkUfPNNffK464/mo9ton7go/xvzmbDxVFkeI3a/zUuyn1/sx+2JIx9n0R97LL8RD6T5ppH7uuvxsvoIBFicQAAAABSrvkJZ9SqP0N4ir/BT6l86N6fv49ZHIpDtAAAAAAAAAAAAAAAAAAAAAAAAAAAAAAAAAAAAAAAAAAAAAAAAAAAAAAAAAAAAAAAAAAAAAAAAAAAAAAAAAAAAAAAAAAAAAAAAAAAAAAAAAAAAAAAAAAAAAAD2Y8lH5gTAnpZR9ufIo+eaa++Vx1x/NR7bRP3BR/jfnM2HiqLI8R22HmpdlPr+5i9sORD7Poj72WX4iH0nzTSP3ddfjZfQQALE4gAAAAClXfISz6lUfobxFX+Cn1L50b0/fx6yORSHabA+T/wBKIbuS95+PyXnuuuOM9dsDv+d5vkW3Frll28tlj8gjzQqbC4k0S2IOhpl6N4WuRZzaqdFxprZY3JWZUcutOTcN9eTtFQVOh3xUuKvEwhxnFeNquXvnCa5OXVSzls7LS1jcca6lV0YUqfGSnxfGbM4fiqUXjY92X0DZHXrQnGmN75Lrtyibjs1kW19akFmMVOn2U8JFXsiuirro/wDZvL5e9s9tWmpSalGmqGqlw6VWpBxfUL+di3r39Spq3FhG3p6reurqlVeslsWrGOcN8u5dOditRtIQzRvHWnlJQdvUpLD3tyk2ljm2t7CSkmr/ACWRqVMaq5VXISVUaQSYpS2cnlkNTamPvLtuOItUW50LtUWkmVuLodbZZQ2lvVKWW0upaI5XOklKSWjabim9WTvaccpPY2uLeMrkzsztewkVCwaWb6opY2pWspJPG1JqptWdmUsPeRvyjGlML0Uytj/FkVzutzg4S/EEQyxIeu2J1OH3/H1Z1VatjsPlEVVzqeK0ckMjhLdIHBCuWtrg2J3lCQrbS7r7DTJLC7qXlKpUnQVFQrTpRxV41TdPCnJNQitVSeE1lSae1YI722hazhCFV1danGo8w1HFTy0nHWlhpLam01lbCFdPNVMibqbCwLXfGKhma5BMznNUukckU3o43EYvHWpY/wAqlb6oKsMNtb2Rkb1iqicgu9S4LKJGxJSqpYSJ7q5p2lCdeopNQwlGKzKc5YUIRWzbJtdSzvxtitqErqtCjDxXLLlKXvYxinKUm8bEl17eXbhZxyTk1MBzfFmwU20u30i21s21fhDxlbLOMHDBcywY4KMRxVQWnmuRMbSKWSuQNU8Z4lQ4pc4k2ksp57bUq5H1ZydI61vnDHSVaFWjC7s5W0LifF0qnH06q13tUaiik4N7ktuX0Za6nY0pwqytrqNadCOvUi6c4Zgt7g23r45eRb8vKzCOpGiDLnfDuWdoM75/j2q+reIpCx4/ccpvEIfcoSOZZVkaclxbsdY7xtG3NlcpQ8omY9M8yEyrygozNbk3OXUFjWW/L2Ge6vXRq07ahRdzc1IuapKcacY01lOc6ksqCzhLKeSO3tI1YTr1ayoW8JKHGOEpylOW1RjCO1vG17erO3H57faJtGvuK8NbI4UzyxbQav5wcJHF4xlZogsgxi+R/IMRvr1+gc9x7I17y4Rh56PaetZq1eV9jyib3JaRYSiKRKnFaXsq9Wrb1qLtrmjqynTc1Ui4S97OFSKSkny7M82TFzawowp1qVZXFCo5RU1FwalHfGUXlxfQ88xrzHe+jacYAAAAAAAAAAAAAAAAAAAAAAAAAAAAAAAAAAAAAAAAAAAAAAAAAAAAAAAAAAAAAAAAAAAAAAAAAAAAAAAAAAAAAAAAAAAAAAAAAAAAAAAezHko/MCYE9LKPtz5FHzzTX3yuOuP5qPbaJ+4KP8AG/OZsPFUWR4jtsPNS7KfX9zF7YciH2fRH3ssvxEPpPmmkfu66/Gy+ggAWJxAAAAAFKu+Qln1Ko/Q3iKv8FPqXzo3p+/j1kcikO02a8nxuzAtPIXti0ZG1kv2QjmwON4rjhSgWzl5gcZaErbJTXxY0ytfH2ZY8rWSSnVbjFaJre2NUqow2NV95yV4PVNldf2k7qds6dzxEqFR1I+Ipy9603CMpaqks7G1JI77O4jQhXU6HHRqQUNsmoJt5UZYWcSa5JJreucyZzDA9Qtz+TrzTuTgPXJk1Dznp7kzFcczHBYNK5dKMXZPxjml5tiMPfGZHKTVBsfmDZLzjerkITqllsjM6GO6h5Of2CyMc9Gd1aX1K0rV5XNG5pznTqVIpVKcqe1puK8aLyt+WurfNVhb3NlO5o0Fb1KE4RqRhKThOM9iwpN4a38mzlecLGjknNcohnLaZNO8xE0K1s1Rh0i2m2JcVCOixvvgOI09r6jipqdQjUoHY+aSYtnZFEcOMTLXqM3Se5svuUoa0p0aTuJ0bZwo/dFxONvQS369R41l+9jmWXsTW0gsKMatdSqbaNGMq1V4eNWC1sPKW94TWx4y1nBiNtNsHMNrdiMwbETm+/siyvOHmVGoaqDlRLC0qDqJo3FkByi8w6rVEo2maY002X33XFNjUlLrWtLB1WtvG2t6VCHvaVOMc87XvpPlzKTcn0s57itK4rVa0s5qSlJLO5bEl1RglHk3Z69oXIO14bDbaVTcevXjdG1dI1Uv5M6+9GhVU/W7hxM6dVJRb1PqPE3qXVuH8nnCu018Ba83uha5zuxme/edui1+q3GGlJ2dyllbniGq+nOXsxydJVcghYmv2V2lLd+p3RUzk9do7JrRVS3rZdFriYVavo8UM4kdbKqKo+r0Uf2HqnUqXdvgGmfue1a2NX1q48+cyxjp5TOi88fcbn/klwns2blv5NrW3fylqp+dT+D2OPU63dvlhiqKa28a8SaaapaF9U7fbs6tS3m0rX+74eXXt11jn3cy9zsPF6Xrwcvkyl1bjaT/APZSxnZdPWe/klje9qxs5usqk1P/ANXocaufP7XK4lUjfS+d86ak6bRs6p/+D8sqn0T/ANi6tRVW/wDstDRn/Tmz4k9d/wAZamcbm/G1c/uuta4/9k5fLc7OvDzhZwljfhc3MaVRclWAAAAAAAAAAAAAAAAAAAAAAAAAAAAAAAAAAAAAAAAAAAAAAAAAAAAAAAAAAAAAAAAAAAAAAAAAAAAAAAAAAAAAAAAAAAAAAAAAAAAAAAHsx5KPzAmBPSyj7c+RR880198rjrj+aj22ifuCj/G/OZsPFUWR4jtsPNS7KfX9zF7YciH2fRH3ssvxEPpPmmkfu66/Gy+ggAWJxAAAAAFKu+Qln1Ko/Q3iKv8ABT6l86N6fv49ZHIpDtM+NMd30escbzdh7KOFY/sprLsazRxBl3Cj/K3nH61e9QZeqeYFMIdkWPoXN5hUmjLyqvUVWJWtwIc0laJlKaxSmbHBv4ryzdy6dWnVdC5oNulWUVPClslGUZNa0Xyx59vIjstrpUFUp1KarUaqWvTk2m2tzjJJOMlnKfQSJn7lB4DKdWCtNNT9XkGp+D5FkJLlHMXScvyTNmRMxyxlTkJosmks1eo3CykcRj9U6NyTRNKwHILX1paHlCc2KS3ij5Fb2NSNx33dXDua0YOFLEFSp04y2S1YJy2yW9529SSNq93TlR73t6PEUXJSmnN1JTkl4rlJ43Paljm6SJYFuXZjHRTN2ncIxmWzyrYzK8GlmX851llqldJcWY4TdcIfhpLCL4tb1pRtk5qdMDZYlmFVi61e6R9YzmtyywxPNO0dS9pXU5qVOhTlGlR1d1Wex1HLO3EcpJRTT/XbcGkLlU7Spbwg4zrTTqVdbfCO6Cjq7tm1uW1NrHKsX8TSWDw3JsDlmS8dFZdx/HJSzPExxedKHSElT6PIFpShzipstZE6t3jtjylsvRXuzclUKkVptTiiDbreZd01YznSqQpz4qcoSjCokm4SaajPVex6raeOVL5TnpyjGpGUo68E05QcmlNJ5ccpZWVhPfz7DJ3Bm6CvVrdO3bPXDGDFj+Ot8zmC+P4KfZA7TyMIMYTQt0aHXE7rKHYlI9yFBZFnU9mTyRWmJcbFpCJ86L0pNYQOWtad8Wfe1xUc5akFKskoS42Gq1Vilsi9ZN427G1knp3KoXLr0YKEVOTVOUtZKnLKdNywtbEXse7KT24Mn33lJNd8f4s2MhWlehjXqzO9ooU84lyVk982FlmeVTTheXGlHTvGmPIzKIFF26JoJZRMmRqnVQse3FEgpdRHW1xRR9zYeaOj69WpRle3auadvJVKVONGNJOaWIyqNNubitzWrty+Und7RhCrG1tuJlXi4TnKo6jUHnMYJpKOc9KxjZlJkK6kb3RzBmFcxatZ+19Z9p9X8vvjLPzMarZ874nlMBy/HSE7a25Nx5kliYZMuYXRWwklMkiRXsS2x7QN7WgqsRs10lZ5RNdWU61alc0K3EXFKLgp6inGUJPLhKDaTWdqecp4I7e7jSpVaFWlx1CpJS1dZwlGS2aykk8PGOT5drPz2+3qj+fsQ4R1nwXgNt1f1kwauksqZcZJciv2WJDLcmTA26j9kKd5BkDPHFL852o6moWFJYwI7GJM5PKNOpOaz2ltZM2llKhVq3Fes69xWUYynqKEVCOdWMILcvTzLCMV7mNaFOhSpKjRpuTjBS1m5y3ylNpOXs+Y13148a8fL+aLB5y87+U4wMAAAAAAAAAAAAAAAAAAAAAAAAAAAAAAAAAAAAAAAAAAAAAAAAAAAAAAAAAAAAAAAAAAAAAAAAAAAAAAAAAAAAAAAAAAAAAAAAAAAAAAD2Y8lH5gTAnpZR9ufIo+eaa++Vx1x/NR7bRP3BR/jfnM2HiqLI8R22HmpdlPr+5i/BkORD7Poj72WX4iH0nzTSP3ddfjZfQQALE4gAAAAClXfISz6lUfobxFX+Cn1L50b0/fx6yORSHaAAAAAK9v8H4KcA+3oAAAAAAAAAAAAAAAAAAAAAAAAAAAAAAAAAAAAAAAAAAAAAAAAAAAAAAAAAAAAAAAAAAAAAAAAAAAAAAAAAAAAAAAAAAAAAAAAAAAAAAAAAAAAAAAAHsx5KPzAmBPSyj7c+RR880198rjrj+aj22ifuCj/G/OZsPFUWR4jdr/ADUuyn1/sx+2JIx9n0R97LL8RD6T5ppH7uuvxsvoIBFicQAAAABSrvkJZ9SqP0N4ir/BT6l86N6fv49ZHIpDtL8x1izJuX5KRDMTY6neUZepTnLE8Ux1EX+bSU9InrZRQqIYo03uboanIqYXQ46xLcWVUyzql1vOt46VKlOilKrONOL5ZNLZ0dJvTp1KstWnCU5c0Vk/fJOIsrYZkNsSzDjHIWKJVckLX0jOSYXJILIaoTrjLCVlGWUNrW41SnGEmllKOjVKvvLMtturWy6lFKrSrLWpVI1I8rhJPZv+bnMzpVKTUakJQlt2STWebGzl63zl1Yv1o2Oze1ur5hbX/NuXmViUVSPbxi/FU7n7WzK7SClVyZ1cImwuyRuUWpjilFSVhxJlCDCza28y+26ulS4oUWo1a1OnJ7oykk3ndhb+f5EzaFCtVWaVKc0tjaWVnG72P+0h9ybXFmcFzS7oFrU6titS3ubY5JT0Lg3L0ZtxCtEuRKbC1KRWlPsvJUJzyyziTbLyzLLb7a0pMnGSUoyUk1lNPKexezbjPLhkTTi2nlNNpprDTWxp9K3PpP4QoVrotRtrajVOLi4KiESBAhTnK1q1YqNsITJEaRPYYepVKTr7CSE5Nl5pxt9hZdl191KVNpJttJJNtt4SS3vL2bFtfQmwk28JZfIltbfMkt7JfyhrdsRhBuZnnNOBc0YhZ5EbVPH3XJ+LpxAW19UWkXKaksy6VsTSlczaJ7LlFS0Rp99CLbja05lt11IqVxb1m4060JuOcqMk2tnNv+29ElSjVppOpTnBPc5RaXpa+XG8tTHGKco5jklkNxFjee5Ul5iU9eXFccQ+QziSGIUtxVilZYxxluc3S5KnvPIsPUWpalE3HFWmX23GW0rtUqU6UdepOMI5xmTSWfl6zEKVSpJxhCU5LkinLlxyZP5yNizJ2HpIbDct45nmLZeQnJWHxXI0QkEIkhKRRW+1OqOY5M3tjoUnPqWZQk69LaWbWy+ll13NqFOrTqx16c4zjuzFprPMJ0p0241IShLY8Si08Pl2/J6UWGNyMAAAAAAAAAAAAAAAAAAAAAAAAAAAAAAAAAAAAAAAAAAAAAAAAAAAAAAAAAAAAAAAAAAAAAAAAAAAAAAAAAAAAAAAAAAAAAAAAAAAAAAAPZjyUfmBMCellH258ij55pr75XHXH81HttE/cFH+N+czYeKosjxG7X+al2U+v9mP2xJHxH2fRH3ssvxEPpPmmkfu66/Gy+ggEWJxAAAAAFKu+Qln1Ko/Q3iKv8FPqXzo3p+/j1kcikO02faMbG7SJsfzDRbTxDFoDljZ6dpX93zghnpGJ8oq4xj+IuD5bi9Lk97lMZj0ViVbWZ8eeZaubnh7cnVZHSVq214Iaz669t7fXjd3TqTp28WlRVN1I5k0tfUinJyXPjCi3lpHda16yjK2t1GMq0k3NyUWkltWs8Yjjpzzbd+fXKgsWccGcmjqLrpu7I3zK22jnsFPswwHITiscMmpoDrr2GmRd0xSdn9YWrapY+u07UssvVxeLSqXWMjGljdj8paUSWFplfFo6VKtpG6rWceLtlRhCcHHi3Oqnlz4ttOOI4WXFPZjlWey/wCNp2VCjcPjK3GylGaeslDD8XX5Xl7k/mLM5RbYzOereJeSiwxrblef4Hx4XycGvGxy1gxLLHyAlPeY8yr5Y9T6bSRRG17cqkbk7OzIU4klvZy5I2K17ze2J0lHpytVZ0dQpXc9IV7imqsneVKCc1lxpU0koxzlLOs30tJmt5WqW8bKjQm6cY21Ks1F4zOeZNyezOcZxne8cxEPLdEIZVmLUHY+5rbmqZ7d8n1rFsRlm1qTFJEbjlGUM74zyF4JIJsKJs6a3MDGXfW0my449MapOrecoMuE2hpONK6oJvVtb64o0stvFOLi4x2t7ItvC5ngh0nh1berhJ1rShUqY2ZnLW1pc2XhH68g+zpl23mVXxgaWSQZ7gmnOx851KYH0tOoTvGy7KwNJEHTJUaql5KxwIYl0vXpy6lGXpbEZzmTUo5AWcW002rWkpNxo1Lu3hcSTxihKUlPLT2JtKLzsecPeZ0Us3NRpJzjbV5Uk+WqklHHThy+jaZH8ntkja3a3BPKz4u2qk+W8zYUYdHs25kVr82OEvlLNjjZ/GZ7dJMWrUEjkhipRB5HQxFLHw+NNipvLe0sQNucGlajYLiSeW/hbWtTR1a14unVd1TpfqbWZ0aicZqWORNp7U1mXPg6LN3FxC9hccZOlxFSeZp4jVhlxxlZW57Fvxu54ZwVkea638hjmTMGD5G74wytmnlIIxr1OMlQteqj07WYliuuxOU2mIoJS2HJ3llb7JYoclKi5mWIT1qN4d2xYae3OStKZNWjG50zTo1Up0qFo6sYNeLrylFa2HlOSTazjZydMVOUqGjZ1aTcZ1q+o5rZJQin4qxuWduzG3bsP7znO5jtPyHuJc45rkDvkDL2uW/sl1yi2SZc5rZDNHPEk2wmkygqj75JHQ5Q8O9rfKDWsprq5LFlUDU0pkaa4sr+RbmjCNtpepRpRUKVe1VVwjsipwkouSXPLWWWsPxeVYFVyr6MhVqPWqUq2opt5k4S3Jve8PHLv5M7tE9fB2hdPo2FSAAAAAAAAAAAAAAAAAAAAAAAAAAAAAAAAAAAAAAAAAAAAAAAAAAAAAAAAAAAAAAAAAAAAAAAAAAAAAAAAAAAAAAAAAAAAAAAAAAAAAAAHsx5KPzAmBPSyj7c+RR880198rjrj+aj22ifuCj/ABvzmbDxVFkeI3a/zUuyn1/sx+2JIx9n0R97LL8RD6T5ppH7uuvxsvoIBFicQAAAABSrvkJZ9SqP0N4ir/BT6l86N6fv49ZHIpDtNkuqGseq+z+veU4+67HwbXbdKGzZvk0At2HyKx4012yhhe9nSonqLopa6sN6dgyw1Sa89wS3u0lJRvLWpbEKFjqlIk0lj1ddXFzbV6c+JlWs5Qkp8TBzrQqLc2lJtweHsUM5xtecHdb0KFxRnHjI07mMk4cZJRhOG9rd77pb+Qyi2we8d668lTiPQ1w2OwxshnJy3DctouZgDIheYcb4XxYbih3gNkIUZCZzSoynljzM1zlJDooyXOaUix1fXhdaQYuZXV45bWM7jSU72FGrQt1bql+qQ4t1qms3rarSl4qljMknnfswdFy40LKFrKrTrVeNc8Qlr8VFLdrbUm2sYT2L5SRs5YyxLyluCeT/AMl4w3A1IwfOcB6q4t0ozXiXanNcfwbJos5YQMdaNmT4+Y/0UdncFlzfJTnbpEZSKz2kujc1E0eZJZLGSIR0Kk9GVbynVoVp069xK4oVKMJTjN1FHWhJpPVcdVb9nTuzvUpwv6drUhVpQnSoxoVoVJKDiqeVGazjKaednK1veSCeUfmuINq9zdbtacDZhxyRhvXTA+v2j0Q2GyFI7oriZ3tx2SvTv+UZDKj0SqjXCkbzI1zepkhBDi1r22PUkLMc4NLkiVqemwhVtbO5uKtKpxlatcXsqMVmolNKUYY2LWcYp42YcsPcQ3jpXF1RoUqkVSpU6NsqsniLcXhzy+TMtvU2thrzamSc4F2jRxXFuc4O3z3HuW7YhEdhMYZLogxlY6JZBWPJchxrKttrUSTj5TYbc5GSlUUkQ3Rg1QqcCKIr1BNe5yp17XXrUpOlOi5zpVINzUdVycXDa9aPIlt1sY24ONRnSuFCFRKcauoqkJeLlS1VJS8l8udmN6PQ5nXezLuB9Xdh0+1HKO4r3r2P2SwTKtZMR4R1nmUUnuEsTY4ymYgIy3lvMEjxzGoTCzMmIWNqrHYCnJtepKhVuV1Suv8AFpFJVkRoqNpSubig7aynbW1Cqq061WLjKtKMXxcaak9fVjJ5exLPyFvUualCjW4+5p169WnxcKdJxapxm/HlPVSWs47FnLSexYbxgTqM4Yi2c5MrNWgb7nrEGu+bYltex7m4vedhJk3Y2xVlJruxaiw1J8fpsiO19rJGZezpaVfG9G71qY/mODcnbk9WpFLZBFOy7VS20hTvlSnVoyoSoVeKjryg9ZSi9WPjauFhYXvnjq5bdwuLKdo6kKdWFVVaevJKM09ko5exPrfNuWTnbx5xPq9yamEuT9iGc8O7AZfm+zEk3BzlI8AztFk/GWP6EwCuKYJAU89ak9jG9vjmzWlO74iajjDmJ0Y1VqihjS7MLq9ZtVUutIVL50qlOjGjGhRVWLjOeWpTkotJqLxFLW2rGxLO3Ny4W9nTs1UhUqOo6tRwetGO/VjlZ27duPm2mk0XD2fbtKoAAAAAAAAAAAAAAAAAAAAAAAAAAAAAAAAAAAAAAAAAAAAAAAAAAAAAAAAAAAAAAAAAAAAAAAAAAAAAAAAAAAAAAAAAAAAAAAAAAAAAAAPZjyUfmBMCellH258ij55pr75XHXH81HttE/cFH+N+czYeKosjxG7X+al2U+v9mP2xJGPs+iPvZZfiIfSfNNI/d11+Nl9BAIsTiAAAAAKVd8hLPqVR+hvEVf4KfUvnRvT9/HrI5FIdpzx8ru049v49z+sZz7OXl+32Q2Y3bec48v0/j+HwjA+3Ju9G/pAGc82d2N/Jyrqzt7QH26jD6v6urO0AE8cz2NbelY9K3rpAAADmlfjThSvq8Pj80Zy/sln0/bPKNnLn04+hnAwAAAAAAAAAAAAAAAAAAAAAAAAAAAAAAAAAAAAAAAAAAAAAAAAAAAAAAAAAAAAAAAAAAAAAAAAAAAAAAAAAAAAAAAAAAAAAAAAAAAAAAAA9mPJR+YEwJ6WUfbnyKPnmmvvlcdcfzUe20T9wUf435zNh4qiyPEdth5qXZT6/uYvbDkQ+z6I+9ll+Ih9J800j93XX42X0EACxOIAAAAApV3yEs+pVH6G8RV/gp9S+dG9P38esjkUh2gAAAAAAAAACnx+NeAfba8e0HPDjx4fM/N6Xx4AOf7ezsyOHleH4+XXtfh9MZa9D6Mf1ehsCtOHx4cPAMGWsY6s/bn61sOAMAAAAAAAAAAAAAAAAAAAAAAAAAAAAAAAAAAAAAAAAAAAAAAAAAAAAAAAAAAAAAAAAAAAAAAAAAAAAAAAAAAAAAAAAAAAAAAAAAAAAHsx5KPzAmBPSyj7c+RR880198rjrj+aj22ifuCj/ABvzmbDxVFkeI7bDzUuyn1/cxe2HIh9n0R97LL8RD6T5ppH7uuvxsvoIAFicQAAAABSrvkJZ9SqP0N4ir/BT6l86N6fv49ZHIpDtN5WmWoynZfkpNtr8W4FbstbLFbTYLi2OHpnhrS75IZo64JEK6UIGiUKE1HCOReqEtY4SZQY6NzElbyla95PJRknH2011d976Tt1VrOlbu3rSnGUmoSksKLcVnWlyR2N53bSzt7d1rCrxdJVKvfFNRajHXUWnla7WVHY222lzmubaTRna7SxdFUOzOG3zGNs4SLFkQdTXeKyyNSGxuqn64pmuWwV/k8XUuTbarRmOLRa8ddUBKxGerRkkq05hlhb3ltd63e9WNRwxrJKUZRzuzGajLHTjHScle1uLfDrUnTUvevMZRb34Ti5LPQ3nfzMjXMeveX8AUxVXLkR7E6Ztw3CNgMY16/xh+7JsRZHo5Vhkt/8ARl6eusvXmjQ4/wBoZD1pkzd0f+2rMh6sR1Xajc0bhVHSnrqlUnSn4so6tSHvo+NGLeM745i+Rs0qUalKUI1I6rqQjUhlp5hPLjLxW8ZSbw9qS2omU/k+dvU21DFpQdiPqezclQJnRkxpWe4xu6agWQZVklOf2ZWTS7H6fqkKRKXrqauVkHWdS63Xl2u15aC+Pv6173ndcau94ScZVdSphSU1Ta1NTjH47STUXnfu2m/elxx8bfi/1aSTjDWhtTi5LxtbV96m9ss8m/YSXJeSR5R6IYnV5rkGpmSUcBb01i5zMINi7nMWpAZdWlHF3xe1SFbk9pbbS6VVGuDjD0yIlD/bA0+xDWiiscdKWEqqoq6p67bSzrRi8b8VJRVPZ0Sa6SR6PvVB1Hbz1Fv965Lrppua+WPTuw30uYuS139wDh4zPWXdZ5rDsWJLW+95kBzlD3dwiljqYSQhMnMRYJK6zOBlGqlKZEYbMo8x2JV6lMgVXELFJBBm1LSVjWq8TSuYSqPOIpSSljPvZSioSzh41ZPK2rOzKpo+8pU3VnQkoLe9aDa/fRjJyj05js5TpWzFLOZyc0lzadra8rXpPt214yRbal5dbU7Ezo78UFSZTgk/B1zzR1XuCq++ya2ZFpG70VCVVjFSQpDUBjW5ZdVq+jR75ioug597cS3J4aTqcdhJJZSUG1nOcPGXhU13nKq6DbVaMFccaklsficVnLbxnW1X1o/bXrk0N6NqcduOWcC66y6dY5b1CtFZLL3SIRRse1yC84lcgh/ZrI44pnK9GpTnI1KGGEPyshwKubzSbVtOjhW0hZ29Tiq1eMKjSepicmk3sctSMtVZ5ZYXKKVjdVocZSoucNvja0Ip8mzWkm3nkWXnZgz25QrWGD4y225LDDse1uRFO+SdNdHVOWcFMByLDMhyvlqZZEmcYncfk0lVlN1kPn86WISIk9zN9uTqmFbQte6HE9bLql8Oj7idW1vqsrh+LcV1SqyTqKFNNqDUdutGK1WlyrnOu8oQpXFpBUV41Klr0o4pynN7JKUtmJSezLezGev99W+SiXbp8pJm7C92IZdrNrjibJkyjeWIu1ZoxhO5/gap8Vn7jjuIt75JHp8XZQvWy2Hksrm7RRqnpTS2KDznd8oUWVIT1xpPvSwoVuNjc1qkIunUdGpCnVWuoylqxiowwn72Uobdye4xSsHcXdSnxU6NKDkpx42nKdN6uYLMnLWzvbWd+Mrea93rk5dxmGT7CwxbiZCfJ9V8dt+W86MrRlLDsgXQ3Gzky0kRUuRlsGQHK2aNiJmuKWvvYFdKFMboemIkKdrUqk5JvdC/tpQt5uo498zVKnrU6sdaq1th40Fq9DniL3ptHJKzuIyqri23Si5zxOnLEFvllS242NqOWlta5CE8f625qyjiTNOdoRC6u2JteE8PUZgmaqRRRhQROk+dlDFEE5SSQvrU6yVwe3ZKaiIa4kgfXIky5PcsSJylaS86apcUadWjRnPFWu5KlBRlJy1FrSbcU1FJYbcnFbURRoVZ06tWMM06OrrybUVHX97vazl4S1dZ5ktnKQ+zMzpInhqj7IhUOb0+OSFnaG1LZ1RU4OjmqKRIEKYvjTnqFSs8ogmzjTnGGW0404iVtJOT2JJyfQkm36EiNRlJpJZcmopLb4zeEuh5T3459xJWdsEZY1myvLsH5xiB8DynBD2tPK4opdGJ6NajXpjbJK1f21jTo9MS4tcxPLY5EHtrosIuIWF0qZQ2hhdkdGtSuKcatGaqU5Z1ZJNJ4bT2NJrDTTTSN6tKpQqSp1Y6k44zHKeMpNbYtp5TT2MiMSkYAAAAAAAAAAAAAAAAAAAAAAAAAAAAAAAAAAAAAAAAAAAAAAAAAAAAAAAAAAAAAAAAAAAAAAAAAAAAAAAAAAAAAAAAAAAAAezHko/MCYE9LKPtz5FHzzTX3yuOuP5qPbaJ+4KP8b85mw8VRZHiO2w81Lsp9f3MXthyIfZ9Efeyy/EQ+k+aaR+7rr8bL6CABYnEAAAAAUq75CWfUqj9DeIq/wAFPqXzo3p+/j1kcikO03taxymRxbkIOURujb26sRj/ALNYDizyc0L1Tce4xx6LZiXpkVnIziTD2p4Sl1QuyA269K4t5qhEsJOTHmlX0txCM9NWSlFSUbevLDWcNJNPHOnuLWjJw0Xc4k4uVenFtb2tuVnK2PlX2dtyN2dXb+DywBO6Obg5J41ysTsxR0hesUKyWFkU6uv8hUtDMUeaZY2th788Oz0cgR0ISmurmvcLiaq1ig41FJadmklFSsYa2ElnE5vLxjL2fL6BJt6Jhlt4unjPJ4u5b9nazrOWGRq1deSiISJVCo9byPGkCJGQnJMPOVLK/wAYhdqVOUVbW89TcYeTZYSVbcZfeaXbbTnX0pXGiGlT0im0tXSF05ZeEliL1uhPbtfT05xpFN1LJxTetZ20Y4WctayaSW9p45eVbOU3JyIk1P8AwqXCKc8u8k8iCR4k4oyythhRpWj0pLMLMtr27L7L7a2XW17dK0rbXyhXJp8HLlranVk10p3cNvzFhJf+3LfC/wDdxb2bdlGec9W5vHsNd3ImZPyHfysGZ34yZSE54nGN9rnGYOJ7mpPUyVehROkrRrHm82++jgoSyNsQPCc1TQy4lYmLMLrb/KpdYaXpUlYW8FCGrG4tYxSWEot6rS3bHFtNHHYVaivriWu8yhXcm3nLjtTedmU1lPkWzpIb5IWWyt6beV5KeZNIHYuV8k5uRMJTY5vDivtkktRFxqqSUP8ARWoNo8SJLWSSKpD04dIcSavz1UpTb10W1PaVUYy0W4RUcX1GK1VhqLi8xysPHPyNrbkxo6Upd/KUpNO1qOWXnLWxNp72svoWdmDpmThT+D2TOtOP87W0Ur4OGqLb5XqiR7NOU8Pb3jU6MfqkPoNV955/wuGHu/WvZvf0Z9hdXK/OMqbML8kYxxNS8otfy+TlwtI4SSiuOSRs7NSm9yvzK6W2I7rGm6dkdWhZkqNT3XuKNS4EXqTbOn2VN10TGLq6RdRJ3DupqetjKpqK1PfZbi47c7FltbkjOkHJQslDMaSoR1NTO2f67dhayeOXWedpltvAtlTjyonISuE7Pe1U3Xaycl8tmKmTVWXSVRKlWfpSdID5Dc4064XPZrterMdqr6UWVX3KKqv7P1Qc9jjvDSWphR74utXGxY1njHIljGOgmvHLvuw1863F0HLKzJvKznl+Q7/Vb/703M/84Pb/AIewXmOnlelT1BFXSXByi2sPi6DT66y39edmdnpRtTytM1Us++qPC/FZ3bm1yZZqa5H/AGBYsBb64rsnhJC/D+erHvWLNbKusSVa3rG+ciyYmaQ+HLTCLE0faZaZE5O/nknlqOtDAtJLobQ64g2z0hbuvo79TX6pShCvSaW1TpJTWrse2WHHZ0nFY1uKvVr+9qylSqJ+TUlhuW3dF4k1nkM2eUVxSv5NTQWCcn4ocOqZL2A2ozXsFlZWXdYWrX4fw/KF2IMAUOLKvutrGMkJGMrKjMiPuNWN7kgUWLKI1HPTU5rCr7oXs77fToW1KjTWNnH1VGpXaWNkoJqDa2bFjYdF5B2VpGz2a1WvUqzeVl04NRp56G/GSXTk881l19l9l9l11l9l1LrL7bq23W321pdbdbdbWl1t1taUrSttaXUrwrTt8Be7OX5c7sfbeU+2O7K3dHM19DXyM7iRSORS16cJHLH16k0idTqKHV9kTmueXpyUWl2E2nODm5HqVyw60kssq0xQeZfQsuyylebZbSmsVFJKCSjyauMezYZk5OTc3Jyzt1s5z052nSjY1AAAAAAAAAAAAAAAAAAAAAAAAAAAAAAAAAAAAAAAAAAAAAAAAAAAAAAAAAAAAAAAAAAAAAAAAAAAAAAAAAAAAAAAAAAAAAD2Y8lH5gTAnpZR9ufIo+eaa++Vx1x/NR7bRP3BR/jfnM2HiqLI8R22HmpdlPr+5i/BkORD7Poj72WX4iH0nzTSP3ddfjZfQQALE4gAAAAClXfISz6lUfobxFX+Cn1L50b0/fx6yORSHaTpHtksxxbAOQdYWOVlI8J5SmMans4iFY/G1JrxKYhQmkfcrJEqaD5O22oeoFcUTW8okCrm/wDDEqjnXcYJW9KVxC5cXx1OEqcZazwoz98nHOHnnayiZV6ioyoJ/qc5qbTSbzHONuM8u3b8h+JuxeXztdEuqBkpKuwOjzCZntPC+sEdodZlU2H3wK+S1k1GqkrvLrFTL2zrHe93MFLrunUa6OFKKg72o9899ar4501S1tZ41E20tXOM5b24yOPqcSrfK4pTdRLCzrPlzvx0bjL3F3K+cobhzFsGw5BNgL00Jxg0rmLG1JDjTEU3lUCZ15ZxFW6JT6bQKQTlkTIEZ1G1isRSEusdaEzczMNW5pamxEk5qui7KtVlWnTlrzxrqNScITxyzhGSjLPLlPO5k9PSF1TpqlGa1Y+9coRlOC34jKSbilyYezJFivlEdvF+2bJvEsyqWp2djyEhuaskHQjH5lCUqaCq8bFWnxS6LVha03sOXqmsxStjyhQcabVzNNvdLbVtu/ufaq1nZqm1bzk5OCnLOXNVNks6yWslsT3bNxq724dxG6clx0VhS1Vj3rj73GHlNp5XL1ET4O2hzdrhlZwzbhyYFRTJTo0zBjXSA2OReQFnNk8RqUEpT9Z5IzOzIXVySq1BdpxTdYeiqZz0BiUyyy62avbUrmnGlVi3CMoTSUnFqVP3rzFp9fIyKnXqUqkqkGlKUZxbaT2TWHsax7DrML7E5d18Ly0TiWUFRkvOOGpvr/k6hrDHXysixNkWjdbL4xZdIGp0qzGOtGpDzX1j62yBv6jXra6JOqm89XtqNw6PGxclQqxrU8ScWpx2Rbw9qS5HlbRSr1aPGcW0uMg6c8pPMJb1tWxvn39J/RGxmX02uq3VEmUlWYHccvE53WQvrBHLjjcpJ4kVBipJSTXNN0sLLtjBJbd1kLe7GG662q25sqvuuU1d7Uu+Fdar45U3SUsvGo2m1q7t6W3eOPqKg7fK4pzVRrCzrpNJ62/c8Y3GS2vXKmb06t4vbcL4bzZY04xYpIrl8YiMsxxinJ7fEJEuPvWK3GHmZOg8vWRWhzicrd+hMKlA3WPbi7vZaOx1eHVYsgr6NtLipxtSnLjGknKFSdPWS5JqElrcm/OFs5SalfXNGnxcJrU3xUoxlqvni5JtPfu5XneRplHe3anNWa8L7FZSyqsmmaNf2nHTLi+ePEfihjq0pMVStwnEJOeiimMpBMnNvlTq4PDg7zFI+ukhUKjLJCrdCOBVJKVlb0aVShShqUqjblFSfKsPDbysrm695pUu69WpTq1JKVSkkoS1Yr3ryspJJtPlZbqDcPY5o2iO3OZcmODHsmfOXTIx2SGVqjzWcbKn0tWnfTjY6jaComa0PyBwcGl8jJrFfG3hlcXBlcWpQ1rVKQ3Pedu7ZWbp61uoKChJt+KnleM3rZTw085TSaNe+a3H986+K2traySW3GNyWMY2NY2k6wouY8pztJIJds9tHr5glyURdLLch5gy6VE8SR5fG4w6xyPuTTBopA4wxsMxyye0vKl+Y4enSsayaXsz2oXyFOrtMVmQTUdHWqhb0KtZNyjCClKctaUW1rSm8qKwlvwspYOiDleV3Ur1qVFqKk5uKimk8OMVFe/acsLCzjbzlbyrO4Tdu5utk3L0VcndzxeyJ2LF2HVD2YtuXqcbY+Q1am18NIcSEi5DfNnsx/yAobliRKrb1csUJFhNFhSi6/OjbV2lpTpzSVSTnVqpblOpJyaXRGOrD+Lk0vrhXNxOcW3CKjCm5ZzqQWM9Gs8y3JrOGa+2J8c40+M0jZVFqV4YHVve2lUYnTK7Uzk1KyVyE+9ItJUI1NpKkgoy5OrTnpjqWdSPJMKuvsu72k1JcklKPTiSa9OH6TkUnFprfGSknzOO1fJsWVy4S3EnbA5/yxtHl6YZ3zjJi5jlKemsx0qkhLFHYyW5Xx+OtEUaa2skUamRgQ9FYWJrRVoga0vSKpqq1XVlh6hQbFQoU7alCjSTjTgmoptye1tvLk23tb3s3q1Z16kqtRpzljOEktiwsJbFsRDYlIwAAAAAAAAAAAAAAAAAAAAAAAAAAAAAAAAAAAAAAAAAAAAAAAAAAAAAAAAAAAAAAAAAAAAAAAAAAAAAAAAAAAAAAAAAAAAA9mPJR+YEwJ6WUfbnyKPnmmvvlcdcfzUe20T9wUf435zNh4qiyPEbtf5qXZT6/wBmP2xJGPs+iPvZZfiIfSfNNI/d11+Nl9BAIsTiAAAAAKVd8hLPqVR+hvEVf4KfUvnRvT9/HrI5FIdoAAAAAAAAAAAAAAAAHPHtcPT/AA8P1fhD7b9i3cnz8+zmBxWvGvzKekAAAAAAAAAAAAAAAAAAAAAAAAAAAAAAAAAAAAAAAAAAAAAAAAAAAAAAAAAAAAAAAAAAAAAAAAAAAAAAAAAAAAAAAAAAAAAAAAAAAD2Y8lH5gTAnpZR9ufIo+eaa++Vx1x/NR7bRP3BR/jfnM2HiqLI8Ru1/mpdlPr/Zj9sSR8R9n0R97LL8RD6T5ppH7uuvxsvoIBFicQAAAABSrvkJZ9SqP0N4ir/BT6l86N6fv49ZHIpDtJggOAsvZRx9l7KkChK+R4/wK1Rx7y5JEqxpTpYU1y5yWtEcWL0y9wSOCwt0cm9YlKtaUjgYVeRdcpsJLusvuinWpU506c5qM6rcacXvk0s4XT8y2kkKNScJ1IxbhTWZyW6Od2evo+UiDh4aeVx/Bx4emJVt9vsNGscqfUOHa/2fmr8fB3QMfb5sek49L49rjUB9vQPjTw07oAAAAOfmeX/V2w5N/wAn0g4AHPDtcfS/Nx/B8fKAY2Z6cfZjh5fg+b8z5v5+HaAfb7deNhLuC8DZc2WyUy4fwdCl+QckSFK9LWaKtqtqQrFyWOs65/eji1L24NjdZRAztq1cZacsLuvLT3WE2mG3WF3RVq1K3purWmqdOLipSe5OUlFLrbaSXOSUqVStNU6UXObTait+Ipt+hJsiESkY/r+Z/s48P9ngD2b/ALfKDnh2/wDw8ru+oARwAOeFa+V+enx9PufNGcPYucDhx9Pjw4f+IYz15SSBwMAAAAAAAAAAAAAAAAAAAAAAAAAAAAAAAAAAAAAAAAAAAAAAAAAAAAAAAAAAAAAAAAAAAAAAAAAAAAAAAAAAAAAAAD2Y8lH5gTAnpZR9ufIo+eaa++Vx1x/NR7bRP3BR/jfnM2HiqLI8Ru1/mpdlPr/Zj9sSRj7Poj72WX4iH0nzTSP3ddfjZfQQCLE4gAAAAClXfISz6lUfobxFX+Cn1L50b0/fx6yORSHaenTkq9tT4ZyYnKSN9ut+pUpprfjLDLoStmeD2+QOOcqz7MGQV17dseqNdya5ZaobVV0SAIltrbbGEJCZOTeooVzrvOaTtYz0hYvja8ePquL1arSp4g1mksYg3qrLW9tve8l3Y12rK7/U6TVKEcZhnXy901nx9mxZ2chZHJU6LOWymE9vN8GLU7GW0mXWDKBGPtbdY3x6YMf6+tGQ3s9om8/lczjD7KYc0PEDxxFphGyYZjs6XXNjujudo6rQWqjWSTx2XSV46Fa2tHXqUKUoOVavGLqVXGCSUUkpPM/10nHq3trSytuNp3FxxMalSM9WnSk9WClPLbbyvFit0c9PNi5uVA0Rl8e0HjG3Wc9LMOaP7SRDYdNiqawvXB5h5WGMpYelcYUuUWnpUBhk2nsdgsoYJSjtid6Nqey1zvZR6f3wpUkc46ijGmj7xO9dtSuKtzbzoynGdaElOlUhjMdaUYucZRy+V52ZNru1Xesa1SjToVo1VGSpSzCVOTwnqpy1Wn0/Oi+d/M96t6H7KYCx7B+Tf0nyKzzvWnXmZ5tc8m4ksdXF4JkiRSjcEOMGdpd2eCY6fzWduVOK6f8AYe8yh9lTzcsfDVyBjb0h+tlQuLujc1JXteDjc3EaUYtNR1XscspuSy0lHOIxSSW0ku6tvaVaMI2lGalQpTm5J5etrKSjtwnszna23yY21Gwks0y0h5TjxvbG/J4axZAw0/5Rw/FMtTHOTJKMo5hPpn8qKy1SXh6bPcroRiplgUWySzR2KJG9lVux6qNmub2+OC9fVwL1oRu7vRzvp3tWFWNKrKnGmoxgnb68U5pLxpTlDWm9i2rEdgrO2tb6NpC1pypOdOM5VHKU81mpeI8rVUFNJLe8LMsvJamn+l+ssA5YblCdZci40Zcn4AxTgfZl3jkUkrS2yV0jkdLNgj6w3xVylNrmobZ5DoxIVDFGp3YsTyFIvKq7lOKRSoOvG93dXFXRdlXhN0q1WvbRlOLaWZKWXhb4uWMxb2rY21vjt7ehDSF1TlBTo06VxKMZbWlBrCX7pLYn8q5CMdT5XrpyoMZ2R1Of9GNXteptBNbMkZk1Yy1rpH5JC8hMkuxUWhPbIXliSPz9KnDMbfKW5elSvchli1KoKTtz6qKb75C/Mj3Ed7mNzYd73MbqrWjKrSpV6dXValxni60cJauHtSSxuT2GKEqF5x1CVvTpShSnOjKmnlaib1ZNtuWW0svkb3MvbkyeTumb7om6boYj07xbvFsnOc0Lsd4pxvneQxIjB+L8ZxFGaTMMjyuFzKc46aMiSR7kdi2KtseVPK4pqKozyRJYVVK7JFuukL9K9VrOvUtqEKSqVJ0qcp1KjksxhmMZOMUm29i2pYby0bWVn/kruY0adetObpwhUklCEYvEm8tZfMs7uTGSz+Vd0QW4mwbqZtXPtW8fabZxyJlJ8xBsHgbFD1HHzDby7prTX+CZHx2zRmZzpihLe+xpod0EhiCR5MTFLLElaIijiFbrIdtHXrq1Lq3jXqV6FOk6tCrUhKM1lNOEtaMG9Xklh7Ocxe2sYRtqzpwo1JVdSrShJOL3YlscsLkaT2Z3FJy4uW9dsL7F7J6Ra/6LarYtR0PxA5zLNzZALbMqJZCohWLsipS8L1aD2GK4VixrKakiMtjbDHHFNMzVcqki89O8SRUoDQ9O4q0KV1Wu6s0uMjGlLGpjbFSnJ+NKT3vL2de010lOjCpK1pUKcFmEpTj79S2NxX61LHIvKe3O7M7H+G4/Hsn604LcuSb06xbprnNfi+FXuW7mWMIwjlGZu3TJU3RKW5GanJ9zxHMsM8wpI1ix4j2O8f44SOLx0CxiirOxK5A1o2Ljr12oV6nujcTuqbqNd7UZytYSjtVPOo4OKSUXKTynnL5Dqp0U5UYKyoxt6monxs4q4km0nJJSTUtuVFLb8rI75IdYxaqctBmfSaH41xLL4e15i2bjkby7kGBIJDsBDI9ieH5PTMTRDMklqEN8cRyJtbUyCdpkTTRPJSTF1vUUBamhRc+k83eh6V5KdSM3Tt3KEZtU5OrUpKUpw/X4eXDLzHO3aR6OSo6Tq20YwcOMqqM5RzNRhGbjFSyksrZNYxLxllbDETk0XzHW6+7+y01yrrVq8ws92jWdZA04ox3hKLx/DcVlMKjMPbmSWxPHzrbIW1hlRd9hzoa/ozbXLrwvcF6c9PerMtHVfxnaWdrCnVqv/L6EXUnNyqSjOo3KMp4TccYWHs1fFb1TnsHC6uq0qtKljvWq1CMMQjKCilKK5HveeRvYzHvko8bY7yIzcpmZkGAwudmwPktdqchQY2YxZjk5kLn0csh/WCcRS97QLbo7LmOqtVRnkrRVG8tlVB/QlpPVjOdJpOpUhPR3F1JQU7uMZqMsa0dXKUkntW54eU3txsIrGEJQvlKMZOFtNxys6sk85XM18xlhrzKteda+RijW1Ur021x2Rzebv1JsUQh5zbC07y1tJK/C5sisPnBLWW2PuS4czomh8TNmNHuSoouTI5CimNCqu8cQ8/mrxuLjS1W2hc1KNFW1KctTDecvxYqXvXLMtaS2+Ktu46KUqNDR8K8reFWq60oRc9yW/MuVrHvVu27ckocnHobLco6iZO32xXpThjbvYzImw73CMN4LyS6xZg1tw7Am4kx6mk9dMfzKewRpmxFjytOgMUg66SuFWFKUyPxFqmxI68dL+9VO6p2c7ipQo06SnVq04TnWqSkmoxzGM8LG2TSWXhc+drO217edzGjCrUnNxhCbjGEYp+M9rjrPOxJ8i2MjLld9FXXFGrGuu2+Q9WcdaWbBTDJ8mw1nLCmGnuPOeHpGp6xukqgGTcfscTmc6YoAUrZI68NL9F0T4ZaavoQruSJry71rxNou7dS5r28K1W5oxhGpSrThKEo52SpvMYtpYym9ry+Y0v7ZRoUq7pU6FVycKkISUotYyppJtrbhY+g0f695QjmFs1Y3ypLsTQXOkZg8mSPb1iTJRByqETlCTYaWazvyYnqlhxNOq0VpS16N1ZrnBKko+sUgZunsjhb1qUq1KdONSVFzWqqkca0M8qTa3c+4rKNRUqkZyhGoovOpLdLoeE/t0FlZBk6CbT2bzJqicfgTXLZdJJM2wWJFqyYrC0D68rXRHE4yS4KVq4qPx1OqLaGctasVK7G9GntUKDjqXmXbwi4QhByc3GMYucsKU2kk5NLYnJ7Wkkk3hLBpOWvOUlFRTlJqK3RTbaiudLOMvaWgNjUAAAAAAAAAAAAAAAAAAAAAAAAAAAAAAAAAAAAAAAAAAAAAAAAAAAAAAAAAAAAAAAAAAAAAAAAAAAAAAAAAAAAA9mPJR+YEwJ6WUfbnyKPnmmvvlcdcfzUe20T9wUf435zNh4qiyPEbtf5qXZT6/wBmP2xJGPs+iPvZZfiIfSfNNI/d11+Nl9BAIsTiAAAAAKVd8hLPqVR+hvEVf4KfUvnRvT9/HrI5FIdptR5OnbPXPCmMN1ddNpUWXU+KtvsYwSLGTTCjVFX+axGSY4lLjIGQzrHMHthaFLQ42vi65eotXHKizG5IhKRULcjnNrrb+1r1alrXtuLlVtqrnqVJOEZpxcdskpYxnm242lhZ3FGnCvRruoqdeCjrQSk4tN4eG1s6E+jZvO31Q3F1kgGLdodHtkI5mWZ6TZ0nyHIMCmMAIhBGesRTmEOF5UPyA1sUgP7DVjpMYy3RyPZEbuvNhaVuRKU7EoVEKViZfi7tLidWheW0qcbmjFxnTm3xVSE0teDmk2sPZCWMc+9NLe4oQhXta2vK3qPWhOK8eMovxJara3rDks70ltwQJskv5OtnxXFoXqOzbMTfKp0xukM6zdn2+GwdsRRRK1uKBLj2F4rgjzK0Kkp1XLUL46SqQyCx3bFTFagbrVrc/qCWaa27/lKcrriKcHDVjSpOU3rPOZSm1FLZsUUpb22+aOs7OMYxt1VnPWTlUqYglFfrVBN5y8PWbWMcxIfKdbd4t3D2ExdlLFSGYII3DNd8KYqdiJk0trQ7GSXHqRyTvpyJK2vb2nOaTb1hVW5UasTqFFtL6no0tbaUu00fbVbahWp1dVSncV6ixLKUaksxbezm2res8ybNr64p3NWnOnlRhb0qb1ljxoa2UsZ59nJ078XduzuziHYblZHDdyCN84S4eU5W1smpTdImZqb5zRnxJCsSx6UF3sqJ/c2qi49dB3m5oJpILilaYxAYpUIrzzSk8dnZ1qGi+9JuPHOlcwerLMVKrKq4rWwuScc7OXBvdXNOtpDviOtxaqUJLKeWoRgpNL+Ls5WmscuNr3J57H4u2Y5ZrfzZWKxyRu2Jsh6n7By1PFZT1KKyR3jKJqxUjdGR0NZXF7sY1ToU2LkdqxucFpqMtQWrJuqdb1OldfUKtDRNjQlqxqwubaOU9aKn4+HlYyk8Z5+RnXZ1adTSF3VWZUnQuJ4fiycXqtpJ7pNfJ85gdjbbXk4dJce7IyjS5Lt/kPZHO+IZfgeEuuwrLi6IRPC8AyPYislb5RdjWWOi6U5DbS29JVmd0za0thytOTwQtCK9xIc+udtpC8nQhcu3pW1GpGrJ0pynKtKntprDhFQWVmSeXnO3eQKvZ20K0rfjZ16sJQjxkUlSUm1LLTetLD2NbNnyENa0bg6xSHTl/wBDN6I7mO7FzFlI/OWBMw4FIiDtkXFs+cWe9hkEZdovNHFjZpHj2RplK10VkFvBLkmdVSqlpRpprO7Rea5tLmN1G9snTc3TVKvRqycY1YxfiuEknqyisrDi1ytvkjoXNCVtK1ulPUU3OlUgk5Qk28rGdqlve3o5MmOmx79ok1UxBH9O45sA4nRVc5PuV8xZ7WRZnf58tcFLF1rjcZxhC173G4tG4eQzuC1udjZEpkL4tlTkhe+rI2VlVV6KMb2UaruuKi5wcadGnmSjsfjOo1HWznDWqkvkIq0rWMqXe6qPUlrTnJJOe1NKMFlLC2J5y3ybcl88pZtnj7a7lCMwbX4iaXnsEmL1ip5jTLktgayHFRdBMX48iTgjk0eRO761moFj3FHClyO11Vlrmg4rq/UbzzU5Uej7SdtYwtqzWulNScHlLWbxjdybdnVgzd3EK1269NNwzBrWW16qWcpt8uV8mTaFOuUB5JHK268N5SefwfehTn0mV4MyG/4GRn4iMw9H8iYxboPH7XRsn1zwlmskisRRxNNJWNiPa4+ZN5C0Im94KiEWfVzCy10LLSdO0no+m7VUdWpBXGZa8oTcm1xaisTes05OWE8PLxl9zu7CpcwvZquqilCTpYi4KUEkmpZeYLVTxhNvm2oxDwvyimIsPcsnLOUBsjU9f8IS7M+c5erj9GxkRZITw7NTJM2fnFNN8iNYKv0dOlhC69vrJao3AptORluae5UWoJ6qthWq6IjYpwVeNKlFPLcHOlUhLGdXOJKGx6qxnlwc9O8p0tJSuUpyouc21sUtWpGUXszjKc21h8+1Z22tqbttqfovvktyRiVvzplfUOWY5lWIJyjyC1wqNZsVQjJUcIRSs5uQMDydEzXOPPqdEsaiqvLTbIEDeYmOVx85xoai3uba6vLKMKipUbuFWFaCUnOlr0ptw1nqqWJR34Tab5cNGKFxb2t0p03OpQlTlSnmKhU1JxWdnvW09zy28b9xkThvankndSMZbpxnABO7OQMibQ6i541/j82zBHcUMrHC6ztnTJInGOxyGSy65zIe3eqdzm09WmVUMpESaEcXiRlshfKE81W20ldVLSVeNvCFvXjUcadSUpSSi462ZRilhbFFJ5TbzsSc8K9hQp3MKU6851qM4a04pRTe6OE3t2+NLYtiw3nCwme9ssZOPJQQ/SYhDLqZfYN33HYta4mNTdSD3QNVh97gZSRO9WvNzrfJKPLinNvb72ApDRvoafR0qdbamv7YWtVaSq3b1eKnQhTTy9bWjnKxjp2bTjlXg7GnbrWdSNaU3sbSi08bdxf+rO4WtDhqDNNCd5Izl5Rh2uVC894Sy1gcuKumSsS5RuYuxh6aVkZmzi0sMjgMmaDVBq1GW6JFqFcqdTCk6pa6NT1Eo7q0uFcxvbNwdXi+Kq0qspRhUgnlYlFPVlHkb2YbT6JLe4oO3drcqahrupTqQjGThLG3Ke1p5+XdswY3bSOWh6aN43h2m0e2CeHpnPkDtlDNGf1cVYXSZKHYppSs8SjOL4S4SGPx2NRWjWrdUT6okCiSui+Tu7e70WN7YxHJum2V65TndOjFSSUKNLWlqYe1yqSxrN7NiisbdryQ3DtEoxtlUlJNudSpqpSytiUEnhJ876OZqC8FE4OPyzCStlFmT0ODTHQ63IarDBMZUZOIaat63o18SJmVKxmq2rrRvtU3ulhxRTbVaaQmUq7CE5k9fjuKqOhxbrar4tVMqDlyKWrtSfo6UQ0eK4yHHufFa3jqn7/HOs7PpLVyJbAbMgTmzFJstPxdZMZNZjY6fFtBU6OgVr0tpDzZoUwXXsJcsMj1G66RWMl1zRY8VWWt11UdCajaGvqR4zVU9Va6i8x1sLW1W9rWc46DSerry1G3DWeo5LEtXL1cpZWcYz0lnDY1AAAAAAAAAAAAAAAAAAAAAAAAAAAAAAAAAAAAAAAAAAAAAAAAAAAAAAAAAAAAAAAAAAAAAAAAAAAAAAAAAAAAAPUDyd28uqWHtO8P44yTmNkis2jlJ/16YFjRKlShB13yhNn1u6oe2sC1EZ0ppc0C2zqKo3m2KLbDOYdYYXZ4rSujb24vq1Sjb1Jwk46sktjwsbPQer0bfWtGzpU6laMZxzlPesttZM1PHMdGPnhI19wJx8FxXe5GkfitT0Hd7p2PxiHtPK3sPJmKa5/zlMou4FO8ZluYMlyaOupJZ5RLmxP00enRpcSilJRCkotagVJ1Nhaggk+y02lpxRZlLrLfq+jISp6PtITWJRoxUk96fMeBv5RneXEotSjKrJprc1sIeHecgAAAABSrvkJZ9SqP0N4ir/BT6l86N6fv49ZHIpDtAAABXwfH1Bl9H29AHH4/7f6/mjA+30fQhx/8g/r9uOxD6SdMAbK5r1dlMlmmCpp2DSaYY/k+LpE59jkSk3XGCTKiG2SMXQ5iwyBAk640bkVOuaFKmeEfUf8AgDglqYb1SGvQpXMYwrQ14wnGpFa0o4nD3rzFxbxzNtc6ZLSrVKOs6cnFyhKDaSeYz1VKLUk0k0t6SlnG3BBfl17fzfLE25bOTcRPlfKABzx/V83yu52xlvP2f0g4GAAAAAAABzxr5Xp/Mp83/wAqDOer0IHHGvx9QYM5bwubYty3792/5QBgAAAAAAAAAAAAAAAAAAAAAAAAAAAAAAAAAAAAAAAAAAAAAAAAAAAAAAAAAAAAAAAAAAAAAAAAAAAAAAAAAAAAAAAAAA5+Z83y/K+Z6fpjPJy793J19YOBgEjIfkJH9Sp/0Ngu6PwUOr6X8xxVPfy6yqEpoAAAAAUq75CWfUqj9DeIq/wU+pfOjen7+PWRyKQ7TnhXtU4eX5Qzh5xv6tvzA4GAAC2vC58fL9mAAAfb7f1nPCtPzf19wMA44fN+PpAMcv26gM4e/wCh7Ob08gAwAAAAAAAAAAAAAAAAAAAAAAAAAAAAAAAAAAAAAAAAAAAAAAAAAAAAAAAAAAAAAAAAAAAAAAAAAAAAAAAAAAAAAAAAAAAAAAAAAAAAAAAAAAAJGQ/ISP6lT/obBeUvgofvUcVT38usqhIaAAAAAFKu+Qln1Ko/Q3iKv8FPqXzo3p+/j1kcikO09Ev8H+jmwHVOURyHq8hsV55jmoF8KxMdcoh6boGQ8gTpnWxpdefkG8qDWJ26+DrHhRSVG9Zry2vqawlQVdeVWh05Ki3YQuNZ0XcZqpa0m4KElqpR8bLbxFLbndtRc6KjVSup0lHjFRxBtx2SctjzJ6qS5c7Nm3lzH/KgZE5cFtwpEoZyjLs5OOBshytA5xhza49rI8Q1zmUcSLFrSkPnuAWRRVoeb2450cGlid39vMkDeieFzegc0zI4nINtG09EutKVlGUK8E1KFR1ozUZbM6lR5a6Ungjvp6RVKMbpxlSm04yhGk4tralrwWc9De1c5nVr7qTsXqDo/q9kHUDGGAGzabbCNMWXJtuPsXJcJo2/GLLka9Wq18wJrVTNipMzVyTOIeWc6zxG3ReRuCVzc7UjsuVpHOEHQ7juLuhdXleFzK5lb2z1IW1tGq9eSX6pVrOnh6qb1YptLY9+066FvWoW1GpaxoqtWi5Tr1nBaq26sKOusZaXjNprblvc15w9v4Jsfj3ZTMDPtvH3aO7EO01epnlIl3Tx4gx2lE4WnSpxkiG+IU7D1jVIj3Ux2blsSuvjZ6dVbVoraktLLL9Ba1aFW3pStpKVBQUYYzsUFq6rUvGUopJNS27MspbinWp1ZqusVHJyluw3Jt6yUdmrLLawkntxuaWbnIs4XxlljcJ6lOYIezZEgGtuAMzbNu2PZEktXsE0XYvZERUdZ3pAbd0Zwb00jkDS+HNq8pU1ufWi1tdkS5sVq0h3JperUp2kYUpOE7ivStlOLalFVW9Zxa2p6sWk1tWdm3B1aNp053MpTipRo0aldxlti3TisZWzKy842btueXPTUDbnNXK0N+52qe4BOM8ntFuoGZ8x61H2Yrg8McMAZixmpY3GClY7kcJZWKQM0LrY63In9tclkgXPLQyNzGsXGtbrK00g4rq1p6Ndpc2zqU5d80qNaLqVJKrGrlS11Kck2ntT6NvR129xO+75oV1CS4ipVpPUjHi5U9q1dVJ4aa3vdHDbbecd9QJ8q0q5KPLW9eGGOJpdq5tvJHdTohluUxGLzd2xFAmnCpGX3Zxxu3y5meWdlkcpVKnGPSFxUIVti1lORUsTkLmpArKkuV35pOnZ1JS73p2zrzpxk4qc3JKOvhptYbWMtb9m0joN2thO5glx063FQm0pakUnrauU0svl3vm3M42+mB28HJZYq35yixRbxU2NdxZFqflbJ0dicZhjhmiKPOKycrReTTRuibWzsq+QRWy9si6FeW2ozrkdV9xlL7TS+G1pF2mkqtnTlLvepQVanTnLWVOUWlPVc22k8rlxnkztety++bKndTUeOhVdOc4pR109qykktZPfsXyrBolF0VQAAAAAAAAAAAAAAAAAAAAAAAAAAAAAAAAAAAAAAAAAAAAAAAAAAAAAAAAAAAAAAAAAAAAAAAAAAAAAAAAAAAAAAAAAAAAAAAAAAAAAAAAAAEjIfkJH9Sp/0NgvKPwUP3v9pxVPfy6yqEhoAAAAAUq75CWfUqj9DeIq/wAFPqXzo3p+/j1kcikO02G6T6WzHceA7HNGEct2I9iIXGYo6RDV60tM0Omy0GPf7Vc8JYJU4zRgar12Ni2hslaiIrmN7Ne77W05uuTKklT03BeXcLWpQdejrUJOSlXxlUZrbHOE2lLas7s4zyI7rW3lXhWVKpq1Ulq0spKpF++SbfvksbM56TYrIcRZZ0i5FrZnDm56C7Hk12X2Hw276n4Dlx7KpyDHHbHzq1u2YsyFx8hYrdIrH5FD21PBVTkfYkUkrUSFCuSJEk1aFDzwQqUbvS9GtaePTo0Kqr1op6ktZJU6bbSy023jkznB1yhUoaOq0rlas61anxNNta0XHOtLCzhPG3n3bNh3m0uumwXKaaqcmflbTBjec7RjB2qUD1FyriePSJhrJMK5oxffRjd5JJ4sukhBTG0ZYaiWZya5LaQVaZFIpH3CWKWtKoYShrbVaGjrm/p3jVJ1q7r0qk09WrTmvexe3Li8px6eo2uKde9t7Odv+qKnS4mdOMknTnHZrSTawpJb8vdsIm5WWKyXNW0Wi+nkCcGrNW1eJdQ9ddUsuLI7J2p0IfNim5S+UdISdPXtc3tjs4sSx8Tp3l+fHNHYjcl65M/Ht7kgdk6WbRklSt726qZp29S5r3FNSTThRW+WrjxVLVbSxtSTWx7YtIJ1K9tQjirWhb06M2uWq8rVcnsbi5LDzvxylvckUV4mvlEssawbEqmzEUoy1hvYfS+SLJI8tNzVCclyxGmTtiBe9ti1exq6rJVFEsYb1aFyUtrg4O6CqRccSeUZftpR8fYUrmgpVI069vdxjFNylSi23qrflKSeza1nBro5KjeVKNbEJTp1rZuTSUZvCe3dyNb8bTJjQfUXZLkxL95dr9xManYQiMB0/wA3Yfxwomj4xWpspZ7yGZHkGPIPC7GRweVcoQP5jW42XyFjTLmVEXeSuUrbESdwPR815d0NIKytrSfGzlc0a03FP9Rp0k3J1MpJN5wk3taa5sz2ttVs5XNavHi4KhVpwzKK4ydTZFRw3lbN/SnuziBtUcXSvc7kds26k6/Jkk42Sw/vWwbdLcOEOCVBM5bhx4wcjw0qeIGhXmJipStYZH1dQ+tyJTae3o7UNhlb3WQRlsepbicLPStO6rtxt6tq6Lq4erCopJpPG7KWebLS6HHRjK60fUo01rVqdfjFTTWZQlvcU2tze5L6D+9rMcSnSLkgcM6d5yRlRLZLPe6Ej23dcTqnFpWyrHuKY5icvEbGdMG9qXrrmJbLnZOheGIlbdaaelKfW84ol1YnZG35tZxu9KVbujmVtSt1RjUw0qk5tOSi3vUdVbUt+V1Yrwlb6Pp29RatWpWdSVPWTlGK97lLOG9+OvO00Mi7KkAAAAAAAAAAAAAAAAAAAAAAAAAAAAAAAAAAAAAAAAAAAAAAAAAAAAAAAAAAAAAAAAAAAAAAAAAAAAAAAAAAAAAAAAAAAAAAAAAAAAAAAAAACRkPyEj+pU/6GwXdD4KHU/nZxVPfy6yqEpoAAAAAUq75CWfUqj9DeIq/wU+pfOjen7+PWRyKQ7SpSq1SBQSsQqlCNWRfaaQqSmmJ1Kc2yvG0wk8m6w0oy2vbtvLvtup8ytKhKMZLDSknvTWV7cpmVJp5TafOtj+R7yodHh3e1XTXp0cXdbzLSului5SvVdTsrdWwvpCs003mWVuurbZz+bbW66tKU4146xhCPvYxjnfqxS+ZIy5Sk8ylKT52236Wz9Wp/fGG4+9keXZmvVF0KVXNTksbrlJNtbq0KPuRnE1OLpzruFhlbraVuurSn8qoShCXvoxljdrRTx6U/ZgRlKO6TWcZw3HOOfD6/SUBCpUmUlLEyk9OsIPLUkKiTTClJKkq+hhSgo+y600s4sylDLDbL6X230pdbdS6lKjbCxq4WrzYWPRuxt3bjGXnOXnfnLznnzvOD1B6o85UqPOUqlBxihQpPNvOPPPOvuMOPOOMuuMNONMuqYYbfddfffdW666t1a1GEkkkkkksYSwkt2Et2Mcwbb2ttvOct+l5353HZucjkL0QmTPD88uyZFSlEadzc1q4lJSlvM5qYpUebYRSlv8AJ4FW2U5tKU4cKUoMKEIvMYRi3vaik+nakZc5yWJTlJbNjk3u3b2Ube5OLSrKXtS9a2LiK3VIWt6o9ErJrdbWy6pSlMYUcXW626tt1bb6VrbWtte1WtBlpSWrJKS34aTXLz9fzGIylF5jJxfPFtP0oODivdVZy9zXLHJafWlx6xeqPWKzrqW0tpU1QpvMOMrbbbbZSt99a0ttpSnapSgKMYrEUkuZJJehczEpOTzJtvpbb9LKIZMAAAAAAAAAAAAAAAAAAAAAAAAAAAAAAAAAAAAAAAAAAAAAAAAAAAAAAAAAAAAAAAAAAAAAAAAAAAAAAAAAAAAAAAAAAAAAAAAAAAAAAAAAAASMh+Qkf1Kn/Q2C7ofBQ6n87OKp7+XWVQlNAAAAAClXfISz6lUfobxFX+Cn1L50b0/fx6yORSHaOFe5UAc82va8PDhX0/8Az/OH9Xt7OUzh7Nm/Yjju+D9dKf7QMAAOFe4AOaU4+rSnqjKWfSl6QcDAFacO1UA1jYwAAAAAAAAAAAAAAAAAAAAAAAAAAAAAAAAAAAAAAAAAAAAAAAAAAAAAAAAAAAAAAAAAAAAAAAAAAAAAAAAAAAAAAAAAAAAAAAAAAAAAAAAAAAAkZD8hI/qVP+hsF3Q+Ch1P52cVT38usqhKaAAAAAFKu+Qln1Ko/Q3iKv8ABT6l86N6fv49ZHIpDtNkGoerGtEtwrk7bDcjNspx/g7Gk1YcbNGL8Jp4Y/bGZinL2gJdFLfDGuZuqNiizDHWlahd3OWyNvcWhWXava0lC3BJdx4Lq5rwrUre1oKrVqRlOU5twpU4xxvlh5k87Ires8qwd1vb0JUp1riq4U4tRUYYlUlJrLwtiwuve9uOS6NttNtdGHVnHW9el+Uspy7Xma5qe9d5Pj3YONR5hzVi/KjVEz5u2onF3gx6mBzVlkMVQrX2jkwWNpbEQrYG46ro7LXxJGdLW7rSualndQhCvCnGrGVOWtCcJNp4yk4tNPY+TlM3NtSjQhc29SU6Upum4zWJxkk2s4eMY2bNzZklodySuvuy1sTuyjvji2ycTPEMhzSwa7a9Ercl5ORxeNR412emjLE5UttkFwdMmdSe1lKIo+N0td15Zi4pGRYajOMKgvdKVrdtQs6mpGrClKvVahTbk0swW2UsN4exLY3kntNH0a+rr3MNacHONKn400oqTeu90dqeM7cJc5olFyVJmLodqC/7x7Kw3ATRK0GP2lyQSOWz3Izq3qHVsx/juFMyp/lkoVNyY5LcvUEoktjazITl7YiXyByaUK93aUSk9yS8l7dqzt51nFzlmMKcFs16k21GOeRN73tws7HuOm0t3c1lT1tVYlOU/IhFZlJ9S3bVta2reZ436Ucnjs7i7ZhZyf8AmraQ3M2puHJZn6TxjZyGQBLDc5Yox2uTJZ/I8UumN7LHuFqmdCrQurRH8gt6h8fFL5H2K1Ci6rJHuLcfft5bzod+0qKo3FRUlKlNt0qk1+pxnlJSTeUpLG3Cxz9atbWvCt3rUqurRhKo4VIpKcY++aaezVSzhrl6SCNQdNcCSzW7KW8G5mS8lwPWbGuUY5g5gimDGSKvmZ8yZdfmK2ULYpE1U0XERKJExWKrG6UuTvJ0StE6tlzkjbbyXFuoUpmuryrG4pWdrTjOvODqSlN4hTpqWNaWE2229ixu+QitranOhUuLicoUozjCKgk5VJtPxY5aSxzvp3bc/luRpng+C6/4d3W08yNkbIOrmYZzJ8UK2HNDHG2bMeHcrRdBe7VhM9UwxUfD5AZI2FK4SVkdI+ShIsa09hahOZUwlUetLurO4q2t1ThCtSjGonCTcKlOWxNbE08p5XJ6UsXNtThRp3FvOU6M24NTWJwmt6ljY+v5FuNYvx+PlCxOEAAAAAAAAAAAAAAAAAAAAAAAAAAAAAAAAAAAAAAAAAAAAAAAAAAAAAAAAAAAAAAAAAAAAAAAAAAAAAAAAAAAAAAAAAAAAAAAAAAAAAAAAAACRkPyEj+pU/6GwXdD4KHU/nZxVPfy6yqEpoAAAAAUq75CWfUqj9DeIq/wU+pfOjen7+PWRyKQ7TJPBDOjgDpFNjM06ty/YTVplmbvj+VtxrvkTF+OJdN10JdFzZBa5xhjcbWOzJksXNU/Jj7euNd1zc0lWLm01hXqrr+etJTUqFO5jRuHHWXvZTjHPvuLclrR6XhLfyHTSi44rVKEqtFPV/XKDfk8YtbGOZZ37tu3bxvPKsU7A8ktrzm/VSBOmqOvGK9vZbgmb6g9fUk8j7rmx+xqtyGgzyXl1zSs+QMkSEqBmJ4YoOniZ0XtaBxuZo2SxMkdcFcoqLKM7fSlahc1O+birQVSFy1qYpRk1xappYjh7dj2797ZYXUoV7CnVoR4ijTq6k6GW1rtbJqb2y5Ftw9ueREefwfTzd8l7X/7rOxVPm+hEn8PzBPpz7jit3+UUM7NvwkedP0dWx7SPRC/yvOX8DV2bMPNN7/o5tzNG4uCqN3/ACDlaKdjNqWFLwMkEq5PDamPRNCX21rnI1CGHrk6BtLpXqhy4xC3uB1hZNKmdSIPupTm23Co018BavkV/auXMlmSy+jOPlZZ6Kf6tcbUm7O4SzyyxHCS3t7G8JPcVPIKKErXsftVJnkwtNFIlyee0khma9TdQtAgjKMiFlr1bhffW0uiQsw9PU2hlaW0pwvrSlLK1pjTP3PaqO931qorneZbFztdD+XlGi88dcN5wrS4cnu5E+jm3FrpqXHfwexz6lbdd0blhST1NKca9TIM02Skl338OPCy5RdbZbx4W8+va7fl6pNacWtulYYjndmM462Pp5Pabyw9FJr9bdPPLvy1s9u7dv6awom5q/g9KqjqTcluk/K10Xxih9tbbnNM36ppkDg4oLa9s1KmUN7g3HqrKdSLVE3pb7qG1ttuy9unFj9bZS1sbca0o6qbXPiTXU+cw01ojLWNa5Wrs3rDzjZuyurp5FpTFyVQAAAAAAAAAAAAAAAAAAAAAAAAAAAAAAAAAAAAAAAAAAAAAAAAAAAAAAAAAAAAAAAAAAAAAAAAAAAAAAAAAAAAAAAAAAAAAAAAAAAAAAAAAAEjIfkJH9Sp/wBDYLyj8FD97/acVT38usqhIaAAAAAFKu+Qln1Ko/Q3iKv8FPqXzo3p+/j1kcikO0zz1M39nur0ByZhJ3xlibYfXTL65sfJzgrODE6PURvlrLYSU0zmLuDE8MT9EpikTJkyO54a3CtipIlRUUpDFjY0LW7iurGnczhWVWrQr04tQrUZKMknvjJSi4zjsWU10J4yddvdyoQnTlTp1qU2pOnVTcXJbpRaacX0ra/Qz9Nqd/JjsljPH+AotiPD2teuWNZEum7BhTB7E7NkfdshuKBQ0KsiTZ6kbxIJHL5lYyKlDEidXBwLsRs5xiSxNeYYaoMW1jChUnWnVq3FxUioyrVtXKim2owjBKMY5bbSWc8uBcXkq0I0o0qdGlFuUadNbHN7HKTknJvGxbVhc5ZGke4sv0dzI4ZnhMTjcyeXDHM6xuY0So50IbC26dtdjWucLL2hSlVVWoirKGJLbjakXGV4HWXW9ob3lrG8pKlKcoJThUTik3mElJLD5G1hmtrcytavGxipPVlHEm0vGi1nZ1/2byA8STxFi7KEAyM5QSF5Pb4RLGOTrcd5GbL3qCTVMzryVp0blrQWenq5MTrYVVI4I7jepKCDLizyzybjCTJqsHVp1KanOm5wlBVINKcNZY1ovkks5T35Wd+0ipzVOpCepGootScJp6ssNNppPantW3OzbjkJxgO42RsMbd13EwOwQbDEyR5Bk02jsChTDcnxdHGmVGOSd2xygi5yu+tICpYHZdGL2YtYReQ0HVtbVLapJRqEsM7SnVtVaV5TrQcIwlOb/VJOOMTcsYU8rWTSe3fnanLG4lSuXcUVCm1OUoxjF8WovOYqD/WtPGNnJjVwsZVZH5VV3dsV5mxlgLUrV3UdRsY2GxzOE9wXG5aimkvha8+ql+x+zLJFK3lDCoHKDK1IkUXjqFOgcEFaoKUJJvN6pzU9GpVKVS4uri64h5owrOGrGW7WlqxTnJLYpSeVv5sTzv26dSFG3o0HWWKs4azcltyll4inl5SyQfqPvvOtV4XlfDrljbF+wevObqMyrIuCM2Nj07QtVI42eWoYJtG1LA9MTzFJk39RJT1empZbRalTt/TkyhayR5czz3djTup06qqVaFallQq0mlJRe+L1lJSi+ZpYfLykNC6lQjOm4QrUamHOlUy46yziUWsOMsY2pvk5T8Nu975ttbF8S4sR4zxVgHAmC0z9ZjDB2FWR0Z4c0u8rVlrpRLXtY+O72+yaWvqgqzpbu5uF1pdtFJyZIS4Oz6udVpZQtZVKvGVK9eq1r1qrWs0t0UoqKjFbcJLlZm5u5V4wgowpUqberSppqOWtsm23rSb2beveYLjsOQAAAAAAAAAAAAAAAAAAAAAAAAAAAAAAAAAAAAAAAAAAAAAAAAAAAAAAAAAAAAAAAAAAAAAAAAAAAAAAAAAAAAAAAAAAAAAAAAAAAAAAAAAACRkPyEj+pU/6GwXlH4KH737eg4qnv5dZVCQ0AAAAAKVd8hLPqVR+hvEVf4KfUvnRvT9/HrI5FIdoAAAAAAAAAAAAAAAAAAAAAAAAAAAAAAAAAAAAAAAAAAAAAAAAAAAAAAAAAAAAAAAAAAAAAAAAAAAAAAAAAAAAAAAAAAAAAAAAAAAAAAAAAAAAAAAAAAAAAAAAAEjIfkJH9Sp/0NgvKXwUP3qOKp7+XWVQkNAAAAAClXfISz6lUfobxFX+Cn1L50b0/fx6yORSHaZOxLUzJsz1VyxuC0r4gXivDeQoZjSVt651ciZkokE6onqzHMrSUyntaxrK6SX09SrfUCgjhd1FIppSla88rmlG5p2r1uNqwnUjheLiG/Mm1hvk2PpJ4285UKlwnHi6cowabes3LdhYaaXLlroyYxcPj8fLHRj7fbeQAAAAAAATMk16zKvwG67Qo4K4qMDMeTkmGnbIha1nq3ockro6XK00aOa+uNJDzrmE5MsMdrGi5jTmrUCBQ5lOLgiSHxcfS45W+uuOcHUVPblwTw5ZxjY+TOegkVGo6TrKDdKMlBz2YUmspc+7ox0kM/mEvzEZlrlTSfPmJcg64YseGBqkU92txZiDLmF47D3ax5WSCP5zdnFix20qqnkICG+TOjs2nI1DWaZeSjMNT3GLrizLr7OWle0KtOtVi3GFvOpCpKpHGq6eVPZmSaWN+Oo6alpWpzpU2ouVaMZU1F5ype9zsWG92CLJhr5myCZllGvUjxjLis1w5+d40/42aGs2USVO8MSc9a6EoUsX68FPaQhuTnOxTqxnOLUtZbbXlCtUtZhay+aNajOlCvGceJmk4VJPVi09i2yUd72YaTzsIpUasajpOEuMi8OCWtJPGd0c52bdmdhDvCtK1p82nHj/AFeWJFt3df0ke7eAGHzdHyrevkAAAAAAAAAAAAAAAAAAAAAAAAAAAAAAAAAAAAAAAAAAAAAAAAAAAAAAAAAAAAAAAAAAAAAAAAAAAAAAAAAAAAAAAAAAAAAAAAAAAAAAkZD8hI/qVP8AobBeUfgofvf7Tiqe/l1lUJDQAAAAApV3yEs+pVH6G8RV/gp9S+dG9P38esjkUh2nol0EVYFbuRj3wetkWXIUpxgxbQ4KdlMKxg9s8WlE4kSZC1WxWJ3yx6bHpLFI46vpqOkukCVldXpvjBLtdH0Jr5e31toL3j3pe0jbuEakresteotaMItLMtVNOTXJHYm1htLaXFrxPudcSrqbgq9N6sHqtvclnDSW3azGncTAunM+0QxTyhOoWMZ/rijcNkHjVHKOAJbkJdl6PlytJAHPJzJOoZkF+LSSi8k+OJCEkgRu6MtGqcnMhK0NbKVHFTnMOm0uLqF7Oxu6kKzVGNaFWFNU9jk4uLim1yNpkVzRtpWlO6t4TpZqcXOEpuaylnKk9u/7c0QcpNrxiPX2zQSuJYsZGK5w5NfVvYTJvVH6RPvZDlrJFs2umUnL7IXV16zFu3Whv5rEx9bY839H/ta1JOqndUk0dc1rmF26rjJ0by4pQaio4p08OKeN7Sby97Ib2hTo1LeNNNKpa0KkstvM5p6z25xnG5bFyI2WuvJ56jJuXxxVpERi9TZrPJ4gyOrzj3s7yHcerXLNV37Jag6kxulV04T0MmaFM7UKTSMkqy0vrfZZa2X3o7uL3Quvcevea64+FSUYy1I4wrmNNJxxqvxW1tW/bvO12dstKUrbVlxM4KTjrS3ulOTWtnWXjJcvs2HRar64ck3uzlXKOkkIw9sPhSfQ2P5Ok8A29dsx0yA/Ti3GTgaqcSZbhPscYILGmhewlrHJG0M5y16tSt5bQfLi3Yy55U5ubjSlnClczqW9WFSdOnK2VPU1XVXipVdZuTjPCb2J43JZM0KOjripVoQp1acoRnJVZTcsqm1nxMYWVuWHnauuJcdYa5M/dnBu4MS1zwNnrXbMOoOtGStpYVmSb5mIyxdnWE4duItkbHlqCUaI3FYFIpQidWS5vSY0Iq3s7yuVL73xa1Rusfme1SvpC0rWsritRrUbmsqLpwoqnKm5puOJ5bkljDy+pbTSFGxuadxGjSqUqtCnKpGcqrnrqLedaOMLYuRLa1s2GNjTheAncivK9gr0T7/Gcm5SVnxOWutmcxLjN0LL1yJlJSY/H9j7bAlL2Q8OC65PLD42ZKyEKs9pJebGs29HXqdafurChiHFu0nUzqR19ZTilieNZLDeY5x0HOqMHo2dbxuMVxGC8eWqo6rfvM6udmxtZ5ET9JsH8ntojrxrCp2uwhlnafYrb/Bce2HUIolmhZhOL4CxPkA5xLx4ujPW6NvpsunTgkSqzXRBMm9yj1jkznlFlpElLbXPnjXvr2vcK0q0qFC2qcVmdPjZVZxScuVasduMpvbs2NEsqVna0qPfFOpWq1qaqNxm4KnF7ls3yXLlNGTHKTQfFOQOUb5GLGrF2VvmDpvqJyc8HZ6SNabHpu8YqkubZuwt9H5xiKptOY5UviKwmjotjC1AY2O5p57KqS3Epji4dGznTsdITbXGRuLlvYnFzUnnxXscdbOM5+UnvlGd1YxWtxbpUUllqSjJpYymmnjlTW3bsJv5N1Drtg/+EAZvwOVgt3lUyvztnhpwPl92zTkA9yws1xbFeanKdlvUfeDH+/MrhkplPoyKXueyK92YFVDX9MqcHE8ylee+lcV9C0a/GwhGVOk6tKNKKU5Sqx1XFr3ii/1qWJdBvbRo0dJ1qTpuT15cXNzk5QiqeZJpvxtbOMvOMZ6DXRpfi/SLlANndnMFxDWSzArplzXCXL9KIqrz7k2dK8e7G40hVztY1Gyx2vY0kzZMi1SSSXPiedMi1PH0MesZY9cmqovUnd1eveWNpa1pVo1VCrSVy1SjFOhPCwlt1XHKWcrO1vZsXNQpW13cXFKNN0nKnN0c1JSaqxy23l+MpLLw9xB2Nta8Nw7ktNjtt83QxY75Ymef4NrTqlYte5PHrYxI2BAdNMxTUxlaXhsQyxDSLmnx1Pc+oHZqZ5OyWpalWqlKgqvTO5qz0jb21GUVSjbzuLhqMZa0ZPUpRTeXFuW3K2uO3kyQQt6cbGtXqx/VJVY0aGXJYlHxqjaWE/FTSznEsGsRjNZyHtnPkKNc4MBLq3mvje1rCm1yXM9ism9zRNziekXkIFypFQ8hIsOQrCkp95Z5iVTZZUm+wlrNS1cKTi1F4ylJppbOZde3ds3nDHVytbOMrK51lZSfI8Z29XKTJs7INfJVnXIL/qtAphjDATivazMdwWfPd0ilrAhKj7QmeCnZ3vdn69TVbJCXlyRFGPTqaiblqNAa4KzE1x18VBVo0oq4nGpVWdecY6sXteMRW7ZgkrOlKpJ0IyhS2asZNya2LOW9+Xl9G4gYTEQAAAAAAAAAAAAAAAAAAAAAAAAAAAAAAAAAAAAAAAAAAAAAAAAAAAAAAAAAAAAAAAAAAAAAAAAAAAAAAAAAAAAAAAAAAAAAAAAEjIfkJH9Sp/0Ngu6HwUOp/Oziqe/l1lUJTQAAAAApV3yEs+pVH6G8RV/gp9S+dG9P38esjkUh2m2bDWcMTR/ke9ycCvM5Zm/ME/2VwXL4bAT7lNHyQRqN0bevrwhtsT3JapG3qRnSKmqSjKcyvMLvFZUo1XpW2rqDdKFvWjKezEZSxhPly9vId8KsFo+tS10qkq1OShyuK3tc6R1q/NeKzeRRYteC5sz35rTcpesy+fjulynr+VjQzWpXELJhdb0folGq6S32M9LulVUdLupTqHU/7INeJq+7Dr6kuJ70jT4z9brqUnq8+cNcmDLq0/c2NHXXGK4cnD9dqtb+oy5zol0X3zxNonkuR77QfW521t0qwpqnmnE88xVkeSZJIcMH0f7Vkmx0kiiRcyTkqW0flR0fQFOjcSnSFtdXdzRuqp3ZWHmoK8sZ3dGNnUuI17mpXpVoSgoRVVJatTLTWq0nLCbxu27Doq963cbaq7mFGVKhClVpzTcv1LOHHGxt55WuTlTMjpDufqko/hE+Ktq2zNMXM1sYomzt6zKyi5fRhQXptTJFBqJ19bW+iy1UVKFSRiUUKRXWUcTebbXqP9kpCrS69wq9s6Mu+JVJSVJYy83MJ5W3GNVOS27iWVxQel6NZVYujGKTqPYlilNbeZ5aXWzXhyT+fMO4Q5QqY5TyvP2OD49X472UakcqeblVrYocZfGnxHGkhdUyZQfU14UqSCUlKk0treZb1S6ynGtLDSdGrWtKMKUJTnGvbycVvUYSzJ9SW84rKrTp3VWc5qMJU66UnnDck9VfLyFh8l9mnFmG0fKMF5PmrPDL8scmJtThzHVrvcptrLMnTUuGUisNa+jpz+Ls91b1tEdp/UE9ejmdVPL7XHGkqFat3hxUHPirylUqYx4sIp5k8tbF0ZZmwq06bu+Mmo8ZbVYQz+ulLdFdLP2ac14qI5FKU68nTdmszUt5SZty4lx3dcp6/n42J1zQRM2X2WUT1SdarJGUY01rVVRR0q2tKEVL4XjZ0ar0tCvqPiVaTpups1VNzi1HfnLSb3BVqa0ZKjrLjXcxmocuqovMuraZP5NdtNOUhwJp1LsgblwvUbP2rmusM1WyzD8twefytum0DxUocr4RkbHbvCGZw69PLmid3c93jKi0pxudVfW+t6BM3I3WRctJXejq1zCnazuqNeq61OVOUVqOfvozU923a3HO1vozPUdte0qM53MKFWlTUKkZpvWS5Ytb3zR3Lds5bg3D2T1WkPKKckdPMN5kRzXBWuWDtB4LMMgu7crZF0YT4ezbJXWRUnDNcReYzSBliJrY9yRsRVXkoDVZiZMoVVK7ebS3uIWV9CrScKtarXnGCaeeMba1Xndl4WRd1qEruzlTqRlTpQpRlLm1Zbc52p4Wccm7addh3czXfF38IIkm3kjnqdTrs4bBZ6WFZJY0Dg7NlI/k/H0/g0elPQyE1HQ1hIdZS2LHU4hEatSs9ixYShVGkWJDcVLW4qaDp2qptV4U4Pi3hSbhUUnHO7LUfF6Wk3g1jcUVpWdZzXFSnJa62rEoaqfUntfQjW6kf2/QbdnHWQMEZuiOxSTCeQILkFjyJjW2Rx2NTZMmUo3V5iF9r0iTuyYl1aTV0PlSfqKtIYS4OaIo5xS3VvO7oxld2M6VejKg503TlTqOLktWOFPZsSzlx25WzJzNq2u4VKNWNZRqRnGcMpNuTeo8rL2bJbOXdyPZ3/CHMmY/aM/450+wy2GRrG+CW6d5glEauLtT3o83bbzFZnGcJ1BJdaW2JmlhfokSyN19ltkaTuC9gRFlJEtvVOLQdKpxNS5rPWqVnClCXI6NtHiouPRKSk/3W/pfXpicVVhQp7IU9epOPLxlZ67ytu6LTW7GWlsPPwxIUDk+Mza6u5EfbHB1b0Tk/KUypamZECtWSQrd1CNAWcuVkNqcwxYcmRlGqjyybik5d511ltbyTcU2llqLaSe9pZUVs2NvZnbhvoKiKTlFN4TaTfMm9r+TeSxsdjjG2I80zjHeIs1M2xOOo2paCY3mSPxlyhzPNCl0eaXVxPRxt2Xui9tozu65wjp9DXFYUqUtBy5IfejUkVENCpUq0o1KtJ0Jyy5Um03F5ezK2bd/y85JWhCnUlCnUVWCxiaWE8rL9D2EIiYiAAAAAAAAAAAAAAAAAAAAAAAAAAAAAAAAAAAAAAAAAAAAAAAAAAAAAAAAAAAAAAAAAAAAAAAAAAAAAAAAAAAAAAAAAAAAAAAAAkZD8hI/qVP+hsF3Q+Ch1P52cVT38usqhKaAAAAAFKu+Qln1Ko/Q3iKv8FPqXzo3p+/j1kcikO0AAAAAAAAAAAAAAAADJ3UzaF41EynXLscxFgfMMjTMB7VHm3YGAKMixqHPnXxgf2vIUUaE79HutuQY6rj5RMefzVKspuSuTtZRCacqKOTc91bK6pcU6k6cdbMuLerKSaknFvfh5zsezZzs6Le4dvLXjCE3qtJVFlReVJSSylrLGF2vZEWVsozvNmSZzlzJ0gUyrIORpO7y+XyBUWnIMdH16VmLFqixKjJTokKa0w2pSJvQJkyBuRlkIkKZOkIJJslpU4UacKVNatOnFRjFciW75enpZFVqTq1J1Jy1pzk5SfO3zdHIuZYRH43NAAAAAAAAAAAAAAAAAAAAAAAAAAAAAAAAAAAAAAAAAAAAAAAAAAAAAAAAAAAAAAAAAAAAAAAAAAAAAAAAAAAAAAAAAAAAAAAAAAAACRkPyEj+pU/6GwXdD4KHU/nZxVPfy6yqEpoAAAAAUq75CWfUqj9FeIq7XFT/AHqfyZRtBpTjl42r27F7SORSHcAAAAAAAAAAAAAAAAAAAAAAAAAAAAAAAAAAAAAAAAAAAAAAAAAAAAAAAAAAAAAAAAAAAAAAAAAAAAAAAAAAAAAAAAAAAAAAAAAAAAAAAAAAAAAAAAAAAAAAAAABIyH5CR/Uqf8ARWC7ofBQ6n87OKp7+XWVQlNAAAAAD+b7LTLLy7qcbb7brLqca0423UrS6nGlaVpxpWvlV49ztjElmLXOsenZzMZw0+Zp+3fue7eR6tQnITbizLa1srWvUzeH8gy3t8K0r5VLuH91ZWvG2vdtrS6tLVpSpSae7ka2rGftv2nbTmqkdZdT6yjERuAAAAAAAAAAAAAAAAAAAAAAAAAAAAAAAAAAAAAAAAAAAAAAAAAAAAAAAAAAAAAAAAAAAAAAAAAAAAAAAAAAAAAAAAAAAAAAAAAAAAAAAAAAAAAAAAAAAAAAFciQnrDbSy6VoXxpU03h/JLtr2q1rWvDnXcP7myleN1e3/c0rdSalTnUkorc9re1LGOXc93NsfSazkoRzna84Wza/T6d2Fz7CQLLLS7LC7KcLC7bbLaeXwttpS22nGvbrwpSnli5ilFJLckl6Dhy3te1va30n9DIAAAAAAA4uttvpW262262vl23UpWlf6q8aV/rGGk1hpNdKTC2PK2Nbmt/pKfoSPzom9YK9wNeLp+bh6sew2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VFtttltLbLaW208q22lLbaelSnClBsoxjsjFRXMkl8xq23vbfXtOR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ZbaKaxeLI2yw1rcZIjImgyO+O9HuRJ09ipY2xuJRR/nUmvbSDuJF7upYIy5ImaqqwxIW7KUZiwoxNYdZXh0jed5WtS4UdZxWIxe5yb1Uny41ms45Fvwd2jLJ6RvaFrrOCqSk5yWMxhCMpSazsb1V4u9Za3o9oTX/B8eTYQNyJErgmS3tUlTFEKHhzyxKSXByNLspbesWEsxrS1FqD7qVMNsb21CktuurQhKTZSltPFPhFpPMsVKa25S4uLxzrPNsWPl35PfR4LaK2ZhWfi7ZcfNZeVtxnZs5Fs387K/yP7yaHewnvsuzz31Dwi0n5yl+Sj9uT5+dmfBbRHm6/8AKKnb0fPzseR/eTQ72E99l2ee+ox4RaT85T/JR+3J9sseC2iPN1/5RU7ej5+djyP7yaHewnvsuzz31Dwi0n5yn+SXaPBbRHm6/wDKKnb0fPzseR/eTQ72E99l2ee+oeEWk/OU/wAku0eCuiPN1/5RU7R5H95NDvYT32XZ576h4RaT85T/ACS7R4K6I83X/lFTtHkf3k0O9hPfZdnnvqHhFpPzlP8AJLtHgtojzdf+UVOnp6fthDyP7yaHewnvsuzz31Dwi0n5yn+Sj9uX7YQ8FtEebr/yip09PT9sIeR/eTQ72E99l2ee+oz4RaT85S/JR6e37YQ8FtEebr/yip09PT9sIeR/eTQ72E99l2ee+oeEWk/OUvyUent+2EPBbRHm6/8AKKnT09P2wh5H95NDvYT32XZ576h4RaT85S/JR6e37YQ8FtEebr/yip09PT9sIeR/eTQ72E99l2ee+ox4RaT85T/JLtHgtojzdf8AlFTp6en7YQ8j+8mh3sJ77Ls899Q8ItJ+cp/kl2jwV0R5uv8Ayip2lrzT+DxcndIoy7NEXYsoQB/Vpr7GqWtGSHl7VtCyltakH3NMpq7szgl6pS2itIelLNUJ6mFplqE++xUVtHhFpBSi5ypzin40XTilJdD3p79qNKnBTRbhJU414Tw9WXGznh8j1ZZTaf05PDTmbGjlhfMOWMOPK9I6PGJclzvGLu5oLDCkLi6QGUusUcFyMs7+zFpVatpOUJ7Df7LaSZZaZ/LpUe7tq0a9ClWisKpBSxt2ZW1Ze/G7O58mw+d3NB21etbyabo1JU21y6r2PoysPHSRsJyEAAAAAAAAOaUrWtKUpWta1+Z269v4931BrJ6qcm8KKbeejPLyegKMnJKO1vCUedvYtvJls7m1iWXW0ureRbWv/s3X386ngu5pd1vGnzeF11PCKOWn7SMpKMKs8NpyjB6r1c5a37FjfnbvL+HBy+cYynKjSlKKbhKa1o8yeOXa843NNHPWFX/yqb7M39iMeENp5qv6vXn5n6Gb+Dd35639c56wq/8AlU/2Rv7IPCG081X9Tpa+dY68rkHg3d+et/XOrUpjUhtSTaUpdSlLqVtrxtutrx4XUr3K1pWnCtKVpWlaVoLWzu6V7S46i8w1nFprElJb01yYWH0pp7nsp7yzr2Nd0K6Slq60WtsZwcmozTzueq10NNPasFOOo5dwAAAAAAAAAAAAAAAAAAAAAAAAAAAAAAAH7EEmKTLSCqcbr614UrWlKUrS2ta1rWvzKUpWtfLrwpXhSte0Oe5uKVrSnXqvEYLbyt7dyXK29i6Wia3tqt3Xp0KEVKrUeEm8JRW2Tb3JRW1t7kdr1hWf8om+zN4/of8Ab/WKjwitHupV2ufV+3OuXlLzwbu1vrW/rnPWFX/yqf7I39l6fxr2nhDaear+p1dvzc+x4N3fnrf1zirCrpStaGJ61p5VKXGca+Dtl0pT+uvDwh4Q2eVmnXSzv1OTHLz7WtnUYfBq9a8SrbyltxFTxl4fPs6duzl5Dpr7Li77y7qcLrLrrLqdrtXW1rbWna407VaV8qtaC8p1I1acKkHmE4qUXzxksp/KigqQlSnOnNOM6c5QnF71KLcWvSj+RuagAAAAAAAAAAAAAAAAAAAAAAAAAAAAAAAAAAAAAAAAAAAAG27kKv51DV76Xm7/AOnjLAo+EX3srfvqX++pl/wZ+/Ft+8uP9xUPohD52fUQAAAAAAAAAAAAAAAAAAAAAPmAb7+bs3Z/zu9lPbnmg+oaK+4Lb8Wj4/pb75338Il80TE4WBXgAAAAAAAB/Zf98L/x7f8ASoIq/wABW/FVPzJEtD4ej+Np/nxO4fa16ZZwrX5Hs7XzP7szy+7xr4O5Ttik4P04S0fmUYP9XqrLinJrEXjLWUujbnoL3hJOotIpRnOMVb0m0pSW3WntWMJZ59/znSca92vx4/rr6tRecVS81T9SPYUPG1V/72p68u054+Gvd8vuca+VX9fl8e6MOjT83TxzcXHdzZxs27W0vRvMcbWzlVZ7Nq8eXItm94Tz6V6H3T98mFfU1n6U4UXBr7ir/wAKn/uqJ6HhR930P4HD/fV+Tk+3MdIPRHmyVsEY1LzPnDDWHTXi+OlZYytjzGhsgLQ0dDGMudS9ni97xY2XK0Frje2WulVtqG5eitV1IonqrTUMqdZz3NR0KFaukpOlSnNRbwm4ptJtZxnas4bWXv3ElGmqtanTbwqk4QzjLipNJtLKzvzyZ3N80kZJ13Ix/uRONUbJYa6pofsg+4CsnN7LYiPXkMuSlGP6Si6PWuiotMapsIo6VZ+vR9hV9/Q6OZlKdJrBRvJVtHU75wUXO2dd0k8rPFuajrNJ4WMN4zjbgkrUFTu3bazlFV+J1tVZactVSazswtrX0GXkN5OiEL9q98sCTjNcqZIRozinN2WnyeRTF7RJ5VOmbC0tiUeXtzVB3fJMRaG1zekMkPcElqucXpCFSElCcq6krvXJa+rpitGx0bc0banOrpCpCmqc6soU4OcZSzrqEm0tXHvUdlOwpu5vKNSrOFO0hKbnGmpSkotLGrrJJ7d2d/Rkw0yqxaiNkeRKMI5T2OmsrufERTg0ZUwJjLGEeKjdydbc4LkUiiWyOXXI97KV2NpCJqPi6dApTqVqk94SmoiEi/st62k5TffNpa0oOEnGVO4lUlKaXixceLjse3LzlbNjyctWFkop0a1acnKKanSjFavK01N5a2tLHaZvqOSpf3/ZrBuOMV5WRzXV/PeKk2wMa27dItfGoVGcGRtpIXZtlGQG6j66tEOk2GHUtdFpTEHqZJD0cjXQxrkK+LrJgkTo+OOm4xs7ipWpcXeW1V287VS1pTrza4mNNuK1o1lJOEsbFnK2PHU9GSdxRp06mvb16arRuWopRpJZqOaT1VKm001nGcZ3mr6fN0OaJvLmrHsjdJhBWyRvCCISx6YrIu7SaOI156dof18bLc3m1hUu6IsleY0VdnG9uqo6IYsPMKuMuuqEqsqNOVaEadVwTqQjJyjGTW2Kk1FvG7OFnk2FdUUIzmqcnOCk1GclquUU8KTSbxnfgtISmgAAAAAAAAAAAAAAAAAAAB2jN8nk/wCKb+iuFNp9L3NrPG3Xo7f/AKsS74O7NK0Gtj1K23/6UtnV0FIsrXpirt1+ST/m/Rbv1U9QdtpSpO1tm6dNt29FtuEct8XHa9hw3lWqry6xVqfdNf8AXy87Ldt2FNxr3a/H/wAqeoOjiaXmqfqR7Dm46r52p68u07Jor/bFP/8Azf0Bn6qCr01Tpx0ZdONOEWlSw1CKfw9LlSyvkLbQdSpLStonUm03WynKTT/yervTfPh/IUy35LVd3pKj9Ldw/wBo6tG/cFnzd60fTqLP0HFpLPujfPP/AObuOvPHTy/l2egph3HEVrY3L3hxQNDWjUuLm6rUrc2t6Im9QsXL1x9iZGjSkF0uMPUqlJpZBBJdt15ht9tllK3XUoNKklCEpywlBOTb3JRWW/RkKLk1GKTk2lFPnbwvnNhXKGcn64aHvuJUFmTWjLTJkaLyJO7yJmbC2lJFcy4zkd8UzNii8kt3eblx2P3lQyl0ejTEF7qneSD7WpIXbZefVaK0p7pRrN0nRlSlmEctqpRnl0qqUlF4klu5HlZ3Hdf2MrOVJKfGRnB60kliNWONem8PfFvZtTa34MHluNshtnYNRxgkwQVyegTOuNqLI28pv4wGtY9K42kcIVQ5HZWUIVUhb17EQrZemkGu6JW3WX3LE5pVlhG4ozdZRrQlxD1ayTWaT1dZqo9yePGxjdh7jjdKtHi9aEkqqTp+K81FtjmL2prW2LGcvYthnFqZyamf9pVOzaMuEZcharW/E+X5KpTl4Tl0nPk2c8WUZOj6xHlWqWC+NZSk97sfYUzX2vEqbr0BlLIU6VMuoRX3emLO0VpLjac4XVSnGMlNaqpTe2vnlhHZl7Uk+Rb+y20bcV3cRUKkZW9OcnFxbcqkFlUuicsYS5OZbWYoY/1u2GyxJpVDMW4JzFkiXwU45PNovA8aTOXSGHnp157UeRKGdgZnBwYDSXNMpbjC3VOkvtXJz0l1tDyjC7e6te2tvCFSvcUaUKiTpynUjFTTWstXL2vV24XJnGcM56dtcVZThTo1JSptqcYxbcMNx8bZs2rG3l2F9YN1CzLmzaeEahUjy7G2XJbLb4q6M+TGp2iS2EdAalcikLjKmR0RpnxBRijDc4vh7bVBR0WkJrEyFMcpVJizIrjSFChZVb6LVajClxkZU2pKb1oxhGLzhtyklnOFvbRtQtate6haY4upKajJVE46jS1m5LGdkU5YSecYSeTJammuqWUYxsTdq3uJJ8iZA12x7KsunR7L2Ak+EovmLGWPy7lU7fcSycrLmQHa97aGzqDo1wycxOIyJ/SqK0Rpi+guhqHijpG/pTod/WMKVvcTjSVSjWdeVOdT3iqxUI4jLanOOUnyY2rqlaWs41lbXUqlWjGU3CpTdJThB+O6cnJ7YraoyxJ4eDD3FerezGdGRxkuFNeM45fjrQ53sjo/YwxROp6zNzyWkTL72hc5xZidESZ0LQrUSy5vOPsV2JFaVRcT1FQTdfYXF9Z2sowr3VChJ7VGrUUW1lLZrP0vn62cVO1uaycqFGpUjFtycYykudpbHt3vC2+06XG2v+d8yqn1FiLC+VspLYuqa0MlR47x7LJorjy18ULkjMke00caXE5rUuqpsckzcQusINWHt64pPaZekPoXmveWltFSrXNKippzjKc0lJLDbWXtSTWcbs5FO3r1tZUaVSo4tKWrGUtVvcmlubxsWzqOyg+tGxmTZZL4DjfAeZ8gTnHqtWhn0OhWMJrKJRB1qFzUMy1HLmFkZVrnHFSR3SK2tSneUqM0lxTHor7bVJJhduKt9aUYQq1rmjSpVEnTnOpGMKmVnMW96xzczfOKdtc1ak4U6VScqbxOEYNtPlzyxw8LrMmdDdPUecuUAxJqDsewZJxsnk0glzHkCO1RmQXJUcUsWOJXMEiM1DLGBecyLblrM3XHkujCYYY3nmUsLKuPJPs59IX3FaNrXtpOnUcYa1Oa/VKcuZ7GsprD2P5TotLbjLynb14zhmTjOPvZrCb5VsfyFlMmvcGceT9yRtCoVyK3I0R2vxxhFsRFL0NsVMiEsxhO5i5qljZc13uJr7Y6xpvLRrCnghGUivVEmNx5phZ5Wqva3ula2ni8VWsqtefi+NxkOJxh52R/VJZWHybefbvan3ncV25OpTuYUo7Vq6ktfOVjLfirbkwsFscAAAAAAAAAAAAAAAAAAAAAAAAbbuQq/nUNXvpebv8A6eMsCj4Rfeyt++pf76mX/Bn78W37y4/3FQ+iEPnZ9RAAAAAAAAAAAAAAAAAAAAAA+YBvv5uzdn/O72U9ueaD6hor7gtvxaPj+lvvnffwiXzRMThYFeAAAAAAAAH9l/3wv/Ht/wBKgir/AAFb8VU/MkS0Ph6P42n+fE7d9+TLPqez9IaKfg797v8A69X5oF3wl++X/wDD0vnmdKL08+AB3b98mFfU1n6U4ed4NfcVb+FT/wBzRPScKPu+j/A6f++uPk+3UdIPRHmzKbRjzbOnn+dNr77bURHFpBf5Becv+T1t/TB7Or0nRZ/dVs/9fS/PXNj50+nO03T5v5RoyP8AKVZRxPTRXk4Xq1n3WleP/wCMiQ6spHPLLpRFmxZHuzV5ml0wKMXZBV9T6+LZLVAXcfITDHPoltbuo0obTRqloWlW78vlmwdTi41oKkv1Jy1VHim9TkxrZxy8pa173V0jOn3rZtxuUlKVKTnjjEtZtVEnJp78bHyZzmWcIvD1HuVV5cp+jmPo/lh/Z9Xt0HJmxlLImpnsYnzkiyxic9FEZBCUZhSqVs78fYW2uEeTmWGuyZQaisupU7tcVdReiODsZ1JUo98Uc1IyUJRWpU2qbTinnla5dvOT0m1f6XagqjVKo403FuMnmPitJrWT5spmnjc3JmdMqQqLm5E5PbB2osfjMiNOpM8LajyfX42Qr3ZDelTMEmkbsqWJHdJbanOWNjVW4g21UWcoL6pzLraejs4W1GpJU76pdSlFYhWuKdXVjHxnOMYwi1hcqzsz8lPc1KtRRVSzp0EpLEqdCdNttYSes8NbFhLa5dOTdBhthRYw07ZuRgyFlp6hm323mLJhmBlPdHkhLH9fJZPXHHk5xXplILnJOQ9Q4/YNigy1yykxXnMVrFLpihbyGKc9nKVUq83cSdbSEtO06EKljY1oUZ7HKddQ141rmEcqMu9pT/U3h5xNp7EXdFRp2a0VUrOF1dQlUjnCVJz1JU7eTayuPjF66zlNpY27fK5J4zIYXJH+Hy1lco5Koq9OkckkfeEhyB2Y35lWntru0OaFRbYejcG5emUJFiY6y00hQSYXfbS62tB7eE4VYQqQkpQqRjOElulGSTi10NNM8zKMoSlGScZRbjKLWHGSeGmuRppprnOjGxgAAAAAAAAAAAAAAAAAAAA7Rm+WBX+Kb+juFNp/72Vv39H/AHsS74PffWh+8r/7qZSLfkxX9Un/AKW8WNp9yWv8Ho/7uJW3v3Zd/wAJr/72ZTDoOY7Jo+WKf/8AnfoDRVab+9d11Uv9/SLfQP32tOut/wCHqlMt+TFf1Sf+lvHRo3732X8Go/mROXSX3wvv4Xcf72ZTDtOI2gckvA4Yq2fP2Iy3Q0jCWlkEkO0WRVVrXa61VOEDqmTYwjjcjPXtSJxkb5k90ixrKxKnRvo/WNTggtWIi6nL0lLp2tUjaK1oLWuL6oralFS1HiTTm1LDwlFbXh434eMFjoyEHc8dVaVG2g61RtZSxshs3tuW1LlccGV59uFdq9GtxcW42ztlTO+Z8RZAfeUYa1eT8GRvCqshpVnt0Q2ZTti5tznmc9+QuTE/NOQVrRb2O2pXeKWLC73C9xWVIq4d92WkLGtXt6VtQrUlYTdOsqylKMdajKf6nDVjHDSfjZ1+c7J8RdWV3To16tarTqSvIudDi8JvFVRzKTex7uTGdu0/dx17zhnJi5EqYYixRPchRErHTBBnKUxOLu73HY9I4ht/kU+SpZW9N6VQ2xRKzInNM5L3ORKW1uTtlixwMVUSNy81NmncUbafCKNerCnKdTXhGcoxlOErZRU4p4ck5eKtVPblbTWVGrWp6IlTpymlTUXKEW0nGvKTTccpeL423k5d5JeGmd5kfKPcvXGY42OL5I5HrNypTLHY+zI1Lk9Pz2uyw2lt7SytaIs5c6Oy02nUUKBCQesVG1tJTkmGXW21gzTWiuDk6mooQurHjJzS1VFt7JSaxq43pvCys70TU9Z6Q0zGGs5St71KMc5lPV8XCW2Uks4xtRi6yQLMkr5JRDjvXiJZEeZRHd3J1ZuPj2Csr+45AsW2waKp8IqJzE2ZMfKrYI1KWWWoURLgisjbfkJArvUEFyUkg6yxnK3jpyU7t0uKlo+n3lKrq8V8LJ1lT1vE13Hi28LW4vD96jljGq9F6tBTc43s++owT4xYpri+MS8bUzrJZ2a6a98mT7sDBs+T3aTkt8esOU2PE/KLtOq0EMmk3yjKF0demrIjM7zyXYQh2R3e1mkiymY3yAFMMauZJg0qXWRr3+KxmX3mFOhVtea1qW8LTTE50XX0ZK9qqnSpxUounJU41p01rR/UY1XOWtB7MNxJbiFepc6OhGpGnfxtISnOcnGSqLjJUo1HhvjXT1YtSTcspS2NH8m4sle3GOtvXjdXk/Ka15cwPrRlHNDZtvj7Gcv1rTSvK2PSDXguKZlhLwWRhfIMqzhI3ItKY6w+Ox2ZnKqLDmJIpRqzV7FjjlYTs3YaQld0bi4pUe8as4XE405++q0qi/VUqPvmp66wsZWTKpSu4XXfNmrerRpVKiuqcJUk6kFspzg/ElxjbXi6rTW5rJF2XoXtFkLWLkpV2lMdzTKMaQ7Gb8S2W4gTyF4UQfc5FnCduWT3l+MjPSHGHytXRziDvEXeUmtqXsSNtUxQ8poId7rN6MrOF7pr3R4pVJVtaHHauZWaox1FDX24zrKKjt18vHIaTVxO30a7HjHCMPGVJSx3zxktfW1d0vetuWzVXMmX/Dp9sXjjAHLxySc5DRotjqyvUxgyjPsSOrZHyD5a/bByRjyUUyumPU0dZybni1W+R6T9ZUiZE5dPfkp9iiiw803EqNrVr6CjThKVrCNaVKFdN5goNQU41E20k9msk1hGYVK1GhpWU5KNZypqpOk8JSbWs4uDeE1seN75iFI2w5eyryQ6Ni12aZvPpGZu/LXjbRgxygfpPkB5IcsfRldhJ9n7dHyl0kdoDa5tsrNaVjqSojZU9IuVWXWyMuh1s9TvelpybvFTjR7wpxtON1OKTjNutGmpLVjLGqmtmzc9hpHjp6Mj3u5yqK6m7ji9bjMNZpubXjNZzjbv3mybCBktK5VLkamfNp6xTtUw6mqkWwdzspsOlSAxRCthHHErJkwo66j0myy24nWRg2alykm2TXErWIx2OUnVoaK2eHovTkqKSs5XEna6uNTGquNdPGzUc3sa2Pk2HZHW790WqrzcKhitu1v1zpqfLrau/O01CRT+Zvzh/wDnEMI+0JlsWq+/dh/8Mr/PbHE/vZefw2n/AP3DVuPQlQAAAAAAAAAAAAAAAAAAAAAAAG27kKv51DV76Xm7/wCnjLAo+EX3srfvqX++pl/wZ+/Ft+8uP9xUPohD52fUQAAAADDDYbJWUXHMmG9ZMLStDjqUZFZpfkqfZOPYGuVu0IxfAFTIiOTxGOSEhTG10pm0ie0UeSuT+jdGyPNpTq5XMrktqhtJ9twe0ZounobS3CXTNrO/tbCvb2Npo6Fedurq+uVrLj69NcbC3pU8SlxTU5N4TjjLlpxioyqTi5JNRUU8Zk9u17diW1pZz89VGWvZvHWSpVGpfOnbN2En/GT3IWDJj+y42iU8xvkFlMRpaQ93Ix62QdtkbBJWxQtfGZ9b4YW4Mzi23tbgpqnMTKzd6lXgxpS3sLmzsKehdK0dLWlCtoynXu7y0vrKrOKdenK746pSqUpJQqUqlxKMoScopvMQ3TmoyUdWeuvEw3FpvY0mtjXLl/IkRFr1tAjguounqqeG5FzBmLNMJaUUUiMfMIl+VcjvDe13u0oe71cukLKiq2xtr5rpK5VKZM2NTUmMTdNcqKFiIhRYaf4MT0hws4TQsno/ROitF14SuLq6krPR1lCdOjGlTxRpzetVqS1aVGjRnOcnsg9rNqtJyrVMYhGMsuTWIxWFs2css7EltJ3btvsdK8a5JyC4xXKUeecSycqDznEDrC7lWYW+aOJrTZFo23RWOuL83yI2bkSBgcIg+x5+dIm7NTuU6XSFMhQu6hto6vA3SVPSWj7Cnc6PuKOlKFW6s9KUbpLRlW1oa7uazua0aTpxtnTlx0KsIVYNKHF68oRcTpTUoqLTU/GUnLEcLO7KWxNYkvfJcnIfvDdrIzI5fMseSfG+V8S5Bh2ODMt1huSWqGFOcmx8nWqGtdIYq4QmdTaNuJbY7FJ2pzRq31ucEK5yby1CWws4w0nF9wSurS1sr+30lorSuj7zSENFu90bXrVaVtfThxlOhcQr29vXpyqUlOpCUaUqdSMJOMpPBtOnKKUoyhOEmoKUXLZUe6LWM4fOk1zNorNa9oI7tFHKzSE43y9FIUpamhzYZbkeMMsbZpZVxsOtcEUZ6FKHpxcTo4tTmtrwuMQJmJQrtrfHnd9RcVlI+E3BavwWuHZ3mk9E3d7CvWo1rTR91Ur1rbitVwqXEZUaSpxuITjOjFvjlFSValSklFqlN03quUXJN5jFttLOxvYl4y2pZytz2mTA8uRgAAAAHzAN9/N2bs/53eyntzzQfUNFfcFt+LR8f0t9877+ES+aJicLArwAAAAAAAA/sutKX2Vr2qUvtrWvcpStOIirRcqVRLLbp1IpZeG3F8i5eb0G9FpVqTlsSqQbllpJKSzy823OOTeXM5tyhYotOI6ndZQm2yla382vGl193cupWlaXUrStK9un4fKaK0pa2Vq7a44yFSNao5JQk8J4W+L2PKafKnybz2OmdEXmkbtXFq6UqUqNOOvOrquWNdtx2bmnFxw3v9HW9ZF3cJ9c/wD7fjwr4ONp4Q6P8qr+Tl0/b5eTbip8G9J+TQ/Krp/c/bPXh1kXdwr1z/8AtGPCHR+zbV3+blzPq6Ofetm9p4N6T8mh+VXZ1elfJ/b7dbVZZSlaVranLtrw+ZWpht3Cvp23W1pTuXUr6cfBuEo2dVtNa1zNxbTSklToxbjzpTjJZe5prlZLwolB6RpqLy4WtOM0n7yTqVp6s1seslJZTWdqaWGdKPQnnDtWJ9e4u9s8ljLy6x2Rx51b32PyBicFbQ9sT20LCXBqeGd1bzk69sdWxenTrW9wRKCFaJWQSpTHFHF2X26zjGcXGajKLWJKSUotPY01LKaabTTTW3cMuMozUtWUWnGSbTTXKmmsPme9b10di5TWYvMxW5Dd5bJnWfuUjPmDjOXJ+dF0xcJaqcrnlTKVsmVKzXpVI1Dvfe6nvZ64xzOcrrlxiq5VdU2usadOFNUo06caSjqKlGMVTUMY1FBJR1cbNVLGNmDMpzc9dzk5uWtryk3NyzlPOcuWdudbOduWSFGNkNh4TkKT5bhmeszxDKs2JcU0zybGMozhgyDLU7u4oXd1Ik8zan1LJH4lzdmxtdHAp1cldi1xb0K1TaapSJzS4ZWdpUowo1La3qUae2nSnRpTpQcU0nCm04Q2NrYlsbzvZvCvXjOVWFetCpN+PVjVnGc1le+nCWs1sWxvbjbtLnm2423WS29tacj7T7HZAaWZ/aZW0Nc2zhk2VN7VKGE289jkjaifZQvToX9mOMMOanlKUU4txt95iRSTffWtdaWj7Gi3KlZWlGbi469K3owk4tJNOUYRbT5Y7pLY09ptO6uqkVGpc15rOUp1qk0mtqlhvCae1PHJseSJ3zJeR5PPDspyXIE3kOTlDyhkh+R3yVvrtPDpE2XpjG1+Nl69wUSA16bzESS9C6XuNy5JelTXpzy7iCuZNGjShTVGFGlCilqKlCEVT1HnMdSMVGMducJYe543kbnUlU42VScquVJ1XJ8Y5JYT1pNyysJJqWcLZjGDrJhMpfkKTPM1n0qkk4mUjWXOMhlsvfHOSyZ9cL7LC71zy/PSpa6Oiy8ssuy5UuVHn3WWWW3X1pbSlN6dOnShGnShCnTisRhCKhCK34jGKSilnckkYlKU5Oc5SnKTzKU5OUm+dybbfyvcW2NzAAAAAAAAAAAAAAAAAAAAB2bPWlq8njWlONDLaceFKcal38Kduvl1rwpSnza14Cn06pS0dWUYt4lTk8cijUi2+fCSbb5C64PSUdLW7bSzGqk3jbKVOSjFJ723sS5Xhb2VSlnWGqDzbaFc0w40y3jfwrzb77rqcac3tV4Vp2vD6fDlt9PWFOhQpydVShSpwl+pt7YQjF4xse3p+jPXccHtJVbivVjGio1K9Wcc1UniVRyWVh42NPGdm4/HrIu7hPrnp/8A8Px4+nwm8IdH+VV/Jy+39j6MweDek/JoflV/6fth9Ga1A1Kkyso4zqfMs6pzubfxr/KKMspwpwp82tP6q+mODSembK6sq9vSlPjKihq60Gl4tWnN5e5bE+jOzO1ZsNFaDvrS/t7isqap0uMcnGprS8ajUhHxUlnMppPLwtr24WejWVpVWqrStK0qoOrStO3StKmXVpWnD5gv9HpxsbSLTTVvSTTWGmoLY1yNcp53SLjK/vZRkpRldV3GS3STqyaa6GinHYcZdrNPp1HIzMYVHppLWGG5DKYyJ/E2aRvDXGZwRGHK55jZMwYUKwhqkxUed7rnVjLeki2xpcrrlyC1OqrU0RSo0pzhUlThKdPbCbhFyg3sepJpuOVseGm1hZ2GVKUVJRlKMZ4U4xk0ppPKUkt+HuycQ2eznHLse/Y+mksgj4qaHdgUvMNkbxGHZSxP6E5sfWQ9xZFiFYc0PTcee3u7aYdcjckJxyRYScQZeXcqUqdVJVaVOpGMoyUZwVRKUZJqSUovEotJxaWU0nlYMwqVKbcoTlBuLi3TlJNxe9Nxabi9zWMc+dxeMPz/AJ4x7D3fHkBzXlyDwCQrKr3+Dw/JEyjUPfF9bE5dVrvGmV6RMrmrrYmTWVULERx1bCCbOqc0sulsdS1tqs+MqW9CpUUcRnUpU5TituzMo5S28/Wtm3aFxWpwdOnWq04PMtSFWdOOedxTSazt2r58nUtGYsuMGSFOZGHKeR2TLyx5eZGsyq0TeTNuSFUhkdyy+QvqmconMmTnvL9e4L73hzNdLlrnctWXLTj6qT637O2t5UlbyoUZUYxUVRdODpJR3KNNpxSTxjC2PHQYjWrKfHKrUVV5cqsZyU25La9dNPbtzt2oq4ZnHNWOJi75Ex5mDKMCyBILnG9/nULyBLItMXy93V1Xu17xJmN3QvTle6LrrljjcsWnXLld1ylVU06tbwnbW9WCp1aFGpThhQhUpU5wikseLGUWorGzCSxjCSRmFetTnKpTq1YTlnWnCpKM5Z2vMotSeXteXte0sN4f32QvThJH96dnyROy851dX94cljm9ObopOqoUOTg6rTj1y1eefdcccsUnmKDTrqmXmXX1rcJI04QgqcIxjCK1VCMUoqPkqKSSjjZhLGDRtyk5SbcpPMpNtyk+dt7W9r2t8pKM42O2GydFWqCZJzzmfIUHYrk97JDZxlCbyyKs16MqpKS5qjr8+r2hvuSk1qSnuSIyakFVrYVzba1tEULS1ozc6Nrb05yb1p0qNKnN53tyjGMnnl2tt+kkncXFSKhOtVnBbFGdWcoxW/ZFya38iSOsx/nTNmJmySMuK8w5TxozTFPRJLmnH+QZbDWyUpaEmkWppGgjru3JntPaQccTQlzKVF9SNMK5vMMutqqWtvWcJVqFGtOGNWdSlCTil5LlGWr0YaeXlPYYhWr0otUq1SmpY11CpKCkuXKi1nP045S12qeThijUvhjHM5WzQ/IXWLs+ijVInhujU3rFnIx5jNZexJFhLXJax13NMdWLr0lW9aHIwxc39HVX3HVkdOm5Qm6cHKm2oScIuUE1hqDazFPl1Xt6ti1U5qMoxnNRk8zjmSjKSeU5LKUsPam+XOOc7bG2XMr4afDpPiDJ2QsUyVQiNbT5DjaaSSDPhzcfdZecgNdow5NbgYiNvLsuNS3qLiDLrLLr7K1tpWmla3oXCUa1KlWipJ4q04VFlY5JqST2ciXUZp1a1Jt0q1Sk9zdKbg31uL5+TZg/liyzlSLZBLy3Gcl5AjuViXFwdycmsUykbRkIp2d0ytE7Ohc0b3JPJC3F0Rr1yRxW2uVFK1MtVkKTTSlB1l+zoUZU+JlSpOjquPEunB0tV8nFtamOjGNrCqVFPjFUmqmc8YpSU88+tnWz05OoKnE1Tw1djoiYSgnHznIkMvcoITIHcuGuEsbECxqbZOujFiu1kVyJva3Be2ons9CY5JEC1WjTqi06k4u/PFUteNTioKpCLhCepDXjCWMxjLGtGDwsxTSeFlbEY156rgpy1JNSlFSlquSyk5R3OSy1lptZe0tYSGoAAAAAAAAAAAAAAAAAAAAAAAbbuQq/nUNXvpebv/p4ywKPhF97K376l/vqZf8ABn78W37y4/3FQ+iEPnZ9RAAAAAMFti41OIBsDhbauFwGS5QZohDMgYhyxD4QnTuk8JhczWMEhYZZD48oUIuyQ2PSeP0JfWVEqveFTW7WKGtGpuRKLae84N3NjfaA0zwXvL+20XWvLu00no67vpypWU7m2i6dS2ua6jKNuqtPVcK00oKSalJLDJYNShKm5KOWpxcm0spYafM2tzexNbcHeQnL+Ys2zmQqGfEs5xjgFkxk+pj1WX4QuheSp9lFzU2WNiOLxJwXdfGqIsDEUsNcXV5aUqh6enJEga01ydEqVX6VtE6F0FRseP0vYaS05V0tazS0Tf0rzRtho6lUjKrO6uadOVCpWqSSUIU7jNOGtKpnGG1IU0szU5uefFetGMcre9qfLuezl2GvxtwdkVkwvyd2QZPjnYJUw4lwxNMc5eiGGX3IeO8/wZROkMQWMb+3xyJu0Rmb43IXaIXNE1i6Zd11KQuqJzTsDxe33lpvoD4RaOqaU4d6MtL/AIPqtpXSGj77Rl5pqnZ3uhLvvSnGNahOvcQuLOnOUZuVCtUxS42GrKpGWJE7qwc68Yyp5lNSi5asoPVT2PKaTaextbHsztJOVY9lTJhTOGS9bsW7Ww2UZCyRhpNkV1yNN5k77LZSw1AVTcmlbvjdBkOVvEth8xRxp5kcWjRD8oZ39azNRJ7UUSrsjqdLUU7+xr6d0LZcI9KcErq3srHSrsqWjbWjT4PaP0leQc7WGkKmj6NK0uKNS6pUq9eVGVWjDP6tJQlUb01k6kVVnSlFRko6kcQjJp6qk0sSWUnsTXPsyWjizH7k4bUyjIsCwXtNDsZuul2WIGVJNg3DKUkkcjyItmcVeaNqZDkqYzeVRmxW3Jq2tretrH7X9wTOalsZj7C7V63p0rf0ocGbax0hp3gxe6Sp8L9FX87XQMdGUKFvo+na3lF1XV0fbWltdYqTTqSg67toOHG1YubjHabXFKM50pONeEoxpqCSWrPxtkYprPW4vVbxlmw/SaOvcR1F1xjMlYnWMSFjw/B258j742K2V5aHVOyJbVyF1aV5CZc3uBCnqlqtMrIKUln8+hxdpnOHz/hxc0LzhdwjurW4pXVtX0te1KFe3qxr0K1KVebjUpVYOUKkJRw4yjJwcUtVuOCCs06tRpppzbTW1PbvTWxoyhHlCMAAAAA+YBvv5uzdn/O72U9ueaD6hor7gtvxaPj+lvvnffwiXzRMThYFeAAAAAAAAAAfpacbbSltphlKU8qlpl1KUp3KUpXhT1O75YhdvRlKUpUqcpSxrSlCLbxuy8ennwiWNatFKMa1ZRWxRVWUYpZbeIppLOeRHPVz/wDljfXL/wBYz3vQ8xR/Jw6f3PS/SzPfFx5+t+Vn/wCodXP/AOWN9cv/AFh3vQ8xR/Jw6f3PS/Sx3xcefrflZ/8AqPzrWta1rWta1r5da141r6daiRJRSUUkluSWEuhLkS3Jci2ETbk3KTbk22222228ttva23tbe1s4GTAAAAAAAAAAAAAAAAAAAAAAAAAAAAAAAACla0rxpXhWnbpWnl0r3QaTTT2prDXOmN24/Xq5/wDyxvrl/wCsQ970PMUef4OG/fn3vPtJu+bjz9b8rP8A9Q6uf/yxvrl/6xnveh5ij+Th/wCnoXoHfFx5+t+Vn/6jipx1aVpU02tK9qtKmXVpWnzaVpWvbBUKCaao0k1uapwTW7c0tm75uYw7iu04utWcWnlOpNp8mGnLbnL5Gt+en8xKRAAAAAAAAAAAAAAAAAAAAAAAAAAAAAAAAAAAAAAAAAAAAAAAbbuQq/nUNXvpebv/AKeMsCj4Rfeyt++pf76mX/Bn78W37y4/3FQ+iEPnZ9RAAAAAAAAAAAAAAAAAAAAAA+YBvv5uzdn/ADu9lPbnmg+oaK+4Lb8Wj4/pb75338Il80TE4WBXgAAAAAAAAAAAAAAAAAAAAAAAAAAAAAAAAAAAAAAAAAAAAAAAAAAAAAAAAAAAAAAAAAAAAAAAAAAAAAAAAAAAAAAAAAAAAAAAAAAAAAAAAG27kKv51DV76Xm7/wCnjLAo+EX3srfvqX++pl/wZ+/Ft+8uP9xUPohD52fUQAAAAAAAAAAAAAAAAAAAAAPmAb7+bs3Z/wA7vZT255oPqGivuC2/Fo+P6W++d9/CJfNExOFgV4AAAAAAAAAAAAAAAAAAAAAAAAAAAAAAAAAAAAAAAAAAAAAAAAAAAAAAAAAAAAAAAAAAAAAAAAAAAAAAAAAAAAAAAAAAAAAAAAAAAAAAAABsA5LXYDHeru/Ou+bMsuJ7NjqMPcxZ5S+EJD13WFJPsbTLHqV9WJU1L1V7UyucpROT1ekIUqyWdKuPSI1amwpMbUaZoTuNH1qVNOU24yjFcupOM2l++wsb9rxks9B3dKy0lb16zahmpTct8YurCUFLCy8Zll46eY+gqm3Y01WEEqku2usyhOoLsOJOJzxi28s0oy2l1l9l1sqrS6262tK0rQfPHb102uJq7N/6nLn50seg+pq8tWk1c2+HHKzVgt+7fJbOjeft4s/Tz56/Wr2dcXfCkY4iv5mr+Tn2G3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dFJ99NJIfH3eUP222uRDQxoFTkvvRZjgL04XJ0ZN55hTcyMj64vTy4G22VLRNDO3r3VyU3Fo29EqVGlE37wtbiclGNCq5NpJOEktvO2klz792XuRHO/s6cZTlcUdWKbbVWEns5oxbbzyY5cc5827ZjJTJmfZLYfMUaTr0sbyznXLuTI8ldCS07mnY55kCQyppIcU5RygoheSgdU5awks88spRaZZYcbbbS+76ZYU5UbSjSl76nBRl0PCbXyZPkl7WjcXl1WhnVqV5yi3tbjsSfypZxybiEh2HMAAAAAAAAAAAAAAAAAAAAAAAAAAAAAAAAAAAAAAAAAAAAAAAAAAAAAAAAAAAAAAAAAAAAAAAAAAAAAAAAAAAAAAAAAAAAAAAAAAAAAAAAAcVpStK0r26VpwrSvcGGk96BTVRJK1rWqYmta141rzLe3Wv8AUI+Jp82evD+dG2tJbpS9L7R0FH52J9bt/UHEU/JXoXZ0fPzsa8/Kl6z7R0FH52J9bt/UMcRT8n5uwa8/Kl6z7R0FH52J9bt/UHEUvJGvPypes+0dBR+difW7f1BxFLyRrz8qXrPtHQUfnYn1u39QcRS8ka8/Kl6z7R0FH52J9bt/UHEUvJGvPypes+0dBR+difW7f1BxFPyfm7Brz8qXrPtHQUfnYn1u39QzxFPyV6F09HT9sIa8/Kl6z7R0FH52J9bt/UHEU/JXoXT0dP2whrz8qXrPtHQUfnYn1u39QxxFPyfm7Brz8qXrPtHQUfnYn1u39QcRS8ka8/Kl6z7R0FH52J9bt/UHEUvJGvPypes+05tRpba0utTlUrTt0rSy3jT8AyqNNPKW35Oww5Se+TfW2ypEqSW4wAAAAAAAAAAAAAAAAAAAAAAAAAAAAAAAAAAAAAAAAAAAAAAAAAAAAAAAAAAAAAAAAAAAAAAAAAAAAAAAAAAAAAAAAAAAAAAAAAAAAAAAAAAAAAAAAAAAAAAAAAAAAAAAAAAAAAAAAAAAAABnrtPyd2b9S8H6w7Bzx0hMix3tTCGqaQxZC1shWq4v17iMZmzZHJwW9R1jSt8hWscloalIaFb0hUGMr7QpfcWiLMUVGj9L0NIV7qhShOFS1k4yjU1Fr4k460HFvZlPY9u5vGTuutH1rSlRrTnCpCvFSjq5WplZ1ZNrfjbnb7T9NBOTrzhyik3n8Lw26QqMF40hpMxlEqyGqkiGLp7VrqnamePlrYzGZUrpIXzi6uDUkPQp0p7dHX065ZYYkLJPzpLStvouNKdWM6kq9Ti4RhqprO3Wes44iuVt5bxjY8mtjo+tfTqRpzjFU4OTlPWUVvxFaqeZP5H8hgMLOM1KMZ+9jJKXjbGk1sz07Tkaak48qbT602njZt2r0bR3fB2v6/Lp838NOIypJ4w1t6Vu+TO3oNcvZseeVPY0ufA+Pq+V2/j4RnWWcZWVvSaysbXs3+wzh4zu6cD0vD6f9fpeX8e1jKW1tLKS2tLp5+kwk3tW3Yt23dntOe7T/wAfK+PHj3OPdGW9zW3Y3zbMfNuz1p8ge9bM7+X7ZycV7Va0+bT+qvx8rwdziMKUXua3Ze1PHXtM7cLKazyMfH8wy5JYy0s87S9HPt2NLdkbeRN875hw/D/X8fSGNZNPVabWzfsT6Q8pfJlZ2Lr6gMpp7MrOFlJp49o24WVjP2+UDEmknJvC3537OXH25WzDzt38mMbX1JY+2TZFtVpvhbUnDmJUs4zTOJDtzljFWOc3X4lj2N2srGGO4ZkKnTEUel2Rlswo6uEytZ+rLbaR2MLGstaiUt6upKRQ1vK+mstI3V/dVlSoU4WNCrWt3WlVzWnUpJJyjSSeYa+FlyWU+dvFlc2VG1oU+MrTd1Vo06saSp+JCNTalObaetq5ysb48z263fjX48eNfzfgFzrJNptJrOxtZwujk2bVy4+UruTOGt+ebZsznp3vdjcc8Pj8z5var6fD407YayW9pb9j3tc6zjZja/RvWDCbayk2lseE3vxq+lbef0M4Gyae1PK50ZA1lJLZmKfIm8ZfNz7uZMYeHhdnyjhx/OM5SSy1t+2zoMZxv6vlAwnnc4vn25e/buXZyGdqxlYb24e/5tuOznyBnWj5S5t638w7M/Jz9Q+Px7f4QbxzYw85yvRs27E8/IOXHRzbcvd9Ps2GaeLNT2/IulG1G2Z02WtThrnNMJRNFCSmQhWilReW5CpZFK1U+XORB7Tex2p6KSSCWxfauuu6neYmpSl9ayvfulpKysowjON1SrTdTW2wdLkSw0858pY6cnXSs1Utbm6c3F286MdTVTUuMcllvOVhZexPJhYLNNPO3O1p7c4xsx0bjkfo2IDIAAAAAAAAAAAAAAAAAAAAAAAAAAAAAAAAAAAAAAAAAAAAAAAAAAAAAAAAAAAAAAAAAAAAAAAAAAAAAAAAAAAAAAAAAAAAAD19ZzRFbIa7415PtdTpkrl/I+6Xbk6yI+Ftx92eMExCcts0i7MRZxOWv2UMRIlTCmLusuITJGBUo55BnNMr8+s82deOk47KcdJXVpdbNnE16viSfSqiXjYSjFvOW1j1lw1cUnYvbKVnRuKGc54ylFayXQ4v3vK+QrOSHT26qm8npr+VfRBlfeJzznuFmIiytpTklwREde8txHXOJOpJlt1yhklTuY8ZVaDy7U5xDghNJuNOIrS2smmZO9q3d2m3QsZ21pQkm8SqVa0JVpR5JRcUo7N0tZbma6NStY2tu1irdcZcVVucYQjJU4yW9Nvbjc8GAXJw45YMQ6FZR3ciWTNa8O7Kvm0TTrfibNe0zY6vcQwuzMOPG3KEldsaM7divMSJRlmeEOJ8ftWv0NsIaIc1PBzW/tylUsapB16Tr1Kt9Z2DpXle2haQuKlCykoVarktWClPXpy4uDjtSlmTa5Ujms6MadtdXSqW9KtK4dGFS5TlCnFPWliOrJOo1sTa2Z3c9v7vzzVmftOlGYs25W1y2L2JYc0Lmbdh21NZ5BG/49sG2ylnkTLIHpGfAcGs6aftMRRv8BMdGxhanF1o4s1VEktRtLYSzz6OhfRlpCjSoXlrbSt9ezV/LWlRuHmLUZudTEGmnhyzjPIQ3srWcbOpUq0K9eFXVuXarV4yjnWTcdWKUtji2ksqWeVGeWXso5FzVGNhE+D66R8oNyfRWPclrcV6eYnR41wZsFqtDErRTrDllkx86YgZMtND5iit16O9Qwmyo2UdPNUN6Fpo4py2mvt6VOhKzV1PSOjtIcfDXu6sqta1uqmXrUtbjXQ1KqeYvxHFPKy2dlac6quJUFZ3lm6cnG2pqnSuLeCjsqOOpxmtB4zjOtjCwjCLk5M3ReHapKIJq9sTrHqFvurzS9OszydtDE4yU3ZKwWriqZI0QWHZdnOP8jQ2IJUkhKKVuMSckjCqfHQmi8hzsJMPsWd+laNWd+qlzQvbnR8beEYwsas4ypVtZuc6tKnKFWWYYUXFSUVswcej6sIWnFUatrQvXVlKbuYpqpS1cRjTqVIuCw87PFezbvy+vnGO8jzjlZteY9IOTjw6TlmTw2HSWUYDS5GY7dbtlZW3xOXO63Zxtd4o1JoM04nkZTMVkB8hDInlTC9nQaQMct7LX6Ry1pWyUqtvT0LXcdKVnRU50413Tk7q3U5YVtqylxkqyzxac1GWGnqrETFSnWnpOgpWFJVXGMpUlNKhWag06+souMaTa15JbMxw22zMJ8kUt2v1U5QuC7P7MaQ7ZK9ecArsm4QSa2Y7WtD/AK7SGBSlOaYVAZ3TXLE8ZX44kaaiOLOt7FN50c7tKNCmRq+trg6OCutji0vdGSt7fSNtC4rOnVle1XUhdRdPKbpyrVJRmmlLbThhbE+R9kl3zbX0birZXDo01OmreniVGSk1jXVOEZQe7GtLc3l5RiRKc/zbk0tF9G0WqjbBIjlDbvHmQc0bBZqe8ZQHIcknDKbKjY3EcSEG5Ej0sbUEOizNS617YUqKhSh4oQ7JrWxS8yOj5YUraOldJaR76qVuKsqsbe3o0qtShGLUVKVV6kk3N53vZuytrOOpWdhZWcbenS17mk69SpOlCcpLWxqYkn4q3djZmHPMNYy3V5SzkhI5k+FxSOY1nPJgYMzJL8ZwpqpFYHdYxNewOVTIEwsiKqm5igCx9QkM9WZBcackhlyhsbzSzbSDyq6ncVrDRmmHTqzqVY6RVvTqSlr1EqipwjLMtjlFNb8Jtb1nJ3ToUbu90bGdOnGFS2dWdOMVGEtVazTS26uevC2FoSjOkEzFiXZnGW5G3nJn5LwydgvJx2ouKcBQqWxmS64Zta6FvOF0mKHdNrNip2TQ5t6JdE3pvd5suVyFpqia3m5xZ3CSIXbanTuaNS0q2VjpiFWNWl31O6qa9G4oywquvHj6iWx60XGGxLHJk0nOlUjc07m60fOk4TVCFGGpUozj8GoS4qOVlJPMmnte3aeaLHs9lmK57B8nwN26xTnHEwjU9hj30Ftc+s0sh70ikMddetryicWdx63O7cjWUQurevbVfUejrkalKYaQZ7KtThVp1aVSLnTq03TlFa0U4Si1Lx4tNJp74uL2LDzg83TqSpVI1IZUqbjKDSTSaesmk8xeMLY01yPOcHpO5VzNmcdptuNGtIskZOOuwZl5n0hnT2ypotBW1SgyblpMrhMmnid/QRlLISz+tc5f7yWK92rFEpii0xOxlXpUtSPKaEo0LOx0pfUqT4+3q6RpxevUa4mjq1IU9Vz1H41OPjY4x7nLDeb/AEjVqXV3o+1qTbp16dlJ+JFNTrZhKbkoprKk/Fyo53RWNnQP++UkhnKK15PCPYSwgm0AYtom3VZw1VWYRx85tMnYUc7IxG55FcJOvYDciuuTnRy6rkZnlJ0topVyGjSrcaL6mLjF2YaO43RC0nK7ue/52vfyuFXqKMZulx6pqmnxXFKOKeHBbU9u1JYleOGkXZRoUHaRuVacQ6McuCmqUpubWu5vLmpKWHsxtZ3uDjyuT+wvy/KbFTJBZp4nvPGsESxaRkqPoMjMDLQrYjI8UhEkcGV6tubXibY2KcWyTMKl2IWIG7I0YaXZe3ORDeagUx3DnpK44OcbOrSV3a15V3RlKnKSdOjNpSTylKS2PfhtLDeSSjGFlS0xxcYVHbV6UaLqRU0sVJxi2njLintWzxkt+485eX8tT7PGTJpmDKL0VIshZAejpBLHwhoZmEp0d1BZZRyu1ojre0siDqlhJfOIbm5InrdS6/qVL7r63euoUIW9GnQp62pTiox15uUkljGZPMpNc7bfSefq1JVqk6k2nOctaWqlBN52tJY1VzJL0Ho81Wzncs1w1ixtydWZ9MMXy9qhJDXuLqps3HIBEcibYZTUSe+q1sRZMylBZEyZIYchob1TDGY6xz2LuMNYHJC2XHI69CbIx5G7oSV1e1dIw0jKlKpm0u7SdZ0baljC1qdGScJwllycoPKe/G09BbVVK3tYWcrONRQxcW9xCEatepl7FKpHElJN6qTTWc7dxYGouB8drdqOU32An+AcOatP+q0SveccYB2KWuE9wXgXMWT3w1kaZXKaReBuVsphMFXIXN6hSFngLlGEiaSRlXH7SkbQwSRLJf3VWFnou2oXFe8hdzVOpXt4xhc3FKMXLUp5mlGcsYk9dSxlZ1t2lpb05XN/WqUaVrO2g506NdudKlUm0k5+LrSimsparWWsLCLM3NyfBM86U5Tddq9utM9ktyMfTzGT3rpPNbYo7R3JEjgLk62RXJGKMiKTMBYXY18JjbU6/wAYMQITI1joQ8o3npToWjtStyvNhC4oX8O97PSNtZVKNWNxC9lrxjNJulOm3Vqyi201Lak8LZymt1KlVtJcdc2de6p1YOjKhHVk4SklUhL9TpqS1dscJ4xtfKZp7Xbv5UwTyoeEMBYqjWJY7jzMbRpjFNjE7jifHcskGwLNOGKERpwap7L5XGniUkMTXB1iaKMMejzu1NLdYnWu/RzXR6cjTeaz0fTutHX93VrXLq07i/4hxr1YQo8XOUouEIyUW3JuUnLLxsWEsrourt297bUadKgqc6Vs6uaMJSqayw1KTTaWrhJJx25e8xggGKcSa07G8tTsjEsXQh/c9FXtWi1rx/KGBHIILApXlXMrtEo7NU8YXlno1pmJ0rdYdFkiuw1G3WHUOtsLXJW5aj6J1695acH7adarBaR+6qlOTjUlGhS1nBTWNV1WvGaab242ZRBGnStrjTFwqcJuzWaFOUcwg6tRxcnHamqafixfyYxldZfuDmDcLkgOUYlueOwaQ5IYcx6nJ1+So9jeC4+lkvaHOcpLGpomV0AYIy0yEqJ3NKzscWrWu51SEPrkjPXqUlqIlJs7GlY6f0XCg6rpzoXUlCpWqVlBxjhuDqOUoqWzWSbWVnnMK6q3WitISqqlrRq22JwhGm5qUtikoRUXhp4eG2mk9yNImc9i8hbCk4gIn5MSKswjhqH4Khd0WijVGDDYPCDnQ5juf720uy55e6XOyqipyOrZafX+zWpilJ6w5V6a2tadrx2pKpJ16068+MqOpic98YOSTjBfrY7kU9avKtxetGCVKnGlHUgoZjHc5YzmW3bLlIHHSQgAAAAAAAAAAAAAAAAAAAAAAAAAAAAAAAAAAAAAAAAAAAAAAAAAAAAAAAAAAAAAAAAAAAAAAAAAAAAAAAAAAAAAAAAAAAABszlfKUyxw2H0R2KhEA7CJHpFgDX/AAOma7pnc+EZLQYVNkRD66LVtkWZDIu3ZKYJM5x1zjxaaQGMzepU1LfXW8+lCaSloenGzvLOpVdSN3VrVNfitR03Uk5RwteWXBvY9aLe3Ys5LCWkpTube4hTcHbwhDDlrKah4ssvVWrrLKw08ZztJMauVofyOU0R8oi84aTOTcwsTzD4XgRvn9rG0Q+DqMTPGK49F2iZlwRcSUkYinc+SKLk8GSJ3V1PcLCkLVYuoamjWgorRcdGxuMNVIVZ3DpazqTjUjUlLi3UWq5aqis1JYXOthJ7pyekHfSo7FFwhRU0oqLhqpayht1W2/eLOeQxx1P3bswDj/KWA8sYajWy+sGZXBkkM2wxKpRIYSqbJpGv5LJPscz2OUVOsAmNie0htdXVC2LqPjOlRtbiQanSkUs6LvRfHztq9C5na3dtT4qncQhGopRaUZQqUpNKcWo598nFrY8J5ht76NGNelUoU61vcS15QnPUaqKTacJpZUltWcbW3szsP6yZuZCqTzAsp1T1fxlqm0a7TC7IEOKQu7zlnIUsmBjyxPdyrLOVJgmQPE/YUaiPpkjJEzmprYmhqXvbaUlOTuV1CtqOj6mpcQvLureO6hxc5OKo04Rw01SpU3JU5PLbm5uTeqk8LCxVu4cZRlbWtO2VGSnFqTrTnNNNcZOcU5RWMKLWEtnLhZVKOVVxDF5BkzNuC9CMe4Y26y5GZ0wyvOiPNeSpbD2dwykjUJcgyjH2DnZGljkRe3e9atVtdD5E+t7IeoMKtRLUJytGq4loSvNUbe50nVuLKlUpyjbyt6UJyVF61KFSupa84xxtxDWktuVltdL0nShKpWo2VOjdVoyhKsq0pRTqpqbhSaUYyll4TlLDeGmsogLB+82LGDAMb1l2s1KjG1mLccS2STXECtLlKXYKyLjtzmd9iiWMxc5hjU+GSGGvS+251Njzo0UMsdTr1dXMyiRmKaeu50bXqXTu7O+qWVWrCNOunShc05qCcabUJzjqVFH9dFtNbGsvbBRvaUaKtri1hdU6c5TpSVSVGdOUsOS1op60ZZzqyinnLzjBdirlU8nI91MD7ewvFmOYg360YyYcD4cwpabIHyIsOCY/GJZDEkEdpC5uFZI/ul8dnElsvlyw6xXRzVJV3W65MisbjIY6EpOxuLKpWqznc1e+qtzsU++ddSVRRitSOrKK8RSeUmtiw1u9J1e+6dxClCEKVJUYUHmUFQ1XF03JrLbUm9dNPONjjlOSEfKg4ExzjTZDD2t/J8wXBsG2ew3LcbZAWX52yLkqfFSN5IuTRiRtEvmDNenbobD7Vjupsxqhj6Sx8cFqVWvlhVW0ksyNaFuKlW1rXOlJ3MrOop04u2pU6eEnFpxhPLm1ha2tlY97sJFpKjCFenQsadKNxBwqPjZ1JZ2tNScUoxi3shjm8bnnfVBtzpmjRrEEJyJyc6HlGcHwPImSEGBXXHGZ5HBcq4FfX10TLplEsjWYwtdpOhgMpeFFskamuWJI4UeRSjpR8taiooah5L12ttpG4qU9Ky0XXnThK4jUoxnTuElsnSlVcY66WxuOvJvGU9iJ7Xj61nShOwWkKUZTVGVOrKE6Mm9saipKUlDL2ayUUv12w55UraaYa+b9acZBw8fj6CZw1D0/18xvOYTjq+rnjXGuTGS/IjlNcKICiXNZVZDGmLzsmDuDVa8nKax9WoalDgWvsPvJxoWyjc6OvoVVUnQvbmrOFSfi1JxajFVlqpYcnHXi4x/XNYSSY0pdOjeWsqLgqtrSpxnThlwpze2VKTy9bCxGS2tcyyYY5W3i1UlsYyarxhya+FcW5ozAwP7DLclO2SpzlGGxW6XUqZJpBhbC0kb0MUxTKqq63Koi+I3J8PgXOqTGrEhXapZUdF3sJUY1dLV6tvQlFxpRo06U5qONWNWtGTlOC2KUVGOtjbvOOtfW01UdPR9KnWqJqVR1JVIpy99KnSklGEst4efF5Nqyawfj8fV8v1Bc4ymnhNrk3dG3Czhcn0YK1bHzb9y2Y9Hy9DM2dwNzXXaLMuLczMMRV4jfcV4hw5jJmsQzC+Truu2HkHRW6aI3iyOxcxsVLllpLinbbEaq9pOJsstdV9eB1K+w0erKhcW8qirxuLivWk3DUWLhpOm461RtRWxyziSedWOHnsubt3FSjWjHUdGjRpRxLWeaK8Wakox988NcsX+uexmaFvK0YvWZEbtpZFoFh9/3uaim5xT7Em5MnyDHiyfs7YS0teUXfW9EmLiK2cpi05DpVelk7ekpJCSZAlRI1yZJVPX+4VbiXZLSleOjpNp2vE03U4pvWdBXWVJU96208uOI5xhPselKbn3zKxpyvYrPHqpNQc4xUY1Hb+9c0kt00m8NJbTD6H7wSRo123zwrM4spn0w3sl2GZxKsrq5QU0K4zJMW5VecrPjmqixEYWESlRO3N7VJz6kvcWKYjK3LSyXSy+iEvuqaNhO60dcU6ipQ0fCrTjR1NZTVSMYJKeutRw1cY1ZZy1lcvJTvZRoXlKpFzneypzlVlLVlGUZObbjqvXc84azHD2rkSwX+Pxrw+PqCz29T29KfWnjm3J7OdnE03y45FyrHO9iy/t0G2GI8orgp8gWEGTajRCD7H5J1vhEcxpiXKjdmee4WUXwCEqjVsHjWTYlEWl1Zsikxk44xOUrMPYFTg31MTuJihSrcly+jnoi4U67tdI1LajcycqtCVCFwk5ZUnRnOalS1o8mJJPbvbZaU7+jqUVc2VO4q0FFU6yqSotqLzHjIRi4zcXy+LnqLOinKi5qbdts77TzeHY8yUk2fY3uC58wpIG1aRjWdYwekDU0FQcm0lWc9M1Y60sTKmjMjsXLHlGa20NczXklweEjlLPQtu7K3s6dSpRlaSjO3uItcbTqLOZ7fFllNpxaw1s2ZyaQ0lWjc17mcITjcqUa1BrEJ03sUFq5acdjUsvasvmLB2B2l1wm+LzsT62aN4+1qanuVM8tl81e8kSvYLK7kpj6VzStcfis+njU0qIBDr6uqhS9M0ebumyBQnb6OjycmTnplm9tYXUKnG3Wkat0405U4QVKFClHWW2U6cG9eeHscpLV/WpZNK13bVIKnb2VO3WtGUpOrOtUai24xjKcY8WtryoxedmW+Xu9hd9P4+N1sXbhfxU9ilMbKNfj6Y77OevnXqmCiY0Tzey3sPZ+t3ZT2O87ndjK/rJVXw4O/R+J610b3vZXNnxyqd8VLmevqOOo7lt6upryzqZWHrpy34iLm874uKVw6agqcKMdXX1nLid8nLVilrY5I7OnBeUX5TB+jO3u0OxR2HIzLcT7gKp425v1qmckcHSNyWCTt4q9Xx2kzbGllXI5JHFdLTo3OUceTLGw+5UaS1ULWHJ6wS0NGVhZWauKlO4sHCdC7pwSlGpByWvxcpSThJPEqbm0/Fbw2SQ0lJXVzcOjCVK5c41reUnKM4SbWrxiimppptSUYuO1Yztdy5J5RrCjhqNnbTrAOkUb15x9maV4zmlH9Jm6Z5MmKB9gciSvbiZK3uZxqquZoXNK2trVGmxvPhbfDKdeF/RpAsfFd1uKOiLiN9bX11pCVzUt4VacY97wpQcZrEVBQn4jjtlLKm55SylHbvU0hSdrXtLezhQp1ZU55VadSUZQfjOWtFZUklGOHFRabw84MDs3ZKxjkezE1uNMGsmEawXDsPgE7uZpY9Su7K2QmE1zvkOXnOrwlS9YHKXUWpLT42i6akbOgW2kuaokwopLZ21CtR47jrmVzxledSnrU4w4mnLGKK1W9ZQe6T2tb9pw1alOfFcXRVHUpRhPE5T4yazrVXre9cs+9WUsb2QYOohAAAAAAAAAAAAAAAAAAAAAAAAAAAAAAAAAAAAAAAAAAAAAAAAAAAAAAAAAAAAAAAAAAAAAAAAAAAAAAAAAAAAAAAAAAAAAAAAABhcxjC5lz7uXnAxhYxhY3YxsxzYMgZAAAEktiWFzIAMJ71u2rofOC54xN5pCTliiGy+URJQ4J6JV58Yf3VhOXJaVurRMsNalaS9SnpW++tCTrry6VvurS3jdXjpOlTqfCU4Tw8rWipYa5VlPDNoylBtwlKLexuLcW1zNprJbZhhhxhhppl5ppt9xhppl115hhl91brzDL7q1uvvvurW6666tbrrq1rWta1rUbpJLCWEtiS3Jcxr25+Xn6z+Aws5ws8/Lz/PtMYXMgBkAN6w9q5uT0fK/SAH2+3oQGMLfhZznOOXdnrxsAGQAMYWzYtm7Zu6uYAZwt2NnMAAAAB9vRuAABu3AAAAAAAAAAAAAAAAAAAAAAAAAAAAAAAAAAAAAAAAAAAAAAAAAAAAAAAAAAAAAAAAAAAAAAAAAAAAAAAAAAAAAAAAAAAAAAAAAAAAAAAAAAAAAAAAAAAAAAAAAAAAAAAAAAAAAAAAAAAAAAAAAAAAAAAAAAAAAAAAAAAAAAAAAAAAAAAAAAAAAAAAAAAAAAAAAAAAAAAAAAAAAAAAAAAAAAAAAAAAAAAAAAAB5fCnx7fx+PbBJt4SbbaSSWW23hJJbW23yJ5z1IJNvCTbk0kt+W3hJLnb9r9Gx7V/k2c9bTHOrVizH0tyC+syVGrfaR5dG49Gor0mqm0tve5hL1KKNGOy2lCr0aKjogUGUQO1UBDwkIvXJfcT0Fwc4O6PttI8NtNe5sryGvbaOt4upd1IYTb4uEalVtJ+NqxjGLajrtrZ9A0dwPt428LjS9zOlKrFShb0mk4prK4yTTbk1twmklse0zM8j8b694CSezRrv8ORW+EXcc/CumP5Fe/VHf4NcHPO3PrTHkfjfXvAST2aNd/hyHhF3HPwrpj+RXv1Q8GuDnnbn1pjyPxvr3gJJ7NGu/wAOQ8Iu45+FdMfyK9+qHg1wc87c+tMeR+N9e8BJPZo13+HIeEXcc/Cumf5FedP+p6V6OkeDXBzztz60x5H4317wEk9mjXf4ch4Rdxz8K6Z/kV50/wCp6V6OkeDXBzztz60x5H4317wEk9mjXf4ch4Rdxz8K6Y/kV79UPBrg55259aY8j8b694CSezRrv8OQ8Iu45+FdMfyK9+qHg1wc87c+tMeR+N9e8BJPZo13+HIeEXcc/CumP5Fe/VDwa4OedufWmPI/G+veAkns0a7/AA5Dwi7jn4V0x/Ir36oeDXBzztz60x5H4317wEk9mjXf4ch4Rdxz8K6Y/kV79UPBrg55259aY8j8b694CSezRrv8OQ8Iu45+FdMfyK9+qHg1wc87c+tMeR+N9e8BJPZo13+HIeEXcc/Cumf5FedH+p6H6egeDXBzztz60x5H4317wEk9mjXf4ch4Rdxz8LaZ/kV50f6nofp6B4NcHPO3PrTHkfjfXvAST2aNd/hyHhF3HPwrpj+RXv1Q8GuDnnbn1pjyPxvr3gJJ7NGu/wAOQ8Iu45+FdMfyK9+qHg1wc87c+tMeR+N9e8BJPZo13+HIeEXcc/CumP5Fe/VDwa4OedufWmPI/G+veAkns0a7/DkPCLuOfhXTH8ivfqh4NcHPO3PrTHkfjfXvAST2aNd/hyHhF3HPwrpj+RXv1Q8GuDnnbn1pjyPxvr3gJJ7NGu/w5Dwi7jn4V0x/Ir36oeDXBzztz60x5H4317wEk9mjXf4ch4Rdxz8K6Z/kV50/6npXo6R4NcHPO3PrTHkfjfXvAST2aNd/hyHhF3HPwtpn+RXnT/qelejpHg1wc87c+tMeR+N9e8BJPZo13+HIeEXcc/CumP5Fe/VDwa4OedufWmPI/G+veAkns0a7/DkPCLuOfhXTH8ivfqh4NcHPO3PrTHkfjfXvAST2aNd/hyHhF3HPwrpj+RXv1Q8GuDnnbn1pjyPxvr3gJJ7NGu/w5Dwi7jn4V0x/Ir36oeDXBzztz60x5H4317wEk9mjXf4ch4Rdxz8K6Y/kV79UPBrg55259aY8j8b694CSezRrv8OQ8Iu45+FdMfyK9+qHg1wc87c+tMeR+N9e8BJPZo13+HIeEXcc/Cumf5FedH+p6H6egeDXBzztz60x5H4317wEk9mjXf4ch4Rdxz8LaZ/kV50f6nofp6B4NcHPO3PrTHkfjfXvAST2aNd/hyHhF3HPwrpj+RXv1Q8GuDnnbn1pjyPxvr3gJJ7NGu/w5Dwi7jn4V0x/Ir36oeDXBzztz60x5H4317wEk9mjXf4ch4Rdxz8K6Y/kV79UPBrg55259aY8j8b694CSezRrv8OQ8Iu45+FdMfyK9+qHg1wc87c+tMeR+N9e8BJPZo13+HIeEXcc/CumP5Fe/VDwa4OedufWmPI/G+veAkns0a7/AA5Dwi7jn4V0x/Ir36oeDXBzztz60x5H4317wEk9mjXf4ch4Rdxz8LaZ/kV50/6npXo6R4NcHPO3PrTHkfjfXvAST2aNd/hyHhF3HPwrpn+RXnT/AKnpXo6R4NcHPO3PrTHkfjfXvAST2aNd/hyHhF3HPwrpj+RXv1Q8GuDnnbn1pjyPxvr3gJJ7NGu/w5Dwi7jn4V0x/Ir36oeDXBzztz60x5H4317wEk9mjXf4ch4Rdxz8K6Y/kV79UPBrg55259aY8j8b694CSezRrv8ADkPCLuOfhXTH8ivfqh4NcHPO3PrTHkfjfXvAST2aNd/hyHhF3HPwrpj+RXv1Q8GuDnnbn1pjyPxvr3gJJ7NGu/w5Dwi7jn4V0x/Ir36oeDXBzztz60x5H4317wEk9mjXf4ch4Rdxz8K6Z/kV50f6nofp6B4NcHPO3PrTHkfjfXvAST2aNd/hyHhF3HPwtpn+RXnR/qeh+noHg1wc87c+tMeR+N9e8BJPZo13+HIeEXcc/CumP5Fe/VDwa4OedufWmPI/G+veAkns0a7/AA5Dwi7jn4V0x/Ir36oeDXBzztz60x5H4317wEk9mjXf4ch4Rdxz8K6Y/kV79UPBrg55259aY8j8b694CSezRrv8OQ8Iu45+FdMfyK9+qHg1wc87c+tMeR+N9e8BJPZo13+HIeEXcc/CumP5Fe/VDwa4OedufWmPI/G+veAkns0a7/DkPCLuOfhXTH8ivfqh4NcHPO3PrTHkfjfXvAST2aNd/hyHhF3HPwtpn+RXnT/qelejpHg1wc87c+tMeR+N9e8BJPZo13+HIeEXcc/C2mf5FedP+p6V6OkeDXBzztz60x5H4317wEk9mjXf4ch4Rdxz8K6Y/kV79UPBrg55259aY8j8b694CSezRrv8OQ8Iu45+FdMfyK9+qHg1wc87c+tMeR+N9e8BJPZo13+HIeEXcc/CumP5Fe/VDwa4OedufWmPI/G+veAkns0a7/DkPCLuOfhXTH8ivfqh4NcHPO3PrTHkfjfXvAST2aNd/hyHhF3HPwrpj+RXv1Q8GuDnnbn1pjyPxvr3gJJ7NGu/w5Dwi7jn4V0x/Ir36oeDXBzztz60x5H4317wEk9mjXf4ch4Rdxz8K6Z/kV50f6nofp6B4NcHPO3PrTHkfjfXvAST2aNd/hyHhF3HPwtpn+RXnR/qeh+noHg1wc87c+tMeR+N9e8BJPZo13+HIeEXcc/CumP5Fe/VDwa4OedufWmPI/G+veAkns0a7/DkPCLuOfhXTH8ivfqh4NcHPO3PrTHkfjfXvAST2aNd/hyHhF3HPwrpj+RXv1Q8GuDnnbn1pjyPxvr3gJJ7NGu/w5Dwi7jn4V0x/Ir36oeDXBzztz60x5H4317wEk9mjXf4ch4Rdxz8K6Y/kV79UPBrg55259aY8j8b694CSezRrv8ADkPCLuOfhXTH8ivfqh4NcHPO3PrTHkfjfXvAST2aNd/hyHhF3HPwtpn+RXnT/qelejpHg1wc87c+tMeR+N9e8BJPZo13+HIeEXcc/Cumf5FedP8AqelejpHg1wc87c+tMeR+N9e8BJPZo13+HIeEXcc/CumP5Fe/VDwa4OedufWmPI/G+veAkns0a7/DkPCLuOfhXTH8ivfqh4NcHPO3PrTHkfjfXvAST2aNd/hyMrhF3G+XSumfksrz6aQ8GuDnnbn1pmGm0HJs561ZOamrKWPZbj98eUqxWxUkK6NyGNSqqeqa0xuZZhEFS2NWOyKlTb1iGrquUF0XNNy8hnSH2LlVhDQPB3hFo+vpHgTppaSnaQ4y50dXTp3UIbcfqclTqxbw8a8ZRljCks7a/SPBC3lb1LjRFzOrOlFylb1cPWUVmWrJJNSxjCesnzo1wDxGq45jLOU2mnvW17HnG1bmnzHgMOOx5ym0871hvY88q3MAAAAAAC54TfcVMomZZ2ri5KxGW17dOF1jolutrxpWlacK0pXjStK08ulaV7YuOD9KFfTmi6U1rQle0G1s2uM1NLbzuKLLQ8I1NK2EJJOLuaWU1lbJay2daR9IbkU40xsfJ24bdmptSonCZPmVZDJVackso53eEeU5hEky9aZZbbcoUEx6MMbWWYbW6+xI3JiLa0LKstt+f92O9uLvugaap1puULF2tnbR26tOjG1o1dVRbaT16s22ks7G1nafVtJtu7mm21FRxl5xs2Y5vttNrY+XleAAAAAAAAAAAAAAAAAAAAAAAAAAAAAAAAAAAAAAAAAAAAAAAAAAAAAAAAAAAAAAAAAAAAAAAAAAAAAAAAAAAAAAAAAAAAAAAAAAAAAAAAAAAAAAAAAAAAAAGqTlrI0xvnJ25ldnVtSLXCGvmKpDGlagks09neFmVIfE1K9CZfbdenUHR6TPjWYaVWy+9I4qSLq1LNvtu+odxy+uLPugaFpUJuNO/wC+rO5jl4qUJW1Wq4uO54nSg03nGHznfo2TjdwSbxNOMll4axyrc+XHS8nzeZrfcZMpYZdXjcZJXy+6ta1rWt17mquurWta1rWta1rWta1rWte3Wtaj6DwhpQoac0rSppRhG9r4S3LWm5NLoy2fK9MwjT0rfwgsRVzVwlyZlrPd0tlsCmKwAAAAAuSG/wCF0W/yiZf9ZJhecGvv/or+GUvpLXQf330f/Caf0n0puRo/m3Nc/wDGy/7e2Th8w7rP+cPhN/C6H/gbU+paS+66nVH81Gz4fOjgAAAAAAAAAAAAAAAAAAAAAAAAAAAAAAAAAAAAAAAAAAAAAAAAAAAAAAAAAAAAAAAAAAAAAAAAAAAAAAAAAAAAAAAAAAAAAAAAAAAAAAAAAAAAAAAAAAAAAADWDyy/825sZ/jYg9vbGI+i9yb/ADh8Gf4XX/8AA3R26P8Auuj1v81nzWZl/hdKf8onr/WSkfUOE/8Azg0v/DavsaR8v05999Ifwmp9BbYoiqAAAAALkhv+F0W/yiZf9ZJhecGvv/or+GUvpLXQf330f/Caf0n0puRo/m3Nc/8AGy/7e2Th8w7rP+cPhN/C6H/gbU+paS+66nVH81Gz4fOjgAAADATePdtTpwtwAkT43T5Bpm/JVuPzTD5WZGOxqy41mK66l2Fx1/67X8HWt3Qrrm6nEilOlf2WtS/oHAPgTT4ZLT/GaQnYvQui5aRjqW8a6uHHjf1KWtVp8WnqLx1rb3s2HZaWquVXbk4qlT11hZ1nhtJ5xheK/YZ9j5+cYAAAAAAAAAAAAAAAAAAAAAAAAAAAAAAAAAAAAAAAAAAAAAAAAAAAAAAAAAAAAAAAAAAAAAAAAAAAAAAAAAAAAAAAAAAAAAAAAAAAAAAAAAAAAAAAGsHll/5tzYz/ABsQe3tjEfRe5N/nD4M/wuv/AOBujt0f910et/ms+azMv8LpT/lE9f6yUj6hwn/5waX/AIbW+dHy/Tn330h/Can0FtiiKoAAAAAuSG/4XRb/ACiZf9ZJhecGvv8A6K/hlL6S10H999H/AMJp/SfSm5Gj+bc1z/xsv+3tk4fMO6z/AJw+E38Lof8AgbU+paS+66nVH81Gz4fOjgAA0juPL1aYv+bcE4UwM05e2CLzpnmGa/NubYhj1+jmuUemslkZDS6tR+WZoiZU8rkDGzXnyVKzwBllLe+ISybbZC2pzT16TfUk1rbEks71nHVv+Y2UW03s2LO/k5yzuW7+XWhH+cfZ+FXDvm/1D7v3Dd3Dvkzwam+nP+Ulnoz3t5+IfzSN9I+ClUAAAAAAAAAAAAAAAAAAAAAAAAAAAAAAAAAAAAAAAAAAAAAAAAAAAAAAAAAAAAAAAAAAAAAAAAAAAAAAAAAAAAAAAAAAAAAAAAAAAAAAAAAAAAAAABrB5Zf+bc2M/wAbEHt7YxH0XuTf5w+DP8Lr/wDgbo7dH/ddHrf5rPmszL/C6U/5RPX+slI+ocJ/+cGl/wCG1vnR8v05999Ifwmp9BbYoiqAAAAALkhv+F0W/wAomX/WSYXnBr7/AOiv4ZS+ktdB/ffR/wDCaf0n0puRo/m3Nc/8bL/t7ZOHzDus/wCcPhN/C6H/AIG1PqWkvuup1R/NRs+Hzo4AANBnLDtTYx5t5EpoZW1A0NLdyoWGkje1taNO3tyBKS0uVhKZGiSFkpkqcqylLSySCrC7LaUtttpSnASQ97U/er50bw/X/vH86Krlu/lzoT/nHl//ADcP+Z8eH9Y+7dw3dw7/AO7M/wD/AKOX7Z+Qs9Ge9vPxP0T5Ptj5TfSPgpUgAAAAAAAAAAAAAAAAAAAAAAAAAAAAAAAAAAAAAAAAAAAAAAAAAAAAAAAAAAAAAAAAAAAAAAAAAAAAAAAAAAAAAAAAAAAAAAAAAAAAAAAAAAAAAAAaweWX/m3NjP8AGxB7e2MR9F7k3+cPgz/C6/8A4G6O3R/3XR63+az5rMy/wulP+UT1/rJSPqHCf/nBpf8Ahtb50fL9OfffSH8JqfQW2KIqgAAAAC5Ib/hdFv8AKJl/1kmF5wa+/wDor+GUvpLXQf330f8Awmn9J9KbkaP5tzXP/Gy/7e2Th8w7rP8AnD4Tfwuh/wCBtT6lpL7rqdUfzUbPh86OAADVPykmquZtkctcmjLMUsbW7smtO9eOs6ZZPcX9qZTWfHUdQrSHRzbk7koINe1xJp5dC2pttPXHUrW4sq6lKjeMklJP9dFpc3Jzc2dnJz5NotLWzyxa+XKf0GN3Ld/LrQn/ADjy/wD5uH/1D7x3Dd3Dv/uzP/8A6C00Z728/EfRP7fZm+kfBCpAAAAAAAAAAAAAAAAAAAAAAAAAAAAAAAAAAAAAAAAAAAAAAAAAAAAAAAAAAAAAAAAAAAAAAAAAAAAAAAAAAAAAAAAAAAAAAAAAAAAAAAAAAAAAAAA1g8sv/NubGf42IPb2xiPovcm/zh8Gf4XX/wDA3R26P+66PW/zWfNZmX+F0p/yiev9ZKR9Q4T/APODS/8ADa3zo+X6c+++kP4TU+gtsURVAAAAAFyQ3/C6Lf5RMv8ArJMLzg19/wDRX8MpfSWug/vvo/8AhNP6T6U3I0fzbmuf+Nl/29snD5h3Wf8AOHwm/hdD/wADan1LSX3XU6o/mo2fD50cAAAAaFuW6+XWhHl8PFHlcftuH/1/H0h967h27h49+ODNRrn/APzGzm37OR7ukttGZ1bz8T9E/l+RchvpHwUqQAAAAAAAAAAAAAAAAAAAAAAAAAAAAAAAAAAAAAAAAAAAAAAAAAAAAAAAAAAAAAAAAAAAAAAAAAAAAAAAAAAAAAAAAAAAAAAAAAAAAAAAAAAAAAAANYPLL/zbmxn+NiD29sYj6L3Jv84fBn+F1/8AwN0duj/uuj1v81nzWZl/hdKf8onr/WSkfUOE/wDzg0v/AA2t86Pl+nPvvpD+E1PoLbFEVQAAAABckN/wui3+UTL/AKyTC84Nff8A0V/DKX0lroP776P/AITT+k+lNyNH825rn/jZf9vbJw+Yd1n/ADh8Jv4XQ/8AA2p9S0l911OqP5qNnw+dHAAAAFIqQIVtSqrUSRXVPf1UiqpOSoqQZ2v7ITU2y/qV/wDJp/Ks5t3ap2+0JaVetR1+JrVaXGR1Z8VUnT14+TPVa1o7XseVt3GU2tzazseG1lc2wqxEYAAAAAAAAAAAAAAAAAAAAAAAAAAAAAAAAAAAAAAAAAAAAAAAAAAAAAAAAAAAAAAAAAAAAAAAAAAAAAAAAAAAAAAAAAAAAAAAAAAAAAAAAAAAAAAAA1g8sv8Azbmxn+NiD29sYj6L3Jv84fBn+F1//A3R26P+66PW/wA1nzWZl/hdKf8AKJ6/1kpH1DhP/wA4NL/w2t86Pl+nPvvpD+E1PoLbFEVQAAAABc8KsuMmMTstpxrfJWMu3tVrWt17mlpSlLbaVurXjXtUtpWta9qlK1qLfg/WhQ07oqpUajCN5R1m9y1pqKb6MvbzLLe4sdD1I09K2EpNJK5pZb2JZkor0t/IfSD5FGUsL9yeGH2Zpckq1zhD9lSOyhGQcWYezvC7KMvl6REtLtrW4g5RHZOyOZVplLa3pl5JttK230qPBd2SwuLPh/pmtWg40tId7XlrPD1KlGVtRpZjJrEnGdKSeq3hOOd59W0opK7k8PEoxaeMxeEt2Nr2NLY/kNrw+WnAAAAAAAAAAAAAAAAAAAAAAAAAAAAAAAAAAAAAAAAAAAAAAAAAAAAAAAAAAAAAAAAAAAAAAAAAAAAAAAAAAAAAAAAAAAAAAAAAAAAAAAAAAAAAAAAAAAAAAAGqHlrpSwsPJ35hZnZzSonObPuK47F0Z51hZ7w8IcpRCXq0SIu66l55yePRh7czbS6XVsTIDjLqUttrWn1HuN2FzecP9DVqEHKlo93N5dTw9WlRjbVqTcpYcU3OrFJSccpSxlo79GxcruDw8QUpN42LY97ysZ2/QfN7mtlS5lLC7v7qySvll1K0rStLrHNVbWlaXUpdStK0rxpdSlaV7VaUr2h7/hDWhX05pWrTetCV7X1Wtz1ZuLa51lPD5T5Xpmcamlb+cHmLuaqTXRLVftTRbIpysAAAAAOaV4V48KfH0uHb/wDPyw2ppptNPKaeGmtq29DG1YabTTymnhp5ytvRydSNiWsHKM511cVrnjGOQplj99ckqVK8KIySxvbDKqI6H0SKJHD5UUojSlei6pf0Zcob3Iwq5avuR2NthppKr3L4RaA0/o+jo3hroRaVdrCMLe/otQu6UNXV2VIuNSMsbHKEtvvsJ7T3ujuGNF0IW2lraVeVGMYwuKSi5NJYWvHenjZlZTSy1naZr+SB99e//JPYX13+Awq/cHuPfgTS/wDOF7+kFj4UcHvi9x6r7B5IH317/wDJPYX13+Awe4Pce/Aml/5wvf0geFHB74tceq/t6fmHkgffXv8A8k9hfXf4DB7g9x78B6X/AJwvf0geFHB74tcer1876vT0PLyQPvr3/wCSewvrv8BgegO49+A9LPf/AKQvunnr8uF6ehjwp4PfFbn1ev8AddX23vJA++vf/knsL67/AAGD3A7j34E0ty/6Qvun/X8uF6ehjwp4PfFbn1ev911fbe8kD769/wDknsL67/AYPcHuPfgPS/8AOF7+kGXwo4PfFrj1evp6vT0PLyQPvr3/AOSewvrv8Bg9we49+BNL/wA4Xv6QY8KOD3xe4X8V/TkeSB99e/8AyT2F9d/gMHuD3HvwJpf+cL39IHhRwe+L3HqvsHkgffXv/wAk9hfXf4DB7g9x78CaX/nC9/SB4UcHvi9x6r7B5IH317/8k9hfXf4DB7g9x78CaX/nC9/SDPhRwe+LV/VY8kD769/+Sewvrv8AAYPcHuPfgPS/84Xv6QPCjg9s/wAmuPV6unr3c3SsPJA++vf/AJJ7C+u/wGD3A7j34E0tyf6Qvuj/AF/Jl+jpRjwp4PfFbn1er91183Y8kD769/8AknsL67/AYFoDuPfgPSy//UL7o5q/Jl+jpQ8KeD3xW59Xq/ddfN2PJA++vf8A5J7C+u/wGD3B7j34D0v/ADhe/pA8KOD3xa49Xq6evdzdKHkgffXv/wAk9hfXf4DB7g9x78CaX/nC9/SB4UcHtn+T3C/iv27/AGDyQPvr3/5J7C+u/wABg9we49+BNL/zhe/pA8KOD3xe49V9g8kD769/+Sewvrv8Bg9we49+BNL/AM4Xv6QPCjg98XuPVfYPJA++vf8A5J7C+u/wGD3B7j34E0v/ADhe/pA8KOD2Pua49V57B5IH317/APJPYX13+Awe4Pce/Ael/wCcL39IHhRwe+LXHL+t6+nq9O3cx5IH317/APJPYX13+AwPQHce/Aelnv8A9IX3Tz1+XC9PQx4U8Hvitzy/rev911f18ryQPvr3/wCSewvrv8Bg9wO49+BNLcv+kL7p/wBfy4Xp6GPCng98VueX9b1/uur+vleSB99e/wDyT2F9d/gMHuD3HvwHpf8AnC9/SDPhRwe+LXHL+t68cvV6du5jyQPvr3/5J7C+u/wGD3B7j34E0v8Azhe/pBjwo4PfF7j1WPJA++vf/knsL67/AAGD3B7j34E0v/OF7+kDwo4PfF7j1X2DyQPvr3/5J7C+u/wGD3B7j34E0v8Azhe/pA8KOD3xe49V9g8kD769/wDknsL67/AYPcHuPfgTS/8AOF7+kDwo4PfF7j1WPJA++vf/AJJ7C+u/wGD3B7j34D0v/OF7+kGfCjg98WuOT9b1Z5ev0bN6HkgffXv/AMk9hfXf4DB7gdx78CaW5P8ASF90f6/ky/R0ox4U8Hvitzyfrer911/1cjyQPvr3/wCSewvrv8BgWgO49+A9LL/9Qvujmr8mX6OlDwp4PfFbnk/W9X7rr/q5HkgffXv/AMk9hfXf4DB7g9x78B6X/nC9/SB4UcHvi1xyfrerp6/Rs3oeSB99e/8AyT2F9d/gMHuD3HvwJpf+cL39IHhRwex9zXHqvPYPJA++vf8A5J7C+u/wGD3B7j34E0v/ADhe/pA8KOD3xe49V9g8kD769/8AknsL67/AYPcHuPfgTS/84Xv6QPCjg98XuPVfYPJA++vf/knsL67/AAGD3B7j34E0v/OF7+kDwo4Pbf8AJ7h/xX7N3tHkgffXv/yT2F9d/gMHuD3HvwHpf+cL39IHhRwe+LXHq9fT1b+foY8kD769/wDknsL67/AYHoDuPfgPSz3/AOkL7p56/LhenoY8KeD3xW59Xr/ddXP2vJA++vf/AJJ7C+u/wGD3A7j34E0ty/6Qvun/AF/LhenoY8KeD3xW59Xr/ddXP2vJA++vf/knsL67/AYPcHuPfgPS/wDOF7+kGfCjg9t/ya45f1vX09W/n6Hl5IH317/8k9hfXf4DB7g9x78CaX/nC9/SB4UcHvi1f1WPJA++vf8A5J7C+u/wGD3B7j34E0v/ADhe/pBjwo4PfF7j1X2DyQPvr3/5J7C+u/wGD3B7j34E0v8Azhe/pA8KOD3xe49V9g8kD769/wDknsL67/AYPcHuPfgTS/8AOF7+kDwo4PfF7h/xX9GB5IH317/8k9hfXf4DB7g9x78B6X/nC9/SDPhRwe+LXHq9XT1+jpWHkgffXv8A8k9hfXf4DB7gdx78CaW5P9IX3R/r+TL9HSjHhTwe+K3Pq9X7rr+255IH317/APJPYX13+AwLQHce/Aell/8AqF90c1fky/R0oeFPB74rc+r1fuuv7bnkgffXv/yT2F9d/gMHuD3HvwHpf+cL39IHhRwe+LXHyx6uZ9fo6Vh5IH317/8AJPYX13+Awe4Pce/Aml/5wvf0geFHB74tceq/t6PmHkgffXv/AMk9hfXf4DB7g9x78CaX/nC9/SB4UcHvi9x6r7B5IH317/8AJPYX13+Awe4Pce/Aml/5wvf0geFHB74vceq+weSB99e//JPYX13+Awe4Pce/Aml/5wvf0geFHB74vcP+K/6h5IH317/8k9hfXf4DB7g9x78B6X/nC9/SB4UcHvi1x6vX09X2Ty8kD769/wDknsL67/AYHoDuPfgPSz3/AOkL7p56/LhenoY8KeD3xW59Xr/ddX23vJA++vf/AJJ7C+u/wGD3A7j34E0ty/6Qvun/AF/LhenoY8KeD3xW59Xr/ddX23vJA++vf/knsL67/AYPcHuPfgPS/wDOF7+kGfCjg98WuPV6+nq+yeXkgffXv/yT2F9d/gMHuD3HvwJpf+cL39IMeFHB74vceqx5IH317/8AJPYX13+Awe4Pce/Aml/5wvf0geFHB74vceq+weSB99e//JPYX13+Awe4Pce/Aml/5wvf0geFHB74vceq+weSB99e/wDyT2F9d/gMHuD3HvwJpf8AnC9/SB4UcHvi9x6rHkgffXv/AMk9hfXf4DB7g9x78B6X/nC9/SDPhRwe+LXHq9XT1/ZrDyQPvr3/AOSewvrv8Bg9wO49+BNLcn+kL7o/1/Jl+jpRjwp4PfFbn1er911/bc8kD769/wDknsL67/AYFoDuPfgPSy//AFC+6OavyZfo6UPCng98VufV6v3XX9tzyQPvr3/5J7C+u/wGD3B7j34D0v8Azhe/pA8KOD3xa49Xq6ev286w8kD769/+Sewvrv8AAYPcHuPfgTS/84Xv6QPCjg98XuF/Ff8AWPJA++vf/knsL67/AAGD3B7j34E0v/OF7+kDwo4PfF7j1X2DyQPvr3/5J7C+u/wGD3B7j34E0v8Azhe/pA8KOD3xe49V9g8kD769/wDknsL67/AYPcHuPfgTS/8AOF7+kDwo4PfFrj1X9vT8w8kD769/+Sewvrv8Bg9we49+A9L/AM4Xv6QPCjg98WuPV6+d9Xp6Hl5IH317/wDJPYX13+AwPQHce/Aelnv/ANIX3Tz1+XC9PQx4U8Hvitz6vX+66vtveSB99e//ACT2F9d/gMHuB3HvwJpbl/0hfdP+v5cL09DHhTwe+K3Pq9f7rq+295IH317/APJPYX13+Awe4Pce/Ael/wCcL39IMvhRwe+LXHq9fT1enoeXkgffXv8A8k9hfXf4DB7g9x78CaX/AJwvf0gx4UcHvi9wv4r+nI8kD769/wDknsL67/AYPcHuPfgPS/8AOF7+kB8KOD2Pue4zzau/08voRhRs/wAoznTaNW3vGTshTHID63JVSVnUSYljZGGKUWUJ6UpjkPipSaNJl63qdnSVydvbjTLkKC5ba42FEkpbLwh4P6A0fcaN4F6EjolXMFTub6olO6qRxhfqrc6kpY2a1SWxvWWZZK/SXDGgrapb6ItnRlUi1Ur1cKUU1t1Ev1z3Jy2JYwthrsHiMtttvLbbb3tt8rzty97+dngW2222228tva23vbfK2AAAAAAAAHPHtcPDx+PgGMbc9GPt0mMbc9GPt0nAyZAAAAAAAAAAAAAAAAAAAAAAAAAAAAAAAAAAAAAAAAAAAAAAAAAAAAAAAAAAAAAAAAAAAAAAAAAAAAAAAAAAAAAAAAAAAAAAAAAAAAAAAAAAAAAAAAAAAAAA0nsYAJY5317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9GItJ5q/NsWhscfpbJ3lRRIzxyMNDg/PzqqrbdfRM2tDUnVuC5RWyy++hKVOaZW2266lvC2taaTqU6cdapOMI88pKK9ptCnOpJRpwlOT3RhFyb+RJs2KQXkceUwyIypH+P6mzhC3rrOenKm7/j7GTxbb2uFVUdyTMInIENa8acLVrYnurT+VbS62laisq6b0dSeq7hSkntUE5fKnhL2/IslrS0FpassxtJxXPUcY5XQtbW6sovnxi3lUfnWq+zdrl/veEfhBozzs/UfT0/bPXibwb0t8XXrx6ezPyrlyk8Yt5VH51qvs3a5f73g8INGedn6j6en7Z68PBvS3xeP5SPO19Gepr5HjFvKo/OtV9m7XL/AHvB4QaM87P1H09P2z14eDelvi8fykedr6M9TXyPGLeVR+dar7N2uX+94PCDRnnZ+o+np+2evDwb0t8XXrx532Z6muXOHjFvKo/OtV9m7XL/AHvDHhBozzs/Ufb9s9Y8G9Lbf8nWz92tu1rZ8/U1y5SeMW8qj861X2btcv8Ae8HhBo3zk/U/rHg3pb4uvXQ8Yt5VH51qvs3a5f73g8ING+cn6n9Y8G9LfF166HjFvKo/OtV9m7XL/e8HhBozzs/Ufb9sdQ8G9LeYXrro7fY+jLxi3lUfnWq+zdrl/veGfCDRnnZ+o+37YfRl4N6W+Lr149Hb7H0ZeMW8qj861X2btcv97weEGjPOz9R9v2w+jLwb0t8Xj+Uj0dvsfRl4xbyqPzrVfZu1y/3vB4QaM87P1H2/bD6MvBvS3xeP5SPR2+x9GXjFvKo/OtV9m7XL/e8HhBozzs/Ufb9sPoy8G9LfF168ejt9j6MvGLeVR+dar7N2uX+94Y8INGedn6n9Y8G9LeYXrro/s+R8mG3jFvKo/OtV9m7XL/e8HhBo3zk/U/rHg3pb4uvXQ8Yt5VH51qvs3a5f73g8ING+cn6n9Y8G9LfF166HjFvKo/OtV9m7XL/e8HhBozzs/U/rHg3pbzC9ddP9nyrky08Yt5VH51qvs3a5f73hnwg0Z52fqPp6ftnrw8G9LfF168ens9q6cPGLeVR+dar7N2uX+94PCDRnnZ+o+np+2evDwb0t8Xj+Uj09ntXTh4xbyqPzrVfZu1y/3vB4QaM87P1H09P2z14eDelvi8fykens9q6cfgo5DblTEpdxpurCi622la1onzHr6sMrw7hKPK5511e5S2yta/MoMrT+jG8cc1txtg+V45M/1LeYlwd0tGLl3tnGdinFvZ0ZRg1m3VTZPW9Xelzrg3J2LiqOHWpM7yyIu6CMOi/qNx/R2KXUTGRaQ1qTYYZaYxvDgVdQk7mmVqSbSzvoXltcfA16c+ZKS1tn7l4fzlZXsru2bVxb1aWOWUXq78e+WY+0gD+v/wAB1fJ/Wcu3L2dT5wBkAAAAAAAAAAAAMJvO1Y2de3PPu+kxl5xjkznpzu5AMh55P7ewAZAABnf0bwAAAAAAAAAAAAAAAAAAAAAAAAAAAAAAAAAAAAAAAAAAAAAAAAAAAAAAAAAAAAAAAAAAAAAGDcRyX/JFZO3+drp7KV7ni7WpgdKoXmf2Ii75BOHBGbbRxjGM0q8oxEoVpraXJ3aVuBCthjyq+hFET85p1TMXR6V0zTsIunBKdzJbIZTjBPc5tPKfMt/0X2htB1tJyVSpmjaxfjT/AF08PbGHP++3Lbyo9xms2m+tmoETLiWv+Ko3ByjExJD1JC0trjOJVeRcYZaolczcekSF9vtOPUGpkqtdVtbaHmJ2lC3o6WJrPDXN7c3cnKvVlLmjnEUuRKK2bFsPotpo60soKFvRhHYk54TnJ43uT25eDJwch246/T9vt8oAAAAAAAAAAAAAAAAAAAAAAAAAAAAAAAAAdY9sjLJWhyj8jZ2uQMLwjPb3dke29I6tDogU2XFKETi2ryT0a5IeXddYcmUkmkm2VraZZdbXgNozlCWtCUotbmm01zbeg0nThUi41IxnF71JJr0M803KQ/wf/HWRmh/y5o80t2NslpCVDo54PtU0RY4nVSqHqVBMJuV31Jx9JlPOoS3tNh5MCV3lpERaSJWXKnU30+jdP1abjSu26lNrVVTfOGNzkuVLd9Gw8jpfgzSqRlW0elSqpOUqGfEqLOfE5IS3pLGq+U8akhjz5En15i8oZ3SPSWOua5kfmF6QqGx3ZnlrUmonJrc25YWSrQrkKsk1MqSqSizyDy7yzbLb7a0p7OFRVIxnBxlCS1k47W4v3rXzvoPAzjUpzlCpHVlCUlKLTUk47MYfLnfybsHTCQwAAAAAAAAAAf1ZSl19ltfKrdSlfSrX/wARFVerTqzTeY05tLkTUW9nNuN6UVKtTTy1KpCLWdmHJJ+wudcsKQG2J7EZF9lCrb6VrS2nDjddbw/uK8f7mleNa8a1rWtR5TR+j6mkqDuqt7cQnKrOLjB+L4uH5S53sxsR7LSWkaWi68bSlYW1SEKMJKU0lLxnJYbUG3jV3t5zkouvNnnBP+D9mO7wf/7QuvT/AP7Ff4RL8G2ns/8AQOvNnnBP+D9mHg//ANoXXp//ANh4RL8G2ns/9B+T0UWUstoXZbZS8my+6ltOFK3VvMtrXhTtU40tpx4Upxr2/LrWol4PVqlaym6knN068qcXJ5eooU5JZe3Y5Mh4R0KNC/hxNONPjLeFSaikk5upVg5YW7MYRT5NmzlOoF6UAAE+xTV7PM3wLkrZ6K47cnjBOH39ii+RsgEOLCSijj7I1DUlakNzQrdk8jdece+Mtq5UyM7kjZ7XVvNd1CEpWTffyVL63pXNK0nUUbiupOlTefGjHGXnGFnkT2vDayk2po29edGpcRpt0qUlGc8rCct3T17NhAdKeVx48K8fK/8AHtDqb34xnZv6faQN70sZWN+7aZK64atTzZ4nPp8Eeoiz2a7a5ZL2bmdJYteUVzrBcWUZ6v7PGaM7E+UVyxb16S9aETrVnaD+pqOmviDml9V4ry+p2TtlUhOTubiFvDUw9WU02nJtx8VJbcZabWxo6ba2qXKq6mrF0aUqslJ74xe5Y2ZfJnCRjTwr8f6v10Hbn6fp7PpObO/G1r+vsMmMz6sT7B2INac0Sp6iDlGNpohL5nAm+PrXlS+srZDJERGXNPL07ixNbeiXKFx9hyEtmc31OYlpdeoUpjqUIrx217Tua95bwjJSs6lOnUcsYk6lPjIuOOTGx5256Np01bapRo21abji5hOUVF5ceLnqST+XcY6tjW5Pbk3s7M3rXZ3dlqVta2ttSnrnFycVp5aZEgQIkpZqlYtVqTSiEyVOUYeecZYUVZffdbbXrlKME5TkoqKbk28JJb2+ZLnZzxzKSilmUmlFLa5Nt4wlt24XpwbCpZySfKMQfGq/LMm1WniGHtLPdIXkpO5wx3mjIyFkdKUOb5jFmk7hkxlSIk1L1LkY6xFHRsTlnKHCiYkk68urhpzRlSoqcbmGZSUYyalGnKTbSjGo1qSex4SbfQk033PRl7Gm6joSwlmSTTnFb8uKbaxy7NhCmrmkWzu6Cyboda8bE5DUY5QMznNOkTrHEGJZEMhUr0jOoMVZFl8SSrKLFDWuL5jccsMT1JpVVYTacRcb0XukbWwjTlczcVWk409WE6jk0lJ4UIyeEnnOMfKQ29pXunNUIa7ppOeZKKim8JtywuR+gvHYvk392dT4knn2dsCv8Tgh6wlvvmrNIYPkWJN65SYWQkRvcjxnJ5gzx9StUGlp0BL4sbzFyi+0hJQ82vMEdrpaxvJ8Xb106ry405xnTm0nhvUmlLZuzgkr2F1bQ4yrSahu101KKfM3HOOvdyb9hhDwr269zy/6x3uaSbTWxNvKe5JtnFnLSTTb3cvzf1E0Z615zBrHPLcZZwiHYRN745Hpbaydf4vJOMflbfY6MDh1yiL2/tFOnoDLD+i1X0Wped1NamTnUqXSK1uqN3TdWhPXhGpOlJ4a8em9WaSeHhPc9zW1NraTVqFW3koVo6snCM8fuZLKfLv5t6L21e012Q3OkkpiOtuO7MiP8KjlJbKEZszgEKKaY7VenbOuRrhkKVRRtPLotVEFXko1alVZbfU+8i1PYYbZDe6RtdHxpzupuEas+Lg4wnNubTkkowjJvKi+T50SW1pXu5TjQhruEdaWZKOI5xnLa5Sc81clHvprxjGVZky9hRpi2OYUQ2qZM/Js1YDlJ7cS7vLdH2++xhh+UX+SOHV3Z2b0t1rY0LbyLT6qlFpSMhQoK57fTej7qtTt6NSq6tRtQUretBNxjKbzKcIxXixb2tZxhbSWto27oU5VakIqEMazVSEmtZqK2Rk29rW7ca7hbHCAAAAAAAAAAAAAAAAAAAAAAAAAAAAAAAAAAAAAAAAAD6smcHJ3acPm9G1MBwYhOWNsUvqomGVJEhqRaqjWMI2oRVki9JcfadZY6Oihc1xRgNuSrSU8ikTSoXJDG4lZdZX6TvI2NrUqvbNrVpR8qbWV8ixl9CLDRdhLSN5Tt9qppqdaSz4tOLTe7lk8RXLtzyH0nseY+hmJ4NFMa47jzdFIPB2JvjcXjrUT1FC1M7WnsTJUxVK1uNNM5tlTVKtQYarWqjDliw89Uecdf8zq1J1ZyqTk5Tm3KUpb23v+Tm5lsPrVGjToUoUacYxp00lCMVhJLdnp5y8hGTAAAAAAAAAAAAAAAAAAAAAAAAAAAAAAAAAAAAAAMNc2z5N65jyr/wAIf5PdpdInbvjixjKRyWPKGaObBt7ampbSQx1calYopkc6wqtOLtHXAxsi0gOtINNXsbizL1JqZPGFRqn1fB7SLjUVlWlmMnmg5frZLfDOdz3rOxNdJ4nhTomMo+6NGGJQcVcJfrov3tRrO+L2Po29Xj3HtTwwAAAAAAAAAB/Zf98L/wAe3/SoIq/wFb8VU/MkS0Ph6P42n+fE7d9+TLPqez9IaKfg797v/r1fmgXfCX75f/w9L55nSi9PPgAd2/fJhX1NZ+lOHneDX3FW/hU/9zRPS8KPu+j/AASH++r8n2z8h0g9EeaAxnCbeFjLznCxzt8nSD12YZYXXXg/SbkspZApfbirZTWrI6Tc18SRR4UoWbO25iJEtx3Y9qEqM1grLsFGxDG0dbn/AKd/aprfVKijgWYQYVb4KvKN1O+0xGrFVra6puzjrJTdC1k1UjGLaxKq9aOVvjhpPaeqpRnbq10dKm+Kr0J99PVbSq11mDckt0Vh7ehbDSZpDo03ZP36dtZdjuu0fiGC1GYJHsCnYTDCXa6P4IQPCuSMrUqrUhQSTIXlrQslrqkpRWS1upjm2/2ctOZT0ekNJSp6Mhd22rKdxxEKLe2MZ15KKnzvUznHKltxlMprSyVS/lb1tbUo8bKoksNqll7Hsa11u6Hk2TaQZ81Vy/DeVFbsI6UR7WGQtfJi7gr2aSRbMWS59R3xze0RZMqiszZ56tc0K6Slu97C6oZbH7o9YWnTurYrZldqtMsS0t/bXtCpomVzfzvIz0hQ1oVKcIalRKeXBww3F7U09reGsYaLSyuLWsr5UbSNvJWlRwlGcpOUNmyallZeU8rdjG3eYYY6x7qxqhyf+Hdq8868N+1OYtvslZQZMPxaVz6cwrGmMcX4Odk8TmL08EY+do8/Pk4kEyVXJ0yNS4ntlGExsXIlTIsaXZFLLOvVvL7SdaxtrqdlRs6MKlWdOEJ1KlSplRglPMVBRi3lJNvZnZt4KULa1sadzWt1cVbipKFOEpShThCn76ScdspNtrCWNizuJJ5W6QY2leqPJQSXEUCW4ux2+4Tzm6R3HK+SLJhfCrVmSmI50jaOUOVhbq/MzU9XOSVgc3e3rypYy2693vMcqqjLo9BRqwvdNwrVONqRr2sZVFFR18UZqMnHalJxw5Y2a2WthJpWVOdpouVKPFwlRuHGOdZRbqrKTe+OtnV6MEX8h4yM9+5klyS4NiF4esA60Z/zlBG5ySJlyI2eQ+I2N8dVGI1JRtpyhrvkCh2bbyrbVKJ0QonFMYUoRlX2z8I5S7xp0lJxjc3lrb1Wt7pVKmZrqeqk+jZjDZFoaKd5Ko0s0La4rQbW6cIrVeN7abbT5DBDCu32esE7LMG2cTnDm8ZmaZYfLXp9l693ei58a6HXXSdjn15TmhdX9gl6Q1U2SFLY6olpqNTcY3ODa4p0S9J33GjrS5s5Wk6cIUnBRi4RjF09VrVlB42Si0vajko3lejcRuVOTqa2Za0m9fL2xlt2qWd23GeU2z8mqgV7Ea/8s+W324gxCryxjHHT2nRuD82YpwnAL5DlWYP3WVI9S94PboZCGS025oYCnt8VdCQktzea4K1FaGm0mmZRtKugXOVStCjXqpyUOMqVFGjGKepBPWbzuivkwiz0apXFPSqhqU5VqUcZepGDdSUktZtJJbstnfY9xAt5Ojk89v5bnfNWHMkRbeTHB+FNdMY4OyKRmiLzLI8ZkVSpBlBdKoslWY6a7sS231OJWpn9cvvcSVzGpubXshnb3GKdenpbSdjCyoVKUrGq69zXqU+IkqcoyjGGrKMZtyecJxxjOOZ7QozsLK676qxmrqCpUIU5qrGUovLnlPVTisJ4+jZ54Kj1sveT5PFljl3p7dnP1/LgoI711/Tv3s3RcvP5vBN/m568e1+jFFwa+99X+HXn+8LbTP3VT/gtv+ay6+Rhi6OawblQ4k4y+LwBBItAshNC2bzVQ5JYlFEq11QkqH6RHszY9O9jQ2lXXKlvWtodHG4ku6xE3q1NxRBkXCGbp1dETVKddx0lSkqNNJzqOMajUI5xHMnsWs0iXQ8VOGkouapqVjUTnJtRgm0taWrl4WdqxuT37jXdnbV+DYahqSVxvcTV/Pi9U/o2QyF4adMsrJWkSq0LmsvkKomc4nhDPRkQmtxSFXeU8HL6LHNvtJQHE3KT03fZ3lS4q6ktF3VolFzVatCko5ylqZhNvMoybWzCint3HBcW0KMMwvaFw3LVcKUpuSTTll60EsJpLfvccc5iGLY4/Z9uwAAAAAAAAAAAAAAAAAAAAAAAAAAAAAAAAAAAAAAAAAD2ffwZbBzcw4DzzsOsSKbZFkbJiLGLScsSJ6ElQ/GrA3vhyxkV1Kor6i+yaduTe92UOqlOUwtrpaXQ5GZdXwvCa4lO5p26fiUoazX7qe3b1Rxjrye/4I20Y21e6aWtUqakXy6lP/8A3cvYz05DzJ7EAAAAyllpLlePSDApXvzG3RynduJdfNmM/RLHTsvYX3I+IYJGXaEuj4zm3pX1qg6uRTiMu0+VMy0o1ErrE2hzTHnWFntqhe3K0K5V76nwCrU6NrLS2ntBaCu723p3Vro/Sd1OndyoV1mhUqxhTnG3VVbY8dKLxvSewnVDYtepTptrKjJvWw1sbSTxnkzjp2GVGHcwQDPOOo7lPGT3R9iEmIUXolJiZQgXJFaFWe3ujS7NqwspW2uzS4plKFwRKC7bijybrirjk95J5vldM6Gv9A6SuNFaSo8Td28oqSUlOE41IxqUqtKpHMalKrTnCpTnFtSjJNEUouEnGW+Lw+Xkyvkaaa6GSaKuUZR2Si0+RNNZ/q6Ua7cdOPaBtxdTb4ktm33r2J8+zZymM9D6fRv5nzPAGqTeMLOXhJbW30LeHnGzHy7sfIY1TTYBRE9n8Ka72RYlcmy5CclS46V3O96c9ivgCdAcWgLZ6NxxbhY6VW1tvU3OSOqPqdK2kqefwt9Pa8HYXHBbTHCKVzOnV0XpDR9lG04palaN776pKo5KUHTW6Kg1LlaJVBujKpnLjKMdVbnne8vm6jJUeYScnhJt8yTb9CIwM6sksuMsPYnh4b5s4wG8enHp/rwgDhKONaLSfK01sztxs27NuzPIF9sc3J7AMKMpJtRk0traTaXXs2fKACTbwllvcuVj7egA4yjvTXWmvnAGdSWMuMkudxePTjAAwk5PEU2+ZJt+hABjGx7H0r5+X2ADOpPZ4ktu7xXt6tm35Bt2Y+3UBhRbeIpy37k3u6h1gZccZzsw2n1rPJv5k87mwnnaBqAAAAsHKuN41mLGOQ8TTJL02J5LhUngkjTUrdbeYzSpmWMrhUkyy6wwhSUmWmGpVJN5Z6ZSWUoIMLOLsvtlo1ZUatOrF4lTnGSfU87+0huKMa9CrRmlKNSEotPbnKaPlbzqGvmOZvMseyckpNJYJKpDDJEnJMqaSQ+xd3WMbuSSbW2yphRTghUFlmVssrfZbbdWy2tebT6tQqKrRpVF+vhGXpimfGKsHSq1Kb306k6b64ScW/lxktUSmgAAAAAAAAf2X/fLP8e3/SoIq/wNb8VU/MZLQzx9H8bT5f3ceg7d9+TLPqez/TNFNwdf/s/oVept6WobPm9Jd8Jc+6eMbO9qTz8s+T25OlF8efADl6Pt/Wd2/fJhf1NZ+lOHnODWe8627HfU+l54mg11bM5z0c56ThR930d33HDO/Pw9wuXY/k/s6QejPNk+atP2GIpsVhqWbDpJC5YWic+YZVkJli7E1yV5kTHG1NHykXLZHp1ZGxaglC5Ajjz10pzT0Tsrm4KyrVJxBaU/jvoXFS0uadsoOtOnOFNzkoxTeU3J55FnGNuVuRPayo07ijO5eKMKkZSSWW9V6ySW55ajyrY29nJlXnXlWd4Mn5uyjkyGbT7JY0iUxyDJpLEMdxjNuQmaNQqML3hSpjkWb2RpkCRlKTMrPVC3m2J0JSZWaQcoMJrcoM411vwf0ZTtqVOraUKlSNNRnVlDWnKbW2TlnDeXvxjl3HXV0tezqznTuKkISm5Qgn4sY58VY5sYzz7TJeTcpziNp5RzHO+8Dx3InhHkHD0ajW4WK3tGgj7fI5tI8eKMZ5pTwI5venFMtYFzUSzyWMLnWjOY5SlEcc+NKMpScaZzQ0Rcy0ZU0dVnGDpV3UsqievGMIT4yiqiwmlF+LJbW1nElkmlpGjG/p3kIymqlHVuYNasnKUdSo4vGrtSym+XG7J3OJdlOSw1ZiG6CbAavdWXzHZjUjPmvkMOyrEcRNkdgxWSGlssjzK82RaYqXB/PUviFGoeZoTRASztTRcmRxN2VO5ilFHXtNNXk7DvqFlCFpdUq0lSqylOpqpxlNZhFRWG8Q3ttbU1h70rrRtrG6Vu7mUq9vOnBThDFPKyovEm3tW2TSiknt5SBcP7Qaj5R0yh2nu7aPO0dOwFkeXzrW3MeBWeFSpwY45lA4lyyVjKZw2YP8URq2lxkybsrbn1K5q3cxxUpUdpzI1sShHLOu5sr2lf1L/Ryo1HXpKjc29ecqWZU3mnUhOMZZ37Vs2cuXs56Nza1bSNpecbDi5yqUK1JRk4qWNanKDlHY8OSeevHL1fKF7Vay54xPpdiDWGO5bj0R1bgeTsfqaZgLjZkieEr9MGxyYpEocIw5q21Q7SRG3KJFI21Ihb2yNuzsYwM5jo2t5DgdJomxvLW40jWu3SlK8qUKsHRctXEack4pSSfitqKb99q6367CaQubWtRs6VsqijbQq05KqkpZc4vLw2vGw21nZnGXvMZNJ9q5Dpdshj/P7BHkEzTRq94Z5dBnVVcibZzBJYzrY3MIspXWplvW85xZXFTc1ORiBxJbHohuclLa5pkpjep7NJWS0ha1LeUpUm3GVOpjbTq05qUJ4aTwmt6lti2sc/LZXbtbiFeKU1HWjOD3VIyWJQbw2nhpxa2ZxnZsewTGuY+Ry18zSi2dxrEd1ckyGBu1s/xDrXkhrxSwY5Zsho7718aRTPKrXL5HK3mHw17vTOTJeTGVbyeaytHZN2VprnZC61NS309c0VZ1XZ0ackoVbyjVqOo6aa1pUqWpHUnNLZmWI5bWXg7oz0TRq98wjcVJwbnTtqkIKEaj2rXnreNGLy9kXlpEG4L3jjLBiTlPW3MRD+45X3njDIawL4lHWUiMFTk3I8hncrUvaaxzaS42zHnPl/WtMyNjiUR8iFokqYku6vVd6PqTraIdFp0rCrN1XOT1nF0lCLTeXJtrbl7Nu1vCcFC9pwpaQjVzxl3BRglHxXNTc2uTCWdj3bEkWrgfazGZelmxmlmxaOXOkUfl7fm3WCTxhtQPq3FOxbCRVqUkLUjm9M3RYJkqNHGx+UqkJjicxF3ODo2x5wdna9Ul2urGutIWukLTUU4p0buDeoq1B7U09zlTfvdbGIuWMtmKF1S70r2lfOq8VaEknJ06qaysJ5UJrfhbXvZrp/B8fm8P1C3llxklteq1zbWunZ7dhwJ4a6Gmb3t0M/cl1u1l9uzZLcrbl47kFuNMdQNwjcfwDiuRNJZ0FjpDJctSubhnFqVmWLbi6mcw1HZWzhStP7rmW+YsaGm9H0p0KVpaVYSuK1aM5XWrLFWblhxVOSylj9c0Xd1W0ZdzhVncXFOSpU6WrGhGSbhFrY3NZy+hfOY2627M61awpuUPg0acstTKDbF6rS/BuE5E9QyNsskOkciLb1KddkFjRTNe3xtrKXWLSDD2V1kp/Ri0x9ElxhxhJXbc2t5eS0XVnClTq2t7TuLmEamtGMYKaapywtdpSi/ex3vZlbea2ube290aUZ1Jwr206NCbgouTkovxo5eqt+d+Ft3mrMXa3YWFh45NyfNnZlbuZNFZ1bNv23dH0bOQDJkAAAAAAAAAAAAAAAAAAAAAAAAAAAAAAAAAAAAAAAAB9vtkH0L+QbLS2clzrvensJsNPds2Grbi6WUMMU251yQRYYorbSl951ERKMqlxnG+hBZFlK9StLpT5xp7PunXXMqeFzeIuvHpfWfUODCxoihhL39bPS+Ml/XvZuBFMegAAAD+TDLCrLzTb7Cyy7LjDDDLqWWF2WUrdffffdWlttlttK3XXXVpS2lK1rWlKDaOtrR1U3LK1Ullt52YXLt5Aatcc4z2W1gYFtuoa/DGz+sLi/y+cRbGsglB0OySw2yB0VOa+JY5y200kEBljTdIlDsrIcJuhSLkt13Wg1zNqXeut+o6R0nwa4T1qC4Ux0pwb4Q29pb2Ne/pW6vNH1+96UadCtd2LdK8t6jpqKkqOvT1PHxnCOmUqdTHG61OokoykllPV2LMXiSeNjxndu5CEM1bNR+Ta7YJbtZ4POMRpdhNpjca5ohmI2mMQXNDG9tJzk5ZbicdXluMbjqDJcmcmtCmLmCh6TXrmpVeeqOIUrDk6P0GheDFzbcI9O1OEl9o/SVTQHB2lf6HvdJ1atxomtTuYxp6Ku6zVOpWlZW8JNuhxMtWpqw1cQ2yQptVanHOMuLpuUZNZg9yhJrbmKT3b9mN6Lz15xpMcVbRYrpr3rvsxgrXeTsOTm/YSNZsnDPKIVV/qyWP2PpzE223N2VnRHM3CSNtY7I3at6Yk1oVoExCOtyp0Wl1/CGvYXnBfSS0xp7grpfTdvc2lbQtXQVOVC64mdTir21rxWj7CE6EabjWpLVqSUoS2pJKWtXUlSkpTpSnrJxcItSxtTi3heL8j58vlhrDGqkGzNrdspkXI8gn7vI4Nm3bV2wrVnyDO4i0Yeco/J5Q4oX2PR2MSdrj7rKr5dVwkSqSPzWtXKExjTHr7etbIntOt9P8I7jQ/Cjg/o2wsdE0rW6s+D8NI8Zo20r1dIQuYUIzjcVa1GUowhTm4QjRdNJuU5OU5PG1WerUhCMYpOMNZOMXraySednNux7S+l2Qch59xLyWuEJTPJa1NW0zC+O2cpXH3xwY5dN2PEmKCpO4RJdJW85O4pkmRlN9xEqPRHJ3Fxt51pSsqw1VYo5I2OjdAaZ7o2lbawt68+D1SnS0RbV6Ua9ta1L2u6fHzoTzCcKEdsU8RgsPDSw9VCNKVxKMU1T8WCltUW+XHLjkec8z2nfoNece668o/qRGMWGS5shC7Ceebm6EP07l02YosqRJU1y5TFqTR2f3ViKfariL3VAldOtJyluIVJkCRUYuOW8k9O3mne5nwmr39O1VzR05oaDr21pQtHXhKTlFVo28KVKcqeNWElTUtXKk5bzDm521RyUVipBZSUc79+MJ43J7+Rk28rzWtOTy2B5ta0rz8T8K0rwrSv8d+NuFfjxHl+5nCnPhpoeNWnCtTcrlzp1IqcJpWtaWrKMk01lcq37SOh8LHc8cjSafJtMa9uNX47rsu1wyFhXJedoXljMexWJ9cMr5UvzHN5JMMgwfKjU+R+ROL+ZKXJ6ZSJMi6AU8RlexMzOgi75cW6sTUhVtjAaz+x4J8I5abnwlstL6K0Ld6O0ZoPSOl9H2UdF2tCnaXGjp06lvTpVKEIVpUXGTp1YVatSVRJKpNp1FOejPX46M4wlGMXOCcUtWUXlbVhtLlTe3G3O3Mn/wAT0Q1F3u1Lj+DFc1jkU2dbtj27MkUe8iTucskrd8eY/QTmNzFSVN5DIVNsuJdDTkx7xRV1W5AaamT2prVjn1wrI6SrcKeAXDC70vQsJ3fB664P1tGXNtY2tnWoQ0jfys7i2zbUqSlb8VtjCSeJJNuTUXGPW42jWclHMHTlBxSjjWlqtbFtTXI93JyYxcil1u2jtmTLGYsF7oZckjZmjJEWwhKMJzuOxKGYHY4ep7G492ANKnPWN7i56jOSFPMofH2KOKZ3dikJlSTyaLbFfr7q0pcGaWgdHaM03wL0XQWitHXmlrfTlGpWvtL3N5CNxcTuKj0XeatpODjTtqdGvB04aze1rEurGmqajUpQShCUozi5Sm5Yby9R4i+RZWEntyZAS+D7iZH1H1JS5fh2TZUqjcjck+3+Isdz5HCMu5JgbSVKIxHr6SZJKmlLJSljaQ0ySaRBNJULhO1bkntSL2ReTRxavN2lxwS0fwq4VrRt1ougrm2pvgvpW9oSvND2F1WVOtdRnF0qypJKcqFtXq0pxocW5SUl4k41KiqtZppJ/BylHMFJ4bTyti34ysbMNovnSlDjNolWYohrfPst4xRE42Y7y9OtjIxkIiRYOmdyl6JachRy/IEkc19YTJ6qCjpIxR++RoVLqaiXKZUisUM0fS13Czv922grjT2jdE3tLv2X/wCJdAVrWVHStlGpTlVsqkLGFOh3xRSqcXOfE1tWaThhOcsVW2ocZGLxLLq03HE1sbjmK1cpbN6fUjDKPY9ZMXkw1y2BV7VarbmlyONEv+60mep3mDBk9d7JyTRFFX17j+QTMd3QeZs9U7ORFJg0QdGwJKpE70tXJkC2199ddXVXSMrzweo8F+EfBp2VRUuDNKlaWOmbCjGjFcfq1Lanf98201x0qtOdfjJJ+Kk4uMkpOWu6UaVSm1spJKNSKXLjVUm0t+E08bcraZrbbs+JMrbCNGJsiNWxux1EmLS387V3Cjj2JwiK0OkJlUGWMkSyuS8SNih9dKpVDBF2Z9mCq1GlIUKkLGQa5lLV/keDC0jZcH619a+D2gadbSE6K4QadUK9e4cI5lo+ytp2V7UxDZKvOjRllRSk44IqWVTlJOnDLw5y8aTa/Wxjh7sbXjr2bsZI9sblHBOim/juxX5BbHLAudHrF+G2rKz6hlM9xTF5uoxjHY8wLn5K/wA3b3gzGR05WuMbodI5OkrajQt6hxWt9lhJfpdI6A0ZpLhfwHnWjYVoaY0dG70pLRdN0NH39azc5zqUKU6NCpFXWpxdTNKm37+NOEstyOFOVaivFlrxc5ta0VPDaWzkbSS2YzLYd5uDpfjvXvW5HMYNLMomz11yzr0XmSVv2TJ/I7c7KzMlxZKrdJ/G5BKHWL1dDJKail6JybGlK4Ni9vtb0auxtWuBCmLgfwqr8IOE9zYXujNELR6sdMy0fbUtG2dJ6LjQsLp01b1oUYVJPioulU41yjLWlOMYPV1VKo51nFxhh66itVRUcRljdjY+VSytud+0uPYR+Mz9uTmDB+TsSbDZvwfgzHuMqI8UYJkzTFWR1mmSEVZeZO8mnq8tYkdnlQ3JEZLFDW9I6u7U23InVcYib1qs05zg4P6Po6J4FaM0tZaV4O6H0zpu/vtfSPCCnKrKnZWMo0e87CHeV9Tg5VWqtxOdOE5QlGKbSi4oKMaMJqdOE5ykm6ibeIp4UFhpPe28ZwkuUyw0Pb8yxppzFC8gxHLMWxkw5DKW69k5vfGWQ5Fb8cvjSUcfCXJ1Z5fN6rGmDvKRShjhznInRytZF6NKctMKSEpkfle6A9DVq+h7vR93oe60hW0coacloNTho+ekKNScVdUqc6NF05XNKUJVIRpU4ucZS1cycnFX1XKDjKMm4pTcPetrKTWxYbWM7Mb8GfI+eEAAAAAB8vne2hNu8e6Fqfm0T2bZ7HWJ6W/3NCLcxTKhNLfmUt6nS3hSnapTtU7Q+o6MebC2b3unH5kvm9h8d0mktI3uN3fE93PhZ9uTFUd5wgAAAAAAABzStba0rTy6VpWnp08oazipxlF7pJxfU95mLcZRmvfQkpRfM001y8627sneXPJJnC49uINM5tLbr7rra8eHHyqXk31tt41rXm86vDjXtjzy0DVpuSoaTuKFNyco04RliOefVrwi3zvVWeY9M+ENCrqyudE29xWUUpVZzptyxtWFO2qOKy21HXklk466pP8A8lJ/VL/dhn3Eu/wxdeip+kmvu5Y/gO09aj+hjrsk/wDyUn9Uv92GfcS7X+mLr0Vf0ke7tj+A7Pc1vot7cbV/kmNm3envzsaR1y1ZctO6tdZSzhbSyy2lePNspW66lK3cKc6vG6ta14U8FKU7Qs7CxhYUOJhOU8zlOcpJR1pSwsqK2JKMYpLL3b9pU6S0hU0lc98ThGmo040oQjt1YRcmtaWE5ScpSblhb9iRSDuOAAAAxyfNsAL09ZhLHO+veOP5+Pg9SvxqMY+bHSMbW+RrGMbuhPfjrzt5QM4S3Jf2bvQZxj5vQAAB7c8z5N+zm28jWx9Bjk2/L0/2gDI+Px/CGOrn3cvOMLm5c/Lz9fSAwt2NnMMLdjZzAYxjdhLmxy85hLHNjlSWPp+3zAxs2bHzvL9O1N+kY2Y29G19ufaBkyAAAAAAAAAAAAAAAAAAAAAAAAAAAAAAAAAAAAAAAAAAAAAe1z+DOZrRyjWHNeCVjmsVSLEeXS5igQqCqWJG+B5VjyG1qTtp/GnSK2zOFT1e4k0trcjMdkd5hlbF5Flvg+EtBwu4VuSrDfzyi8YXVHG3ZnmT3/QuCNwp2de2edajWclndqVPGytuzxnJc2zOT0qDzZ64AAAOK0pWlaVpStK0rStK040rSvarStK9qtK07VaV8sZjJxkpRbUotNNPDTTymnyNA12s2k+W8TJVcO1h28luFMOqnh5eUWMHrFMCyyVDDJCvUObs3Y8lEmNb3eOs1y5UpVoW11skxKJWeesrU9UpVnKPotXhvojSk6V5wk4IWmmdL06VKlV0lS0reaM79VCCp0Z31tRp1oVqqhGMalWlOhKokk8RUVGd1YTalUpKc0sOSk46ywl42E3nYstNZwXNfyf2JCtemDBDXJJ61ukVn9mY47mYl4TmZUb812OSh2Myfc7Xo6IFDyqUKlCNWkuQWpDGc2iMvqKslO4k8v8AfA0tPhDcadrW1jVo3di9EV9DypSWjZ6H4uNKOjlBS4yMKcYRlCqpa8aqcliEpU3jj58Y54jhx1HDHiamMauM5SW9Yaw/QX5ibBOcI5OEM5zXtfM803sDY8NcbiLPBo1h2CW1e7UxSt5mEdh6xdSdvyVOktLZj3pYW0MRqhataWRIuUUUFcOltP6EubGdjobgraaG4+tCrcXVW/uNK3mKevqUbatcUqKtaL126kYQnUq4ip1GopLScoSWIU1Dbra2s5Szt2LdFLa8rVbezLZVYj1o/iswzlPEfZr19/jLluaZT2Q9jfWvrJ/G+6vDn0HrT1+ceuPY9116j0rrmg67dH6p0ds6r1MvGmeFL0vpzRume8VbvR9LRdJW3fPG8b7mqklJ1uIpanHcXu4qfF62+eNu06uvOM9XGqorGc51enC3kZLdGGxXrvr/AIgSZPfY7krWexhcMVZ0jDCgQPLNJmRCa2qF50Uc170gXxyQITrkkhiC53UonRNYQUoW3dRsuFlT4d1Y8INO6XqaLo3Gj+ETnDSehbi4nKjVoTalGnG5hSpzjVpyWtTrqjsb202ksZ418ZOermNTOtTbymm878J5T3PnS2FNBdNckt2xGMtk8s7Ov2Yplj+ITeGntCrGsahMYUtkqSFJ0NYy0Rl3tTxY5AdcuWPapfZK3CTGHICLl7SkaEaeudIcNNH1uDukODeiuDNvoezvryzvONhpG4vLiNS1nrPjp16MeP1l4lPV4iNKOfFqN5EqsXTdONNQTalnWbeVz539SwTVt5rz4qvXjIGBey/sD7OqxOvZX1g7KOtXYvN41MvlF16jvTundj3W35cI+i9M6Z/wjo/RT/O8GdOPg5pqz0wrZXjtHVfe7rcQqnG0alL4Xiq2rq6+t8HLOMbM5WlOepJSxnHJnHt2/Mf1sfr54oJJhNL2XdiP8Tuw2Ls9dU6wdf8Asi/i2PdTuxTm9emXrR166583r7znTrd1Dj1nX9V4FzaA4QvQdXTNRWiuvdfQ+kNE4dfie91f6v8AlGeJq8bxWr8Finr5+EgbU6vFuo9XOvGUd+MZ5dzz7D9MmYA/jF2A1lzp2W9Z/E5m5kM7FusPXDsx/jbgqaFc3r316Q9j3Y/0frnx60PnXXn9C4NvN6XVo3hC9HcHeEugFaKsuET0Q3d8fxbtPcq9d4sUOJnx/H54t5q0eL9/+qe9MRnqwqQxnjFFZzu1Za27G3O7esEKOOm+RohNsgSPWnZ+S4Bi+WZWtneQMfGY0heUGCkzdyyy5BJoCbKTkh0Hc3+4uix0s6m/Np7h1M6jdamSIESS7p8M9H3dlo634R8GbbT11oi2p2NjpBaRutHVpWVH7ntr6FCnVjdxobYQmpUKnF+K5uTlOW6qxajxlNVHBYi9Zx8VYaUks62Nu/Gx4583ZkLUE2URXCNInnHKkSzDr311vx7nB8XJsjSdzNkrXRomBOR2WT0ozTlulCa0q9YkOtaz229MmTMK1qbKKm5XxWHC6nbXmmJ3egtF3mi9Oavfmh6cZ2VGgqVR1KD0fcUdetZzoybSlFVFNPFSMtjWsKii561OEozxrRWYpYeVqbW44+XpyUmNNPT2+XZCydsBlh32EyjkfFRuDHOQGxVnxfHmTEapctdXSIRiKxBYea31e3Rbc4Ozysf3J0uUp0tzYe18FXS99JcL6da20do/QmhrfQejtHX/ALqQod81dJV7i/xFKtdXNxTpqrGMYRhGkqEY6uYtyWFHMquyMYR1IxlrJZcnnOdrezZjZhLpyQ+o5PmfPsJbMCTfbidzHVRpNjycrEK/HEFSTRzjMUeUL4wQ9/zMlrR6cGNIqbG9ObekjjW6nN6UpEW5JyrC62W64f6OpXNXS9pwRsbXhFWpVIy0nDSN1K0p161J0qtzR0VxcaVKpODliKuHTi5NqO1p7cdFNzVKKqPOZa0nHL3tQyknve9pPkJfyzqdNZDmk/PuCdgn3X/IEihrRAMhULx/FMnRuZRpgXnr2Q6jBKzUpLLJWyqkxKmfSD1hdiK0tP1s5hzj1wq9FcL7ShodaD05oChp6xoXlW/ss39zo2ta3NdYrZq20KjrUqm90pKOP1s00mtY1Uo6k4KaUtaPjOLTe/OE8p8z3ZfyWRF9OMf4HwdtvHMgSueZsx3mmkxyhkFE4MCVyyOsdVkP/wDTle0nsNhdr/K39e12P8bLbGJpUNUholKbSzL7UxhPdd8Mr7TWmOC1bRtjY6GvNDcXZ2MadfUsWpV4OhCq7lxVClCCjSqyrV5xqJynUlBNoOrKcqbioxcNkcPC35Sbk9i5Hl7ctt7TWNlE9DlWFYFwlj7fd527PeMwYeKxNiWPQeJtEljEYi74jPc5fn19Z0yubO6WEQtM4dMPlaeIKKuxieQvbU4rGs1Wh+o6KdTRekNN6c0pwFpcFIUtG6TnpTTVxe3VahcXFxQqQhS0NSqqnb8ZeXVSCUbaV2pwcqdKcddOXVBOMpTdCNPVjNzm5PD8V7KSbS8Z42RctmxchuCzFqq+yzKpWesH5metfcyqYqRBpW/IYfH8gxCfRVEquWNSaZQWQHN6VxeWI68wtkkSR2b3REjMqgMMUoykxJHxrQ/CujaaJloDTehqGn9ERupXtrQqXVawu7G6nFU6k7W8owrONKrBJVqFSjUpyklNKEs63JGolB05w14Zcl4zjKLe/Vlh7HszFpp43EwYTxfKcYR94TTjL03zTMJM/nSN/lkvohbEJCo1EiQFtEMhrNYWwwiLJCEJZqZja7Tq3LlC5ctXLFKqt9lRpzStrpW4oSsdEWehbO1t421vaWsqlao4qc6kq13d1cVbu5nOpLWrSjDEFTpxhGMEaTkpNOMYwSWEllve3lyby3te18mEsJYJmFIagAABaU+m8cxnBZnkeYuJDPEoDFZDM5O6qr6WJ22PxhpVvTwuOvrSvNLSt6JQddWlK14WfyaVrwpXenB1JwhFZcpKKS3vLxuzl/IiKtUVGlUqy2RpwlJvmwsnyr8kTx3ynkWf5PfyySX7JE3lk+eyU/Ho5TvMX9wkTkWRzqUuqTYscTrSq1pStbKW1rSleNB9WtqfFUKVPyYRjuxuily9R8YrVHWrVqz31atSpux76Ta5XybsbMbizBORgAAAAAAAAAAAAAAAAAAAAAAAAAAAAAAAAAAAAAAAAAAAAAAAAAAAAAAAAAAAAAAAAAAAAAAAAAAAAAAAAAAAAGwfkw91lOh+20Ky+41Un4ykCY/HOaW1KUYpUH43ki1vPWPKFKSQpPUOkNem1ml6JOjI6e6FsyuOkHEFPii8U+mLHvy1lGMVxkPGp4WEmuR9Et3JycmS10NpD3NvYVWv1GpilW/eN4UuVeK9ucZw2ur6R0Zk0emkcYZfEnpskkVlLM2yGNyFmWEuDQ+MTyjJcGl3a16a69Osb3FCoIVpFRN9xR5BpZll1bbqVHzmUZRlKMk04tqSa3NPG0+sU6kakIzg1KE0nGS3NNZTXOnyYz1ndjU3AAAAAAAAAAAAAAAAAAAAAAAAAAAAHt5WurH0pnRoIxGmpycXlrjzG2vDvXnOzsgaUCNzdLudz+c4r06ctUtrz/5fFSabXnfyuPHtierdXVanTo1rivVpUdlKlUqznTprGP1OEpOMP4qXLzjLe9v7dG5fIurB3ggAAAAAAAej08vMeZT+EPb/ALVj3FVmkGNX6w7JOWSG13zKc1qa9WheKSFBTihjS49MeXeje8kOCZJ1VuvodddBUTvY6JCkUrZT1Xo9AaPlXrq5nH9TpPxG90p86WVlLpWDx/CrSapW/eFGf6tXxxrjvhSztTfI57n0Z3bTxddqnap2uHzO58fD2+6PeLcvZ1cnsPn+7Zt2Y3788vtAyAAAAAAAAAAAAAAAAAAAAAAAAAAAAAAAAAAAAAAAAAAAAAAAAAAAAAAAAAAAAAAAAAAAAAAAAAAAAAAAAAAAAAB5fljDSaw9zBvV5J/lmpZo9c34OzklfciatL3Ay5qNba9PmeEVripvULHGLJDzLLZBB1as41a/QvpCVUhUHq5BFDr3DrhHJP5nS+hVcN1rd6lV71sUZ9e7DW7K2c62rPpdCcIJWDVtda1S2b8We+VLq54rlWzoxsT9vuEM+4Y2SgTdk/BOSonlCDOfUi7HyKOhS6jevMQo3ExkkDdd1J1jElRI3BEa6RiRoWuQNNVJJbm2pDb6WDxdWjVoScKtOUJJ4w1j0Pc11ZPolC5oXUFUoVYVItZzGSbX75ZyuprJLwiJwAAAAAAAAAAAAAAAAAAAAAAAAAAAAAAAAAB8/wBvSYbSTbaSW1tvCS523uPPtyknLv4T1pa37FerLxGc8bCmUVNSl8Z1hT3iPFCmqbm3r5BIm469um0nQqDbCSYVGVqlMhXpXJPM3lhWNtjC8XmjdDV7qUZ1oyp0U08NNSny4S3pc7e3mXKea0twitrSDpWs417l5SccOFLnk29kpLeksrfl8h4gp1OpplCaSjI+RpO7zOeTV5WSCVyp9U1Vur07r7+eoVKTeFpZZdtOYQkRpiyESBGUnQoU6ZEnIIL95b29O3pxp04xjGOzCXNuWedNZb25Z85rValxVnVrTc51JOUnLbv5FyJLkW5chao6CMAAAAAAAAAAAAAAAAAAAAAAAAAAAAAAAAAAAAAAAAAAAAAAAAAAAAAAAAAAAAAAAAAAAAAAAAAAAAAAAAAAAAAAAAANJ7wX7jLK2VMJSfs2wtk2fYkmFyS5vOkmOJa+Q52Vtt6lOsNanBWwrkJjk0KFKRKcraV9VLcrvTldJSnUstpTjr2NC4i41KcJJ7tZJ71jlWzHIT0Lq5tXrW9aVJ8mo2utNc3UbZMb/wAIC5TeAm8X7JONcxprSySiUWT8SxlKWRYTZbZx6XiumMHVSYbS2lxxy5wVnGX0rfcbS666taerwctJPMYyjl/rZPG3bubwknzLdgu6fCjSlNJSnCryJyhHPW3jL+Vvo37Zx8kw8oF3qtO/Y8zTT/8A6EEPgzQ8qfrdX9f2ezo8Lb/zdH1evp6vb0DyTDygfeq069jzNXh/94P0vw9ztvBmh5dR/wAZdq5vb6Hhbf8Am6PL+t68cvV7R5Jh5QPvVadex5mrw/8AvB+l+Hudt4M0PLqesvofR7fQ8Lb/AJKdLl3xX7rHL+99vyPJMHKBd6rTv2PM0/8AeEDwZoeXP1ur+v7bnhbf+bo+r19PV7egeSYOUC71WnfseZp/7wgz4M0PKn6326fs9jwtv/N0fV6+nq9vQPJMHKBd6rTv2PM0/wDeEDwZoeVP1vt0/bcfC2/5KdH5Y/b7dW15Jg5QLvVad+x5mn/vCB4M0PKn6326PtveFt/5uj6uezpHkmDlAu9Vp37Hmaf+8IHgzQ8qfrdf9Xt5trwtv/N0fV6unr9nSPJMHKBd6rTv2PM0/wDeEGPBmh5c/W6/6vtveFt/5uj6vV09fs6R5Jh5QPvVadex5mr/ALwfp/GvaeDNDy6nrLt6fZ6Xhbf+bo+r1Z5f33oXyvJMPKB96rTr2PM1f94P0/jXtPBmh5dT1l28mfZy8rwtv/N0eT9b1Z5f33s38ryTBygXeq079jzNP/eEDwZoeXP1uv8Aq+294W3/AJuj6vV09fs6R5Jg5QLvVad+x5mn/vCDPgzQ8qfrdf8AV7eba8Lb/wA3R9Xq6ev2dI8kwcoF3qtO/Y8zT/3hA8GaHlz9b+seFt/5ujn979uUeSYOUC71WnfseZp/7wgeDNDy5+t/WPC2/wDN0c/vftyjyTBygXeq079jzNP/AHhA8GaHlT9b7dP2ex4W3/m6Pq9fT1e3oHkmDlAu9Vp37Hmaf+8IMeDNDy5+t1f1/bc8Lb/zdH1evp6vb0DyTDygfeq069jzNXh/94P0vw9ztvBmh5dT1l28uPbycjwtv/N0eX9b145f3vt3cjyTDygfeq069jzNXh/94P0vw9ztvBmh5dT1l29Ht9Dwtv8AzdH1f32OX976X8ltyj+EicopIWs9vao7rDBVR1l1hb7FMZTlW6pbrra0oaQTN8sTJkuMsrWl1tFLMpK40/ll328ba7Lg1brfKb6NbC9jz8xrLhZpFppRoxzueosr05Wezrzrf2D5RbejahrOj2ddmsiSmJq26jS5wdgNZ8bQJ+QWriXKwmUQfGbVEItLDCVydOoTqpM0u6tPeQRQk8uwgq22xt9D2du9aFKKfI5JTkn1sqrrTGkbxONa4lqPPix8WO39ysLdy+zBhcWWWVSltltLbaU4cLaUoLSMFBJQ2Y5OR9fUtxVvO1re9uW2/Ty85/Y3M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CeKewb6OKfe3LveAUnhHoX49D8lcfVFt7h6U+K/09v9cPFPYN9HFPvbl3vAHhHoX49D8lcfVD3D0p8V/p7f64eKewb6OKfe3LveAPCPQvx6H5K4+qHuHpT4r/AE9v9cPFPYN9HFPvbl3vAHhHoX49D8lcfVD3D0p8V/p7f64eKewb6OKfe3LveAPCPQvx6H5K4+qHuHpT4r/T2/1w8U9g30cU+9uXe8AeEehfj0PyVx9UPcPSnxX+nt/rh4p7Bvo4p97cu94A8I9C/Hofkrj6oe4elPiv9Pb/AFw8U9g30cU+9uXe8AeEehfj0PyVx9UPcPSnxX+nt/rh4p7Bvo4p97cu94A8I9C/Hofkrj6oe4elPiv9Pb/XDxT2DfRxT725d7wB4R6F+PQ/JXH1Q9w9KfFf6e3+uHinsG+jin3ty73gDwj0L8eh+SuPqh7h6U+K/wBPb/XDxT2DfRxT725d7wB4R6F+PQ/JXH1Q9w9KfFf6e3+uHinsG+jin3ty73gDwj0L8eh+SuPqh7h6U+K/09v9cPFPYN9HFPvbl3vAHhHoX49D8lcfVD3D0p8V/p7f64eKewb6OKfe3LveAPCPQvx6H5K4+qHuHpT4r/T2/wBcPFPYN9HFPvbl3vAHhHoX49D8lcfVD3D0p8V/p7f64eKewb6OKfe3LveAPCPQvx6H5K4+qHuHpT4r/T2/1w8U9g30cU+9uXe8AeEehfj0PyVx9UPcPSnxX+nt/rh4p7Bvo4p97cu94A8I9C/Hofkrj6oe4elPiv8AT2/1w8U9g30cU+9uXe8AeEehfj0PyVx9UPcPSnxX+nt/rh4p7Bvo4p97cu94A8I9C/Hofkrj6oe4elPiv9Pb/XDxT2DfRxT725d7wB4R6F+PQ/JXH1Q9w9KfFf6e3+uHinsG+jin3ty73gDwj0L8eh+SuPqh7h6U+K/09v8AXDxT2DfRxT725d7wB4R6F+PQ/JXH1Q9w9KfFf6e3+uHinsG+jin3ty73gDwj0L8eh+SuPqh7h6U+K/09v9cPFPYN9HFPvbl3vAHhHoX49D8lcfVD3D0p8V/p7f64eKewb6OKfe3LveAPCPQvx6H5K4+qHuHpT4r/AE9v9cPFPYN9HFPvbl3vAHhHoX49D8lcfVD3D0p8V/p7f64eKewb6OKfe3LveAPCPQvx6H5K4+qHuHpT4r/T2/1w8U9g30cU+9uXe8AeEehfj0PyVx9UPcPSnxX+nt/rh4p7Bvo4p97cu94A8I9C/Hofkrj6oe4elPiv9Pb/AFw8U9g30cU+9uXe8AeEehfj0PyVx9UPcPSnxX+nt/rh4p7Bvo4p97cu94A8I9C/Hofkrj6oe4elPiv9Pb/XDxT2DfRxT725d7wB4R6F+PQ/JXH1Q9w9KfFf6e3+uHinsG+jin3ty73gDwj0L8eh+SuPqh7h6U+K/wBPb/XDxT2DfRxT725d7wB4R6F+PQ/JXH1Q9w9KfFf6e3+uHinsG+jin3ty73gDwj0L8eh+SuPqh7h6U+K/09v9cPFPYN9HFPvbl3vAHhHoX49D8lcfVD3D0p8V/p7f64eKewb6OKfe3LveAPCPQvx6H5K4+qHuHpT4r/T2/wBcPFPYN9HFPvbl3vAHhHoX49D8lcfVD3D0p8V/p7f64eKewb6OKfe3LveAPCPQvx6H5K4+qHuHpT4r/T2/1w8U9g30cU+9uXe8AeEehfj0PyVx9UPcPSnxX+nt/rh4p7Bvo4p97cu94A8I9C/Hofkrj6oe4elPiv8AT2/1w8U9g30cU+9uXe8AeEehfj0PyVx9UPcPSnxX+nt/rh4p7Bvo4p97cu94A8I9C/Hofkrj6oe4elPiv9Pb/XDxT2DfRxT725d7wB4R6F+PQ/JXH1Q9w9KfFf6e3+uHinsG+jin3ty73gDwj0L8eh+SuPqh7h6U+K/09v8AXDxT2DfRxT725d7wB4R6F+PQ/JXH1Q9w9KfFf6e3+uHinsG+jin3ty73gDwj0L8eh+SuPqh7h6U+K/09v9cPFPYN9HFPvbl3vAHhHoX49D8lcfVD3D0p8V/p7f64eKewb6OKfe3LveAPCPQvx6H5K4+qHuHpT4r/AE9v9cPFPYN9HFPvbl3vAHhHoX49D8lcfVD3D0p8V/p7f64eKewb6OKfe3LveAPCPQvx6H5K4+qHuHpT4r/T2/1w8U9g30cU+9uXe8AeEehfj0PyVx9UPcPSnxX+nt/rh4p7Bvo4p97cu94A8I9C/Hofkrj6oe4elPiv9Pb/AFw8U9g30cU+9uXe8AeEehfj0PyVx9UPcPSnxX+nt/rh4p7Bvo4p97cu94A8I9C/Hofkrj6oe4elPiv9Pb/XDxT2DfRxT725d7wB4R6F+PQ/JXH1Q9w9KfFf6e3+uHinsG+jin3ty73gDwj0L8eh+SuPqh7h6U+K/wBPb/XDxT2DfRxT725d7wB4R6F+PQ/JXH1Q9w9KfFf6e3+uHinsG+jin3ty73gDwj0L8eh+SuPqh7h6U+K/09v9cPFPYN9HFPvbl3vAHhHoX49D8lcfVD3D0p8V/p7f64eKewb6OKfe3LveAPCPQvx6H5K4+qHuHpT4r/T2/wBcPFPYN9HFPvbl3vAHhHoX49D8lcfVD3D0p8V/p7f64eKewb6OKfe3LveAPCPQvx6H5K4+qHuHpT4r/T2/1w8U9g30cU+9uXe8AeEehfj0PyVx9UPcPSnxX+nt/rh4p7Bvo4p97cu94A8I9C/Hofkrj6oe4elPiv8AT2/1w8U9g30cU+9uXe8AeEehfj0PyVx9UPcPSnxX+nt/rh4p7Bvo4p97cu94A8I9C/Hofkrj6oe4elPiv9Pb/XDxT2DfRxT725d7wB4R6F+PQ/JXH1Q9w9KfFf6e3+uHinsG+jin3ty73gDwj0L8eh+SuPqh7h6U+K/09v8AXDxT2DfRxT725d7wB4R6F+PQ/JXH1Q9w9KfFf6e3+uHinsG+jin3ty73gDwj0L8eh+SuPqh7h6U+K/09v9cPFPYN9HFPvbl3vAHhHoX49D8lcfVD3D0p8V/p7f64eKewb6OKfe3LveAPCPQvx6H5K4+qHuHpT4r/AE9v9cPFPYN9HFPvbl3vAHhHoX49D8lcfVD3D0p8V/p7f64eKewb6OKfe3LveAPCPQvx6H5K4+qHuHpT4r/T2/1w8U9g30cU+9uXe8AeEehfj0PyVx9UPcPSnxX+nt/rh4p7Bvo4p97cu94A8I9C/Hofkrj6oe4elPiv9Pb/AFw8U9g30cU+9uXe8AeEehfj0PyVx9UPcPSnxX+nt/rjUUPkR9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NkuA+TNyln/ABVGcsR/JWLWNnlPXW5E1O699Pd0lrS8L2U61ytbWVWjTKDFLccdYmsVHGFpjCKqKlKLjU5IExeM0Zq77+HvX5Z8HgA8ZozV338Pevyz4PADDra/TSb6k3QfswmMHldk7pIOt1sSVOxilDdHOs3S6uSd0a2/qZCmj2loiOTmKOqXkLLDrCOpk3HgYegAAAAAAAAAAAAAAAAAAAAAAAAAAAAAACatf8DTrZDJrNjCAJirnJwsOXurstodRpjUfRXk2uUgeTiSzTCkKS5QnTl2WWVNWuKtC2prblS0iy4DahK47yZOmiu3H04jUp2Vy011tIlypIZ0xEyOVttlylCsRdkceh7TUs60y2jMR2SyFsrTob2soZxvvARSOcmVuWqvx9Bo3KNastOlbiIiqWGdDRPbjdbdVOhRoaSSQRB2qYddZbczHdjUhcq16IyLK38L7ANV+wGBp1rfk15xhP0xVrm32Er2t2RUOq0yWPrbzrW2QMxpxZRhqFXcnUJzLL7KGonFIvbVNLVaI+y0CFQAAAAAAAAAAAAAAAAAAAAAAAAAAAAAAAAHYtDO7SB1bmNibF7y9O61M3NTS1JD17k5OCw20hIiQIkpZqlWrUnX2FEJyC7zTTLrbLLbrq0oANrh2imJddtepLkzcWYLmTJcqj7kmxdjOJOSU13bJF0KpzdRTYT1cuROpKwxHR5KLNKisfQGGWr3RYrWpDEIGpIAAAAAAAAAAAAAAAAAAAAAAAAAAAAAAAAAAAAAAAAAAAAAAAAAAAbF8G8mPnzPuL4zlmKyjE7LHJZa5mtKKTv8pIeeoNbuvZTj1SdkhT8hItOVtym4gujiYfQnmXKCiDbribAJa8Zm2c9H2CPvkyB/uyADxmbZynlT7BFP/wCpcg/7sgBiPtNpjlPUisJuyO9QZ7JnnX+1mPhTq9uNpBsb6z1cCnGx9jkdPKuusfEN6a9OUrKMp1a0wwq+yy0wDEYAAAAAAAAAAAAAAAAAAAAAAAAAAAAAAAbr+T3OtxNpVuLsNHqn2z5KS7RRmWWFJzrmW+NQ5G5sTkloYQddS0t9nNHF0JNpelVEsaChlltCLr6AaVlKlQsUHq1Z5ypWqONUqVKk289QpUH33GnHnnG3XGHHHGXXGGmmXXXmX3XX33VurWtQCZSoRqCFaQ85KrSnFKUylMbeQoTKCL7TSTyDirrTCTiTLbTCjS7rby77bb7LqXUpWgG6nlCTbctaWadbESGp9Z8qIaYo8qryU5Nz1fJocrdHxyVULTk3c299g1zi1Ek0sSJiX5f1Ky6h9l4A0oAAAAAAAAAAAAAAAAAAAAAAAAAAAAAAAAAPQ9F8WY15NnWhv2NbohXPmaJM1s5SeeNJN7pA4n2ZN3VUitueUtphLFj0ss9O10lJXNf564OaFuJUMjZIi0LCBozzFmfI2eZy55CydIlMgkDhXqJNt39hbGVtLvMvSMjA22XVTNTOi6oZUlInpxNOMULlpqtxVrFigCLQAAAAAAAAAAAAAAAAAAAAAAAAAAAAAAAAAAAAAAAAAAAAAAAAAABsFwXpbujkrGzJPMUKFTNBJKa4KmWlmTSozRw6GuUNSxfRoTOlhhFL1repTW3rCCFB9qWh1pdyW9OcaBL/AI3ryi/ogWezYd76gB43ryi/ogWezYd76gDETZ3XLYnAyuJKs+dVV3ytO6p4y6mzNNMKnWsRiMx0QUM6eqXIaI6vKFRzDySUp/TuclNPNKV2EAYrAAAAAAAAAAAAAAAAAAAAAAAAAAAAAAADa/yYeZISlcMp6sZYcKpIJsQyGMzMcqX2I0KeVrG1dHXBnJuMTXkpHOZsjkSnb3I5SVSx3jbI2Jk6pa6pqFgYwbI6S5x1zljw3OcRfpXBilRt8eyRHGRe4R12abzKURGuhiItXbGnnmX2ErmV2NKMLWlqOtqh1baJnNUBzrdpLnHYyWM7c2xF/ikGNVE3yLJEjZFzfHmppsNrRaa1GLi0dsleaWF3koWVpNNvMWmJ6OShqbaqXNMBk5ynmZIQrccWatYnX1WQXXZjsZHhQmcLViJRKkja3x1AzHXFprCVblC2RrOTr3MlSbz3iSPjWoTpVjUpoaBqiAAAAAAAAAAAAAAAAAAAAAAAAAAAAAAAAAbBdPd9JZrsR/FnPG2mTde3y9cif4G6lJnFSwtz7U4t+NidjndVAaiX0VKVbtDnSvY8+Hnr623Mzg7uLwcBNez+icLlEIP2e0qdk04xEtSK3iSwRvUmqnWH0SE1VuihhKWVo6Xom4mtbnmHu9lkmjhtlTE1ri3KaJGQDUeAAAAAAAAAAAAAAAAAAAAAAAAAAAAAAAAAAAAAAAAAAAAAAAAAAAJWimeM4wRmIjkHzNleGx5MaecmYopkSXx1mTnKjbj1JpDW0PCNCUaoPvvOPMLItuONuuMMrdfdWtQLk8VTs/8APIZ69mDIXwiADxVOz/zyGevZgyF8IgBHs2ydknJZ6BTkbIU4n6lqKOIa1E2lj9Kj20hTfYYoJQGvq9eYjKUGFl3nFp7i7Dby7Lr6XXWW1oBY4AAAAAAAAAAAAAAAAAAAAAAAAAAAAAAA5pWtK0rStaVpWlaVpXhWladulaVp26VpXyqgDYjh/lQtqcRsSeNGPUbyY0ISaJ22mT2x0fHVvT2142lFyBofGB8X2l9uwnr4vdqkE81OR1IgogsoBmDlQtqcuMSiNFvUbxmzribkzlTGDY6Mbq4J7q8bijZA7vkgfUFt9P7Gd1jcGmqgjnJ1HVSDTizQNd1a1rWta1rWta8a1rXjWte7Xu18IA4AAAAAAAAAAAAAAAAAAAAAAAAAAAAAAAAAABJcEzJlLGLVLmKATqRRVmnjQcxy5raV1xKF7bjyjCL7FKe+hhZaqic5QmKcU1pDkQlVK0xCsshWpLNAj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EBAQEBAQEBAQEBAQEBAQEBAQEBAQEBAQEBAQEBAQEBAQEBAQEBAQEBAQEBAQEBAQEBAQEBAQEBAQEBAQEBAQH/2wBDAQEBAQEBAQEBAQEBAQEBAQEBAQEBAQEBAQEBAQEBAQEBAQEBAQEBAQEBAQEBAQEBAQEBAQEBAQEBAQEBAQEBAQH/wAARCAWOAoADAREAAhEBAxEB/8QAHwABAAEEAwEBAQAAAAAAAAAAAAcEBggJAQUKCwMC/8QAfhAAAAUEAAEDBxAUBgwKBwMNAAMEBQYBAgcIEQkSFBMVFiFRV2EYGRoxOFRWcZGTl7fS1dbwNDVBWGNzdHeSlJWWoaOlsbPR09QKFyI5UoEjJTIzNnJ2eLK1wdckRFNkgrbF2OHxJjdCaHW0uCc6Q1V5KSpGSGKDhuKEhcj/xAAeAQEAAgMBAQEBAQAAAAAAAAAAAwUBAgQGBwkKCP/EAHARAAIBAwAEBwkJBw0LCQYDCQABAgMEEQUSITEGE0FRYXHRBxQWIlJTkZKhFTIzVIGxwdPwNDVVc5Oy1CNCVldicnSClJWj4fEIFxgZJDdFY5az1Qk2OGRldrS10iVDdXeDtiZEhaYnhKKkw8XixP/aAAwDAQACEQMRAD8A894+8Hy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y+0Z1Gkm7exsSwKxShugiFzbpDKZnPndCe6NsIgsPaVD1JJEe2JlCS9yUFJyC29rQXLm9OseHBvTK3JtSmnrk9dpO+hYWsriUHUetGFOmtjnObxGOdmE21l5WE87t/TZ2vfteNJS1Y4lOc8Z1YRWZNrZuS2dOOQyWz7o/rsr1elu3ej+eJ1mnG2HskMOMc6xbKcFbIHOobfLr7UcKyY1p293VFOGP5i9HJY+2plaFI/JHI+lp9h/RHopm4rXSVyruFlpG2pW9WtRlWoSp1HUhKMUpVITcsPXgnl42bknlvHTXsqHe8rmzrTrQpVFTrRqRUZxc34so6uxxk9iW/p2MibAWkyZ6zjOcZ7mZFK0mj+I8YOOW8h3ZYaSGTJbqzo29td2eEY0xzKHONO0vyLM21ysVR1lRWqFHRE6s+1A5ONiFjdJ7vSepbU6thT7+qV6yoU1Tk3SjPOJSqTinq04NNSeVq5W1bCKhZZqzhdVHaqlDjqmt79xwmo04v3zllNR3b+olvYzQzCzbr7hfbbUfOcjnuC8sZ0v1udkmdYq141mWOsoXNy17QHv65odHePL4kuY25a6rnhJQguPpbEXVzHA5aqIaYrPSdxO6uLO+toUrijbd9R73m6tOdHWw0m0mqms14rXjb+YluLKirehdWtaVSjWr97/q0VCUamHLbjPi6qbzyb9mTnajk24jrVp3DNnWDanGmxLhKM+E4MdkOFUK11xjHndFB5VLn7rVklzPRnTg9KY0tCUlW2RlpaKFK1V5ateZwtTYstL1LvSFSznaVLZQoOunWa4yScowi9WLajGSy8PLytqWBdaOhb2kLpXMK2tXVHEM6kZcXOUsSe9rVw9y3mqj4/H+oXnN9PV8nzfJzVmd3Jnk+jbt+nYbZ8R6jYvxViuO5Uz3iPLmz2W5phx12VjerOI3lwhDFjbV9u6ulT7A7IZNbI/IX5oYJQZeW+w+HQhKhV2xUpukkqmLMVJ2lopQV7+tVrOjbV6NpRhWVvO6qxcnVr7P1K3g9ksPxZTbfjZWM5xa0bOFKlGdalUr1Z0uOjb024qFLkq1JJ5SeMpLGx5e06SAxzRrdF4b8NQHFL7pVsLJzLmjDz5bl6Q5XwDkmcLb7LI9j3ISbIaIydY3cZWuoTHY3N2aVvzClfHRJR/jVqO61SRvUqaS0euPq1Ve20dV1VxahXpw261SOplVMYWYYUtVSabew0hGzu5ulCm7Ss1ik+MlOlUk90JKTzFvDSknvxnCRrLkUfe4lIHyKyVsVssjjLw5x9/Zl5VSVzS9My09udWxaTXjUlWgXJj0qkqvbLOKvsr27RdU5xqQhUg8xnFSi+dNZT+VHBKMoSlCSxKLcZJ8jTw16S7WTEuR5Jjic5eY4e8OONMaOsSYp3Mk5RfWeNu06Ock0UQrzbzLDanPJ7SvKIomJUWk3lF2qrk/SklD453FKnVhQlNKtVjOdOHLKMMOTwnujlbXhbVtyZVKo6c6qi3Tg0pTx4sXJ4jF7drfRybXhEhuUYx2fq9Hpuzxt5QZFQZgXQ6WSRfJ+uTa/Ny2Nrn5rTsscIaW1NHETWkTt5JtFSyQujg7Xu7hc8J2xW2sLPDGpW79dKU4ypSt3VjFRw4uM4R99vedZ7HsWFjaSONN2yqKLVSNVU5SbeJKUJS2R3JLVSzvfKR3LcTZHgkSxtPJfEHdih2YGV6kONJEtKL62TBojsgWxd8UtZ5Jpv9ka3xAejWo1VE64ksxCuuTUQObYqVzU7mjWqVqVOalOhKMK0dzg5xUoZT5JReYvl5M4eI5U5whTnODUKqbg3umoycXjHTsa37VzkdidfLve/r+bm6CNfLve/r+bm6ABkAAAAAAAAAAAAAAAAAAAAAAAAAAAAAAAAAAAAAAAAAAAAAAAAAAAAAAAAAAAAAC6YMwNUqmkSjL7LGeBMkhkrGyO83kKd0VsMQbHRyTIl0meUrIicnhQ1saY81yXEtiBWuNTJjLEyc066y2ulWcoU6k4wlVlCEpRpxaUpuMW1BZ2Jya1V0s2hFSnCMpKClKMXOSzGCbScmuVRW1rmRvCzJyZOnMYfsfNFm10tw2W+4tQyCPxd7wrkDP2wGXkCMl5kb9n99wjilA3qdc8VvcduIcYTFpw/u0yrCWI2RSRE2O1XdCn8zbaZv6kasnaRq6teUXNTjSt6L2QVtGpLLrVVL3044hrNwTynm5raOtYyprvh0k6WtqSg51qmFKTrOEfgoOKyovL1VrbMkObH6F6zYr0zYs6wHYCs5kVXpeXEMpMJLk+YT2UQK5G2pToGzs90aapxrfsHjFjeE7zJ8UZXsc00tiSBdL4nKVXQ5Q0Q2ez0peV9IO3qWzhDC16UsRrW3i5VSTT1a1Go4tRnDOrN6jWxtQ17G3pWka0a6nLMlCccunXzLZFLCdOrTi1rRlvinJYzg07j0RVGynAOqWKdxsAHxbACx/at88WlS2VPmIZE7p1zLtFjNOapeqrMJcEiO5myjjhkKMJd8cqj1x0zZUZ0hYVxi4te1oaS6v69hda9woz0fWcYRqJYlbVXsSqc8JvCUtuHnk3WFC2o3dBxoNq8paznTbyq0Oen+6gt8eXOzkzlaXp/oBtJiaB4F0syXMku++MoDPZbMWvKmOZnCE21T40tdZe+Y6j6R3n0ojeNp9jlqbXxnZm9MkStknNbl3XJxOT2dkSDiV/pS1uJ3N7Spz0dXqRhSlRqa7t1KSUJySSzCaacsPZnblZZ1d62NxSjQtqk1e0oydSNSEocdJLWlCOs8KS/Wrl9hoq8qvd4V+bTud2nh7g9MmpJPPvkmmnvys7PnKVrenlPamnsafKutGyHX3k637YqD6/5Mh+SyEuPsgTfNML2DliuAyFQ0asXYTilmVHl2lStGsMTy5DJsL33TSHXJDo7a7yNC7QKpxC9vq7H1F1pZWlS5o1KUtenTozt0ntuHVqcUox/dKo4qW9aslLnR329hKvGjOE8wnOcK0mvgOLip60udShrNPlcWjMbBfIwqpIdmCK5SyrCFU4S2n4yx6ixjNG+QKMdZ8Ty2GxlTFs1N5LYuQJHiPzCd4tx/MYe0vxxaVBlF7msZlcjpix+azq644Qave8qNKcafw1Z1FhVbdwqTboPa8OMKlSnNrGacYSX6opLso6H1uOhVqR18uFLi5OWpX14JRqpbnrTpxlDkVRyTzA1Ca/YRX5+zNEcNkzvG2KlMoXOKZXOcwypPCYBF0zO2r3d0WSB/VFHWpalom1UUiR2EmKnJyuStiWyqlUXwv7q5VtbTr8VVrKCi4wopSnNyaUUk3jGXHMty3vYmVFvbuvVhRU409Zvx6ktWMUk28vHIllLe3hG4eB6J8mossWMsfkvKg73PDCYYhk890P1hYbsWI3YuylVSVApyC3vrmuSIL7ri+uZKo1G6Ep71qG6xOpTjz1XSult7ho6wjJ+JC6uHx2HLdOMVJRk93Nl7MsuIWNhtUZ3l20tsqFFqk+dxk9rS5duVsI1yfyfumEraZuXrjtFkfCuZMdRWQTN81k5RHHyfBuQ32PxttUvLsdFZu2pk8OWvhDa3Ol6WK0bz3BfVGeoPVNLcmOW1noaVv4SpxurSnXo1JxhG5sKvHqMpSxF1I7JRWdudXC2t4SIq2j7WUZ8RczpVYRc3Qu4cVKUYxy9Se555Htb3YZptj7A9yx+Y4tGGhxf5LJXduYI+xtKQ9e6vb28rSW9pam1CmsMULHBxXKCEaNInsMOUKTiyirLr77aV9BOcaUJ1JNRio60tbYoxitr+T5PYVEYylJRgtacnGMYpbct4S2bX9BufjnJCxVsQujNmLad/aMoxO/qGVIXrhqNm7cCKYMcejkqVDDmbK+Ljm6IRqUMdD6J5SwMFZarYFZB5ZlVdlCDlHnqmnZykpULWPFyfiVK9xTozrJL/wB1B7dr3OWMrc8b7eOiI4fG3ElUx40aNKVWNJra41JxeG8valtT2devXabUadatuMIcHKSQzKGJsuMzjJsK5yxi5nvOOsnsDQtLbnq1sUrEiBzZZVE3E9O0zqEvyBE/xJ5NsRLiTU6hCuWW1lpCneQniM6VajqqtQqYdSGtuex4lGS97OLab+TPDdWlS0ccyjUpTSdOtDLjPHvk+VSXKntW8xSFgcwAGYGqurEkzPm3VePZGhuUYzgrYfPEExEVlNrjq9mZ3cp+mBEakaWCzd9jzpDnCTNJRTvbaTaS92oFzcpovbTrUakildf3sbe2vZUpwdza21WsqbeXFxhrxc4pp6r2PGUmmjqtraVatbRqQnGjXrU6fGJNRl4+JKLxhtYfPtznlOn3gwdE9adt9gMCQVwkTtD8UZJfIdHXKWq21dJVrY2XlWkKHpWztLC1qF1/OrU01CzNye7tcxMX2+O2jLmpeWNtc1VFVK1KM5qKxHLW3Cy2lnLWW95i9oxt7u4owy4Uqs4Ry8vCeFl8/ObmORV5IvEm9uJp1n/Jk4c0Z0Ey4txs0wbsbTO8cWWtkNiUpOenm+55bVDjeoNlxaQlrutsREWNlxqmq/ptpKOh4RabuNGVqVvQinx1F1ZTbxKPjyilHCeMau3c9/OW+htF0r2nUr1ZP9TqqEYNJxfiqTb3P9dhLo3cpYnLY8lfivQBpxDkfGkzdnemYJbNGV3iyhiStLCyXsyBseE6phsKc3A9ITfVyPS3N1b7khJBSbotCOpmWnbcHNM19Jzr0a0VHiIQqRmpNyk5ScWpZSzuRppnRdKxVKpTnLFSck4JYisLW2Pf0NbvlPP0PVlEAAAAAAAAAAABmtye+z8+1I2qxxlXHUAplp4XmuGOHHEnVV5JuT2PIyW6LK4SgNbEjitLeHRSuQmR8wlrdqWSBM13mtLoRaagU1mlbOF7aToznxKTjVjVS2U5U2pKcuRpNbVuaXLydVjcztLmFSFNVNbMHBZWtGa1ZJ8jbzszzG6na9LhbUbkrc84yadWphqPON3cyYtIg2IsrZUrPs6uEOxDLG7IjtkGXMatIzqYXjOOOLYox7C2RW3KZae6vtZDInFwRyBuvQecseOvtL0K1S7he0bG2qa9elT1LdOotWMISeXOct9R7lhJbWXV1xVro6rSjQlbVburT1aU5qdRqEtZycY+8it0OVZ58Ja4oLpjvrnfafIjdldGRM9rsDY5jGwLzh3a17mE0nmc4dCUUfcWaCszeYkk1cjGuLH1gj58NdJOxdMbV97FRwSnpnItuuKl/o22s4OjJQs7mrKjx9sv1OjUm2p1JNLxfGy3N4xLbs3lbC1vbi4mqqbuKVKNXiq22dSMNsYJP32ssLV5vSZuco7ZkKa8lnrjO9hsFNGkGWIVs9NMf491cgcRcMOY6n+PHWHHSJ7zEVgV4MOeItJGiQU7G1EkVnGUVWK1iwytpE1ZSU9doh04aZuoWld31CraRqVLuTU506imoxo8btTjjEnHenvWVg7tIKpPRtvOvSVrUhcyhC3itSM6coNurxex5TWrrbVjYvfGNM7/AJgjB3/5ySZ/1/8A2Jyb4/1Dsp/857j/AOGUv94iGaXuDR2f/nn1fB1F82z+rfpXp5fx+Px8qo9E93bydPo6utFKegmc7TWan7dRnLEljrgTrXvvyaOvWP5ZGMeLk6adQ7DMp15g+EX1ygNrwSlam2eY0yNiGRnRYh5SGsMgY0V5BR6RLJU7w3eSoWCvLGdBNd96N0ncVYuWdWdVVpVlFvlU4TjlrOq9q27r6pdq3u+Nw+972ypU3qpa0acqahlJ7U4NN4xiSezOUY/I9BcAvL5rcVp/vOxbKZgydnEtvtgbBiqWwB4xpitgUqHxfmKfLpC4XGwQuBtTQW7S5E+JSUlSlChxizy9NDAuc1XXLSV0oXUb6xlaUqdu4wqOSmq1aUZQUKSWXPMmtRRWs1tazhHMrGg52ztruNabqpuCi4unTg8682/e6qWXnYYPbyZIiOYdytpcpwG4k2FT/PeVJTFlqe2lhTsxu8yd1Tc+22UpbzLn9OZY9GW3UrdaYvupfdddS66tpoulOho+zo1Pf06EIy6HjONuHsTx8hx3k41LqvOG2MqksPnSeMroeM/KbnOTKKZlGtWp7VJEmOD4RJt4twmK67Kjc0uWPD9ml2lkQadT0c5RuZJ6Za3mP7xLC2NMvLvSFvCm04mharmm2+e0xxnf126aqa8LO0lHi86/E985uuLxvk4e+1VrNJLbsRb2HFq1t1PUUZXNdNy97xrpfqOvvWNbLWssZWxb86wIaz61uWE8DwvHj1kFVva47VN7bKI1NnGBK9V74re4ntUYdClDpcoiTgQqXGxhGscXxasbFKbszLdrLooawHK7ibulWrVKiprR3eb4ucF/lOtjLTwsrxUmsY2rnSxWRVsqVGEXUd47lRlGWyhqp4Tb969v67Oca25GyflVV2IXnVzIDjji5ouhyblTMtIsAmMtSuxs+IKMERZRsefjqhN1Elceqc+EoF7TVotuZaHLrrkV1txp3VKrQkayvYKrra70TSdxre+1++W7Vzxt4xUG852vGeTbY6T4uVtU1NXU90qio6uxavEQdfi8bNRV92NmeTeedQetKH+v+r0gAAAAAAAAAAAAAAAAAAAAAAAAAAAAAAAAAAAAAAAAAAAAAAAAAAAAAAAAAAAAAABeWOXOOsuQoI8S9F1zibVMow5Sht6lRR1wjqF7QqntD1C6lbT+ltpSkjqN1K0N6pzK0rS4RV4ylRqxg8TdOag+VScWotPkab2Pk3m9NxjUpymswjODktrzFSTe7buT3beY3bZxy2fqbyzGW88Z+bJVM8QZkd8sOUdlsRUJ71Ei1n2Rx5JIPA51jBzcUxzHKE0IxxLGtK1ICjaNylyiSmKnLm5QnOvS+bt6CvdA0La3lCFxbqg5057Grq2qRqThVW1rXqwlmW7D1s4bZb3FV2ula1avrTo1nV1Zxe+3uIShCVN7pKEJpJZSSWM7E3Yjlj2GYF5Nje5mcpiVmHEeWtqNco7o/lIlhkUXaJ7McY35Eecv5PikLmaZqkTIQ34vdk+N5pIk7YsYbpUttiLbJJClRpnGslKpO50ro+SpulXo2dfv2GVLi41J0+KpzabzJyjUnHfhczyiN01QsbuLmp0qtzSVrLGOM1FUc6kU9uNVxjKW5tJbTSkPSlSbquQqxdmaU7dSDJ2KYlI3hNinC2a07lKWEoqtsSmM+wtkxoxeUYovNLuTOcikrYehY6l239UWJr7b7i7aca+b4TVqEbKnRrTjHjLi3bUt84RqLjGuiMcuWM4XQW+hadaV06lODap0quZrHizcHqfK3uNsUE1d2uyHMsccoo+6ZzXGe+usEkaZjmvGtWtNC4FvLEESRS2vU1gK5nLcG6F7CGM6hWTKYwa39Z54rNJdmNGqXqFbHZR1b2zpRq6Mhewq6Puk4UamdepYzbTUZJrMqGxass+Js61Zwtrmq4X8rV07yhJOpT2KFzDanKLT2VGtskltaWNu7yDPJRid4dSTUShsNIcVxJrcqT3pFTeaWpNsMRKUt9tl6ZQkutuIOT3223Eml3F1tpWytB7iikqVJZU9WnBKUdutFJYa2v32/l8V4eMnlanjTqOSabnOWq14yTk3jHI173nW7nNqutlr3jNs1q1/vzjliC4G5UWAIS9imfG8ax+7yLriwbK7C4Exo1sCyWlJlbdHzHuFsS+cqWp/ZnFzjMjlbUrIkKNM2MSijupK6qXlfvalUuNEV4xt3OUlGUZUKVapKpq8urJ6scSWtFPY9qtaKdGFtSdarTo6SpPj1BLWi41Z04audibwst4bTaXTuogURyC/SvYXIcT2a2dmV2q20Uo1zsb0sW0TxY4zSbQ4uGTWa5QyGZkSe4gjGQ3BfkvEkSWN0vXSSR5jeUUbi692SFFpHYpJR1akIwtqVSzt0761jcrDuKihTqfqcKdNwjKUI6leetlRprXeNrRbUoycq1SN1XkrWvxG2FCOvUhqTlUnlpSanRi01teqnt2nl91Pwel2S2HxtiF3eJYyMUsezjJU+QnGuRcxzFti7OhWPskVx3HmLYpNppJXvrQ3rLG4lFH1LcmWmkr5Ata2FM5OiT2V/cuys61eMYylTitSMpRpwlN4UdabxGEdZrLlswsY2o85a0FXr06TlqxnJa7Sbaj+uwltcsLZ6XsTPR7G84Sp9mc11yyjt3yl5srwQ+p4NizWDk1NUZJrRMSMJxqGQ5fHM0TOHSGCwiRsZT5Y+WnzKFPzC3mNL9eopECXGDPEQVn+RqWsOLpXdGxsXTuIqrUudIXOu+NqSadCD8aLSeFTak001q7Es30bh686FS7us0W4U6NpRUVxcIrFWeqsqTT8dS25WN5qM5RXdmRZqIY9f47svOdtMFwlzY57Dcl54w3GYZnSLSRxjytC/Y7VTayw2WyVlZaLyyJA5rqM6eQylFf0ZE4sUfjz463uidGwo5upW0LOvOMqc6NvWlO3azsqKGdXWkknnG7YngqtIXbr4oRryuKUGpKpVpxjWUsPMG0k8Qb59rznnLH5I1ezt3KI62mua5pbVq14njLC175UijaiyrIcUTxhw4oNqqpcRU8rKzlDaoedbW7p/Ral23GUstrPptTejq+IuUVxbq4Ws5UVOLqrVW3bHO70PcaaMaV7S1sZamoSbS/VHBqD6HrYSzs6t62UT7eHDOCsaRTE7rOtko/k2B6UwlvxdGMIZCkeOS8F8oe3yzJbZsVMNn2FHI4spmUte8oNjVIFJ0jIn1p0BUOZFkV6vKGhxtoqWjbm4c60adGdKdxLjZ14a3G2XFp0o2+JS1YxXiNLHj5ktmx2c72jSSpynVUoUUoRpS1eLulJqpKssLWy8y252bN50XKeypglWpuVZjH5LAH7HWV+UMxtMcMOsQa+x9qyJMYvpx2K7t5Wxk3ODc3OThi2Q7AnxwhU7NpV7KomViw882rgrpepm0RTqw0hSpyjKE6dlVVdSzxkaUrjNpTqSblmcYKb983h5Wx7caQnCdpOcXFwnc0pUXFYTmqOLiUF5Lk1nkz0o86nx+Plj1zeFt+3P6Dz5t05N7k2Ltk9rGnA+10XzrheOSfAEszhEFCFpJx/J5OzNhzYTG5AyHZBhMiQO0MeL1DhZa5N7OaSuvS1oidCqkHUvodL6XVrZu5sp0q06d1C3qLOsoSeeMpyUXsmklse5tPD3O00fo/vi6jRuYzpRlQnVi8aspR/WyWVti2t/L1bTa1rV5gLkCP/AM6Fd7emVxS3v3y4T/8AwqH/AISl1ltQ+92gv/iD/wB/cGj/AJWb+cm3O+vpLf0hA9HoL702H8Hp/moo9J/fC8/hFX85nqi/gufmH83/AOdZJvS/9UWHPj6g8dwz+7rT+Cf/AN6qem4M/clx/CP/AO3Ah7+FT/8Aqd1E+uXkz/qtHBJwK+6b78RS/wB4zThP8Ba/jan5iPFgPoZ44AAAAAAAAAAADsGl2dWB1bH1ic3BlfGVwROzM8tK1S2urS6tqktY3ObY4ozSVaBwQKySVSJalOKUpVJRZ5BpZpdt1MNKScZJSi1hppNNczT2NdZlNppptNbU08NPnTW47OWTCXT1/XyucymRzOUOt5ZjnJJY9ucif3Iwoqwkq9e8PCpY4rLyySyyi7lCky6wqywu2tLbbaU1hSp046tOnCnHyYQjGPoikvYZlOc3rTnKcvKlJyfpbbO+V5ZymvnhGU12S8gLcnJTm5QlyMrmUjUzxMoZ29O0NB6eXnOV8gKOamlIkbG00twtvRN6VOiTVKTEllW6d70OLdLiafFybcqepHUk5PMm4tNbXtb355TPG1ddVHUm6kcatTWlrxwsLVlnWWzZsfPzn55DyplDLr0TI8r5InuT5CmRFtqd+yHMJDNHohuKNNOKQEukkcXNcUiKNOONLS2H2kWGmmmWl23GX1rmjb0KEXGjShST24hCMcvpwluWcb8LYJ1KlVp1Kk6j55zlJrnxrN4WeRYXKdWdOZsohyTHaiYSk/H6B8Nk6GDHSB2NhyKSnpTEJ0hSRm9Xcypnw5CaajNdiUVi8xKaYnvUVJvusrtxdNTdVQgqjjqupqx13FbVFzxrOKe3GcdBjXnqqGtLUT1lDWeqpbdqjnGdr24ztZa1Pj8fjw+YN3ueN/J1mj+322mzVVyqeb3RBjiNSLC+n8xx/jfEcMwqkx/ONbYXM0ElhuPo0TFohWTzqTXumZb3ZiRE2q21ZHsnR0lC6XnLUSRNVQoLNo46Et051I3F9CrUqyqucbiSSnNuTaglqarbw1KLWMJ7kyxelK8owjKlbShCMYKEqOsnCMcRWu3rbFuacVlvlI4nfKBZSfsdv+J8U4ywFqxBJs1qmPI6DWvHB8MkeTWJWpSqjI7OskSmQznJ7tFrr01Cz4kmmaCKuSc49O7sziRfSy2aloqjGpGvXq17ypB5g7metCDSaUo04xhBTSbWWm+TK3kdS/qTpuFKnRt6ck1NUIaspr91Nty60sdOd5glXtVrw4/1+X+AWq2pZx8n9ZxLalnHyf1k2wvYPI8FwzmLAbSrZlmMc3nwhylzG+MaF4NbZHj59teo3LocvVl3KotJykxrtGl7m2mWdc4u/urWtJOu63KW7lq2lCpc0bmSarUVPVlGWrmEsa0ZrdKLeHh8qyTRr1IUqlBYdOthzTSeJQacZR5VLkbXI8PeQiOrfhp/b7f18qIvt17Psyb8p7CZMzDDML48mC9rLhWAYSqguN41H2RujrQ2onN5Vvr6+rkDWSnSuUwkzgoJMlEoUFVdpDc2tx7qcqVkXqTeS3taNvOvVppupc1NapJ+M3qrUjFY3QjjWS3JuW7JLVualWnRpyacKEeLpqKSSzJvMsb2+V7G0lnatsIDsIgAAAAAAAAAAAAAAAAAAAAAAAAAAAAAAAAAAAAAAAAAAAAAAAAAAAAAAAAAAAAAAAADN3FfKFbM4qx6wYkse8f5QxZET3NXC4BnvDuK87MEFWO9qei06D35QicldoknMMSlqOs7A5t7BeqvPVHNRyg84wyruNEWlxUlVaq0qk/hJ29adB1Htxxip7JYT3va+U7KN/cUYKlmFWlFYhGvCNVQ6Iay1orYtmcLYksIh3P+z+d9opCySTOeQ3GbK4sxpYxEGqxuYoxEIVG0RCdMmYYTBIg1MEKhzTaSjSWmIY0wNZCm5MQaqtPNLtMp02lla2cHG2pqKnLXlNtzqVJNYcp1JNym30vl3EVe5rXMlOtPWaWIpJRhFc0YxSjFdS28pAg6yA7Nuenhnqd1pdnNr6R1OiircuVIqn0K5/UqHdGNK6r1PqhnU6X8eZz7+bw513GOpTp1F49OFTC2a8VLHVlPHyGynOCepOUc+TKSzjdnD2mVUg3azQ7Y9wdBWMmA44dMDORjzHcs4thTZAs3St3IVWqGB0yHk9juIkElXRWy3qDKcWa3VUXcxzkNH18ISupHBDRVpGrcVXTc++ElKnUw6MNm6lBr9Tz+ua37fk6Xf3Lp0aanqcQ9aM4KUakm9vjScnrJbsOKwWFsvsZLtqcpLMy5CjeP2GfvzIwoZs6Y9jN0SST6StCG1E55IlDOUvVtFk8mN9ljjLlsdRMLG5OnPXJWFvOPVVPnsrOFlS4inOpKmpScFUlrakXjVpxe/UhtUU3sWzG4huK8rmrxs4wjNxSk4LV4ySWHOS2+M98nsTe3Bc7LuhsPHcbYzxM1SeGlxDDbu2PeMTleF8JOs2hy5oye5ZlQFtOUXbHa7J1GovJLw7SQ5iUy9QxrOua9oWNx7CrPa74fcy1dzWulxqqV1JVoqrJUpa1NUnmnsjraiSTxlNZyyVX1d0adDMdSk06eYR14atTjFieNZZltxnG3cy6o7ygu1UZTZQRJZpB3xBmbLUjzrkVvnmA9fMlNz1lmWFqSX+aoW/ImLZSji7itJWKyC08TJY21CQqPJb0KQsy627Wpoi1q97uXGwdtRhb0nRrTpvioaurGWrjXXirZLK2dWNqWkLimqmFTfG1ZVZxqU4TXGNtOS1k8bN3Q2Yv4+yBM8UzmJZLx3InCJzuCyBrlMTkjVfZYvZX5mVlLm5cRQ6w5OdQpQVZ1VKqJPRqyampVqdQlONJM76tGnXpToVYKdKpBwnGW1Si1hroa3p8mxp53ctOpOlUjOnJwnTcZRktjT5GvQ01yrfsZIsL2b2Ax3l2S58hGW5rGszTCyd2yXJDY7mFSt4MyWhdEE1Vq3K+2++ri7Wu6xcQ5l0LcmZ8tb5Gwqmx+aGpyRQVbO1qUYW1SjB0IajhT1fFi6eHFrCzs3c2NZPebwua8K0q0Kso1ZqprzW+WuvGbfO010ZSxhpEE+X5Y60kklFJJLCS3Y5MEW/eVCRWqQK0q5CpUIlqJQSrRrEhxidUkVJjLTk6lMoJvLOIUEG2WGknFX2GFGWW32X23W0rTEoqcZRkk4yTi09zTWGnv3hNppptNPKa2NNbmnyNFU8vLxI3d1kEhdXJ9fn1yXPL29vK5U6O7w7uio1a5Orq5LjT1rg5OC085WuXKzzlStUcaoUGmGmX31QhGEYxhFRjFJJJJJJLC3dAbbbk23JvLb2tvnbe1vrKlfJZG6s7DHnSQPbkwxUtyKi7GvdV6xnjZTyuuc3cthbVCgxEzlurlfe4OVjeQmtXLrrlaqhp91TBhU4RlOcYpSnjXaSTljYm2traW7aZcpNJOUmo+9TbajnfqpvCy9rxjL3nSU9PgNmk0ljoXR9vnx1muFsXV7N2fR6TPVr5TneJlyfA8ytmbqpsk4ywqRrtB5H/FtiM6jJh1OdcoJh9GdRATWFyrabfdf2QO7WvlN3Orbc91spSlKmWhrCVCtbzpydOtdd91EqksyrNpa/PGPlRXi7Hvidy0ldqtTrcYuNpUXbw8VNcU3u1eXGd+c7PTH0Z3m2miEAwDi6O5Qq3QTV7KH8c+C2OkJx2s7BsldfnaTVknXNdElLxJeL2+Oi2rPMHB/YP+FdG619EJTpypqmjLSpVu604SdS9oq3rvXaU6agqaSxueqksra8Gsb65jTt6UZ+JbVeNoxwvFnrSm2+fbKTw+TKIPy1lef5zyTM8vZSfuyjIeQn1XJZhIetbKydd3tfW2qpb1pjrc0Mbf1WtlP+DNjYiSWcKdTIt7fHptrela0adCinGnSjqQTbclGOxJt7XhJbW23ve8grVZV6s61TDqVG5SaWMtvMmlu2t5+XebY+S/5Zqdcmxj3IuK02FI7mSFziZFZAREKpitgT2wSk5kao48G3uxEblpDs1OLTH2K0hvvbEJyBWjUqLF59i29OVT6Y0DS0tVpVp3E6EqVN0/FgpqUdZyTw2sNNvc8bd2Sy0dpapo6FSEaUasaklN603HVeqo7MJpppLfjHyltcqNyucv5TFvxNHnHDMfw5F8VLZG9J0SGXr5w8vj9IyG9EepUvKhgiqVG2o29uKJSNpLKYfcqOVKlDoeXemSJc6I0FT0POtOnXnXlWjGDcoKCjGLbWEm85b2vOxblvZrpLS1XSMaUZUY0lTlJpRk55cljLbjHYsL0+nT76Qv+sq+sAAAAAAAAAAAAAAAAAAAAAAAAAAAAAAAAAAAAAAAAAAAAAAAAAAAAAAAAAAAAAAAAAAAAAAAAAAAAAAAAAAAAAAAAAAAAAAAAAAAfTvADduAAAAAAAAAAAAAMLGMbN2OTHMN24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xJtLYssw20tiy/t6QMmVuXIAAAdQAAAAAAAAABROKhSkQKlKJFc4qyCbjE6G06xPcrMtp/JIoffYZYVW+va591l9tPLrTtV489zUq0qNSpRp8dUjFuFJbHOS3LP8AWuXfySUIQqV6UKtVUaUpqNSo1nUi3tk1hvC5cLPWRi5ZClbQiPcXLHKhKjTUsqefdI0l9hVDDLCbK1tLbLr68TDLLe1bWvG7t+VWtPP1dM6Tt6cqtbRbhThtnKVRYSe7dJ8/IuVbN5f0dE6NuasaNHSsZ1ZPEYRpyTb3Y2wS3bdvWfqjncwXpE61HjdSelVklqE51sjSW2mkm20vLMpbe2230pdbWlaUupSvCvbpQbU9MaVqwjVp6Jc6c0nGSqJKSluazNfMKmitF0Zyp1dLRjOE3CcXTlrKSaTT8TGU3jZsz8pezlI0bGxWPj7Zc206MRecipfapUWLTyrb+txFbaF2qVFDa3lW30oWXWhd55lxRNl99ttWvoWtlG6u06T1ISdNSzJ1Jxy6Udu1xk3HGWvFznBT0bKpdXcrW1/Vv1SahPalxcZbKk/Ji01lNb2ljLSLGIncycCLXJsx2rOarrbjSjFDsQnVqSOFL7Dik16ah3A0utt5dCiVNt/HgSYbT+VWpWl9J1Vx1DRU3Qxla88TcN+tjWjltZx4vMW0tF6NpS4mvpSEa6wpKEMwjJ5wm8PZsS981z45LsiUwb5YmUXkEHoXBvMtIc2tXTgpRn151vCteFtTCqmFHF231sKM5xV9ppBF/C0WejtJ0tIRkop061N4rUZ+/pvq5U9ybSxh5T3FZf6OrWEoqc41KVRKVKvBeLOO98rSeOTm29VuOmQXVNKXKLNESMfFTaQnU3mFPJSO68g5MiPvMqSc3mW2UKMWlk1pQ++67tX0pSla0tr6+mbuN7Ws7Wy75lS2+LPDcd2cNpejrLK30RbTsaN7c3ve8Kra2wcllPGPFUnt5PlKdXkWQNFtip9x66N7bS+2ilancyHKqcuvarfeUWiILt7fCltTlKey66tLaGUurbSustNXtBa93ourSo/rqkJJuO3a2lrPC+TnbxsC0PZXD1LTSlKrUazGMoTjrPO5NqOPQ+pkkNbohem9K6Nx9qhEsL6qQbSlbeNKXXWX2XW3UpdYYWZZeWZZWnGy+262vbpUX1tcUrqjCvRlrU5rMW9/SpLemnsae0pK9CrbVZ0a0XCpTeGufmafKmtqfN05S7Dhx/MJ20t5F8jfV83W+QjFfkU091VMsPj6qUq0Vbi1qopRYjbkxtK1pS3pJhZtl9OfYaXW++5MXfeXWicw+3jWnn62mqk687bR9rK8qU8qpPWUaUZbVqqScc4aay2stYWXhl5R0RThQhc6QuY2cKiTp03HWqzW/OrtxnZhYa2rOq3g/hHkVUjdUjRMY2pjBq+tC0a65XYtbjjrrqW0svPLLsLJpStxdl19pymhV5llymhBV3VKKWmqtOvTt9I2krOVV4p1dZSpyb96pNNqLba262x42YeVmtoanO3qV9HXcbuNGOtVp4casEtuslsUti2xxtxLDezPYZJlTlEGNI5NZSM1Qe6kIrrVpRppVCTEi4+6620o9PdQznpi6UrW+63m1vpzeNaVpNpq/rWNtSq0HFynXjSlrLK1ZRk3jmawsPtyQaHsqN/XrU62tq07epUWpJxevDG/l59mfYd5KnpzYWwta1MamQKblhKe9ElqbQwsky0269TWhKdUZdZZcXYTXgXzbLjrTTK0Lsutu6b26uLa3p1KNvK5qSlTjKMc7FJbXhYa68YWTns7ahcV50q9xG2hGM5KctzcXsjtzvW9b+RPlLjtrW6yy662tl11tK3WVrStbLq041trWnarW2varWla0rw40qO+Dcoxk1qtqLafI2k2unDeMnFJJSaT1km0mtzSex/LvP6GxgAAAAfbPIOTJ09r+0XPV8eos4vNiaiy5H1BVTmpq0trQzpFSOiV7V9v8i0+pnb/ALntV4civbd3crFSbuI0+NlDVbShiO3P8eOzbv8AlOl2ldWqvHFcQ6nFKWss6+3Y1v5H7DuB1r0/bYcwAAAAAAAAAAAAAAAAAAAAAAAAAAAAAAAAAAAAAAAAAAAAAAAAAAAAAAAAAAAAAAAAAAAAAAAAAAAAAAAAAFsSyMEyxtJbTlytvsIWlrqHIq20NuuKIUkUKu59K29TuoprdXtcedZZw+bxrdJWML2jGnKvUt1GprqVOSi5PdjLaWMHfo69lY1pVIW9O4couOpNNpbc6yxt2cvI+sjz+JZBX/8AaV/r/wBMn5v/AEfmil8HaX4UuPyse0uvCKuv9F2i5v1Oa3fIc/xKoPRK/wD2RPuQ8HqP4UuM/jYdvPsHhHcfgu0/Jz6ej7beba/iVQeV2Sv9OPl/yyacfm8KfyPL8rh4eAeDtFbfdS53rH6pDG97Gs8uVl+g1fCGu2//AGZbbn+snjc09ursyk3s3YfNlzMVZQossula3ULssspdXy60stpbStfDXhxr4R6mnHVpwjnOrCMc7NuIpZ2bNuM7Nh5qcnOUpNKLlJycVui228LoWcH9jc1AAAAAAAACwMo/4ByD6Uh/1ohFPp771XX72P5yLbQf31s/xj/NkdvCf8D4z/8AA23/AOVKE+ifvbZfiIew59J/fC8/hFX85kfZDs67zeBR0/8AloLz73BSnurXqailp3G60y2naupQhIcVTj26WqDKUr/LrwptNLvjSuirOfwUm6048ksSeySztTVPV5MKT5WW+iP8n0Xpa9jsq6qoQksJxyoptPa8/qsXs5YxfJsmmna8ryu58zwdryuHgHqdVYxhJbNmMYS5sYweae3ftzvztyWejh6ZDL3KWp1hthjmkolUN9pJdqfjzUdLjqGWVpdUy8xHYdfW6ytbjTDK1r/K4irho2nR0jVv4zkuOgozpKKVNywszb3uWU3y72d9XSU6lhR0fOmpKlNyhWbblFNy8RcmrhpY5EkWQy1/+2yW18v/ANH0/H5v/FYz2/V/CKi1ajwjvNaSiuLeM4iudYb5O0ubiLlwcs0lJtVnhJPL8bOxLesEnv69rbWheoeDSS0PRFFp9h9bOCgu8q62qcsu/wDvxh9K1LsJtpdUy66ltLa8eAvr25tqdtXlVqUnDi5JxcotttNYxl5e5JY6OYo7S3ualzRjSpVNbjINNRksNSy23hJJJc/OR7hchUTDOeotMtLUuy5Qj59a1pcm6mlT1vLpWtebZVUQppwpSlK32338K87jWr4MwnHR+tJOMZ1qkqaefePGGujZsa6Sz4SSi9I4i4uUKFKFRxx79azeccrznqZfMsXGtsYf1xF11h6ZqW3kGWV4Xln1IvsJMtr8ypZt1l/Hy6c3tC00nVlQsLqrDZKFCo4vmkovVe7n/rKzR1GNe/s6UlmM69OMumLnFyWOlJ4fJ8pbGJ24lBCWw2yy2h7lcpXqjKU/lGX3qTSieddXjWvMTFE2cO1SlaXVpTjWta8HB2hCnoujUSWvXdSrOXLJ8ZKMcve8KCx1vG9ndwgrSraTrRfvaChSpxy8Rioxm8LOFmTb2JbMLB38viqSXtVGxUdelqWpKVEKii7DDSTS6X215tL620rQwsy8u6nOp2q0r5dtB2aT0dT0lbqhOTptVIzjUj76LSaeM86b2bs4e849HX9XR1w69OKmpU5U505NqM1LDWceS4rHy8+2Os0lXkQtmINPvUmkvSAoxSZSlDFF5bU6WXnX0p2qXm3W1MupTjSlbq0oKfhHBw0fawlJycbmjFyaSctWnNZaWzOc/baW3B6SnfXc1FR1rWvLVWcRTeUlnkWcF05PkbrGI8ncGg4slUY7Jkt1xpJZ9lSTEq0263qZtt1tK1vJLrzuHGlKVpTtVrx7dMXdexs6NW3lGM5TpU25RUlqtbVh5x0NbV0nHomzoXt5WpV4ylCNKtUSjJwetBrG1NbNrysneSyUpoox3uygqqk6+4pMjSW3cy5WtOsuusL51KXcyy22ww0y+lta0LLrS224y6yy7ovtIKxtI15LXqTjDUpr9fOaWIrlS59+MpLkxz2VhO+upUIyUKcHOVSb26lKLfjbd7SW35WtxZF12YKIrny4+P21tL6XWNWpbqm9Rtt59UnVep1N6Vze1Urp9bq3U4UP53CwVjnwg4p3WtbpKPGd6anjamG8a73PHRjctjLJLg/xytdW5b1nDvrjHquTeNbU8jPLjGdyLiRzGj3AnOTt1tqZakaHU28mvA6iNyQJDjep30upS0yznUKPL51v8sgwrn20rddbTshpOVxoqtfUcQq06VTWhJZ1KsEsrVe9Zw9vO+pcktHKhpahY1nr0qtWmlJPVlOlUeFKLW5789KzuLRYXnJsvZEa5rNZWgm2w0u5xXlVNPdlJRxpZl5KYtKoTpUhd1vUK8SeqVOJMvtvMsuqWXwWt3prSNtCrQlRoRSlrVZwTdeSk8uMU/EjFYjs3vfznfd22hdHXFalXVxXkpJKnTlhUIuMWtaTw5ye1pczR3UOlEgeeyWOu9iRLJ2KwwopWXZwSn3mWnFEKDCqUutraUfaUZdcXZaWeQcXW0iy62+l3TozSF5dd+2dyqcL61i1GaXiPWWrFuKwmlNRb8pS+Q5tI2Fpb95XlDXnZXTTlCTevGKcXOCk2/fR1opt5jKLI7KRTn+Ms9Pa8s9JFRlpdc4VSXVQ1RVsJrQq0jo3Gh1ONlOd1OnatrWl/GtKVpo09KvTlSPH26ve9YuVR006TpPi2oKG7OdVZ6Mly6mi1oOFTiK/evfTUaXHfqqqNzzLXx73e8c2xYxtyOSWqbEiWxZeWassTk2qzSra2lGqaFWUPMLtrbbzbLzaX32W82nC26lOFvlU9tSVRQiqklKajFScVqxckvGcVyJvk5OrB4ubg5y1E4xcm4pvLUW3qpvlaSw+r5SoEhqAAAAAAAAAAAAAAAAAAAAAAAAAAAAAAAAAAAAAAAAAAAAAAAAAAAAAAAAAAAAAAAAAAAAAAAAAAAAAAAAWvLY21SltJbndUqSJilxSws1IoITG3Hlp1RFhdb1BJ9lbKlqDbq2W2UvrdbbdS6lLbrbq7SVpQu6UY1606MYyTThUVNvoy2s7zusLutZ1pVaFGNacoarjKGvhZzlLk37/AEY5Y8/iehHzXt6+6rX+H+1v5uH+wU3uJo3k0hV/lC+THjL7cxc+7ukPiNL+TP8A9A/iehH/AOW3r7qtfvb+rt+oM+4ejsffCtu398Lp241uh/bBh6d0h8RpfyVvkf7j7buVD+J6D8O29vVPDV1avK4f/DaU48fm8OHdp2u2eg9Hb1f1cLD+6Y4xnHLLbufL1bzHu7pFZXeNHGHnFrJb88mr052Pb8qJoKstLLLLtrWtpdlllta1pWtbbLaW0rWtKUpWtaUpxrSlKVr8wempxUacIptqMIxTby2lFJNvlbSy2eclJzlKTWHKTk1jGG221jkw3jB/Y3NQAAAAAAAAsDKP+Acg+lIf9aIRT6e+9V1+9j+ci20H99bP8Y/zZHbwn/A+M/8AwNs/+UKE+iPvZZfiIfSc+k/vhefwir+cyPchX9aJvApCorSxBafegUqLuPUk9LjuF15l3Dhb/YVZpttePbtIMrSn8ioptMy730toq7kv1JN0Zy5Ity3yfIkqmtu2qMuYt9ELvjRWlbOLbquKuIQ5Wko7stZy6OOuSRNXl8PK7fldvt1+Pg8Pc7XqU00nnKazlbV15x855l7N+zkw9mHtznO7qfMWgjmCZbLnKJJ0h1xzYkopUr7TSrk3btSVuJtttrdf1SwxXYVfStaVtMLNpWn8ioq6ekoV9IVbCnTlJ0Ya8qyadNPZmON+sm3HbvcXhZLGpo2dOwoaQnUjGNabjTotPXktvjp7sYSkuh85EqyMtkry9KG11of0YlpRLLOjG9RM6sUgYSbedfWy/jbzFBlK282nb5tePaHnZWVK+09eUq0qiiouScKjpvK2LMlyLbsxtPRRvK1loC0q0VTlJ1HHFSGvHDltzF7MrkL6SYghCU2029ErWc2vGhStcdcVxp5XOsI6Pz6d22+6+y6nautrTjSt1Dg9o6LTlGtVxjCqVZSj14ez5txUT4QaRlHEZUaT2+NSoxhLbse1ZJLKKKIKLIIKLJJJssKJJKstLKKLLtpbYWWXZS2yyyy2lLbLLaUtttpSlKUpSlBdwhGnFQglGEViMUsKK5kluRTSlKcnOcnKUm3KUnltve23vOilqE1yjD+hItuvPUNK6wguylbrjD6J77ySraU7damm22F04ca/yvKr5Q4tJ0pV7C7pQ99OhUUemTi0lycuDq0fVjRv7SrNtQp16cpNPdHWxJ/ItvSWxidxJXwlsKsvtqc23qkCounllGWKTTiaXUr26c9KcTfxr2q1rdSla1trw4eDteNbRdGmn49B1KU1nDj40pxeN/vZRSfPnmO7hDQlR0nWk9sK6hVpzW5xcFHY9qbUotbHyplwS6VI4g1Uc1hJinqiolIQmJvstNONNpffWltb+NvCwoswy6vCv9zS3tVuoOzSWkKejrdV6kZTcpxhGEcKUm8vYnuXi7Tk0do+rpGvxFOUYasHOdSSbjGMcLbq7FrNr243EdZpNvPhbMeYTemMOekBt6cytKmEXmNLnfcSZWnareVdWtl9adqt1ta07XAU/COTno61m4uDlc0ZOMnlxzTk8Z5cfPkteD0VC+vIKWuo21xFSSwpJNJNdDRV5v8A8EEn/wAeR/8AyTkJOEf3uofj6PzfIY4O/fG4/g1x86KDMZZlyeHGVUXI0tjvcWes5lDbEhhtiapSi4u6622+4kspQbbZdfbS+hd1vOtpxqOXhDGTo6Lak4R4yGtUSbUJOMEpNYw8bHt2LGcE/B5xVbSeYKpJ0W1B5/VEpT1orDW9b8chcHYVNa0pwyc4VpXt216yJ+FaVpSva/tlWnzePHiOtaL0nOOzTVZqSzsjHDi1hciymuXHynJ7paMjJr3Hoxknl+NLWTT3bZcj5924/NPE6Q7HkwbKONHOihvkC+h9ElEdLKms9E1xNCrVKqlaWVS1u51DLe3fWzmU5nGuPc96P0PpGnxyr8ZTqVNZLdJxxL0vabK/WkNL6OqcTxOpVoU9XOcxUlq8ieEti9PKdjij/ABg/wD9r/rpxHdoFf8Asmz6YVP99UOTTqS0te48un/uaR0EV7WVZ5w86JP9FD+uortHf84NK/iafzUDuv8A/m/on8ZU/Orgn/10qv8AJm3u/wBBN8e32vwDMdvCirj4lHm/1X22bfkyJf8ANin/AA76apMY9OebAAAAAAAAAAAAAAAAAAAAAAAAAAAAAAAAAAAAAAAAAAAAAAAAAAAAAAAAAAAAAAAAAAAAAAAAAAAAAAAAAAtuURZtlzeS2uhistOQsLXWXIzSyjanFEKE9tLrjST7a2cxUZWtOZSvOpbWl1KUrbdwX9hQv6SpXHGOEZ661JqDzs3tp+L0HXZaQr6NqSrW+o5yjqvXjrLGc42OLSz0+ksOuEofxr/wl8r/AP5qT3vFWuC+jMLbcr/6sfqy3XCjSmF9zr/6L/8AWP4kof54fPt1J73h4L6M57n8rH6seFGlOe3/ACL/APWP4kof54fPt1J/tbw8F9GLbm55H8KnueVsVPbj6TV8JtJbW+9+n9Se7H7/AJiXS7LSi7Cra1raXZbZbW7t3VtstpbSta93hSnHwj0MIqEIwW6EYxXVFJLkXIuZdRQSk5ylOXvpNyljdmTy/az+xsYAAAAAAAADoJQxdkrC4MfSuhdPtIt6VQjpNSuoqiFPHqHVk/VOd1HmcOrWcOdzv5XN5teLSFo720q2ymqbqJLXayklJN7Pk/rR12Fz3nd0bnVc+Kk3qJ41sppe36SrZGzrM0NjT1fpPW1CmRdI6l1Hq3RyrCuqdR6ob1Pn83jzOqmc3jw593l1ks6DtrWhbuSk6VOMNZbpY5V17+wjuqyubitXUdVVqkqii3nCk84yt5+b8wNslbD2p1KqamO4XW3WXUsPTnWcalqExlaXdTPLrWvNurZcXdbdeUbYYSYYXdreWlC+oyt68NaEsNNPEoSW6UXjY117Vsw0bWl5Wsq8a1CWrOK3POrOLe2MksZWxfLt5CPyINNEBFja3ZEVEtVllSirT2dOoWJye3bYSWpvUXHVtKs4Wl3FnkULpS2hRRdttttKVaK0pSjxNHSsu914sVKnmrGKeEk8POFzyxs+Ut5aU0ZVfHVtFQlXb1paksU5zTTy4prDyuSKSxt5S7IlEEESTqLU5yhc4LzKHuboru56laopS6tbq9uvMKoYYaZYXdebfzjb7jTj761vrZWGjKVjGeq3Uq1XrVa1TbOo3h8+Y427M7/Sq7SGkK2kJQ14xp0aSUaVCGVCnHHJube5NtLdjCRToohRJNnaY9ceqddG8tD1u6HzOodTJbC+q9M6Vd1XnVbuPU+il8OrcOfXqfG+Ojo2VLSde/c1KNWLiqeNqy9+c7cb8Y9u+WtpFVdGUdH8U1xVTWdRtYe1vdnd17c8nKXoLcqwAHx+Pc+PpjD25XpxvSf23f1Zw3j6cb0uf7fQRgux2oTOqt6h8gURhSu43LUdiUtY3KTa153PonMMssJ/lXGmc28pTaWYZd0a1PZWtlaCroWdO4ncaOupWc6uZTp4UqcpNvLxh42vkWzOx8he0dL050IW2kbWF5CksUamtq1YLbsz+uSTS3pbspvAR47Uq3RI7zCRqZOcgraYiQ3pS0TaQdbdSvPvTFGGFm8brS760tKT2m3F2WqaHlUoWFPQ1SpXp19I3c7yVNp06eFGnGS3SaxiTWzZq7WsttLCVtMU4Uatvo61hZxrLE6ms5VpJpqUY79XnzrPGZYSbTO8nMQ7NGpM2dcOtnR3Apf1eiTpnP6kmVp+pdSqqS83ndK5/VOqXcOZzeZXncbezSmjpaQoU6KqqnqVo1daSzlJSWqsbt/sOTRl8tH1alRwdRTozpYTSa1mtvNjCfJ1I/qbxPsyZyWrrh1tqUvJXdX6L0zndRIUk9S6l0lLw53SKXdU6pXm8zhzLudxtaT0fK/tqVBVVTcKkJuTTedRYwkt2XtM6Nv+8LipXdPX16dSmoqWMa7Ty21yYwdw9sLdIWk5ndC6mpT7LKc+ytLDyDi6cSlCcytt/Uzi7v5Vt1bLrLqVvKMsMKvMsunubOldW3e1day1IpSivGi4pJShlb088+E+k5re8q2tz3zRerNSlLVy2pQk3mMls1k92NpYBEFmaJLa1Isiqymmwq4oq25oIMWkE1pW2wkpXep6TbQuzhYUYUpJ6lbS2hJZdtttttNHRek6cFRpaTkrfbHDp5qRhyxT8Z7tkU5dOVnJbS0ro2rJ3E9FQdxlN4ninKXlOMdu/bsilnk3F2JogjQRVdFkSpTaUtQuKUxcruqrPqe5kmlnK7y+eTZdWl5tTOol3El3c3+6pffcZdZR0bCno6tY06kv1WFSLq1HKT1pLDk022tqy4rc21vyzg90Z1NIUr+pTiuLqwkqVNKMVClLxYLYuRb3t+RJFVFGCkXYEDHRX0+iHpX/AAqqfovVekrVKz+8UPUczmdI6n/fr+fzOf8AyedzLZ9H2rs7OhauaqOlGS1ksJ5qTk2s82slt34zykWkLrv28r3OrxfHOLUHtcdWEYfL73JQtURo2Sp+k9HGp/XskoroPROpdG6l1CnO6V0kzq3O6jx5vRyubz+HOrW3+Vy21g7fSN3euqn33GNNQS202lTx421ZersWNu/cie50gq2jrOx4txdvKb4zOyWs6jwub3+/nSWN7OpkkGXOUgTShhfzGF2JS0RG3VRlrCjyf5dOfzbzLbaX0svrZdYaWcXfzSbraFXl1vvgv9E1695C+s7nva44vi6jabjKK2JrY3nV2NYSeqnsZ0WOlKVC0nZXdsrq3dTjIx1tVp78Z2bpLKec+NJbVlF/pSziUqYlSo6WoKIJLPVVLtJqpOsKstNUVJsrWwmpxlLjKl2XXW2Vu5tta0tpWt1SjOEIRqSc5xilKb2a8ksN4W7OM9GXu2lNPVlUnOEXCMpNxhltQjl4jnlxz7z9xIYAAAAAAAAAAAAAAAAAAAAAAAAAAAAAAAAAAAAAAAAAAAAAAAAAAAAAAAAAAAAAAAAAAAAAAAAAAAAAAAAAAAAAAAAAAAAAAAAAAAAAAB9O8AB9vSBjC6eTlfJ8oxv6drxs+bd8gGQAAAAAAAAAAPLDcEsbB5YbgljYAAAAAAAAwklsQA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OXOdmN305HL9H25y3V77Qi+4lJZYbdZWtt5pnGpVLqVrxtsttutuM4eVW6l1ltK/3PPp268Na81XKNNJ42azWxPo59vOTQouSzJtZ3Jb8dPN0HWdkDh3E3rV/7YQ9+Vej0LsJe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v/opvWjP2wd+Vej0LsHEw6fSdogfbTjLSVZdhd1/ClhxdbqFc6tf5Nt9t9bq2ceNKc7n3W8f7rmUpWtZqV25SUZpLPKsbc8+7Gz27+iKpRlFa0Hrb24tbuhPlx8/Ot1xV8v9VeP4fj6VB3Lak+f5Pt9trIE8pPnOBkyAAAAAUi8y4pEqMsrWl1pBnNutrwutuutrbbdbXu23Vpd2u58wRVm1Sm1vxj0m0FmUU92UR16XD9XpcRSZ9vPt+3WdwAAAAAAAAAAAAAAAAAAAAAAAAAAAAAAAAAAAAAAAAAAAAAAAAAAAAAAAAAAAAAAAAAAAAAAAAAAAAAAAAAAAAAAAAAAAAAAAAAAAAAAAAAAAAAAAAAAAAAAAA7VacOFK8e12+Pzf6+H4OHdGc+nn25+fHsC2dPWSKhMuORpjLq1rdcSXzrrq8brrqW0tuurX5tbrqVur6Yu6LbpQb36uPRs+g4ZpRnJLcm8fOVYkNQAAAACgdPler+lV/PQRV/gp9X0o3pfCR5dvKR8KQ7QAAAAAAAAAAAAAAAAAAAAAAAAAAAAAAAAAAAAAAAAAAAAAAAAAAAAAAAAAAAAAAAAAAAAAAAAAAAAAAAAAAAAAAAAAAAAAAAAAAAAAAAAAAAAAAAAAAAAAAAAAJBa/lek+lU/PUXdD4KHU/nZxVPfy6yvEpoAAAAAUDp8r1f0qv56CKv8ABT6l86N6fv49ZHwpDtAAfH4/+dAC3rm5eT27l8qHx+Z8fz+n2w2cn9fo5Nn22h73259vL1j4/m+Pqd0Pt83b83OPt1gAAAAAAABzwr3K/wDl5fx+YA6k9i29vQjgAAAAAAAAAAAAAAAPt9uTr5h1/b5wA3Np7Gt65V1gAAAAAAO18f1f7eP9QBY5d3Qs+zK+cAAAAAAAAAAAAAAAAAAAAAAAAAAAAAAAAAAAAAAAAAAAAAADmn9fp9z0/wDzoC+32yhz/J8nX18m75R/5eXTy/w8afHiM/2b1v8AblfbIOBgAAAA4fH4+X/V3BnH2+2/5OYAYAAAAAAAAAAAAAAAAAAAABILX8r0n0qn56i7ofBQ6n87OKp7+XWV4lNAAAAACgdPler+lV/PQRV/gp9S+dG9P38esj4Uh2gAf1Z/dW9yt1KVp3aVr26f1jWbahNrY1GTT6Ung2h76K52k+pvD9h6lvEYatWfwkxbqR/EpD7tbCGu9RZiC6xz7FOq26Lk5L53Mo49ce3OuMlrwX04r617fUa0JHnO/Lp6BjdcdPj5VEuMWrrY75dPmxtikm8cy5S6dtQWmJ0XRhKjGEmqTXirFu5dbbljpb5TF7TvMumO9ew2OdR8ocmpgvGjZnZ0VwZnynrfJsuRXJWNpAsaXBU0TFCRIplL2J/QM61IUe7Nruho2EtfS3JcQ5JkJjQv6rqld2dCpdUtIV6jorXdK5VGUKkU8OL1YQabTxFrbrYwllEdtVtrutC3nZUqaq5ip0XUjOEmm8rxmpKL2tPZqp5zHCNJuX4DXFOWso4uq7J36uNsizaA1fUllC0j1WHSVzjtXZKXQw2lidxq3dMJsoaZS0s623ql/DnVuKU+MpU6mHHjKcJ4e9a8VLDzjas4KqpDi6lSnnW1JyhnGM6snHOOTOM4NguIOSUz9lKDYrmUjy5qrr8558bkDxr/AIy2Izcmx5lfNzM9LutUaeIDCk0fkCqrZLnS4pBEVkoURoqSGKkKppuVNzigWKeGrpOhSnUgqVzWVFuNapRo69OlJLMlOTlHLivfKKlj0466Wj61SEJOpQpOrFSpQq1NWdVN4ThHD2Pky03s2YeTH/GWgu0WVNp5JpwxY8q1ZtgrpK0ORm+Suzc0xfHDZBja2S2XzKYWnKmFuhLRZcnOJk6VUvbn6xxZioze9qn5kTuE9S9t6VtC7lPWo1FHi9RZlUct0YR3ub5ERQtK868rdRSqRzr6zSjBR99KUt2quVrOzasm3PH2jx+t/JjcrPK3nJmquxrO5xvUpshOVtcsnR/MTLGpOy50u7M43e4mtTNKoe+2tEljp6npLK3IX5rcSLm1wdSUyyxLU1bxXGkdHRhC4ovWqa1KtTdOTi4vbiMpRmk1z5TTyiwjaSoWl45ToVliCjKjONTEk8tblJPGOTqZrpw3yXebsrYQi2f5LlXV/XWC5KWPKHC5GzebWrEcgzgqj6ura7fxaNq9rcSliNI69SbL3WSrYyzXKVKUyxxqiUFq62FbSVClVnRjC4rVKa/VeIpa8aWd2u9ZNPc8RjJpbeXByUbGrOEKsp0aUJS8RVqnFynjlhmLys7NrXo2mxflDdDcgbEcp1rDpVitvxri/Kcm0swujWkyk46PwtvlWP8AE83lk1ufXKAx2WqFDiqKhzqjLcm1nd7HN1qjqertRG3uBPBY3tO30dWuqzqTpq8rbsOeJ1YxhhTlHCWVlZWEnhHVe2s697SoU+LjN29NvPixzGMnLLjF7dnImnzms6Q8mbsIh2JxvqrBZHhDOGcZ8xL3d8ieEMtsE+R4aXsKp1TTCK5slRBaCJwaSwctmWrJWRa9OrUgTdHsTO65YqTpTLGOkKDoVLiUa1KlTaSdam4OrrPEXRg3rTUnsjsTeUsHJKxrKtCjF06lSecxpz1uLa3qo9Varjnb1PA2E5NnL2BsRLs9MeWNaNl8QRuSNMOyHOdV8wpcsteK5RIK3WR9nyInvZI86MdHxRZcia3lMgco4pX3JUNHm1U4thS1Q0hRrVVQdO4oVJRcqcbilxfGxjtk6b1pJ4W1rZJLa0YrWVSjT41VKFampKM5UamuoSa8VTUoxa1tqW9N7FtxmScV8kJsTk2E4skrllfVPD0xz1HGuW4DwZm3OrbBM45qjcjMMTw94gkKqzOaToc4WF3I4fdJnyOGPp9xfRbKlGlm3x1dK29OVVKnc1YUJOFarSoudKlOKTmpS1k3q58bUjLHLvWd4aOrzjTk50Kcqq1qVOpV1as09kXGOGsS5MyXNjOwgDBOgGxOeMuZgxAhbIljFw11TyRZsPNszy5tgONMHIok+mxl9U5CmB9HBMkqmfSFLenQsiZ8dXGiNxXtyBU1NbmuRzVr63o0qVZuVRV8cRClHXqVcrK1I7M4W15aSW9kVO0q1KlSmlGm6KfGurLVjTw8PWljZl5wsN7GfrtboTl/U2M47yQ+S3DmZ8K5YVPrXj7PGu2QiMnYmkMhi5thMjjHXzraxu7RIWgy6601ufmBrqtuSuljUYvvZHq1vzbXtG5lUpxjVpVqeHOjWhqVFGW6WMyi4vkcZS6cbBcWlS3UZSlTqU5+9qUZ68G1vWcJprlTSIL1+18y3tFlqJ4RwhEVc1yLMlKglpZ056VCmTpEKU5wdXp6dnE5M2MrEzNyZS4Ozs5Kk6RIlJuuuvuMvKKMmr1qVtTlVrS1IRW17ctvZGKik3KUm8KKWW3sIqNGpXnGnTSlKXJnGEt8m9yS5eXlwZeZv5L7NWIcSy7N0RyzrBs/j3GSxqQZjc9Vc0IstLcMnvqu9vZjcjM9zNH3NubXFxKUICHxnTPjHaoSqLj3IpOVcfTlo6RoVasKLp3FCpU+CVxRdNVdmcU5a0k3jbqvVl0b8dFSxq06cqkZ0a0YPE+JnruHTJaqaXO9yLjhnJN5xleq2N9yXjNGqOLcH5RjuS3eNO+YMyn49d7n/G8hfI5bjm1qd4n/AG7yDOlMZka6DM8QUyVvUtrMpNkzxFlKhvSLdJ6UoRuKlqqVzUq0pQjJUqOulrxUtfKlshFPEnJJ53JrabQ0fVlRhcOpQhTnGTTqVdRtxbWovFeZSaerjKeHlo1jNbW5Pbm3MrM3rXZ4d1yRsamptSnrnFzcl6gtKhb0CJNYapWLVio0pOlSpyzD1B5hZRVl5l9ttbGTUU5NpJLLb3JLfteFuOFJykore+ZNt9Cxyvclz8qSZ6YOTf5JPLmEeUA1hV5myHqC/TCMSMyTZV1NIzdEpVsFCIy4QF7V2LJjixc3WMrlYgJdWh0cG6OSGTuCNuVJ3joV7eUarK8/pDSlKrY3PEwulGUXCnc8U40ZSU0lq1FJyWthpNxSzsznYXdjo+pSu6Dqzt203KdBVFKqouEvfU3HGzKbSbwtrxk1MY60hy9ttm3ZQzHR2O8fYxxBM5Y8ZUzPl+XIca4VxSzOUyeW5gtlUtVplVqVS8Kk5qNjYmZsdXhdRKqOStlyJCrUJ7OpeUrWjb8ZxlSpVhBU6VKPGVqjUU5NRTWxb5NtJFfG2qXFavqOEIU5yc6lRqEIJyeMvLy209VLfyqKziy9qdD8zanMUBn0ifcV5cwtlM52RY5z/r/PEuT8NS14YDOpP0eSSdOia3BrkLSdaeWezSNkZVqm5E6VbC19jO7XId7e9o3HGRiqlOrSSdSjWg6dWKazF6rbTUktjjJrnwa17Spb6kpShUp1G1GrSk5U208NazimmumPVnbjOyTcgntNDstOeB5JsDoyz5lORty7G2MXTY2jTPM3J3NktdU12L4g7QtBI7qXuBTrGCL582QMlwf2B6uaTHBhTp31VxrTVs6fHKheOkm1OoqCcKeJOLc5KbWOXxHLCayk9h0y0VXjLUdW1U2k4QdbxptrOIxcU87l42rl7m1tIvbuRg2tcmKToyZxrLZn6IQ9dO33TP8AjzY1W2yKNtzSQ/qT1GMG5uWtSN0tYFSV5rG3CXI5KWkVJSD2gpwUkor93pe1zBqFzxM5RhG54l97ty2Lx8qWG2kmoNZ5dhp7mXGJ+PQ42EXJ26qp18Lf4qWN23Gtnds2mMGrWiuXNq2Cez9klGIcO4ZxeqZGvIGd9hMhJMY4ljL9JrzC45Gjn0xC8OztInm8rmJmmOsLwpT1ORVcbUVrk3VV9FxfUbeUIONWtVqJuFKhDjKjit8sZilFeU5JENC0q11OadOnThhSqVZ6kIuWcJvEnl4exLK5S+J9odl/WzYLWSHz5HiDL0Iz/LYOtxFkKE5Bc5TrrnNgVzdmjrs3oMjRBGhkqZoJcFpDNNCkDa2zSOt7mQ4Jm2y5ezqFeKd7RuKNeVPjqU6SlGpCcFGtSernbCWzL3rxmmuXlN52lWhVoxlxVSNVri5wmpUprWSfjJay27G8JrkztJzl/JyZh2V5QPdTXPBcJwRiSVYEZ8jZRXYtZMjTI/GSGPwZ8hccXRDHM9m8WQuC9wWuU0bFKFwnyDHkUJL67qFq6Is6JEhsghpCjQsbSvXqVqka7jTjUlThxjlLLUqkISaSSWHqObeFsbbZLOyq17q5pUo0oOjHXcFOSgorVWrCUorLzLPjaq37lhEK7C8mrl/AWCkuyLdlrWXYjDxExQ49mUt1izElyykxlOHRB1xa41P6lMjLa3K3AjhamXM5j4zVONQlmOZdXZnq4TUNIUa9bvfi69Gq4OcIV6XFupCPvnDbJPC2tPDwnsIa1lUpUuPVSjVpqSjKVGpxmpJpY1vFjhNtJNZWWll73ruHccf2+322coAAAAAAAAAAAAAAAAAAAAAAAAAAAAAAAAAAAAAAAAAGe/JdYxgWZ+UD1VxblGMN0zx/NsooWWVRZ2ofVte2sxrdDjESyiY5OfUm80kq+vUji7uNlOF1KcRw6SqTo2NzVpycKkKeYyW+L1ksr0nXYwjUu6EJxUoSk1KL3NastjNiKDYfSuU7nrdRp5yW+uF+OnrYpy16slGIZDmmIZdbUizI5+O2iWMS/s/eW9Y/tt16V5uZbW5KkeFJN7dacjKU0vs4XQvIWquYaSuFUjSVXVqKlKk8LWcZLi4tp7s5ytmNyZ2qrbTue952NFQdTi1Kk6kai2uKknruLa3tSWGYmS7ktcnvu6W2+t2FpBE6Yu1Wl0junufMyS1rx/jHGuOynMwuOPOUZqpJuQIXg1JfagUNzK2rnR0cWp9WtTFRta3G5v6o6TpqztbitGfGXEY6tGlF1Kk5vKlqxbWctZzsWHyYOadjPvmvQpyjqUZYlWqyUIRi0mnOWOXP62L3biCNptBsx6qxGD5SdpRiDNeDMju7lGobsBrnkEjKOH3WXMxJih1himQltrM5sMqSJiFSktnkbG0HuSdvdzWfrjYyPNUE1vfUbiU6ajVpVqaUpUa8OLqKD3SUctOL8pSa5CKtaVKEYzcqdSlN6qq0Za9PWWNjlhNPbnals2mSGcOR0zlrc0p3jOGw+l+NSnhTie6HNcpzk4tUpn0cym8wxjUTqHQtXBSZe4wnF6qY3qcpvitjb+sjbEZo4MKaTJmUu9bBR0rRuJuFGhdzcXUjJqinCMqet4spqbgpTS8Ra2XmOdXOyWpo6rSjGdStbQU1BxUqjUnGbilJQ1NZqOt4zS2JNrKRJfKgcnXhfU3CuomSMV5k1+eHaa684ycsjxqJZVnUvlmYZ5Ij5Fc8ZxxSzyOLpW87Cq8ttTI0rlYvjBpKultpURJoZeYItHX9W6rXVOpTrJQrSVOUqdKMaUIqOKVRxm3xrby8a6xukiS+s6VClbzpzpZnSi56s6kpVJP9fBSjhQXJnUf7l8mkYXBWAAAAAAAAAAAAAAAAAAAAEgtfyvSfSqfnqLuh8FDqfzs4qnv5dZXiU0AAAAAKB0+V6v6VX89BFX+Cn1L50b0/fx6yPhSHaAB/dnbvspT+lb83w08FBrU95PC/WSwm/wBy+r6DaHvo8+tHl2b19s5PZpzq2fwtpwvpbbdWxmvupS6nOtrW3k3yK8Lre1xtrw4VpxpxpXhxHknt4Mw2f+8S2bMf5a1nl9PO8noW9XTtR80Jvbtz/krePtybDSMv5aPYlrbnSmE8B6O6rzJ0bFrLXLGtWrUOx5lVtaHQi5I7IGOXLVkiNZaOSK8xKctbkid0T2X0PblyJYUQpKu/ci3k1x1S5uIJp8XXuKtSm2tqcouWJbdrTynzYKz3SrRy6dOhRk1hzp0oRnhtv3yWeV4e9Patu01DqFB6tQcqVHnKVSk4xQpUqDbzlChQdfcYceccZW4w040y64ww0y668y+66666t13btEksJLC3dCXVyJbsLJXtt5edr3/Pt+U9Pj5p1Io7DOT5btaNAEW8xmYtcsSZInO4Wa5dsZM8dQmTyRQsOeMXpHfFWXcW4wwVD8ImI1NL6SxyOVFpllCVxRbs1uCl18zO6VR36ub2VpOFStTp2tNQjKaipasnmEqlWVVvkymmscjXoFQcFacTbRuVKnTm7ibcoxbayk9ZRhGC2pY37d6MpcoNp805Wflv9b4jVA07BbIaXXwzA1Vzk1sjjMnonDGGJXIcTx5W5K0dTHbJkUINWWJ7DLEdzRHHJ0dT0qBvMUFxxeNHaJrta1ChWi6+NqipJwUpdFOW1+Th8qNn415pClHEatWk1S24zKKy4p5ztTWMb1vbxk18a4arbJ678klywsgz3hbJmFG2eNWnzLEG7KcUe4E/SddCc53LZIubYxJkja+qGhlImbARSQ3tljMsVup7e1L1qxueyG/quLq3uNJaNVvUjVUZzblBqWMxexyW5tNPV5t5zUqFajY3rqwnBNRSjLY2025NJt9WcYeDqt4da9hdzMB8lvmDU3FmQs+Yrj+i+Kdb39sxFGXqcX43ztiR2fW3KaWbs8cSr74XfIFrwzLypBICW1I8JUNyo1ZckRpjr82dxQs6t/RuqsaNWVeVVOo8cZTksRcMrxtVeIkm3seFvFxQqXNK0q0IyqU40lBxgtZwmn4yluwsbdrxt38htRZI+7RL+EWcnxFX6pHX2MaMxyPvVUq0hxT9dmXU3OTc41TuKU05MvI6YmO6itTHGkKi+aeUYYWZbdWvbUtCXEl72WkHJZWNjuIY2PDWzka2PedeHHStFSXjRtFF9DVKabyt737TTPyDr+xk7GbQ46NZ4hKp/nXQvYvD2GsfzqQK4xG8rZOfjoS+NmKFz4geowtabJyzxt7bzXRFKI6vQoillW52SLjSD7LTTEJO1tJpzjChcUatWVNJzp04rDmk009RtSw01HGWmkzh0XPFe4j4kpVberThGo9lScpRag3lPxsNPb7cEjZHfttMRaZ7gsRPJP430nwvktqxjB80TyWfx/QF9fVCWdVc8fpMcMWw2Y3C3Ib62vqVwWGW49jcnUszScrd3WiRuuTqxHRp21W7tpLSda8q03OdKH6nOMU4NTc5U4LUTWzxmsywsZ2PapOvTt7iHeNK2pyUITk9eLb1oqOopSfGNZT2KSS1m+UyviGIM+5Wt0hxptJoXfvBCnjDuB4lr3yhmkkpzNDpvhXE7o/VSR66b5La2CmLHaaYHsNOvuaMoR2Jp48obVK57kay5zcpGbzyrUKXftS3u3Z1OMrOtZXKhKFSrhKUo03mSjWwsOEsYe5cnRGnUqK0hWtlc09SlGhdUZSjOnT2NKclha1JN5UuXLby3nHbBOLtjcd7GcrDjzWt4xZygMFgi2kRzvrnm1fM5xmLbXFyHKKlsumsAbYjRC/yfJ2FXOy/r/O2OUNq2PSd7bnCINEje3uLtBnTcToTttHVLlVbKco61KvTShC2qSprWjLWyoxmspKUWmlJPDxmKlGtCteQoOncxi3GpSqPWnWhr7HHVwm4PLeGtr5coijlEdboXj/SLDOdo/hnP2gDrknZGYxhfyfeZMlTKWxl5rHYClvUbKYvjmQkbDkBlTILegQWVLJszLHE0+TMaJlWt8ZTtKuXS2FzOd3WocdSvIwpQl33TjGMk3lcXUlB6knva1MLGdbDwnDe0KcLelVVOdtOc5J28puSwv18VLak+VPGNjWc5cb8iqvRuebtpsNtz80xrLGzGg+y+vuvrk7uqZhJV5tmqGLrolHkj2sNTI2dzkSRhd21ucTVSdRasMJRobzFi0lOdtpeLVK3quLlSo3NOdaKWf1PO2TWHlQeJPG3Z05WmjWnUrU1JRqVLecKTbUcya97nZtlu53t2k7aJa37A6aYV5TzMu2eKcia+YqfdCsza4sSbMUUe4DfkzN+YFbG3YujkIaJKkbl8vPTLWN3WHv8YSOiJhS32K1a5IjW3KLoL25oXtWxo2tSFaqriNRypNSVKnFePKbWVHK8Vp4e3O9E1pQq21O7qXEJUqfEzp4mscZKS8VRWzWe/DWVztcsL713XV5KHkTLK3VrZaw7+XW28f5NLrthorS66lPKpddSyyl11KcbqWW8a15tOEtkv/aelW1h69BeilF8n2eevMV037n6PWdmKrxyZU3tNfmk80imONytSshztekaoRBNmcEzKYuq7nURNcWjGUYs9yByV8226vRULSiVqj6Utu4lE305tePCtheQlUtLmnBNznQqxhjfryg1H0v+vPLyW0oxuKE5vxY1oSlyeKpJt827PTk9Hev+ie48f/hBjrmyQYVyQow0btFmzNSbPV7EsriF3xnkMmbP0HcGjJNlt8Mc1zq1y+ONKeKtLysfEjmeayGtZB7Y4FJKGve2stCcRGpFVlbU6XEf+8jOnqKacFtjhqUm2ksZbeWXNG2rx0sqjpydN1qtTjcrUdOpruHj6zUspqKjvxhKOPGMP8fwaZ7NcnTygutOure4yzYWCcoSk2RnOKImnq45Dyvr5YyvOPiEkWjKKt75M00FySYilLo2tKNeY2HGtVbCLnF6ayFfVVnC3v7K5uHq0JWLoRqyT4unW1lNOUsNQc4Zim2s7tyZzqLrWt5QopusrtVZQj76dNKUNibzJa2J45NuFuzYWXcaT/VfkTGPDWy8SfMb5bznv/XMOHMO5BRKIvkaPQCD4cMgszykuhrnYRI2Bvc3ypUOsbpC2tKlSQ5NkiRJ1Da6IlqjKqU7rSk61u1UpUbOdKrWh8HKpKblCCktk3GO170spcprOE7fR0adZalWrdKpThLGsqahqSlq71lrm2527yf+UOuup/CXYTWla0rbtRye9bLqVrSttaRXXO6nNrx7XC6ta0rTyq1404V4VpFY/eOts5Lt/wBJPsN7ltaXpNPdO2SfRqwR3OoB5x38KFmNxpl5la7a7xp7rrrrq1uTlY6z+nsJu7fCpVicuwqhdac2hdltvDm04DWv/wA36GNn6jQae3esPka5dvWZp7dL1l+6rL/+R/LzbPQsmLWh2t7dMuT42Cz7ENbpNvnmeNbFxHGLbqukk+WTofjKLO8IKfk+xsnxLhOUxSe5LVu7zRVjpoRJHREQ2pkTy+mnXomRzMRS3dw4XFtRncKyoyt9d3GpBVJtaq4uNScZqGFtaST2rD5tLaipW9eqqTuZxrKKoOUtWKe3XdOMouT34w3z9Wbm7MLnEAgP8HgjWR8HxnW6YEZbzG5OmFIh2V2MUCLkWyGB5O1t1Es4muQpg1u7gyvLa+yRjkktcHhgkTs6sy5IxnIb2Bs57CcJ1NLuFadeMoxcasmtaa4pLWbUUmk9iaSyknl5y+i5hKMNGa9ONF8ZJOEM6sW5J4Sbk1sabWd5+iUy8rlN/wCEQ3l3VtvpydXKDUpdStaVpzrsTW1rStPKrwurwrTt0rwrStASTsNAp/HLV+hza9uH8nNlN/8AmtMfwOt+bTNeOqV113IwcrDZdWt1hWU9GTSrLq1rYWaZlJ3LMMstrXhbffZZbZffbSl11tltt1a0tpSlhc7NLaM2b6V7v/Fx2r28vybzit8+5mkVn9fa+2rydO70GmAWxWAAAAAAAAAAAAAAAAAAAAAAAAAAAAAAAAAAAAAAAAAAbMuRtp/+lA0t7Vf/AFyN3b+Zw6zPPx48RXaW+9t5+K+T30dnX8p26O+7bfom8+rIy+2K5YfN+MNiM7tmINbNDMRTyHZiytHo1nWCaoQojNrUe3S+QMlZOVMH9W/oT5a4pbDTnV4WMSmi5YrWHmJqUUXWDmoaKoVaFJ1at1UhKnCTpyuarpvKTw462NVcySOirpCrTrVeLpW8JKclrxow18ZazrYznpeSj1HKyPt/yavKP4Rxse+5O24k+ccP7QTOIpVRzxlTO+NGh0WUmatnbLzL3edOkTmq+2YvDchtcHZW5vTYQhRrHp4a0i5dcXa39jWqJQtadGrQU2sQpTljU1nuimljL2J8u1G1Bu5s7qlT8a4lOnVaz41SK99jO9rkWc79hw/YuyRqJyLmYMebWxWQ45nGz23GN3rWvBuSWkyLZHjF+JmYyuW852waR2oJOxMT8yGteMlbma1p1t158fuPItYpQzL3DCqU7rStOpbSVSnb21aNerB5g5TwoQ114spR2vVy8LahqTt9HThWThOtXpulCWySUJJyko8ia2Zf0osPl71SpRvzaSepUHkodcNakqEo04w0tGlvxUyLb06Wy+661OnuWLFiu8kmlhdylUoUXW1OPNvvk0Iv8lq7P/zdz+f7Vj0EOkW++Ke1rFvQw8vZ4m/Zu53hfIXTyreP52+6x8lLmVkhkqd8Rs3J44Tx28ZPbGB1XQFonqV4lvV4W6y5MlNYm+UW0LN4MSxeS5GUJUVLTX0IO5mujakI3OkqLnGNZ3k5qm347g6cMS1d+q1zbt2xYJdIQnKjY1FF6itoQckvFUstNPG6WVsWM7+p6LxclSAAAAAAAAAAAAAAAAAAAASC1/K9J9Kp+eou6HwUOp/Oziqe/l1leJTQAAAAAoHT5Xq/pVfz0EVf4KfUvnRvT9/HrI+FIdoACla08r4+l3K+GnbAZxu+3VzEz12P2Grlu/P38fGZv49jC6lGZq/jQm/8bV5VY3SG1LuyP187Ma2ViFKRWtlXnm9jdKMfDrZTooiVCgqaoqlTVJNNUlCKgmpKaailjOutfd77ab8bV1nPjJ67WHPWethx1ca2/GNm/atm7YQwJTQACTWnNeZWHHL5h5jy1kxmxJJ11jnJcWtU7lLfjqQuRdyW+xxfISkdSY07LrL0KK6xWvbFCi25GlutMpVOVWyN0aUpqpKnBzSaUnFOWHvWWiRVqsY6iqTUfJUnj0bjo3vIk/kswpkORzmYSCf2q2twtnL3Jnp1mFF7GUjIZV1JKuXHvNFjOQ3oSWtTRb1ZvKRJC0l5Vicm2zZQgouGpHUaaccbNu/ZuNXOblruUnPfrZednTvJAlezuyc8LmRM52EzhMysis8cj2QSpXlieSIudsEPcznqJMkyseH9ZbJ2iLPKg92jra90XI2RzONXthKZWZebdoqFCLi40qacG5Ragk4yaabTxsbTabWNja5Xnd160k06s2pbGnJtPr5y3IPmzMuMWSWxnG2W8m49jc/Q2tc7j8InkpijJNWy0pQRa3S1qYXVAgkaG0hWqJtSPCdYnoUpUF0L5hxlt2Z0qdRqVSEZyjtjKUU2upvaaxq1IJqE5RT3qLaT60t52rfsTsC0zqKZQas55hbMlwOMpIVBsiN+TJojnMMhyBkWRpBE4nLU72W/x2NIY44uEfRsTO4I2tMyLljUSlsQqTiL8O3oOEqTpU3TlJzlBxThKTlrOTi1hty8bLXvtu8zx1XX19eWvjVUsvKjjGE9+MbOoh8swwkyw4ky8o0q+0ws0q+6wwsyy6l1hhd9taXWX23UpdbfbWl1t1KVpXjTiJGk1hpNbsNbMc2CPOHlbH0chKeTM75wzVawWZjzLlXLNkVSmoYvZkzIcundkbQn0JtORsFspd3WjOkOomT0NTt1E5JlCCaX2V6lZzdKdGlSzxdOENbfqxSb255Ebzq1JpKc5zS3KUm0t25N7NyKmH7B57x5CpFjWA5uy9B8cy/pNZbAIfkqZRmFSmqxNYjWdkUWZXlExvXS0ZZaRT1yQKerpi7CDecVbS2iVGjOSnKlCU1ulKKbznOctdXoNoV6sFqxqTUXluKnJJ5WHuZYkRmUux/JGiZQKUyOEy9gVdNYpXEXxzjckZVvMMKosaXxnVInNtVUKNMK6QjVEm9Tvvs5/NvupXaUYTjqyipR5U0mn8j2bthpGUovWjJxlzptP0nc5Hyrk/MclOmmXcjzzKkxUJU6I+WZHl8hm8mPRpOfRKkOfpM4uboamS9UM6OQYquKJ6pf1Oy3nXccU6dOlHVpwjCPNFKK2dCMyqTn7+Up43azbx7SxbDLy77DC77y7y7qX2X2XVtvsvtrS626y62tK23W3UpdS6laVpWlK0rxoN3tWHtXM9q9DNU2nlPD51v/AKuslHJOdc25mLj5OYMxZTysTE0d7dFisk5Bls5LjLebQi01DH7JO7ulrMkMtTJ7TEzdRMTfaQTS6ytCi+bHClSp5dOnCDe9xik/m2fIbSqVJ4U5ykluUm3j0lvv2SMhymJwmByaeTORwbGhb+VjiGPsoe3eJ4/KlbiU7ykuEx1wXKGeKFyV2IIdH+xiRoLXhxJJWuNFKkqw23ZQhGU5xhGMqjTnJRScmkopyaW1pJJZ3JJbkjDnKSUZSbUdkU22orbsS3LOcvG9ll9rud3/AMPU8vwjfZzc/wDV6N/Sak6M+0Gy0dZYLGo/sNnFijuL3eyQY0YGfLM+bGXHb8XYqKse4K1IpAShiTvYWuXF2uTAQ3rbbFquyh1LVBtLoHb0JOTlRpyc01PMU9ZPepZW1PlT2PlJVXrJJKpNKPvcSezmxt2Y5OtkdR3IM9iEySZFic3l8XyCgc1D2hnUdkryyTFE8q7jrlTukk7atTPSdzU3KD7lC8lbYqPqedUw26pt9bpHCEo6koRlDGNVpNbsLZ0chopSjLWi3GXLJNpvbna1824/ue5FyBlSUOE4yfOZjkeaO3UOusvnsmephKHPoxNiZN1xf5CtcXVb0dOWWQRVSrNqUSXYUXzbLLbaIU4U46tOEYR8mKSXsSyZnUnUlrTk5Pnlt2fLk7mRZozDL8lkZplmV8lSjMaV1jz6myzIp1KHvJad8iJTcRFHkmduToplJTrGCGdoIjziW62q2UlqbS205NYhTUK1jSpQhxcKcIU9viRiow8ZtvxUtVZby8Jbdu8OpOUteUpOezxm9uzdt6Ny5ls3H9s+bMyx3KJ2cI/lrJrFmlS7vsgUZeZ57KmzKBz9KE7gkkz2dP0TsTKzXeRJHZ1SvrkY7XLHZO5uBK85QWtU2mHSpOnxLpU3S1VFU3Faiitiio+9xjZjGMBVJqbqKUlNtvWTetl5y9bOduXnbtKTGuXMrYZfzZZh7JuQcUSk9vUtJ0lxrM5HBZAa1LLir1bYa8xdya3IxvVXkk3KEd6m5OdcUVcYXdUu2tMzpU6kVGpThOK3KUU8cmzZzbBGpODcoSlFve4tr5goy7ldXbG7FWTshKLYbJFsyiFp8zkZ1sVl7k69fXGVxuhjldRjki98/tytfGyiVzVO39sT1Riv+zAqdNZxCKytV4illbNjx1IOrUeMzk9VuUct7JPa2uZs7P8Aj3zfST5Em1Mx5VpM8vRyQQ/LMtpkOXUk2UIlLeiVlUWyI/Ud+us2jklqgb6yBkkqtzbHnoKPrklU9GJ5hUqKjThxUNWk06UdVJU3HOq4rGIuOdjWMJYWwOpUblJznrTTU3rPM096k8+MnhZTymW605IyIwwuW43Y57NGbHk+VMS6cwNplL43QyaLYsrvXxlXLIujXEskjVR1cYYsYj3hCsNaFZl6lvuTnXVvrlwg5xqOEXUinGE2vGipY1lF8ilhZXLhcxhTkoygpNRk03HLw8bVlbnh7Vzcm8ssbGoAAAAAAAAAAAAAAAAAAAAAAAAAAAAAAAAAAAAAAAAAFzwybTLHMoZZxj2WSWCTSNLLXGOS+GvrpGJQwOFll5di9lf2RUhdWtbYWaYXaqRKyDrbDL7KX826tK6zhGcZQnGM4SWJRklKMk+Rp5TXWbRlKDUotxktzTaa6U1h52nUvDw7SF2dH9+c3F7fXtxWu709O61U5uzu7OSk1Y4ujo4rTT1i9xXrDjlS1arONUqlJpp55phpl99dkkkkkkksJJYXo3L5DDbbbe979rfteWV0Wlcog8haJdCpI/RCVx9aU4sMni7w4MEhZHAnj1Fe0PTUoSOTatJ416kqRqSTy+NeYZTiNZRjNOM4qUXvUkmn8jEZSg1KLcZLc08NfKdzkPJ2ScuydVNsr5CnGTpmuJITrZdkKWP00k6whLZUtKQqf5IvcnVQSmsrWxOUarvsJs/kl2229oYp06dKOpThGEeaMUl7Os2nUnN5nOUmtzk236WfnPskZEyrILpZlCezTI8pubmxorJZ7KHyYP8AVpZUZbezNdXmQrnBxq3NLeSShbEVVPRkCMkpMlKKJLtspmEIU0404RhFylLViklmTzJ4XK28t728t7WYlOU3mUnJpJZby8LcupcnMVxmXMrm43Jw2bk7IRmIUz9WVJ8VmTSR343Ik91ptl0jJg9zlWMFPtbDzrKu9jXa4VtONtqo4GX0rhU6aqcaoRVRrDmopSa5m1v+Uy6k3FQc5OCeVFtuKb5UnsyR6NzQAAAAAAAAAAAAAAAAAAAAkFr+V6T6VT89Rd0PgodT+dnFU9/LrK8SmgAAAABQOnyvV/Sq/noIq/wU+pfOjen7+PWR8KQ7QAHCva8PlerwAY3dO75jnhXjw4V4jDaj75pLnbSXpMqMnsSba3pJsc2vcr6lRhzgv18PWXT09D9Bni5+RP1X09HQ/Qxwr3K+pUOMh5cPWXT09D9DGpPyJeq+zofoHCvcr6lQ4yHlw9ZdPT0P0Mak/Il6r7Oh+g44V7lQ4yHlw9ZdPT0P0Mak/Il6r7Oh+gcK9yocZDy4esunp6H6GZ4ub3Qn6r7Bwr3KhxkPLh6y7elekxqT8iXqvs6UOFe5UOMh5cPWXb0r0jUn5EvVfZ0o54V7lfUqHGQ8uHrLt6V6RqT8iXqvs6UOFe5X1KhxkPLh6y7elekak/Il6r7OlDhXuV9SocZDy4esu3pXpGpPyJeq+zpQ4V7lfUqHGQ8uHrLt6V6RqT8iXqvs6UOFe5X1P6vz9oOMh5cPWXb0r0jUn5EvVfZ0o44V7gxxkPLh6y7elekcXN7oTf8AFfYOFe58fL/N2w4yHlw9ZdvQ/QNSfkS9V9hzwr3K+oM8ZDy4esunp6H6GNSfkS9V9g4V7lfUqHGQ8uHrLp6eh+hjUn5EvVfYOFe5X1KhxkPLh6y6enofoY1J+RL1X2DhXuV9SocZDy4esunp6H6GNSfkS9V9g4V7lfUqHGQ8uHrLp6eh+hjUn5EvVfYccK9yocZDy4esunp6H6GNSfkS9V9g4V7lQ4yHlw9ZdPT0P0Mzxc/In6r7Bwr3KhxkPLh6y7elekxxc/In6r7DnhXuV7vlfM7ocZDy4esu3pXpGpPyJeq+wcK9yvqVDjIeXD1l29K9I1J+RL1X2DhXuV9SocZDy4esu3pXpGpPyJeq+wcK9yvqVDjIeXD1l29K9I1J+RL1X2DhXuV9SocZDy4esu3pXpGpPyJeq+wcK9yvqd3yg4yHlw9ZdvSvSNSfkS9V9hxwr3PjXyhjjIeXD1l29K9I4ufkT9V9g4V7nxp5YcZDy4esu3ofoHFz8ifqvsOeFe5X1O55YzxkPLh6y6enofoY1J+RL1X2DhXuV9SocZDy4esunp6H6GNSfkS9V9g4V7lfUqHGQ8uHrLp6eh+hjUn5EvVfYOFe5X1KhxkPLh6y6enofoY1J+RL1X2DhXuV9SocZDy4esunp6H6GNSfkS9V9hxwr3KhxkPLh6y6enofoY1J+RL1X2DhXuVDjIeXD1l09PQ/Qxxc/In6r7Bwr3KhxkPLh6y7elekzxc/In6r7Bwr3KhxkPLh6y7elekxqT8iXqvsOeFe5X1KhxkPLh6y7elekak/Il6r7Bwr3K+pUOMh5cPWXb0r0jUn5EvVfYOFe5X1KhxkPLh6y7elekak/Il6r7Bwr3K+pUOMh5cPWXb0r0jUn5EvVfYOFe5X1A4yHlw9ZdvSvSNSfkS9V9hxwr3Khrwe6cX/ABl29K9I1JrfCXqvsHCvcGxqAAAAAAAACnl0490B1nNKU4dulfBWlO1834+qMOUI51pJPky0uvOejabKMpboya6It8/N1P2nHCvcqMcZDy4esu3pXpM8XNb4T9V9g4V7lQ4yHlw9ZdvSvSY1J+RL1X2dK9Jzwr3K+pUOMh5cPWXb0r0jUn5EvVfZ0r0jhXuV9SocZDy4esu3pXpGpPyJeq+zpXpHCvcr6lQ4yHlw9ZdvSvSNSfkS9V9nSvSOFe5X1KhxkPLh6y7elekak/Il6r7Olek44V7lfj/509UOMh5cPWXb0r0jUn5EvVfZ0r0nPCvcr6nx7tPVGOMh5cPWXb0r0ji5+RP1X2DhXuV9T49yvqBxkPLh6y7eh+gcXPyJ+q+w44V7lfj/AOVfUGeMh5cPWXT09D9DGpPyJeq+zofoOeFe5X1KhxkPLh6y6enofoY1J+RL1X2dD9A4V7lfUqHGQ8uHrLp6eh+hjUn5EvVfZ0P0DhXuV9SocZDy4esunp6H6GNSfkS9V9nQ/QcVp8f6qcaf1cRtlPc0925p71u2GGmt6a60184AwAAAEgtfyvSfSqfnqLuh8FDqfzs4qnv5dZXiU0AAAAAKB0+V6v6VX89BFX+Cn1L50b0/fx6yPhSHaABOOtmEnnY3OGOsLMB9UrhOn61BerLJuUqErYiSKnd7PRJLeHTnIpnb11zW3c8qji5dFQ3HkWn1PL5ry5jaW1WvJZ4uOV0yeyMept83Xs3dNpbu5rwox3ye15xiCy5vrUVsXLk+lfqRyUepureNWSKIcZx98k1rcltkshU0U1OcnKhVvSbjFZNUKt45t/8AY6Ob1RQsOoXzkpLQgqnZ0Xzu5vbm5qSqVK08tvCjJqMVnKUVnZjk5T29G2oUIKFOnFLlyk5N4W1vlezb0mWXiUNde9NF/sF/774a+qIePrecn6zJtSHkx9Vdhz4lDXTvTRf7Bf4f+e+Gvq1Dj63nJ+sxqQ8iPqrsOPEoa6d6aL/YL/33w19UOPrecn6zGpDyY+quweJQ10700X+wX/vvhr6ocfW85P1mNSHkx9Vdg8Shrp3pov8AYL/33w19UOPrecn6zGpDyY+quweJQ10700X+wX/vvgoHH1vOT9ZjUh5MfVXYPEoa6d6aL/YL/wB98FA4+t5yfrMakPJj6q7B4lDXTvTRf7Bf+++CgcfW85P1mNSHkx9Vdhz4lDXTvTRf7Bf+++CnqBx9bzk/WY1IeRH1V2DxKGunemi/2C/998FPUDj63nJ+sxqQ8iPqrsOPEoa6d6aL/YL/AN98FA4+t5yfrMakPJj6q7B4lDXTvTRf7Bf+++CgcfW85P1mNSHkx9Vdg8Sfrp3pov8AYL/30OPrecn6zGpDyY+quweJP10700X+wX/vocfW85P1mNSHkx9Vdg8Shrp3pov9gv8A30OPrecn6zGpDyY+quweJQ10700X+wX/AL6HH1vOT9ZjUh5MfVXYc+JQ10700X+wX+H/AJ74a+rUOPrecn6zGpDyI+quweJQ10700X+wX+H/AJ74a+rUOPrecn6zGpDyI+quw48Shrp3pov9gv8A30OPrecn6zGpDyY+quweJQ10700X+wX/AL6HH1vOT9ZjUh5MfVXYPEoa6d6aL/YL/wB9Dj63nJ+sxqQ8mPqrsHiUNdO9NF/sF/76HH1vOT9ZjUh5MfVXYPEoa6d6aL/YL/30OPrecn6zGpDyY+quweJQ10700X+wX/vocfW85P1mNSHkx9Vdhz4lDXTvTRf7Bf8Avvgp6gcfW85P1mNSHkR9Vdg8Shrp3pov9gv/AH3wU9QOPrecn6zGpDyI+quw48Shrp3pov8AYL/30OPrecn6zGpDyY+quweJQ10700X+wX/vocfW85P1mNSHkx9Vdg8Sfrp3pov9gv8A30OPrecn6zGpDyY+quweJP10700X+wX/AL6HH1vOT9ZjUh5MfVXYPEoa6d6aL/YL/wB9Dj63nJ+sxqQ8mPqrsHiUNdO9NF/sF/76HH1vOT9ZjUh5MfVXYc+JQ10700X+wX+H/nvhr6tQ4+t5yfrMakPIj6q7B4lDXTvTRf7Bf4f+e+Gvq1Dj63nJ+sxqQ8iPqrsOPEoa6d6aL/YL/wB9Dj63nJ+sxqQ8mPqrsHiUNdO9NF/sF/76HH1vOT9ZjUh5MfVXYPEoa6d6aL/YL/30OPrecn6zGpDyY+quweJQ10700X+wX/vocfW85P1mNSHkx9Vdg8Shrp3pov8AYL/30OPrecn6zGpDyY+quweJQ10700X+wX/vocfW85P1mNSHkx9Vdhz4lDXTvTRf7Bf+++CnqBx9bzk/WY1IeRH1V2DxKGunemi/2C/998FPUDj63nJ+sxqQ8iPqrsOPEoa6d6aL/YL/AN9Dj63nJ+sxqQ8mPqrsHiUNdO9NF/sF/wC+hx9bzk/WY1IeTH1V2H5nala4KCjCDcSxi4o2y4u+2nXGytbL7ebdSl5a+2+3jbXhxtupWnzK0rSgcfW87U+STXzMakPIj6q7DymcvZyQ+JcX4wWbV69xwiJGsyu66ZxxtLKJQrkNCzFS0y+ynUizVCJrTuD0Q6nVudL07Q5N7kpeTV7Rc1+h0JpSqq0bWvN1IVHim5NuUZ7dms3718z+QpNK6PpypSuKMVCdOOZqKwpwys5W7K352Pfls8cg9keUAAAAAAAz25NrTlXvFtRCsK1vOJj5lt7/AC00m88g25iQrUKQxIWrIJMuT0PULiTnEwu8lYSwJXpW3GVXpSLK12lL3vG1lUjh1JtQp524b5cdCXt6Sw0bZq8uFCWeLgnKpjZs/WpPpfsTPo+YT5OXUbBMIa4TEcRxy5MhSkFKlxqc1KY4qCirC71RyRAoTpKGmVs51xxhZ7gfx57g4L1VTFRngKl1cVZupOtUcm8++ePQnj2Hs4UaVOKjCnCMUsJKK7NpMHiUNdO9NF/sF/774KeoNOPrecn6zN9SHkx9Vdg8Shrp3pov9gv/AH3wU9QOPrecn6zGpDyY+quw58Shrp3pov8AYL/33wU9QOPrecn6zGpDyI+quweJQ10700X+wX/vvgp6gcfW85P1mNSHkR9Vdg8Shrp3pov9gv8A33wU9QOPrecn6zGpDyI+quw48Shrp3pov9gv/ffBT1A4+t5yfrMakPJj6q7B4lDXTvTRf7Bf+++CnqBx9bzk/WY1IeTH1V2DxKGunemi/wBgv/ffBT1A4+t5yfrMakPJj6q7B4lDXTvTRf7Bf+++Gvqhx9bzk/WY1IeTH1V2DxKGunemi/2C/wDffDX1Q4+t5yfrMakPJj6q7B4lDXTvTRf7Bf8Avvhr6ocfW85P1mNSHkx9Vdhz4lDXTvTRf7Bf4f8Anvhr6tQ4+t5yfrMakPIj6q7B4lDXTvTRf7Bf4f8Anvhr6tQ4+t5yfrMakPIj6q7DE3bfko9TNpcbPcUcMZx9jk1W5VSNSJPRTac2uVSq9GuLVm1WrGet1/8AIq5stCFhHVK3KiXdBRSzrp6F/dW01Up1Z5TWU22pLO1NN4eVz+lENa0oV4ShUpxaaeHhKUXtxh4ysZ2ci34bPmnbJYRetcc45Gws/n1VOEFfqoLFRhNUyhS2LUiZ3ZT1ySvGqFzNZ3BDc6t3PNo3OVVaG09RanoeZ9Ds7hXdtSrpY145a5pLZJfI9h4e7t3bV6lFvOo9j509qfoIPHSc4AEgtfyvSfSqfnqLuh8FDqfzs4qnv5dZXiU0AAAAAKB0+V6v6VX89BFX+Cn1L50b0/fx6yPhSHaABtI5FalLuVD0+pWlK21yZWlaVpStK0rH3qlaVpXtVpWnarThwqKbT/3srfv6P+8iWuhtt/T/AHlX5PEe4+ogPAHswAAAAAAAAAAAAAAAAAAAAAAAAAAAAAAAAAAAAAAAAAAAAAAAAAAAAAAAAAAAAAAAAAAAAAAAAAADUzy3NKV5OHYLjSleERk1acaceFeweX9uncrw49sdujvu61/Gr6TlvfuO5/Ez/NZ8w0fSzwIAAAAAAHpE/gydKeLcfa8KcaRWlKV4dulKskzrWlK9ytaUrXu1pTuUHmuE33Nb83Gy/NRf6A+Gr/vIfPI+goPGHqQAAAAAAAAAAAAAAAAAAAAAAA+Xhy1VKU5UPcGlKUpSmTKUpSnapwowM3ClKfMpSna4U7Q+gaC+9tH99V+V8ZLL+39Z4zTP3fU/eU/zEathcFUABILX8r0n0qn56i7ofBQ6n87OKp7+XWV4lNAAAAACgdPler+lV/PQRV/gp9S+dG9P38esj4Uh2gAbSeRV/nRNPfrm/wDYDyKbT/3srfv6P+9iWuhfu+n+8q/mM+oePAHswAAAAAAAAAAAAAAAAAAAAAAAAAAAAAAAAAAAAAAAAAAAAAAAAAAAAAAAAAAAAAAAAAAAAAAAAAADU1y3P83DsH/khJ/+o8uHbo77utfxsfpOW++47n8TU/NZ8wwfSzwIAAAAAAHpF/gyfm237/Ja3/Uk0HmuE33Nb/jZfmov9AfDV/3kPnkfQTHjD1IAAAAAAAAAAAAAAAAAAAAAAAfLw5ar+dE3C+ub/wBgMw+gaC+9tH99V/PZ4zTX3fU/eUvzEathcFUABILX8r0n0qn56i7ofBQ6n87OKp7+XWV4lNAAAAACgdPler+lV/PQRV/gp9S+dG9P38esj4Uh2gAbSeRV/nRNPfrm/wDYDyKbT/3srfv6P+9iWuhfu+n+8q/mM+oePAHswAAApzVaUg5MnOUkFKFlxtiNOYcXYervJKuPOtTFX3UMPuJIsvONtKtvusKtuMupS2lagCorXhSta+VSnGvzPK9PteqAOrbXtleKqKNDu1utUl9CldG1wSLqpjLudzS1FEpxvUb6827hYZzbq827hTtVAFYqVpUKc5WtUkJEqeyph6lUcWnTkl08u80466wouyla0pW6+622nGnGoA/Btdmt5TUWM7k3uqOt9xdFbasTrk1TLKUrcXQ9KYaVz7aXW1ut5/OtpdStaU40AFeAPyUKCEpBylUcUnTJy7zj1B5lhJJJRdtbzDTTTLrSyy7LaVuvvvuttttpWt1aUpWoA/S26262l1taXW3UpdbdbWlbbra040rStO1WladuladqtO3QAULk6tbOmqsd3JA1JKX2l1VOSxOhTUvupWttlT1RhRXPupbdW23nca0pWtKdqoArwB1JD+xKnE9oSvTSpdkvO6S2EOKM5xT8yvC/q6Is65STza9q7qhVvNr5fAAdsAAApyFaVTepLTKU6i9GoqkV2EHFm3JVVCilFUym0u664hRQg8g+pJtLDKEnFGc3mGWXVA/e662y26++6ltttK3XXXVpbbbbbTjW66teFKUpSla1rWtKUpTjUAUTe6NjsTeoanFC5pyzr05h7erTrSS1BVLamEXmpjDLLTi6X2VvKuupfZS62t1tOdTiBTuT+xMxicp3emlrNWXVtSFuLijQmKbqVpbW1PYqOKuOrStaUrQul1eNaU4ca0oAO28vygAAHUESBhVOJzOme2hQ7J+f0hrIckZziR1P+76siLOuUlcz/wBvnlW835vAAdtddS2lbrq0tttpW6666tLbbbbaca1rWvapSlO3WteFKUpWtagDqmx+Y3qp9GZ5aXeqW6liqjY4o19U191bqW2n0SnG9RurW27haZza15t3Cla0qAO2AAAAAAAAAAAAAAAAAAAAAAAAAAAAAAAAAABqZ5bn+bh2C/yRk/8A1Gl47dHfd1r+Nj9Jy333Hc/ian5rPmGj6WeBAAAAAAA9Iv8ABk/Ntv3+S1v+pJoPNcJvua3/ABsvzUX+gPhq/wC8h88j6CY8YepAAADqUj+xOC1S2oHppXOKPndMQI3FGpWpOZdSy7pKUk688jm31pZd1Uu3m3VpbXhWoA7Mwwsksw00ywooqy4w00y62wssuy2t15hl91aW2WWW0rddddWltttK1rWlKVqAOvbHpneyjD2Z2bHckkzqRpzYvSryijeHHqZhiU02ywzh2+ZdWl3Dt8AB+69wQNaUxc5rkbciJ4VOWL1JKRKVS66lttTFCi8sovnXVpbTnX043VpSnbrQAf0iXInJKSubliVeiUW1uIVolBKpKdbS6ttbilBF5hJltLrbra1svupS62tOPGlQBTOb2yslhJjy7tbSWovqURe5r0iCw8ynDiWTcqNKtNvpzreNllbrqc6na7dAB2Nl9hltt9l1t9l9tt9l9l1Lrb7LqUrbdbdStaXW3UrStt1K1pWlaVpXgAP6AAAAAAAAfLw5ar+dE3C+ub/2AzD6BoL720f31X89njNNfd9T95S/MRq2FwVQAEgtfyvSfSqfnqLuh8FDqfzs4qnv5dZXiU0AAAAAKB0+V6v6VX89BFX+Cn1L50b0/fx6yPhSHaABtJ5FX+dE09+ub/2A8im0/wDeyt+/o/72Ja6F+76f7yr+Yz6h48AezAA6WSNri8R58aWh6URt1c2hxb26QpE5CtWxrliQ1Old0yVTWidQobjjLFZJJ9aFGmFW2GfyK1AGt9FitHi3eDBKSyWzicOj7Acguj3I57IDX93WLbGV/TUtIuqUnTN6AqyzgmQJCLCybK0srebzbbgBNm6rg4mxXEsFscnFmjGVc5QLH07c25V0I66JPBi69yaOmWWXGpbXPo9hhhxd9ltxCE9Kp6ojUqCTAIwztjHHus7phTLOIGhNAXgjKUWgMgamhYrKQzWGyWxZa7NbqiUKjrXFcnKQdJSrb7TFBd9TFqmqg9GgNSAZB5bwOuzPk+EKpq4oXLCMTZF6xdj3prulPkk8UqDy0Tg8kIrE6NazNSCiM1EWcv6vYsotIuS3Ilqq08CDmKDxTGu6sSjGC0tI80rsZyF2zpEmY7/0YQtxZZpUGcjUR5ppSKQKn5Q323JUfUlZLXVOsKTlI3d1PWgbCwBrO3pwvfTD+WsqyDI+QZGsQLYwdE4cc8Wt0BiyRzmsYZTCSI2iKtLc19qFesLq6OKg0wy40szo9hpBZlANjLceUkj6FUddzSUzOlPNu8vmlEorDDLu35fCy2tfLAGnSF5IxBlgySZuz3BMtZlVqHh4uoiYYk+yDGGBISlU32tbS7GFqmZoucL2wi17enBGW9W3ozUypQQmdqut6gDYnmORvuR9Z5lJcAuxr26yaG9OiDkw3GWOC5CcpT9eCGsu+wpclf8ArNY7oU6HqKd6RPVtqKwpM7E2llga65S3avK8JwUjXq0y/ZY5TD7YRZHDna3Kls2LWobpKZK7aX0olKISFPpzkocKEshFxdpzWbYi6PdUDcu20XUbkFHS4m5yoiS0cbk9OBFy6hBdFdxFOFOBNVHVKl04U4WVt7VPKAEV5YxS4ZVowt1clzyCRpBR1rImmAuBDE4S3plG6jenXyDqChehb2+iVdYoRIrLaOZTobYecV0cm4AY5aCNSRig+b2RvodRAz7LZJakVFB5qo+iRvaIckTUOUn3XnqDaEk2dUPOvvNOv5xhl9111agCOdn8ksctz40YNlt8+dcdxmKJ5LIsdYxbHdyl+Vpg633KWuK3kM5qc+sdamGyx8WmGrm1NS+5QUafarubFSQDJvWqaYUdmN+heJIs5Y4VRJzobKsbSRjVRuVMDg4lWF2LHVrWKV1xly4pEXbVWQuWW8SbLFF5Rt1ltwEPSbDGt2PF0wl20sxik5luQ3qQPje8zmq1oVIYwlsS9QicQYrZA7H1Txu1R1JOoZLC3Iy1akSlk2UKSFgC/NJEUpQ4XNKerZAVEzZrJlOHyZZSlskJxEfejviNHWytKHF3G31clKG03jZVtPR3t9aM97bbQDIHKETfp1AZPEIzMFMBeZA30bU0uRN9zmsZyTlJHXAxIkscmg3pKputVoSFJLkkPQGqrFxJlxqawu8DWlnXHusUHgVkEwvVtWbMMj5H2eFXQV0cHHKBk4QO6HruqeTG9YoOR3dDIdlTpV2vIRIL+dYitTqSkdloGaWZ8Sz/ADJFsZw1fIWtpjdHtidM3oki55b1MvaG9Mmuc4szHNRVlaNjstvW3qKKFKGpfUG04kytxV9gAx3y9ibHOJMuay1wQyEwrKD7k1A2ODNGDTyiH7EyZOapyArkSM0w4g5I3oyU3BWfdYqPKPcDCumKkJBreBsgAAAAAAAAAAAAAAAAAAAAAAAAAAAAAAAAAABqZ5bn+bh2C/yRk/8A1Gl47dHfd1r+Nj9Jy333Hc/ian5rPmGj6WeBAAAAAAA9Iv8ABk/Ntv3+S1v+pJoPNcJvua3/ABsvzUX+gPhq/wC8h88j6CY8YepAAx12yR5BX69ZMR4vsdjZkc0IqIyWG6tr0e1WvTZfJiGy2ytDzVZ0ZtdyrE6LnOKql9yZtsMXmpi7gNfU7b9Y1UMxcTqFcVXYM2Rxe7HV0UPcazAu8m6w2Qn5HtU1usTthDRavUPd7wXYVYaVW62nWCjraAMstqyDZtkTWXBrqrVlwzJstlzrOW9AqUIqP7bj1kbXkhiVqExhSmrW4HrjqKSbDbLq3lJlFl5apKmOLAtHJGOYhrvmrXGZ4iZUsKInU+sxPN2BmMVJ2WSs8jTUsbVC9v6RVNcrZVRZy4hRbZaYcr6KcoqdVNZSoH57FoYZfstj5bsTQ6uAK47XJIiY7mKqQArMNXpScpKk9Ud1Ck6pRErb70N7x1NEqqmKtTXmWpHK0sD+tYkUaL2Ey4swFVVTXCsWakjn0W9RdCjcxFrEBhtIPcr51xqZPG7lFXm9FfVPYqVp+dW5rNjdbQP4xJjCE7C5N2Sn2X2RPPFEZy/I8RxFtfDFB7TGoxC7CSC7WhvLNKTpVLjVYWoVqqWVP6WWYrJuJUrFpqkC+dRLlMVkOwmFCFqxZFcTZHTWQgteqPWHs0alqJS5JI6SoUGGG3omq5FfUil9119TVSky+6tTKUtAzXAAAAAAAAfLw5ar+dE3C+ub/wBgMw+gaC+9tH99V/PZ4zTX3fU/eUvzEathcFUABILX8r0n0qn56i7ofBQ6n87OKp7+XWV4lNAAAAACgdPler+lV/PQRV/gp9S+dG9P38esj4Uh2gAbSeRV/nRNPfrm/wDYDyKbT/3srfv6P+9iWuhfu+n+8q/mM+oePAHswAAAwYyR5vPXX62WRP8AV0jAGTuXYDj7JOP5DGsnpkV8PqjNdHFwWLC2vsf61FGK6SJM8GXl2tChoLsNU3L7zLU1qWilO4WKGxQtSnga0VuN8Y5LypjDH+J8iZLz0uiU6YZfPchzOcuM7jGOIIx164HRthdrEqKNVXzdYShTEGNdrmpLMZ+jXnFE2ryiwM1NmNi27CzayxpnWR+uT58Zegh6eTuyNkjDERW+hCqYzF3XnpkjdH2i66txZBh9it7Wl9AQWXWFL1KIDpMAOuAseIbmZBnXGs/ynkJ6Sr5rKuzyJrZLPZivv6OmTI0iZ1MU0QJTlN7fGI8jsuLREHXWJyb1y1YcpAyEb8mwR1n7/i1vkaNTP4u0IX19jVpauxYgaXK1LclWVOMT2IlFtbF7feeUkVHno7HBvuWFEWrktTgMeN+fMmZX/wD6F9sqGgDJ+iGrnEaNtL+p1cY5RDQzt06nVW2dHoZ2u3/I6pzu1Ste12qVqAMCdXs2Yswvgw7GGWJA048neH10ra5pFJEYQid3M1U+vD6kcI03c65XL0zm2rk9qa9nIWnqLrbLrCbkKtrVLgLGjcXyZHOTPeEDQlfUMocWZzfm9qRlnlu6CEvc/KdHQoi0i6qm5M5Qo51eTqcLTr250OsvLpdxtAH5Zokmoq/WxG34lvgR88PRxVNilpg6ZH/GyhmVFzd1qvqnbCuzNvdqGpzKuix16gevP4lmHqnFcitUgZ9X5HZ8bw/F9mYJClY5RLaxGHXmHEqVBblkB0ayaK0nPbUylOkINcCVdTXJVcmaEtK2VULCLDCq3gS6AMItHP8AB7YT/Onyt/8AIxMAdE7PkewhufKJjkhQ3x+KZoxuxNsUnbtbalZGt/ivQkbrFXF7U2WJWm9ckbk7ubeoVEITKdaSzTblF9lpIFZi17Zsn7l5FyZjtQU8QCOYbbMcP0sbOBrDIJ0ZKUj2UU2uNv8Awd5q3saa1OauRXqCiik6alh1Ui1GYoA7Zsz7gnIl8xjuxUexrAZrjaRvDAsiGUz2N1vNaryyT0r7GVcqZGq12QSJMRYpsTsyVQeanLb1RlpqVxZz1YH4aZOCVgw7kiRGmuTRh9JlHJcgxSa/XuFS2zDaOqZU3KEpbjee6J2hOYneT6FrOcquUWrVN1Dbj6HHATVKs2pKYNcs34mZq5ZbCGvr00NTepXshz03JHe1ufbyqqGZa4pVLIQS6KlSE9o6XUxrUI7iijq8bQMOtjMi6r5Iwo5yOFqIO8ZdllzIqx+nhqRstzGVPljilMauqJ2kguXt6whXZfa4mLrSLVFltU5F6hWrbS1AGU2SM3E68YLjkxyjQx1m1WCOsdWRMoTEnSbIh7GWYuRVcCizG5tQdOSuC50ea2Xo0LeQeakIXK70DYtAhnBkrxEwuDxl3L+f8Lv+cJ0kKJeDkuSIbeywGOWmdIQY8hxdX1RYlaW2/mXuakk8+53ci7lShY5G23Oi4DPmlaXUpWlaVpWlK0rStK0rSvbpWlaeXStO3x8qtK9oAcgAAAAAAAAAAAAAAAAAAAAAAAAAAAAAAAANTPLc/wA3DsH/AJIyf+v/ANBpeO3R33da/jY/Sct99x3P4mp+az5ho+lngQAAAAAAPSL/AAZPzbb9/ktb/qSaDzXCb7mt/wAbL81F/oD4av8AvIfPI+gmPGHqQAMRN6LJbfrRPexOjldbZVmMlVjN0ujrfCC3VLdJ6JrkVt5lqW1DTnv1x9tUNsaseauNKoekUqBjTsRItXHbCDGiwGdj9VlY93g1cLI8ZJUhGRm2QXPjScTz0rMSTJmVTVp6fatJk5aQy9zqUWpKrILUXMAmfZxUqgs91SzZKCjqRfHEmkzFkF3SJzFRDD/GJHmpjJelpKS0w6xqSr0Sihygoq+y0w1KlKtMVrEZB4HTZdnkSzlnDWiBYqkLNPDohkCzLcxeIq4p31kjMeipdlE9HR3bL1TeQpdVRpiJOmqoqcUrvbyVdierq3VUgUOSXGFNG6jYq2CMY0+PVGHzCcQLZwTS6BJJUU8o1Enrepdyb40glNExSmpy1WanusQGx5Mad05YwFGAVmHl0HdNxZytwLVrMxdbh5tIyQqhRfMx+syZ2S3Xshya5BS2PqnqsauupasZaXpzLbXy68y9xveL7wP6wjkKF4QyhszjrKskZsfub5mGRZcjKuWOSNjaZFE5xROajPZnVeeShXKEdyS0lUjLPqqtPuPTllGnt7mWiAujUMy+XyjY3NKBOpKh+UclpyoStVplCS59Y4YkWtNH9KQpKKO6AvPV3lk3GWWmWKUixKcWUoSnF2gZtgAAAAAAAPl4ctV/OibhfXN/7AZh9A0F97aP76r+ezxmmvu+p+8pfmI1bC4KoACQWv5XpPpVPz1F3Q+Ch1P52cVT38usrxKaAAAAAFA6fK9X9Kr+egir/BT6l86N6fv49ZHwpDtAA2k8ir/Oiae/XN/7AeRTaf8AvZW/f0f97EtdC/d9P95V/MZ9Q8eAPZgAAB0SmLxla/N0qWR1iVSdnSqULRJFLQ3nv7WiWWmWK0jc8Gp73FCmVWHHWKSEqkoo+w4202y6l93EDsl6BC6oVrW6Ikjk2OSRSgcW5emJWIV6FYTenVolqRRYYnVJFScwwhSmPLMJPJMvKNsusuutqBSsrExxtuTs8dZmpgaElLqJWtlb0jW3JqX3VvuonRISSExNLrq1uuoWVbSt1a1r26gC3JVjHGs6VJl03x7B5itRJ6pEayVRNgkKpIluMuOqmTKHdvWHEJ6nX3m1JKvsLqZfdfW3nXVrUDo23BWEWZwQu7RhzFbU6tatO4Nrm249iKFwbl6M2xQkWoVqVoKUpFaU8ss5OpTmlnEG2WGFX2320uoBIJLKzp3VY+kNLYS+OKRIhcHklAlKdV6JvuPvQo1jjYVRYqSIr1Sm9InPOMJTXKD7ibLKmmVuA/J/jsflbQrYJSxM8lYV/UOnsj+2InloW9FUkrU3S21xIUo1PRliZOrI6sTf1FSQSeXzTSrL7QO2LssKssLLssLLLstssLLtpZZZZZSlttllltKW22W20pbbbSlKW0pSlKcKAC2XaEQt+eGuQvkQi70/sdbasr47MDS4vDPWw3q9lWtzWJDlrfWw6tTrapDya2m/2SnC/tgC6ABaSCAwVqkCyWtkKiTbKnHqvXCTII4zo5Av6vWlTumvKdGW4quq1pSpvV1JnPr/AHXEAd05sjM9Vb6vLQ2O1WlzSvTV1zQJF/Wx4Q8/oTs39KJNqic0fVDOir03UlSfql/UjbOfdxA7MAdGxxiNxgtxKjUeY48U7uqt9dSmNpQNJbm+L7SrFzy4WIE6e1a6rbE5FitxU0NVqLSCbTjr6F2UoB+r4wMMnbFLLJWVpkLMspbaraXxtRuzYqtsvoZZapQLyVCU+ll9tt9tDSr6W3223UpS62laAfs0M7RH25IzsLW3MjQgL6iha2lCmbW5GTzrr+pJUSMolMnL51113MKKst51113DjWtagdLIoHB5eoQLJZDIpJ1bVfUxrVSKOtD0obb63W31vQHuSNSajvrfbbfW5PcXWt1tt3HjSlaAXOaUUcUYQcWWaSaXeUaSbZaYUaUZbWy8swu6lbLy77K1tvsupW262tba0rStaACjamlrYm5GzsjagZ2luIsSt7W1o07e3IUpVOBaZGiSFkpkxBdO1YSSVYXbTtW20AHRoYFBmyQLJY2wuJt8qcKGUXyZDHWdJIF1Dv77RY8p0Zbipob/APidWU38/wD9riAP1lMJhk5Rp26bRGMTFvSKaLUiGUsDVIUaVZQowiitOldkisglTQg44mh5dlptCjTC+fzL7qVAsXxPGAO8bh72M4V7yACYKUpbSlKUpSlKcKUpSlKUpTtUpSlOFKUpTtUp3AByAAAAAAAAAAAAAAAAAAAAAAAAAAAAAAAAA1Nctz/Nw7B+X/ghJ/8AqPLvL8H+3gO3R33da/jY/Sct99x3P4mp+az5hg+lngQAAAAAAPSL/Bk/Ntv3+S1v+pJoPNcJvua3/Gy/NRf6A+Gr/vIfPI+gmPGHqQAAAtNogMFj7y4yJhhcTZJA79U67PrRHGdteXPqptDjeuLmjRkrVvVDqUNM6SebzzKUvu43UpUAXMoTp1ic9IrIJVJVRJqdSmUFWHp1Cc6y4s4g8k224s0k0u64s0oy26wyy66262tta0AHQRmGQ+FJT0MOikaiaJUfVSqSRlia2JMpU1pwqoUENaVKUcfWnaqcZZcZWnarcAK1+jzBKWw9lk7GzyNmVczpTS/NiJ3bFPU7qXl9XQOBChKdzL7aX2dUKu5t1KXW8K0pUAfoysbJG2xKyx1namBmQ2XFomllb0jU2I7L77jLrEqBCSQlT2XGX3mXWlFWUrfdddWlbrq1qB1klhMMmhSMiYxKMSwlvPuUoCZKwtT6UhU3UtpcoRluiRVYmPupZZS40mlhlaWW0rd/JpwAuMkkpOUUQQUWQQSXYUSSTZaWUUUXbSwssouylthZdllKW2WWUpbbbSlttKUpSgA/QAAAAAAAB8vDlqv50TcL65v/AGAzD6BoL720f31X89njNNfd9T95S/MRq2FwVQAEgtfyvSfSqfnqLuh8FDqfzs4qnv5dZXiU0AAAAAKB0+V6v6VX89BFX+Cn1L50b0/fx6yPhSHaABtJ5FX+dE09+ub/ANgPIptP/eyt+/o/72Ja6F+76f7yr+Yz6h48AezAAAAAAAAAAAAAAAAAAAAAAAAAAAAAAAAAAAAAAAAAAAAAAAAAAAAAAAAAAAAAAAAAAAAAAAAAAANTPLc/zcOwX+SMn/6jS8dujvu61/Gx+k5b77jufxNT81nzDR9LPAgAAAAAAekX+DJ+bbfv8lrf9STQea4Tfc1v+Nl+ai/0B8NX/eQ+eR9BMeMPUgAAAAAAAAAAAAAAAAAAAAAAB8vDlqv50TcL65v/AGAzD6BoL720f31X89njNNfd9T95S/MRq2FwVQAEgtfyvSfSqfnqLuh8FDqfzs4qnv5dZXiU0AAAAAKB0+V6v6VX89BFX+Cn1L50b0/fx6yPhSHaABtJ5FX+dE09+ub/ANgPIp9PLOjK37+k/RUiy10L930/3lX8xn1Dx8/PZgAAAAAAAAAAAAAAAAAAAAAAAAAAAAAAAAAAAAAAAAAAAAAAAAAAAAAAAAAAAAAAAAAAAAAAAAAAGpnlua8OTh2D/wAkZP8A9RpeO3R33da/jY/Sct79yXP4mf5rPmGj6WeBAAAAAAA9Iv8ABk/Ntv3+S1v+pJoPNcJvua3/ABsvzUX+gPhq/wC8h88j6CY8YepAAAAAAAAAAAAAAAAAAAAAAAD5eHLVfzom4X1zf+wGYfQNBfe2j++q/ns8Zpr7vqfvKX5iNW1acO1UXDWNjKoACQWv5XpPpVPz1F3Q+Ch1P52cVT38usrxKaAAAAAFA6fK9X9Kr+egir/BT6l86N6fv49ZHwpDtAAzP5PPN7Lrhufr9meQmFp2mGTgs89YeYnKRNxzm2r2RA6Opyk9OUQyNbi5JHB8P6pU0hnTLjyClB5ZSc2v0rbSubCtThtm0pRit8nBqWNnPjGOXJ3aNrxt7ylUm0o5cZN8imtVv5Mn1VMe5CieUYm0zSFuyd3ZHdOUaWYSaTeeiUXklnHNrkSSYb0NyR9VssVpL763F3VtvsuMJMKNM+cSjKLacWmsrDWHlcm09ymntTTXOtu/avZtL1GDIAAAAAAAAAAAAAAAAAAAAAAAAAAAAAAAAAAAAAAAAAAAAAAAAAAAAAAAAAAAAAAAAAAAAAAAAAeeT+ENbcY3xdp1LcK1e29wyBkqimPkMCVSScrTWOzK4NBpSuwu+69KoIbHs+Qm232f2BE3pC1dU18gYqOFtoW2qXF9SlFPi6MtectmPF5M7dr2pLfz8hXaTrwo2lVSeJVIOEFyuTWM9S5WfPCH0I8QAAAAAABua5CvZ+Kayb0RNxnK1KgjE6QXxXpSn+x0sfVSixG3W2qLr6Uoce0uUhTtiChd5zzIDWRpT3WHq7KX0mn7adxZ61NOToTc2ktri1hv5MLZyZLjQtxGjcyhNqKrRSTflRy0tz35fRlYyfSrZnpokTWhe2FzQvDO5kWqm9zbVJKxCsT38aWmp1JF95RtnGl1ta23V5t9t1l3C626lPBbt56/O7lzzfT9uo7MDIAAAAAAAAAAAAAAAAAAABZWQsgxPF8TdZnM3ZO0sjSnNOvvNNJsULlFhRhpLa2knGFdMc1nUry0iSy+lxl1Lr7riySzTS8pOTUYptt4SW1t82DDaSbexLa29ntew+VVyhucGXY/c/YDM0evLPaZnNzT06wi8g1E5HNbcgZXB1azkx6go9kdHFuVuDEf1Shh7OoQnHkpz7zE5X0jRlvK2sqNKeyWHOS8lzbk4/xc4PDaSrxuLytUjtjlQi9m1QWqns58Z5+cwxHecIAEgtfyvSfSqfnqLuh8FDqfzs4qnv5dZXiU0AAAAAKB0+V6v6VX89BFX+Cn1L50b0/fx6yPhSHaAA+Px/8AL+sBs+3b9GPlM0MH8odufrgy2R7DOf5tDGkiywhEnIMbnQ5tRFJyExTU1L3tA4uLUyElJyuoMberTs6c3qp5KEs9QoNMr7nRdldTdSrRWu98oNxy+drOMve3ja953UdJXdvDUp1fFWMKSUsJZ2LKzj5dhPXj1fKh/Pg5M/IPvOIPcLR3mZeu+n7fJ15m92b7zkPUXT9vk68vHq+VD+fByZ+QfecPcLR3mZeu+n7fJ15e7N95yHqLp+3ydeXj1fKh/Pg5M/IPvOMe4WjvNS9d9g92b7zkPUXT9vk68vHq+VD+fAyZ+Qfef48fSD3C0d5qXrvsM+7N95cPUXac+PWcqH8+Bkv8he9Ae4WjvNS9d9g92b7y4ep/WPHrOVD+fAyX+QvegPcLR3mpeu+we7N95cPU/rOPHq+VD+fAyZ+Qfef48PTD3C0d5qXrvsHuzfeXD1F2jx6vlQ/nwcmfkH3nD3C0d5qXrvsMe7N95yHqL7f2vow8er5UP58HJn5B95xn3C0d5mXrv7f2vow92b7zkPUX2/tfRh49Xyofz4OTPyD7zjHuFo7zUvXf2/t6sPdm+85D1F9v7X0YePV8qH8+Dkz8g+84e4WjvNS9d9g92b7zkPUX2/tfRh49Xyofz4GTPyD7zh7haO81L132Gfdm+8uHqLtOfHrOVD+e/wAl/kL3oD3C0d5qXrvsHuzfeXD1P6x49Zyofz3+S/yF70B7haO81L132D3ZvvLh6n9Zx49Xyofz4GTPyD7zh7haO81L132D3ZvvLh6i7R49Xyofz4OTPyD7zh7haO81L132GPdm+85D1F0/b5OvLx6vlQ/nwcmfkH3nGfcLR3mZeu+n7fJ15e7N95yHqLp+3ydeXj1fKh/Pg5M/IPvOHuFo7zMvXfT9vk68vdm+85D1F0/b5OvLx6vlQ/nwcmfkH3nGPcLR3mpeu+we7N95yHqLp+3ydeXj1fKh/PgZM/IPvP8AHj6Qe4WjvNS9d9hn3ZvvLh6i7Tnx6zlQ/nwMl/kL3oD3C0d5qXrvsHuzfeXD1P6x49Zyofz4GS/yF70B7haO81L132D3ZvvLh6n9Zx49Xyofz4GTPyD7z/Hh6Ye4WjvNS9d9g92b7y4eou0ePV8qH8+Dkz8g+84e4WjvNS9d9hj3ZvvOQ9Rfb+19GHj1fKh/Pg5M/IPvOM+4WjvMy9d/b+19GHuzfech6i+39r6MPHq+VD+fByZ+QfecPcLR3mZeu/t/a+jD3ZvvOQ9Rfb+19GHj1fKh/Pg5M/IPvOMe4WjvNS9d9g92b7zkPUX2/tfRh49Xyofz4GTPyD7zh7haO81L132Gfdm+8uHqLtOfHrOVD+e/yX+QvegPcLR3mpeu+we7N95cPU/rHj1nKh/Pf5L/ACF70B7haO81L132D3ZvvLh6n9Zx49Xyofz4GTPyD7zh7haO81L132D3ZvvLh6i7R49Xyofz4OTPyD7zh7haO81L132GPdm+85D1F0/b5OvLx6vlQ/nwcmfkH3nGfcLR3mZeu+n7fJ15e7N95yHqLp+3ydeXj1fKh/Pg5M/IPvOHuFo7zMvXfT9vk68vdm+85D1F0/b5OvLx6vlQ/nwcmfkH3nGPcLR3mpeu+we7N95yHqLp+3ydeXj1fKh/PgZM/IPvP8ePpB7haO81L132Gfdm+8uHqLtOfHrOVD+fAyX+QvegPcLR3mpeu+we7N95cPU/rHj1nKh/PgZL/IXvQHuFo7zUvXfYPdm+8uHqf1nHj1fKh/PgZM/IPvP8eHph7haO81L132D3ZvvLh6i7R49Xyofz4OTPyD7zh7haO81L132GPdm+85D1F9v7X0YePV8qH8+Dkz8g+84z7haO8zL139v7X0Ye7N95yHqL7f2vow8er5UP58HJn5B95w9wtHeZl67+39r6MPdm+85D1F9v7X0YePV8qH8+Dkz8g+84x7haO81L132D3ZvvOQ9Rfb+19GHj1fKh/PgZM/IPvOHuFo7zUvXfYZ92b7y4eou0/JRy0fKdqyDkqrbnIyhOeXeUcQeXHjiTSr6VtvLNKNZryzLLra1tusvsututrWl1K0rUPcLR3mpeu+we7N9yVIJ86gsr2mAWUcv5MzVJj5hlOZvU0kJ1tSi1bsfZ0dAmqZedVEztiUtO1MiDq5hp/W9oQokXSDjlHUOrnGmX2VC3oW0NShShTjzRWG3zt72+ts4K1xVrycq1SU5PnxhL9ylhLpwlnnI3ExCAAAAAAApw48fzV4V/NUN+8ynh529GHh59DM/8X8qVv5hpgJjWOdmZ/H2sm3mcbbmhe6KLKX3Xl2uL84tat8deo86paerm4K7kxFpaZPcWnKKKLrKuh9H1pOcqCUm8vUbim3v2bl8iRY09K3lKKiqmslsWvFSlhbvG2N/Lndse3ZJnj1nKh/PgZL/IXvQIvcLR3mpeu+w392b7y4ep/WcePV8qH8+Bkz8g+8/x4emHuFo7zUvXfYPdm+8uHqLtHj1fKh/Pg5M/IPvOHuFo7zUvXfYY92b7zkPUX2/tfRh49Xyofz4OTPyD7zjPuFo7zMvXf2/tfRh7s33nIeovt/a+jDx6vlQ/nwcmfkH3nD3C0d5mXrv7f2vow92b7zkPUX2/tfRh49Xyofz4OTPyD7zjHuFo7zUvXfYPdm+85D1F9v7X0YePV8qH8+Bkz8g+84e4WjvNS9d9hn3ZvvLh6i7Tnx6zlQ/nv8l/kL3oD3C0d5qXrvsHuzfeXD1P6x49Zyofz3+S/wAhe9Ae4WjvNS9d9g92b7y4ep/WcePV8qH8+Bkz8g+84e4WjvNS9d9g92b7y4eou0ePV8qH8+Dkz8g+84e4WjvNS9d9hj3ZvvOQ9RdP2+Try8er5UP58HJn5B95xn3C0d5mXrvp+3ydeXuzfech6i6ft8nXl49Xyofz4OTPyD7zh7haO8zL130/b5OvL3ZvvOQ9RdP2+TrzAmceUN3Q2PZr4/mXYCbzJpPLMTrU55ra1nOSE4g5Mc1uq9lb25xdGU4lQZQ9icFahnUGdTPPRGHp05hU9vouxtpqpSopTW1Sk3Jxf7nOxdeM9O1kNbSV5XjqTrNQe+MEop9eFlrkw3joMMBYHCAAAEgtfyvSfSqfnqLuh8FDqfzs4qnv5dZXiU0AAAAAKB0+V6v6VX89BFX+Cn1L50b0/fx6yPhSHaAAAAAAAAAAAAAAAAAAAAAAAAAAAAAAAAAAAAAAAAAAAAAAAAAAAAAAAAAAAAAAAAAAAAAAAAAAAAAAAAAAAAAAAAAAAAAAAAAAAAAAAAAAAAAAAAAAAAAAAAABILX8r0n0qn56i7ofBQ6n87OKp7+XWV4lNAAAAACgdPler+lV/PQRV/gp9S+dG9P38esj4Uh2gAABxxp3aerQDbUl5MvQ+Ucad2nq0DK519s9j9DGpPyZeq+wcad2nq0DK519s9j9DGpPyZeq+wcad2nq0Aak/Jl6r7Bxp3aerQBqT8mXqvsHGndp6tAGpPyZeq+wcad2nq0Aak/Jl6r7Bxp3aerQBqT8mXqvsHGndp6tAGpPyZeq+wcad2nq0DK519v7V6RqT8mXqvsHGndp6tAyudfb+1ekak/Jl6r7Bxp3aerQBqT8mXqvsHGndp6tAGpPyZeq+wcad2nq0Aak/Jl6r7Bxp3aerQBqT8mXqvsHGndp6tAGpPyZeq+wcad2nq0Aak/Jl6r7Bxp3aerQMrn+32TGpPyZeq+wcad2nq0DK519s9j9DGpPyZeq+wcad2nq0Aak/Jl6r7Bxp3aerQBqT8mXqvsHGndp6tAGpPyZeq+wcad2nq0Aak/Jl6r7Bxp3aerQBqT8mXqvsHGndp6tAGpPyZeq+wcad2nq0DK519v7V6RqT8mXqvsHGndp6tAyuf7fZoak/Jl6r7Bxp3aerQBqT8mXqvsHGndp6tAGpPyZeq+wcad2nq0Aak/Jl6r7Bxp3aerQBqT8mXqvsFK0r5VaeqBhxkt8WutNHIGPt9vts5QAAAAEm9yz1Hco47IHEiilvYnhemurdbaoRNi1URddZWtt1LTSCLy61tupWl1KXcaVpWlaUrQeV0rw74EaCvJaP03wy4K6Gv4RjOdlpXhDojR13GE8uE5W15eUa0YTSbhJwSkk8N4LS10Hpu+pKvZaH0peUG2lWtdH3dxSbW9KpRozg2uVKWUVXYdLvQtI/uG5/uorf76fcx/bH4B/7X8Hv+InT4L8Jv2O6d/mjSH6OOw6XehaR/cNz/dQ/vp9zH9sfgH/ALX8Hv8AiI8F+E37HdO/zRpD9HHYdLvQtI/uG5/uof30+5j+2PwD/wBr+D3/ABEeC/Cb9junf5o0h+jnHYfLfQvIvuI5/uvhp6of30+5j+2PwD/2v4Pf8RHgvwm/Y7p3+aNIfo47EJZ6F5F9xHL92D++n3Mf2x+Af+1/B7/iI8FuE/7HNPfzRpD9H6V6R2ISz0LyL7iOX7sH99PuY/tj8A/9r+D3/ER4LcJ/2Oae/mjSH6P0r0jsPlvoWkf3Ec/3Xw09UP76fcx/bH4B/wC1/B7/AIiPBfhN+x3Tv80aQ/RznsPl3oWkf3Ec/wB1D++n3Mf2x+Af+1/B7/iI8F+E37HdO/zRpD9HHYdLvQtI/uG5/uof30+5j+2PwD/2v4Pf8RHgvwm/Y7p3+aNIfo47Dpd6FpH9w3P91D++n3Mf2x+Af+1/B7/iI8F+E37HdO/zRpD9HHYfLvQtI/uI5/uof30+5j+2PwD/ANr+D3/ER4L8Jv2O6d/mjSH6Ocdh8t9C0j+4jn4f+a+CvqVD++n3Mf2x+Af+1/B7/iI8F+E37HdO/wA0aQ/Rx2ISz0LyL7iOX7sH99PuY/tj8A/9r+D3/ER4LcJ/2Oae/mjSHT/1fofoY7EJZ6F5F9xHL92D++n3Mf2x+Af+1/B7/iI8FuE/7HNPfzRpDp/6v0P0Mdh8t9C8i+4jn+6+CvqB/fT7mP7Y/AP/AGv4Pf8AER4L8Jv2O6d/mjSH6Oc9h0u9C0j+4bn+6h/fT7mP7Y/AP/a/g9/xEeC/Cb9junf5o0h+jjsOl3oWkf3Dc/3UP76fcx/bH4B/7X8Hv+IjwX4Tfsd07/NGkP0cdh0u9C0j+4bn+6h/fT7mP7Y/AP8A2v4Pf8RHgvwm/Y7p3+aNIfo47Dpd6FpH9w3P91D++n3Mf2x+Af8Atfwe/wCIjwX4Tfsd07/NGkP0c47D5b6F5F9xHP8AdfDT1Q/vp9zH9sfgH/tfwe/4iPBfhN+x3Tv80aQ/Rx2ISz0LyL7iOX7sH99PuY/tj8A/9r+D3/ER4LcJ/wBjmnv5o0h+j9K9I7EJZ6F5F9xHL92D++n3Mf2x+Af+1/B7/iI8FuE/7HNPfzRpD9H6V6R2Hy30LSP7iOf7r4aeqH99PuY/tj8A/wDa/g9/xEeC/Cb9junf5o0h+jnPYfLvQtI/uI5/uof30+5j+2PwD/2v4Pf8RHgvwm/Y7p3+aNIfo47Dpd6FpH9w3P8AdQ/vp9zH9sfgH/tfwe/4iPBfhN+x3Tv80aQ/Rx2HS70LSP7huf7qH99PuY/tj8A/9r+D3/ER4L8Jv2O6d/mjSH6OOw+XehaR/cRz/dQ/vp9zH9sfgH/tfwe/4iPBfhN+x3Tv80aQ/RzjsPlvoWkf3Ec/D/zXwV9Sof30+5j+2PwD/wBr+D3/ABEeC/Cb9junf5o0h+jjsQlnoXkX3Ecv3YP76fcx/bH4B/7X8Hv+IjwW4T/sc09/NGkOn/q/Q/Qx2ISz0LyL7iOX7sH99PuY/tj8A/8Aa/g9/wARHgtwn/Y5p7+aNIdP/V+h+hn8GxSUEF3nHRt/JJLtreYaazuJZZdltK1uvvMvTUtsttpSta3XVpSlKV41E9t3Su5zeXFG0s+H/Aq7uripCjb21twq0FXuK9Wo1GFKjRpX86lWpOTUYQhGUpNpJNmlTg1wipQnUq6B01Sp04uVSpV0Xe06dOMVmUpznQjCEUlluTSXKzoaU4/NpT06/H9Q9qtu5rdlbdj+Xd9BSnAAACQWv5XpPpVPz1F3Q+Ch1P52cVT38usrxKaAAAAAFA6fK9X9Kr+egir/AAU+pfOjen7+PWR8KQ7QAPyPrWhV9aVrSv8AJ7dO1Xt3U48K0r82na49ytfKrwGsvev7b9hNRjGdRKWXszt51t353fOdYISyAAAAAAAAAAAAAAAAAAAAAAAAAAAAAAAAAAAAAAAAAAAAAAAAAAFK1pWlaV4Vp5Ve54fT7lfLp8wDEkpJprKex/b7c25nbWVrdZbdXy6221r6daUqJ1uXUiqkkpSS2JNpfI8cp/QyagAStgeGtORs5YYx4/1UWsU9yxjmFvVyMzqKu1plUwZmJyuSnVpd1JTRGvOqQbzbupm0tv4V4cB8t7uXCfSvAnuKd2DhnoKrCjpvgj3Le6Bwn0PWqR14UtKaA4J6W0ro+rOD2ThTu7SjOUHskotZWT03ArRttpnhjwT0Rexc7PSnCXQejruCeHO1vdJ2ttcQT5HKjUmk96bytqPeeyMjNGWdsj0caW1gYWZEnbWhkZkKVsaWtvSl2kpkLc3IiiEiJGnKttLJTJySyirLaW2WUpQfxbaS0lpHTOkL3S2l7+80ppTSNzWvNIaS0jc1r2+vru4m6te6u7u4nUr3NxWqSlOrWrVJ1Kk25Sk22z9m7W1trK2oWdnQo2trbUoUbe3oU40qNGjTiowp0qcEoQhCKSjGKSSR2nGvdqOInHGvdqAHGvdqAHGvdqAHGtPKrWn9YAca92vqgBxrTyq1oAHGtPKrWgAca08qtaABxrTyq1oAHGtPKrWgAca08qtaABxrTyq1oAHGvdr6oAca92oAca92oAca92oAca92oAca92oAca92oAca92oAca92vqgBxrx48a8e780AONePHjXj3fmgBxrx48a8e780AONePHjXj3fmgBxrx48a8e780AONePHjXj3fmgBxr3a+qAHGvdqAHGvCtONa8fL4+Vw+PlgDxZcpdCopj7drN8ZhTE3xqPFrYc8EMzUT0ZuSuEnx7E5M+Xo0ttalJCFj47uK+1IntLSpblNxCMhOlLJIL/q9/wCTe4Y8JOG39yT3PtJcKtK3emtJaPveE3B+hpC+qOteT0VoPTl5Y6Kt69Z+PWdnY06NpCtVc69SlQhKtUqVHKcvyq/ujNDaO0H3V9PW2i7WlZWtxQ0dpCdvQioUo3V9Z0ri6nTpxxCnGpWnOpqQSjFyaiklgwTH+6z4YABILX8r0n0qn56i7ofBQ6n87OKp7+XWV4lNAAAAACgdPler+lV/PQRV/gp9S+dG9P38esj4Uh2gAfio/vN//R/0rRrP3r+T50T23wq6pfMdaISxAAAAAAAAAAAAAAAAAAAAAAAAAAAAAAAAAAAAAAAAAAAAAAAAAAAA7Uv+9l/4lv8Ao0E8dy6l8xUz9/L99L52f2MmoAGQepPmrdYv84fCntlxkfDP7qD/AKNP90P/APIzutf/AGDwgPbdzT/OLwC/75cGf/OrI92o/jKP2SAAAAAAAAAAAAAAAAAAAAAAAAAAAAAAAAAAAAAAAAAAAAAAAAAAAA8bfKv+b2zj9Jxf7T8BH9S//Jaf9DzgZ/3n4ef/AHPfH5ff3UX+d3S//wAM0H/5bQNdY/RE/wA8AASC1/K9J9Kp+eou6HwUOp/Oziqe/l1leJTQAAAAAoHT5Xq/pVfz0EVf4KfUvnRvT9/HrI+FIdoAH4qP7zf/ANH/AErRrP3r+T50T23wq6pfMdaISxAAAAAAAAAAAAAAAAAANx+XViufUuhhdTKeWXS+yt9OHl8bOdzvwcRrrxy0pJtcie35OkNNJvDwlnONnp3H6jYAAAW3OOTPs3/boH2+bt+cAFteFv8A62vnTH+34/H0qhyZ+fk6+rlAAf1v0bWcVrSnDjWlONeFONaU41rx4Upx8uvar2qdvtVBtLeDkAAAAAAAAAAAAAAAAAAAHal/3sv/ABLf9GgnjuXUvmKmfv5fvpfOz+xk1AAyD1J81brF/nD4U9suMj4Z/dQf9Gn+6H/+Rnda/wDsHhAe27mn+cXgF/3y4M/+dWR7tR/GUfskAAAAAAAAAAAAAAARnk/NWG8JNja9Zmy1jPEbO8r7mpndcmzuLwNtdXOxOYrvbm1dKXRqSrl1iUo1TekTGmqLU5d51xdC7a3U9ZwS4BcOeH13dWHAXgZwr4aX1jbq8vbPgnwe0vwiurO0lVjRjdXVvoizvKtvbyrThSVarCFN1JRgpazSK7SWmNE6GpU62ltJWOjKNapxNKrf3VG1hUq6sp8XCVecFKepGUtWLbwm8HbQHJeOMrMNspxdkCEZJjNyi9JbIYDK2GYMdyoqywwxNR2jy9xQVUFlmlX3k9I6rbYYXddZSl9ta8XCPgpwo4HaQeiOF3BvT/BbSqpxrPRnCPQ+kdCaQVGUpRjVdlpO3tbnipShOManF6kpRkk24vEtjpHR+k6PfOjb60v7fOrx1ncUbmkpJJuLnRnOKkk03FtNZ2o7iNymMTJro+Q+RsMrZbl7u1WvEbd299a6ujA6rWF+baODWoVJKr2R8bnBmd0dDukNrqgWtywslYlPJL4dK6H0toK8ej9N6L0joe/VtZXjsdK2Vzo+8VppKzoaR0ddO2u6VGt3tf6Pura+sq+pxV1Z3FC6oSqUK1OcpqFxb3VPjbavRuKWvVpcZQqwq0+Mo1JUa1PXpylHXpVYTpVI51oVIShJKUWl31e1+D8NOIriYcK9wAAAr6vpADnhXhx+Z/t4cQBwAAA54V48Pj2/KAHVpntlWujoyI3drVvTGWgOemhM4JD3RoKdSzzms10byjr1beW5FJlJrferJJtWlpz701TbSjK29dXR9/QtLTSFeyu6NhpCVzCwvattWp2l7OzlTheQtLmcI0bmVrOrShcxozm6EqlONVQc4pxxq0p1KlKNSnKrRVN1acZxlUpKqpOk6kE3KCqKE3TcklNQk451XjsxyEgAAAAAAAAAAAAAAB42+Vf83tnH6Ti/2n4CP6l/+S0/6HnAz/vPw8/+574/L7+6i/zu6X/+GaD/APLaBrrH6In+eAAJBa/lek+lU/PUXdD4KHU/nZxVPfy6yvEpoAAAAAUDp8r1f0qv56CKv8FPqXzo3p+/j1kfCkO0AD8VH95v/wCj/pWjWfvX8nzontvhV1S+Y60QliAAAAAAAAAAAAAAAABTLb7rEqi+zjzqFXcK0rWlacacOdStK0rStvHncfAI6uVTk08bMZ5stLPyG0UnKKe7WXz7PafxciT9RoTbZQvm0pzTLKUtMsutrStDKX8ONDONOdzq141rWvHjStRjioaqWEsbnsTT3p7N7XP2iU5Jt73hxa5Hl8q+bmR/N155yg0ko3qVpFhfOv5lt915hlOdSnCvG222ltKcac3jWte1WlKVpXGZSm4xlqqKi841nLOH7Pbnl5CSSTe3OVjdjp6ejm9BT3KlFxZNtt1thvTeim3cyl1t1KW3151La148K0rbfw51K0rThW7hx46OpNqCTSlxmpLY8bOXl+VcnKZ1Vlp5xqOSw8Pds24+b5Gz+7zjyaLS7jeqXFJKqSTKl2W3WXc02nNuttpzLqW3WW3W1rTu0u49qozrVIupFy1sR1lJLGMvGPlT9m4aqajJLHj6slnLxjKa5uXecWGqbbUZ151L7VNSy7iupWWUtqYVdfbdbWledW62tKc7/wBm6nbpbbTtUzrTTpSlJSU3HMUsJayzvznZnblb9hs1FucUsOKk8534e7C5MJ46cn4mLL7rjrrDq2VJMMLLJonNMsM6nWtta3mWl14c6tK0pzLreZT+6rW6lRo60m6j1mtVtRg4tqTjv1ufWaawlzbeU2VOK1E9uvFOT1lsT1mtXOMSSxrJ5yiqoYcoNrYXf1ClhJRt91bLTL+edStaWUpfxtpbbSyvO4051bvK4UpUSa06j1U1BRjGT2ZlrS1mt+NiWdvV8mjhFQy1rZlJLbs1Y4TfTltYxlbD8FNqi7oXVTK2X9Ltsr1O0vm8adV5p1vOturS66zhxsurcXSvH+RXtDFSMnxeZYevHYsYy9bD5duMbOTbuMx1U6mNq1XjOU8eLse/lex7Nx21PT492vd/V/UJ1uWeb7bt5EcgAAAAAAAAAAAAAAAAAO1L/vZf+Jb/AKNBPHcupfMVM/fy/fS+dn9jJqABkHqT5q3WL/OHwp7ZcZHwz+6g/wCjT/dD/wDyM7rX/wBg8ID23c0/zi8Av++XBn/zqyPdqP4yj9kgAAAAAAAAAAAAA5p5flcfAANZe8zKzyHZnkyWd/aW18aVmzGS+ltTwhSubcp6hrZldSRRSiWlHJj+oqCSjyuqlXdTOKLNs5pllt1P9X/3Pl/faM7lP91hfaNvbvR97Q7lPBTibuxuK1pdUeM7qnA6lU4q4oTp1aevSnOnPUmtanOUJZjJp/M+HVGjccI+5tRuKNKvSlwlvnKlWpwq05OOgtIOLlCalF4aTWU8NZW0srI8ZieunKdaSVwvHYxjojbaE7QY/wA8RuLNZbEzz1DhuAsWT8cy9dH2jobBfL4i+3OLIXLj24x/Nj0oWMJi01vMLKT33BfSume6f/cm93xcO9KaW4TVe4vp/uScI+53pTS93LSF7wduOHPCTSHBPhPoW30le8fpKOhNM6OVrfy0LTuY6OhpPRNDSMaELmMp1dL+0tdAd0TghLRFGhYQ4TWnCGx0za21ONGheQ0XYU9I2V3OhT1aPfNtWUqPfPFqrKlcSpSm4tJRQybCZ9j2hePp7AlFkWOf9w9goNl/KeO9fm6fLcL4WZdgti0Lhk1owvjlhQNL26o1MUiDC+PymLP39kkbtOpU2yF3q4Lzva33c07m2lf7ozhLwd4TQnpWno3uHdzbhBwI4I8I+6LX4O0OHfD687mPcyr2PBK+4c8J9JVLvR9ncw0vpi/s7KlpfR8lDRlroPRFzY2qtrVU9LhDp6lwKtL/AEeoW8q/DHTdhpbSVnomN3LQ+hqWn9OU62k6ei7anqV6tN21tQqTlSqJO4ndVoVJRlIuwjcfLeNdTNg8vsOfMFbnksczxZj3XXIrAlTxeUmTbLskiOPbY3sZj6HtbTHoqugcumLS+2Fx4xodJVEKn2ODJFXKiS9ZR1O4dwM4Vd2Xua8CdI9zjuhdwqppDQXC/hN3TuDGka1XS+iI6A4FaK0zwllpXuYcJdN3l5pLS9DhDoXQd5o+UtJQvbPQ+mlCVtpDTFrx0aPXLhdpTRfBThBpijprQ/C5W95oqw4P31CEbSvK80xd2ei4WunLO2UaVvKyvryjXzS4qpc2cpa8KNVR1smoo1bm4Hmrc+5ZzWx7MYKVwKfPuUnlXjiEYkluIZNE2QmQR9bBm+IG0pNIbKqEPEfVsL4W5SaPKrGd3ulK9JcvT1+UaZvO4X3RNA3Oj+BvAPSHcp7odHhHwc0dwQsaHCfT/DPQvDXRWmb+ejdJUOEFzpuDegtO6HdSx0lR0jo+drorSVGV7ZLRFvWjbVT0dtT4W6DvI3GldMUOEGgno+/uNJ1no+10ZeaLubSnCvQnZU7abV5aXMFXoyoVc1qE40qnfE4ynFYeueeN6olqGx8pK+ZVhbxFFsRiGe37ThBjaMExFFgCYLWh3uYGPMxp6TItcqsWL3kqSmSZzMWRZbLkR7IXBOtt5Vxn2617nf8Ac9aZ7tWkP7lnR/A/TtlpihprTfc50d3cbjhTpappqv3SNCW97YrSN/wGhCtwY8D9IcLrCei4aJtI0NL0NC3FO/fCHvqMox8lPT/DO24JW3dDr6Ss6lpWtbHTdxwUho+gqFLQd9Uo1FRoaVclevSNvo+4jcSr1E6FS4hKj3sqbiy9EM13Lz9vbv1gHHW0yPB+MMANerS+DWp8HY3yHJGx2yriVfJXRKjcpKmTEqI+5vbevcpKRJU8kejK1akMPeYYjTuVHOiuNBdwvucf3PX9zl3R+E/cgrcP+FvdIvO65b8IJVeH/Cng1ou6suB/DO30VaVa9roqrVnT0la2F1bWui6mi6mi7GGLy401Y6cr1bZ2vdG+4X6d4Z8NNCaO4Q0dDaM0Jb8Halk/ci0vrpXGk9Gu6nFyr6se95VISlVVRVau1QozoRUnKKIluVtfn6HclfbA8hRPFMw2vcNoYhmZ5vx2zzFhVLcFRKWEKJKxx90OIWNi4x1hDrII4gRvyJpIdnRAlkaZ/YEZ7Oq9hpruGdxzub6d/uvnwi4M6Y4Y6E7jlr3JdN8BbBcJ77QekaVv3QtM6GqUtFaQ0lZwqULq3jaaftNG6Uua+jq95Us7O5q6Lq6N0jXp3tGsocLuE+mrPuaqxvbPRt3wmq6dtdM13YwuqLloi2rqde2oVZJwnKrbTrUoKrGkp1FGop0oajvR/wB1836i475RlJnCaNGwUg09TYNdsXz5XCGuBOMxM2QaSEELj08jMBITM3UYvOlCdI4OUXb0Kx0jxpx/UCF1LLCaLR3cE4Ad2nhP/cwV+5/oK97muje7dV7oFlwt4OUdP3fCK10JHuXXlS507pLg5pXhHOrfa+l+D1OrWtbXS1xcULTSdOFLjKlu5Sn11+GOmeCuj+H8dN3VHTlfgnHRNbRt73pCyqXa07QStKF7b2v6l/k121GpO3jCVWi29k8Y6zWfdDKLtsxhXGZuwEk2nh2YGvIifJ175pxlPWlLgqSROBOs+YH+ESOQYwizZJYG/qY+6Qg+PzV6c5gkXuUedkr4ttvXt1nd3We4NwPsO5Z3QOFNLud6H7kumuAt/wAGpcEJaL7t/BXupz7pGidMcJLXg3pGz05ouy4UaTvtE6fsKOkbPhBS0jobRthoira2+kbKvou2lGhcLn4PcMtJ1NP6FsJ6YuOEVppehe+6SnwYvNCrQlzb2c7yjWt7idtSp17OrOjUs3Suak60ZTpVY1p5lFSNhuX8oZmrDGMdy4lkqDqyMoL4vkBp0vvgMOTQ0vBcrlaWxMzF5ycVTTObcqosWrS5gbKVqoiJHy8gyPWQSjYYWbd5bh5oL+5o4AcOuFncK05wT4QW9XglaaU4PXnd1XCLTdXTs+H+i9CVKstIS7n9rRveDz4HXPCul7jQ0PQpz01T0JVjpKXCHvuM4Kw0LfcOtO6H0bwvsdJWM6ekq1G8o8FKllb0rVaFrXigqXuxKSu1pKOj/wDKuPklbu5zQ724vDdq6mY7yQ18qzyibk7Z8msmbGKK6mr5BHnCH4rQoZq3zGD5gOhrI7rGWEtzq1IsTlF3pYyqjS1mc5CUdddO1snPssNpa92bhNwWvP7jz+5ktbPuc6B0Vd6R0v3ZLbRukrbTfDC4uNAXOhOEHAmGnNIWVC/0/dWd5X4YzlGrpWjpW3vrTRk4KPB6homm3Ah4K6P0hS7qHdGrVNN3dxQp2vBCpVtKltZRhcQvLXhBKzoznToxnCOi1CULeVHi51lUl3zKo9+6Ef4SPrwAAAAAAAAAAAAAAB42+Vf83tnH6Ti/2n4CP6l/+S0/6HnAz/vPw8/+574/L7+6i/zu6X/+GaD/APLaBrrH6In+eAAJBa/lek+lU/PUXdD4KHU/nZxVPfy6yvEpoAAAAAUDp8r1f0qv56CKv8FPqXzo3p+/j1kfCkO0AD8VH95v/wCj/pWjWfvX8nzontvhV1S+Y60QliAAAAAAAAAAAAAAAAB/N9lpll5d9ONl9t1t1ONacaXUrStONO3TtV+Zwr3K0GsoqScXulv6ujm5+XaNqaa2NNNdaeSiqkOuLtTmKa3kUrSl1Op8DryqV40LvOoZwr8yl11pVL76W9u6lbq1EfFywoufiLkSSk0v1udiSfLz9CJNeOcqLTxjOdmXvaitreN2Xyn6Xp76G1OINoVffZbYZbeX1Sy/mcaWXcKX2VtutpWtOPOrbWlacbaVpxGzg1LWg8NpJp7Vsxj5TVSWMSWVtaxhNZ5MpbujkP4ojpbYRbQytbilHSTL7raVuOMrS7n17VaUs51bu1w40pSlKV41/lDVUsam3ap68m+V7uRbuj0Byy28JZWEluS5Pt8vQf2am6rcorz+bQ9L0b+541t/vn8vy6c7++f3Pa8ry+32tpQzKTz76Grt587/AGfbcYUti2PKlnk/rOapuJaUvn0/4NeVdx5v931Iu6zhSnO/k8ePHjxrw8rhUHB4gk0nDG3HMsM2UlrTk175SS65bns5sv5eg/jox1lxvUVFCyzr7jLrbiuqXWXX/wB3Uq6plttvPr/K4XWX223ca0pXjUYcJKT1Z4jJ5eVlpv32q+RbObp35DlFpa0cySSTTxlLKWerPJte7KP7uT30M6qUb1O+tlpZnPLoZbfbZWvMurbbeVWl9ONe3S7m1pXhWynCnDMoSzrQkk2knlZzjan0NPfjf1BSWFGS1ktq5Gm96Tw9jeM9SfIfxckuuKJsqfdU0k60+ht9OfS4zjdW6l1lLrK0srS6tKW23W8y3m0tu4U4A6bcUtbMoyck3z7eRY3J7Etz5eUKaUm9VYaw0uRZW7PVn6OQrKceFONeNeHbrw4ca93h2+HpcRIaHIAAAAAAAAAAAAAAAAADtS/72X/iW/6NBPHcupfMVM/fy/fS+dn9jJqABkHqT5q3WL/OHwp7ZcZHwz+6g/6NP90P/wDIzutf/YPCA9t3NP8AOLwC/wC+XBn/AM6sj3aj+Mo/ZIAAAAAAAAAAAAAAAxA2k1snOcpPrxPsbZXjeKpvrvkh/wAhsKyXYvcMrR1+NkOP5Lj5W1ubC2ZLxauTllN8mVrSVaeQ3X0VEEW3J7i+fzvuvcZ7qnBbufaM7p/BzhnwP0vwv4Od07glY8GL+joHhPb8FdK6OejuEWi+Edte2t/d8H+EdvOSudF0YOnVsZQ1W9aNSMnFeN4WcHNI6cr8Hr7RWkrbRt9wf0pU0jRneWU7+3rqtZXFnOlUpU7q0mvFruSlGqnlbGigxJqvLmbNyzZLYXM1uecwIYo44/xoWz4+TYsxbhyEPqhncJSkgEAulU/dLJZMnNmSXSqeP81en5wZkrfGUVWxkSnJFueGndg0LfcAaHcs7mfAV9zvgRcaYteEvCqV9wkq8LuF/DjhBo6ne22iK3CPhGtD8G7R6G0HaX1ZaH4O6N0DYaOtr6tc6VuO+9IVoVqGdE8F7ulph8ItP6XWm9L07SpY2Co2S0do3RVpXlTncxsrN3F5UdzdSpQ74vK1zUqTpRjRjGnTTjKyY/pVPoBhPHmPcV7KyOAZCxhnLLOZ2OdIokqWwaVo8t5NyROn3GuVcP0nKFBPYdY05GPZib7pczPSGQsLNN485R5aUY13X+k+7zwc4ScPeE3Cbhh3K9F8JODXC3ufcDeAukOD1fTNK34QaHrcC+CfBbg9o/hTwP4bPg9cXHBzTkrzgxTvqkVoW+sLjRmkb7QGk7XSdvON3Hkt+B9/o/Qtno/RXCG4sL6w05pTTNG8hbOpaXMdJ6Q0jeVNH6S0c7mnG7tOK0g6TxcUqkK9GndUZ05R1Ha5XJ1I5qw7cm57ywbO8jbf1xRSWzDGsFKxExQW/A6Us3DzrA4guleSVhcmiclstk6uQSSWSA17VpWtvNSpGtvomPtZ/wB07X0DpHuLw7nPA2HB7gv3E/DF6G0Jwq4Qz4aaR4Qx7olWUOG1nwi01b6H4LUZaJ0xoqT0TR0bovQ2jYWFGteXMK1a7ueNp8ke59C8teFq05pN3d/wweine3OjrOOjLeynoJa+iK1jbSr3k++bW6xd1Li4uKsrirClGUIU6UYuXsfa8Z8MnscmWxe0VMxNMNhT/EWTHuPsWqcGQWTr5WhJaZDMsvMhGTchEZIfzGkjorC220jcOi6la6OrRGbHJSlUt/i+EvdN7nMODmlNB9zDuSPgRe6c09o7TWkOEvCThfS7oHCDRNvoe4qXmjNBcCr+pwT4M1OC2jY3lRVdI3TeldOaWpW9pZ3mlpWtKrSuLiw0Fp2V9Ru+EHCOOlaFraXFpR0fY6NeibK6ldRhTrXmlaSvrxX1d0ouFGiuJtLVzq1KVJzmnDHuvJyTtwxOxanSXaJe/wCk7C/s9LcRmYuuRZhecUxl6KkMZwO/bBJ8k3dVx02rULMzLFrPjBlnDlCGy2JdlSMhUoW3fS/8KHg7b8MtI92TRXcjt9G93vSOjb3PDSPC5XHAix4YaVsJ6N0t3RNHdzWpwWWpwnuqFxfX1Che8LL/AEBa6eu3pn3Hr1KVO3VBHuf38tG23BevwklW4HWtahqaLejVDStXR1rXjcWuha+mVe6srCk6dGjOdOwp3VW0pq2dWCk5vKPEmr9MW7T7c7L9m9XzxU6bX9NSFUjfWykFpguBu0J53ZH1+cOybso669c+b1ij9GXo/Quc7dV6WX8i4ad1vwv7kPcW7lXuB7nvuQ1e6RVennpXvvwhfdB4RWWn8e5nudbe5XuT3n3rn3Q0l3/xnH4s9TiZ+o0XwcWjeEnCfhArrjfCOOhI968TqK09x7KpZ7KvGS47j1NVPg6fF41fHzlY+4R5OqmG0miiWmYKyPxFUk2bkHVP4v8ArR/GVTYxDPEfQ+b2aufYf2H1m3VOr8ZR2QdbKW9QZOmc5J9K4f8A9094c1v7oWr4Ee5f9/jRXco0Zq+Enfvgr/exuODtfj8+4Np7t+7fuBq8VjRHub33rcZf8RitQ6I4BLRceBsfdJ1vBK409cfc2p389NxuYqPw8uIVt3wnn9W43U3U9bxZHnWiUIym/wC6p2RZS4u8Q3LiWGYu5R9naiWV6x0ow3HndrZ5KxSZQ4PCZ1frHxc2yxjPVRxEmYXVjSWKEz4SZfzfL8Hv7ofT/BDR3cGp8GNEW1npvuGaZ4daXtdJX15UvrDhPS4c6Tsru+0VpDRVK2satno6Wj7e60NfwpaUuKukbPSFeVOro+cY5sL3gXZ6Sr8L5X1xUqW3Cy10VbVKNKCpVbGWi7erSpV6NZymp1lVnTuaTdKMadSlFSjUTZd+I8O7VxqUw1wzLt215Th0Kjzo13xWI6+x/Frjkl5WoEzWgkmWJQ4TzJZjkczEWrnNM2Y1acVIVsjVJnBy6U0oax9VScNOHHce0rojTttwF7it3wQ03p7SdpeR0xpvuk6S4X2vBaxoXNW7udF8DdEW3B3grC1p31R29pVu+FV7wwuKGi6VW2teJvK/ulS6dE6J4TW1xbPS/CilpOztKFSire30LSsKt/OVNU4V9J3M7y9c501rT1LKnZQqVmqlRuCdJwdCdE8u49iUbwJENupHHNT4hN00gjmP2KAr2nO7dAm6SXS9swmTsomyfVYTjxK70JZzFiXGyadH4/Kug/ZeUkNvXj6Dp/8Auh+BXCXTWlO6NpruLaL0n3ZNNaAq6N0nwk0jwjtrzud3XCK50UtCXXDyp3K6nBNUKnCarY697GhW4U1uD1PhJNaf9xZ1oRtimsuBel9HW1voSy4UVbXgva3iuLeyt7B0tM0rON27yOiI6cjfZViqj4p1I2Mbx2f+RqsoeOTlHdZZDCtw8n7PxDJqBHF85wbGkWy9ix5gZjw5OrziFqmbRB5FDshJ5k0WRIgpJLrbX1kcITK7XW5vOuTuTbevKvbvnulO6xozT3cQ4J9yXTXBS5r6X7n3CDhVpfgVwvseEUbK1s7HhreaCveEGjNOcGqugr2Wmak62hpPR9/bae0O7PvmCqWt0reSubmhwcuLPhbpLhJaaRhC103YaNtdL6MrWfG1KtbQ8L+no+5s72NzT72ShfzjcUZ21wqnF5jODmnTy6HxU9WAAAAAAAAAAAAAAAeNvlX/ADe2cfpOL/afgI/qX/5LT/oecDP+8/Dz/wC574/L7+6i/wA7ul//AIZoP/y2ga6x+iJ/ngACQWv5XpPpVPz1F3Q+Ch1P52cVT38usrxKaAAAAAFA6fK9X9Kr+egir/BT6l86N6fv49ZHwpDtAA/FR/eb/wDo/wClaNZ+9fyfOie2+FXVL5jrRCWIAAAAAAAAAAAAAAAAAAAAAAAAAAAAAAAAAAAAAAAAAAAAAAAAAAAHal/3sv8AxLf9GgnjuXUvmKmfv5fvpfOz+xk1AAyD1J81brF/nD4U9suMj4Z/dQf9Gn+6H/8AkZ3Wv/sHhAe27mn+cXgF/wB8uDP/AJ1ZHu1H8ZR+yQAAAAAAAAAAAAAAAAAAAAAAAAAAAAAAAAAAAAAAAAAAAAAAAAAAAHjb5V/ze2cfpOL/AGn4CP6l/wDktP8AoecDP+8/Dz/7nvj8vv7qL/O7pf8A+GaD/wDLaBrrH6In+eAAJBa/lek+lU/PUXdD4KHU/nZxVPfy6yvEpoAAAAAUDp8r1f0qv56CKv8ABT6l86N6fv49ZHwpDtAA/FR/eb/+j/pWjWfvX8nzontvhV1S+Y60QliAAAAAABxx9P1KjOOr0oDj6fqVDHV6UDkYAAAAAAADj8eFa/mDH2yl84OK14d31K1/MM4zzfK0vnArXh3fUrX8wYzzfK0vnByMAAAAAAAAAOOPp+pUZx1elAcfT9SoY6vSgcjAAAAAAAAcfm/7K/m8sMcn0r59wOOPa49v1K8fU8sZxtxs9Kx6dwHHtce36lePqeWGNuNnpWPTuA4/Gva/OMY+2UDti/72X/iW/wCjQTrcupFTP38v30vnZ/YyagAZB6k+at1i/wA4fCntlxkfDP7qD/o0/wB0P/8AIzutf/YPCA9t3NP84vAP/vlwZ/8AOrI92o/jKP2SAAAAAAAAAAAAAAAAAAAAAAAAAAAAAAAAAAAAAAAAAAAAAAAAAAAA8bfKv+b2zl9Jxf7T8C+P/nQf1L/8lp/0POBn/efh5/8Ac98fl9/dRf53dL//AAzQf/ltA11j9ET/ADwABILX8r0n0qn56i7ofBQ6n87OKp7+XWV4lNAAAAACgdPler+lV/PQRV/gp9S+dG9P38esj4Uh2gAfzfZS+ytla1pzqUpWtKdulePGlace5wpx7vbp5Qw1lYN4S1HGUXtW9Y2Y5lu5N+7oZR9Fv/pW/h/UNOLfP9vtj7b+vvqHky9naOi3/wBK38P6g4t86+2f6vbzbXfUPJl7O0dFv/pW/h/UHFvnX2z/AFe3m2u+oeTL2do6Lf8A0rfw/qDi3zr7Z/q9vNtd9Q8mXs7R0W/+lb+H9QcW+dfbP9Xt5trvqHky9naOi3/0rfw/qGNR869vYO+oeTL2do6Lf/St/D+oNR869vYO+oeTL2do6Lf/AErfw/qDi3zr7fZ/bc76h5MvZ2jot/8ASt/D+oZ4t86+32f2ex31DyZeztHRb/6Vv4f1Bxb519vs/s9jvqHky9naOi3/ANK38P6g4t86+32f2ex31DyZeztHRb/6Vv4f1Bxb519vs/s9jvqHky9naOi3/wBK38P6hji3zr7fZ/Z7HfUPJl7O0dFv/pW/h/UGo+de3sHfUPJl7O0dFv8A6Vv4f1BqPnXt7B31DyZeztHRb/6Vv4f1Bxb519vsvstrvqHky9naOi3/ANK38P6hni3zr7Z/q9vNtd9Q8mXs7R0W/wDpW/h/UHFvnX2z/V7eba76h5MvZ2jot/8ASt/D+oOLfOvtn+r282131DyZeztHRb/6Vv4f1Bxb519s/wBXt5trvqHky9naOi3/ANK38P6g4t86+2f6vbzbXfUPJl7O0dFv/pW/h/UMaj517ewd9Q8mXs7R0W/+lb+H9Qaj517ewd9Q8mXs7R0W/wDpW/h/UM8W+dfb7P7PY76h5MvZ2jot/wDSt/D+oOLfOvt9n9nsd9Q8mXs7R0W/+lb+H9QcW+dfb7P7PY76h5MvZ2jot/8ASt/D+oOLfOvt9n9nsd9Q8mXs7R0W/wDpW/h/UHFvnX2+z+z2O+oeTL2do6Lf/St/D+oY4t86+32f2ex31DyZeztHRb/6Vv4f1BqPnXt7B31DyZeztHRb/wClb+H9Qaj517ewd9Q8mXs7TmiW7j276cPm8KVrX8PD1fwDKp879BrK6WGoxafO8bObZtz7CspSlKUpTtUpThSncpQSHG3n0t/K9/26+dnIAADtWF+eos+Msnjbie0SKNu7a/sDslrZRU1vTMtIcmpxTVMtvsoeiXJiFJNb7L7KGFW1usut421pOEvB7RXC7g5wg4Kadt1eaE4T6E0rwe0xaSbjG60VpqwuNG6QtpSW2KuLS5rUnJbUp5W1HbozSF1ojSNhpWxqcVe6NvLa/tKuE+LubStC4oTw9j1KtOMsPZsPRLC+XeiFY01WZHwHMC5kWnLKezYO+squLrFZdlthi9rLfjkDq3p1l1Lj7GtXc5Gttt9Elzw6VKqsN/BDhZ/yN3dCo6bvVwH7q/BO94Oyr1J6OfCfR2lNH6YoW8pylSt7xaLpaRs7qtRp6tOpd0e9IXM06sLK2UlRj/vTRX91/oGdjQemeCuk6WkFTirhaOu7WtaTqKKUqlHvl0K1KFSWZRpT4104tRdaq1ru6fH3ML94jLf3Rh3vqPNf4nTu4ftldzT0cJf+EFj/AIXvA3b/APhrhD0fqmjdv/8AU/bmHj7mF+8Rlv7ow731D/E6d3D9sruaejhL/wAIH+F7wN2//hrhD0fqmjdv/wDUjx9zC/eIy590Yb77fH8z/E6d3D9sruZ+jhL0f9kdL9HXh/he8Df2NcIcfjNHejHfP08g8fcwv3iMufdGG++1Pjw8PB/idO7h+2V3M+Tk4SdH/ZHS/Qt2Xqv8L3gb+xrhD+U0d+kfbD6MvH3ML94jLn3RhvvtT48O7Xhlf8jp3cNme6V3M1uz/wA5dmdXP+h1nGZc2dVbsvVx/he8Df2M8Ifymjf0kePuYX7xGXPujDffanx4eHhj/E6d3D9sruZ8n7Jf3PPodc8ub3vJl6r/AAveBv7GuEP5TR36R9ubkHj7mF+8Rlz7ow332p8eHh4P8Tp3cNn/AO8ruZ8mdnCXoz/ohc75ty3Zern/AAveBv7GuEP5TR3R/wBY+2OrLx9zC/eIy390od76h/idO7h+2V3M/wD9pej/ALI6X6OvD/C94G5/5tcIcc/GaO/SOQePuYX7xGW/ujDvfUP8Tp3cOXuldzT0cJX/AP4cf4XvA39jXCH8po39JHj7mF+8Rlv7pQ731D/E6d3D9sruaejhL/wgf4XvA39jXCHdt/VNHb+b7p+2R4+5hfvEZb+6MN99fj3Kh/idO7h+2V3M/wD9pen/ALI6F6erL/C94G/sa4Q/lNHdOz7o+2R4+5hfvEZc+6MN99vj2/Bxf4nTu4ftldzPl5OEnT/2R0L0vfhaz/C94G/sa4Q9P6po7PL/ANY6uVb9+wePuYX7xGXPujDffb9fzfBxf4nTu4ftldzPl/ZL+6x/od78R5/fPfha2P8AC94G/sa4Q/lNHez/ACjsHj7mF+8Rlz7ow332+Pb8HHL/AOR07uG3HdK7mb38nCX91j/Q/RHl/XPGcLWf4XvA39jXCH8po79I7PpHj7mF+8Rlz7ow332/X83wccf4nTu4ftldzPl5OEv7rH+iOhel4zha2f8AC94G/sa4Q/lNHdP/AFjs39Y8fcwv3iMt/wBbjDf9jrUP8Tp3cP2yu5n6OEvT/wBkdC9PVl/he8Df2NcIX/8AU0dz/wAI5to8fcwv3iMt/dKHe+of4nTu4ftldzT0cJX/AP4gf4XvA39jXCF//U0dz/wn5R4+5hfvEZb+6UO99Q/xOndw/bK7mfyrhKuVf9j/AG9qf4XvA3Z/+GuEO/b+qaO2Ln+6R4+5hfvEZc+6MN99qfH8D/E6d3D9sruZ+jhL0f8AZHS/R14f4XvA39jXCHf5zR27Zt+6ev0Dx9zC/eIy590Yb77ep/V5Xb4P8Tp3cP2yu5nycnCXoz/ojpfoWcZeq/wveBv7GuEP5TR3R/1j7Y5dg8fcwv3iMufdGG++3qf1eV2+GV/yOndw2f8A7yu5nycnCX9zn/Q/JmXqrdl6uP8AC94G/sZ4Q/lNG/pI8fcwv3iMufdGG++3qf1eV2+GP8Tp3cP2yu5nyfsl/c5/0Ot2Zc3vVuy9V/he8Df2NcIfymjv0h/bnHj7mF+8Rlz7ow332+Pa8rt8H+J07uH7ZXcz5OThJ0f9kdL9C3Zern/C94G/sa4Q/lNHbtn/AFjfv2Z5N+0ePuYX7xGW/ujDffX4/go/xOndw/bK7mf/AO0vR/2R0v0deD/uveBvJwa4Qv8A+po5c3/WOv0Dx9zC/eIy390od76h/idO7h+2V3NPRwl/4QH/AHXvA3k4NcIX/wDU0d+k/J8g8fcwv3iMt/dGHe+of4nTu4cndK7mnyrhKv8A/Dj/AAveBv7GuEP5TRv6Sx4+5hfvEZb+6MN9T5ah/idO7h+2V3M//wBpen/sjoXp6sv8L3gbt/8Aw1wh6P1TR23f/wBZ+2R4+5hfvEZc+6MN99vV/r8vtcT/AOR07uG3/wDeV3M+XGzhL04/0Q+Zc+978LWP+694G8nBrhD+U0cuf/rHV6eQePuYX7xGXPujDffb1f6/L7XF/idO7h+2V3M+X9kv7rm0O+aPP77lwtbH+F7wN/Y1wh/KaO/SPt0Dx9zC/eIy590Yb77er/X5fa45f/I6d3DbjuldzN78f85duNbH+h3jOI8+NZ78LWf4XvA39jPCH8po39JKZZy7+I7Eii9uwDlJUutJMuRplz5E0CQ9TS2tSSlK0hS5HJCDL+baaoKQLDCra3X2Jjq20su6bL/kce7HUu7anpHupdz20sZ1Eru5s7LhDf3VClrNSnQs6tpo+ldVFDElSnfWsZSerxqS1nHW/uvuCUaVR0OC2nqtZRbpU6lzo+jTnPkjOrGpWlTi3vkqNRpbdR7jQZsLm+TbH5lnmapeib2p6nDmlU9aGut96Jnamlpb4+wNBR95Zd6y9tYmluRqHA0so1xUknLzSSL1FxJf7ef3PfcU0B/c99ybgt3K+Dt5c6Rs+D9C5qXek7yLp3GldL6Ruat9pbSU6PGVo2sby+r1qtGzhVqU7Si6dvCcoU4t/wCJu6Bw10h3QOFWk+FGkaVK3rX06caVtRetTtrW3pxo2tup6sHUdGjCEJVZRUqkszltbIYr5fzP6uP+3tj7U9/J8mfp2niwMAkFr+V6T6VT89Rd0PgodT+dnFU9/LrK8SmgAAAABQOnyvV/Sq/noIq/wU+pfOjen7+PWR8KQ7QAAAAAAAAAAAAAAAAAAAAAAAAAAAAAAAAAAAAAAAAAAAAAAAAAAAAAAAAAAAAAAAAAAAAAAAAAAAAAAAAAAAAAAAAAAAAAAAAAAAAAAAAAAAAAAAAAAAAAAAAAJBa/lek+lU/PUXdD4KHU/nZxVPfy6yvEpoAAAAAUDp8r1X0qv56CKv8ABT6l86N6fv49ZHwpDtAAAAAAAAAAAAAAAAAAAAAAAAAAAAAAAAAAAAAAAAAAAAAAAAAAAAAAAAAAAAAAAAAAAAAAAAAAAAAAAAAAAAAAAAAAAAAAAAAAAAAAAAAAAAAAAAAAAAAAAAAAkFr+V6T6VT89Rd0PgodT+dnFU9/LrK8SmgAAAAB+RxVDiTSbq1paaXeXWtOFa0pfbW2tace1xpx407laUqNZwU4Sg90ljs9plPDT5nkjpQnNSm3EnW1tvtrXu8263jWlL7K1pTnWXcONK09KvC6l1tKScJQk4yTTTe/mO5SUllNbebkfNtPxGhkAAAAAAAAAAAAAAAAAAAAAAAAAAAAAAAAAAAAAAAAAAAAAAAAAAAAAAAAAAAAAAAAAAAAAAAAAAAAAAAAAAAAAAAAAAAAAAAAAAAAAAAAAAAAAAAAAAAAAAP3TpzVR1hJNvOvur5fb5tlvzb760pXm2W/Nrw7lKUrdWlK7whKpJRim3y45FzvmNZSUVlvHzvqRIpJVCCSiba1rQouwqla0pStaWW0t414fNrw418Nai6pxUIRjHcljt9uTiby29ry29u8/QbmAAAAAAAPxPTkKbeaeVYbTjWtOfbStba18uttfLtrXh5dtaVEcqUJrE1rcizvXUE3F5Umnz5+jd7OV8hRdZm3zt+OP8P0Xw1EfetHK8RY5drz0YN+NqLZrv2cz6Ol828dZ23zt+OP8P0Xw1Ge9qPkL7Z7fthGeNqeW/Z09HSx1nbfO344/w/RfDUO9qPkL29Pb7FzB1anlv2dPR0sdZ23zt+OP8P0Xw1Dvaj5C9vT2+xcxjjanly5eblz0fumOs7b52/HH+H6L4ah3tR8he3p7fYuYcbU8uXLzcuej90x1nbfO344/w/RfDUO9qPkL29Pb7FzGeNqeW/Zy56P3THWdt87fjj/D9F8NQ72o+Qvtnt+2EONqeW/Z09HSx1mba/8AFvxyjw/RfDX1RjvWj5HtHG1H+vf2z2v0jrM20/4t+OUeD6L4KeoHetHyPaONqL9e/tjsXoHWdt87fjj/AAfRfBQZ72o+Qvtjs+fnY42p5b9nR0dCHWdt87fjj/B9F8FA72o+Qvb0dntfOONqeW/ZyY6P3KHWdt87fjj/AAfRfBQO9qPkL29HZ7XzmONqeXLk5uTHR+5XtHWdt87fjj/B9F8FA72o+Qvb0dntfOONqeXLk5uTHR+5XtHWdt87fjj/AAfRfBQO9qPkL29HZ7XzmeNqeW/Z0dHQh1nbfO344/wfRfBQO9qPkL7f2fPzscbU8t+zo6OhDrM2+dvxyjwfRfBQY71o+R7WONqeW/tjsQ6zNvnb8co8P0Xw1DvWj5HtY42p5b+2e1jrO2+dvxx/h+i+Goz3tR8hfbPb9sIcbU8t+zp6OljrO2+dvxx/h+i+God7UfIXt6e32LmDq1PLfs6ejpY6ztvnb8cf4fovhqHe1HyF7ent9i5jHG1PLly83Lno/dMdZ23zt+OP8P0Xw1Dvaj5C9vT2+xcw42p5cuXm5c9H7pjrO2+dvxx/h+i+God7UfIXt6e32LmM8bU8t+zlz0fumOs7b52/HH+H6L4ah3tR8hfbPb9sIcbU8t+zp6OljrM21/4t+OUeH6L4a+qMd60fI9rHG1H+vf2z2v0jrM20/wCLfjlHg+i+CnqB3rR8j2scbUX69/bHYvQOs7b52/HH+D6L4KDPe1HyF9v7Pn52ONqeW/Z0dHQh1nbfO344/wAH0XwUDvaj5C9vR2e18442p5b9nJjo/codZ23zt+OP8H0XwUDvaj5C9vR2e185jjanly5Obkx0fuV7R1nbfO344/wfRfBQO9qPkL29HZ7Xzjjanly5Obkx0fuV7R1nbfO344/wfRfBQO9qPkL29HZ7XzmeNqeW/Z0dHQh1nbfO344/wfRfBQO9qPkL7f2fPzscbU8t+zo6OhDrM2+dvxyjwfRfBQY71o+R7WONqeW/tjsQ6zNvnb8co8P0Xw1DvWj5HtY42p5b+2e1jrO2+dvxx/h+i+Goz3tR8hfbPb9sIcbU8t+zp6OljrO2+dvxx/h+i+God7UfIXt6e32LmDq1PLfs6ejpY6ztvnb8cf4fovhqHe1HyF7ent9i5jHG1PLly83Lno/dMdZ23zt+OP8AD9F8NQ72o+Qvb09vsXMONqeXLl5uXPR+6Y6ztvnb8cf4fovhqHe1HyF7ent9i5jPG1PLfs5c9H7pjrO2+dvxx/h+i+God7UfIX2z2/NzIcbU8t+zp6OljrM21/4t+OUeH6L4a+qMd60fI9rHG1H+vf2z2v0jrM20/wCLfjlHg+i+CnqB3rR8j2scbUX69/bHYvQOs7b52/HH+D6L4KDPe1HyF9sdnz87HG1PLfs6OjoQ6ztvnb8cf4PovgoHe1HyF7ejs9r5xxtTy37OTHR+5Q6ztvnb8cf4PovgoHe1HyF7ejs9r5zHG1PLlyc3Jjo/cr2jrO2+dvxx/g+i+Cgd7UfIXt6Oz2vnHG1PLlyc3Jjo/cr2jrO2+dvxx/g+i+Cgd7UfIXt6Oz2vnM8bU8t+zo6OhDrO2+dvxx/g+i+Cgd7UfIX2/s+fnY42p5b9nR0dCHWZt87fjlHg+i+Cgx3rR8j2scbU8t/bHYh1mbfO345R4fovhqHetHyPaxxtTy39s9rHWdt87fjj/D9F8NRnvaj5C+2e37YQ42p5b9nT0dLHWdt87fjj/D9F8NQ72o+Qvb09vsXMHVqeW/Z09HSx1nbfO344/wAP0Xw1Dvaj5C9vT2+xcxjjanly5eblz0fumOs7b52/HH+H6L4ah3tR8he3p7fYuYcbU8uXLzcuej90x1nbfO344/w/RfDUO9qPkL29Pb7FzGeNqeW/Zy56P3THWdt87fjj/D9F8NQ72o+Qvtnt+bmQ42p5b9nT0dLHWZtr/wAW/HKPD9F8NfVGO9aPke1jjaj/AF7+2e1+kdZm2n/FvxyjwfRfBT1A71o+R7WONqL9e/tjsXoHWdt87fjj/B9F8FBnvaj5C+2Oz5+djjanlv2dHR0IdZ23zt+OP8H0XwUDvaj5C9vR2e18442p5b9nJjo/codZ23zt+OP8H0XwUDvaj5C9vR2e185jjanly5Obkx0fuV7R1nbfO344/wAH0XwUDvaj5C9vR2e18442p5cuTm5MdH7le0dZ23zt+OP8H0XwUDvaj5C9vR2e185njanlv2dHR0IdZ23zt+OP8H0XwUDvaj5C+39nz87HG1PLfs6OjoQ6zNvnb8co8H0XwUGO9aPke1jjanlv7Y7EOszb52/HKPD9F8NQ71o+R7WONqeW/tntY6ztvnb8cf4fovhqM97UfIX2z2/bCHG1PLfs6ejpY6ztvnb8cf4fovhqHe1HyF7ent9i5g6tTy37Ono6WOs7b52/HH+H6L4ah3tR8he3p7fYuYxxtTy5cvNy56P3THWdt87fjj/D9F8NQ72o+Qvb09vsXMONqeXLl5uXPR+6Y6ztvnb8cf4fovhqHe1HyF7ent9i5jPG1PLfs5c9H7pjrO2+dvxx/h+i+God7UfIX2z2/NzIcbU8t+zp6OljrO3ed/xx/d4/8r4a+rw8oY72o+QONqeW/Zz55ul+nG4rSE5Ca3mkFFlUr5fMtpSt1aeVW67+6urTu3VrXwiWFKFNNQilnfzvrNHJy2tt9Z+1fU9IbpY5317zVLHO+veAMgAAAAAAAAAAAAAAAAAAAAAAAAAAAAAAAAAAAAAAAAAAAAAAAAAAAAAAAAAAAAAAAAAAAAAAAAAAAAAAAAAAAAAAAAAAAAAAAAAAAAAAAAAAAAAAAAAAAAAAAAAAAAAAAAAAAAAAAAAAAAa60d2tHPNldo7cfLzdfQBnK516RlLe8AZAAAAAAGMp7mn8oAyAAAAudshEzeo1J5ozRGTu0OhN7MXMpY2MDqvjUSMkay9ujxcnfUqQ1rYb35wsvQs1rqqSXOiyy9KhoefbWymjqU4zjTlOKnNNwg2lKSW/VT2vHLg2UJOLkoycY4UpJNqOd2XuWektgbmoAAAAAAAAAAAAAAAAAAAAAAAAAAAAAAAAAAAAAAAAAAAAAAAAAAAAAAAAAAAAAAAAAAAAAAAAAAAAAAAAAAAAAAAAAAAAAAAAAAAAAAAAAAAAAAAAAen/AHG3U291ejPJ24u1laouZCpjyamos3fo+dr1jbJhkknEgZ5Ixu1ypzfoK/Pxxro1x9jTnNqVyKtuusqoJJLVLTzzvFaNsrO8je1byrWU6d7cQUo3lalqQjJtNRVSMVhY5Ny5Unn0V7c3Fs7SFrTpyhK3pSlF29OpmTW3bquctblw0+Xe9uN2/mlCnN28upGIMC4nhGFc/wC0esGHso55wyxpbolj7C+XHtqk7vkle5tCexXbA2RljEfrJH+OJUBjkiKQnL7ELm9SAqxb2aL0j3vo+8q3NWpcW1rc1KNtWeZVK1PW1Ywi3hzkm1CL3ye1ZTWIL60Va8t6VCnCjXr0YVK9JPVhSm03KbW+CaTbS3NbEnkxslXJ24Wk+Ns9SvUTdmNbTTvWSIOOSsuY2swvLcTVPxZG1ydtnGRMXS+Qyd+Z8iR+GHqyFzndVPHDVjHXrk1WrFC1jbnnrp6XrxrW0L3R8rOleSULerx8K2ZyWYQrRioulKSTeW5JY28rUEtHUnTrztruNxUtouVam6M6bcIbJSpzcpqoo9Oq8beVI6HHOgmI23A+Jc97ibeteqDPsEpfj8Iw5HhCa5vnUoiEZdKMbtkSTMccfYtWFww11rbYwr1BzqskyC7roxt6xNw529XSlw7mvb2Fk7120Y98zdeFCnCU8yjTi5Qk51NTa0lFLlex40p2NNUade7u420a7lxMOJlWqSUWk6klDV1KabSWXJva8LY3yZyWOY7dx1uqRc6x5fHG7GviglmxVFqy3EpGsVGEiUVzoYfUqq+5io0KSUPW0m06vZUZRktc7m6lX+haZoOxV66VXXdfvVWmM13e6zgreKXiuWsk8tpNYmkpLAeja3fPe2vS1VS75dfWxSVsknx75XHD2JJvWeE9XVkUGWNEMRla9ZM2Q1K25atp4fgmRxFkzkxL8MS/B0wg7ZP3UyPwuaNLPKJBJaS6HvMgKvaTF6dQ1uLaZeUcuaiyqK6o80tJV++6NrfWLsqt1Gcraca8a0asqS1p05zhCLhNQ2uLUtmWnlLOKthRVCpc2l0rqNBwVZOlOjOEZtxpz8aUuMi3hNp5y03FpPGVORdNXjYXZnkyNaMl7AQCDVz1ydeCJRjWcsWBWOJNsWo/x/J8kgmMJm2NuREN89lLm7slYpflC5xbHWSPL+0cIParofRbwUdIq1ttLXlK1qVFbaTrUq8J3UqjcIzhCpWpa1PFOEcqSoY1Uk8VFjb11LF1q2jqEq9OPH2MKkHG3UMNxlKNObjU8eTcWnVeG8rxFuNfWEtOXPJOLt0Ms5Al6rEkf0yhLIrlLctiBr/I3/Lc3mhsBx5ic9nVSCLHRnr5I259SyCUH3u58Uo1c66Ku9T77UtpX0hxNWxpUacq8r6TxmbSp04w1pVG9WeYrZFLxcyxl5yjgo2fGQu6k6nFRtYrWTi5Oc23FQSlKLTeG28voTWWZDRHk7cMRnHuDJPt/uvGdVprsrFmrIeIsb0wxL8vri8YSVUagh2Q8oSGPSSOtWN49LVBBypquvskKgpnpc4rykpiJ4RNfPU0vcTqXEbGwld0bVuNes60KKc4rM4UYzTdVxWzPipyWEzoho+jGFJ3d3G2qV461KnxU6j1W8RlUcWlTUtmMtvG3CSOhgvJc5Wctss/azZWnkMw6w6qxd/yLsDmx0JcZDDofi9ob2t3bZkxtKOje8ys2XtL+wuUUjhVWx2XpHKtVVqE5ErJL2q6aoxs7e6pUalepdzVKhbLEakquWnCWcqDhh6ze7GUmRw0bVlc1rec4U4W8XOtWllwjT2as0sZkpfrVs27MozyieHMB4w5InlVHXXraVp2aicoftJkDmoNxZLcMzSGvMZz/aZcTIYPKXF+5zHIUT+lUxWRNcgXp3Q5tkTerSNi1kOKOrJ3F1W07orvuzdnOFK6wuPhXhOMoJ+LOCjtTwpRcU08Yzydyo0KWjL+VC5VzCU7eLapTpSi1PZrQm3secxes84exYNJGY8cYlgbBhdzxlnluzM7z/GDTMMmx9DApHCzsLztaaYS54xXuD6qUppkqaLirqXSZmtRN63m1PTIrUJ6BYt9Hb1ripO4jWtXQhSq6lKbqxqcfDDfGKMV4mHiLi8vpfJT1adKCpOnWVWU6etUjquHEyeMQeXiTe/WSSS5yCR1/b0byHf7fY8cn258MAAAAAAAAAAAAAAAAAAAAAAAAAAAAAAAAAAAAAAAAAAAAAAAAAAAAAAAAAAAAAAAAAAAAAAAAAAAAAAAAAAAAAAAAAAAAAAAAAAAAAAAAAAAAAAAD037Ycpls1prJOS5QYQy0v8A4qmHk6tKpxPMRoljOpicyekxcmb5YxSO7oK1cgVvkdYWxhX3kKU61uJKSqk5ZKoqwy7xVhoW0vrfSLubdKvO7uIUq04uM0nJuDi3jKy001lY29J6O60lXtKtlxNb9SVvSlKjmLg29jTWM5a2bHsfJvP3j84w5qfyw+LtxVuUj3PVnd2DTLI2PswSdxsmTjjY/N0KcmNwYZ9c7K3Q9IqxNPnFAxSBC9nKro/BVjbR2uP6I4El7TpXF7oSpZcS4XGj60IVKUIukq0aNRSi6eElmpDMouMtkm8tPJpGpStdKwulVUqF1SnKFWUlNwlVjjFTLk8Qlsess6rezB1WeJLymmKcI7DueX9ktB8f4Ul+Jp1AGmU46j2qSp22mi01Itj58DxAlwpj1xyhdfOWJYY6onJ6aYo3x9OmJepE6RtO3Hu7YtqWia9e2jTs9Jzr8bCUlVnexjazjtc6kq9TiparzhRcm1yPLSzcVNI0qVw6lzYwouEoxlTha69dSytWCp03JOedjaSjlttbyDsqYOf+VC170anmsktxQuyPrfrFFtUM9YWmWUoJjWVwErD7q89iuVLKT99jhMih+QGJ6Nd1Dgw9OKZ1iW9o6q4OyZ6SM/VQuFoi80lC6pXHF3VeNzb1qVCrXjPNNRlTk6cZOM4uOyMktjznGCGpRekLaznbzpa9vSdCtSqVYU5QxJtVFryWtGSeW1uezGx4ubQ+X6+aQ7qZ6wJFNrcaSgjL2okmwSxbRSSNsS7AkQ2QfCY3Jk6E1Q/mSWPSvCTbImU2Mq5S9oLGSSKCyTD20plvsWmx6Tp3OkdH211Ozqw4m9jcztITkripaQ14OXiuE413TlruMfGjlpScnh7WUqFnd17eFzTk61pOjG4lCLoU7qWrL9c5RnSUopOTWrKWMrV2lVtxMeUnxbq/mZm2Zzhphj2GZJSRqJosTY0j+rSjJOw7KokiNQevhv8AELC1ju3RqIlkkyVwfpW6xMtOTeQhSVvdHElEdmypaKq3lvO1ttIznSc5uvcSvI0rV6rXjd8z1XOeXHENdZ2tY3LqppCna1o3NezjCo4w4umrbjLhKWW48TT2RjjXbbhhPypYIF5SvJzxjzJHJO5Pxw/o08zxVyY2h0qj7qivROXWGbQh1mz+01VJ7ukJ+mNjoiRKFDctLrxpbQpSRUs2tt0+iLfjaWm6FaLUK+lL6LUo4zTqYTklJYaafivas4fMyPSNXVloqpSlGUqVjavxZZalCTlqvVeU92x7092GZGcsFk3CEXwdEI5rw7EnJeUWzBbylWUWhSaWfLYU3TDGUVaYhjyROTeqUI1iNZkx5zRMTmM442+OPactEmKIITknruXQVvcyuZTuoOPubQejrdvWWsozbnUWcpqUdTEop4aa2Il0rVoqjThbyjJXtTvythx8XMcRjlbU4vWaj0mWsrzhtptji7WPKGgWQ9P3aKsGuuNcd53xll5h1RLyDgTJWP281jkyp8WZ7jfZQpxm6klFuETcGpW4EnJ0TorSNJBCpPQ7hp2tpZ1rujpOjf67r1KlGpbSvXTuKdRuUUlbS1IzWs4tSSzjLaydcri6uKdtUsatpqKlCFWnWjbqrSqQ2SbdWLk4Z2ppvKbwnkxNxPm9TnrPnKaawZ92qwXN8s7dYRhmM8b7OR+9ug2C5zlDCBjKqhELRvqSMRVmamGTIijYhSSWsxbO9rY9SjGqkdzwwHPXdXtlbW+iry1s7mFC0upV6ttNyqXEadVSUp4cpyb267i3lbd72HLRrSrV7+2r3NGVS4oKlCtHVhRlOm04rW1YJL9bl7G+dYxRMeqU6095JzlS4hmeYYhT5Onb/pWoIxdCsrQjIkwj7HGs7Jzkb9JSoU8PbW2pZTV5cux9HRyOdr08YeVrigQJLm85Zs7yN/pvRlWhRuFRpU7qMqtWhUpQblDYk6iT2NYeUllpLO00VtO00dfwrToupOdu406dWNSSip7XLVbW15aSexJ7OV6T8za8zPBsfwpI5Y+Y/eEeeMVNOX4ilhU1aZU5s0aeli1Ekbps3N93SYxJCzERtVTUqobanOtUtt6rry0vra1+ioXULmVeEIVo8RU4qbqU3TUpYzrU5N+NH9blJPLytmGVNWhOjGjKUqclWpupHUmpSUd2JKOHCSe3bsxnammiBx1kP2+3X/aAAAAAAAAAAAAAAAAAAAAAAAAAAAAAAAAAAAAAAAAAAAAAAAAAAAAAAAAAAAAAAAAAAAAAAAAAAAAAAAAAAAAAAAAAAAAAAAAAAAAAAAAAAAAAAABzx7Xqf7fS7vcrXwjVLD2Yxtzz8nYa4eVtWMNYxt6NuX8px8fj8f1DKW17t/ImuffyN7dv2xlZ25+TY93W9/yAMLmXWkjI8oNVPft3b0sZ593L053LAANZWNmcNZx1bk87Oht8m8xtytvI+Tl2bVv3bdnSc8e38f1fh/2gkksLC3buj5c+0YeEstvZlva3jfnpZxx+Px7nzP8AYGMZaSTefl5m/p+nCMvfnlxjL+24fH4/hBLl2Z5ccv0/blGFyc2N3s6gGE8NpZXy47f7Qti5uhbgGP687fp2fN0GNvPy7d/s27Pm6B/V8fj2+54OAYS243bsJZ37cfbO/lZl7uX5MfSAwvt8vp38oAyAAAAAAAAAAAAAAAAAAAAAAAAAAAAAAAAAAAAAAAAAAAAAAAAAAAAAAAAAAAAAAAAAAAAAAAAAAAAAAAAAAAAAAAAAAAAAAAAAAAAAAAAAAAAAAAAP5vvsLtrcZfaXbThxuvupZbTj5XGt1aU7fzO32xhyjHfKK62l8/UxhvcslP05F58S/bBXuxHx1Ly17ew34ub/AFr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meJ6/wCeJ7H0Esg2E8tzOLOvSutclieN5jImBy6CtUtq7oDy0MyxuWdDckatvVdHUGdHWpFKU3mHpzbLeSrpSwoydOrd0ac1yOW1bVsaxlPo5CaFld1I60LerKL3SjHKfsx8hcVNT9pfna8++w7kP4O+p+HtDT3Y0a08XtvsflPGFje2vbt6DZ6Pv8PFtVzyeI/6/SQg7NLqwOrmxPrY4Mr2yuCxpeGd2RqW51aXVuUGI3Bscm9YWSrQuCBWSclWI1RJShMpKMIOLsMsutpYU6kasI1ISUoTWtGUXlST3NdD9K3M5ZRlGTjKLjKLacZLDTXOntR143MAAAAAH8332l2XmXcaWl23X3VpTjwttpW6va+bXhSva+aNZyUYuXMm/t0c4W1pc7S2dLx0EeLFpyw64wy6tLeNaFl8a80uyvlW0p2qceFKc67hxurTjX5lKUtSrOrJyk+hLckurJ2wgoLC38re9/1dG4pBGbgAAAAAAAAAAAAAAAAAAAAAAAAAAAAAAAAAAAAAAAAAAAAAAAAAAAAAAAAAAAAAAAAAAAAAAAAAAAAAAAAAAAAAAAAAAAAAAAAAAAAAAAAAAAAAAAAAAAAezHko/MCYE9LKPtz5FHzzTX3yuOuP5qPbaJ+4KP8AG/OZsPFUWR4jdr/NS7KfX+zH7Ykj4j7Poj72WX4iH0nzTSP3ddfjZfQQCLE4gAAAAClXfISz6lUforxFX+Cn1L50b0/fx6yORSHaAAAAAAAAAAAAAAAAAAAAAAAAAAAAAAAAAAAAAAAAAAAAAAAAAAAAAAAAAAAAAAAAAAAAAAAAAAAAAAAAAAAAAAAAAAAAAAAAAAAAAAAAAAAAAAAAAAAAAAHsx5KPzAmBPSyj7c+RR880198rjrj+aj22ifuCj/G/OZsPFUWR4jdr/NS7KfX+zH7YkjH2fRH3ssvxEPpPmmkfu66/Gy+ggEWJxAAAAAFKu+Qln1Ko/Q3iKv8ABT6l86N6fv49ZHIpDtN9+i+osi2q5J3cFhw/hdhyXsHdtJg1rhj71niaWVx6M0QInKU22ZCktzcTDIlYgKUq5AscZEzMFpPOucTuJttt9Ld3UbbSltKtVlCj3tXcknJqUtmEoRzrze1RWG8vZv22ttbyr2FaNOEZVOPp4k0k0tufGe5cry8bDWxtFoDtnpsyQKUbCYsticRydVxLgsxYZtj7JEQflLUWQctQlSfGkqlzIiX0IUWqUiFyWo1TkmKWqWwpYQ3uBibvtb62vHONCbcqeNeE4SpzintT1ZpPDzsa2N9Jx17SvbKLqwSjLdKMlKLfNmLayRHmfXjLuvlMTVy1Fi4vTN+GINsHjOpb9HX3sixLkjrnWGym+kednWrMY60Z3HnML71tkTf1CnXJpR1OJ6pJRuaNwqkqTb4mrOjUzFxxUhhySUkspZSysp46DSrQqUZU1USTqU4VY4afiVPevZubxnG/dkmg/k9NuE21zFpGdi5PZsvJm5M6suPOzvHdxCxCsgirJac6sxtldYMmqZC0al3qWqkhJtlxfW6+y1zvsR3Re6Fr3rO8VSXEQbjKWpPWyqipe8xre+eN27JJ3nXVxG11Vx00nGOssNOLknrZxuT5d6a3k5O/IvcpezQl+nZusT05oYs0tL3JItGZ1iyX5SYUL5YQc22OuHYtOHjKiJyOIUWqTmI6H2viFMWrUL21MUhW3J4Y6WsJVFT45x1s6s5QnGlLCzlVGlBrpTfRkmloy8UHN0sqKWYqcXNZePeJt78rG/nSLeyzyRfKDYSxVN8z5CwJakgWNCESjIqyOZPw9PH2Bkrrk1KGy2GQSfyOYsliK1WSoeqrWIvrAh6Q5PdEDcjVqiNqWlLKtVVGFV8ZPOprU5wjPV36k5RUZdGG8rLWd5rPR11TpyqygnCO/VnGTj0yim2lyNvc2s8pHbbjg27k6ZDlq/V5rXJy9uUGPrNx78u1JdmVTfipLIrtfSsG2Lbb1qRWTddOq5MMQGEFXqzI5cdU8hPRPu6i90IUXcSWbeU+9+L8VrWiuMdRJ4ks41c527Y8poof5FKpxKf6uo8e5+MvFzqKG952ty3LnyXNr7yWe9W0OLWvNeG8J2O2L3+SKojF5fLMkYpxegl0iRKTEKluhxWT5zEFspoU5kK2e1awpnBuNfG52ZSVhjq0OiNGr6StLarxNSctf32rCE6mouRzcFLVxteZY3Pk2vNKxua9NVacU4bk5zjDLzjEVJrPRjOcNme3KSa7s2NNxuSpw42a1xZTKZLpfougyZgFDY14Zuy3ll6yXN4vNInO5QylspjFL565IS4bJ8gOKqj02X1scVzlxayjCuDR1eVS0vqrrSwri4cKu2o4Qy9VwjJvKSaaitnMjsvqUYXFpTVKOXSpZp+9Upt4ak1jfuz6S3dUeTdYNw+VMyPgHJGMEGrGHolkTITFkfCkK2Pxm9ZIxgrb4DPnqMxLG7rOnGQyTMxDbKokkKlr9CofL0TOxnq17p2NtZyJcmxc6Sdto+jVp1JV61SEHCrOjLVmtdRlKokoqDabwm1l7kzFGxVxeVKcoRowhJqVNVY60XquUVFvOstm1pbups1ztmiWyEgf88xqIR+BTl11rxeozTloqAZtwnO0jPjBA2lO7rLI+6RLIDy1z5IwI1SQuRpYEskrhHl6xG1PKNE5qSEhlhDSNDi7acpTh3xUjSp61KcM1XnCesvFy34rexrl3Z43ZVtevGCjLiIOpPVqRliGcb09rWVlEZwTWrM+ScM5o2DiERsW4e19MhRGVZqukEaYkTAsyE7HMURbm9E+u7c6yl1dXQqia5siiF6Xt1FKE9zTo0zgiOPmqXNKlXo0JSaq19d04qMm2qaTlJtLEUk98sZe7cyONvUnRq1ox/U6LhrybSXjNxWryyetyLcm28Ih5iZXOSPjPHWZPareH51b2RqSXHpktqlzdFZKBCRcpVnEJE1DlR5RdVCo8lOVzuqHGll23X2zNqCk3uipSb5kk28dKxsS27ugiUXJxSW2TUY8izsWPas9eSTtgcAZY1cy9MMEZxjBcNylAjWYqVRop9jslsbb5BHWiVtFLXuJuz5H1vSmF9a11at7oqonqpqkVdRWEKE5UdCvTuKUa1GTlTnlxbTi2k2tsWk1tW5m1ajOhUlSqJKccZSaa2pNYa2PY0Q2JSMAAAAAAAAAAAAAAAAAAAAAAAAAAAAAAAAAAAAAAAAAAAAAAAAAAAAAAAAAAAAAAAAAAAAAAAAAAAAAAAAAAAAAAAAAAAAAPZjyUfmBMCellH258ij55pr75XHXH81HttE/cFH+N+czYeKosjxG7X+al2U+v9mP2xJGPs+iPvZZfiIfSfNNI/d11+Nl9BAIsTiAAAAAKVd8hLPqVR+hvEVf4KfUvnRvT9/HrI5FIdpvL1zdXFs5BzlCS29crRWO21WubU40SqT09FjcYfH1ZqFVQgwuilIaoRJjDUx9DSL7ii77i63ll3W01aKlpqz1kni2rtZSaTSWHh8z62mWlKTjoq51W1rV6SeG02tuV1Pl2o6B6VKVP8HoiBahQceW38rc5IkFhxt5liJGZqi7LzEqS2+taJ05i5WqWXklUsLuVKVCitvVTjL7sLZp2aWzNjHONmfHntfPu5TMm3oiCbbSupYT3LxeTm6cbyt5XiKSh/u5I0hijb89qZVyR+ksTi6ZoaHByUSSUl1mZRkbYSUac813frTX5iKq0N9ihf1R5a7OoVuXpaG40TKMaWkdeUYuOkLmUlJ4ai1FqTzjCeNj5cN52DSEZSqWUoxlJSs7eK1Yp5ccpqKW97Vs2b0bfpInOSfwqfCSRQXUpQmg0fTnlXVpWpZxOj8qLNLurbWtta2GW1trWla21rTjStaCtTT4OXDW1OrJp9Du4YfypnfLK03QW56iT6P1KftTX2WUa0+RDlsoS8qzlR2If3cp0kGL9tTnxwtXqemO5xba5yaw1xU1M6qsMtkLU2vfVFF191XNClW1rVQTZfbY6Xpw7wt46q1VcWkVHkSzq4XMsNrqOLR9Sava71nmVO41m3teMyy+prOeTkwQ7yOy1Yc28rHYarUm2LeSD3NXLLTTzDLVS0guEVKVqaXXVocqK6WroWoM55tnSlHNvp1YznbaWwnozC3X1FJ7tjjJNJciaxs6DGjW832W8O0rNrlbW5t9GXnnzvOGT/7vZM/mU8dsaPK/zUWzh3O1w4/m8obS+/lP+A1P95AwvvPP+Fw/NZdPK/I5U74X5I15iaZ5Xa/38nNhWOQk5DQ9ZGys1pTHIjMzVZeitvabZ4ZcmhRMqKTW2OSpUgTlqSrug2Wl6aKcVU0iqrSrq7m6mthS4vC1N+HqKPPsznkwbaQUnTspU03R4iOpq5xr5Wd36/OOTOxNreZb7wIZU2cqLyEzbO072km7frJyX6GYpZLRZbI00qSZ+lJEgTv9rhWq+j2S7Fqy3Wi6tVlF1p9FNerUvEFjq94aS1cavfF1q43auXjHRjdyEt5rd+aP1s63F0M5znOss5ztyd/qt/8AenJp4dg9v+HsF5jr+YR1v+blL8XQ/wB9EzD781Ouf+6RqK5JfYls1l34xG8Tu0quKMnuLvr5nJjdqIiWR2xjmMm6GPBMstdC+pUjkcflUemj2nuuIMNIilya++4sw0kyy0hbu50e1Tf6pThCtSa2tVKSU0lv2yxq9GTisqvEXicsqE5yp1NjxqzbW3dsT8bHLq9Bnhyn2KfG2NKsX8nMidC1U1zHspmzaPKq0kzqilyxhC5S64f1sqcdYaaWW1zKKR+6bqWKt5xzNI2o0tUZYqodQ7m0dU7/ALupfteJRt6NtSysYqTjGrcYW3Dg2oZzhx3bMHTfU+8raFom9arWq1p7ceJF6lKL51JeNjnznced+yy8y+ywu266++622y2y2t11191aUtttttpW66666tKW0tpWta1pSlOIvesplv2b+Tr5MY5eY7iRR2RRJ6cI5LGJ6jMiajqJnVikTYuZnptUVLsNoQ4NjkQmXIzqlGFmUKUEF31Lvsvpbzbra11i4uKcHFx5NXGPkxsNpKSk1NNS5dbOflztOlGxqAAAAAAAAAAAAAAAAAAAAAAAAAAAAAAAAAAAAAAAAAAAAAAAAAAAAAAAAAAAAAAAAAAAAAAAAAAAAAAAAAAAAAAAAAAAAAHsx5KPzAmBPSyj7c+RR880198rjrj+aj22ifuCj/G/OZsPFUWR4jtsPNS7KfX9zF7YciH2fRH3ssvxEPpPmmkfu66/Gy+ggAWJxAAAAAFKu+Qln1Ko/Q3iKv8ABT6l86N6fv49ZHIpDtJvYNjszxbA8+1lYplRDhDKEujc7nMJ7Hooq6+SuJdR7HnXskWMaiXNlW7o5X/AWh/b25Vzf+HI1PPv50Lt6LrwuHDNaEJQhPWlsjP3y1VLVeemLaJVWqKlKipfqU5Kco4W2UdzzjWWMvc8bdqPxN2GzCdr0m1VMl/OwIjy8ZnhNBOx+L29TyubEDIHfKuyi1lpMrudFDTGrrFfIr45TndOo0UcrbVlHe1Hj++uL/V9RU+M1p+8WWo6utqcredXW278GePqql3vrvitfX1MRXjYw3nGt8mtjoyZN4m5VPlBcGYeTYFxVs9OIni5tTrUbEykt0PdXiJo3DqlVKOETh9jbpPIMkpcaaalSxCTMhCA4ww9CWmOvuvrz1dG2Nao61S3hKpLGs8zipY3a8IyjCT3LMot42bsolp313TgqUK8owWUliMmk9+rJxlOKTf61rHUWSp5Qjb9ZtUybtKswGKNn46hTtzRlA6C40vNTI0sHV43JLNiN0NrA1plIYuVM96hdF1Kk246rmccY722OFu/eNp3vO0VJd7zk5Sp69RJtzVTKkp68fHSaUZJLGFs2Gju7h143Lqt14pKM3GGzEXH3urqvY2nlPbt37SLMJbO5x1zymvzVhqb9h2THRqlzIukvY1EJD1dsnaRQhlaXrNKWB7YCuuqVWoK6sS1FqENDOe3HJDLbL7Za1CjXhGnVhrwjKE4xcpRxKDzB5i4vY+RvD3NM0p1qlKpKpCepKSmpPClsnnWSUk9+5bsc63rrMObC5gwAXlcrEcv7Ei834emmAsoW9YIw/dk+Jch0b6TCJ8ZKyPNWWjvRqQf29j1WmSt/UP7VvKLqp3VFW3o1+L42GvxNSNWmnKcdWcU0peK45wm1h5TzuYpV6tHjOLnqKpGUJpKLThLfHanjOOTauRn9kbEZiTa9LdVSJhzMCuGWyc6LIH2Pxe6puVCImVCCpV2UXMl0yL5kXJLa+shUisjt1Lem3M9XGtVdTt6LrK5cE6ypukpNz2QbUmtVPUe1La05fIZ4+qqToKb4lz19XVivGxhSyk5LCe7Wx0E+68cpbvRqnjxyxRgPYmWwTHTkqVLqRO9qiEsa2RevvNMWuEQpNo5JFEGXrFB5qxUuhp7ErUL77l5p163+ziGvo+zuKiq1qEJ1EktfMotpblLUlHWXRLOzZuJaN7dUYOnSquMOVasZJN8qcoyae3Y442rnyWDkPdvaXLGXMJ55yTlt1meX9d2LG8dxJPX5jiSx7YGzEsmXTKBVd63x+iWdOTTJ3Je8rn2fppQ+SVUqNpKHF5JrQqklO0tqVKpRpUlClVbc4RcsNyWHh62Y5W9RaXLg0qXNxUqQqVKjlOmkoTajlJPK/WrW65Zb5S2rtrNhKbIKtukuT3pp2MWzhfkdTk+PpWSNul8vdan0dnGxpYGxtjRKN2IVK0LqwEspcfc2patZ1zUoa1ipGblWtBW6teLi7dQ1FTlJyWpyLLk5Nrem5a2dpr3xW47vjjGq2tra6UU87s4SUd3JjBkVDpR447tQ+ZC333BiWGrlMUb3uZ5mlOP0pZr+2xFZGY6nhkRheJ4q1M5kzUxtWucWe2rMiRrasS4xxUKnFQUWr56kO8bZU7K1nVzJxjThPOq5J+NKVWTeqmktmcZ3YRPCXfdZ1Lu4UFGKk6koJOSUktXVppJSacntS3b92es5TjbxJu5uVlHN0eq9FY5soxwDEaF/OUGOqTGMAaiI/HFS0pUcoNQuEnOTuM2eG+pxvQ3yTuZNTTr6XnGZ0dauztKdGeHUblUquPveMqPWklyYjsisbHq5Ww1vrhXNxOom9RKMKes8vUh4sc7Ftk8z5ca2M7DBZkeXSOvLTIGNce2PbE5oHlnckt3MVN7o2KilretTX1pdSxQkVkEnk3VpXmmF23cO0O1pSTi1lSTi1t2pppr5c42bek5YycWpReGmmnzNNNNbHh5S+nZkknO2dsr7M5Xl2cM4S4+d5SnZ7YplcrUNbEymuprKxtkaav7VRprZmJCWhY2ZsbSCG5rRkUIRl1qXcbUwy/SjRpW9ONKjBU6cM6sE20stt7ZNt7W3tbN61WpXqSq1Ja85YzLCjnCSXixSitiWxbFyERiQjAAAAAAAAAAAAAAAAAAAAAAAAAAAAAAAAAAAAAAAAAAAAAAAAAAAAAAAAAAAAAAAAAAAAAAAAAAAAAAAAAAAAAAAAAAAAAD2Y8lH5gTAnpZR9ufIo+eaa++Vx1x/NR7bRP3BR/jfnM2HiqLI8R22HmpdlPr+5i9sORD7Poj72WX4iH0nzTSP3ddfjZfQQALE4gAAAAClXfISz6lUfobxFX+Cn1L50b0/fx6yORSHaAAAAAAAAAAAAAAAAAAAAAAAAAAAAAAAAAAAAAAAAAAAAAAAAAAAAAAAAAAAAAAAAAAAAAAAAAAAAAAAAAAAAAAAAAAAAAAAAAAAAAAAAAAAAAAAAAAAAAAHsx5KPzAmBPSyj7c+RR880198rjrj+aj22ifuCj/ABvzmbDxVFkeI7bDzUuyn1/cxe2HIh9n0R97LL8RD6T5ppH7uuvxsvoIAFicQAAAABSrvkJZ9SqP0N4ir/BT6l86N6fv49ZHIpDtJzxrrdmXL2Mc35hx9ELH7HeuLNFZBmOQXSGLtV0SaZq6rmWNKrWl5eW57kHXFybVqepEZb3pSj6j1VcSlINJMvhqXFGjUpUpycaleTjSWG1KSTbWcYjhJ73jOxbyaFCpUp1KkUnGjFSm9iwnnHW3jYtvLuIMExCAAAAAAAAAAAAAAATdrvrnmLa3K7BhDA0SsnGTpOjfl7JG75BGYvatSRhjcJI9m1eZe8sDCm6EzNa5ZSxW6EGKakdHSWHqjCSDIbi4pW1KVatLVpxcE2k28znGEdkct5lJZ6N+wlo0alxUVKjFSqSziLko+9Tk9r6E2QiJiL7c4AAAAAAAAAAAAAAAAAAAAAAAAAAAAAAAAAAAAAAAAAAAAAAAAAAAAAAAAAAAAAAAAAAAAAAAAAAAAAAAAAAAAAAAAAAAAAAAAHsx5KPzAmBPSyj7c+RR880198rjrj+aj22ifuCj/G/OZsPFUWR4jtsPNS7KfX9zF+DIciH2fRH3ssvxEPpPmmkfu66/Gy+ggAWJxAAAAAFKu+Qln1Ko/Q3iKv8ABT6l86N6fv49ZHIpDtPRxyXmw8ojPJkcqoiSQLArjZhXFeBHCPnyLX/EEkWTA2XZanypcnzAre4guPzMga7z7ioqgyZfJksRTFkpY4U2kEll2+d0la056QsG5VVx9Zxnq1aiSSg8OCUsU3s2uGM7c5bbLuxrzjZXjSp5pQTjmnB5y9uts8ZdeUt246vkwNW4zMtXdreUCfMcaq5Ny+hy8gwjr/jjaFxx3AdWo5M5CiaJlk6UyiHSp3hsCeL22ETEhLiuGlqrGtkckKtQij5vQm5exb6SuXTr21kp16dF05Sqyt4ynXlGCSjDKzLD/XSXjdKzs1sKCqUbi5cKM6uvq01VcY04yltcmnsws+Ksb3jZnKpuUMwxjR20LiOap/F9B8S7lY7zwkx+tjGjU8wqTE8q6/ySLqXBLL5VjPE0jemqyeR6fW3tpj22pWvmxy6+1wJUJzWopqxYVpK8lQpO8nazoylF3UKi4qrDHvZ1I51ZpvfJvK2chveUoO1jWqRt4XEKiTVvKDVSm3hZintabSwt0Vnc9k98oZshhHRPYjXrF2LuTy5P+VRiQa6a+ZLyqsyfrZEpg/TR3lDYuQOyVmNMuQs0KIuaW1KqvVMTIS6u8qPXvskXPlhpSAnSytal7b3M6t3cJwuriNKMKsoqnqvY8L3zy1sk3FRjFJY1s7XleNpWoRp29Bxlb05zcoRbmmpZjtTwtmdm9trJcm0GXta9OOVcb9FcVcndo8/YQtzThtryOty1hNBlbI0lV7Et+PpfJzIjM5o4uhmO2KItE+TtWPIfHkBUVjixpNVGtDggXXNhMdvRr3ejO/q13ccfGlWlT1KjhGPEcZCOYx2S1nTcptrLct+42r1KVtfd60bajxXGUo1NaGtKXHJTk1J51VFTSitqSWFs2Fmamag6x495ZTlDte5nhyJ5ZwFiXBWysni2NZwhTvhDO0kXwCSsrbH3p4Jc3dgkEZZH9XGo1O0SmkwZy+Domd+ud5qkyS7r162ibGqqkoVata1UqkcrbLWTeE9qbw2s4b2MitqVGnpC7g4RnSp0rmSjJbksbPkWUt+E89JG2nWUcRcqK27T6q5N0l0tw5KCdcMpZtwDlnWnCbVhWawTIuMEzaqYIy+yJtNenOTQVzov5zwW+rFC5SQmWkOSh3VuTWsYN7mjU0f3vdUrqvNSrUqdenVqOcaiqPVbw/eyTWtiOE+YxQrU71VqFShTi1SnUoypwUHBwWcbFlp7Nm3PoKrQDUdjh3J1LNwI9jLTjMGxecM0PmJ8fFbySjGTdhbF2KYU3qLpRIY7Ecsv7DE5hlV5lyItMmvVWuhzPHrEqpGWkR0kTfJMaQu9a+VrOpcwt6dGNSatYTdSc5ptKTgnJQS6svGHsw82dso2nfEI0Z1qlSUIuvJKEIweG4qWyTbW/kI35TTC+HK4L1HzvSOaZYr2gcciPWI9g8R6ZzzFz/iqUsJFavGO8oN0BxtJ5EyQxQa0ty9ll9CCiynh7ciTFFSCC2tHbvo+vVdS7oKV1O3jSdShO4hUhODaalDWmk2llY5XtNbyjBQt6rVCNedVQqwoyi4uLaak4x5c72sdewuflxM3YWw9sZsropgvRbTPFMVbz8PODtmaN4bb0OcyJI4QrFuTFZ2N5Q0qmdixbFlbfVshjtEGCMqUDynvmUgVqaPE5crk2NDUqk7eleVbmtOaVRRhKbdKKWUm4v30trbbztxjdtaTqwjVnbU6NOKfFuUowSqOWx7JcixhJLY8vJnvhnEV5matf8YzzRbkgtUMByq/GEJP1p2zmWHZXygMrhmQrGRA5Sw2XuycrMC/Mr2c7uS/HrGtaoW+pHExnijhHeuaSjjdw1qkeLr1Y3V/cXMOMlGvb06kbWEllqEVni9SGNWTes1t27NnXThJTo03b2dGjPVjKjVlCVeSk1Ft7HLXkns2rme7ZjzyUiZs1o5dDLGpWPIxA1WMmDMG18bYHuXY+hcsyqwR/G8NykmjDTHMsvTGqnsZRmoEKRFJU8dfGpNKibVFj4QrKVHFXdGko986Go3dRz43irZtRnJQbqzpKblBPVlzxck9VvZgi0e+J0nUtoKPF69dLWjGU0oxk4qM8OS2bGk0ms5WWYc8lP2Gbbbi7HP+bcNYAfUxWjufZE2wxmwTimKY1YpNEGGKIo/KY3jeORRthUfk6C2hiouQs7Ijd7nBUtcbldVqxSeb1aQp96WlrTpTqJd/W6cnUnKclOcnJSm5OUk92G2sJLdsILCaubqvKpGEl3rVaShGMU4qCUtVLCeEty3+kh/kpcbY7yKz8pmZkGAwudGQLktNqchQY2YRZjk5kLn0eth9Y/OIne9oFt0cl7F0tV1nkrPVG8tlVB9US0nqxnOk0nUnGWjVGcoqV1CMkm1rxcJPEsb1tzh7PlwRWMYyV85RjJxtpyTaziSbafXuzy5W8yw14nmG9W+Rfjm0izTzUzYnNjxv3JMMs79sdh9qyEkaoy4YXPlJ3XChN7O8yNC23MColkjjpIKMTY6Pl8iJQmOLeTzuWvTq3Wl6tt3xXo0Va05SVKermXIs8mtlttLLSSzsTJqNWFvo6nW4mnUqOvOMXUipKOzf1rCwXzotrIw36M5P3yacM6RzzYbPOx0lxdi2IbaveN4trPhjGrchUyWXvMJx9lSQMkPe5sZJK1j0XYlyt8UxqLNrUubLrG+yWtz7i+ucXcLKdS5hb0qMZ1HbRnOvUk1iKcoLWjFLa3lPKW3ab2lDNtO6jToyr1KjjB1pRjThFNp4jLY3lbMrC2chCfKmYcxDTVXXDPh8d0uxJtlZkCR4gzVjDSefYtd8ZTSG9aXOSY/ywVj7GMnf2WFOqUtrWR6TqEdhVrs7uhR6wwhH2OtTdLoytUdzWoRd1O21VOlO5hOMoyziUNaay0lhra3nO3BFpCjFUaVaSoQruUoVI0JxlGSxmM9WL8Xbsezm6EaasG5VLwjlmF5VNxti3LxcOcz3AzG2a4nbOcXSstQ3rG65BL4pcsb7XhCVRbVcmJqsJoS5JUSviZVP1O+4r0uOpVKWvOlrxcdek9WUV+5ayljk3ldSqKlVhU1VPVlnVqLKfWlv25Za2RZfTIWQZ1PrYvEIPbN5jJpfSFY9ZexyAxCklelrzSLwiPdJWdYYgwUW9ao0zdLVda2ZIiQ9IP6h1W7eMdSMYKTlqRUdaTzKWqktaT5W8Zb5WyOctaUpYUdaUpasViMctvCXIlnCXMWcNjUAAAAAAAAAAAAAAAAAAAAAAAAAAAAAAAAAAAAAAAAAAAAAAAAAAAAAAAAAAAAAAAAAAAAAAAAAAAAAAAAAAAAA9mPJR+YEwJ6WUfbnyKPnmmvvlcdcfzUe20T9wUf435zNh4qiyPEbtf5qXZT6/wBmP2xJGPs+iPvZZfiIfSfNNI/d11+Nl9BAIsTiAAAAAKVd8hLPqVR+hvEVf4KfUvnRvT9/HrI5FIdptC5PDcHAWAYJt7r/ALQxHLT9gzb3G8PiMmfMFmxG7KUQeseyBykEZcmJDO17bFliNQe8rqONHBXdcVemRcxItKvUE1rr60rV6ltWt5QVW2qa6jUTcZJxaaeNqe0sLS4o0oV6VaMnSrx1XqNa8cbcrPI+vfj5ey1T3ZwDiWB7Qae50xtlLKmi2xcrRydlsj7/ABti2Dw9J4e7mXwPKERPVFmY/Wzc6PJmVum7KrLSsT4paG1PRddGSHiOSXF1aVqtShc0KkKd3Ri47VmnNTS14Nb1FteK87OnajNvc0aUalCpCdS3qvKw0qkGm8NZWHLdle3BC2zUx5PUvH7BANNMR7DGyS2W3SeWZ82cmEaJnR7LY1KW4nGkaxnitcdjVvjdVhpL+rkzre6zA9wT2oiFiRqvuS0lt6d9ryqXVWliVPVhRpR8VN5zOUntbe5Y3LPOQ1pWqjGFCnU1lJSnVqNa2z9ZGK2YXK+V45i+uUw3ExnuXsDjDK2MGOdMUehWvmGMTuqKetjA1vKiRY6SOSd7Wt6ePyeToTWVVesKq1qFDikXHWWmVVtyGtttLtbC1qWtGrTqOLlO4r1VqvK1aksxz0437NnSbX1zC6q05wUoqNCnSece+jrZfNjbsbLu3R3ixRsZyq6/eaER7IjViVXlPXGcFx2VNMbRZEtacQQzFMckqe9paJa+RqjguWwV3NYyrZbcmUpVLdevVthxykhJFZWdWjox2c3HjeLuINxblFOrKo4vLSykprOxEl1dQq3/AH1BS4vXoyw14zVOMIy2c/ivH2Ztl5ObZvHOy3LK76bSRCIyBVjWf6obAzZDCcgENbK/ObE2tmKUy5gkhUfd5S2ILnWjUsRnXtzs7WlpVNh1L7jOcTZX39vUt9E2Nu5JVYXNtByT1oxl42Gs70ntxjk2o67OtCrpC7rRi3TlQuJOL3uGYtrkw8bFl+01+wrdfk+NRcWbAOOj2J9sFGy2xeH5Jgo+U7ISvGaqC4Lx/P7yL51THJuM6NrvOJEeWkRJGZ/lzExK0R7W0uhNEiakjj8o65Wd9dToK7q0eIozjV1aUJKVWUNsG9ZvCUllrbsys4IFc2lvGq7enVdWrGUM1JJqnGW9LG99OMohzV3dXXwvVSS6Kbx41ylOsAX5PszXirIeCniMt+aMK5EOaLmN8sYG6dc2HSaKydvuNsWsjsrbyUKlwe3Cy1e4rmtWwT3FnX75je2lSEayhxdSFSLlTqxWdVNp+K1nC5Pl2kVC6o97u1uYSlT13OnODWtTk1h4T2PO/aQTshkHR8yuLIrpzhzMMcZYO7uT7N8yZ9mDU75gyke5K2o5EzqoVB1duLYaxRMhAqLabGSi11db3Cpjq5lmEnXrZaFO8arO6q025w1YUqUcQhse3Wbbb2vO1LG/aiKrUtk6SoU5xUJJynN5lPanjCwksLPK+TcXhykO3sK2z3/y3tzhpplcfikwesWPkRaskM0dTyZGsgGMsfRFRV/ZGd9l8cvJOfogsUpkxb06J1bSclquLJOOUISdbC0nbWMLWrJOSU1Jxezx9+q9ja5nhNcy5dru4hXuZV4JpPUcVLfmKjlPbhbU1v2p8+w2WS3lK+S8yRtzCuUZyDrZt667Wp5ViOZSvE6bImMk+t7PMcaooqxt05jMgLTkZPki6Mt0UaX5iiLujjUbkEgbUqF+UIWdYu418dH6RhbTsYXFHvdxqRjU1HxzhPLcHyLfhzW3GcLOG+2V7ZyrwvJ0arrqVNyhrLi8xSSmufCWVF42pZWWYiYj5R6AYf5XqUcoa1wWYv8AiuW5jzJNXGCrqsjXOyohmlmlzM6Jieouriw1kEcpLTHBCn69FoHg1pJRHuTUUvNUo+qpYTqaKjYOajUjSpQU0njWpTjJbM7pauN+zO856d7CnpCV3GEnTlOTccpSxODi9vOm29h0Ote5OsOkG96nMeu0HzlkLU5/gkkxbMIJm5dAmbMb3B8iRgptmiW1fB710RTqGl/LSusdKLV2murc1ENjo6NahyUL0W9e1uLuzjTrzpwuoVIVYTprNOM6ck4PG95WVLPK+g1oXNG0unUpRnOhKEqcoz2TcZrxtuMZTw10b95knijdLkpNVsc7nQzWzFG8D9K9pdRs1YEaMmZxdMMKlcLd58y0b4/EioZA3xmaKQVxc70z3MJ6rdpBMUBkWZW+Ow41K7PV9vLVs9I3NS0nXnb6tvWjNwgpLKSactZ5beMJRwktu17Dohc2NCncRowrSlWpzi5Txs1s4hsxsxtb37FjlxhG87dY3ceSriGjhDJN7MsMG67jsiskJraw0x2bBleI3qAFtSZ2skpklvldrw5EKb0JsSJZ6Nlpp1r7crtsRGdsLWpHSNW71o8XKhCklt1taOc5WMYxJNPPPueM8cq8XZU7fD141p1G9mrqvYuXn+QvTVPdLAbZq7NtFt2sa5Mn2ub7k9Lm/Hc4wk+R5uzPhPKRLFSNOjjFEE4r2HSNhkbJSqJcwu6ltSojFz44F2rnB1IUNelzZ1ncwvbWpGFZQdKpGom4VYb0m1ulF7ntwuTab29zS4iVtcRlKlrqpGUGlKEuXGd+cvYQPtTNtG3BhgUC0yw9mRiSRlc/u8zzbsPMGlfljI5rzYgLbY4bB4AquxfEI1FqI1F7ec12Ob86GrueucieoKKOPRbRvE6k7urCWsoqnSpxxCmlvetluTl8ix07XFXnatQjb05pRbcp1JZlPmWEsJL29BCGv7hgxqzLjxw2WYJ/KMEopASfkxgxY4NLZPnWPlkKK1Sx1a+HJW21ReuojuVpzl7SatbbViNE9si1QmdUU1fjnRqKg4Rq6v6nKccxUuTPQ8bd+7YiKnxSnDjoycE3rqMsSa6ORPZ8qaLKyEdBVM9m6jF6GStmND5dJDseNszVt7hL2+DmvK2+JopUvaSU7WtkiVhuQEPittIJQKHMtUcjKLT3l202hr6kOMcXU1VruOyLljxmk9qWdxpPV1pOCag29VN5ajnYn04LQGxqAAAAAAAAAAAAAAAAAAAAAAAAAAAAAAAAAAAAAAAAAAAAAAAAAAAAAAAAAAAAAAAAAAAAAAAAAAAAAAAAAAAAAezHko/MCYE9LKPtz5FHzzTX3yuOuP5qPbaJ+4KP8b85mw8VRZHiN2v81Lsp9f7MftiSPiPs+iPvZZfiIfSfNNI/d11+Nl9BAIsTiAAAAAKVd8hLPqVR+hvEVf4KfUvnRvT9/HrI5FIdoAAAAAAAAS3h3O2XdfpA+yrDM8esfSGTQ1+x8/OrHVJapc4ZJ6JLX+PKKq0yovoLpahSdJ5llh1aEWcw2z+Vxjq0KNeMY1YKajKNRKWcKcX4rWMbVlvPyElOrUpOTpzcXKDpyawm4SSUo8ux437yJK8fm/hEhGAAAAAAAAAAAGXuzs5gAAAAAAAAAAAAAAAAAAAAAAAAAAAAAAAAAAAAAAAAAAAAAAAAAAAAAAAAAAAAAAAAAAAAAAAAAAAAAAAAAAAAAAAAAAAAAAD2Y8lH5gTAnpZR9ufIo+eaa++Vx1x/NR7bRP3BR/jfnM2HiqLI8Ru1/mpdlPr/AGY/bEkY+z6I+9ll+Ih9J800j93XX42X0EAixOIAAAAApV3yEs+pVH6G8RV/gp9S+dG9P38esjkUh2nNKdunHjSlfB+YN217uz7fIFtf2ZzWlbadulacadrjThxpxp3f9nH5nb8vgUovOrJPkeMPmeHhvD+3KZaa3prrTXznFKca0pTjWte1w8vt+ClO2GUtraS5W3hLpb5EEstJJtvZjp6DmtOFfKr2vL49qvl/g4/MpXt+nQZ2NZi9ZYznKae3GVjk9oxh4eVuzsw1nbufLzc5x/V3PK+Pq+EH8m5dW77Z6cmBdbdbw423U4048a0rSn4eHpdr5o1Uot4U4yf7mSf9Zs4ySy4yS52ml6WhSl1a9qla14+VSla14+l5YNqPvml1vHzmEnJ7E2+hNsVpWleFe1Xw0r2v6q0+PzRlNNJxakudbV2bOXeMNPDzHrTFeHGvDyvUGXjLxu9Bg4GAAAAAAAAAAAAAAAAAAAAAAAAAAAAAAAAAAAAAAAAAAAAAAAAAAAAAAAAAAAAAAAAAAAAAAAAAAAAAAAAAAAAAAAAAAAAAAAAAAAAAAB7MeSj8wJgT0so+3PkUfPNNffK464/mo9ton7go/wAb85mw8VRZHiN2v81Lsp9f7MftiSMfZ9Efeyy/EQ+k+aaR+7rr8bL6CARYnEAAAAAUq75CWfUqj9DeIq/wU+pfOjen7+PWRyKQ7T0Icihq2ZJsdbYbpt0BxDkTJGuyaBRLAaPYZ7Z47gTH+QJo4KFcrz7lB1kahMy3NmCIajLljchOLcFShcrqa0JkMpTRl3RUemLrVqW1o6lWFOtrSq8SnKrOnHYqUNVOSlN8yWzrRc6Moa1OvcatOUqOFTVVqMFJ5zOTl4rUV0p825J4+8qtjblBHi3GWye2+esT7dY2kt7jjzHWwevUzgs5w03Pyc1ye3PGiZZAoxC25ifyikS94sQHRtOlcyCHG9rcHBQ0PRLdPo2rYrXt7alUt6iSnUo14zhVawoqpJVG3LPOm+nBBf07tqFavUp1qbbhCpScXTi3mTgtVLGMcqfLtbRK/JJYngWvhkB5Q7YOOoH6jpnGG4C0hxdISjE1cnZ2kUnZmWV5sLJPtuMcIBrkzOStxsdUjeqbFuULm1kSyWKzCPNt6iPSdSdxrWFFtLinVu6kf/d0Unin0TrPCWd0cvBvYU40dW8qr9eqdvFr39V5zPa8uNNJvZ+uaw00Yv8ALU/zpe5v10Uv/U6LifQ/3ttPxb/PkQ6U+77n9/H8yJIfIfY0gc03LkWQ8ixZnnLFrBrnmzZ5DDpCiKcWR/k2MmduTRYtwRn0uJOo0vsjRSJF1Us2wpzZ0R1S7ql04aaYqThawpwnKDuLijbucXiUY1JNy1XyNqLXU2baMhCVxKU4qSo0atdJrKcoR2JrOHtknt5UsNGbGjG4OyfKll7u6nbkz9LnCKS/UPNuaMVkyuKRRFZifYDHNI8px5NoYpjDOwuEcb2Xro42KWBqWJ2lemuub1KQxA5vSdy47y0oaOVpcWkXRqK5pUaijKTVanVUlNT1pbXsym0+XdvOu1uq167qjcSVSEqFWrHKiuLnDDTilhJbdqy9i5skC6j5Rk+lPJB5p3G18q1wzZ3LW8rJp8ZmYxlbHyYQvDTbhBDmVwZoEc9JnBFF1kjkVhieQOCNFec5JbGpTfS14i8TdWKavGN7pWnaVsyoUrWVd0sy1Z1JNKOuo41kk93Qsoioydro+pXpNKtUr8Wp4TcYRTylnOM7XnsRztrkmUby8kbhvdHORqCT7L4K3LkGob7ljrKxM8myRil+xMXluPFzFSwtjYU9LYc6KEbOxmqiamlEKH91PNPeJA8rXDFrCNnpOraUcq3q0FWhSbk405xaUnHLeM6yWFyb+d4rync2ELiph1adWVOU1FRc4y3KWqlnD5ec0MC8KkAAAAAAAAAAAAAAAAAAAAAAAAAAAAAAAAAAAAAAAAAAAAAAAAAAAAAAAAAAAAAAAAAAAAAAAAAAAAAAAAAAAAAAAAAAAAAAAAAAAAAAAPZjyUfmBMCellH258ij55pr75XHXH81HttE/cFH+N+czYeKosjxHbYeal2U+v7mL2w5EPs+iPvZZfiIfSfNNI/d11+Nl9BAAsTiAAAAAKVd8hLPqVR+hvEVf4KfUvnRvT9/HrI5FIdpvT5OhTbstoBvHyccNlkXjewmUZliXOmC4zLJG1RBvzQqgTq2Vm2MW6RPipGz2yu5sYGd0i7OtVJLXNdeapPVpGdreXFvpb//ACa9tL+cHKhThUpVpRi5Olr41ajSWdVYw3vWzGwtbL9XtLm0jNRqzlCpTTeqqmpnMMvZl8i2LG94RfOXsbyzk/uSFynqjtPexM+xWzm0cGyDjnX0qVxWWSnEULx81NRkkzK/Fxd3fUEbUTijMTASkhi0pxXtyhAaRaoKTvydo1pTjfaTp3Nrl0KFCpCVbUkoznUWIwjrJOep758nM95vVpu0sJ0LjCq1a0JQpKcJSjGL8aUtWUlHWSaznY9nVJMf5STk99jcwaSQB45PPKEeS4Md8RYcwKjaNv31NEccpC540GpJKbEEON0CKTyRwfD0r3NX94UmSOdnt6SyRPim5OmNI0lYX1CF3Uje0pOu51KrlbNznsaS1nVlhRjsiksLG57zMby0rTt4StKiVFQhTSrvVj4yberqYbk3lttZ3PPLEPLJReAbHcqvJMAa74bWw7P8kzQXj6fzOU5ZtXxrL82mbZj5DCHBA1PqFpaMYIGEuq9EuTkubnY7XLyj+daoTEpjpNEyqUNGRr16ilRjRdSEIU3rU4QdRzWU26jk8NPC3YxymmkoxraQlSpQ1arqKE5SmtWcpKGq1lLUwtm2TWX0Zcf8lY4seonKLZY1x2Vk0YxrZkjGWw2lM7mauQtq2IQqYSogttQLlMlQHHtBjUpmEUb2C12vUktqS52KWuapClTqjCJNJx75sKVzbxlVVOrQu4QUWpypR2vVi8PW1ZNtJZ2PmRrYqNte1KNeUYOdOvbSk34sJS2bXsWG4pZ6UZW6a6iZ25J1FuttduG3wfFLEh1EzNhbX2xVkWGydTnTNeS1DEhgaTH7JEHd7e32KnltByt6dlCJqNaWpzSvKtPY2tMnPY+W6u6Ok+9La0cqs1c0qtZqEoqhCllzdRyikpvOEny5ztwn0W9vUsHc3F1inDiKlKknOL42VTxYqGG5PCitqS2PPJsx51Ax65bq8k5mPR3CTnHXTajHm78e26jmI32TR6JPmVMcOmFk2HXZPjpTJ3RpbHt9i64ha+SBvMWpaI2ujbYWce5PbWhUy3TVlpOjeVVJW9S1dCdVRclTmpJw11GLaTjFvWSw2+sit07qxnbU8O4p11VhDWUXOEk1LU1nHas7UnlLL5cHO30JX6O8lPiHRHLLkwpNoMsbhyPbbI+MGiTR2VOuIISy4sKxPFmSYqYu5uzW3PMtuKb5I2pKL1B1E5LsmNoWajMsL2tZd+aSqXlNTdtToKhSqyhKEakpPWnq6yTaWI4eFy/IuYu0soWlVrjp1XUnBTUnCK97rYyk35Oek0QC6KgAAAAAAAAAAAAAAAAAAAAAAAAAAAAAAAAAAAAAAAAAAAAAAAAAAAAAAAAAAAAAAAAAAAAAAAAAAAAAAAAAAAAAAAAAAAAAAAAAAAAAAAPZjyUfmBMCellH258ij55pr75XHXH81HttE/cFH+N+czYeKosjxHbYeal2U+v7mL2w5EPs+iPvZZfiIfSfNNI/d11+Nl9BAAsTiAAAAAKVd8hLPqVR+hvEVf4KfUvnRvT9/HrI5FIdoAAAAGXhLOxblyLqXIAAAAAAAAAAAAAAAAAAAAAAAAAAAAAAAAAAAAAAAAAAAAAAAAAAAAAAAAAAAAAAAAAAAAAAAAAAAAAAAAAAAAAAAAAAAAAAAAAAAAAAAAAAAAAAAAAHsx5KPzAmBPSyj7c+RR880198rjrj+aj22ifuCj/G/OZsPFUWR4jtsPNS7KfX9zF7YciH2fRH3ssvxEPpPmmkfu66/Gy+ggAWJxAAAAAFKu+Qln1Ko/Q3iKv8FPqXzo3p+/j1kcikO0AAAAAAAAAAAAAAAAAAAAAAAAAAAAAAAAAAAAAAAAAAAAAAAAAAAAAAAAAAAAAAAAAAAAAAAAAAAAAAAAAAAAAAAAAAAAAAAAAAAAAAAAAAAAAAAAAAAAAAPZjyUfmBMCellH258ij55pr75XHXH81HttE/cFH+N+czYeKosjxHbYeal2U+v7mL8GQ5EPs+iPvZZfiIfSfNNI/d11+Nl9BAAsTiAAAAAKVd8hLPqVR+hvEVf4KfUvnRvT9/HrI5FIdpsf1J1+0yd8EZc2Z3RzbMWaMQuUtGNsda8a/P+MyNkMnTJ2QpXdVKbUOQ7XZLHMWxtAoJIcZIdFXJK5rjXRKjckjqwEMkk4LqvdKtTt7WlFynGU51qibp01HGzxd8nlNJtbM42pnbb0rfi6la4m9WLSjRg0qk2+l7VFcskuR9ReW1eoesKPTnFu+GmkyzWZiSSZsc9aMjYz2Othi3JURy6hhq3IqRxYJNjplYopI4U5RRNWl1TWpvdG5bVBdcYtMc17dG47W6uO+qlldKm6sKSrQqUsqM4N6vjRberLOdiyscpvcW9DvaF1buahKo6Uqc9rjJJvKlyp7Ft5eUlRfqHye+qeD9VJLvXMNtZdmva3GbDsS3QnVVXiRijGLNf5yaYTj1ykTtliKPpsym8iTIHF2vamVYwokJ5TjHXGqCxma5LMoe+r26rXEbPiYUrafFOdWLk6lVRzKKSa1VF4i3te3OCXva0tqdF3XGyqV4KoowlGMYQecPO1tyWGk8c3PnETlEdP2zS7YWzH0NmijJOH8h46guc8C5DXJE6FxmOHMnN56+LOTolSVolo5IViF4j61YmJRpnc9mveUzY0p3EtrR9tjdO7oOc4KFWnUnQrQTyo1aTxLDfI8qS68HLeWytqyhGevCpCNWnLldOedXPJnY1lbHjOzOD+eT51Hje4Gb3yLZFyOXiLCuJsVzjPmeMilpk693j+JsbEIT5FbGG5XfaQvkzqpc21pbbbi13W0tWsfqtD4WzmMy/N9cztaKlSpcbVqTp0acdrjr1HscsbVFJNNrczFpQjcVXGpPUpwhOpUlsyoQW3VzscstYXW8PBmbGNRuTc20xJtq46WzHcqB5k1awfO9nC2naA7DckhGSsN4uLTXzNKivxRF2N0iM3rRzbKNiVc4PbXRQpSJqmrU6lxcmHgnd31pVoK7VvUo3FZUU6SlGVKclmCes2pJ42t46Fz9cbezuadbvbjYVKNOVXFRpxnCO/qeMYWd5CepOoOtztqdmPerdGaZdacGQrKLHrxjPH2vdIkTlbJuc3iPJZytSKH+fMz9EonEY1CjyXRYoWNKtW9WqHO5CrRr48gYpjPdXddXVKytFT46cHWqVKsXKNOnF4WIppuTbWVlLVfORW1vRdCd1c6/FRnqRjB4lOeM4y9iS6Nucn87gag66x3VrB28OmUvzA+YFyVP5NgzIUKz52Eq8nYpzfGms2Tp2ZY/Y+bmWMPrHLYmSsfGOqdlQrELc3pFrgeYpfrmiP7Wt1cO5rWd3Gnx1KMakZ01iE6c8pPVbeq009izhYeebFzb0lQp3Ns5cVOThKNTDlCae7KSymu3czVwLE4AAAAAAAAAAAAAAAAAAAAAAAAAAAAAAAAAAAAAAAAAAAAAAAAAAAAAAAAAAAAAAAAAAAAAAAAAAAAAAAAAAAAAAAAAAAAAAAAAAAAAAAA9mPJR+YEwJ6WUfbnyKPnmmvvlcdcfzUe20T9wUf435zNh4qiyPEbtf5qXZT6/2Y/bEkY+z6I+9ll+Ih9J800j93XX42X0EAixOIAAAAApV3yEs+pVH6G8RV/gp9S+dG9P38esjkUh2mVGD4lM8ZM8d3EletzPnbXCLZIc8UviWf1fS8WP2RXSCL3JFEZGsiD8xyZG5NTc7N8ybKErUaM5chayVhixKoOblfLXlGq3aQuXQuJx1o6mrxqimm3FSTWORves7GntOikpQXfE6Kq0k3B66zBya2JtNNdaNsu9GRovtdyS2u2xuKYSk1axxhrbaRa0v2psANZ/4lX3IT7itVlEzPUeOoztMvXy5QzGWRdeVMnWaqkqRY53M69qrSSrZVV2dOVppStb1ZyuKlahGtG4ntqKClji5b442aySwtu7KbdhczjcWFKrTgqEadVwlSi/Ek2vfxWM5y3nOdmeghPlj05/W/kpVtSjKI1HI86XpCVHMu6gaqQFT+5aQWZw6necntVpanF21reVRQTW+lLTbK3SaG8VaQi9ko6RuG+qSg4vqazjoXIR6SWZWc1nUlZ0Yx374JqSW/asrPWiu5aNOcyKOTIhTqTchlkI5J3UZhl7MotpavYHkkma1MZXQrjW5M4I7eJpyQ3gYUWeUZW3mHWVu30OsrSM1hwnpK6cXnKklqZkufflPr5jXSWYys09ko2VDK5Yvxmk+Zr085pqjsefpc/MkVirK6SOTSR0b2KPx9jQqXN5e3t1VloWtpam1EUcscHBwWKCUiNGkKMUKVBxZJVl199ttbacoRg5TcVGC1nKTSUcNvWy+ZPbj0ldFSk1GKblJ4Sjvbe5Y5TdnltRFeSk1nyVqjHXZmlXKB7XQRJEttpOynoXhm1fwS+0TOy7Whgd0tx6N1yPkJP0P+OJcnNVM7a1UTNDaSoWIo9KxT01LSdzC5kmrK3k5W8Xsdaru45rCerHL1Nu3ay0qONjQnQi1K6rRiq0lhqjDOeLTW+T2a23Zs5GkWqhIPVfwep6qmKMNo2cr8mXuNSrbr6JUKjT1C3kKVFbaVoWSYvPITWGGc2y5QZYVbXn3W21xjV09rPYp2LUc/uZxzh9eOwb9EpLbq3OZ45MptN+zqKypJjB/B7Cy3ki9EZOuVgOeYfYotpbe8tTLq8QzOzw32VrzjUKJ1bF7OpVW06mWvK6LddS++yl2y26czHbxdk1PlSc5x1fzH1NbRjV0Ttyte5zHp1VtwuXC+jbuRpQFwVQAAAAAAAAAAAAAAAAAAAAAAAAAAAAAAAAAAAAAAAAAAAAAAAAAAAAAAAAAAAAAAAAAAAAAAAAAAAAAAAAAAAAAAAAAAAAAAAAAAAAAAAezHko/MCYE9LKPtz5FHzzTX3yuOuP5qPbaJ+4KP8AG/OZsPFUWR4jdr/NS7KfX+zH7Ykj4j7Poj72WX4iH0nzTSP3ddfjZfQQCLE4gAAAAClXfISz6lUfobxFX+Cn1L50b0/fx6yORSHaZuao78Zl1KjmRMdR2OYly/hXLVzYpyLgfYGBE5LxJJnhkutuZJIawVcWV0bJE1VsL6M6Mb41nG3J0Bi6is1oZzEHJc2VG6lTnJzp1aedStSlqzSe+Le6UXzPZnadVC7nQUoKMZ0ptOVOotaLxy9D6V0dOf32n39zFtTC4DiZziWHMJYLxk4uEgh+BddIBTGeJ0MvdiT0znNl7KY7P7u/S1UjUqEVrw/PzmYiIVudG0tEa9PZjji2saVrOdVSnWrVIqMqtWWtLVxnVXJFJ7cJLas85m4vKlxGFPVhTpQbcadNYjl7Mtcrxsz7CVcNcqlmTF2HMd4LnWEdUNpoNhpydnDC121GGTcnv+IyXxYU5ujLC3xvlcUV2x5S6ElL6s0gq+o7OjoG+yy1nZ2Vtboq2jaVSrOtTq1redVJVuKliNTC2OUd2VuysNrC58yUr+pCEKc6dKtGk06fGRcpQ3t6rzuztw+XaY+TLdLM2Tttke52WbIVljKiWdRicKGGfxVM74ydLIfc3lR6GOMITHoEt8Gb2xrQMtjGlVpD7m4jqlXCrmYc43zws6VK1dpScqdN05Q1oSxUzPOtNS367bbzv9BBO5qVLhXNTVnNTjLVa8VqLyoteSksY5Vz7SQsA8oLkXXLcKV7rQbD2ua/JEkcp47tcLf8fPtuJseuk+X9MXrscRWMTSMukXVMyM1axRsyySq7m5mc3FOdVapUdLs0uLCFxZwtJVaqhFRi6msuMmqa3TbTT1ljK25aJKN5KhcyuY06blLWajjxYubTervw1u+Vk4O/KtI5A6uj8/cmryXj0+vbgtd3l6d8CZccnZ3d3JSYscnR0cVuwpyxe4r1h56tatVnHKVSk0w880w2+++7nWjKkUorSF5FRSSSdNJJYwktTCSxu7WSyv4ycpStLduWW21LLbby8537c56OrGOGpu+WYNRWbJ8HjUZxNlzDmZ0jQRk7A+foNTI+I5Yujiuq6Nv6qPlurE5t8gYVN1xqB0ZXxsMvMsRHrrFihnZDm3purKndOnKUp06tJNU61N6s0nnKztzFt5afLh8iIKF1OhrxShOnU2ypzjrQbW7Zsw+TK5PQfjtpvXlzb5uxlEpVGsUYnxPhlueG/FuDsCwemO8Sws2RqiVskd2yPGOj44qnyQKk5B7o5u724nmGFmGJ+jmLXC9XtbWVG1c5xdSdWrjjKtSWtOSW5J8iW142JPONrecXF1UuFCLUYU6a8SnTWrCOd7xyvp5sLnMLq8eNePl+GnD8A6m87c5zy/2HMcAAAAAAAAAAAAAAAAAAAAAAAAAAAAAAAAAAAAAAAAAAAAAAAAAAAAAAAAAAAAAAAAAAAAAAAAAAAAAAAAAAAAAAAAAAAAAAAAAAAAAAAPZjyUfmBMCellH258ij55pr75XHXH81HttE/cFH+N+czYeKosjxG7X+al2U+v8AZj9sSRj7Poj72WX4iH0nzTSP3ddfjZfQQCLE4gAAAAClXfISz6lUfobxFX+Cn1L50b0/fx6yORSHaAA4/q+PqB9IHlgN4+Pqh9vSBxrw4fMr8wB9IrXj5YN53gAAAAAAAAAAAAAAAAAAAAAAAAAAAAAAAAAAAAAAAAAAAAAAAAAAAAAAAAAAAAAAAAAAAAAAAAAAAAAAAAAAAAAAAAAAAAAAAAAAAAAAAAAAAAPZjyUfmBMCellH258ij55pr75XHXH81HttE/cFH+N+czYeKosjxG7X+al2U+v9mP2xJGPs+iPvZZfiIfSfNNI/d11+Nl9BAIsTiAAAAAKVd8hLPqVR+hvEVf4KfUvnRvT9/HrI5FIdplLENR8kTTU3Lu47U8wlPjDDGRYTjKUMrg5vhU6XP87onq0K2FrTRxUwqmhP0kujiocJK2LCeF/RkCvhSt3NK6pxu6do1LXq051Iy2OKUN6k9jy+TCfTg6I28pW9S4zFQhOMNV62s3LycJrC5dZp82TFodJzgAAAAAATak10zIt17c9qk0NqbgRnyqRhJxnnX+L2Wp8nqoynmBEY7GjHq2YHXXxxUncqvBEfNYLKGUSGOtq6lyakPfFFXCtnL9WcHUUMNeImk3rNauctbM5fMSqhVdF3Cj+pRlqOWV75rOMZ1ns5UsLlecEJ+nSv6vD+Htdugn3bHlP7cnLs6iIzLy9onnLEGStXcRLaQ+ZT7b/EeEswYcZoY/nVLVNWwL24x3HkYkTlL2yItbFLDnhtvSPFl6xTGmyilKfWTHJ6qTE3JRvKNanWqx14wt51IVHJbnTfjNJZeFj5eQ6qtpUpTpU24ynWjGVNRexqW7LeEunbs5MoiqRaxZ/jOd5HrGpxRL3zPsVfHiNvOLII30yTKrXqPt6h3fEbalx6bJyX+jU1I1jmuVMKhzRkNyRWtvUUTJjzS5IXFGdGNwqkVRmk4zk9RNN4XvsYy92SOVvWjVlR4uUqsdkoRWs1sz+tyns25WVggitK0rWle1WleFadytBNv3ELWG0962MAAAAAAAAAAAAAAAAAAAAAAAAAAAAAAAAAAAAAAAAAAAAAAAAAAAAAAAAAAAAAAAAAAAAAAAAAAAAAAAAAAAAAAAAAAAAAAAAAAAA9mPJR+YEwJ6WUfbnyKPnmmvvlcdcfzUe20T9wUf435zNh4qiyPEdth5qXZT6/uYvbDkQ+z6I+9ll+Ih9J800j93XX42X0EACxOIAAAAApV3yEs+pVH6G8RV/gp9S+dG9P38esjkUh2nop0Bf8GRXkZ97ZPsRjyUZax0xbR4GX34xiszux4pnEhokaSI6xvE2IQOjrHYzc4nlrZCtYURj9e2ozkrWYmUKLVRNBfRrz0vaRt5xpVHbV1xk4a6hHZrNRyk5Y97lpZ37C6tZUlo24lXhKcFXpPUjJx1n+tTk8tLleNuN2zJjhtrh3T7JnJ04m351hwK9atPlm1L5qnk3Ef8ak0zBE39wpjJZlBqnDFJsgrVkkbrkzcgTNx7ZzSExp7qsLqVdRqSr3LptK1zSv6tjc1lcriIV6dXUjSksycXCUYeK08N5W3Ytq2kFzSt6lnTu6FJ0G6zpSp68qkXiLespSWdjxsbXpZDPKV6+YhwBboBXEkQ7Eq5t5NPVnYDJ/9v5O/dk2XMj2zaszlv8A6TPTz1m681aG7+0Mf61Rlv6P/apmQ9VP6rto24rXELyVWeu6V5cUqfixWrThq6sfFSzjL2vLfK2RXtGnSqW0acdVTtaFSSzJ5nNPWltbazzLCXIkbMnXk+tQk3L8Yo0pJxFSzWSSw9kdHvGfZ5k67pq9Zqo/ZJUn9mV00uyAnqZNESZ66kklRBNnUutxZdrTeYgu4e/br3Fr3fHPviFWUY1NSnsSuY00tXU1dkG173pe3adrtbdaVo2/FLiZwTlDWntbpzlnW1tbek9+PkOo0/xFyUO7ucsqaWt+oOUMHOMdhmSHrH20rXsfOJ3kp2MxKfarclsrxo+oUeKUCmUsSNxcrkjWxKErWZZ1hTdVPVEyNDtdVNJ2dKldO6p13OpThO3dGMKUXWTUdWafGPUk0strPvsJeK1vDR1zUq2/e06ShCco1+NlKo+LaT1otKCysvYnzcuSJMQwXk4N5sObwRLEGmsw1gybrDqdlLanG2YbdjMg5ac5m0YXuaTHGLZEh0pqihTe5TAtzQFqVcUaiErZ0xwub+oXNiTrlvVqX1lVtJ1ruNxTua8aMqPEQpqDmpNOE4yc2k0libb5dvJpThZ3dO5hTtnQqUKUqsKnHSm5qO9Si04pv9zjl5sPFBqwDiZRyNEo2eNi512b0PKMNmE0sypJZZYmLxmZryjml0drEbX22EGndkik9wskB0bMk1lhtzfY82ttaI6dbr1fdaFvrfqLtJ1NTVj79Tik1JrXWxvZrYedzZAqNN6MnXcf1VXEYKWtL3rTzHVUtXkTzjOzeZMz3GXJ/wDJ+YA1Db9htUZJuLsZtPguK7Ry9ycM95CwXG8SYxyWessgMUh7Zj+1RR5klyFrcrXhbLkTgSke25UrLtVNrkmZGbmp1b2/rXLoXMbWhb1XRglSjVdWcV4zk5Y1YpvHi4e9Z2bJZwtLOlQVag7irWhxsm6kqapwk/FSUc5ljbtynv2bjIXlKIViTKnKLcjHjtCxv67BGR9QOTohaONyd3PSSlZiWX5rm7GnY5C/RVQ0KUz+oh7hYgdnaOKmw8lxvULGhQiMtTmFQ6OlUp2WkJOS42Fxctyilq66by0pJ7M5aTW4lv4wnd2MUnxcqVFare3Vb3ZWHu2ZWGSrybrDgnX7+EGZN14ieCWhYW25r2AjmFp655EymqkGEo/DsP5mUvTa0oFctWNc/umzRcWxOjjk0qVOjWSX1xZViR1vMV3QXzr3GhKFeVdrNOk6sFTpqNWUqscSk1FOOrvShhPc00SW3FUdJ1aKoqSTlxcpTm3TXF5kknJqSln9dlrkNdug+NNQ98tps9YCW63xPDjvm/XefJdQGRkyrnB4bcW7JQKFGPTKp7IJHOHNVIWKXpmyUSWRo8jFydvTK2tAzxwltJU1Squ65ndWVnbV1cSrRpVaUrjWhSi528mouKjGGYuOViSaeE228nLbQt7u5r0nRjSdSlNUcTm1CrHL1vGlltrLak2spKKW0jGH61YcxxyV+ddpM3wJQ65xyZsdFtctWbXR/lbDfCjIMjMleaJ4RHmJ9amyVpD0F6yDG3ytve2xjkjSjtSpyFShRasnncVaukqNvRqYo06Eq9xqqMlLXajRg3KLlHb43itPVeWyKNGlCwq16kM1p11RoKTknDU8arLCaTeMx8ZYUljBq8YlLUie2dY+thj2yJHVvUvDKSuMazndrTqyTXBsKcyijzW4xektOSWLiiTjElxtFFhRlxdLa2Uk3GSi8ScWk8Z1W00nzPD24zycmUzhjhOLkspNNxzvSe1N5ysrPTu2YeSV9jJdhWd5nm0r13xG4YJw27KGi6FYpdJu9ZGXxNOkjzQgdy1EykJhzy8Vd5Cld38ui0465uJdS2oo45OhKMuit4VYUoRr1VWqrKnUjFQUnl7orYsLC2b8Z2G9eVKdWcqNPiqTa1YOTnhJJZ1nh7Xl45M45CExMRAAAAAAAAAAAAAAAAAAAAAAAAAAAAAAAAAAAAAAAAAAAAAAAAAAAAAAAAAAAAAAAAAAAAAAAAAAAAAAAAAAAAAAAAAAAAAB7MeSj8wJgT0so+3PkUfPNNffK464/mo9ton7go/xvzmbDxVFkeI7bDzUuyn1/cxe2HIh9n0R97LL8RD6T5ppH7uuvxsvoIAFicQAAAABSrvkJZ9SqP0N4ir/AAU+pfOjen7+PWRyKQ7TabiHY7DMX5JfbrWZ9mXQc35P2LwnO4LCex6VKavkUiNG7shdeyRGxqIk2db+oG/8BeH5vclfM/4CjU8beNbUoVXpS2uFDNGFCtCU8x8WUsaqxnWeedJpcuNh3Qq01YVaLl+qSrQko4e2K3vOMbOvJ1y7YbDx/I3suqpUv5+e0fKMrM8KYH1glFKl4oN10VQSyV9lFzJSGX86Vm2NXWOyRXSSnO6dcz0baVWUwret7ryudR8R3pGnxmtH36nJtaudfc086uOky69P3OjQU/1VXEpuGJZ1HHGc41cPdjOegy7zHNOTZ3gxXo9Nsu7pTLW2e6zaeYf1WyZhOzWvIWT5NLk+D+vlpMhx5OI4pIx6iUzerwvo1WSp1IJZyT2tS8lWHEL26vLRp39lO7pUrWNxTr16lenWdeNOMHVSzGcGtdqLS96t2dvN0VJWd1G3qVLh0Z0qMKVSnxUpykqWUnCSagm0/wBc+vGMudn/AJQfTlZ/CAcYbtNmWDrdWI7F2ltcMjqYHkuihtNS6syDG9UiiHUh108VHkS9ajYzTkMYVJjDDLnIk4xosvcLYlY3fuJWtHSzczqOShrQWsncwqZUtbVWYJyw2mvetJ7CWV3bPStG4VT9QjFJz1ZbMU5xw441t7S2J8+1GAXJb7O4O1033l2asyzfsOxm5wDYpkQyXsal8h6u5zuOvSGKJus0WYHyQF9dVatOV1Y5qLToeqdUcTUZdl99vfpK3rV7WlTpQ15xr285R1orEYSzJ5k0ti6cvkycVlWpUbmrUnJRhKnWjF6rfvl4qSSbTe7dsXMWPyauwuH8AJOUEKy5L+xIzN/JtbO4Cxhb1glD92T5ayGXEKQ+J86NMjzay9eKta+lH2Q1aY039Q4ujwhoaT1TGkbetX7w4qGvxN5Sq1fGitSEU8y8ZxylndHLfMZsq1Kk7vjJaqqW1WnDZJ60pYwsJPGenZ0n7NWw+HU3I4SbVU6YczPThyiLdnRHA+x+UXVOxWRr6hg5sp7J7WSsNs5koJMa+shsiskd3N6ba0Vbq2q67OhVelYXGp+oq1nTc8x2Tc4tR1dbW3JvOMbMZy0FWpe5s6GsuNdxGahiWdVJpyzjV5d2c9Bk/OsmaAcoHgPUNw2J2vkmnWxOq+C4rq3L25fgPImdY3lvGGNFC0yASyIOeP7iOskltQurn16RS9agKWPbgpTFXpW1sSvLzz06V7YV7nva1V1Qr1eOg1VjRdKcl4ykpZzFtZ8TaTTnaXlKjKtXdvWowVKeaTmqsV71x1cYkv3WEt23azttutw9QpxygvJWZYwnkeQu+v8AqzhnRqAz6Ry6GSprlcJJwdmiRyGVN0mYyWGpz/II7C1LUveVOPSJTH3VwOUJIm5PRhdC6LS1uYWd9Tq00q1apXqRipKSfGbU1LO7Lx4+HzoXVxbzurSdKblTpQpRk3GScdV7crG1pbdmV1nWYj3v11xfy8sh3icpM7vetzpnrOLyRNWOLyCq+kRypBJ1BWaW3RN3b2mV0bmxVLELw8tlWaklsZ0i+jeyODtala1WJ2VeehadpqqNxGlTzByXvqc1LV1k3HalhNNowrqjHSkrjWzRlNrXUW8KUFHW1WlJpPesZ6DXjdJYZp5uVj3IepWcfFKsmIcgQCfwXI6HH86xBbNHFrcW55WRJZDJXTssRJlV1p0SfSrrTUzykUryklqtvVWVO7YQnc2Uqd1R4hypOlOEqkKjUdRJyU47Nu3GHlJLPMc0pwoXcKlvV45RnGcZxjKGtJzzquMsvmT2YfNjYbQv4RJl+Gqtn4Zqtiln7FMe6+s0uyDJYuVeT1JNnjamVKs7ZVUG2pjTS+qlkSOKpeh331sY11HdoQEpERNpd/DoKjJW9S5qNTnXlGEZ4e2hbR4mnjPI9WT3LOxvademKsXXjQgnGNJSnKP+srPjJ52vasr5W0sJYNADClalr4zInx0MY2RW6t6V4eikJroaztZ6skpwdS2wkwk5xvb0l5yuxCSaUaruJonLNLuMpdS7baUnFazUW4pPGWllLPT7N7ZVLVbim3jKUti8VN71t2pbW1hcqXOSvsXEcKwPM83ieu+XF+d8NtChoshWV3SEPeOV8sTq480L3cxRDZEWU8s9WiQKnZgs6aSTc4lNVjqSSSnXFF2xW86s6UJV6So1XnXpqamovLx4y2PKw/lN68aUKso0ajq01jVm4uLlsWdj278rcs78LcoTExEAAAAAAAAAAAAAAAAAAAAAAAAAAAAAAAAAAAAAAAAAAAAAAAAAAAAAAAAAAAAAAAAAAAAAAAAAAAAAAAAAAAAAAAAAAAAAHsx5KPzAmBPSyj7c+RR880198rjrj+aj22ifuCj/ABvzmbDxVFkeI7bDzUuyn1/cxe2HIh9n0R97LL8RD6T5ppH7uuvxsvoIAFicQAAAABSrvkJZ9SqP0N4ir/BT6l86N6fv49ZHIpDtAAAAAAAAPt6NwAAAONfj/s7n9QAABx+Z8f8AxAZMntTNrp1pxk1Zl3GsOxJLZrfFlkeYFeXsfNuRkMGdDnuPyBsn8KbXU4lKy5DjblG0d8dktbFVzenVuiW5IeQvOsHPdWtO7pqlVdRQ1taShOUNZYw4txazFreuX5ET29xO3m5wUHJx1U5xUtXampJPYpJrY+vnIRyBPpllSczDJeQ5Avlc6n0keZfL5I53F3L3yRyBee5uzmpoQWSnLMVrVJxtCExJCVPZdanSkEJyyyrJYU4UoQpwiowhGMYxW5RitiWOjfyvlI5znUnKc3rSm9aT2bW+Xr/s5yzxuaAAAAAAAAAAAAAAAAAAAAAAAAAAAAAAAAAAAAAAAAAAAAAAAAAAAAAAAAAAAAAAAAAAAAAAAAAAAAAAAAAAAAAAAAAAAAAAAAAezHko/MCYE9LKPtz5FHzzTX3yuOuP5qPbaJ+4KP8AG/OZsPFUWR4jtsPNS7KfX9zF+DIciH2fRH3ssvxEPpPmmkfu66/Gy+ggAWJxAAAAAFKu+Qln1Ko/Q3iKv8FPqXzo3p+/j1kcikO0f7AAAAAAAAAAAAAAAAAAAAAAAAAAAAAAAAAAAAAAAAAAAAAAAAAAAAAAAAAAAAAAAAAAAAAAAAAAAAAAAAAAAAAAAAAAAAAAAAAAAAAAAAAAAAAAAAAAAAAAHsx5KPzAmBPSyj7c+RR880198rjrj+aj22ifuCj/ABvzmbDxVFkeI3a/zUuyn1/sx+2JIx9n0R97LL8RD6T5ppH7uuvxsvoIBFicQAAAABSrvkJZ9SqP0N4ir/BT6l86N6fv49ZHIpDtN8GgPJv4F2H0V3IzjkfN2trfkWOwnHbjjBbJsoZYjirWF0PyPMYy+vOwDLGYYeyJ2vIbWyojYRRERkyhqW8hUoRx5WefbSkvtIXFveW1KnQrShKo1LCi1XWq3q0m5p5T351dz3rVzbWtpRrWtepOrTUlFNNtpUXnGZpLl5OTf0mvHXLRPL+0U5yxHcbyPFbfj7BpC9zyxsXO5pdCteYPHCHRc0M0meZ+8NNiyxsmCpAeZEEBEePkz0iLUrrGAlI2PJzbYXF7Tt4U5VIz162FTowjrVJSaTcUo5xq5w3uXOcVG1qV5zjFxUaederJ4prDwsy/dbXHn6DtNpdAMuatQSAZfVzbC2dcFZKd3KLxbO2uE/NyXi0yas5Rqlygru7qmONu8elydEQoXFNL4xIKuCRI43thq0xneC0OtvfUriU6epUpVqcVOdKrFRlqPdKLy1JZym02s7M5yb17OdGMamtCpSk8RqU3rR1uVPHvcLL283pzBcuQ42Ai0mg0SyPs/obiZ9ypGIfKMVNuT9hHWJO2SSJoiIPbkETjirHRspPWpF6kmOqlToxtbCtklTGlgens1OouK5VpijKNRwt7mpxM5QqakNZR1XhvK2POMqK24abxlJz+5lSMoRnWoQdSEZQ154y5JtLn2bNr2ZeORlA1ch1tKXNkuKMm5j04wHmp+fXBjx9hPM2wrcy5TypRM7KmNoeIFGIvHpfVWzTF0RKUkJPf1cfVya4u29vRXFGF33bPTFs4KrSp3FailmpVhTepT2ZaecNuKxrJZafUYWi66lqVJ0aVSTxCnOa1p7WlhLOFJrxctZW3HNizrzycWy2yOyGYNS4g1RiNZ3wnF8nyCWw2cvSpt6Y5YpeEEffoYwOjG0yJsXSd0enJMhjhyxU3RNx51FiiUoW4wlYZ0V7+hb21K6blOlWlTjFxW3FRZjJ55Ek21v2Y3kFGyrVq87ZJRq01NyUnyw2NZ3bXjD3cpL885I/O8Zwvk7NmPM1akbLNmEG4p6zZB9aM5FZTyPiZhp1fri/y5gTxtqbzWNlqkXVdnSNPcgSEJm13cSDVDWzOy1FHDSlCVaFKdKtS414oyqwcIze/GX71tbEnted2SWejqqpzqQqUqvFpupGnLMoLn6UuXdsIH1X0MzBtbGZ/khlk+JcM4Txae3N08z3sLO7ca4jYpC9cyrNErH+xqfHR5lLkWYWaUzR9idVCctQgq4dCudmi1fLc3tK2lCm41KlWom4UqUdabit8nuSS3ZbSzhcpDQtKldSmnCnTh7+pUlqwTe5LZlvHJ8xSbTaK5i1Mc8WXTF8xhkTHucGxQ74ezdhabFZBw9kZG3OCVqfaR2Ukt7atqtjbiuRpX1tcmVvcEJikm7oxhZtl9y3vaVzGo4qcJ0cqrSqRcZxaWdz3p8jWxitaVKEqak4yjUaUJwkpQll4aysYafJzcpkfuHyQudNGonPJJnbOuoKJ7hx0YMYMVsWbVCvMmW2CTOUcZ6y/FeM3aHscleIzH3R+XJJCrkKWLrUhcRlbohb3FlRN7k6Q2elKN5OCp0q2rJScpyg+Lg4ptxclscsLdFveuSSJbiwqW0W51KblmKjBS8eWty6uM4W7bgu1k5E7ZNe6RfHskzdpvjXYyZMCF+jupWRc+WsOxy2ru2deGJhVRBNFHONsspfW2pStsjz7MmxxrYdbRWUkuLUUI0el7dKU40q87eEnGdzCnmmtV4bjtzKKecySa2Pasbd1o2o9WDqUYVpJONGVT9UeVsjjGE5b8ZzzcxeXJCcndjjZLc9ZiHbF3x20IsdvOS4XO9aJhNMhQXOEolUYhUxMOOiSSGtJBJiHHspZS1cy64TmPGkJm1WSUieC7rkp2mlb+pb2aq20ZyVRU5xrxSdOEXOLSnl5/VIyaWE3lrOxG2jrSnWuXC4cVqcYpUJNqpJqEs4x5DWW87MZRiLjLk8J5mrYDJevuHs5635NcMX4Yk+cXPJsQl0/XYnf4vD2ZneH1njD4fjBLJFspSUeSW2qJyiTS19dEi4m95tTlkqlHVUvo0benXq0K1N1a8KCpTUdeMpylFOWHJY8XKw9z2JnPCzlUrVKNOpTqcXTdXjItuElFJtRb6ZYWzetmEQ5rVqdkTaZLsGrx+8wtnK1s1xyRs9ObZi4vjeY6wHF3WusgaIpRljshtXS9XR3TdZ293uYmVRzDqLZA3VtLqbJc3cLZ26lGUnc1VShq48VtN5lncsLky/biOjbzrKs4tLiKbqSznaovbjp9Gxc+/J/Wbko84bP66U2qZcw6u4jwslyY+Yukcsz9llfi9DD3VjYm57ue5G4roevYrWBzOd2phaLGh4d5Ire1xdt8cIaiFjqm5rjSlG3uJWzp1qlVQhOMacNbWU21hY3auE5N4ST3k9CwqV6SrKpTjBylFuctXV1cZbzvznYt76CMdfeT1zDsSrzI7R+c4OgOGsDPZsdyNs1ljI9kM15Ru5rqe1MaFknFGdzcJQplVxNq2PJY/HXFYob1jUpWp2/rw1WLZq99SocVFxnOtWjrQowWtUxhNuS3RUc4beFnZvwiOjZ1KyqSTjGlSbU603imnnCSe9trasLPQi2ds9G8vafk42kEwfsX5PxbmRndHjFGcMFzYvImIZ8WwKykEjQMcmo3tC0t4ji09OmeGp3ZmxYnOOpaWWdQo+pW1reUrrjIxjOFSk0qlOpFxnHK2dDT51lZW/eYr2tS3UZS1Z06iepUhLMJPoe/KxuaIUwJh1y2BzBAMMs0xx1j51yC+UYkMyy1KrYVjtjUXJVCotRJpLcicrm1Kd0foaWiduXLFzioRN6FIpWKyCL5q9VUKU6rjOagnLUgsylhZxFLLbfURUaXHThTTjBybWvOWIrdv5sbunJaGQ4aox1P5xj5Y+xeUK4LL5LDlMlhD0VJIXIlEZeVrKc+RGREFlEP0YdjEVy9heSSiinRqUJFpZdlp9LabwmqkITSlFTipJSWJJSWcNcjXKjScXCcoNpuMnHMXmLw8ZT5U+R8qLPGxqAAAAAAAAAAAAAAAAAAAAAAAAAAAAAAAAAAAAAAAAAAAAAAAAAAAAAAAAAAAAAAAAAAAAAAAAAAAAAAAAAAAAAezHko/MCYE9LKPtz5FHzzTX3yuOuP5qPbaJ+4KP8b85mw8VRZHiN2v8ANS7KfX+zH7Ykj4j7Poj72WX4iH0nzTSP3ddfjZfQQCLE4gAAAAClXfISz6lUfobxFX+Cn1L50b0/fx6yORSHab2+SyjEln+gXLOwGDMD1MZxIMKa4K2CGxdsWvsne07FkebLXg1oYWwpU5uVG1IYWertRpj7ibDC7rrac63jS6SlGF7oyc3qwjXlmTaSXiSxnO77bdqLayzO1v4Ri5TlTi4xistpbHhb+bYjJzkvF0eVclzvxgkjVRLtRnaEbBQLJGVNW3Z6n8Fnk8xI2kRaONfWtugF6KfSVwxFkWPSSQO8TsJOJaVC2zpKTr45M6JdBpJNaQs6sriVtSlSqQp3EYxnGM5JNRet4qU8NJ7yWyebK6pqlGtUjUhKVFtxcox2PGNr1Wm2t2cZMcNvcv5NL5OW7F7VyXROkWtUw2gjs0a5g6zrJile95oboK7tZ5kfieXzrZa5InGEtCxocZEzJL4oiMa6txqux5uvT3zW1Ckr7jnpGd1XhQlFpwppKnLZtdPG1SWUsbcNoir1qnenFqyjb0pVotNSlly5cKW9NJxbWxZxjaUfLyKlNu5+vF9FB9LkelmrNEd1Db6VS0tSSBVbRNXnf2C21UaYopQrm0ocYYbSnVL7rq76Hx3rc9N5d56fGW/n3L5ENLtq4oPmtKGP/wCfd8vtJK5U9Yr8kTLa1VKK1QbBaOFoeJ5tehWUxtryspYk43f8GsosUHq+YTzLeknHH8Oqm333QaN+8DTS+AvvbOulnn5N/Njcb6Q+/C6Ktrjo8Wlu5vkNhuvzG8P/APCFeU8j0Xp1ORP2umfWlg6mqsbq9fXeP4dStxlF15hJaIy5yUk31W3mlWkX3VUXm2c2t9OSs4x0Jo+Um8RuLWT2Z8Va7fyJcm3J0UE5aTvoxzrSoXKT5cuUUvoX2ya8+SH18zjrPMt5s77J4byNiLBeONG9h4Hk5dliHO0AapO/ykuNp2fE6CsySs1rzJpE4NtLUzW32K7+mEtjeqqQpfmYlw7NJ16FxTs6NCpCrWnc0J09RqTjGLTnLZuilvb342bznsKVahO5qVYzp040KsJOS1VJtbI7cJye9Pbvzyk06gSSES/kS2+NxbTJo3re8J7eyaUZ0wYlluSY1LIzZLIs42QnNtrFidSRJ5WzpmEyyFXK1KdcmQlJnZSWVakjbqrborqE46W1pXVSzjVt4RpVlCEoylHKnDNROMX+uwsZz0EtvOL0aoxt43Lp1pupSbkmlJ5jLC2ywn1JdJiVvPmHKTjqfqPh545PBPo1g+meZbkLDhbnOp69yN+cCETajnpCCKZUOvnbJFnNVLmN5Kdjk6SPPLinvvZaqzbHE0votKFKNa7qxvpXdbiNSrlQikkm45cMJtc214ILirUdK2pytI21PjtenhybzlJ7Gs4253/OiyOXiSFvfLE7ONbi7p2dIuesBNRry5VPub2REp1+w2nNXqrU5Zx9qFuLONWKbE5JhtSyzbiyzDruF22hXqaKpyUc441pJb2m3tS35+neaaT8a+mm8fBxTfImo7ubGW8vdyG5O/V6QYC5UTBWvOv/ACYluW4DAMna7SWSb87AU2CyVMJKwIC4JLJhmltyeiyBCcLxZzgdLXVsj7MU0vbTfJomkaEkWUOC0mIUq5XHH6Pr16l/KlKcKse8qUacIRl42KLi4ubcsJt5TazJYTLFUeLvqNKnacbFSpSd1NylJrxZSnGW5amHhLmfIzGDTA4lL/CdcxJ1JpSc1x2E3kRISz77SaqlimF5fUEkE8/hS808ku80qylecZSnG3jWtOPTc58HKTW3FG0zvexVaWd3N7CC12abmmsfqly8Y2vNKclhdKSfpe1mLPIf4/nWPN9ct4SyJDpRjzK8+042OgEYgc8YXSHyZfK3mLtb42NVWiQpW9amMWtDI6OCcxQSUSclSGHl33F826vVpecKlnRqwkp0oXltUnOLylCMmpNtZwk5JN55du45tFRlC6qQnFxnO2rRjGScZOT1XFYe3Lw2tnTuL35LXU7ZjEeKOVpyZlnBOVcWQlLyYG1+NKPmSIS/QUpZN3NmbH0qPNaWUompe8K0rXEnlS7XtSVYnZKloSng5Ce7NJS2HSNxRq1dGQpVYTkrqE2otSajqtJvG5PalnfjK3EllRq06d/KdOUI97VIpyTWW8vCzv3PPMQtKDTLP4O9jcu26tthnKtO999lP/aqXrXLeZxrw41ttoZX+TWtba1rS6tK1pbWk0Enp2vLG1WlNLoTbyvYtv8AXmGTcdFUsPGbmb+THt5PTjcZjaSSGEy7kUJDEYtpy0bySbDm5a6d5vwInl2Q41LWtnlMCNbYXm9Oz4mVky6VtKBGVWF3EnkK0iYpufHa5NRLFj1yPmvITjpdSldStI1bdRo1lGElmPv6eaiai28PZ77GXsSx1WsovRzirdXLhWbqUsuLw/ey8XbLGMYwzD/lAswZSXaM6+YgXcnSm0ZwMrztM8kYrMcpxP3mRSSRNsSo1zYhvieVjbp01xVzsl7G6WvfR08ZdHJuvtaDFSotzvK67GjTV3Xqq+ld1lTjTqZjTiopPMU3TSWss9e057urUdtTg7SNvS13OGHJtvGGsS2qPK8bG8fJptx7jue5amcfxzi+HSSfzyVrKt8bh8QZ1z/InxZYnPVmkNzS2kqFiq4hImUrFNSyq2JkaZQqPuLTkGmWW06kKcHOpKNOEFmU5PEUt7bfMuf5N5WwhOcowpxcpSxiMdrl8nyPY+o6aTRuQw2Rv8QlzG7RiVxR6dI3Jo2/t6ppfY9IGNce2PTI8tS4oha2urU5JlKFwQLCSVSNWQcnUFFml32UypKajJNSjJJxa2pp7U0+VPOc9JrKLjJxaacXhp7GmtjT+U6QZMAAAAAAAAAAAAAAAAAAAAAAAAAAAAAAAAAAAAAAAAAAAAAAAAAAAAAAAAAAAAAAAAAAAAAAAAAAAAAAAAAAAAAHsx5KPzAmBPSyj7c+RR880198rjrj+aj22ifuCj/G/OZsPFUWR4jdr/NS7KfX+zH7YkjH2fRH3ssvxEPpPmmkfu66/Gy+ggEWJxAAAAAFKu+Qln1Ko/Q3iKv8FPqXzo3p+/j1kcikO0krF2Z8w4OkCiWYVytknEEqWNhzKrk2LpzJ4BIFTMoPTKlDSpeYm6NLie2nqkSNSchNU3JjT0qY4wq4wgq6yOtRpXEdStThVjnOJrPJj7Pf0klOrUpS1qU5U5YxmEnF45th+UXy/lmET83K8MyhkSI5SPXuzofkmMTWSsE+Pc365Re+uJ0xaXNJIjV71crV3O6y9xuUOVypTcsMOqebW5OlSqQ4udOE6aSShKKcUksLCa2YS2PeYjVqQm6kZyjNttyi2m23l5a35e07TK2fM6Z3XNTpnHNGWMyubEnUpWRxytkSX5DXMyVZeSarTNSuXPDwe3kKjE6e9SSkMKLPvJKuNtuuLsrbijQoW6ao0qdNPeoxST6+f5TNStVqvWqTlNpJJybeEnnZyLrR0M9ylkzKj03yTKGRJ1kiQtLK1Rtqfp7LpBL3lsjrFbfYyMDe6SBwcFyJlZ7DTbGtqTHloW+00yiQgml93HNOlTpRcacIwjKUptJbHKW2Un0vlMTqTqOLqSc3GKinJ58VZxHnwsvp6SplWXssTrIpmX5tk/Icxy0a4sbuZlCUzSSSDIl7tGErahjTpfNnZyWSW5xjyJmaEbGtuc6qWlK1NydAanJQprCkKNKnS4mnTjCliSVOKxFKbbkkuZuTz1iVWpOpxspylUynrt+NmOEnnnWFjqNnvJe7owvEW0WxGb9t8vSxY45U1MzljqmQZjbPMnSuWZHmSaJJY2ienRCilEkUqFxLOcR16er6IEZCQotY4JrKkUu4NIWUqttQoWtOCjSuKFTUzGEVTp51ks7HhPZHlWw7bO6VOvWq16kk6lCtHXw5SdSaWrnG7as5xhPmzla+ch7V7QZdiaWBZW2Qz1k2CoVCRWhheQswZCmkTRKm+y8tApSxySSJyaEyhEWYYWkOJR2GJrL7rCbrLbq0HXStbejLXp0KUJtbZQhGL6dyWPkwc1S5r1YqE61SUFujKTa+VZ2/LksvGWYsuYUkBsswzlLIuI5ScgNajpLjGbSaBSA5sPNJPObzXmKubU4mITj06c41JcpqQYaQSZcXW8qy62SrSpVo6tWnGpHkU0pJdWd3yGkKtSlLWpzlTljGYNrOOfG8/rJGZcvZkkxE1y9lTI+VZklSJkCWWZInEnnMmTIEZ5ypIiIfpQ6OrqSkSqlChQnTFq7SSDzzjSrLbzL7qqdGjSi4UqUKcHscYRST2Y28+znE61WpLWqVJTlzyeWtudmd21LdzHUT/IuQcsS53yBlOdTHJc8kFUVX6bT+Tvcylz3c2tqNmbrneSSJc5PLlc3tDega0NVq06qRuQo0KfqaVKQUXmnTp0oKnSioQW6MVhLl2LkMTqTqSc5tyk1ht7W8LG3pJaT7hbbpIZH8cpdpNi02PYn2OdisET5tyWRDYz2HrELhEex+MFSaxkZuxZe1ti2OdbkKbrIrbkKlt6MckT3lw952uvKp3vS15JqUtSOXnfycvPvJFdXCioqvVUY4wlN4WNy37ljc9hGl2WsqXZG/jiuyXkC7LnX62U0yndMpHdkakmtupfbIuzerlWTdfaX0pfR3659cKXW0uoo404ibiqfF8TxcOKxji9VauObV3Y5etJ8ho6tR1ON15cZnOum9bO7Od+7Z08p2khztm6XZKR5nleY8qSfMLeqaFyDK8hyFLXrJKJbHyySWFYknTk7qZQmVMhKZOU0qCXSw1tLIJLR3k2FWUt1hQowpcTGlBUXnNPVTg8vLzF5T27dvKJVqs6nGynJ1Nj18vWWFhbd+xbF0EhybdLcaa2ORcy2x2WltjzD5Jj14sk+dsov9rtAZlRBSXwdztdZSrovh8qo1NdJHGlVDWV8o2oKOaJVRGm6lFGytIaurb0o6steLUEmpLO1PentfpfOSSu7mWVKtUaacWnJ4ae9Y3bcbdm0h83J2ST8dpcQn5CnB2J0UrvnaLF5ssfjMdpJwY2HMpkyTQq9fWNESsxnUHtN8iKbLHe5sONQXLKpTLyqzqlTVR1VCKqyioSnjxnFbot8y5ul85E6k3BU3JuCbko52JvY37Crxnl3K+FpFdL8OZOyFiaWXoT2y6UY0mkkgkiubVJhJyluq9xZyanKqFQamTmnpKqeoGmJyLzLLrii62qlKlWjq1aUKkc5xOOf7PkFOrUpPWpzlB88W16cb/lP1yfmTL2bn8iV5nypkjLsoTIC2tNJMnziTz9/IbCTjlBLcS8St0dnApCUepUHFpLFFqcs084y0ul5t912KVKlQjq0acKceaEUk+l8+NyzuWEjNSrVqvWqzlN88m2dBCpzNcaylmnOOZhKIBNo4quWx6YwqQO0VlLCsuIOTXK2aQMStA7Nam5MoPT3KEKsg2pJxpVb+YZfbXacIVISp1IxnCSxKMllSW3Y1zbWawnKElOEnGUXlNPDTOsfn58lT48yeTvLrI5LI3VxfpDIX5xWO74/PjusOcHZ5eXZwOUL3R1dF6hQtcXFaoPVrVZ5ylScacbffdlJRSiliMUoxS3JLYkuZIw22222222297b2tvpbOpGTAAAAAAAAAAAAAAAAAAAAAAAAAAAAAAAAAAAAAAAAAAAAAAAAAAAAAAAAAAAAAAAAAAAAAAAAAAAAAAAAAAAAAB7MeSj8wJgT0so+3PkUfPNNffK464/mo9ton7go/xvzmbDxVFkeI3a/zUuyn1/sx+2JIx9n0R97LL8RD6T5ppH7uuvxsvoIBFicQAAAABSrvkJZ9SqP0N4ir/BT6l86N6fv49ZHIpDtAAAAAAAAAAAAAAAAAAAAAAAAAAAAAAAAAAAAAAAAAAAAAAAAAAAAAAAAAAAAAAAAAAAAAAAAAAAAAAAAAAAAAAAAAAAAAAAAAAAAAAAAAAAAAAAAAAAAAAD2Y8lH5gTAnpZR9ufIo+eaa++Vx1x/NR7bRP3BR/jfnM2HiqLI8R22HmpdlPr+5i9sORD7Poj72WX4iH0nzTSP3ddfjZfQQALE4gAAAAClXfISz6lUfobxFX+Cn1L50b0/fx6yORSHabA+T/wBKIbuS95+PyXnuuuOM9dsDv+d5vkW3Frll28tlj8gjzQqbC4k0S2IOhpl6N4WuRZzaqdFxprZY3JWZUcutOTcN9eTtFQVOh3xUuKvEwhxnFeNquXvnCa5OXVSzls7LS1jcca6lV0YUqfGSnxfGbM4fiqUXjY92X0DZHXrQnGmN75Lrtyibjs1kW19akFmMVOn2U8JFXsiuirro/wDZvL5e9s9tWmpSalGmqGqlw6VWpBxfUL+di3r39Spq3FhG3p6reurqlVeslsWrGOcN8u5dOditRtIQzRvHWnlJQdvUpLD3tyk2ljm2t7CSkmr/ACWRqVMaq5VXISVUaQSYpS2cnlkNTamPvLtuOItUW50LtUWkmVuLodbZZQ2lvVKWW0upaI5XOklKSWjabim9WTvaccpPY2uLeMrkzsztewkVCwaWb6opY2pWspJPG1JqptWdmUsPeRvyjGlML0Uytj/FkVzutzg4S/EEQyxIeu2J1OH3/H1Z1VatjsPlEVVzqeK0ckMjhLdIHBCuWtrg2J3lCQrbS7r7DTJLC7qXlKpUnQVFQrTpRxV41TdPCnJNQitVSeE1lSae1YI722hazhCFV1danGo8w1HFTy0nHWlhpLam01lbCFdPNVMibqbCwLXfGKhma5BMznNUukckU3o43EYvHWpY/wAqlb6oKsMNtb2Rkb1iqicgu9S4LKJGxJSqpYSJ7q5p2lCdeopNQwlGKzKc5YUIRWzbJtdSzvxtitqErqtCjDxXLLlKXvYxinKUm8bEl17eXbhZxyTk1MBzfFmwU20u30i21s21fhDxlbLOMHDBcywY4KMRxVQWnmuRMbSKWSuQNU8Z4lQ4pc4k2ksp57bUq5H1ZydI61vnDHSVaFWjC7s5W0LifF0qnH06q13tUaiik4N7ktuX0Za6nY0pwqytrqNadCOvUi6c4Zgt7g23r45eRb8vKzCOpGiDLnfDuWdoM75/j2q+reIpCx4/ccpvEIfcoSOZZVkaclxbsdY7xtG3NlcpQ8omY9M8yEyrygozNbk3OXUFjWW/L2Ge6vXRq07ahRdzc1IuapKcacY01lOc6ksqCzhLKeSO3tI1YTr1ayoW8JKHGOEpylOW1RjCO1vG17erO3H57faJtGvuK8NbI4UzyxbQav5wcJHF4xlZogsgxi+R/IMRvr1+gc9x7I17y4Rh56PaetZq1eV9jyib3JaRYSiKRKnFaXsq9Wrb1qLtrmjqynTc1Ui4S97OFSKSkny7M82TFzawowp1qVZXFCo5RU1FwalHfGUXlxfQ88xrzHe+jacYAAAAAAAAAAAAAAAAAAAAAAAAAAAAAAAAAAAAAAAAAAAAAAAAAAAAAAAAAAAAAAAAAAAAAAAAAAAAAAAAAAAAAAAAAAAAAAAAAAAAAAAezHko/MCYE9LKPtz5FHzzTX3yuOuP5qPbaJ+4KP8AG/OZsPFUWR4jtsPNS7KfX9zF7YciH2fRH3ssvxEPpPmmkfu66/Gy+ggAWJxAAAAAFKu+Qln1Ko/Q3iKv8FPqXzo3p+/j1kcikO02a8nxuzAtPIXti0ZG1kv2QjmwON4rjhSgWzl5gcZaErbJTXxY0ytfH2ZY8rWSSnVbjFaJre2NUqow2NV95yV4PVNldf2k7qds6dzxEqFR1I+Ipy9603CMpaqks7G1JI77O4jQhXU6HHRqQUNsmoJt5UZYWcSa5JJreucyZzDA9Qtz+TrzTuTgPXJk1Dznp7kzFcczHBYNK5dKMXZPxjml5tiMPfGZHKTVBsfmDZLzjerkITqllsjM6GO6h5Of2CyMc9Gd1aX1K0rV5XNG5pznTqVIpVKcqe1puK8aLyt+WurfNVhb3NlO5o0Fb1KE4RqRhKThOM9iwpN4a38mzlecLGjknNcohnLaZNO8xE0K1s1Rh0i2m2JcVCOixvvgOI09r6jipqdQjUoHY+aSYtnZFEcOMTLXqM3Se5svuUoa0p0aTuJ0bZwo/dFxONvQS369R41l+9jmWXsTW0gsKMatdSqbaNGMq1V4eNWC1sPKW94TWx4y1nBiNtNsHMNrdiMwbETm+/siyvOHmVGoaqDlRLC0qDqJo3FkByi8w6rVEo2maY002X33XFNjUlLrWtLB1WtvG2t6VCHvaVOMc87XvpPlzKTcn0s57itK4rVa0s5qSlJLO5bEl1RglHk3Z69oXIO14bDbaVTcevXjdG1dI1Uv5M6+9GhVU/W7hxM6dVJRb1PqPE3qXVuH8nnCu018Ba83uha5zuxme/edui1+q3GGlJ2dyllbniGq+nOXsxydJVcghYmv2V2lLd+p3RUzk9do7JrRVS3rZdFriYVavo8UM4kdbKqKo+r0Uf2HqnUqXdvgGmfue1a2NX1q48+cyxjp5TOi88fcbn/klwns2blv5NrW3fylqp+dT+D2OPU63dvlhiqKa28a8SaaapaF9U7fbs6tS3m0rX+74eXXt11jn3cy9zsPF6Xrwcvkyl1bjaT/APZSxnZdPWe/klje9qxs5usqk1P/ANXocaufP7XK4lUjfS+d86ak6bRs6p/+D8sqn0T/ANi6tRVW/wDstDRn/Tmz4k9d/wAZamcbm/G1c/uuta4/9k5fLc7OvDzhZwljfhc3MaVRclWAAAAAAAAAAAAAAAAAAAAAAAAAAAAAAAAAAAAAAAAAAAAAAAAAAAAAAAAAAAAAAAAAAAAAAAAAAAAAAAAAAAAAAAAAAAAAAAAAAAAAAAHsx5KPzAmBPSyj7c+RR880198rjrj+aj22ifuCj/G/OZsPFUWR4jtsPNS7KfX9zF7YciH2fRH3ssvxEPpPmmkfu66/Gy+ggAWJxAAAAAFKu+Qln1Ko/Q3iKv8ABT6l86N6fv49ZHIpDtM+NMd30escbzdh7KOFY/sprLsazRxBl3Cj/K3nH61e9QZeqeYFMIdkWPoXN5hUmjLyqvUVWJWtwIc0laJlKaxSmbHBv4ryzdy6dWnVdC5oNulWUVPClslGUZNa0Xyx59vIjstrpUFUp1KarUaqWvTk2m2tzjJJOMlnKfQSJn7lB4DKdWCtNNT9XkGp+D5FkJLlHMXScvyTNmRMxyxlTkJosmks1eo3CykcRj9U6NyTRNKwHILX1paHlCc2KS3ij5Fb2NSNx33dXDua0YOFLEFSp04y2S1YJy2yW9529SSNq93TlR73t6PEUXJSmnN1JTkl4rlJ43Paljm6SJYFuXZjHRTN2ncIxmWzyrYzK8GlmX851llqldJcWY4TdcIfhpLCL4tb1pRtk5qdMDZYlmFVi61e6R9YzmtyywxPNO0dS9pXU5qVOhTlGlR1d1Wex1HLO3EcpJRTT/XbcGkLlU7Spbwg4zrTTqVdbfCO6Cjq7tm1uW1NrHKsX8TSWDw3JsDlmS8dFZdx/HJSzPExxedKHSElT6PIFpShzipstZE6t3jtjylsvRXuzclUKkVptTiiDbreZd01YznSqQpz4qcoSjCokm4SaajPVex6raeOVL5TnpyjGpGUo68E05QcmlNJ5ccpZWVhPfz7DJ3Bm6CvVrdO3bPXDGDFj+Ot8zmC+P4KfZA7TyMIMYTQt0aHXE7rKHYlI9yFBZFnU9mTyRWmJcbFpCJ86L0pNYQOWtad8Wfe1xUc5akFKskoS42Gq1Vilsi9ZN427G1knp3KoXLr0YKEVOTVOUtZKnLKdNywtbEXse7KT24Mn33lJNd8f4s2MhWlehjXqzO9ooU84lyVk982FlmeVTTheXGlHTvGmPIzKIFF26JoJZRMmRqnVQse3FEgpdRHW1xRR9zYeaOj69WpRle3auadvJVKVONGNJOaWIyqNNubitzWrty+Und7RhCrG1tuJlXi4TnKo6jUHnMYJpKOc9KxjZlJkK6kb3RzBmFcxatZ+19Z9p9X8vvjLPzMarZ874nlMBy/HSE7a25Nx5kliYZMuYXRWwklMkiRXsS2x7QN7WgqsRs10lZ5RNdWU61alc0K3EXFKLgp6inGUJPLhKDaTWdqecp4I7e7jSpVaFWlx1CpJS1dZwlGS2aykk8PGOT5drPz2+3qj+fsQ4R1nwXgNt1f1kwauksqZcZJciv2WJDLcmTA26j9kKd5BkDPHFL852o6moWFJYwI7GJM5PKNOpOaz2ltZM2llKhVq3Fes69xWUYynqKEVCOdWMILcvTzLCMV7mNaFOhSpKjRpuTjBS1m5y3ylNpOXs+Y13148a8fL+aLB5y87+U4wMAAAAAAAAAAAAAAAAAAAAAAAAAAAAAAAAAAAAAAAAAAAAAAAAAAAAAAAAAAAAAAAAAAAAAAAAAAAAAAAAAAAAAAAAAAAAAAAAAAAAAAD2Y8lH5gTAnpZR9ufIo+eaa++Vx1x/NR7bRP3BR/jfnM2HiqLI8R22HmpdlPr+5i/BkORD7Poj72WX4iH0nzTSP3ddfjZfQQALE4gAAAAClXfISz6lUfobxFX+Cn1L50b0/fx6yORSHaAAAAAK9v8H4KcA+3oAAAAAAAAAAAAAAAAAAAAAAAAAAAAAAAAAAAAAAAAAAAAAAAAAAAAAAAAAAAAAAAAAAAAAAAAAAAAAAAAAAAAAAAAAAAAAAAAAAAAAAAAAAAAAAAAHsx5KPzAmBPSyj7c+RR880198rjrj+aj22ifuCj/G/OZsPFUWR4jdr/ADUuyn1/sx+2JIx9n0R97LL8RD6T5ppH7uuvxsvoIBFicQAAAABSrvkJZ9SqP0N4ir/BT6l86N6fv49ZHIpDtL8x1izJuX5KRDMTY6neUZepTnLE8Ux1EX+bSU9InrZRQqIYo03uboanIqYXQ46xLcWVUyzql1vOt46VKlOilKrONOL5ZNLZ0dJvTp1KstWnCU5c0Vk/fJOIsrYZkNsSzDjHIWKJVckLX0jOSYXJILIaoTrjLCVlGWUNrW41SnGEmllKOjVKvvLMtturWy6lFKrSrLWpVI1I8rhJPZv+bnMzpVKTUakJQlt2STWebGzl63zl1Yv1o2Oze1ur5hbX/NuXmViUVSPbxi/FU7n7WzK7SClVyZ1cImwuyRuUWpjilFSVhxJlCDCza28y+26ulS4oUWo1a1OnJ7oykk3ndhb+f5EzaFCtVWaVKc0tjaWVnG72P+0h9ybXFmcFzS7oFrU6titS3ubY5JT0Lg3L0ZtxCtEuRKbC1KRWlPsvJUJzyyziTbLyzLLb7a0pMnGSUoyUk1lNPKexezbjPLhkTTi2nlNNpprDTWxp9K3PpP4QoVrotRtrajVOLi4KiESBAhTnK1q1YqNsITJEaRPYYepVKTr7CSE5Nl5pxt9hZdl191KVNpJttJJNtt4SS3vL2bFtfQmwk28JZfIltbfMkt7JfyhrdsRhBuZnnNOBc0YhZ5EbVPH3XJ+LpxAW19UWkXKaksy6VsTSlczaJ7LlFS0Rp99CLbja05lt11IqVxb1m4060JuOcqMk2tnNv+29ElSjVppOpTnBPc5RaXpa+XG8tTHGKco5jklkNxFjee5Ul5iU9eXFccQ+QziSGIUtxVilZYxxluc3S5KnvPIsPUWpalE3HFWmX23GW0rtUqU6UdepOMI5xmTSWfl6zEKVSpJxhCU5LkinLlxyZP5yNizJ2HpIbDct45nmLZeQnJWHxXI0QkEIkhKRRW+1OqOY5M3tjoUnPqWZQk69LaWbWy+ll13NqFOrTqx16c4zjuzFprPMJ0p0241IShLY8Si08Pl2/J6UWGNyMAAAAAAAAAAAAAAAAAAAAAAAAAAAAAAAAAAAAAAAAAAAAAAAAAAAAAAAAAAAAAAAAAAAAAAAAAAAAAAAAAAAAAAAAAAAAAAAAAAAAAAAPZjyUfmBMCellH258ij55pr75XHXH81HttE/cFH+N+czYeKosjxG7X+al2U+v9mP2xJHxH2fRH3ssvxEPpPmmkfu66/Gy+ggEWJxAAAAAFKu+Qln1Ko/Q3iKv8FPqXzo3p+/j1kcikO02faMbG7SJsfzDRbTxDFoDljZ6dpX93zghnpGJ8oq4xj+IuD5bi9Lk97lMZj0ViVbWZ8eeZaubnh7cnVZHSVq214Iaz669t7fXjd3TqTp28WlRVN1I5k0tfUinJyXPjCi3lpHda16yjK2t1GMq0k3NyUWkltWs8Yjjpzzbd+fXKgsWccGcmjqLrpu7I3zK22jnsFPswwHITiscMmpoDrr2GmRd0xSdn9YWrapY+u07UssvVxeLSqXWMjGljdj8paUSWFplfFo6VKtpG6rWceLtlRhCcHHi3Oqnlz4ttOOI4WXFPZjlWey/wCNp2VCjcPjK3GylGaeslDD8XX5Xl7k/mLM5RbYzOereJeSiwxrblef4Hx4XycGvGxy1gxLLHyAlPeY8yr5Y9T6bSRRG17cqkbk7OzIU4klvZy5I2K17ze2J0lHpytVZ0dQpXc9IV7imqsneVKCc1lxpU0koxzlLOs30tJmt5WqW8bKjQm6cY21Ks1F4zOeZNyezOcZxne8cxEPLdEIZVmLUHY+5rbmqZ7d8n1rFsRlm1qTFJEbjlGUM74zyF4JIJsKJs6a3MDGXfW0my449MapOrecoMuE2hpONK6oJvVtb64o0stvFOLi4x2t7ItvC5ngh0nh1berhJ1rShUqY2ZnLW1pc2XhH68g+zpl23mVXxgaWSQZ7gmnOx851KYH0tOoTvGy7KwNJEHTJUaql5KxwIYl0vXpy6lGXpbEZzmTUo5AWcW002rWkpNxo1Lu3hcSTxihKUlPLT2JtKLzsecPeZ0Us3NRpJzjbV5Uk+WqklHHThy+jaZH8ntkja3a3BPKz4u2qk+W8zYUYdHs25kVr82OEvlLNjjZ/GZ7dJMWrUEjkhipRB5HQxFLHw+NNipvLe0sQNucGlajYLiSeW/hbWtTR1a14unVd1TpfqbWZ0aicZqWORNp7U1mXPg6LN3FxC9hccZOlxFSeZp4jVhlxxlZW57Fvxu54ZwVkea638hjmTMGD5G74wytmnlIIxr1OMlQteqj07WYliuuxOU2mIoJS2HJ3llb7JYoclKi5mWIT1qN4d2xYae3OStKZNWjG50zTo1Up0qFo6sYNeLrylFa2HlOSTazjZydMVOUqGjZ1aTcZ1q+o5rZJQin4qxuWduzG3bsP7znO5jtPyHuJc45rkDvkDL2uW/sl1yi2SZc5rZDNHPEk2wmkygqj75JHQ5Q8O9rfKDWsprq5LFlUDU0pkaa4sr+RbmjCNtpepRpRUKVe1VVwjsipwkouSXPLWWWsPxeVYFVyr6MhVqPWqUq2opt5k4S3Jve8PHLv5M7tE9fB2hdPo2FSAAAAAAAAAAAAAAAAAAAAAAAAAAAAAAAAAAAAAAAAAAAAAAAAAAAAAAAAAAAAAAAAAAAAAAAAAAAAAAAAAAAAAAAAAAAAAAAAAAAAAAAHsx5KPzAmBPSyj7c+RR880198rjrj+aj22ifuCj/ABvzmbDxVFkeI3a/zUuyn1/sx+2JIx9n0R97LL8RD6T5ppH7uuvxsvoIBFicQAAAABSrvkJZ9SqP0N4ir/BT6l86N6fv49ZHIpDtNkuqGseq+z+veU4+67HwbXbdKGzZvk0At2HyKx4012yhhe9nSonqLopa6sN6dgyw1Sa89wS3u0lJRvLWpbEKFjqlIk0lj1ddXFzbV6c+JlWs5Qkp8TBzrQqLc2lJtweHsUM5xtecHdb0KFxRnHjI07mMk4cZJRhOG9rd77pb+Qyi2we8d668lTiPQ1w2OwxshnJy3DctouZgDIheYcb4XxYbih3gNkIUZCZzSoynljzM1zlJDooyXOaUix1fXhdaQYuZXV45bWM7jSU72FGrQt1bql+qQ4t1qms3rarSl4qljMknnfswdFy40LKFrKrTrVeNc8Qlr8VFLdrbUm2sYT2L5SRs5YyxLyluCeT/AMl4w3A1IwfOcB6q4t0ozXiXanNcfwbJos5YQMdaNmT4+Y/0UdncFlzfJTnbpEZSKz2kujc1E0eZJZLGSIR0Kk9GVbynVoVp069xK4oVKMJTjN1FHWhJpPVcdVb9nTuzvUpwv6drUhVpQnSoxoVoVJKDiqeVGazjKaednK1veSCeUfmuINq9zdbtacDZhxyRhvXTA+v2j0Q2GyFI7oriZ3tx2SvTv+UZDKj0SqjXCkbzI1zepkhBDi1r22PUkLMc4NLkiVqemwhVtbO5uKtKpxlatcXsqMVmolNKUYY2LWcYp42YcsPcQ3jpXF1RoUqkVSpU6NsqsniLcXhzy+TMtvU2thrzamSc4F2jRxXFuc4O3z3HuW7YhEdhMYZLogxlY6JZBWPJchxrKttrUSTj5TYbc5GSlUUkQ3Rg1QqcCKIr1BNe5yp17XXrUpOlOi5zpVINzUdVycXDa9aPIlt1sY24ONRnSuFCFRKcauoqkJeLlS1VJS8l8udmN6PQ5nXezLuB9Xdh0+1HKO4r3r2P2SwTKtZMR4R1nmUUnuEsTY4ymYgIy3lvMEjxzGoTCzMmIWNqrHYCnJtepKhVuV1Suv8AFpFJVkRoqNpSubig7aynbW1Cqq061WLjKtKMXxcaak9fVjJ5exLPyFvUualCjW4+5p169WnxcKdJxapxm/HlPVSWs47FnLSexYbxgTqM4Yi2c5MrNWgb7nrEGu+bYltex7m4vedhJk3Y2xVlJruxaiw1J8fpsiO19rJGZezpaVfG9G71qY/mODcnbk9WpFLZBFOy7VS20hTvlSnVoyoSoVeKjryg9ZSi9WPjauFhYXvnjq5bdwuLKdo6kKdWFVVaevJKM09ko5exPrfNuWTnbx5xPq9yamEuT9iGc8O7AZfm+zEk3BzlI8AztFk/GWP6EwCuKYJAU89ak9jG9vjmzWlO74iajjDmJ0Y1VqihjS7MLq9ZtVUutIVL50qlOjGjGhRVWLjOeWpTkotJqLxFLW2rGxLO3Ny4W9nTs1UhUqOo6tRwetGO/VjlZ27duPm2mk0XD2fbtKoAAAAAAAAAAAAAAAAAAAAAAAAAAAAAAAAAAAAAAAAAAAAAAAAAAAAAAAAAAAAAAAAAAAAAAAAAAAAAAAAAAAAAAAAAAAAAAAAAAAAAAAPZjyUfmBMCellH258ij55pr75XHXH81HttE/cFH+N+czYeKosjxG7X+al2U+v9mP2xJGPs+iPvZZfiIfSfNNI/d11+Nl9BAIsTiAAAAAKVd8hLPqVR+hvEVf4KfUvnRvT9/HrI5FIdpzx8ru049v49z+sZz7OXl+32Q2Y3bec48v0/j+HwjA+3Ju9G/pAGc82d2N/Jyrqzt7QH26jD6v6urO0AE8cz2NbelY9K3rpAAADmlfjThSvq8Pj80Zy/sln0/bPKNnLn04+hnAwAAAAAAAAAAAAAAAAAAAAAAAAAAAAAAAAAAAAAAAAAAAAAAAAAAAAAAAAAAAAAAAAAAAAAAAAAAAAAAAAAAAAAAAAAAAAAAAAAAAAAAAA9mPJR+YEwJ6WUfbnyKPnmmvvlcdcfzUe20T9wUf435zNh4qiyPEdth5qXZT6/uYvbDkQ+z6I+9ll+Ih9J800j93XX42X0EACxOIAAAAApV3yEs+pVH6G8RV/gp9S+dG9P38esjkUh2gAAAAAAAAACnx+NeAfba8e0HPDjx4fM/N6Xx4AOf7ezsyOHleH4+XXtfh9MZa9D6Mf1ehsCtOHx4cPAMGWsY6s/bn61sOAMAAAAAAAAAAAAAAAAAAAAAAAAAAAAAAAAAAAAAAAAAAAAAAAAAAAAAAAAAAAAAAAAAAAAAAAAAAAAAAAAAAAAAAAAAAAAAAAAAAAAHsx5KPzAmBPSyj7c+RR880198rjrj+aj22ifuCj/ABvzmbDxVFkeI7bDzUuyn1/cxe2HIh9n0R97LL8RD6T5ppH7uuvxsvoIAFicQAAAABSrvkJZ9SqP0N4ir/BT6l86N6fv49ZHIpDtN5WmWoynZfkpNtr8W4FbstbLFbTYLi2OHpnhrS75IZo64JEK6UIGiUKE1HCOReqEtY4SZQY6NzElbyla95PJRknH2011d976Tt1VrOlbu3rSnGUmoSksKLcVnWlyR2N53bSzt7d1rCrxdJVKvfFNRajHXUWnla7WVHY222lzmubaTRna7SxdFUOzOG3zGNs4SLFkQdTXeKyyNSGxuqn64pmuWwV/k8XUuTbarRmOLRa8ddUBKxGerRkkq05hlhb3ltd63e9WNRwxrJKUZRzuzGajLHTjHScle1uLfDrUnTUvevMZRb34Ti5LPQ3nfzMjXMeveX8AUxVXLkR7E6Ztw3CNgMY16/xh+7JsRZHo5Vhkt/8ARl6eusvXmjQ4/wBoZD1pkzd0f+2rMh6sR1Xajc0bhVHSnrqlUnSn4so6tSHvo+NGLeM745i+Rs0qUalKUI1I6rqQjUhlp5hPLjLxW8ZSbw9qS2omU/k+dvU21DFpQdiPqezclQJnRkxpWe4xu6agWQZVklOf2ZWTS7H6fqkKRKXrqauVkHWdS63Xl2u15aC+Pv6173ndcau94ScZVdSphSU1Ta1NTjH47STUXnfu2m/elxx8bfi/1aSTjDWhtTi5LxtbV96m9ss8m/YSXJeSR5R6IYnV5rkGpmSUcBb01i5zMINi7nMWpAZdWlHF3xe1SFbk9pbbS6VVGuDjD0yIlD/bA0+xDWiiscdKWEqqoq6p67bSzrRi8b8VJRVPZ0Sa6SR6PvVB1Hbz1Fv965Lrppua+WPTuw30uYuS139wDh4zPWXdZ5rDsWJLW+95kBzlD3dwiljqYSQhMnMRYJK6zOBlGqlKZEYbMo8x2JV6lMgVXELFJBBm1LSVjWq8TSuYSqPOIpSSljPvZSioSzh41ZPK2rOzKpo+8pU3VnQkoLe9aDa/fRjJyj05js5TpWzFLOZyc0lzadra8rXpPt214yRbal5dbU7Ezo78UFSZTgk/B1zzR1XuCq++ya2ZFpG70VCVVjFSQpDUBjW5ZdVq+jR75ioug597cS3J4aTqcdhJJZSUG1nOcPGXhU13nKq6DbVaMFccaklsficVnLbxnW1X1o/bXrk0N6NqcduOWcC66y6dY5b1CtFZLL3SIRRse1yC84lcgh/ZrI44pnK9GpTnI1KGGEPyshwKubzSbVtOjhW0hZ29Tiq1eMKjSepicmk3sctSMtVZ5ZYXKKVjdVocZSoucNvja0Ip8mzWkm3nkWXnZgz25QrWGD4y225LDDse1uRFO+SdNdHVOWcFMByLDMhyvlqZZEmcYncfk0lVlN1kPn86WISIk9zN9uTqmFbQte6HE9bLql8Oj7idW1vqsrh+LcV1SqyTqKFNNqDUdutGK1WlyrnOu8oQpXFpBUV41Klr0o4pynN7JKUtmJSezLezGev99W+SiXbp8pJm7C92IZdrNrjibJkyjeWIu1ZoxhO5/gap8Vn7jjuIt75JHp8XZQvWy2Hksrm7RRqnpTS2KDznd8oUWVIT1xpPvSwoVuNjc1qkIunUdGpCnVWuoylqxiowwn72Uobdye4xSsHcXdSnxU6NKDkpx42nKdN6uYLMnLWzvbWd+Mrea93rk5dxmGT7CwxbiZCfJ9V8dt+W86MrRlLDsgXQ3Gzky0kRUuRlsGQHK2aNiJmuKWvvYFdKFMboemIkKdrUqk5JvdC/tpQt5uo498zVKnrU6sdaq1th40Fq9DniL3ptHJKzuIyqri23Si5zxOnLEFvllS242NqOWlta5CE8f625qyjiTNOdoRC6u2JteE8PUZgmaqRRRhQROk+dlDFEE5SSQvrU6yVwe3ZKaiIa4kgfXIky5PcsSJylaS86apcUadWjRnPFWu5KlBRlJy1FrSbcU1FJYbcnFbURRoVZ06tWMM06OrrybUVHX97vazl4S1dZ5ktnKQ+zMzpInhqj7IhUOb0+OSFnaG1LZ1RU4OjmqKRIEKYvjTnqFSs8ogmzjTnGGW0404iVtJOT2JJyfQkm36EiNRlJpJZcmopLb4zeEuh5T3459xJWdsEZY1myvLsH5xiB8DynBD2tPK4opdGJ6NajXpjbJK1f21jTo9MS4tcxPLY5EHtrosIuIWF0qZQ2hhdkdGtSuKcatGaqU5Z1ZJNJ4bT2NJrDTTTSN6tKpQqSp1Y6k44zHKeMpNbYtp5TT2MiMSkYAAAAAAAAAAAAAAAAAAAAAAAAAAAAAAAAAAAAAAAAAAAAAAAAAAAAAAAAAAAAAAAAAAAAAAAAAAAAAAAAAAAAAAAAAAAAAezHko/MCYE9LKPtz5FHzzTX3yuOuP5qPbaJ+4KP8b85mw8VRZHiO2w81Lsp9f3MXthyIfZ9Efeyy/EQ+k+aaR+7rr8bL6CABYnEAAAAAUq75CWfUqj9DeIq/wAFPqXzo3p+/j1kcikO03taxymRxbkIOURujb26sRj/ALNYDizyc0L1Tce4xx6LZiXpkVnIziTD2p4Sl1QuyA269K4t5qhEsJOTHmlX0txCM9NWSlFSUbevLDWcNJNPHOnuLWjJw0Xc4k4uVenFtb2tuVnK2PlX2dtyN2dXb+DywBO6Obg5J41ysTsxR0hesUKyWFkU6uv8hUtDMUeaZY2th788Oz0cgR0ISmurmvcLiaq1ig41FJadmklFSsYa2ElnE5vLxjL2fL6BJt6Jhlt4unjPJ4u5b9nazrOWGRq1deSiISJVCo9byPGkCJGQnJMPOVLK/wAYhdqVOUVbW89TcYeTZYSVbcZfeaXbbTnX0pXGiGlT0im0tXSF05ZeEliL1uhPbtfT05xpFN1LJxTetZ20Y4WctayaSW9p45eVbOU3JyIk1P8AwqXCKc8u8k8iCR4k4oyythhRpWj0pLMLMtr27L7L7a2XW17dK0rbXyhXJp8HLlranVk10p3cNvzFhJf+3LfC/wDdxb2bdlGec9W5vHsNd3ImZPyHfysGZ34yZSE54nGN9rnGYOJ7mpPUyVehROkrRrHm82++jgoSyNsQPCc1TQy4lYmLMLrb/KpdYaXpUlYW8FCGrG4tYxSWEot6rS3bHFtNHHYVaivriWu8yhXcm3nLjtTedmU1lPkWzpIb5IWWyt6beV5KeZNIHYuV8k5uRMJTY5vDivtkktRFxqqSUP8ARWoNo8SJLWSSKpD04dIcSavz1UpTb10W1PaVUYy0W4RUcX1GK1VhqLi8xysPHPyNrbkxo6Upd/KUpNO1qOWXnLWxNp72svoWdmDpmThT+D2TOtOP87W0Ur4OGqLb5XqiR7NOU8Pb3jU6MfqkPoNV955/wuGHu/WvZvf0Z9hdXK/OMqbML8kYxxNS8otfy+TlwtI4SSiuOSRs7NSm9yvzK6W2I7rGm6dkdWhZkqNT3XuKNS4EXqTbOn2VN10TGLq6RdRJ3DupqetjKpqK1PfZbi47c7FltbkjOkHJQslDMaSoR1NTO2f67dhayeOXWedpltvAtlTjyonISuE7Pe1U3Xaycl8tmKmTVWXSVRKlWfpSdID5Dc4064XPZrterMdqr6UWVX3KKqv7P1Qc9jjvDSWphR74utXGxY1njHIljGOgmvHLvuw1863F0HLKzJvKznl+Q7/Vb/703M/84Pb/AIewXmOnlelT1BFXSXByi2sPi6DT66y39edmdnpRtTytM1Us++qPC/FZ3bm1yZZqa5H/AGBYsBb64rsnhJC/D+erHvWLNbKusSVa3rG+ciyYmaQ+HLTCLE0faZaZE5O/nknlqOtDAtJLobQ64g2z0hbuvo79TX6pShCvSaW1TpJTWrse2WHHZ0nFY1uKvVr+9qylSqJ+TUlhuW3dF4k1nkM2eUVxSv5NTQWCcn4ocOqZL2A2ozXsFlZWXdYWrX4fw/KF2IMAUOLKvutrGMkJGMrKjMiPuNWN7kgUWLKI1HPTU5rCr7oXs77fToW1KjTWNnH1VGpXaWNkoJqDa2bFjYdF5B2VpGz2a1WvUqzeVl04NRp56G/GSXTk881l19l9l9l11l9l1LrL7bq23W321pdbdbdbWl1t1taUrSttaXUrwrTt8Be7OX5c7sfbeU+2O7K3dHM19DXyM7iRSORS16cJHLH16k0idTqKHV9kTmueXpyUWl2E2nODm5HqVyw60kssq0xQeZfQsuyylebZbSmsVFJKCSjyauMezYZk5OTc3Jyzt1s5z052nSjY1AAAAAAAAAAAAAAAAAAAAAAAAAAAAAAAAAAAAAAAAAAAAAAAAAAAAAAAAAAAAAAAAAAAAAAAAAAAAAAAAAAAAAAAAAAAAAD2Y8lH5gTAnpZR9ufIo+eaa++Vx1x/NR7bRP3BR/jfnM2HiqLI8R22HmpdlPr+5i/BkORD7Poj72WX4iH0nzTSP3ddfjZfQQALE4gAAAAClXfISz6lUfobxFX+Cn1L50b0/fx6yORSHaTpHtksxxbAOQdYWOVlI8J5SmMans4iFY/G1JrxKYhQmkfcrJEqaD5O22oeoFcUTW8okCrm/wDDEqjnXcYJW9KVxC5cXx1OEqcZazwoz98nHOHnnayiZV6ioyoJ/qc5qbTSbzHONuM8u3b8h+JuxeXztdEuqBkpKuwOjzCZntPC+sEdodZlU2H3wK+S1k1GqkrvLrFTL2zrHe93MFLrunUa6OFKKg72o9899ar4501S1tZ41E20tXOM5b24yOPqcSrfK4pTdRLCzrPlzvx0bjL3F3K+cobhzFsGw5BNgL00Jxg0rmLG1JDjTEU3lUCZ15ZxFW6JT6bQKQTlkTIEZ1G1isRSEusdaEzczMNW5pamxEk5qui7KtVlWnTlrzxrqNScITxyzhGSjLPLlPO5k9PSF1TpqlGa1Y+9coRlOC34jKSbilyYezJFivlEdvF+2bJvEsyqWp2djyEhuaskHQjH5lCUqaCq8bFWnxS6LVha03sOXqmsxStjyhQcabVzNNvdLbVtu/ufaq1nZqm1bzk5OCnLOXNVNks6yWslsT3bNxq724dxG6clx0VhS1Vj3rj73GHlNp5XL1ET4O2hzdrhlZwzbhyYFRTJTo0zBjXSA2OReQFnNk8RqUEpT9Z5IzOzIXVySq1BdpxTdYeiqZz0BiUyyy62avbUrmnGlVi3CMoTSUnFqVP3rzFp9fIyKnXqUqkqkGlKUZxbaT2TWHsax7DrML7E5d18Ly0TiWUFRkvOOGpvr/k6hrDHXysixNkWjdbL4xZdIGp0qzGOtGpDzX1j62yBv6jXra6JOqm89XtqNw6PGxclQqxrU8ScWpx2Rbw9qS5HlbRSr1aPGcW0uMg6c8pPMJb1tWxvn39J/RGxmX02uq3VEmUlWYHccvE53WQvrBHLjjcpJ4kVBipJSTXNN0sLLtjBJbd1kLe7GG662q25sqvuuU1d7Uu+Fdar45U3SUsvGo2m1q7t6W3eOPqKg7fK4pzVRrCzrpNJ62/c8Y3GS2vXKmb06t4vbcL4bzZY04xYpIrl8YiMsxxinJ7fEJEuPvWK3GHmZOg8vWRWhzicrd+hMKlA3WPbi7vZaOx1eHVYsgr6NtLipxtSnLjGknKFSdPWS5JqElrcm/OFs5SalfXNGnxcJrU3xUoxlqvni5JtPfu5XneRplHe3anNWa8L7FZSyqsmmaNf2nHTLi+ePEfihjq0pMVStwnEJOeiimMpBMnNvlTq4PDg7zFI+ukhUKjLJCrdCOBVJKVlb0aVShShqUqjblFSfKsPDbysrm695pUu69WpTq1JKVSkkoS1Yr3ryspJJtPlZbqDcPY5o2iO3OZcmODHsmfOXTIx2SGVqjzWcbKn0tWnfTjY6jaComa0PyBwcGl8jJrFfG3hlcXBlcWpQ1rVKQ3Pedu7ZWbp61uoKChJt+KnleM3rZTw085TSaNe+a3H986+K2traySW3GNyWMY2NY2k6wouY8pztJIJds9tHr5glyURdLLch5gy6VE8SR5fG4w6xyPuTTBopA4wxsMxyye0vKl+Y4enSsayaXsz2oXyFOrtMVmQTUdHWqhb0KtZNyjCClKctaUW1rSm8qKwlvwspYOiDleV3Ur1qVFqKk5uKimk8OMVFe/acsLCzjbzlbyrO4Tdu5utk3L0VcndzxeyJ2LF2HVD2YtuXqcbY+Q1am18NIcSEi5DfNnsx/yAobliRKrb1csUJFhNFhSi6/OjbV2lpTpzSVSTnVqpblOpJyaXRGOrD+Lk0vrhXNxOcW3CKjCm5ZzqQWM9Gs8y3JrOGa+2J8c40+M0jZVFqV4YHVve2lUYnTK7Uzk1KyVyE+9ItJUI1NpKkgoy5OrTnpjqWdSPJMKuvsu72k1JcklKPTiSa9OH6TkUnFprfGSknzOO1fJsWVy4S3EnbA5/yxtHl6YZ3zjJi5jlKemsx0qkhLFHYyW5Xx+OtEUaa2skUamRgQ9FYWJrRVoga0vSKpqq1XVlh6hQbFQoU7alCjSTjTgmoptye1tvLk23tb3s3q1Z16kqtRpzljOEktiwsJbFsRDYlIwAAAAAAAAAAAAAAAAAAAAAAAAAAAAAAAAAAAAAAAAAAAAAAAAAAAAAAAAAAAAAAAAAAAAAAAAAAAAAAAAAAAAAAAAAAAAA9mPJR+YEwJ6WUfbnyKPnmmvvlcdcfzUe20T9wUf435zNh4qiyPEbtf5qXZT6/wBmP2xJGPs+iPvZZfiIfSfNNI/d11+Nl9BAIsTiAAAAAKVd8hLPqVR+hvEVf4KfUvnRvT9/HrI5FIdoAAAAAAAAAAAAAAAAHPHtcPT/AA8P1fhD7b9i3cnz8+zmBxWvGvzKekAAAAAAAAAAAAAAAAAAAAAAAAAAAAAAAAAAAAAAAAAAAAAAAAAAAAAAAAAAAAAAAAAAAAAAAAAAAAAAAAAAAAAAAAAAAAAAAAAAAD2Y8lH5gTAnpZR9ufIo+eaa++Vx1x/NR7bRP3BR/jfnM2HiqLI8Ru1/mpdlPr/Zj9sSR8R9n0R97LL8RD6T5ppH7uuvxsvoIBFicQAAAABSrvkJZ9SqP0N4ir/BT6l86N6fv49ZHIpDtJggOAsvZRx9l7KkChK+R4/wK1Rx7y5JEqxpTpYU1y5yWtEcWL0y9wSOCwt0cm9YlKtaUjgYVeRdcpsJLusvuinWpU506c5qM6rcacXvk0s4XT8y2kkKNScJ1IxbhTWZyW6Od2evo+UiDh4aeVx/Bx4emJVt9vsNGscqfUOHa/2fmr8fB3QMfb5sek49L49rjUB9vQPjTw07oAAAAOfmeX/V2w5N/wAn0g4AHPDtcfS/Nx/B8fKAY2Z6cfZjh5fg+b8z5v5+HaAfb7deNhLuC8DZc2WyUy4fwdCl+QckSFK9LWaKtqtqQrFyWOs65/eji1L24NjdZRAztq1cZacsLuvLT3WE2mG3WF3RVq1K3purWmqdOLipSe5OUlFLrbaSXOSUqVStNU6UXObTait+Ipt+hJsiESkY/r+Z/s48P9ngD2b/ALfKDnh2/wDw8ru+oARwAOeFa+V+enx9PufNGcPYucDhx9Pjw4f+IYz15SSBwMAAAAAAAAAAAAAAAAAAAAAAAAAAAAAAAAAAAAAAAAAAAAAAAAAAAAAAAAAAAAAAAAAAAAAAAAAAAAAAAAAAAAAAAD2Y8lH5gTAnpZR9ufIo+eaa++Vx1x/NR7bRP3BR/jfnM2HiqLI8Ru1/mpdlPr/Zj9sSRj7Poj72WX4iH0nzTSP3ddfjZfQQCLE4gAAAAClXfISz6lUfobxFX+Cn1L50b0/fx6yORSHaenTkq9tT4ZyYnKSN9ut+pUpprfjLDLoStmeD2+QOOcqz7MGQV17dseqNdya5ZaobVV0SAIltrbbGEJCZOTeooVzrvOaTtYz0hYvja8ePquL1arSp4g1mksYg3qrLW9tve8l3Y12rK7/U6TVKEcZhnXy901nx9mxZ2chZHJU6LOWymE9vN8GLU7GW0mXWDKBGPtbdY3x6YMf6+tGQ3s9om8/lczjD7KYc0PEDxxFphGyYZjs6XXNjujudo6rQWqjWSTx2XSV46Fa2tHXqUKUoOVavGLqVXGCSUUkpPM/10nHq3trSytuNp3FxxMalSM9WnSk9WClPLbbyvFit0c9PNi5uVA0Rl8e0HjG3Wc9LMOaP7SRDYdNiqawvXB5h5WGMpYelcYUuUWnpUBhk2nsdgsoYJSjtid6Nqey1zvZR6f3wpUkc46ijGmj7xO9dtSuKtzbzoynGdaElOlUhjMdaUYucZRy+V52ZNru1Xesa1SjToVo1VGSpSzCVOTwnqpy1Wn0/Oi+d/M96t6H7KYCx7B+Tf0nyKzzvWnXmZ5tc8m4ksdXF4JkiRSjcEOMGdpd2eCY6fzWduVOK6f8AYe8yh9lTzcsfDVyBjb0h+tlQuLujc1JXteDjc3EaUYtNR1XscspuSy0lHOIxSSW0ku6tvaVaMI2lGalQpTm5J5etrKSjtwnszna23yY21Gwks0y0h5TjxvbG/J4axZAw0/5Rw/FMtTHOTJKMo5hPpn8qKy1SXh6bPcroRiplgUWySzR2KJG9lVux6qNmub2+OC9fVwL1oRu7vRzvp3tWFWNKrKnGmoxgnb68U5pLxpTlDWm9i2rEdgrO2tb6NpC1pypOdOM5VHKU81mpeI8rVUFNJLe8LMsvJamn+l+ssA5YblCdZci40Zcn4AxTgfZl3jkUkrS2yV0jkdLNgj6w3xVylNrmobZ5DoxIVDFGp3YsTyFIvKq7lOKRSoOvG93dXFXRdlXhN0q1WvbRlOLaWZKWXhb4uWMxb2rY21vjt7ehDSF1TlBTo06VxKMZbWlBrCX7pLYn8q5CMdT5XrpyoMZ2R1Of9GNXteptBNbMkZk1Yy1rpH5JC8hMkuxUWhPbIXliSPz9KnDMbfKW5elSvchli1KoKTtz6qKb75C/Mj3Ed7mNzYd73MbqrWjKrSpV6dXValxni60cJauHtSSxuT2GKEqF5x1CVvTpShSnOjKmnlaib1ZNtuWW0svkb3MvbkyeTumb7om6boYj07xbvFsnOc0Lsd4pxvneQxIjB+L8ZxFGaTMMjyuFzKc46aMiSR7kdi2KtseVPK4pqKozyRJYVVK7JFuukL9K9VrOvUtqEKSqVJ0qcp1KjksxhmMZOMUm29i2pYby0bWVn/kruY0adetObpwhUklCEYvEm8tZfMs7uTGSz+Vd0QW4mwbqZtXPtW8fabZxyJlJ8xBsHgbFD1HHzDby7prTX+CZHx2zRmZzpihLe+xpod0EhiCR5MTFLLElaIijiFbrIdtHXrq1Lq3jXqV6FOk6tCrUhKM1lNOEtaMG9Xklh7Ocxe2sYRtqzpwo1JVdSrShJOL3YlscsLkaT2Z3FJy4uW9dsL7F7J6Ra/6LarYtR0PxA5zLNzZALbMqJZCohWLsipS8L1aD2GK4VixrKakiMtjbDHHFNMzVcqki89O8SRUoDQ9O4q0KV1Wu6s0uMjGlLGpjbFSnJ+NKT3vL2de010lOjCpK1pUKcFmEpTj79S2NxX61LHIvKe3O7M7H+G4/Hsn604LcuSb06xbprnNfi+FXuW7mWMIwjlGZu3TJU3RKW5GanJ9zxHMsM8wpI1ix4j2O8f44SOLx0CxiirOxK5A1o2Ljr12oV6nujcTuqbqNd7UZytYSjtVPOo4OKSUXKTynnL5Dqp0U5UYKyoxt6monxs4q4km0nJJSTUtuVFLb8rI75IdYxaqctBmfSaH41xLL4e15i2bjkby7kGBIJDsBDI9ieH5PTMTRDMklqEN8cRyJtbUyCdpkTTRPJSTF1vUUBamhRc+k83eh6V5KdSM3Tt3KEZtU5OrUpKUpw/X4eXDLzHO3aR6OSo6Tq20YwcOMqqM5RzNRhGbjFSyksrZNYxLxllbDETk0XzHW6+7+y01yrrVq8ws92jWdZA04ox3hKLx/DcVlMKjMPbmSWxPHzrbIW1hlRd9hzoa/ozbXLrwvcF6c9PerMtHVfxnaWdrCnVqv/L6EXUnNyqSjOo3KMp4TccYWHs1fFb1TnsHC6uq0qtKljvWq1CMMQjKCilKK5HveeRvYzHvko8bY7yIzcpmZkGAwudmwPktdqchQY2YxZjk5kLn0csh/WCcRS97QLbo7LmOqtVRnkrRVG8tlVB/QlpPVjOdJpOpUhPR3F1JQU7uMZqMsa0dXKUkntW54eU3txsIrGEJQvlKMZOFtNxys6sk85XM18xlhrzKteda+RijW1Ur021x2Rzebv1JsUQh5zbC07y1tJK/C5sisPnBLWW2PuS4czomh8TNmNHuSoouTI5CimNCqu8cQ8/mrxuLjS1W2hc1KNFW1KctTDecvxYqXvXLMtaS2+Ktu46KUqNDR8K8reFWq60oRc9yW/MuVrHvVu27ckocnHobLco6iZO32xXpThjbvYzImw73CMN4LyS6xZg1tw7Am4kx6mk9dMfzKewRpmxFjytOgMUg66SuFWFKUyPxFqmxI68dL+9VO6p2c7ipQo06SnVq04TnWqSkmoxzGM8LG2TSWXhc+drO217edzGjCrUnNxhCbjGEYp+M9rjrPOxJ8i2MjLld9FXXFGrGuu2+Q9WcdaWbBTDJ8mw1nLCmGnuPOeHpGp6xukqgGTcfscTmc6YoAUrZI68NL9F0T4ZaavoQruSJry71rxNou7dS5r28K1W5oxhGpSrThKEo52SpvMYtpYym9ry+Y0v7ZRoUq7pU6FVycKkISUotYyppJtrbhY+g0f695QjmFs1Y3ypLsTQXOkZg8mSPb1iTJRByqETlCTYaWazvyYnqlhxNOq0VpS16N1ZrnBKko+sUgZunsjhb1qUq1KdONSVFzWqqkca0M8qTa3c+4rKNRUqkZyhGoovOpLdLoeE/t0FlZBk6CbT2bzJqicfgTXLZdJJM2wWJFqyYrC0D68rXRHE4yS4KVq4qPx1OqLaGctasVK7G9GntUKDjqXmXbwi4QhByc3GMYucsKU2kk5NLYnJ7Wkkk3hLBpOWvOUlFRTlJqK3RTbaiudLOMvaWgNjUAAAAAAAAAAAAAAAAAAAAAAAAAAAAAAAAAAAAAAAAAAAAAAAAAAAAAAAAAAAAAAAAAAAAAAAAAAAAAAAAAAAAA9mPJR+YEwJ6WUfbnyKPnmmvvlcdcfzUe20T9wUf435zNh4qiyPEbtf5qXZT6/wBmP2xJGPs+iPvZZfiIfSfNNI/d11+Nl9BAIsTiAAAAAKVd8hLPqVR+hvEVf4KfUvnRvT9/HrI5FIdptR5OnbPXPCmMN1ddNpUWXU+KtvsYwSLGTTCjVFX+axGSY4lLjIGQzrHMHthaFLQ42vi65eotXHKizG5IhKRULcjnNrrb+1r1alrXtuLlVtqrnqVJOEZpxcdskpYxnm242lhZ3FGnCvRruoqdeCjrQSk4tN4eG1s6E+jZvO31Q3F1kgGLdodHtkI5mWZ6TZ0nyHIMCmMAIhBGesRTmEOF5UPyA1sUgP7DVjpMYy3RyPZEbuvNhaVuRKU7EoVEKViZfi7tLidWheW0qcbmjFxnTm3xVSE0teDmk2sPZCWMc+9NLe4oQhXta2vK3qPWhOK8eMovxJara3rDks70ltwQJskv5OtnxXFoXqOzbMTfKp0xukM6zdn2+GwdsRRRK1uKBLj2F4rgjzK0Kkp1XLUL46SqQyCx3bFTFagbrVrc/qCWaa27/lKcrriKcHDVjSpOU3rPOZSm1FLZsUUpb22+aOs7OMYxt1VnPWTlUqYglFfrVBN5y8PWbWMcxIfKdbd4t3D2ExdlLFSGYII3DNd8KYqdiJk0trQ7GSXHqRyTvpyJK2vb2nOaTb1hVW5UasTqFFtL6no0tbaUu00fbVbahWp1dVSncV6ixLKUaksxbezm2res8ybNr64p3NWnOnlRhb0qb1ljxoa2UsZ59nJ078XduzuziHYblZHDdyCN84S4eU5W1smpTdImZqb5zRnxJCsSx6UF3sqJ/c2qi49dB3m5oJpILilaYxAYpUIrzzSk8dnZ1qGi+9JuPHOlcwerLMVKrKq4rWwuScc7OXBvdXNOtpDviOtxaqUJLKeWoRgpNL+Ls5WmscuNr3J57H4u2Y5ZrfzZWKxyRu2Jsh6n7By1PFZT1KKyR3jKJqxUjdGR0NZXF7sY1ToU2LkdqxucFpqMtQWrJuqdb1OldfUKtDRNjQlqxqwubaOU9aKn4+HlYyk8Z5+RnXZ1adTSF3VWZUnQuJ4fiycXqtpJ7pNfJ85gdjbbXk4dJce7IyjS5Lt/kPZHO+IZfgeEuuwrLi6IRPC8AyPYislb5RdjWWOi6U5DbS29JVmd0za0thytOTwQtCK9xIc+udtpC8nQhcu3pW1GpGrJ0pynKtKntprDhFQWVmSeXnO3eQKvZ20K0rfjZ16sJQjxkUlSUm1LLTetLD2NbNnyENa0bg6xSHTl/wBDN6I7mO7FzFlI/OWBMw4FIiDtkXFs+cWe9hkEZdovNHFjZpHj2RplK10VkFvBLkmdVSqlpRpprO7Rea5tLmN1G9snTc3TVKvRqycY1YxfiuEknqyisrDi1ytvkjoXNCVtK1ulPUU3OlUgk5Qk28rGdqlve3o5MmOmx79ok1UxBH9O45sA4nRVc5PuV8xZ7WRZnf58tcFLF1rjcZxhC173G4tG4eQzuC1udjZEpkL4tlTkhe+rI2VlVV6KMb2UaruuKi5wcadGnmSjsfjOo1HWznDWqkvkIq0rWMqXe6qPUlrTnJJOe1NKMFlLC2J5y3ybcl88pZtnj7a7lCMwbX4iaXnsEmL1ip5jTLktgayHFRdBMX48iTgjk0eRO761moFj3FHClyO11Vlrmg4rq/UbzzU5Uej7SdtYwtqzWulNScHlLWbxjdybdnVgzd3EK1269NNwzBrWW16qWcpt8uV8mTaFOuUB5JHK268N5SefwfehTn0mV4MyG/4GRn4iMw9H8iYxboPH7XRsn1zwlmskisRRxNNJWNiPa4+ZN5C0Im94KiEWfVzCy10LLSdO0no+m7VUdWpBXGZa8oTcm1xaisTes05OWE8PLxl9zu7CpcwvZquqilCTpYi4KUEkmpZeYLVTxhNvm2oxDwvyimIsPcsnLOUBsjU9f8IS7M+c5erj9GxkRZITw7NTJM2fnFNN8iNYKv0dOlhC69vrJao3AptORluae5UWoJ6qthWq6IjYpwVeNKlFPLcHOlUhLGdXOJKGx6qxnlwc9O8p0tJSuUpyouc21sUtWpGUXszjKc21h8+1Z22tqbttqfovvktyRiVvzplfUOWY5lWIJyjyC1wqNZsVQjJUcIRSs5uQMDydEzXOPPqdEsaiqvLTbIEDeYmOVx85xoai3uba6vLKMKipUbuFWFaCUnOlr0ptw1nqqWJR34Tab5cNGKFxb2t0p03OpQlTlSnmKhU1JxWdnvW09zy28b9xkThvankndSMZbpxnABO7OQMibQ6i541/j82zBHcUMrHC6ztnTJInGOxyGSy65zIe3eqdzm09WmVUMpESaEcXiRlshfKE81W20ldVLSVeNvCFvXjUcadSUpSSi462ZRilhbFFJ5TbzsSc8K9hQp3MKU6851qM4a04pRTe6OE3t2+NLYtiw3nCwme9ssZOPJQQ/SYhDLqZfYN33HYta4mNTdSD3QNVh97gZSRO9WvNzrfJKPLinNvb72ApDRvoafR0qdbamv7YWtVaSq3b1eKnQhTTy9bWjnKxjp2bTjlXg7GnbrWdSNaU3sbSi08bdxf+rO4WtDhqDNNCd5Izl5Rh2uVC894Sy1gcuKumSsS5RuYuxh6aVkZmzi0sMjgMmaDVBq1GW6JFqFcqdTCk6pa6NT1Eo7q0uFcxvbNwdXi+Kq0qspRhUgnlYlFPVlHkb2YbT6JLe4oO3drcqahrupTqQjGThLG3Ke1p5+XdswY3bSOWh6aN43h2m0e2CeHpnPkDtlDNGf1cVYXSZKHYppSs8SjOL4S4SGPx2NRWjWrdUT6okCiSui+Tu7e70WN7YxHJum2V65TndOjFSSUKNLWlqYe1yqSxrN7NiisbdryQ3DtEoxtlUlJNudSpqpSytiUEnhJ876OZqC8FE4OPyzCStlFmT0ODTHQ63IarDBMZUZOIaat63o18SJmVKxmq2rrRvtU3ulhxRTbVaaQmUq7CE5k9fjuKqOhxbrar4tVMqDlyKWrtSfo6UQ0eK4yHHufFa3jqn7/HOs7PpLVyJbAbMgTmzFJstPxdZMZNZjY6fFtBU6OgVr0tpDzZoUwXXsJcsMj1G66RWMl1zRY8VWWt11UdCajaGvqR4zVU9Va6i8x1sLW1W9rWc46DSerry1G3DWeo5LEtXL1cpZWcYz0lnDY1AAAAAAAAAAAAAAAAAAAAAAAAAAAAAAAAAAAAAAAAAAAAAAAAAAAAAAAAAAAAAAAAAAAAAAAAAAAAAAAAAAAAAPUDyd28uqWHtO8P44yTmNkis2jlJ/16YFjRKlShB13yhNn1u6oe2sC1EZ0ppc0C2zqKo3m2KLbDOYdYYXZ4rSujb24vq1Sjb1Jwk46sktjwsbPQer0bfWtGzpU6laMZxzlPesttZM1PHMdGPnhI19wJx8FxXe5GkfitT0Hd7p2PxiHtPK3sPJmKa5/zlMou4FO8ZluYMlyaOupJZ5RLmxP00enRpcSilJRCkotagVJ1Nhaggk+y02lpxRZlLrLfq+jISp6PtITWJRoxUk96fMeBv5RneXEotSjKrJprc1sIeHecgAAAABSrvkJZ9SqP0N4ir/BT6l86N6fv49ZHIpDtAAABXwfH1Bl9H29AHH4/7f6/mjA+30fQhx/8g/r9uOxD6SdMAbK5r1dlMlmmCpp2DSaYY/k+LpE59jkSk3XGCTKiG2SMXQ5iwyBAk640bkVOuaFKmeEfUf8AgDglqYb1SGvQpXMYwrQ14wnGpFa0o4nD3rzFxbxzNtc6ZLSrVKOs6cnFyhKDaSeYz1VKLUk0k0t6SlnG3BBfl17fzfLE25bOTcRPlfKABzx/V83yu52xlvP2f0g4GAAAAAAABzxr5Xp/Mp83/wAqDOer0IHHGvx9QYM5bwubYty3792/5QBgAAAAAAAAAAAAAAAAAAAAAAAAAAAAAAAAAAAAAAAAAAAAAAAAAAAAAAAAAAAAAAAAAAAAAAAAAAAAAAAAAAAAAAAAAA5+Z83y/K+Z6fpjPJy793J19YOBgEjIfkJH9Sp/0Ngu6PwUOr6X8xxVPfy6yqEpoAAAAAUq75CWfUqj9DeIq/wU+pfOjen7+PWRyKQ7TnhXtU4eX5Qzh5xv6tvzA4GAAC2vC58fL9mAAAfb7f1nPCtPzf19wMA44fN+PpAMcv26gM4e/wCh7Ob08gAwAAAAAAAAAAAAAAAAAAAAAAAAAAAAAAAAAAAAAAAAAAAAAAAAAAAAAAAAAAAAAAAAAAAAAAAAAAAAAAAAAAAAAAAAAAAAAAAAAAAAAAAAAAAJGQ/ISP6lT/obBeUvgofvUcVT38usqhIaAAAAAFKu+Qln1Ko/Q3iKv8FPqXzo3p+/j1kcikO09Ev8H+jmwHVOURyHq8hsV55jmoF8KxMdcoh6boGQ8gTpnWxpdefkG8qDWJ26+DrHhRSVG9Zry2vqawlQVdeVWh05Ki3YQuNZ0XcZqpa0m4KElqpR8bLbxFLbndtRc6KjVSup0lHjFRxBtx2SctjzJ6qS5c7Nm3lzH/KgZE5cFtwpEoZyjLs5OOBshytA5xhza49rI8Q1zmUcSLFrSkPnuAWRRVoeb2450cGlid39vMkDeieFzegc0zI4nINtG09EutKVlGUK8E1KFR1ozUZbM6lR5a6Ungjvp6RVKMbpxlSm04yhGk4tralrwWc9De1c5nVr7qTsXqDo/q9kHUDGGAGzabbCNMWXJtuPsXJcJo2/GLLka9Wq18wJrVTNipMzVyTOIeWc6zxG3ReRuCVzc7UjsuVpHOEHQ7juLuhdXleFzK5lb2z1IW1tGq9eSX6pVrOnh6qb1YptLY9+066FvWoW1GpaxoqtWi5Tr1nBaq26sKOusZaXjNprblvc15w9v4Jsfj3ZTMDPtvH3aO7EO01epnlIl3Tx4gx2lE4WnSpxkiG+IU7D1jVIj3Ux2blsSuvjZ6dVbVoraktLLL9Ba1aFW3pStpKVBQUYYzsUFq6rUvGUopJNS27MspbinWp1ZqusVHJyluw3Jt6yUdmrLLawkntxuaWbnIs4XxlljcJ6lOYIezZEgGtuAMzbNu2PZEktXsE0XYvZERUdZ3pAbd0Zwb00jkDS+HNq8pU1ufWi1tdkS5sVq0h3JperUp2kYUpOE7ivStlOLalFVW9Zxa2p6sWk1tWdm3B1aNp053MpTipRo0aldxlti3TisZWzKy842btueXPTUDbnNXK0N+52qe4BOM8ntFuoGZ8x61H2Yrg8McMAZixmpY3GClY7kcJZWKQM0LrY63In9tclkgXPLQyNzGsXGtbrK00g4rq1p6Ndpc2zqU5d80qNaLqVJKrGrlS11Kck2ntT6NvR129xO+75oV1CS4ipVpPUjHi5U9q1dVJ4aa3vdHDbbecd9QJ8q0q5KPLW9eGGOJpdq5tvJHdTohluUxGLzd2xFAmnCpGX3Zxxu3y5meWdlkcpVKnGPSFxUIVti1lORUsTkLmpArKkuV35pOnZ1JS73p2zrzpxk4qc3JKOvhptYbWMtb9m0joN2thO5glx063FQm0pakUnrauU0svl3vm3M42+mB28HJZYq35yixRbxU2NdxZFqflbJ0dicZhjhmiKPOKycrReTTRuibWzsq+QRWy9si6FeW2ozrkdV9xlL7TS+G1pF2mkqtnTlLvepQVanTnLWVOUWlPVc22k8rlxnkztety++bKndTUeOhVdOc4pR109qykktZPfsXyrBolF0VQAAAAAAAAAAAAAAAAAAAAAAAAAAAAAAAAAAAAAAAAAAAAAAAAAAAAAAAAAAAAAAAAAAAAAAAAAAAAAAAAAAAAAAAAAAAAAAAAAAAAAAAAAAEjIfkJH9Sp/0NgvKPwUP3v9pxVPfy6yqEhoAAAAAUq75CWfUqj9DeIq/wAFPqXzo3p+/j1kcikO02G6T6WzHceA7HNGEct2I9iIXGYo6RDV60tM0Omy0GPf7Vc8JYJU4zRgar12Ni2hslaiIrmN7Ne77W05uuTKklT03BeXcLWpQdejrUJOSlXxlUZrbHOE2lLas7s4zyI7rW3lXhWVKpq1Ulq0spKpF++SbfvksbM56TYrIcRZZ0i5FrZnDm56C7Hk12X2Hw276n4Dlx7KpyDHHbHzq1u2YsyFx8hYrdIrH5FD21PBVTkfYkUkrUSFCuSJEk1aFDzwQqUbvS9GtaePTo0Kqr1op6ktZJU6bbSy023jkznB1yhUoaOq0rlas61anxNNta0XHOtLCzhPG3n3bNh3m0uumwXKaaqcmflbTBjec7RjB2qUD1FyriePSJhrJMK5oxffRjd5JJ4sukhBTG0ZYaiWZya5LaQVaZFIpH3CWKWtKoYShrbVaGjrm/p3jVJ1q7r0qk09WrTmvexe3Li8px6eo2uKde9t7Odv+qKnS4mdOMknTnHZrSTawpJb8vdsIm5WWKyXNW0Wi+nkCcGrNW1eJdQ9ddUsuLI7J2p0IfNim5S+UdISdPXtc3tjs4sSx8Tp3l+fHNHYjcl65M/Ht7kgdk6WbRklSt726qZp29S5r3FNSTThRW+WrjxVLVbSxtSTWx7YtIJ1K9tQjirWhb06M2uWq8rVcnsbi5LDzvxylvckUV4mvlEssawbEqmzEUoy1hvYfS+SLJI8tNzVCclyxGmTtiBe9ti1exq6rJVFEsYb1aFyUtrg4O6CqRccSeUZftpR8fYUrmgpVI069vdxjFNylSi23qrflKSeza1nBro5KjeVKNbEJTp1rZuTSUZvCe3dyNb8bTJjQfUXZLkxL95dr9xManYQiMB0/wA3Yfxwomj4xWpspZ7yGZHkGPIPC7GRweVcoQP5jW42XyFjTLmVEXeSuUrbESdwPR815d0NIKytrSfGzlc0a03FP9Rp0k3J1MpJN5wk3taa5sz2ttVs5XNavHi4KhVpwzKK4ydTZFRw3lbN/SnuziBtUcXSvc7kds26k6/Jkk42Sw/vWwbdLcOEOCVBM5bhx4wcjw0qeIGhXmJipStYZH1dQ+tyJTae3o7UNhlb3WQRlsepbicLPStO6rtxt6tq6Lq4erCopJpPG7KWebLS6HHRjK60fUo01rVqdfjFTTWZQlvcU2tze5L6D+9rMcSnSLkgcM6d5yRlRLZLPe6Ej23dcTqnFpWyrHuKY5icvEbGdMG9qXrrmJbLnZOheGIlbdaaelKfW84ol1YnZG35tZxu9KVbujmVtSt1RjUw0qk5tOSi3vUdVbUt+V1Yrwlb6Pp29RatWpWdSVPWTlGK97lLOG9+OvO00Mi7KkAAAAAAAAAAAAAAAAAAAAAAAAAAAAAAAAAAAAAAAAAAAAAAAAAAAAAAAAAAAAAAAAAAAAAAAAAAAAAAAAAAAAAAAAAAAAAAAAAAAAAAAAAACRkPyEj+pU/6GwXdD4KHU/nZxVPfy6yqEpoAAAAAUq75CWfUqj9DeIq/wU+pfOjen7+PWRyKQ7SpSq1SBQSsQqlCNWRfaaQqSmmJ1Kc2yvG0wk8m6w0oy2vbtvLvtup8ytKhKMZLDSknvTWV7cpmVJp5TafOtj+R7yodHh3e1XTXp0cXdbzLSului5SvVdTsrdWwvpCs003mWVuurbZz+bbW66tKU4146xhCPvYxjnfqxS+ZIy5Sk8ylKT52236Wz9Wp/fGG4+9keXZmvVF0KVXNTksbrlJNtbq0KPuRnE1OLpzruFhlbraVuurSn8qoShCXvoxljdrRTx6U/ZgRlKO6TWcZw3HOOfD6/SUBCpUmUlLEyk9OsIPLUkKiTTClJKkq+hhSgo+y600s4sylDLDbL6X230pdbdS6lKjbCxq4WrzYWPRuxt3bjGXnOXnfnLznnzvOD1B6o85UqPOUqlBxihQpPNvOPPPOvuMOPOOMuuMNONMuqYYbfddfffdW666t1a1GEkkkkkksYSwkt2Et2Mcwbb2ttvOct+l5353HZucjkL0QmTPD88uyZFSlEadzc1q4lJSlvM5qYpUebYRSlv8AJ4FW2U5tKU4cKUoMKEIvMYRi3vaik+nakZc5yWJTlJbNjk3u3b2Ube5OLSrKXtS9a2LiK3VIWt6o9ErJrdbWy6pSlMYUcXW626tt1bb6VrbWtte1WtBlpSWrJKS34aTXLz9fzGIylF5jJxfPFtP0oODivdVZy9zXLHJafWlx6xeqPWKzrqW0tpU1QpvMOMrbbbbZSt99a0ttpSnapSgKMYrEUkuZJJehczEpOTzJtvpbb9LKIZMAAAAAAAAAAAAAAAAAAAAAAAAAAAAAAAAAAAAAAAAAAAAAAAAAAAAAAAAAAAAAAAAAAAAAAAAAAAAAAAAAAAAAAAAAAAAAAAAAAAAAAAAAAASMh+Qkf1Kn/Q2C7ofBQ6n87OKp7+XWVQlNAAAAAClXfISz6lUfobxFX+Cn1L50b0/fx6yORSHaOFe5UAc82va8PDhX0/8Az/OH9Xt7OUzh7Nm/Yjju+D9dKf7QMAAOFe4AOaU4+rSnqjKWfSl6QcDAFacO1UA1jYwAAAAAAAAAAAAAAAAAAAAAAAAAAAAAAAAAAAAAAAAAAAAAAAAAAAAAAAAAAAAAAAAAAAAAAAAAAAAAAAAAAAAAAAAAAAAAAAAAAAAAAAAAAAAkZD8hI/qVP+hsF3Q+Ch1P52cVT38usqhKaAAAAAFKu+Qln1Ko/Q3iKv8ABT6l86N6fv49ZHIpDtNkGoerGtEtwrk7bDcjNspx/g7Gk1YcbNGL8Jp4Y/bGZinL2gJdFLfDGuZuqNiizDHWlahd3OWyNvcWhWXava0lC3BJdx4Lq5rwrUre1oKrVqRlOU5twpU4xxvlh5k87Ires8qwd1vb0JUp1riq4U4tRUYYlUlJrLwtiwuve9uOS6NttNtdGHVnHW9el+Uspy7Xma5qe9d5Pj3YONR5hzVi/KjVEz5u2onF3gx6mBzVlkMVQrX2jkwWNpbEQrYG46ro7LXxJGdLW7rSualndQhCvCnGrGVOWtCcJNp4yk4tNPY+TlM3NtSjQhc29SU6Upum4zWJxkk2s4eMY2bNzZklodySuvuy1sTuyjvji2ycTPEMhzSwa7a9Ercl5ORxeNR412emjLE5UttkFwdMmdSe1lKIo+N0td15Zi4pGRYajOMKgvdKVrdtQs6mpGrClKvVahTbk0swW2UsN4exLY3kntNH0a+rr3MNacHONKn400oqTeu90dqeM7cJc5olFyVJmLodqC/7x7Kw3ATRK0GP2lyQSOWz3Izq3qHVsx/juFMyp/lkoVNyY5LcvUEoktjazITl7YiXyByaUK93aUSk9yS8l7dqzt51nFzlmMKcFs16k21GOeRN73tws7HuOm0t3c1lT1tVYlOU/IhFZlJ9S3bVta2reZ436Ucnjs7i7ZhZyf8AmraQ3M2puHJZn6TxjZyGQBLDc5Yox2uTJZ/I8UumN7LHuFqmdCrQurRH8gt6h8fFL5H2K1Ci6rJHuLcfft5bzod+0qKo3FRUlKlNt0qk1+pxnlJSTeUpLG3Cxz9atbWvCt3rUqurRhKo4VIpKcY++aaezVSzhrl6SCNQdNcCSzW7KW8G5mS8lwPWbGuUY5g5gimDGSKvmZ8yZdfmK2ULYpE1U0XERKJExWKrG6UuTvJ0StE6tlzkjbbyXFuoUpmuryrG4pWdrTjOvODqSlN4hTpqWNaWE2229ixu+QitranOhUuLicoUozjCKgk5VJtPxY5aSxzvp3bc/luRpng+C6/4d3W08yNkbIOrmYZzJ8UK2HNDHG2bMeHcrRdBe7VhM9UwxUfD5AZI2FK4SVkdI+ShIsa09hahOZUwlUetLurO4q2t1ThCtSjGonCTcKlOWxNbE08p5XJ6UsXNtThRp3FvOU6M24NTWJwmt6ljY+v5FuNYvx+PlCxOEAAAAAAAAAAAAAAAAAAAAAAAAAAAAAAAAAAAAAAAAAAAAAAAAAAAAAAAAAAAAAAAAAAAAAAAAAAAAAAAAAAAAAAAAAAAAAAAAAAAAAAAAAACRkPyEj+pU/6GwXdD4KHU/nZxVPfy6yqEpoAAAAAUq75CWfUqj9DeIq/wU+pfOjen7+PWRyKQ7TJPBDOjgDpFNjM06ty/YTVplmbvj+VtxrvkTF+OJdN10JdFzZBa5xhjcbWOzJksXNU/Jj7euNd1zc0lWLm01hXqrr+etJTUqFO5jRuHHWXvZTjHPvuLclrR6XhLfyHTSi44rVKEqtFPV/XKDfk8YtbGOZZ37tu3bxvPKsU7A8ktrzm/VSBOmqOvGK9vZbgmb6g9fUk8j7rmx+xqtyGgzyXl1zSs+QMkSEqBmJ4YoOniZ0XtaBxuZo2SxMkdcFcoqLKM7fSlahc1O+birQVSFy1qYpRk1xappYjh7dj2797ZYXUoV7CnVoR4ijTq6k6GW1rtbJqb2y5Ftw9ueREefwfTzd8l7X/7rOxVPm+hEn8PzBPpz7jit3+UUM7NvwkedP0dWx7SPRC/yvOX8DV2bMPNN7/o5tzNG4uCqN3/ACDlaKdjNqWFLwMkEq5PDamPRNCX21rnI1CGHrk6BtLpXqhy4xC3uB1hZNKmdSIPupTm23Co018BavkV/auXMlmSy+jOPlZZ6Kf6tcbUm7O4SzyyxHCS3t7G8JPcVPIKKErXsftVJnkwtNFIlyee0khma9TdQtAgjKMiFlr1bhffW0uiQsw9PU2hlaW0pwvrSlLK1pjTP3PaqO931qorneZbFztdD+XlGi88dcN5wrS4cnu5E+jm3FrpqXHfwexz6lbdd0blhST1NKca9TIM02Skl338OPCy5RdbZbx4W8+va7fl6pNacWtulYYjndmM462Pp5Pabyw9FJr9bdPPLvy1s9u7dv6awom5q/g9KqjqTcluk/K10Xxih9tbbnNM36ppkDg4oLa9s1KmUN7g3HqrKdSLVE3pb7qG1ttuy9unFj9bZS1sbca0o6qbXPiTXU+cw01ojLWNa5Wrs3rDzjZuyurp5FpTFyVQAAAAAAAAAAAAAAAAAAAAAAAAAAAAAAAAAAAAAAAAAAAAAAAAAAAAAAAAAAAAAAAAAAAAAAAAAAAAAAAAAAAAAAAAAAAAAAAAAAAAAAAAAAEjIfkJH9Sp/wBDYLyj8FD97/acVT38usqhIaAAAAAFKu+Qln1Ko/Q3iKv8FPqXzo3p+/j1kcikO0zz1M39nur0ByZhJ3xlibYfXTL65sfJzgrODE6PURvlrLYSU0zmLuDE8MT9EpikTJkyO54a3CtipIlRUUpDFjY0LW7iurGnczhWVWrQr04tQrUZKMknvjJSi4zjsWU10J4yddvdyoQnTlTp1qU2pOnVTcXJbpRaacX0ra/Qz9Nqd/JjsljPH+AotiPD2teuWNZEum7BhTB7E7NkfdshuKBQ0KsiTZ6kbxIJHL5lYyKlDEidXBwLsRs5xiSxNeYYaoMW1jChUnWnVq3FxUioyrVtXKim2owjBKMY5bbSWc8uBcXkq0I0o0qdGlFuUadNbHN7HKTknJvGxbVhc5ZGke4sv0dzI4ZnhMTjcyeXDHM6xuY0So50IbC26dtdjWucLL2hSlVVWoirKGJLbjakXGV4HWXW9ob3lrG8pKlKcoJThUTik3mElJLD5G1hmtrcytavGxipPVlHEm0vGi1nZ1/2byA8STxFi7KEAyM5QSF5Pb4RLGOTrcd5GbL3qCTVMzryVp0blrQWenq5MTrYVVI4I7jepKCDLizyzybjCTJqsHVp1KanOm5wlBVINKcNZY1ovkks5T35Wd+0ipzVOpCepGootScJp6ssNNppPantW3OzbjkJxgO42RsMbd13EwOwQbDEyR5Bk02jsChTDcnxdHGmVGOSd2xygi5yu+tICpYHZdGL2YtYReQ0HVtbVLapJRqEsM7SnVtVaV5TrQcIwlOb/VJOOMTcsYU8rWTSe3fnanLG4lSuXcUVCm1OUoxjF8WovOYqD/WtPGNnJjVwsZVZH5VV3dsV5mxlgLUrV3UdRsY2GxzOE9wXG5aimkvha8+ql+x+zLJFK3lDCoHKDK1IkUXjqFOgcEFaoKUJJvN6pzU9GpVKVS4uri64h5owrOGrGW7WlqxTnJLYpSeVv5sTzv26dSFG3o0HWWKs4azcltyll4inl5SyQfqPvvOtV4XlfDrljbF+wevObqMyrIuCM2Nj07QtVI42eWoYJtG1LA9MTzFJk39RJT1empZbRalTt/TkyhayR5czz3djTup06qqVaFallQq0mlJRe+L1lJSi+ZpYfLykNC6lQjOm4QrUamHOlUy46yziUWsOMsY2pvk5T8Nu975ttbF8S4sR4zxVgHAmC0z9ZjDB2FWR0Z4c0u8rVlrpRLXtY+O72+yaWvqgqzpbu5uF1pdtFJyZIS4Oz6udVpZQtZVKvGVK9eq1r1qrWs0t0UoqKjFbcJLlZm5u5V4wgowpUqberSppqOWtsm23rSb2beveYLjsOQAAAAAAAAAAAAAAAAAAAAAAAAAAAAAAAAAAAAAAAAAAAAAAAAAAAAAAAAAAAAAAAAAAAAAAAAAAAAAAAAAAAAAAAAAAAAAAAAAAAAAAAAAACRkPyEj+pU/6GwXlH4KH737eg4qnv5dZVCQ0AAAAAKVd8hLPqVR+hvEVf4KfUvnRvT9/HrI5FIdoAAAAAAAAAAAAAAAAAAAAAAAAAAAAAAAAAAAAAAAAAAAAAAAAAAAAAAAAAAAAAAAAAAAAAAAAAAAAAAAAAAAAAAAAAAAAAAAAAAAAAAAAAAAAAAAAAAAAAAAAAEjIfkJH9Sp/0NgvKXwUP3qOKp7+XWVQkNAAAAAClXfISz6lUfobxFX+Cn1L50b0/fx6yORSHaZOxLUzJsz1VyxuC0r4gXivDeQoZjSVt651ciZkokE6onqzHMrSUyntaxrK6SX09SrfUCgjhd1FIppSla88rmlG5p2r1uNqwnUjheLiG/Mm1hvk2PpJ4285UKlwnHi6cowabes3LdhYaaXLlroyYxcPj8fLHRj7fbeQAAAAAAATMk16zKvwG67Qo4K4qMDMeTkmGnbIha1nq3ockro6XK00aOa+uNJDzrmE5MsMdrGi5jTmrUCBQ5lOLgiSHxcfS45W+uuOcHUVPblwTw5ZxjY+TOegkVGo6TrKDdKMlBz2YUmspc+7ox0kM/mEvzEZlrlTSfPmJcg64YseGBqkU92txZiDLmF47D3ax5WSCP5zdnFix20qqnkICG+TOjs2nI1DWaZeSjMNT3GLrizLr7OWle0KtOtVi3GFvOpCpKpHGq6eVPZmSaWN+Oo6alpWpzpU2ouVaMZU1F5ype9zsWG92CLJhr5myCZllGvUjxjLis1w5+d40/42aGs2USVO8MSc9a6EoUsX68FPaQhuTnOxTqxnOLUtZbbXlCtUtZhay+aNajOlCvGceJmk4VJPVi09i2yUd72YaTzsIpUasajpOEuMi8OCWtJPGd0c52bdmdhDvCtK1p82nHj/AFeWJFt3df0ke7eAGHzdHyrevkAAAAAAAAAAAAAAAAAAAAAAAAAAAAAAAAAAAAAAAAAAAAAAAAAAAAAAAAAAAAAAAAAAAAAAAAAAAAAAAAAAAAAAAAAAAAAAAAAAAAAAkZD8hI/qVP8AobBeUfgofvf7Tiqe/l1lUJDQAAAAApV3yEs+pVH6G8RV/gp9S+dG9P38esjkUh2nol0EVYFbuRj3wetkWXIUpxgxbQ4KdlMKxg9s8WlE4kSZC1WxWJ3yx6bHpLFI46vpqOkukCVldXpvjBLtdH0Jr5e31toL3j3pe0jbuEakresteotaMItLMtVNOTXJHYm1htLaXFrxPudcSrqbgq9N6sHqtvclnDSW3azGncTAunM+0QxTyhOoWMZ/rijcNkHjVHKOAJbkJdl6PlytJAHPJzJOoZkF+LSSi8k+OJCEkgRu6MtGqcnMhK0NbKVHFTnMOm0uLqF7Oxu6kKzVGNaFWFNU9jk4uLim1yNpkVzRtpWlO6t4TpZqcXOEpuaylnKk9u/7c0QcpNrxiPX2zQSuJYsZGK5w5NfVvYTJvVH6RPvZDlrJFs2umUnL7IXV16zFu3Whv5rEx9bY839H/ta1JOqndUk0dc1rmF26rjJ0by4pQaio4p08OKeN7Sby97Ib2hTo1LeNNNKpa0KkstvM5p6z25xnG5bFyI2WuvJ56jJuXxxVpERi9TZrPJ4gyOrzj3s7yHcerXLNV37Jag6kxulV04T0MmaFM7UKTSMkqy0vrfZZa2X3o7uL3Quvcevea64+FSUYy1I4wrmNNJxxqvxW1tW/bvO12dstKUrbVlxM4KTjrS3ulOTWtnWXjJcvs2HRar64ck3uzlXKOkkIw9sPhSfQ2P5Ok8A29dsx0yA/Ti3GTgaqcSZbhPscYILGmhewlrHJG0M5y16tSt5bQfLi3Yy55U5ubjSlnClczqW9WFSdOnK2VPU1XVXipVdZuTjPCb2J43JZM0KOjripVoQp1acoRnJVZTcsqm1nxMYWVuWHnauuJcdYa5M/dnBu4MS1zwNnrXbMOoOtGStpYVmSb5mIyxdnWE4duItkbHlqCUaI3FYFIpQidWS5vSY0Iq3s7yuVL73xa1Rusfme1SvpC0rWsritRrUbmsqLpwoqnKm5puOJ5bkljDy+pbTSFGxuadxGjSqUqtCnKpGcqrnrqLedaOMLYuRLa1s2GNjTheAncivK9gr0T7/Gcm5SVnxOWutmcxLjN0LL1yJlJSY/H9j7bAlL2Q8OC65PLD42ZKyEKs9pJebGs29HXqdafurChiHFu0nUzqR19ZTilieNZLDeY5x0HOqMHo2dbxuMVxGC8eWqo6rfvM6udmxtZ5ET9JsH8ntojrxrCp2uwhlnafYrb/Bce2HUIolmhZhOL4CxPkA5xLx4ujPW6NvpsunTgkSqzXRBMm9yj1jkznlFlpElLbXPnjXvr2vcK0q0qFC2qcVmdPjZVZxScuVasduMpvbs2NEsqVna0qPfFOpWq1qaqNxm4KnF7ls3yXLlNGTHKTQfFOQOUb5GLGrF2VvmDpvqJyc8HZ6SNabHpu8YqkubZuwt9H5xiKptOY5UviKwmjotjC1AY2O5p57KqS3Epji4dGznTsdITbXGRuLlvYnFzUnnxXscdbOM5+UnvlGd1YxWtxbpUUllqSjJpYymmnjlTW3bsJv5N1Drtg/+EAZvwOVgt3lUyvztnhpwPl92zTkA9yws1xbFeanKdlvUfeDH+/MrhkplPoyKXueyK92YFVDX9MqcHE8ylee+lcV9C0a/GwhGVOk6tKNKKU5Sqx1XFr3ii/1qWJdBvbRo0dJ1qTpuT15cXNzk5QiqeZJpvxtbOMvOMZ6DXRpfi/SLlANndnMFxDWSzArplzXCXL9KIqrz7k2dK8e7G40hVztY1Gyx2vY0kzZMi1SSSXPiedMi1PH0MesZY9cmqovUnd1eveWNpa1pVo1VCrSVy1SjFOhPCwlt1XHKWcrO1vZsXNQpW13cXFKNN0nKnN0c1JSaqxy23l+MpLLw9xB2Nta8Nw7ktNjtt83QxY75Ymef4NrTqlYte5PHrYxI2BAdNMxTUxlaXhsQyxDSLmnx1Pc+oHZqZ5OyWpalWqlKgqvTO5qz0jb21GUVSjbzuLhqMZa0ZPUpRTeXFuW3K2uO3kyQQt6cbGtXqx/VJVY0aGXJYlHxqjaWE/FTSznEsGsRjNZyHtnPkKNc4MBLq3mvje1rCm1yXM9ism9zRNziekXkIFypFQ8hIsOQrCkp95Z5iVTZZUm+wlrNS1cKTi1F4ylJppbOZde3ds3nDHVytbOMrK51lZSfI8Z29XKTJs7INfJVnXIL/qtAphjDATivazMdwWfPd0ilrAhKj7QmeCnZ3vdn69TVbJCXlyRFGPTqaiblqNAa4KzE1x18VBVo0oq4nGpVWdecY6sXteMRW7ZgkrOlKpJ0IyhS2asZNya2LOW9+Xl9G4gYTEQAAAAAAAAAAAAAAAAAAAAAAAAAAAAAAAAAAAAAAAAAAAAAAAAAAAAAAAAAAAAAAAAAAAAAAAAAAAAAAAAAAAAAAAAAAAAAAAAEjIfkJH9Sp/0Ngu6HwUOp/Oziqe/l1lUJTQAAAAApV3yEs+pVH6G8RV/gp9S+dG9P38esjkUh2m2bDWcMTR/ke9ycCvM5Zm/ME/2VwXL4bAT7lNHyQRqN0bevrwhtsT3JapG3qRnSKmqSjKcyvMLvFZUo1XpW2rqDdKFvWjKezEZSxhPly9vId8KsFo+tS10qkq1OShyuK3tc6R1q/NeKzeRRYteC5sz35rTcpesy+fjulynr+VjQzWpXELJhdb0folGq6S32M9LulVUdLupTqHU/7INeJq+7Dr6kuJ70jT4z9brqUnq8+cNcmDLq0/c2NHXXGK4cnD9dqtb+oy5zol0X3zxNonkuR77QfW521t0qwpqnmnE88xVkeSZJIcMH0f7Vkmx0kiiRcyTkqW0flR0fQFOjcSnSFtdXdzRuqp3ZWHmoK8sZ3dGNnUuI17mpXpVoSgoRVVJatTLTWq0nLCbxu27Doq963cbaq7mFGVKhClVpzTcv1LOHHGxt55WuTlTMjpDufqko/hE+Ktq2zNMXM1sYomzt6zKyi5fRhQXptTJFBqJ19bW+iy1UVKFSRiUUKRXWUcTebbXqP9kpCrS69wq9s6Mu+JVJSVJYy83MJ5W3GNVOS27iWVxQel6NZVYujGKTqPYlilNbeZ5aXWzXhyT+fMO4Q5QqY5TyvP2OD49X472UakcqeblVrYocZfGnxHGkhdUyZQfU14UqSCUlKk0treZb1S6ynGtLDSdGrWtKMKUJTnGvbycVvUYSzJ9SW84rKrTp3VWc5qMJU66UnnDck9VfLyFh8l9mnFmG0fKMF5PmrPDL8scmJtThzHVrvcptrLMnTUuGUisNa+jpz+Ls91b1tEdp/UE9ejmdVPL7XHGkqFat3hxUHPirylUqYx4sIp5k8tbF0ZZmwq06bu+Mmo8ZbVYQz+ulLdFdLP2ac14qI5FKU68nTdmszUt5SZty4lx3dcp6/n42J1zQRM2X2WUT1SdarJGUY01rVVRR0q2tKEVL4XjZ0ar0tCvqPiVaTpups1VNzi1HfnLSb3BVqa0ZKjrLjXcxmocuqovMuraZP5NdtNOUhwJp1LsgblwvUbP2rmusM1WyzD8twefytum0DxUocr4RkbHbvCGZw69PLmid3c93jKi0pxudVfW+t6BM3I3WRctJXejq1zCnazuqNeq61OVOUVqOfvozU923a3HO1vozPUdte0qM53MKFWlTUKkZpvWS5Ytb3zR3Lds5bg3D2T1WkPKKckdPMN5kRzXBWuWDtB4LMMgu7crZF0YT4ezbJXWRUnDNcReYzSBliJrY9yRsRVXkoDVZiZMoVVK7ebS3uIWV9CrScKtarXnGCaeeMba1Xndl4WRd1qEruzlTqRlTpQpRlLm1Zbc52p4Wccm7addh3czXfF38IIkm3kjnqdTrs4bBZ6WFZJY0Dg7NlI/k/H0/g0elPQyE1HQ1hIdZS2LHU4hEatSs9ixYShVGkWJDcVLW4qaDp2qptV4U4Pi3hSbhUUnHO7LUfF6Wk3g1jcUVpWdZzXFSnJa62rEoaqfUntfQjW6kf2/QbdnHWQMEZuiOxSTCeQILkFjyJjW2Rx2NTZMmUo3V5iF9r0iTuyYl1aTV0PlSfqKtIYS4OaIo5xS3VvO7oxld2M6VejKg503TlTqOLktWOFPZsSzlx25WzJzNq2u4VKNWNZRqRnGcMpNuTeo8rL2bJbOXdyPZ3/CHMmY/aM/450+wy2GRrG+CW6d5glEauLtT3o83bbzFZnGcJ1BJdaW2JmlhfokSyN19ltkaTuC9gRFlJEtvVOLQdKpxNS5rPWqVnClCXI6NtHiouPRKSk/3W/pfXpicVVhQp7IU9epOPLxlZ67ytu6LTW7GWlsPPwxIUDk+Mza6u5EfbHB1b0Tk/KUypamZECtWSQrd1CNAWcuVkNqcwxYcmRlGqjyybik5d511ltbyTcU2llqLaSe9pZUVs2NvZnbhvoKiKTlFN4TaTfMm9r+TeSxsdjjG2I80zjHeIs1M2xOOo2paCY3mSPxlyhzPNCl0eaXVxPRxt2Xui9tozu65wjp9DXFYUqUtBy5IfejUkVENCpUq0o1KtJ0Jyy5Um03F5ezK2bd/y85JWhCnUlCnUVWCxiaWE8rL9D2EIiYiAAAAAAAAAAAAAAAAAAAAAAAAAAAAAAAAAAAAAAAAAAAAAAAAAAAAAAAAAAAAAAAAAAAAAAAAAAAAAAAAAAAAAAAAAAAAAAAAAkZD8hI/qVP+hsF3Q+Ch1P52cVT38usqhKaAAAAAFKu+Qln1Ko/Q3iKv8FPqXzo3p+/j1kcikO0AAAAAAAAAAAAAAAADJ3UzaF41EynXLscxFgfMMjTMB7VHm3YGAKMixqHPnXxgf2vIUUaE79HutuQY6rj5RMefzVKspuSuTtZRCacqKOTc91bK6pcU6k6cdbMuLerKSaknFvfh5zsezZzs6Le4dvLXjCE3qtJVFlReVJSSylrLGF2vZEWVsozvNmSZzlzJ0gUyrIORpO7y+XyBUWnIMdH16VmLFqixKjJTokKa0w2pSJvQJkyBuRlkIkKZOkIJJslpU4UacKVNatOnFRjFciW75enpZFVqTq1J1Jy1pzk5SfO3zdHIuZYRH43NAAAAAAAAAAAAAAAAAAAAAAAAAAAAAAAAAAAAAAAAAAAAAAAAAAAAAAAAAAAAAAAAAAAAAAAAAAAAAAAAAAAAAAAAAAAAAAAAAAAACRkPyEj+pU/6GwXdD4KHU/nZxVPfy6yqEpoAAAAAUq75CWfUqj9FeIq7XFT/AHqfyZRtBpTjl42r27F7SORSHcAAAAAAAAAAAAAAAAAAAAAAAAAAAAAAAAAAAAAAAAAAAAAAAAAAAAAAAAAAAAAAAAAAAAAAAAAAAAAAAAAAAAAAAAAAAAAAAAAAAAAAAAAAAAAAAAAAAAAAAAABIyH5CR/Uqf8ARWC7ofBQ6n87OKp7+XWVQlNAAAAAD+b7LTLLy7qcbb7brLqca0423UrS6nGlaVpxpWvlV49ztjElmLXOsenZzMZw0+Zp+3fue7eR6tQnITbizLa1srWvUzeH8gy3t8K0r5VLuH91ZWvG2vdtrS6tLVpSpSae7ka2rGftv2nbTmqkdZdT6yjERuAAAAAAAAAAAAAAAAAAAAAAAAAAAAAAAAAAAAAAAAAAAAAAAAAAAAAAAAAAAAAAAAAAAAAAAAAAAAAAAAAAAAAAAAAAAAAAAAAAAAAAAAAAAAAAAAAAAAAAFciQnrDbSy6VoXxpU03h/JLtr2q1rWvDnXcP7myleN1e3/c0rdSalTnUkorc9re1LGOXc93NsfSazkoRzna84Wza/T6d2Fz7CQLLLS7LC7KcLC7bbLaeXwttpS22nGvbrwpSnli5ilFJLckl6Dhy3te1va30n9DIAAAAAAA4uttvpW262262vl23UpWlf6q8aV/rGGk1hpNdKTC2PK2Nbmt/pKfoSPzom9YK9wNeLp+bh6sew2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VFtttltLbLaW208q22lLbaelSnClBsoxjsjFRXMkl8xq23vbfXtOR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ZbaKaxeLI2yw1rcZIjImgyO+O9HuRJ09ipY2xuJRR/nUmvbSDuJF7upYIy5ImaqqwxIW7KUZiwoxNYdZXh0jed5WtS4UdZxWIxe5yb1Uny41ms45Fvwd2jLJ6RvaFrrOCqSk5yWMxhCMpSazsb1V4u9Za3o9oTX/B8eTYQNyJErgmS3tUlTFEKHhzyxKSXByNLspbesWEsxrS1FqD7qVMNsb21CktuurQhKTZSltPFPhFpPMsVKa25S4uLxzrPNsWPl35PfR4LaK2ZhWfi7ZcfNZeVtxnZs5Fs387K/yP7yaHewnvsuzz31Dwi0n5yl+Sj9uT5+dmfBbRHm6/8AKKnb0fPzseR/eTQ72E99l2ee+ox4RaT85T/JR+3J9sseC2iPN1/5RU7ej5+djyP7yaHewnvsuzz31Dwi0n5yn+SXaPBbRHm6/wDKKnb0fPzseR/eTQ72E99l2ee+oeEWk/OU/wAku0eCuiPN1/5RU7R5H95NDvYT32XZ576h4RaT85T/ACS7R4K6I83X/lFTtHkf3k0O9hPfZdnnvqHhFpPzlP8AJLtHgtojzdf+UVOnp6fthDyP7yaHewnvsuzz31Dwi0n5yn+Sj9uX7YQ8FtEebr/yip09PT9sIeR/eTQ72E99l2ee+oz4RaT85S/JR6e37YQ8FtEebr/yip09PT9sIeR/eTQ72E99l2ee+oeEWk/OUvyUent+2EPBbRHm6/8AKKnT09P2wh5H95NDvYT32XZ576h4RaT85S/JR6e37YQ8FtEebr/yip09PT9sIeR/eTQ72E99l2ee+ox4RaT85T/JLtHgtojzdf8AlFTp6en7YQ8j+8mh3sJ77Ls899Q8ItJ+cp/kl2jwV0R5uv8Ayip2lrzT+DxcndIoy7NEXYsoQB/Vpr7GqWtGSHl7VtCyltakH3NMpq7szgl6pS2itIelLNUJ6mFplqE++xUVtHhFpBSi5ypzin40XTilJdD3p79qNKnBTRbhJU414Tw9WXGznh8j1ZZTaf05PDTmbGjlhfMOWMOPK9I6PGJclzvGLu5oLDCkLi6QGUusUcFyMs7+zFpVatpOUJ7Df7LaSZZaZ/LpUe7tq0a9ClWisKpBSxt2ZW1Ze/G7O58mw+d3NB21etbyabo1JU21y6r2PoysPHSRsJyEAAAAAAAAOaUrWtKUpWta1+Z269v4931BrJ6qcm8KKbeejPLyegKMnJKO1vCUedvYtvJls7m1iWXW0ureRbWv/s3X386ngu5pd1vGnzeF11PCKOWn7SMpKMKs8NpyjB6r1c5a37FjfnbvL+HBy+cYynKjSlKKbhKa1o8yeOXa843NNHPWFX/yqb7M39iMeENp5qv6vXn5n6Gb+Dd35639c56wq/8AlU/2Rv7IPCG081X9Tpa+dY68rkHg3d+et/XOrUpjUhtSTaUpdSlLqVtrxtutrx4XUr3K1pWnCtKVpWlaVoLWzu6V7S46i8w1nFprElJb01yYWH0pp7nsp7yzr2Nd0K6Slq60WtsZwcmozTzueq10NNPasFOOo5dwAAAAAAAAAAAAAAAAAAAAAAAAAAAAAAAH7EEmKTLSCqcbr614UrWlKUrS2ta1rWvzKUpWtfLrwpXhSte0Oe5uKVrSnXqvEYLbyt7dyXK29i6Wia3tqt3Xp0KEVKrUeEm8JRW2Tb3JRW1t7kdr1hWf8om+zN4/of8Ab/WKjwitHupV2ufV+3OuXlLzwbu1vrW/rnPWFX/yqf7I39l6fxr2nhDaear+p1dvzc+x4N3fnrf1zirCrpStaGJ61p5VKXGca+Dtl0pT+uvDwh4Q2eVmnXSzv1OTHLz7WtnUYfBq9a8SrbyltxFTxl4fPs6duzl5Dpr7Li77y7qcLrLrrLqdrtXW1rbWna407VaV8qtaC8p1I1acKkHmE4qUXzxksp/KigqQlSnOnNOM6c5QnF71KLcWvSj+RuagAAAAAAAAAAAAAAAAAAAAAAAAAAAAAAAAAAAAAAAAAAAAG27kKv51DV76Xm7/AOnjLAo+EX3srfvqX++pl/wZ+/Ft+8uP9xUPohD52fUQAAAAAAAAAAAAAAAAAAAAAPmAb7+bs3Z/zu9lPbnmg+oaK+4Lb8Wj4/pb75338Il80TE4WBXgAAAAAAAB/Zf98L/x7f8ASoIq/wABW/FVPzJEtD4ej+Np/nxO4fa16ZZwrX5Hs7XzP7szy+7xr4O5Ttik4P04S0fmUYP9XqrLinJrEXjLWUujbnoL3hJOotIpRnOMVb0m0pSW3WntWMJZ59/znSca92vx4/rr6tRecVS81T9SPYUPG1V/72p68u054+Gvd8vuca+VX9fl8e6MOjT83TxzcXHdzZxs27W0vRvMcbWzlVZ7Nq8eXItm94Tz6V6H3T98mFfU1n6U4UXBr7ir/wAKn/uqJ6HhR930P4HD/fV+Tk+3MdIPRHmyVsEY1LzPnDDWHTXi+OlZYytjzGhsgLQ0dDGMudS9ni97xY2XK0Frje2WulVtqG5eitV1IonqrTUMqdZz3NR0KFaukpOlSnNRbwm4ptJtZxnas4bWXv3ElGmqtanTbwqk4QzjLipNJtLKzvzyZ3N80kZJ13Ix/uRONUbJYa6pofsg+4CsnN7LYiPXkMuSlGP6Si6PWuiotMapsIo6VZ+vR9hV9/Q6OZlKdJrBRvJVtHU75wUXO2dd0k8rPFuajrNJ4WMN4zjbgkrUFTu3bazlFV+J1tVZactVSazswtrX0GXkN5OiEL9q98sCTjNcqZIRozinN2WnyeRTF7RJ5VOmbC0tiUeXtzVB3fJMRaG1zekMkPcElqucXpCFSElCcq6krvXJa+rpitGx0bc0banOrpCpCmqc6soU4OcZSzrqEm0tXHvUdlOwpu5vKNSrOFO0hKbnGmpSkotLGrrJJ7d2d/Rkw0yqxaiNkeRKMI5T2OmsrufERTg0ZUwJjLGEeKjdydbc4LkUiiWyOXXI97KV2NpCJqPi6dApTqVqk94SmoiEi/st62k5TffNpa0oOEnGVO4lUlKaXixceLjse3LzlbNjyctWFkop0a1acnKKanSjFavK01N5a2tLHaZvqOSpf3/ZrBuOMV5WRzXV/PeKk2wMa27dItfGoVGcGRtpIXZtlGQG6j66tEOk2GHUtdFpTEHqZJD0cjXQxrkK+LrJgkTo+OOm4xs7ipWpcXeW1V287VS1pTrza4mNNuK1o1lJOEsbFnK2PHU9GSdxRp06mvb16arRuWopRpJZqOaT1VKm001nGcZ3mr6fN0OaJvLmrHsjdJhBWyRvCCISx6YrIu7SaOI156dof18bLc3m1hUu6IsleY0VdnG9uqo6IYsPMKuMuuqEqsqNOVaEadVwTqQjJyjGTW2Kk1FvG7OFnk2FdUUIzmqcnOCk1GclquUU8KTSbxnfgtISmgAAAAAAAAAAAAAAAAAAAB2jN8nk/wCKb+iuFNp9L3NrPG3Xo7f/AKsS74O7NK0Gtj1K23/6UtnV0FIsrXpirt1+ST/m/Rbv1U9QdtpSpO1tm6dNt29FtuEct8XHa9hw3lWqry6xVqfdNf8AXy87Ldt2FNxr3a/H/wAqeoOjiaXmqfqR7Dm46r52p68u07Jor/bFP/8Azf0Bn6qCr01Tpx0ZdONOEWlSw1CKfw9LlSyvkLbQdSpLStonUm03WynKTT/yervTfPh/IUy35LVd3pKj9Ldw/wBo6tG/cFnzd60fTqLP0HFpLPujfPP/AObuOvPHTy/l2egph3HEVrY3L3hxQNDWjUuLm6rUrc2t6Im9QsXL1x9iZGjSkF0uMPUqlJpZBBJdt15ht9tllK3XUoNKklCEpywlBOTb3JRWW/RkKLk1GKTk2lFPnbwvnNhXKGcn64aHvuJUFmTWjLTJkaLyJO7yJmbC2lJFcy4zkd8UzNii8kt3eblx2P3lQyl0ejTEF7qneSD7WpIXbZefVaK0p7pRrN0nRlSlmEctqpRnl0qqUlF4klu5HlZ3Hdf2MrOVJKfGRnB60kliNWONem8PfFvZtTa34MHluNshtnYNRxgkwQVyegTOuNqLI28pv4wGtY9K42kcIVQ5HZWUIVUhb17EQrZemkGu6JW3WX3LE5pVlhG4ozdZRrQlxD1ayTWaT1dZqo9yePGxjdh7jjdKtHi9aEkqqTp+K81FtjmL2prW2LGcvYthnFqZyamf9pVOzaMuEZcharW/E+X5KpTl4Tl0nPk2c8WUZOj6xHlWqWC+NZSk97sfYUzX2vEqbr0BlLIU6VMuoRX3emLO0VpLjac4XVSnGMlNaqpTe2vnlhHZl7Uk+Rb+y20bcV3cRUKkZW9OcnFxbcqkFlUuicsYS5OZbWYoY/1u2GyxJpVDMW4JzFkiXwU45PNovA8aTOXSGHnp157UeRKGdgZnBwYDSXNMpbjC3VOkvtXJz0l1tDyjC7e6te2tvCFSvcUaUKiTpynUjFTTWstXL2vV24XJnGcM56dtcVZThTo1JSptqcYxbcMNx8bZs2rG3l2F9YN1CzLmzaeEahUjy7G2XJbLb4q6M+TGp2iS2EdAalcikLjKmR0RpnxBRijDc4vh7bVBR0WkJrEyFMcpVJizIrjSFChZVb6LVajClxkZU2pKb1oxhGLzhtyklnOFvbRtQtate6haY4upKajJVE46jS1m5LGdkU5YSecYSeTJammuqWUYxsTdq3uJJ8iZA12x7KsunR7L2Ak+EovmLGWPy7lU7fcSycrLmQHa97aGzqDo1wycxOIyJ/SqK0Rpi+guhqHijpG/pTod/WMKVvcTjSVSjWdeVOdT3iqxUI4jLanOOUnyY2rqlaWs41lbXUqlWjGU3CpTdJThB+O6cnJ7YraoyxJ4eDD3FerezGdGRxkuFNeM45fjrQ53sjo/YwxROp6zNzyWkTL72hc5xZidESZ0LQrUSy5vOPsV2JFaVRcT1FQTdfYXF9Z2sowr3VChJ7VGrUUW1lLZrP0vn62cVO1uaycqFGpUjFtycYykudpbHt3vC2+06XG2v+d8yqn1FiLC+VspLYuqa0MlR47x7LJorjy18ULkjMke00caXE5rUuqpsckzcQusINWHt64pPaZekPoXmveWltFSrXNKippzjKc0lJLDbWXtSTWcbs5FO3r1tZUaVSo4tKWrGUtVvcmlubxsWzqOyg+tGxmTZZL4DjfAeZ8gTnHqtWhn0OhWMJrKJRB1qFzUMy1HLmFkZVrnHFSR3SK2tSneUqM0lxTHor7bVJJhduKt9aUYQq1rmjSpVEnTnOpGMKmVnMW96xzczfOKdtc1ak4U6VScqbxOEYNtPlzyxw8LrMmdDdPUecuUAxJqDsewZJxsnk0glzHkCO1RmQXJUcUsWOJXMEiM1DLGBecyLblrM3XHkujCYYY3nmUsLKuPJPs59IX3FaNrXtpOnUcYa1Oa/VKcuZ7GsprD2P5TotLbjLynb14zhmTjOPvZrCb5VsfyFlMmvcGceT9yRtCoVyK3I0R2vxxhFsRFL0NsVMiEsxhO5i5qljZc13uJr7Y6xpvLRrCnghGUivVEmNx5phZ5Wqva3ula2ni8VWsqtefi+NxkOJxh52R/VJZWHybefbvan3ncV25OpTuYUo7Vq6ktfOVjLfirbkwsFscAAAAAAAAAAAAAAAAAAAAAAAAbbuQq/nUNXvpebv8A6eMsCj4Rfeyt++pf76mX/Bn78W37y4/3FQ+iEPnZ9RAAAAAAAAAAAAAAAAAAAAAA+YBvv5uzdn/O72U9ueaD6hor7gtvxaPj+lvvnffwiXzRMThYFeAAAAAAAAH9l/3wv/Ht/wBKgir/AAFb8VU/MkS0Ph6P42n+fE7d9+TLPqez9IaKfg797v8A69X5oF3wl++X/wDD0vnmdKL08+AB3b98mFfU1n6U4ed4NfcVb+FT/wBzRPScKPu+j/A6f++uPk+3UdIPRHmzKbRjzbOnn+dNr77bURHFpBf5Becv+T1t/TB7Or0nRZ/dVs/9fS/PXNj50+nO03T5v5RoyP8AKVZRxPTRXk4Xq1n3WleP/wCMiQ6spHPLLpRFmxZHuzV5ml0wKMXZBV9T6+LZLVAXcfITDHPoltbuo0obTRqloWlW78vlmwdTi41oKkv1Jy1VHim9TkxrZxy8pa173V0jOn3rZtxuUlKVKTnjjEtZtVEnJp78bHyZzmWcIvD1HuVV5cp+jmPo/lh/Z9Xt0HJmxlLImpnsYnzkiyxic9FEZBCUZhSqVs78fYW2uEeTmWGuyZQaisupU7tcVdReiODsZ1JUo98Uc1IyUJRWpU2qbTinnla5dvOT0m1f6XagqjVKo403FuMnmPitJrWT5spmnjc3JmdMqQqLm5E5PbB2osfjMiNOpM8LajyfX42Qr3ZDelTMEmkbsqWJHdJbanOWNjVW4g21UWcoL6pzLraejs4W1GpJU76pdSlFYhWuKdXVjHxnOMYwi1hcqzsz8lPc1KtRRVSzp0EpLEqdCdNttYSes8NbFhLa5dOTdBhthRYw07ZuRgyFlp6hm323mLJhmBlPdHkhLH9fJZPXHHk5xXplILnJOQ9Q4/YNigy1yykxXnMVrFLpihbyGKc9nKVUq83cSdbSEtO06EKljY1oUZ7HKddQ141rmEcqMu9pT/U3h5xNp7EXdFRp2a0VUrOF1dQlUjnCVJz1JU7eTayuPjF66zlNpY27fK5J4zIYXJH+Hy1lco5Koq9OkckkfeEhyB2Y35lWntru0OaFRbYejcG5emUJFiY6y00hQSYXfbS62tB7eE4VYQqQkpQqRjOElulGSTi10NNM8zKMoSlGScZRbjKLWHGSeGmuRppprnOjGxgAAAAAAAAAAAAAAAAAAAA7Rm+WBX+Kb+juFNp/72Vv39H/AHsS74PffWh+8r/7qZSLfkxX9Un/AKW8WNp9yWv8Ho/7uJW3v3Zd/wAJr/72ZTDoOY7Jo+WKf/8AnfoDRVab+9d11Uv9/SLfQP32tOut/wCHqlMt+TFf1Sf+lvHRo3732X8Go/mROXSX3wvv4Xcf72ZTDtOI2gckvA4Yq2fP2Iy3Q0jCWlkEkO0WRVVrXa61VOEDqmTYwjjcjPXtSJxkb5k90ixrKxKnRvo/WNTggtWIi6nL0lLp2tUjaK1oLWuL6oralFS1HiTTm1LDwlFbXh434eMFjoyEHc8dVaVG2g61RtZSxshs3tuW1LlccGV59uFdq9GtxcW42ztlTO+Z8RZAfeUYa1eT8GRvCqshpVnt0Q2ZTti5tznmc9+QuTE/NOQVrRb2O2pXeKWLC73C9xWVIq4d92WkLGtXt6VtQrUlYTdOsqylKMdajKf6nDVjHDSfjZ1+c7J8RdWV3To16tarTqSvIudDi8JvFVRzKTex7uTGdu0/dx17zhnJi5EqYYixRPchRErHTBBnKUxOLu73HY9I4ht/kU+SpZW9N6VQ2xRKzInNM5L3ORKW1uTtlixwMVUSNy81NmncUbafCKNerCnKdTXhGcoxlOErZRU4p4ck5eKtVPblbTWVGrWp6IlTpymlTUXKEW0nGvKTTccpeL423k5d5JeGmd5kfKPcvXGY42OL5I5HrNypTLHY+zI1Lk9Pz2uyw2lt7SytaIs5c6Oy02nUUKBCQesVG1tJTkmGXW21gzTWiuDk6mooQurHjJzS1VFt7JSaxq43pvCys70TU9Z6Q0zGGs5St71KMc5lPV8XCW2Uks4xtRi6yQLMkr5JRDjvXiJZEeZRHd3J1ZuPj2Csr+45AsW2waKp8IqJzE2ZMfKrYI1KWWWoURLgisjbfkJArvUEFyUkg6yxnK3jpyU7t0uKlo+n3lKrq8V8LJ1lT1vE13Hi28LW4vD96jljGq9F6tBTc43s++owT4xYpri+MS8bUzrJZ2a6a98mT7sDBs+T3aTkt8esOU2PE/KLtOq0EMmk3yjKF0demrIjM7zyXYQh2R3e1mkiymY3yAFMMauZJg0qXWRr3+KxmX3mFOhVtea1qW8LTTE50XX0ZK9qqnSpxUounJU41p01rR/UY1XOWtB7MNxJbiFepc6OhGpGnfxtISnOcnGSqLjJUo1HhvjXT1YtSTcspS2NH8m4sle3GOtvXjdXk/Ka15cwPrRlHNDZtvj7Gcv1rTSvK2PSDXguKZlhLwWRhfIMqzhI3ItKY6w+Ox2ZnKqLDmJIpRqzV7FjjlYTs3YaQld0bi4pUe8as4XE405++q0qi/VUqPvmp66wsZWTKpSu4XXfNmrerRpVKiuqcJUk6kFspzg/ElxjbXi6rTW5rJF2XoXtFkLWLkpV2lMdzTKMaQ7Gb8S2W4gTyF4UQfc5FnCduWT3l+MjPSHGHytXRziDvEXeUmtqXsSNtUxQ8poId7rN6MrOF7pr3R4pVJVtaHHauZWaox1FDX24zrKKjt18vHIaTVxO30a7HjHCMPGVJSx3zxktfW1d0vetuWzVXMmX/Dp9sXjjAHLxySc5DRotjqyvUxgyjPsSOrZHyD5a/bByRjyUUyumPU0dZybni1W+R6T9ZUiZE5dPfkp9iiiw803EqNrVr6CjThKVrCNaVKFdN5goNQU41E20k9msk1hGYVK1GhpWU5KNZypqpOk8JSbWs4uDeE1seN75iFI2w5eyryQ6Ni12aZvPpGZu/LXjbRgxygfpPkB5IcsfRldhJ9n7dHyl0kdoDa5tsrNaVjqSojZU9IuVWXWyMuh1s9TvelpybvFTjR7wpxtON1OKTjNutGmpLVjLGqmtmzc9hpHjp6Mj3u5yqK6m7ji9bjMNZpubXjNZzjbv3mybCBktK5VLkamfNp6xTtUw6mqkWwdzspsOlSAxRCthHHErJkwo66j0myy24nWRg2alykm2TXErWIx2OUnVoaK2eHovTkqKSs5XEna6uNTGquNdPGzUc3sa2Pk2HZHW790WqrzcKhitu1v1zpqfLrau/O01CRT+Zvzh/wDnEMI+0JlsWq+/dh/8Mr/PbHE/vZefw2n/AP3DVuPQlQAAAAAAAAAAAAAAAAAAAAAAAG27kKv51DV76Xm7/wCnjLAo+EX3srfvqX++pl/wZ+/Ft+8uP9xUPohD52fUQAAAADDDYbJWUXHMmG9ZMLStDjqUZFZpfkqfZOPYGuVu0IxfAFTIiOTxGOSEhTG10pm0ie0UeSuT+jdGyPNpTq5XMrktqhtJ9twe0ZounobS3CXTNrO/tbCvb2Npo6Fedurq+uVrLj69NcbC3pU8SlxTU5N4TjjLlpxioyqTi5JNRUU8Zk9u17diW1pZz89VGWvZvHWSpVGpfOnbN2En/GT3IWDJj+y42iU8xvkFlMRpaQ93Ix62QdtkbBJWxQtfGZ9b4YW4Mzi23tbgpqnMTKzd6lXgxpS3sLmzsKehdK0dLWlCtoynXu7y0vrKrOKdenK746pSqUpJQqUqlxKMoScopvMQ3TmoyUdWeuvEw3FpvY0mtjXLl/IkRFr1tAjguounqqeG5FzBmLNMJaUUUiMfMIl+VcjvDe13u0oe71cukLKiq2xtr5rpK5VKZM2NTUmMTdNcqKFiIhRYaf4MT0hws4TQsno/ROitF14SuLq6krPR1lCdOjGlTxRpzetVqS1aVGjRnOcnsg9rNqtJyrVMYhGMsuTWIxWFs2css7EltJ3btvsdK8a5JyC4xXKUeecSycqDznEDrC7lWYW+aOJrTZFo23RWOuL83yI2bkSBgcIg+x5+dIm7NTuU6XSFMhQu6hto6vA3SVPSWj7Cnc6PuKOlKFW6s9KUbpLRlW1oa7uazua0aTpxtnTlx0KsIVYNKHF68oRcTpTUoqLTU/GUnLEcLO7KWxNYkvfJcnIfvDdrIzI5fMseSfG+V8S5Bh2ODMt1huSWqGFOcmx8nWqGtdIYq4QmdTaNuJbY7FJ2pzRq31ucEK5yby1CWws4w0nF9wSurS1sr+30lorSuj7zSENFu90bXrVaVtfThxlOhcQr29vXpyqUlOpCUaUqdSMJOMpPBtOnKKUoyhOEmoKUXLZUe6LWM4fOk1zNorNa9oI7tFHKzSE43y9FIUpamhzYZbkeMMsbZpZVxsOtcEUZ6FKHpxcTo4tTmtrwuMQJmJQrtrfHnd9RcVlI+E3BavwWuHZ3mk9E3d7CvWo1rTR91Ur1rbitVwqXEZUaSpxuITjOjFvjlFSValSklFqlN03quUXJN5jFttLOxvYl4y2pZytz2mTA8uRgAAAAHzAN9/N2bs/53eyntzzQfUNFfcFt+LR8f0t9877+ES+aJicLArwAAAAAAAA/sutKX2Vr2qUvtrWvcpStOIirRcqVRLLbp1IpZeG3F8i5eb0G9FpVqTlsSqQbllpJKSzy823OOTeXM5tyhYotOI6ndZQm2yla382vGl193cupWlaXUrStK9un4fKaK0pa2Vq7a44yFSNao5JQk8J4W+L2PKafKnybz2OmdEXmkbtXFq6UqUqNOOvOrquWNdtx2bmnFxw3v9HW9ZF3cJ9c/wD7fjwr4ONp4Q6P8qr+Tl0/b5eTbip8G9J+TQ/Krp/c/bPXh1kXdwr1z/8AtGPCHR+zbV3+blzPq6Ofetm9p4N6T8mh+VXZ1elfJ/b7dbVZZSlaVranLtrw+ZWpht3Cvp23W1pTuXUr6cfBuEo2dVtNa1zNxbTSklToxbjzpTjJZe5prlZLwolB6RpqLy4WtOM0n7yTqVp6s1seslJZTWdqaWGdKPQnnDtWJ9e4u9s8ljLy6x2Rx51b32PyBicFbQ9sT20LCXBqeGd1bzk69sdWxenTrW9wRKCFaJWQSpTHFHF2X26zjGcXGajKLWJKSUotPY01LKaabTTTW3cMuMozUtWUWnGSbTTXKmmsPme9b10di5TWYvMxW5Dd5bJnWfuUjPmDjOXJ+dF0xcJaqcrnlTKVsmVKzXpVI1Dvfe6nvZ64xzOcrrlxiq5VdU2usadOFNUo06caSjqKlGMVTUMY1FBJR1cbNVLGNmDMpzc9dzk5uWtryk3NyzlPOcuWdudbOduWSFGNkNh4TkKT5bhmeszxDKs2JcU0zybGMozhgyDLU7u4oXd1Ik8zan1LJH4lzdmxtdHAp1cldi1xb0K1TaapSJzS4ZWdpUowo1La3qUae2nSnRpTpQcU0nCm04Q2NrYlsbzvZvCvXjOVWFetCpN+PVjVnGc1le+nCWs1sWxvbjbtLnm2423WS29tacj7T7HZAaWZ/aZW0Nc2zhk2VN7VKGE289jkjaifZQvToX9mOMMOanlKUU4txt95iRSTffWtdaWj7Gi3KlZWlGbi469K3owk4tJNOUYRbT5Y7pLY09ptO6uqkVGpc15rOUp1qk0mtqlhvCae1PHJseSJ3zJeR5PPDspyXIE3kOTlDyhkh+R3yVvrtPDpE2XpjG1+Nl69wUSA16bzESS9C6XuNy5JelTXpzy7iCuZNGjShTVGFGlCilqKlCEVT1HnMdSMVGMducJYe543kbnUlU42VScquVJ1XJ8Y5JYT1pNyysJJqWcLZjGDrJhMpfkKTPM1n0qkk4mUjWXOMhlsvfHOSyZ9cL7LC71zy/PSpa6Oiy8ssuy5UuVHn3WWWW3X1pbSlN6dOnShGnShCnTisRhCKhCK34jGKSilnckkYlKU5Oc5SnKTzKU5OUm+dybbfyvcW2NzAAAAAAAAAAAAAAAAAAAAB2bPWlq8njWlONDLaceFKcal38Kduvl1rwpSnza14Cn06pS0dWUYt4lTk8cijUi2+fCSbb5C64PSUdLW7bSzGqk3jbKVOSjFJ723sS5Xhb2VSlnWGqDzbaFc0w40y3jfwrzb77rqcac3tV4Vp2vD6fDlt9PWFOhQpydVShSpwl+pt7YQjF4xse3p+jPXccHtJVbivVjGio1K9Wcc1UniVRyWVh42NPGdm4/HrIu7hPrnp/8A8Px4+nwm8IdH+VV/Jy+39j6MweDek/JoflV/6fth9Ga1A1Kkyso4zqfMs6pzubfxr/KKMspwpwp82tP6q+mODSembK6sq9vSlPjKihq60Gl4tWnN5e5bE+jOzO1ZsNFaDvrS/t7isqap0uMcnGprS8ajUhHxUlnMppPLwtr24WejWVpVWqrStK0qoOrStO3StKmXVpWnD5gv9HpxsbSLTTVvSTTWGmoLY1yNcp53SLjK/vZRkpRldV3GS3STqyaa6GinHYcZdrNPp1HIzMYVHppLWGG5DKYyJ/E2aRvDXGZwRGHK55jZMwYUKwhqkxUed7rnVjLeki2xpcrrlyC1OqrU0RSo0pzhUlThKdPbCbhFyg3sepJpuOVseGm1hZ2GVKUVJRlKMZ4U4xk0ppPKUkt+HuycQ2eznHLse/Y+mksgj4qaHdgUvMNkbxGHZSxP6E5sfWQ9xZFiFYc0PTcee3u7aYdcjckJxyRYScQZeXcqUqdVJVaVOpGMoyUZwVRKUZJqSUovEotJxaWU0nlYMwqVKbcoTlBuLi3TlJNxe9Nxabi9zWMc+dxeMPz/AJ4x7D3fHkBzXlyDwCQrKr3+Dw/JEyjUPfF9bE5dVrvGmV6RMrmrrYmTWVULERx1bCCbOqc0sulsdS1tqs+MqW9CpUUcRnUpU5TituzMo5S28/Wtm3aFxWpwdOnWq04PMtSFWdOOedxTSazt2r58nUtGYsuMGSFOZGHKeR2TLyx5eZGsyq0TeTNuSFUhkdyy+QvqmconMmTnvL9e4L73hzNdLlrnctWXLTj6qT637O2t5UlbyoUZUYxUVRdODpJR3KNNpxSTxjC2PHQYjWrKfHKrUVV5cqsZyU25La9dNPbtzt2oq4ZnHNWOJi75Ex5mDKMCyBILnG9/nULyBLItMXy93V1Xu17xJmN3QvTle6LrrljjcsWnXLld1ylVU06tbwnbW9WCp1aFGpThhQhUpU5wikseLGUWorGzCSxjCSRmFetTnKpTq1YTlnWnCpKM5Z2vMotSeXteXte0sN4f32QvThJH96dnyROy851dX94cljm9ObopOqoUOTg6rTj1y1eefdcccsUnmKDTrqmXmXX1rcJI04QgqcIxjCK1VCMUoqPkqKSSjjZhLGDRtyk5SbcpPMpNtyk+dt7W9r2t8pKM42O2GydFWqCZJzzmfIUHYrk97JDZxlCbyyKs16MqpKS5qjr8+r2hvuSk1qSnuSIyakFVrYVzba1tEULS1ozc6Nrb05yb1p0qNKnN53tyjGMnnl2tt+kkncXFSKhOtVnBbFGdWcoxW/ZFya38iSOsx/nTNmJmySMuK8w5TxozTFPRJLmnH+QZbDWyUpaEmkWppGgjru3JntPaQccTQlzKVF9SNMK5vMMutqqWtvWcJVqFGtOGNWdSlCTil5LlGWr0YaeXlPYYhWr0otUq1SmpY11CpKCkuXKi1nP045S12qeThijUvhjHM5WzQ/IXWLs+ijVInhujU3rFnIx5jNZexJFhLXJax13NMdWLr0lW9aHIwxc39HVX3HVkdOm5Qm6cHKm2oScIuUE1hqDazFPl1Xt6ti1U5qMoxnNRk8zjmSjKSeU5LKUsPam+XOOc7bG2XMr4afDpPiDJ2QsUyVQiNbT5DjaaSSDPhzcfdZecgNdow5NbgYiNvLsuNS3qLiDLrLLr7K1tpWmla3oXCUa1KlWipJ4q04VFlY5JqST2ciXUZp1a1Jt0q1Sk9zdKbg31uL5+TZg/liyzlSLZBLy3Gcl5AjuViXFwdycmsUykbRkIp2d0ytE7Ohc0b3JPJC3F0Rr1yRxW2uVFK1MtVkKTTSlB1l+zoUZU+JlSpOjquPEunB0tV8nFtamOjGNrCqVFPjFUmqmc8YpSU88+tnWz05OoKnE1Tw1djoiYSgnHznIkMvcoITIHcuGuEsbECxqbZOujFiu1kVyJva3Be2ons9CY5JEC1WjTqi06k4u/PFUteNTioKpCLhCepDXjCWMxjLGtGDwsxTSeFlbEY156rgpy1JNSlFSlquSyk5R3OSy1lptZe0tYSGoAAAAAAAAAAAAAAAAAAAAAAAbbuQq/nUNXvpebv/p4ywKPhF97K376l/vqZf8ABn78W37y4/3FQ+iEPnZ9RAAAAAMFti41OIBsDhbauFwGS5QZohDMgYhyxD4QnTuk8JhczWMEhYZZD48oUIuyQ2PSeP0JfWVEqveFTW7WKGtGpuRKLae84N3NjfaA0zwXvL+20XWvLu00no67vpypWU7m2i6dS2ua6jKNuqtPVcK00oKSalJLDJYNShKm5KOWpxcm0spYafM2tzexNbcHeQnL+Ys2zmQqGfEs5xjgFkxk+pj1WX4QuheSp9lFzU2WNiOLxJwXdfGqIsDEUsNcXV5aUqh6enJEga01ydEqVX6VtE6F0FRseP0vYaS05V0tazS0Tf0rzRtho6lUjKrO6uadOVCpWqSSUIU7jNOGtKpnGG1IU0szU5uefFetGMcre9qfLuezl2GvxtwdkVkwvyd2QZPjnYJUw4lwxNMc5eiGGX3IeO8/wZROkMQWMb+3xyJu0Rmb43IXaIXNE1i6Zd11KQuqJzTsDxe33lpvoD4RaOqaU4d6MtL/AIPqtpXSGj77Rl5pqnZ3uhLvvSnGNahOvcQuLOnOUZuVCtUxS42GrKpGWJE7qwc68Yyp5lNSi5asoPVT2PKaTaextbHsztJOVY9lTJhTOGS9bsW7Ww2UZCyRhpNkV1yNN5k77LZSw1AVTcmlbvjdBkOVvEth8xRxp5kcWjRD8oZ39azNRJ7UUSrsjqdLUU7+xr6d0LZcI9KcErq3srHSrsqWjbWjT4PaP0leQc7WGkKmj6NK0uKNS6pUq9eVGVWjDP6tJQlUb01k6kVVnSlFRko6kcQjJp6qk0sSWUnsTXPsyWjizH7k4bUyjIsCwXtNDsZuul2WIGVJNg3DKUkkcjyItmcVeaNqZDkqYzeVRmxW3Jq2tretrH7X9wTOalsZj7C7V63p0rf0ocGbax0hp3gxe6Sp8L9FX87XQMdGUKFvo+na3lF1XV0fbWltdYqTTqSg67toOHG1YubjHabXFKM50pONeEoxpqCSWrPxtkYprPW4vVbxlmw/SaOvcR1F1xjMlYnWMSFjw/B258j742K2V5aHVOyJbVyF1aV5CZc3uBCnqlqtMrIKUln8+hxdpnOHz/hxc0LzhdwjurW4pXVtX0te1KFe3qxr0K1KVebjUpVYOUKkJRw4yjJwcUtVuOCCs06tRpppzbTW1PbvTWxoyhHlCMAAAAA+YBvv5uzdn/O72U9ueaD6hor7gtvxaPj+lvvnffwiXzRMThYFeAAAAAAAAAAfpacbbSltphlKU8qlpl1KUp3KUpXhT1O75YhdvRlKUpUqcpSxrSlCLbxuy8ennwiWNatFKMa1ZRWxRVWUYpZbeIppLOeRHPVz/wDljfXL/wBYz3vQ8xR/Jw6f3PS/SzPfFx5+t+Vn/wCodXP/AOWN9cv/AFh3vQ8xR/Jw6f3PS/Sx3xcefrflZ/8AqPzrWta1rWta1r5da141r6daiRJRSUUkluSWEuhLkS3Jci2ETbk3KTbk22222228ttva23tbe1s4GTAAAAAAAAAAAAAAAAAAAAAAAAAAAAAAAACla0rxpXhWnbpWnl0r3QaTTT2prDXOmN24/Xq5/wDyxvrl/wCsQ970PMUef4OG/fn3vPtJu+bjz9b8rP8A9Q6uf/yxvrl/6xnveh5ij+Th/wCnoXoHfFx5+t+Vn/6jipx1aVpU02tK9qtKmXVpWnzaVpWvbBUKCaao0k1uapwTW7c0tm75uYw7iu04utWcWnlOpNp8mGnLbnL5Gt+en8xKRAAAAAAAAAAAAAAAAAAAAAAAAAAAAAAAAAAAAAAAAAAAAAAAbbuQq/nUNXvpebv/AKeMsCj4Rfeyt++pf76mX/Bn78W37y4/3FQ+iEPnZ9RAAAAAAAAAAAAAAAAAAAAAA+YBvv5uzdn/ADu9lPbnmg+oaK+4Lb8Wj4/pb75338Il80TE4WBXgAAAAAAAAAAAAAAAAAAAAAAAAAAAAAAAAAAAAAAAAAAAAAAAAAAAAAAAAAAAAAAAAAAAAAAAAAAAAAAAAAAAAAAAAAAAAAAAAAAAAAAAAG27kKv51DV76Xm7/wCnjLAo+EX3srfvqX++pl/wZ+/Ft+8uP9xUPohD52fUQAAAAAAAAAAAAAAAAAAAAAPmAb7+bs3Z/wA7vZT255oPqGivuC2/Fo+P6W++d9/CJfNExOFgV4AAAAAAAAAAAAAAAAAAAAAAAAAAAAAAAAAAAAAAAAAAAAAAAAAAAAAAAAAAAAAAAAAAAAAAAAAAAAAAAAAAAAAAAAAAAAAAAAAAAAAAAABsA5LXYDHeru/Ou+bMsuJ7NjqMPcxZ5S+EJD13WFJPsbTLHqV9WJU1L1V7UyucpROT1ekIUqyWdKuPSI1amwpMbUaZoTuNH1qVNOU24yjFcupOM2l++wsb9rxks9B3dKy0lb16zahmpTct8YurCUFLCy8Zll46eY+gqm3Y01WEEqku2usyhOoLsOJOJzxi28s0oy2l1l9l1sqrS6262tK0rQfPHb102uJq7N/6nLn50seg+pq8tWk1c2+HHKzVgt+7fJbOjeft4s/Tz56/Wr2dcXfCkY4iv5mr+Tn2G3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dFJ99NJIfH3eUP222uRDQxoFTkvvRZjgL04XJ0ZN55hTcyMj64vTy4G22VLRNDO3r3VyU3Fo29EqVGlE37wtbiclGNCq5NpJOEktvO2klz792XuRHO/s6cZTlcUdWKbbVWEns5oxbbzyY5cc5827ZjJTJmfZLYfMUaTr0sbyznXLuTI8ldCS07mnY55kCQyppIcU5RygoheSgdU5awks88spRaZZYcbbbS+76ZYU5UbSjSl76nBRl0PCbXyZPkl7WjcXl1WhnVqV5yi3tbjsSfypZxybiEh2HMAAAAAAAAAAAAAAAAAAAAAAAAAAAAAAAAAAAAAAAAAAAAAAAAAAAAAAAAAAAAAAAAAAAAAAAAAAAAAAAAAAAAAAAAAAAAAAAAAAAAAAAAAcVpStK0r26VpwrSvcGGk96BTVRJK1rWqYmta141rzLe3Wv8AUI+Jp82evD+dG2tJbpS9L7R0FH52J9bt/UHEU/JXoXZ0fPzsa8/Kl6z7R0FH52J9bt/UMcRT8n5uwa8/Kl6z7R0FH52J9bt/UHEUvJGvPypes+0dBR+difW7f1BxFLyRrz8qXrPtHQUfnYn1u39QcRS8ka8/Kl6z7R0FH52J9bt/UHEUvJGvPypes+0dBR+difW7f1BxFPyfm7Brz8qXrPtHQUfnYn1u39QzxFPyV6F09HT9sIa8/Kl6z7R0FH52J9bt/UHEU/JXoXT0dP2whrz8qXrPtHQUfnYn1u39QxxFPyfm7Brz8qXrPtHQUfnYn1u39QcRS8ka8/Kl6z7R0FH52J9bt/UHEUvJGvPypes+05tRpba0utTlUrTt0rSy3jT8AyqNNPKW35Oww5Se+TfW2ypEqSW4wAAAAAAAAAAAAAAAAAAAAAAAAAAAAAAAAAAAAAAAAAAAAAAAAAAAAAAAAAAAAAAAAAAAAAAAAAAAAAAAAAAAAAAAAAAAAAAAAAAAAAAAAAAAAAAAAAAAAAAAAAAAAAAAAAAAAAAAAAAAAABnrtPyd2b9S8H6w7Bzx0hMix3tTCGqaQxZC1shWq4v17iMZmzZHJwW9R1jSt8hWscloalIaFb0hUGMr7QpfcWiLMUVGj9L0NIV7qhShOFS1k4yjU1Fr4k460HFvZlPY9u5vGTuutH1rSlRrTnCpCvFSjq5WplZ1ZNrfjbnb7T9NBOTrzhyik3n8Lw26QqMF40hpMxlEqyGqkiGLp7VrqnamePlrYzGZUrpIXzi6uDUkPQp0p7dHX065ZYYkLJPzpLStvouNKdWM6kq9Ti4RhqprO3Wes44iuVt5bxjY8mtjo+tfTqRpzjFU4OTlPWUVvxFaqeZP5H8hgMLOM1KMZ+9jJKXjbGk1sz07Tkaak48qbT602njZt2r0bR3fB2v6/Lp838NOIypJ4w1t6Vu+TO3oNcvZseeVPY0ufA+Pq+V2/j4RnWWcZWVvSaysbXs3+wzh4zu6cD0vD6f9fpeX8e1jKW1tLKS2tLp5+kwk3tW3Yt23dntOe7T/wAfK+PHj3OPdGW9zW3Y3zbMfNuz1p8ge9bM7+X7ZycV7Va0+bT+qvx8rwdziMKUXua3Ze1PHXtM7cLKazyMfH8wy5JYy0s87S9HPt2NLdkbeRN875hw/D/X8fSGNZNPVabWzfsT6Q8pfJlZ2Lr6gMpp7MrOFlJp49o24WVjP2+UDEmknJvC3537OXH25WzDzt38mMbX1JY+2TZFtVpvhbUnDmJUs4zTOJDtzljFWOc3X4lj2N2srGGO4ZkKnTEUel2Rlswo6uEytZ+rLbaR2MLGstaiUt6upKRQ1vK+mstI3V/dVlSoU4WNCrWt3WlVzWnUpJJyjSSeYa+FlyWU+dvFlc2VG1oU+MrTd1Vo06saSp+JCNTalObaetq5ysb48z263fjX48eNfzfgFzrJNptJrOxtZwujk2bVy4+UruTOGt+ebZsznp3vdjcc8Pj8z5var6fD407YayW9pb9j3tc6zjZja/RvWDCbayk2lseE3vxq+lbef0M4Gyae1PK50ZA1lJLZmKfIm8ZfNz7uZMYeHhdnyjhx/OM5SSy1t+2zoMZxv6vlAwnnc4vn25e/buXZyGdqxlYb24e/5tuOznyBnWj5S5t638w7M/Jz9Q+Px7f4QbxzYw85yvRs27E8/IOXHRzbcvd9Ps2GaeLNT2/IulG1G2Z02WtThrnNMJRNFCSmQhWilReW5CpZFK1U+XORB7Tex2p6KSSCWxfauuu6neYmpSl9ayvfulpKysowjON1SrTdTW2wdLkSw0858pY6cnXSs1Utbm6c3F286MdTVTUuMcllvOVhZexPJhYLNNPO3O1p7c4xsx0bjkfo2IDIAAAAAAAAAAAAAAAAAAAAAAAAAAAAAAAAAAAAAAAAAAAAAAAAAAAAAAAAAAAAAAAAAAAAAAAAAAAAAAAAAAAAAAAAAAAAAD19ZzRFbIa7415PtdTpkrl/I+6Xbk6yI+Ftx92eMExCcts0i7MRZxOWv2UMRIlTCmLusuITJGBUo55BnNMr8+s82deOk47KcdJXVpdbNnE16viSfSqiXjYSjFvOW1j1lw1cUnYvbKVnRuKGc54ylFayXQ4v3vK+QrOSHT26qm8npr+VfRBlfeJzznuFmIiytpTklwREde8txHXOJOpJlt1yhklTuY8ZVaDy7U5xDghNJuNOIrS2smmZO9q3d2m3QsZ21pQkm8SqVa0JVpR5JRcUo7N0tZbma6NStY2tu1irdcZcVVucYQjJU4yW9Nvbjc8GAXJw45YMQ6FZR3ciWTNa8O7Kvm0TTrfibNe0zY6vcQwuzMOPG3KEldsaM7divMSJRlmeEOJ8ftWv0NsIaIc1PBzW/tylUsapB16Tr1Kt9Z2DpXle2haQuKlCykoVarktWClPXpy4uDjtSlmTa5Ujms6MadtdXSqW9KtK4dGFS5TlCnFPWliOrJOo1sTa2Z3c9v7vzzVmftOlGYs25W1y2L2JYc0Lmbdh21NZ5BG/49sG2ylnkTLIHpGfAcGs6aftMRRv8BMdGxhanF1o4s1VEktRtLYSzz6OhfRlpCjSoXlrbSt9ezV/LWlRuHmLUZudTEGmnhyzjPIQ3srWcbOpUq0K9eFXVuXarV4yjnWTcdWKUtji2ksqWeVGeWXso5FzVGNhE+D66R8oNyfRWPclrcV6eYnR41wZsFqtDErRTrDllkx86YgZMtND5iit16O9Qwmyo2UdPNUN6Fpo4py2mvt6VOhKzV1PSOjtIcfDXu6sqta1uqmXrUtbjXQ1KqeYvxHFPKy2dlac6quJUFZ3lm6cnG2pqnSuLeCjsqOOpxmtB4zjOtjCwjCLk5M3ReHapKIJq9sTrHqFvurzS9OszydtDE4yU3ZKwWriqZI0QWHZdnOP8jQ2IJUkhKKVuMSckjCqfHQmi8hzsJMPsWd+laNWd+qlzQvbnR8beEYwsas4ypVtZuc6tKnKFWWYYUXFSUVswcej6sIWnFUatrQvXVlKbuYpqpS1cRjTqVIuCw87PFezbvy+vnGO8jzjlZteY9IOTjw6TlmTw2HSWUYDS5GY7dbtlZW3xOXO63Zxtd4o1JoM04nkZTMVkB8hDInlTC9nQaQMct7LX6Ry1pWyUqtvT0LXcdKVnRU50413Tk7q3U5YVtqylxkqyzxac1GWGnqrETFSnWnpOgpWFJVXGMpUlNKhWag06+souMaTa15JbMxw22zMJ8kUt2v1U5QuC7P7MaQ7ZK9ecArsm4QSa2Y7WtD/AK7SGBSlOaYVAZ3TXLE8ZX44kaaiOLOt7FN50c7tKNCmRq+trg6OCutji0vdGSt7fSNtC4rOnVle1XUhdRdPKbpyrVJRmmlLbThhbE+R9kl3zbX0birZXDo01OmreniVGSk1jXVOEZQe7GtLc3l5RiRKc/zbk0tF9G0WqjbBIjlDbvHmQc0bBZqe8ZQHIcknDKbKjY3EcSEG5Ej0sbUEOizNS617YUqKhSh4oQ7JrWxS8yOj5YUraOldJaR76qVuKsqsbe3o0qtShGLUVKVV6kk3N53vZuytrOOpWdhZWcbenS17mk69SpOlCcpLWxqYkn4q3djZmHPMNYy3V5SzkhI5k+FxSOY1nPJgYMzJL8ZwpqpFYHdYxNewOVTIEwsiKqm5igCx9QkM9WZBcackhlyhsbzSzbSDyq6ncVrDRmmHTqzqVY6RVvTqSlr1EqipwjLMtjlFNb8Jtb1nJ3ToUbu90bGdOnGFS2dWdOMVGEtVazTS26uevC2FoSjOkEzFiXZnGW5G3nJn5LwydgvJx2ouKcBQqWxmS64Zta6FvOF0mKHdNrNip2TQ5t6JdE3pvd5suVyFpqia3m5xZ3CSIXbanTuaNS0q2VjpiFWNWl31O6qa9G4oywquvHj6iWx60XGGxLHJk0nOlUjc07m60fOk4TVCFGGpUozj8GoS4qOVlJPMmnte3aeaLHs9lmK57B8nwN26xTnHEwjU9hj30Ftc+s0sh70ikMddetryicWdx63O7cjWUQurevbVfUejrkalKYaQZ7KtThVp1aVSLnTq03TlFa0U4Si1Lx4tNJp74uL2LDzg83TqSpVI1IZUqbjKDSTSaesmk8xeMLY01yPOcHpO5VzNmcdptuNGtIskZOOuwZl5n0hnT2ypotBW1SgyblpMrhMmnid/QRlLISz+tc5f7yWK92rFEpii0xOxlXpUtSPKaEo0LOx0pfUqT4+3q6RpxevUa4mjq1IU9Vz1H41OPjY4x7nLDeb/AEjVqXV3o+1qTbp16dlJ+JFNTrZhKbkoprKk/Fyo53RWNnQP++UkhnKK15PCPYSwgm0AYtom3VZw1VWYRx85tMnYUc7IxG55FcJOvYDciuuTnRy6rkZnlJ0topVyGjSrcaL6mLjF2YaO43RC0nK7ue/52vfyuFXqKMZulx6pqmnxXFKOKeHBbU9u1JYleOGkXZRoUHaRuVacQ6McuCmqUpubWu5vLmpKWHsxtZ3uDjyuT+wvy/KbFTJBZp4nvPGsESxaRkqPoMjMDLQrYjI8UhEkcGV6tubXibY2KcWyTMKl2IWIG7I0YaXZe3ORDeagUx3DnpK44OcbOrSV3a15V3RlKnKSdOjNpSTylKS2PfhtLDeSSjGFlS0xxcYVHbV6UaLqRU0sVJxi2njLintWzxkt+485eX8tT7PGTJpmDKL0VIshZAejpBLHwhoZmEp0d1BZZRyu1ojre0siDqlhJfOIbm5InrdS6/qVL7r63euoUIW9GnQp62pTiox15uUkljGZPMpNc7bfSefq1JVqk6k2nOctaWqlBN52tJY1VzJL0Ho81Wzncs1w1ixtydWZ9MMXy9qhJDXuLqps3HIBEcibYZTUSe+q1sRZMylBZEyZIYchob1TDGY6xz2LuMNYHJC2XHI69CbIx5G7oSV1e1dIw0jKlKpm0u7SdZ0baljC1qdGScJwllycoPKe/G09BbVVK3tYWcrONRQxcW9xCEatepl7FKpHElJN6qTTWc7dxYGouB8drdqOU32An+AcOatP+q0SveccYB2KWuE9wXgXMWT3w1kaZXKaReBuVsphMFXIXN6hSFngLlGEiaSRlXH7SkbQwSRLJf3VWFnou2oXFe8hdzVOpXt4xhc3FKMXLUp5mlGcsYk9dSxlZ1t2lpb05XN/WqUaVrO2g506NdudKlUm0k5+LrSimsparWWsLCLM3NyfBM86U5Tddq9utM9ktyMfTzGT3rpPNbYo7R3JEjgLk62RXJGKMiKTMBYXY18JjbU6/wAYMQITI1joQ8o3npToWjtStyvNhC4oX8O97PSNtZVKNWNxC9lrxjNJulOm3Vqyi201Lak8LZymt1KlVtJcdc2de6p1YOjKhHVk4SklUhL9TpqS1dscJ4xtfKZp7Xbv5UwTyoeEMBYqjWJY7jzMbRpjFNjE7jifHcskGwLNOGKERpwap7L5XGniUkMTXB1iaKMMejzu1NLdYnWu/RzXR6cjTeaz0fTutHX93VrXLq07i/4hxr1YQo8XOUouEIyUW3JuUnLLxsWEsrourt297bUadKgqc6Vs6uaMJSqayw1KTTaWrhJJx25e8xggGKcSa07G8tTsjEsXQh/c9FXtWi1rx/KGBHIILApXlXMrtEo7NU8YXlno1pmJ0rdYdFkiuw1G3WHUOtsLXJW5aj6J1695acH7adarBaR+6qlOTjUlGhS1nBTWNV1WvGaab242ZRBGnStrjTFwqcJuzWaFOUcwg6tRxcnHamqafixfyYxldZfuDmDcLkgOUYlueOwaQ5IYcx6nJ1+So9jeC4+lkvaHOcpLGpomV0AYIy0yEqJ3NKzscWrWu51SEPrkjPXqUlqIlJs7GlY6f0XCg6rpzoXUlCpWqVlBxjhuDqOUoqWzWSbWVnnMK6q3WitISqqlrRq22JwhGm5qUtikoRUXhp4eG2mk9yNImc9i8hbCk4gIn5MSKswjhqH4Khd0WijVGDDYPCDnQ5juf720uy55e6XOyqipyOrZafX+zWpilJ6w5V6a2tadrx2pKpJ16068+MqOpic98YOSTjBfrY7kU9avKtxetGCVKnGlHUgoZjHc5YzmW3bLlIHHSQgAAAAAAAAAAAAAAAAAAAAAAAAAAAAAAAAAAAAAAAAAAAAAAAAAAAAAAAAAAAAAAAAAAAAAAAAAAAAAAAAAAAAAAAAAAAABszlfKUyxw2H0R2KhEA7CJHpFgDX/AAOma7pnc+EZLQYVNkRD66LVtkWZDIu3ZKYJM5x1zjxaaQGMzepU1LfXW8+lCaSloenGzvLOpVdSN3VrVNfitR03Uk5RwteWXBvY9aLe3Ys5LCWkpTube4hTcHbwhDDlrKah4ssvVWrrLKw08ZztJMauVofyOU0R8oi84aTOTcwsTzD4XgRvn9rG0Q+DqMTPGK49F2iZlwRcSUkYinc+SKLk8GSJ3V1PcLCkLVYuoamjWgorRcdGxuMNVIVZ3DpazqTjUjUlLi3UWq5aqis1JYXOthJ7pyekHfSo7FFwhRU0oqLhqpayht1W2/eLOeQxx1P3bswDj/KWA8sYajWy+sGZXBkkM2wxKpRIYSqbJpGv5LJPscz2OUVOsAmNie0htdXVC2LqPjOlRtbiQanSkUs6LvRfHztq9C5na3dtT4qncQhGopRaUZQqUpNKcWo598nFrY8J5ht76NGNelUoU61vcS15QnPUaqKTacJpZUltWcbW3szsP6yZuZCqTzAsp1T1fxlqm0a7TC7IEOKQu7zlnIUsmBjyxPdyrLOVJgmQPE/YUaiPpkjJEzmprYmhqXvbaUlOTuV1CtqOj6mpcQvLureO6hxc5OKo04Rw01SpU3JU5PLbm5uTeqk8LCxVu4cZRlbWtO2VGSnFqTrTnNNNcZOcU5RWMKLWEtnLhZVKOVVxDF5BkzNuC9CMe4Y26y5GZ0wyvOiPNeSpbD2dwykjUJcgyjH2DnZGljkRe3e9atVtdD5E+t7IeoMKtRLUJytGq4loSvNUbe50nVuLKlUpyjbyt6UJyVF61KFSupa84xxtxDWktuVltdL0nShKpWo2VOjdVoyhKsq0pRTqpqbhSaUYyll4TlLDeGmsogLB+82LGDAMb1l2s1KjG1mLccS2STXECtLlKXYKyLjtzmd9iiWMxc5hjU+GSGGvS+251Njzo0UMsdTr1dXMyiRmKaeu50bXqXTu7O+qWVWrCNOunShc05qCcabUJzjqVFH9dFtNbGsvbBRvaUaKtri1hdU6c5TpSVSVGdOUsOS1op60ZZzqyinnLzjBdirlU8nI91MD7ewvFmOYg360YyYcD4cwpabIHyIsOCY/GJZDEkEdpC5uFZI/ul8dnElsvlyw6xXRzVJV3W65MisbjIY6EpOxuLKpWqznc1e+qtzsU++ddSVRRitSOrKK8RSeUmtiw1u9J1e+6dxClCEKVJUYUHmUFQ1XF03JrLbUm9dNPONjjlOSEfKg4ExzjTZDD2t/J8wXBsG2ew3LcbZAWX52yLkqfFSN5IuTRiRtEvmDNenbobD7Vjupsxqhj6Sx8cFqVWvlhVW0ksyNaFuKlW1rXOlJ3MrOop04u2pU6eEnFpxhPLm1ha2tlY97sJFpKjCFenQsadKNxBwqPjZ1JZ2tNScUoxi3shjm8bnnfVBtzpmjRrEEJyJyc6HlGcHwPImSEGBXXHGZ5HBcq4FfX10TLplEsjWYwtdpOhgMpeFFskamuWJI4UeRSjpR8taiooah5L12ttpG4qU9Ky0XXnThK4jUoxnTuElsnSlVcY66WxuOvJvGU9iJ7Xj61nShOwWkKUZTVGVOrKE6Mm9saipKUlDL2ayUUv12w55UraaYa+b9acZBw8fj6CZw1D0/18xvOYTjq+rnjXGuTGS/IjlNcKICiXNZVZDGmLzsmDuDVa8nKax9WoalDgWvsPvJxoWyjc6OvoVVUnQvbmrOFSfi1JxajFVlqpYcnHXi4x/XNYSSY0pdOjeWsqLgqtrSpxnThlwpze2VKTy9bCxGS2tcyyYY5W3i1UlsYyarxhya+FcW5ozAwP7DLclO2SpzlGGxW6XUqZJpBhbC0kb0MUxTKqq63Koi+I3J8PgXOqTGrEhXapZUdF3sJUY1dLV6tvQlFxpRo06U5qONWNWtGTlOC2KUVGOtjbvOOtfW01UdPR9KnWqJqVR1JVIpy99KnSklGEst4efF5Nqyawfj8fV8v1Bc4ymnhNrk3dG3Czhcn0YK1bHzb9y2Y9Hy9DM2dwNzXXaLMuLczMMRV4jfcV4hw5jJmsQzC+Truu2HkHRW6aI3iyOxcxsVLllpLinbbEaq9pOJsstdV9eB1K+w0erKhcW8qirxuLivWk3DUWLhpOm461RtRWxyziSedWOHnsubt3FSjWjHUdGjRpRxLWeaK8Wakox988NcsX+uexmaFvK0YvWZEbtpZFoFh9/3uaim5xT7Em5MnyDHiyfs7YS0teUXfW9EmLiK2cpi05DpVelk7ekpJCSZAlRI1yZJVPX+4VbiXZLSleOjpNp2vE03U4pvWdBXWVJU96208uOI5xhPselKbn3zKxpyvYrPHqpNQc4xUY1Hb+9c0kt00m8NJbTD6H7wSRo123zwrM4spn0w3sl2GZxKsrq5QU0K4zJMW5VecrPjmqixEYWESlRO3N7VJz6kvcWKYjK3LSyXSy+iEvuqaNhO60dcU6ipQ0fCrTjR1NZTVSMYJKeutRw1cY1ZZy1lcvJTvZRoXlKpFzneypzlVlLVlGUZObbjqvXc84azHD2rkSwX+Pxrw+PqCz29T29KfWnjm3J7OdnE03y45FyrHO9iy/t0G2GI8orgp8gWEGTajRCD7H5J1vhEcxpiXKjdmee4WUXwCEqjVsHjWTYlEWl1Zsikxk44xOUrMPYFTg31MTuJihSrcly+jnoi4U67tdI1LajcycqtCVCFwk5ZUnRnOalS1o8mJJPbvbZaU7+jqUVc2VO4q0FFU6yqSotqLzHjIRi4zcXy+LnqLOinKi5qbdts77TzeHY8yUk2fY3uC58wpIG1aRjWdYwekDU0FQcm0lWc9M1Y60sTKmjMjsXLHlGa20NczXklweEjlLPQtu7K3s6dSpRlaSjO3uItcbTqLOZ7fFllNpxaw1s2ZyaQ0lWjc17mcITjcqUa1BrEJ03sUFq5acdjUsvasvmLB2B2l1wm+LzsT62aN4+1qanuVM8tl81e8kSvYLK7kpj6VzStcfis+njU0qIBDr6uqhS9M0ebumyBQnb6OjycmTnplm9tYXUKnG3Wkat0405U4QVKFClHWW2U6cG9eeHscpLV/WpZNK13bVIKnb2VO3WtGUpOrOtUai24xjKcY8WtryoxedmW+Xu9hd9P4+N1sXbhfxU9ilMbKNfj6Y77OevnXqmCiY0Tzey3sPZ+t3ZT2O87ndjK/rJVXw4O/R+J610b3vZXNnxyqd8VLmevqOOo7lt6upryzqZWHrpy34iLm874uKVw6agqcKMdXX1nLid8nLVilrY5I7OnBeUX5TB+jO3u0OxR2HIzLcT7gKp425v1qmckcHSNyWCTt4q9Xx2kzbGllXI5JHFdLTo3OUceTLGw+5UaS1ULWHJ6wS0NGVhZWauKlO4sHCdC7pwSlGpByWvxcpSThJPEqbm0/Fbw2SQ0lJXVzcOjCVK5c41reUnKM4SbWrxiimppptSUYuO1Yztdy5J5RrCjhqNnbTrAOkUb15x9maV4zmlH9Jm6Z5MmKB9gciSvbiZK3uZxqquZoXNK2trVGmxvPhbfDKdeF/RpAsfFd1uKOiLiN9bX11pCVzUt4VacY97wpQcZrEVBQn4jjtlLKm55SylHbvU0hSdrXtLezhQp1ZU55VadSUZQfjOWtFZUklGOHFRabw84MDs3ZKxjkezE1uNMGsmEawXDsPgE7uZpY9Su7K2QmE1zvkOXnOrwlS9YHKXUWpLT42i6akbOgW2kuaokwopLZ21CtR47jrmVzxledSnrU4w4mnLGKK1W9ZQe6T2tb9pw1alOfFcXRVHUpRhPE5T4yazrVXre9cs+9WUsb2QYOohAAAAAAAAAAAAAAAAAAAAAAAAAAAAAAAAAAAAAAAAAAAAAAAAAAAAAAAAAAAAAAAAAAAAAAAAAAAAAAAAAAAAAAAAAAAAAAAAABhcxjC5lz7uXnAxhYxhY3YxsxzYMgZAAAEktiWFzIAMJ71u2rofOC54xN5pCTliiGy+URJQ4J6JV58Yf3VhOXJaVurRMsNalaS9SnpW++tCTrry6VvurS3jdXjpOlTqfCU4Tw8rWipYa5VlPDNoylBtwlKLexuLcW1zNprJbZhhhxhhppl5ppt9xhppl115hhl91brzDL7q1uvvvurW6666tbrrq1rWta1rUbpJLCWEtiS3Jcxr25+Xn6z+Aws5ws8/Lz/PtMYXMgBkAN6w9q5uT0fK/SAH2+3oQGMLfhZznOOXdnrxsAGQAMYWzYtm7Zu6uYAZwt2NnMAAAAB9vRuAABu3AAAAAAAAAAAAAAAAAAAAAAAAAAAAAAAAAAAAAAAAAAAAAAAAAAAAAAAAAAAAAAAAAAAAAAAAAAAAAAAAAAAAAAAAAAAAAAAAAAAAAAAAAAAAAAAAAAAAAAAAAAAAAAAAAAAAAAAAAAAAAAAAAAAAAAAAAAAAAAAAAAAAAAAAAAAAAAAAAAAAAAAAAAAAAAAAAAAAAAAAAAAAAAAAAAAAAAAAAAAAAAAAAAAB5fCnx7fx+PbBJt4SbbaSSWW23hJJbW23yJ5z1IJNvCTbk0kt+W3hJLnb9r9Gx7V/k2c9bTHOrVizH0tyC+syVGrfaR5dG49Gor0mqm0tve5hL1KKNGOy2lCr0aKjogUGUQO1UBDwkIvXJfcT0Fwc4O6PttI8NtNe5sryGvbaOt4upd1IYTb4uEalVtJ+NqxjGLajrtrZ9A0dwPt428LjS9zOlKrFShb0mk4prK4yTTbk1twmklse0zM8j8b694CSezRrv8ORW+EXcc/CumP5Fe/VHf4NcHPO3PrTHkfjfXvAST2aNd/hyHhF3HPwrpj+RXv1Q8GuDnnbn1pjyPxvr3gJJ7NGu/wAOQ8Iu45+FdMfyK9+qHg1wc87c+tMeR+N9e8BJPZo13+HIeEXcc/Cumf5FedP+p6V6OkeDXBzztz60x5H4317wEk9mjXf4ch4Rdxz8K6Z/kV50/wCp6V6OkeDXBzztz60x5H4317wEk9mjXf4ch4Rdxz8K6Y/kV79UPBrg55259aY8j8b694CSezRrv8OQ8Iu45+FdMfyK9+qHg1wc87c+tMeR+N9e8BJPZo13+HIeEXcc/CumP5Fe/VDwa4OedufWmPI/G+veAkns0a7/AA5Dwi7jn4V0x/Ir36oeDXBzztz60x5H4317wEk9mjXf4ch4Rdxz8K6Y/kV79UPBrg55259aY8j8b694CSezRrv8OQ8Iu45+FdMfyK9+qHg1wc87c+tMeR+N9e8BJPZo13+HIeEXcc/Cumf5FedH+p6H6egeDXBzztz60x5H4317wEk9mjXf4ch4Rdxz8LaZ/kV50f6nofp6B4NcHPO3PrTHkfjfXvAST2aNd/hyHhF3HPwrpj+RXv1Q8GuDnnbn1pjyPxvr3gJJ7NGu/wAOQ8Iu45+FdMfyK9+qHg1wc87c+tMeR+N9e8BJPZo13+HIeEXcc/CumP5Fe/VDwa4OedufWmPI/G+veAkns0a7/DkPCLuOfhXTH8ivfqh4NcHPO3PrTHkfjfXvAST2aNd/hyHhF3HPwrpj+RXv1Q8GuDnnbn1pjyPxvr3gJJ7NGu/w5Dwi7jn4V0x/Ir36oeDXBzztz60x5H4317wEk9mjXf4ch4Rdxz8K6Z/kV50/6npXo6R4NcHPO3PrTHkfjfXvAST2aNd/hyHhF3HPwtpn+RXnT/qelejpHg1wc87c+tMeR+N9e8BJPZo13+HIeEXcc/CumP5Fe/VDwa4OedufWmPI/G+veAkns0a7/DkPCLuOfhXTH8ivfqh4NcHPO3PrTHkfjfXvAST2aNd/hyHhF3HPwrpj+RXv1Q8GuDnnbn1pjyPxvr3gJJ7NGu/w5Dwi7jn4V0x/Ir36oeDXBzztz60x5H4317wEk9mjXf4ch4Rdxz8K6Y/kV79UPBrg55259aY8j8b694CSezRrv8OQ8Iu45+FdMfyK9+qHg1wc87c+tMeR+N9e8BJPZo13+HIeEXcc/Cumf5FedH+p6H6egeDXBzztz60x5H4317wEk9mjXf4ch4Rdxz8LaZ/kV50f6nofp6B4NcHPO3PrTHkfjfXvAST2aNd/hyHhF3HPwrpj+RXv1Q8GuDnnbn1pjyPxvr3gJJ7NGu/w5Dwi7jn4V0x/Ir36oeDXBzztz60x5H4317wEk9mjXf4ch4Rdxz8K6Y/kV79UPBrg55259aY8j8b694CSezRrv8OQ8Iu45+FdMfyK9+qHg1wc87c+tMeR+N9e8BJPZo13+HIeEXcc/CumP5Fe/VDwa4OedufWmPI/G+veAkns0a7/AA5Dwi7jn4V0x/Ir36oeDXBzztz60x5H4317wEk9mjXf4ch4Rdxz8LaZ/kV50/6npXo6R4NcHPO3PrTHkfjfXvAST2aNd/hyHhF3HPwrpn+RXnT/AKnpXo6R4NcHPO3PrTHkfjfXvAST2aNd/hyHhF3HPwrpj+RXv1Q8GuDnnbn1pjyPxvr3gJJ7NGu/w5Dwi7jn4V0x/Ir36oeDXBzztz60x5H4317wEk9mjXf4ch4Rdxz8K6Y/kV79UPBrg55259aY8j8b694CSezRrv8ADkPCLuOfhXTH8ivfqh4NcHPO3PrTHkfjfXvAST2aNd/hyHhF3HPwrpj+RXv1Q8GuDnnbn1pjyPxvr3gJJ7NGu/w5Dwi7jn4V0x/Ir36oeDXBzztz60x5H4317wEk9mjXf4ch4Rdxz8K6Z/kV50f6nofp6B4NcHPO3PrTHkfjfXvAST2aNd/hyHhF3HPwtpn+RXnR/qeh+noHg1wc87c+tMeR+N9e8BJPZo13+HIeEXcc/CumP5Fe/VDwa4OedufWmPI/G+veAkns0a7/AA5Dwi7jn4V0x/Ir36oeDXBzztz60x5H4317wEk9mjXf4ch4Rdxz8K6Y/kV79UPBrg55259aY8j8b694CSezRrv8OQ8Iu45+FdMfyK9+qHg1wc87c+tMeR+N9e8BJPZo13+HIeEXcc/CumP5Fe/VDwa4OedufWmPI/G+veAkns0a7/DkPCLuOfhXTH8ivfqh4NcHPO3PrTHkfjfXvAST2aNd/hyHhF3HPwtpn+RXnT/qelejpHg1wc87c+tMeR+N9e8BJPZo13+HIeEXcc/C2mf5FedP+p6V6OkeDXBzztz60x5H4317wEk9mjXf4ch4Rdxz8K6Y/kV79UPBrg55259aY8j8b694CSezRrv8OQ8Iu45+FdMfyK9+qHg1wc87c+tMeR+N9e8BJPZo13+HIeEXcc/CumP5Fe/VDwa4OedufWmPI/G+veAkns0a7/DkPCLuOfhXTH8ivfqh4NcHPO3PrTHkfjfXvAST2aNd/hyHhF3HPwrpj+RXv1Q8GuDnnbn1pjyPxvr3gJJ7NGu/w5Dwi7jn4V0x/Ir36oeDXBzztz60x5H4317wEk9mjXf4ch4Rdxz8K6Z/kV50f6nofp6B4NcHPO3PrTHkfjfXvAST2aNd/hyHhF3HPwtpn+RXnR/qeh+noHg1wc87c+tMeR+N9e8BJPZo13+HIeEXcc/CumP5Fe/VDwa4OedufWmPI/G+veAkns0a7/DkPCLuOfhXTH8ivfqh4NcHPO3PrTHkfjfXvAST2aNd/hyHhF3HPwrpj+RXv1Q8GuDnnbn1pjyPxvr3gJJ7NGu/w5Dwi7jn4V0x/Ir36oeDXBzztz60x5H4317wEk9mjXf4ch4Rdxz8K6Y/kV79UPBrg55259aY8j8b694CSezRrv8ADkPCLuOfhXTH8ivfqh4NcHPO3PrTHkfjfXvAST2aNd/hyHhF3HPwtpn+RXnT/qelejpHg1wc87c+tMeR+N9e8BJPZo13+HIeEXcc/Cumf5FedP8AqelejpHg1wc87c+tMeR+N9e8BJPZo13+HIeEXcc/CumP5Fe/VDwa4OedufWmPI/G+veAkns0a7/DkPCLuOfhXTH8ivfqh4NcHPO3PrTHkfjfXvAST2aNd/hyMrhF3G+XSumfksrz6aQ8GuDnnbn1pmGm0HJs561ZOamrKWPZbj98eUqxWxUkK6NyGNSqqeqa0xuZZhEFS2NWOyKlTb1iGrquUF0XNNy8hnSH2LlVhDQPB3hFo+vpHgTppaSnaQ4y50dXTp3UIbcfqclTqxbw8a8ZRljCks7a/SPBC3lb1LjRFzOrOlFylb1cPWUVmWrJJNSxjCesnzo1wDxGq45jLOU2mnvW17HnG1bmnzHgMOOx5ym0871hvY88q3MAAAAAAC54TfcVMomZZ2ri5KxGW17dOF1jolutrxpWlacK0pXjStK08ulaV7YuOD9KFfTmi6U1rQle0G1s2uM1NLbzuKLLQ8I1NK2EJJOLuaWU1lbJay2daR9IbkU40xsfJ24bdmptSonCZPmVZDJVackso53eEeU5hEky9aZZbbcoUEx6MMbWWYbW6+xI3JiLa0LKstt+f92O9uLvugaap1puULF2tnbR26tOjG1o1dVRbaT16s22ks7G1nafVtJtu7mm21FRxl5xs2Y5vttNrY+XleAAAAAAAAAAAAAAAAAAAAAAAAAAAAAAAAAAAAAAAAAAAAAAAAAAAAAAAAAAAAAAAAAAAAAAAAAAAAAAAAAAAAAAAAAAAAAAAAAAAAAAAAAAAAAAAAAAAAAAGqTlrI0xvnJ25ldnVtSLXCGvmKpDGlagks09neFmVIfE1K9CZfbdenUHR6TPjWYaVWy+9I4qSLq1LNvtu+odxy+uLPugaFpUJuNO/wC+rO5jl4qUJW1Wq4uO54nSg03nGHznfo2TjdwSbxNOMll4axyrc+XHS8nzeZrfcZMpYZdXjcZJXy+6ta1rWt17mquurWta1rWta1rWta1rWte3Wtaj6DwhpQoac0rSppRhG9r4S3LWm5NLoy2fK9MwjT0rfwgsRVzVwlyZlrPd0tlsCmKwAAAAAuSG/wCF0W/yiZf9ZJhecGvv/or+GUvpLXQf330f/Caf0n0puRo/m3Nc/wDGy/7e2Th8w7rP+cPhN/C6H/gbU+paS+66nVH81Gz4fOjgAAAAAAAAAAAAAAAAAAAAAAAAAAAAAAAAAAAAAAAAAAAAAAAAAAAAAAAAAAAAAAAAAAAAAAAAAAAAAAAAAAAAAAAAAAAAAAAAAAAAAAAAAAAAAAAAAAAAAADWDyy/825sZ/jYg9vbGI+i9yb/ADh8Gf4XX/8AA3R26P8Auuj1v81nzWZl/hdKf8onr/WSkfUOE/8Azg0v/DavsaR8v05999Ifwmp9BbYoiqAAAAALkhv+F0W/yiZf9ZJhecGvv/or+GUvpLXQf330f/Caf0n0puRo/m3Nc/8AGy/7e2Th8w7rP+cPhN/C6H/gbU+paS+66nVH81Gz4fOjgAAADATePdtTpwtwAkT43T5Bpm/JVuPzTD5WZGOxqy41mK66l2Fx1/67X8HWt3Qrrm6nEilOlf2WtS/oHAPgTT4ZLT/GaQnYvQui5aRjqW8a6uHHjf1KWtVp8WnqLx1rb3s2HZaWquVXbk4qlT11hZ1nhtJ5xheK/YZ9j5+cYAAAAAAAAAAAAAAAAAAAAAAAAAAAAAAAAAAAAAAAAAAAAAAAAAAAAAAAAAAAAAAAAAAAAAAAAAAAAAAAAAAAAAAAAAAAAAAAAAAAAAAAAAAAAAAAGsHll/5tzYz/ABsQe3tjEfRe5N/nD4M/wuv/AOBujt0f910et/ms+azMv8LpT/lE9f6yUj6hwn/5waX/AIbW+dHy/Tn330h/Can0FtiiKoAAAAAuSG/4XRb/ACiZf9ZJhecGvv8A6K/hlL6S10H999H/AMJp/SfSm5Gj+bc1z/xsv+3tk4fMO6z/AJw+E38Lof8AgbU+paS+66nVH81Gz4fOjgAA0juPL1aYv+bcE4UwM05e2CLzpnmGa/NubYhj1+jmuUemslkZDS6tR+WZoiZU8rkDGzXnyVKzwBllLe+ISybbZC2pzT16TfUk1rbEks71nHVv+Y2UW03s2LO/k5yzuW7+XWhH+cfZ+FXDvm/1D7v3Dd3Dvkzwam+nP+Ulnoz3t5+IfzSN9I+ClUAAAAAAAAAAAAAAAAAAAAAAAAAAAAAAAAAAAAAAAAAAAAAAAAAAAAAAAAAAAAAAAAAAAAAAAAAAAAAAAAAAAAAAAAAAAAAAAAAAAAAAAAAAAAAAABrB5Zf+bc2M/wAbEHt7YxH0XuTf5w+DP8Lr/wDgbo7dH/ddHrf5rPmszL/C6U/5RPX+slI+ocJ/+cGl/wCG1vnR8v05999Ifwmp9BbYoiqAAAAALkhv+F0W/wAomX/WSYXnBr7/AOiv4ZS+ktdB/ffR/wDCaf0n0puRo/m3Nc/8bL/t7ZOHzDus/wCcPhN/C6H/AIG1PqWkvuup1R/NRs+Hzo4AANBnLDtTYx5t5EpoZW1A0NLdyoWGkje1taNO3tyBKS0uVhKZGiSFkpkqcqylLSySCrC7LaUtttpSnASQ97U/er50bw/X/vH86Krlu/lzoT/nHl//ADcP+Z8eH9Y+7dw3dw7/AO7M/wD/AKOX7Z+Qs9Ge9vPxP0T5Ptj5TfSPgpUgAAAAAAAAAAAAAAAAAAAAAAAAAAAAAAAAAAAAAAAAAAAAAAAAAAAAAAAAAAAAAAAAAAAAAAAAAAAAAAAAAAAAAAAAAAAAAAAAAAAAAAAAAAAAAAAaweWX/m3NjP8AGxB7e2MR9F7k3+cPgz/C6/8A4G6O3R/3XR63+az5rMy/wulP+UT1/rJSPqHCf/nBpf8Ahtb50fL9OfffSH8JqfQW2KIqgAAAAC5Ib/hdFv8AKJl/1kmF5wa+/wDor+GUvpLXQf330f8Awmn9J9KbkaP5tzXP/Gy/7e2Th8w7rP8AnD4Tfwuh/wCBtT6lpL7rqdUfzUbPh86OAADVPykmquZtkctcmjLMUsbW7smtO9eOs6ZZPcX9qZTWfHUdQrSHRzbk7koINe1xJp5dC2pttPXHUrW4sq6lKjeMklJP9dFpc3Jzc2dnJz5NotLWzyxa+XKf0GN3Ld/LrQn/ADjy/wD5uH/1D7x3Dd3Dv/uzP/8A6C00Z728/EfRP7fZm+kfBCpAAAAAAAAAAAAAAAAAAAAAAAAAAAAAAAAAAAAAAAAAAAAAAAAAAAAAAAAAAAAAAAAAAAAAAAAAAAAAAAAAAAAAAAAAAAAAAAAAAAAAAAAAAAAAAAA1g8sv/NubGf42IPb2xiPovcm/zh8Gf4XX/wDA3R26P+66PW/zWfNZmX+F0p/yiev9ZKR9Q4T/APODS/8ADa3zo+X6c+++kP4TU+gtsURVAAAAAFyQ3/C6Lf5RMv8ArJMLzg19/wDRX8MpfSWug/vvo/8AhNP6T6U3I0fzbmuf+Nl/29snD5h3Wf8AOHwm/hdD/wADan1LSX3XU6o/mo2fD50cAAAAaFuW6+XWhHl8PFHlcftuH/1/H0h967h27h49+ODNRrn/APzGzm37OR7ukttGZ1bz8T9E/l+RchvpHwUqQAAAAAAAAAAAAAAAAAAAAAAAAAAAAAAAAAAAAAAAAAAAAAAAAAAAAAAAAAAAAAAAAAAAAAAAAAAAAAAAAAAAAAAAAAAAAAAAAAAAAAAAAAAAAAAANYPLL/zbmxn+NiD29sYj6L3Jv84fBn+F1/8AwN0duj/uuj1v81nzWZl/hdKf8onr/WSkfUOE/wDzg0v/AA2t86Pl+nPvvpD+E1PoLbFEVQAAAABckN/wui3+UTL/AKyTC84Nff8A0V/DKX0lroP776P/AITT+k+lNyNH825rn/jZf9vbJw+Yd1n/ADh8Jv4XQ/8AA2p9S0l911OqP5qNnw+dHAAAAFIqQIVtSqrUSRXVPf1UiqpOSoqQZ2v7ITU2y/qV/wDJp/Ks5t3ap2+0JaVetR1+JrVaXGR1Z8VUnT14+TPVa1o7XseVt3GU2tzazseG1lc2wqxEYAAAAAAAAAAAAAAAAAAAAAAAAAAAAAAAAAAAAAAAAAAAAAAAAAAAAAAAAAAAAAAAAAAAAAAAAAAAAAAAAAAAAAAAAAAAAAAAAAAAAAAAAAAAAAAAA1g8sv8Azbmxn+NiD29sYj6L3Jv84fBn+F1//A3R26P+66PW/wA1nzWZl/hdKf8AKJ6/1kpH1DhP/wA4NL/w2t86Pl+nPvvpD+E1PoLbFEVQAAAABc8KsuMmMTstpxrfJWMu3tVrWt17mlpSlLbaVurXjXtUtpWta9qlK1qLfg/WhQ07oqpUajCN5R1m9y1pqKb6MvbzLLe4sdD1I09K2EpNJK5pZb2JZkor0t/IfSD5FGUsL9yeGH2Zpckq1zhD9lSOyhGQcWYezvC7KMvl6REtLtrW4g5RHZOyOZVplLa3pl5JttK230qPBd2SwuLPh/pmtWg40tId7XlrPD1KlGVtRpZjJrEnGdKSeq3hOOd59W0opK7k8PEoxaeMxeEt2Nr2NLY/kNrw+WnAAAAAAAAAAAAAAAAAAAAAAAAAAAAAAAAAAAAAAAAAAAAAAAAAAAAAAAAAAAAAAAAAAAAAAAAAAAAAAAAAAAAAAAAAAAAAAAAAAAAAAAAAAAAAAAAAAAAAAAGqHlrpSwsPJ35hZnZzSonObPuK47F0Z51hZ7w8IcpRCXq0SIu66l55yePRh7czbS6XVsTIDjLqUttrWn1HuN2FzecP9DVqEHKlo93N5dTw9WlRjbVqTcpYcU3OrFJSccpSxlo79GxcruDw8QUpN42LY97ysZ2/QfN7mtlS5lLC7v7qySvll1K0rStLrHNVbWlaXUpdStK0rxpdSlaV7VaUr2h7/hDWhX05pWrTetCV7X1Wtz1ZuLa51lPD5T5Xpmcamlb+cHmLuaqTXRLVftTRbIpysAAAAAOaV4V48KfH0uHb/wDPyw2ppptNPKaeGmtq29DG1YabTTymnhp5ytvRydSNiWsHKM511cVrnjGOQplj99ckqVK8KIySxvbDKqI6H0SKJHD5UUojSlei6pf0Zcob3Iwq5avuR2NthppKr3L4RaA0/o+jo3hroRaVdrCMLe/otQu6UNXV2VIuNSMsbHKEtvvsJ7T3ujuGNF0IW2lraVeVGMYwuKSi5NJYWvHenjZlZTSy1naZr+SB99e//JPYX13+Awq/cHuPfgTS/wDOF7+kFj4UcHvi9x6r7B5IH317/wDJPYX13+Awe4Pce/Aml/5wvf0geFHB74tceq/t6fmHkgffXv8A8k9hfXf4DB7g9x78B6X/AJwvf0geFHB74tcer1876vT0PLyQPvr3/wCSewvrv8BgegO49+A9LPf/AKQvunnr8uF6ehjwp4PfFbn1ev8AddX23vJA++vf/knsL67/AAGD3A7j34E0ty/6Qvun/X8uF6ehjwp4PfFbn1ev911fbe8kD769/wDknsL67/AYPcHuPfgPS/8AOF7+kGXwo4PfFrj1evp6vT0PLyQPvr3/AOSewvrv8Bg9we49+BNL/wA4Xv6QY8KOD3xe4X8V/TkeSB99e/8AyT2F9d/gMHuD3HvwJpf+cL39IHhRwe+L3HqvsHkgffXv/wAk9hfXf4DB7g9x78CaX/nC9/SB4UcHvi9x6r7B5IH317/8k9hfXf4DB7g9x78CaX/nC9/SDPhRwe+LV/VY8kD769/+Sewvrv8AAYPcHuPfgPS/84Xv6QPCjg9s/wAmuPV6unr3c3SsPJA++vf/AJJ7C+u/wGD3A7j34E0tyf6Qvuj/AF/Jl+jpRjwp4PfFbn1er91183Y8kD769/8AknsL67/AYFoDuPfgPSy//UL7o5q/Jl+jpQ8KeD3xW59Xq/ddfN2PJA++vf8A5J7C+u/wGD3B7j34D0v/ADhe/pA8KOD3xa49Xq6evdzdKHkgffXv/wAk9hfXf4DB7g9x78CaX/nC9/SB4UcHtn+T3C/iv27/AGDyQPvr3/5J7C+u/wABg9we49+BNL/zhe/pA8KOD3xe49V9g8kD769/+Sewvrv8Bg9we49+BNL/AM4Xv6QPCjg98XuPVfYPJA++vf8A5J7C+u/wGD3B7j34E0v/ADhe/pA8KOD2Pua49V57B5IH317/APJPYX13+Awe4Pce/Ael/wCcL39IHhRwe+LXHL+t6+nq9O3cx5IH317/APJPYX13+AwPQHce/Aelnv8A9IX3Tz1+XC9PQx4U8Hvitzy/rev911f18ryQPvr3/wCSewvrv8Bg9wO49+BNLcv+kL7p/wBfy4Xp6GPCng98VueX9b1/uur+vleSB99e/wDyT2F9d/gMHuD3HvwHpf8AnC9/SDPhRwe+LXHL+t68cvV6du5jyQPvr3/5J7C+u/wGD3B7j34E0v8Azhe/pBjwo4PfF7j1WPJA++vf/knsL67/AAGD3B7j34E0v/OF7+kDwo4PfF7j1X2DyQPvr3/5J7C+u/wGD3B7j34E0v8Azhe/pA8KOD3xe49V9g8kD769/wDknsL67/AYPcHuPfgTS/8AOF7+kDwo4PfF7j1WPJA++vf/AJJ7C+u/wGD3B7j34D0v/OF7+kGfCjg98WuOT9b1Z5ev0bN6HkgffXv/AMk9hfXf4DB7gdx78CaW5P8ASF90f6/ky/R0ox4U8Hvitzyfrer911/1cjyQPvr3/wCSewvrv8BgWgO49+A9LL/9Qvujmr8mX6OlDwp4PfFbnk/W9X7rr/q5HkgffXv/AMk9hfXf4DB7g9x78B6X/nC9/SB4UcHvi1xyfrerp6/Rs3oeSB99e/8AyT2F9d/gMHuD3HvwJpf+cL39IHhRwex9zXHqvPYPJA++vf8A5J7C+u/wGD3B7j34E0v/ADhe/pA8KOD3xe49V9g8kD769/8AknsL67/AYPcHuPfgTS/84Xv6QPCjg98XuPVfYPJA++vf/knsL67/AAGD3B7j34E0v/OF7+kDwo4Pbf8AJ7h/xX7N3tHkgffXv/yT2F9d/gMHuD3HvwHpf+cL39IHhRwe+LXHq9fT1b+foY8kD769/wDknsL67/AYHoDuPfgPSz3/AOkL7p56/LhenoY8KeD3xW59Xr/ddXP2vJA++vf/AJJ7C+u/wGD3A7j34E0ty/6Qvun/AF/LhenoY8KeD3xW59Xr/ddXP2vJA++vf/knsL67/AYPcHuPfgPS/wDOF7+kGfCjg9t/ya45f1vX09W/n6Hl5IH317/8k9hfXf4DB7g9x78CaX/nC9/SB4UcHvi1f1WPJA++vf8A5J7C+u/wGD3B7j34E0v/ADhe/pBjwo4PfF7j1X2DyQPvr3/5J7C+u/wGD3B7j34E0v8Azhe/pA8KOD3xe49V9g8kD769/wDknsL67/AYPcHuPfgTS/8AOF7+kDwo4PfF7h/xX9GB5IH317/8k9hfXf4DB7g9x78B6X/nC9/SDPhRwe+LXHq9XT1+jpWHkgffXv8A8k9hfXf4DB7gdx78CaW5P9IX3R/r+TL9HSjHhTwe+K3Pq9X7rr+255IH317/APJPYX13+AwLQHce/Aell/8AqF90c1fky/R0oeFPB74rc+r1fuuv7bnkgffXv/yT2F9d/gMHuD3HvwHpf+cL39IHhRwe+LXHyx6uZ9fo6Vh5IH317/8AJPYX13+Awe4Pce/Aml/5wvf0geFHB74tceq/t6PmHkgffXv/AMk9hfXf4DB7g9x78CaX/nC9/SB4UcHvi9x6r7B5IH317/8AJPYX13+Awe4Pce/Aml/5wvf0geFHB74vceq+weSB99e//JPYX13+Awe4Pce/Aml/5wvf0geFHB74vcP+K/6h5IH317/8k9hfXf4DB7g9x78B6X/nC9/SB4UcHvi1x6vX09X2Ty8kD769/wDknsL67/AYHoDuPfgPSz3/AOkL7p56/LhenoY8KeD3xW59Xr/ddX23vJA++vf/AJJ7C+u/wGD3A7j34E0ty/6Qvun/AF/LhenoY8KeD3xW59Xr/ddX23vJA++vf/knsL67/AYPcHuPfgPS/wDOF7+kGfCjg98WuPV6+nq+yeXkgffXv/yT2F9d/gMHuD3HvwJpf+cL39IMeFHB74vceqx5IH317/8AJPYX13+Awe4Pce/Aml/5wvf0geFHB74vceq+weSB99e//JPYX13+Awe4Pce/Aml/5wvf0geFHB74vceq+weSB99e/wDyT2F9d/gMHuD3HvwJpf8AnC9/SB4UcHvi9x6rHkgffXv/AMk9hfXf4DB7g9x78B6X/nC9/SDPhRwe+LXHq9XT1/ZrDyQPvr3/AOSewvrv8Bg9wO49+BNLcn+kL7o/1/Jl+jpRjwp4PfFbn1er911/bc8kD769/wDknsL67/AYFoDuPfgPSy//AFC+6OavyZfo6UPCng98VufV6v3XX9tzyQPvr3/5J7C+u/wGD3B7j34D0v8Azhe/pA8KOD3xa49Xq6ev286w8kD769/+Sewvrv8AAYPcHuPfgTS/84Xv6QPCjg98XuF/Ff8AWPJA++vf/knsL67/AAGD3B7j34E0v/OF7+kDwo4PfF7j1X2DyQPvr3/5J7C+u/wGD3B7j34E0v8Azhe/pA8KOD3xe49V9g8kD769/wDknsL67/AYPcHuPfgTS/8AOF7+kDwo4PfFrj1X9vT8w8kD769/+Sewvrv8Bg9we49+A9L/AM4Xv6QPCjg98WuPV6+d9Xp6Hl5IH317/wDJPYX13+AwPQHce/Aelnv/ANIX3Tz1+XC9PQx4U8Hvitz6vX+66vtveSB99e//ACT2F9d/gMHuB3HvwJpbl/0hfdP+v5cL09DHhTwe+K3Pq9f7rq+295IH317/APJPYX13+Awe4Pce/Ael/wCcL39IMvhRwe+LXHq9fT1enoeXkgffXv8A8k9hfXf4DB7g9x78CaX/AJwvf0gx4UcHvi9wv4r+nI8kD769/wDknsL67/AYPcHuPfgPS/8AOF7+kB8KOD2Pue4zzau/08voRhRs/wAoznTaNW3vGTshTHID63JVSVnUSYljZGGKUWUJ6UpjkPipSaNJl63qdnSVydvbjTLkKC5ba42FEkpbLwh4P6A0fcaN4F6EjolXMFTub6olO6qRxhfqrc6kpY2a1SWxvWWZZK/SXDGgrapb6ItnRlUi1Ur1cKUU1t1Ev1z3Jy2JYwthrsHiMtttvLbbb3tt8rzty97+dngW2222228tva23vbfK2AAAAAAAAHPHtcPDx+PgGMbc9GPt0mMbc9GPt0nAyZAAAAAAAAAAAAAAAAAAAAAAAAAAAAAAAAAAAAAAAAAAAAAAAAAAAAAAAAAAAAAAAAAAAAAAAAAAAAAAAAAAAAAAAAAAAAAAAAAAAAAAAAAAAAAAAAAAAAAA0nsYAJY5317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9GItJ5q/NsWhscfpbJ3lRRIzxyMNDg/PzqqrbdfRM2tDUnVuC5RWyy++hKVOaZW2266lvC2taaTqU6cdapOMI88pKK9ptCnOpJRpwlOT3RhFyb+RJs2KQXkceUwyIypH+P6mzhC3rrOenKm7/j7GTxbb2uFVUdyTMInIENa8acLVrYnurT+VbS62laisq6b0dSeq7hSkntUE5fKnhL2/IslrS0FpassxtJxXPUcY5XQtbW6sovnxi3lUfnWq+zdrl/veEfhBozzs/UfT0/bPXibwb0t8XXrx6ezPyrlyk8Yt5VH51qvs3a5f73g8INGedn6j6en7Z68PBvS3xeP5SPO19Gepr5HjFvKo/OtV9m7XL/AHvB4QaM87P1H09P2z14eDelvi8fykedr6M9TXyPGLeVR+dar7N2uX+94PCDRnnZ+o+np+2evDwb0t8XXrx532Z6muXOHjFvKo/OtV9m7XL/AHvDHhBozzs/Ufb9s9Y8G9Lbf8nWz92tu1rZ8/U1y5SeMW8qj861X2btcv8Ae8HhBo3zk/U/rHg3pb4uvXQ8Yt5VH51qvs3a5f73g8ING+cn6n9Y8G9LfF166HjFvKo/OtV9m7XL/e8HhBozzs/Ufb9sdQ8G9LeYXrro7fY+jLxi3lUfnWq+zdrl/veGfCDRnnZ+o+37YfRl4N6W+Lr149Hb7H0ZeMW8qj861X2btcv97weEGjPOz9R9v2w+jLwb0t8Xj+Uj0dvsfRl4xbyqPzrVfZu1y/3vB4QaM87P1H2/bD6MvBvS3xeP5SPR2+x9GXjFvKo/OtV9m7XL/e8HhBozzs/Ufb9sPoy8G9LfF168ejt9j6MvGLeVR+dar7N2uX+94Y8INGedn6n9Y8G9LeYXrro/s+R8mG3jFvKo/OtV9m7XL/e8HhBo3zk/U/rHg3pb4uvXQ8Yt5VH51qvs3a5f73g8ING+cn6n9Y8G9LfF166HjFvKo/OtV9m7XL/e8HhBozzs/U/rHg3pbzC9ddP9nyrky08Yt5VH51qvs3a5f73hnwg0Z52fqPp6ftnrw8G9LfF168ens9q6cPGLeVR+dar7N2uX+94PCDRnnZ+o+np+2evDwb0t8Xj+Uj09ntXTh4xbyqPzrVfZu1y/3vB4QaM87P1H09P2z14eDelvi8fykens9q6cfgo5DblTEpdxpurCi622la1onzHr6sMrw7hKPK5511e5S2yta/MoMrT+jG8cc1txtg+V45M/1LeYlwd0tGLl3tnGdinFvZ0ZRg1m3VTZPW9Xelzrg3J2LiqOHWpM7yyIu6CMOi/qNx/R2KXUTGRaQ1qTYYZaYxvDgVdQk7mmVqSbSzvoXltcfA16c+ZKS1tn7l4fzlZXsru2bVxb1aWOWUXq78e+WY+0gD+v/wAB1fJ/Wcu3L2dT5wBkAAAAAAAAAAAAMJvO1Y2de3PPu+kxl5xjkznpzu5AMh55P7ewAZAABnf0bwAAAAAAAAAAAAAAAAAAAAAAAAAAAAAAAAAAAAAAAAAAAAAAAAAAAAAAAAAAAAAAAAAAAAAGDcRyX/JFZO3+drp7KV7ni7WpgdKoXmf2Ii75BOHBGbbRxjGM0q8oxEoVpraXJ3aVuBCthjyq+hFET85p1TMXR6V0zTsIunBKdzJbIZTjBPc5tPKfMt/0X2htB1tJyVSpmjaxfjT/AF08PbGHP++3Lbyo9xms2m+tmoETLiWv+Ko3ByjExJD1JC0trjOJVeRcYZaolczcekSF9vtOPUGpkqtdVtbaHmJ2lC3o6WJrPDXN7c3cnKvVlLmjnEUuRKK2bFsPotpo60soKFvRhHYk54TnJ43uT25eDJwch246/T9vt8oAAAAAAAAAAAAAAAAAAAAAAAAAAAAAAAAAdY9sjLJWhyj8jZ2uQMLwjPb3dke29I6tDogU2XFKETi2ryT0a5IeXddYcmUkmkm2VraZZdbXgNozlCWtCUotbmm01zbeg0nThUi41IxnF71JJr0M803KQ/wf/HWRmh/y5o80t2NslpCVDo54PtU0RY4nVSqHqVBMJuV31Jx9JlPOoS3tNh5MCV3lpERaSJWXKnU30+jdP1abjSu26lNrVVTfOGNzkuVLd9Gw8jpfgzSqRlW0elSqpOUqGfEqLOfE5IS3pLGq+U8akhjz5En15i8oZ3SPSWOua5kfmF6QqGx3ZnlrUmonJrc25YWSrQrkKsk1MqSqSizyDy7yzbLb7a0p7OFRVIxnBxlCS1k47W4v3rXzvoPAzjUpzlCpHVlCUlKLTUk47MYfLnfybsHTCQwAAAAAAAAAAf1ZSl19ltfKrdSlfSrX/wARFVerTqzTeY05tLkTUW9nNuN6UVKtTTy1KpCLWdmHJJ+wudcsKQG2J7EZF9lCrb6VrS2nDjddbw/uK8f7mleNa8a1rWtR5TR+j6mkqDuqt7cQnKrOLjB+L4uH5S53sxsR7LSWkaWi68bSlYW1SEKMJKU0lLxnJYbUG3jV3t5zkouvNnnBP+D9mO7wf/7QuvT/AP7Ff4RL8G2ns/8AQOvNnnBP+D9mHg//ANoXXp//ANh4RL8G2ns/9B+T0UWUstoXZbZS8my+6ltOFK3VvMtrXhTtU40tpx4Upxr2/LrWol4PVqlaym6knN068qcXJ5eooU5JZe3Y5Mh4R0KNC/hxNONPjLeFSaikk5upVg5YW7MYRT5NmzlOoF6UAAE+xTV7PM3wLkrZ6K47cnjBOH39ii+RsgEOLCSijj7I1DUlakNzQrdk8jdece+Mtq5UyM7kjZ7XVvNd1CEpWTffyVL63pXNK0nUUbiupOlTefGjHGXnGFnkT2vDayk2po29edGpcRpt0qUlGc8rCct3T17NhAdKeVx48K8fK/8AHtDqb34xnZv6faQN70sZWN+7aZK64atTzZ4nPp8Eeoiz2a7a5ZL2bmdJYteUVzrBcWUZ6v7PGaM7E+UVyxb16S9aETrVnaD+pqOmviDml9V4ry+p2TtlUhOTubiFvDUw9WU02nJtx8VJbcZabWxo6ba2qXKq6mrF0aUqslJ74xe5Y2ZfJnCRjTwr8f6v10Hbn6fp7PpObO/G1r+vsMmMz6sT7B2INac0Sp6iDlGNpohL5nAm+PrXlS+srZDJERGXNPL07ixNbeiXKFx9hyEtmc31OYlpdeoUpjqUIrx217Tua95bwjJSs6lOnUcsYk6lPjIuOOTGx5256Np01bapRo21abji5hOUVF5ceLnqST+XcY6tjW5Pbk3s7M3rXZ3dlqVta2ttSnrnFycVp5aZEgQIkpZqlYtVqTSiEyVOUYeecZYUVZffdbbXrlKME5TkoqKbk28JJb2+ZLnZzxzKSilmUmlFLa5Nt4wlt24XpwbCpZySfKMQfGq/LMm1WniGHtLPdIXkpO5wx3mjIyFkdKUOb5jFmk7hkxlSIk1L1LkY6xFHRsTlnKHCiYkk68urhpzRlSoqcbmGZSUYyalGnKTbSjGo1qSex4SbfQk033PRl7Gm6joSwlmSTTnFb8uKbaxy7NhCmrmkWzu6Cyboda8bE5DUY5QMznNOkTrHEGJZEMhUr0jOoMVZFl8SSrKLFDWuL5jccsMT1JpVVYTacRcb0XukbWwjTlczcVWk409WE6jk0lJ4UIyeEnnOMfKQ29pXunNUIa7ppOeZKKim8JtywuR+gvHYvk392dT4knn2dsCv8Tgh6wlvvmrNIYPkWJN65SYWQkRvcjxnJ5gzx9StUGlp0BL4sbzFyi+0hJQ82vMEdrpaxvJ8Xb106ry405xnTm0nhvUmlLZuzgkr2F1bQ4yrSahu101KKfM3HOOvdyb9hhDwr269zy/6x3uaSbTWxNvKe5JtnFnLSTTb3cvzf1E0Z615zBrHPLcZZwiHYRN745Hpbaydf4vJOMflbfY6MDh1yiL2/tFOnoDLD+i1X0Wped1NamTnUqXSK1uqN3TdWhPXhGpOlJ4a8em9WaSeHhPc9zW1NraTVqFW3koVo6snCM8fuZLKfLv5t6L21e012Q3OkkpiOtuO7MiP8KjlJbKEZszgEKKaY7VenbOuRrhkKVRRtPLotVEFXko1alVZbfU+8i1PYYbZDe6RtdHxpzupuEas+Lg4wnNubTkkowjJvKi+T50SW1pXu5TjQhruEdaWZKOI5xnLa5Sc81clHvprxjGVZky9hRpi2OYUQ2qZM/Js1YDlJ7cS7vLdH2++xhh+UX+SOHV3Z2b0t1rY0LbyLT6qlFpSMhQoK57fTej7qtTt6NSq6tRtQUretBNxjKbzKcIxXixb2tZxhbSWto27oU5VakIqEMazVSEmtZqK2Rk29rW7ca7hbHCAAAAAAAAAAAAAAAAAAAAAAAAAAAAAAAAAAAAAAAAAD6smcHJ3acPm9G1MBwYhOWNsUvqomGVJEhqRaqjWMI2oRVki9JcfadZY6Oihc1xRgNuSrSU8ikTSoXJDG4lZdZX6TvI2NrUqvbNrVpR8qbWV8ixl9CLDRdhLSN5Tt9qppqdaSz4tOLTe7lk8RXLtzyH0nseY+hmJ4NFMa47jzdFIPB2JvjcXjrUT1FC1M7WnsTJUxVK1uNNM5tlTVKtQYarWqjDliw89Uecdf8zq1J1ZyqTk5Tm3KUpb23v+Tm5lsPrVGjToUoUacYxp00lCMVhJLdnp5y8hGTAAAAAAAAAAAAAAAAAAAAAAAAAAAAAAAAAAAAAAMNc2z5N65jyr/wAIf5PdpdInbvjixjKRyWPKGaObBt7ampbSQx1calYopkc6wqtOLtHXAxsi0gOtINNXsbizL1JqZPGFRqn1fB7SLjUVlWlmMnmg5frZLfDOdz3rOxNdJ4nhTomMo+6NGGJQcVcJfrov3tRrO+L2Po29Xj3HtTwwAAAAAAAAAB/Zf98L/wAe3/SoIq/wFb8VU/MkS0Ph6P42n+fE7d9+TLPqez9IaKfg797v/r1fmgXfCX75f/w9L55nSi9PPgAd2/fJhX1NZ+lOHneDX3FW/hU/9zRPS8KPu+j/AASH++r8n2z8h0g9EeaAxnCbeFjLznCxzt8nSD12YZYXXXg/SbkspZApfbirZTWrI6Tc18SRR4UoWbO25iJEtx3Y9qEqM1grLsFGxDG0dbn/AKd/aprfVKijgWYQYVb4KvKN1O+0xGrFVra6puzjrJTdC1k1UjGLaxKq9aOVvjhpPaeqpRnbq10dKm+Kr0J99PVbSq11mDckt0Vh7ehbDSZpDo03ZP36dtZdjuu0fiGC1GYJHsCnYTDCXa6P4IQPCuSMrUqrUhQSTIXlrQslrqkpRWS1upjm2/2ctOZT0ekNJSp6Mhd22rKdxxEKLe2MZ15KKnzvUznHKltxlMprSyVS/lb1tbUo8bKoksNqll7Hsa11u6Hk2TaQZ81Vy/DeVFbsI6UR7WGQtfJi7gr2aSRbMWS59R3xze0RZMqiszZ56tc0K6Slu97C6oZbH7o9YWnTurYrZldqtMsS0t/bXtCpomVzfzvIz0hQ1oVKcIalRKeXBww3F7U09reGsYaLSyuLWsr5UbSNvJWlRwlGcpOUNmyallZeU8rdjG3eYYY6x7qxqhyf+Hdq8868N+1OYtvslZQZMPxaVz6cwrGmMcX4Odk8TmL08EY+do8/Pk4kEyVXJ0yNS4ntlGExsXIlTIsaXZFLLOvVvL7SdaxtrqdlRs6MKlWdOEJ1KlSplRglPMVBRi3lJNvZnZt4KULa1sadzWt1cVbipKFOEpShThCn76ScdspNtrCWNizuJJ5W6QY2leqPJQSXEUCW4ux2+4Tzm6R3HK+SLJhfCrVmSmI50jaOUOVhbq/MzU9XOSVgc3e3rypYy2693vMcqqjLo9BRqwvdNwrVONqRr2sZVFFR18UZqMnHalJxw5Y2a2WthJpWVOdpouVKPFwlRuHGOdZRbqrKTe+OtnV6MEX8h4yM9+5klyS4NiF4esA60Z/zlBG5ySJlyI2eQ+I2N8dVGI1JRtpyhrvkCh2bbyrbVKJ0QonFMYUoRlX2z8I5S7xp0lJxjc3lrb1Wt7pVKmZrqeqk+jZjDZFoaKd5Ko0s0La4rQbW6cIrVeN7abbT5DBDCu32esE7LMG2cTnDm8ZmaZYfLXp9l693ei58a6HXXSdjn15TmhdX9gl6Q1U2SFLY6olpqNTcY3ODa4p0S9J33GjrS5s5Wk6cIUnBRi4RjF09VrVlB42Si0vajko3lejcRuVOTqa2Za0m9fL2xlt2qWd23GeU2z8mqgV7Ea/8s+W324gxCryxjHHT2nRuD82YpwnAL5DlWYP3WVI9S94PboZCGS025oYCnt8VdCQktzea4K1FaGm0mmZRtKugXOVStCjXqpyUOMqVFGjGKepBPWbzuivkwiz0apXFPSqhqU5VqUcZepGDdSUktZtJJbstnfY9xAt5Ojk89v5bnfNWHMkRbeTHB+FNdMY4OyKRmiLzLI8ZkVSpBlBdKoslWY6a7sS231OJWpn9cvvcSVzGpubXshnb3GKdenpbSdjCyoVKUrGq69zXqU+IkqcoyjGGrKMZtyecJxxjOOZ7QozsLK676qxmrqCpUIU5qrGUovLnlPVTisJ4+jZ54Kj1sveT5PFljl3p7dnP1/LgoI711/Tv3s3RcvP5vBN/m568e1+jFFwa+99X+HXn+8LbTP3VT/gtv+ay6+Rhi6OawblQ4k4y+LwBBItAshNC2bzVQ5JYlFEq11QkqH6RHszY9O9jQ2lXXKlvWtodHG4ku6xE3q1NxRBkXCGbp1dETVKddx0lSkqNNJzqOMajUI5xHMnsWs0iXQ8VOGkouapqVjUTnJtRgm0taWrl4WdqxuT37jXdnbV+DYahqSVxvcTV/Pi9U/o2QyF4adMsrJWkSq0LmsvkKomc4nhDPRkQmtxSFXeU8HL6LHNvtJQHE3KT03fZ3lS4q6ktF3VolFzVatCko5ylqZhNvMoybWzCint3HBcW0KMMwvaFw3LVcKUpuSTTll60EsJpLfvccc5iGLY4/Z9uwAAAAAAAAAAAAAAAAAAAAAAAAAAAAAAAAAAAAAAAAAD2ffwZbBzcw4DzzsOsSKbZFkbJiLGLScsSJ6ElQ/GrA3vhyxkV1Kor6i+yaduTe92UOqlOUwtrpaXQ5GZdXwvCa4lO5p26fiUoazX7qe3b1Rxjrye/4I20Y21e6aWtUqakXy6lP/8A3cvYz05DzJ7EAAAAyllpLlePSDApXvzG3RynduJdfNmM/RLHTsvYX3I+IYJGXaEuj4zm3pX1qg6uRTiMu0+VMy0o1ErrE2hzTHnWFntqhe3K0K5V76nwCrU6NrLS2ntBaCu723p3Vro/Sd1OndyoV1mhUqxhTnG3VVbY8dKLxvSewnVDYtepTptrKjJvWw1sbSTxnkzjp2GVGHcwQDPOOo7lPGT3R9iEmIUXolJiZQgXJFaFWe3ujS7NqwspW2uzS4plKFwRKC7bijybrirjk95J5vldM6Gv9A6SuNFaSo8Td28oqSUlOE41IxqUqtKpHMalKrTnCpTnFtSjJNEUouEnGW+Lw+Xkyvkaaa6GSaKuUZR2Si0+RNNZ/q6Ua7cdOPaBtxdTb4ktm33r2J8+zZymM9D6fRv5nzPAGqTeMLOXhJbW30LeHnGzHy7sfIY1TTYBRE9n8Ka72RYlcmy5CclS46V3O96c9ivgCdAcWgLZ6NxxbhY6VW1tvU3OSOqPqdK2kqefwt9Pa8HYXHBbTHCKVzOnV0XpDR9lG04palaN776pKo5KUHTW6Kg1LlaJVBujKpnLjKMdVbnne8vm6jJUeYScnhJt8yTb9CIwM6sksuMsPYnh4b5s4wG8enHp/rwgDhKONaLSfK01sztxs27NuzPIF9sc3J7AMKMpJtRk0traTaXXs2fKACTbwllvcuVj7egA4yjvTXWmvnAGdSWMuMkudxePTjAAwk5PEU2+ZJt+hABjGx7H0r5+X2ADOpPZ4ktu7xXt6tm35Bt2Y+3UBhRbeIpy37k3u6h1gZccZzsw2n1rPJv5k87mwnnaBqAAAAsHKuN41mLGOQ8TTJL02J5LhUngkjTUrdbeYzSpmWMrhUkyy6wwhSUmWmGpVJN5Z6ZSWUoIMLOLsvtlo1ZUatOrF4lTnGSfU87+0huKMa9CrRmlKNSEotPbnKaPlbzqGvmOZvMseyckpNJYJKpDDJEnJMqaSQ+xd3WMbuSSbW2yphRTghUFlmVssrfZbbdWy2tebT6tQqKrRpVF+vhGXpimfGKsHSq1Kb306k6b64ScW/lxktUSmgAAAAAAAAf2X/fLP8e3/SoIq/wNb8VU/MZLQzx9H8bT5f3ceg7d9+TLPqez/TNFNwdf/s/oVept6WobPm9Jd8Jc+6eMbO9qTz8s+T25OlF8efADl6Pt/Wd2/fJhf1NZ+lOHnODWe8627HfU+l54mg11bM5z0c56ThR930d33HDO/Pw9wuXY/k/s6QejPNk+atP2GIpsVhqWbDpJC5YWic+YZVkJli7E1yV5kTHG1NHykXLZHp1ZGxaglC5Ajjz10pzT0Tsrm4KyrVJxBaU/jvoXFS0uadsoOtOnOFNzkoxTeU3J55FnGNuVuRPayo07ijO5eKMKkZSSWW9V6ySW55ajyrY29nJlXnXlWd4Mn5uyjkyGbT7JY0iUxyDJpLEMdxjNuQmaNQqML3hSpjkWb2RpkCRlKTMrPVC3m2J0JSZWaQcoMJrcoM411vwf0ZTtqVOraUKlSNNRnVlDWnKbW2TlnDeXvxjl3HXV0tezqznTuKkISm5Qgn4sY58VY5sYzz7TJeTcpziNp5RzHO+8Dx3InhHkHD0ajW4WK3tGgj7fI5tI8eKMZ5pTwI5venFMtYFzUSzyWMLnWjOY5SlEcc+NKMpScaZzQ0Rcy0ZU0dVnGDpV3UsqievGMIT4yiqiwmlF+LJbW1nElkmlpGjG/p3kIymqlHVuYNasnKUdSo4vGrtSym+XG7J3OJdlOSw1ZiG6CbAavdWXzHZjUjPmvkMOyrEcRNkdgxWSGlssjzK82RaYqXB/PUviFGoeZoTRASztTRcmRxN2VO5ilFHXtNNXk7DvqFlCFpdUq0lSqylOpqpxlNZhFRWG8Q3ttbU1h70rrRtrG6Vu7mUq9vOnBThDFPKyovEm3tW2TSiknt5SBcP7Qaj5R0yh2nu7aPO0dOwFkeXzrW3MeBWeFSpwY45lA4lyyVjKZw2YP8URq2lxkybsrbn1K5q3cxxUpUdpzI1sShHLOu5sr2lf1L/Ryo1HXpKjc29ecqWZU3mnUhOMZZ37Vs2cuXs56Nza1bSNpecbDi5yqUK1JRk4qWNanKDlHY8OSeevHL1fKF7Vay54xPpdiDWGO5bj0R1bgeTsfqaZgLjZkieEr9MGxyYpEocIw5q21Q7SRG3KJFI21Ihb2yNuzsYwM5jo2t5DgdJomxvLW40jWu3SlK8qUKsHRctXEack4pSSfitqKb99q6367CaQubWtRs6VsqijbQq05KqkpZc4vLw2vGw21nZnGXvMZNJ9q5Dpdshj/P7BHkEzTRq94Z5dBnVVcibZzBJYzrY3MIspXWplvW85xZXFTc1ORiBxJbHohuclLa5pkpjep7NJWS0ha1LeUpUm3GVOpjbTq05qUJ4aTwmt6lti2sc/LZXbtbiFeKU1HWjOD3VIyWJQbw2nhpxa2ZxnZsewTGuY+Ry18zSi2dxrEd1ckyGBu1s/xDrXkhrxSwY5Zsho7718aRTPKrXL5HK3mHw17vTOTJeTGVbyeaytHZN2VprnZC61NS309c0VZ1XZ0ackoVbyjVqOo6aa1pUqWpHUnNLZmWI5bWXg7oz0TRq98wjcVJwbnTtqkIKEaj2rXnreNGLy9kXlpEG4L3jjLBiTlPW3MRD+45X3njDIawL4lHWUiMFTk3I8hncrUvaaxzaS42zHnPl/WtMyNjiUR8iFokqYku6vVd6PqTraIdFp0rCrN1XOT1nF0lCLTeXJtrbl7Nu1vCcFC9pwpaQjVzxl3BRglHxXNTc2uTCWdj3bEkWrgfazGZelmxmlmxaOXOkUfl7fm3WCTxhtQPq3FOxbCRVqUkLUjm9M3RYJkqNHGx+UqkJjicxF3ODo2x5wdna9Ul2urGutIWukLTUU4p0buDeoq1B7U09zlTfvdbGIuWMtmKF1S70r2lfOq8VaEknJ06qaysJ5UJrfhbXvZrp/B8fm8P1C3llxklteq1zbWunZ7dhwJ4a6Gmb3t0M/cl1u1l9uzZLcrbl47kFuNMdQNwjcfwDiuRNJZ0FjpDJctSubhnFqVmWLbi6mcw1HZWzhStP7rmW+YsaGm9H0p0KVpaVYSuK1aM5XWrLFWblhxVOSylj9c0Xd1W0ZdzhVncXFOSpU6WrGhGSbhFrY3NZy+hfOY2627M61awpuUPg0acstTKDbF6rS/BuE5E9QyNsskOkciLb1KddkFjRTNe3xtrKXWLSDD2V1kp/Ri0x9ElxhxhJXbc2t5eS0XVnClTq2t7TuLmEamtGMYKaapywtdpSi/ex3vZlbea2ube290aUZ1Jwr206NCbgouTkovxo5eqt+d+Ft3mrMXa3YWFh45NyfNnZlbuZNFZ1bNv23dH0bOQDJkAAAAAAAAAAAAAAAAAAAAAAAAAAAAAAAAAAAAAAAAB9vtkH0L+QbLS2clzrvensJsNPds2Grbi6WUMMU251yQRYYorbSl951ERKMqlxnG+hBZFlK9StLpT5xp7PunXXMqeFzeIuvHpfWfUODCxoihhL39bPS+Ml/XvZuBFMegAAAD+TDLCrLzTb7Cyy7LjDDDLqWWF2WUrdffffdWlttlttK3XXXVpS2lK1rWlKDaOtrR1U3LK1Ullt52YXLt5Aatcc4z2W1gYFtuoa/DGz+sLi/y+cRbGsglB0OySw2yB0VOa+JY5y200kEBljTdIlDsrIcJuhSLkt13Wg1zNqXeut+o6R0nwa4T1qC4Ux0pwb4Q29pb2Ne/pW6vNH1+96UadCtd2LdK8t6jpqKkqOvT1PHxnCOmUqdTHG61OokoykllPV2LMXiSeNjxndu5CEM1bNR+Ta7YJbtZ4POMRpdhNpjca5ohmI2mMQXNDG9tJzk5ZbicdXluMbjqDJcmcmtCmLmCh6TXrmpVeeqOIUrDk6P0GheDFzbcI9O1OEl9o/SVTQHB2lf6HvdJ1atxomtTuYxp6Ku6zVOpWlZW8JNuhxMtWpqw1cQ2yQptVanHOMuLpuUZNZg9yhJrbmKT3b9mN6Lz15xpMcVbRYrpr3rvsxgrXeTsOTm/YSNZsnDPKIVV/qyWP2PpzE223N2VnRHM3CSNtY7I3at6Yk1oVoExCOtyp0Wl1/CGvYXnBfSS0xp7grpfTdvc2lbQtXQVOVC64mdTir21rxWj7CE6EabjWpLVqSUoS2pJKWtXUlSkpTpSnrJxcItSxtTi3heL8j58vlhrDGqkGzNrdspkXI8gn7vI4Nm3bV2wrVnyDO4i0Yeco/J5Q4oX2PR2MSdrj7rKr5dVwkSqSPzWtXKExjTHr7etbIntOt9P8I7jQ/Cjg/o2wsdE0rW6s+D8NI8Zo20r1dIQuYUIzjcVa1GUowhTm4QjRdNJuU5OU5PG1WerUhCMYpOMNZOMXraySednNux7S+l2Qch59xLyWuEJTPJa1NW0zC+O2cpXH3xwY5dN2PEmKCpO4RJdJW85O4pkmRlN9xEqPRHJ3Fxt51pSsqw1VYo5I2OjdAaZ7o2lbawt68+D1SnS0RbV6Ua9ta1L2u6fHzoTzCcKEdsU8RgsPDSw9VCNKVxKMU1T8WCltUW+XHLjkec8z2nfoNece668o/qRGMWGS5shC7Ceebm6EP07l02YosqRJU1y5TFqTR2f3ViKfariL3VAldOtJyluIVJkCRUYuOW8k9O3mne5nwmr39O1VzR05oaDr21pQtHXhKTlFVo28KVKcqeNWElTUtXKk5bzDm521RyUVipBZSUc79+MJ43J7+Rk28rzWtOTy2B5ta0rz8T8K0rwrSv8d+NuFfjxHl+5nCnPhpoeNWnCtTcrlzp1IqcJpWtaWrKMk01lcq37SOh8LHc8cjSafJtMa9uNX47rsu1wyFhXJedoXljMexWJ9cMr5UvzHN5JMMgwfKjU+R+ROL+ZKXJ6ZSJMi6AU8RlexMzOgi75cW6sTUhVtjAaz+x4J8I5abnwlstL6K0Ld6O0ZoPSOl9H2UdF2tCnaXGjp06lvTpVKEIVpUXGTp1YVatSVRJKpNp1FOejPX46M4wlGMXOCcUtWUXlbVhtLlTe3G3O3Mn/wAT0Q1F3u1Lj+DFc1jkU2dbtj27MkUe8iTucskrd8eY/QTmNzFSVN5DIVNsuJdDTkx7xRV1W5AaamT2prVjn1wrI6SrcKeAXDC70vQsJ3fB664P1tGXNtY2tnWoQ0jfys7i2zbUqSlb8VtjCSeJJNuTUXGPW42jWclHMHTlBxSjjWlqtbFtTXI93JyYxcil1u2jtmTLGYsF7oZckjZmjJEWwhKMJzuOxKGYHY4ep7G492ANKnPWN7i56jOSFPMofH2KOKZ3dikJlSTyaLbFfr7q0pcGaWgdHaM03wL0XQWitHXmlrfTlGpWvtL3N5CNxcTuKj0XeatpODjTtqdGvB04aze1rEurGmqajUpQShCUozi5Sm5Yby9R4i+RZWEntyZAS+D7iZH1H1JS5fh2TZUqjcjck+3+Isdz5HCMu5JgbSVKIxHr6SZJKmlLJSljaQ0ySaRBNJULhO1bkntSL2ReTRxavN2lxwS0fwq4VrRt1ougrm2pvgvpW9oSvND2F1WVOtdRnF0qypJKcqFtXq0pxocW5SUl4k41KiqtZppJ/BylHMFJ4bTyti34ysbMNovnSlDjNolWYohrfPst4xRE42Y7y9OtjIxkIiRYOmdyl6JachRy/IEkc19YTJ6qCjpIxR++RoVLqaiXKZUisUM0fS13Czv922grjT2jdE3tLv2X/wCJdAVrWVHStlGpTlVsqkLGFOh3xRSqcXOfE1tWaThhOcsVW2ocZGLxLLq03HE1sbjmK1cpbN6fUjDKPY9ZMXkw1y2BV7VarbmlyONEv+60mep3mDBk9d7JyTRFFX17j+QTMd3QeZs9U7ORFJg0QdGwJKpE70tXJkC2199ddXVXSMrzweo8F+EfBp2VRUuDNKlaWOmbCjGjFcfq1Lanf98201x0qtOdfjJJ+Kk4uMkpOWu6UaVSm1spJKNSKXLjVUm0t+E08bcraZrbbs+JMrbCNGJsiNWxux1EmLS387V3Cjj2JwiK0OkJlUGWMkSyuS8SNih9dKpVDBF2Z9mCq1GlIUKkLGQa5lLV/keDC0jZcH619a+D2gadbSE6K4QadUK9e4cI5lo+ytp2V7UxDZKvOjRllRSk44IqWVTlJOnDLw5y8aTa/Wxjh7sbXjr2bsZI9sblHBOim/juxX5BbHLAudHrF+G2rKz6hlM9xTF5uoxjHY8wLn5K/wA3b3gzGR05WuMbodI5OkrajQt6hxWt9lhJfpdI6A0ZpLhfwHnWjYVoaY0dG70pLRdN0NH39azc5zqUKU6NCpFXWpxdTNKm37+NOEstyOFOVaivFlrxc5ta0VPDaWzkbSS2YzLYd5uDpfjvXvW5HMYNLMomz11yzr0XmSVv2TJ/I7c7KzMlxZKrdJ/G5BKHWL1dDJKail6JybGlK4Ni9vtb0auxtWuBCmLgfwqr8IOE9zYXujNELR6sdMy0fbUtG2dJ6LjQsLp01b1oUYVJPioulU41yjLWlOMYPV1VKo51nFxhh66itVRUcRljdjY+VSytud+0uPYR+Mz9uTmDB+TsSbDZvwfgzHuMqI8UYJkzTFWR1mmSEVZeZO8mnq8tYkdnlQ3JEZLFDW9I6u7U23InVcYib1qs05zg4P6Po6J4FaM0tZaV4O6H0zpu/vtfSPCCnKrKnZWMo0e87CHeV9Tg5VWqtxOdOE5QlGKbSi4oKMaMJqdOE5ykm6ibeIp4UFhpPe28ZwkuUyw0Pb8yxppzFC8gxHLMWxkw5DKW69k5vfGWQ5Fb8cvjSUcfCXJ1Z5fN6rGmDvKRShjhznInRytZF6NKctMKSEpkfle6A9DVq+h7vR93oe60hW0coacloNTho+ekKNScVdUqc6NF05XNKUJVIRpU4ucZS1cycnFX1XKDjKMm4pTcPetrKTWxYbWM7Mb8GfI+eEAAAAAB8vne2hNu8e6Fqfm0T2bZ7HWJ6W/3NCLcxTKhNLfmUt6nS3hSnapTtU7Q+o6MebC2b3unH5kvm9h8d0mktI3uN3fE93PhZ9uTFUd5wgAAAAAAABzStba0rTy6VpWnp08oazipxlF7pJxfU95mLcZRmvfQkpRfM001y8627sneXPJJnC49uINM5tLbr7rra8eHHyqXk31tt41rXm86vDjXtjzy0DVpuSoaTuKFNyco04RliOefVrwi3zvVWeY9M+ENCrqyudE29xWUUpVZzptyxtWFO2qOKy21HXklk466pP8A8lJ/VL/dhn3Eu/wxdeip+kmvu5Y/gO09aj+hjrsk/wDyUn9Uv92GfcS7X+mLr0Vf0ke7tj+A7Pc1vot7cbV/kmNm3envzsaR1y1ZctO6tdZSzhbSyy2lePNspW66lK3cKc6vG6ta14U8FKU7Qs7CxhYUOJhOU8zlOcpJR1pSwsqK2JKMYpLL3b9pU6S0hU0lc98ThGmo040oQjt1YRcmtaWE5ScpSblhb9iRSDuOAAAAxyfNsAL09ZhLHO+veOP5+Pg9SvxqMY+bHSMbW+RrGMbuhPfjrzt5QM4S3Jf2bvQZxj5vQAAB7c8z5N+zm28jWx9Bjk2/L0/2gDI+Px/CGOrn3cvOMLm5c/Lz9fSAwt2NnMMLdjZzAYxjdhLmxy85hLHNjlSWPp+3zAxs2bHzvL9O1N+kY2Y29G19ufaBkyAAAAAAAAAAAAAAAAAAAAAAAAAAAAAAAAAAAAAAAAAAAAAe1z+DOZrRyjWHNeCVjmsVSLEeXS5igQqCqWJG+B5VjyG1qTtp/GnSK2zOFT1e4k0trcjMdkd5hlbF5Flvg+EtBwu4VuSrDfzyi8YXVHG3ZnmT3/QuCNwp2de2edajWclndqVPGytuzxnJc2zOT0qDzZ64AAAOK0pWlaVpStK0rStK040rSvarStK9qtK07VaV8sZjJxkpRbUotNNPDTTymnyNA12s2k+W8TJVcO1h28luFMOqnh5eUWMHrFMCyyVDDJCvUObs3Y8lEmNb3eOs1y5UpVoW11skxKJWeesrU9UpVnKPotXhvojSk6V5wk4IWmmdL06VKlV0lS0reaM79VCCp0Z31tRp1oVqqhGMalWlOhKokk8RUVGd1YTalUpKc0sOSk46ywl42E3nYstNZwXNfyf2JCtemDBDXJJ61ukVn9mY47mYl4TmZUb812OSh2Myfc7Xo6IFDyqUKlCNWkuQWpDGc2iMvqKslO4k8v8AfA0tPhDcadrW1jVo3di9EV9DypSWjZ6H4uNKOjlBS4yMKcYRlCqpa8aqcliEpU3jj58Y54jhx1HDHiamMauM5SW9Yaw/QX5ibBOcI5OEM5zXtfM803sDY8NcbiLPBo1h2CW1e7UxSt5mEdh6xdSdvyVOktLZj3pYW0MRqhataWRIuUUUFcOltP6EubGdjobgraaG4+tCrcXVW/uNK3mKevqUbatcUqKtaL126kYQnUq4ip1GopLScoSWIU1Dbra2s5Szt2LdFLa8rVbezLZVYj1o/iswzlPEfZr19/jLluaZT2Q9jfWvrJ/G+6vDn0HrT1+ceuPY9116j0rrmg67dH6p0ds6r1MvGmeFL0vpzRume8VbvR9LRdJW3fPG8b7mqklJ1uIpanHcXu4qfF62+eNu06uvOM9XGqorGc51enC3kZLdGGxXrvr/AIgSZPfY7krWexhcMVZ0jDCgQPLNJmRCa2qF50Uc170gXxyQITrkkhiC53UonRNYQUoW3dRsuFlT4d1Y8INO6XqaLo3Gj+ETnDSehbi4nKjVoTalGnG5hSpzjVpyWtTrqjsb202ksZ418ZOermNTOtTbymm878J5T3PnS2FNBdNckt2xGMtk8s7Ov2Yplj+ITeGntCrGsahMYUtkqSFJ0NYy0Rl3tTxY5AdcuWPapfZK3CTGHICLl7SkaEaeudIcNNH1uDukODeiuDNvoezvryzvONhpG4vLiNS1nrPjp16MeP1l4lPV4iNKOfFqN5EqsXTdONNQTalnWbeVz539SwTVt5rz4qvXjIGBey/sD7OqxOvZX1g7KOtXYvN41MvlF16jvTundj3W35cI+i9M6Z/wjo/RT/O8GdOPg5pqz0wrZXjtHVfe7rcQqnG0alL4Xiq2rq6+t8HLOMbM5WlOepJSxnHJnHt2/Mf1sfr54oJJhNL2XdiP8Tuw2Ls9dU6wdf8Asi/i2PdTuxTm9emXrR166583r7znTrd1Dj1nX9V4FzaA4QvQdXTNRWiuvdfQ+kNE4dfie91f6v8AlGeJq8bxWr8Finr5+EgbU6vFuo9XOvGUd+MZ5dzz7D9MmYA/jF2A1lzp2W9Z/E5m5kM7FusPXDsx/jbgqaFc3r316Q9j3Y/0frnx60PnXXn9C4NvN6XVo3hC9HcHeEugFaKsuET0Q3d8fxbtPcq9d4sUOJnx/H54t5q0eL9/+qe9MRnqwqQxnjFFZzu1Za27G3O7esEKOOm+RohNsgSPWnZ+S4Bi+WZWtneQMfGY0heUGCkzdyyy5BJoCbKTkh0Hc3+4uix0s6m/Np7h1M6jdamSIESS7p8M9H3dlo634R8GbbT11oi2p2NjpBaRutHVpWVH7ntr6FCnVjdxobYQmpUKnF+K5uTlOW6qxajxlNVHBYi9Zx8VYaUks62Nu/Gx4583ZkLUE2URXCNInnHKkSzDr311vx7nB8XJsjSdzNkrXRomBOR2WT0ozTlulCa0q9YkOtaz229MmTMK1qbKKm5XxWHC6nbXmmJ3egtF3mi9Oavfmh6cZ2VGgqVR1KD0fcUdetZzoybSlFVFNPFSMtjWsKii561OEozxrRWYpYeVqbW44+XpyUmNNPT2+XZCydsBlh32EyjkfFRuDHOQGxVnxfHmTEapctdXSIRiKxBYea31e3Rbc4Ozysf3J0uUp0tzYe18FXS99JcL6da20do/QmhrfQejtHX/ALqQod81dJV7i/xFKtdXNxTpqrGMYRhGkqEY6uYtyWFHMquyMYR1IxlrJZcnnOdrezZjZhLpyQ+o5PmfPsJbMCTfbidzHVRpNjycrEK/HEFSTRzjMUeUL4wQ9/zMlrR6cGNIqbG9ObekjjW6nN6UpEW5JyrC62W64f6OpXNXS9pwRsbXhFWpVIy0nDSN1K0p161J0qtzR0VxcaVKpODliKuHTi5NqO1p7cdFNzVKKqPOZa0nHL3tQyknve9pPkJfyzqdNZDmk/PuCdgn3X/IEihrRAMhULx/FMnRuZRpgXnr2Q6jBKzUpLLJWyqkxKmfSD1hdiK0tP1s5hzj1wq9FcL7ShodaD05oChp6xoXlW/ss39zo2ta3NdYrZq20KjrUqm90pKOP1s00mtY1Uo6k4KaUtaPjOLTe/OE8p8z3ZfyWRF9OMf4HwdtvHMgSueZsx3mmkxyhkFE4MCVyyOsdVkP/wDTle0nsNhdr/K39e12P8bLbGJpUNUholKbSzL7UxhPdd8Mr7TWmOC1bRtjY6GvNDcXZ2MadfUsWpV4OhCq7lxVClCCjSqyrV5xqJynUlBNoOrKcqbioxcNkcPC35Sbk9i5Hl7ctt7TWNlE9DlWFYFwlj7fd527PeMwYeKxNiWPQeJtEljEYi74jPc5fn19Z0yubO6WEQtM4dMPlaeIKKuxieQvbU4rGs1Wh+o6KdTRekNN6c0pwFpcFIUtG6TnpTTVxe3VahcXFxQqQhS0NSqqnb8ZeXVSCUbaV2pwcqdKcddOXVBOMpTdCNPVjNzm5PD8V7KSbS8Z42RctmxchuCzFqq+yzKpWesH5metfcyqYqRBpW/IYfH8gxCfRVEquWNSaZQWQHN6VxeWI68wtkkSR2b3REjMqgMMUoykxJHxrQ/CujaaJloDTehqGn9ERupXtrQqXVawu7G6nFU6k7W8owrONKrBJVqFSjUpyklNKEs63JGolB05w14Zcl4zjKLe/Vlh7HszFpp43EwYTxfKcYR94TTjL03zTMJM/nSN/lkvohbEJCo1EiQFtEMhrNYWwwiLJCEJZqZja7Tq3LlC5ctXLFKqt9lRpzStrpW4oSsdEWehbO1t421vaWsqlao4qc6kq13d1cVbu5nOpLWrSjDEFTpxhGMEaTkpNOMYwSWEllve3lyby3te18mEsJYJmFIagAABaU+m8cxnBZnkeYuJDPEoDFZDM5O6qr6WJ22PxhpVvTwuOvrSvNLSt6JQddWlK14WfyaVrwpXenB1JwhFZcpKKS3vLxuzl/IiKtUVGlUqy2RpwlJvmwsnyr8kTx3ynkWf5PfyySX7JE3lk+eyU/Ho5TvMX9wkTkWRzqUuqTYscTrSq1pStbKW1rSleNB9WtqfFUKVPyYRjuxuily9R8YrVHWrVqz31atSpux76Ta5XybsbMbizBORgAAAAAAAAAAAAAAAAAAAAAAAAAAAAAAAAAAAAAAAAAAAAAAAAAAAAAAAAAAAAAAAAAAAAAAAAAAAAAAAAAAAAGwfkw91lOh+20Ky+41Un4ykCY/HOaW1KUYpUH43ki1vPWPKFKSQpPUOkNem1ml6JOjI6e6FsyuOkHEFPii8U+mLHvy1lGMVxkPGp4WEmuR9Et3JycmS10NpD3NvYVWv1GpilW/eN4UuVeK9ucZw2ur6R0Zk0emkcYZfEnpskkVlLM2yGNyFmWEuDQ+MTyjJcGl3a16a69Osb3FCoIVpFRN9xR5BpZll1bbqVHzmUZRlKMk04tqSa3NPG0+sU6kakIzg1KE0nGS3NNZTXOnyYz1ndjU3AAAAAAAAAAAAAAAAAAAAAAAAAAAAHt5WurH0pnRoIxGmpycXlrjzG2vDvXnOzsgaUCNzdLudz+c4r06ctUtrz/5fFSabXnfyuPHtierdXVanTo1rivVpUdlKlUqznTprGP1OEpOMP4qXLzjLe9v7dG5fIurB3ggAAAAAAAej08vMeZT+EPb/ALVj3FVmkGNX6w7JOWSG13zKc1qa9WheKSFBTihjS49MeXeje8kOCZJ1VuvodddBUTvY6JCkUrZT1Xo9AaPlXrq5nH9TpPxG90p86WVlLpWDx/CrSapW/eFGf6tXxxrjvhSztTfI57n0Z3bTxddqnap2uHzO58fD2+6PeLcvZ1cnsPn+7Zt2Y3788vtAyAAAAAAAAAAAAAAAAAAAAAAAAAAAAAAAAAAAAAAAAAAAAAAAAAAAAAAAAAAAAAAAAAAAAAAAAAAAAAAAAAAAAAB5fljDSaw9zBvV5J/lmpZo9c34OzklfciatL3Ay5qNba9PmeEVripvULHGLJDzLLZBB1as41a/QvpCVUhUHq5BFDr3DrhHJP5nS+hVcN1rd6lV71sUZ9e7DW7K2c62rPpdCcIJWDVtda1S2b8We+VLq54rlWzoxsT9vuEM+4Y2SgTdk/BOSonlCDOfUi7HyKOhS6jevMQo3ExkkDdd1J1jElRI3BEa6RiRoWuQNNVJJbm2pDb6WDxdWjVoScKtOUJJ4w1j0Pc11ZPolC5oXUFUoVYVItZzGSbX75ZyuprJLwiJwAAAAAAAAAAAAAAAAAAAAAAAAAAAAAAAAAB8/wBvSYbSTbaSW1tvCS523uPPtyknLv4T1pa37FerLxGc8bCmUVNSl8Z1hT3iPFCmqbm3r5BIm469um0nQqDbCSYVGVqlMhXpXJPM3lhWNtjC8XmjdDV7qUZ1oyp0U08NNSny4S3pc7e3mXKea0twitrSDpWs417l5SccOFLnk29kpLeksrfl8h4gp1OpplCaSjI+RpO7zOeTV5WSCVyp9U1Vur07r7+eoVKTeFpZZdtOYQkRpiyESBGUnQoU6ZEnIIL95b29O3pxp04xjGOzCXNuWedNZb25Z85rValxVnVrTc51JOUnLbv5FyJLkW5chao6CMAAAAAAAAAAAAAAAAAAAAAAAAAAAAAAAAAAAAAAAAAAAAAAAAAAAAAAAAAAAAAAAAAAAAAAAAAAAAAAAAAAAAAAAAANJ7wX7jLK2VMJSfs2wtk2fYkmFyS5vOkmOJa+Q52Vtt6lOsNanBWwrkJjk0KFKRKcraV9VLcrvTldJSnUstpTjr2NC4i41KcJJ7tZJ71jlWzHIT0Lq5tXrW9aVJ8mo2utNc3UbZMb/wAIC5TeAm8X7JONcxprSySiUWT8SxlKWRYTZbZx6XiumMHVSYbS2lxxy5wVnGX0rfcbS666taerwctJPMYyjl/rZPG3bubwknzLdgu6fCjSlNJSnCryJyhHPW3jL+Vvo37Zx8kw8oF3qtO/Y8zTT/8A6EEPgzQ8qfrdX9f2ezo8Lb/zdH1evp6vb0DyTDygfeq069jzNXh/94P0vw9ztvBmh5dR/wAZdq5vb6Hhbf8Am6PL+t68cvV7R5Jh5QPvVadex5mrw/8AvB+l+Hudt4M0PLqesvofR7fQ8Lb/AJKdLl3xX7rHL+99vyPJMHKBd6rTv2PM0/8AeEDwZoeXP1ur+v7bnhbf+bo+r19PV7egeSYOUC71WnfseZp/7wgz4M0PKn6326fs9jwtv/N0fV6+nq9vQPJMHKBd6rTv2PM0/wDeEDwZoeVP1vt0/bcfC2/5KdH5Y/b7dW15Jg5QLvVad+x5mn/vCB4M0PKn6326PtveFt/5uj6uezpHkmDlAu9Vp37Hmaf+8IHgzQ8qfrdf9Xt5trwtv/N0fV6unr9nSPJMHKBd6rTv2PM0/wDeEGPBmh5c/W6/6vtveFt/5uj6vV09fs6R5Jh5QPvVadex5mr/ALwfp/GvaeDNDy6nrLt6fZ6Xhbf+bo+r1Z5f33oXyvJMPKB96rTr2PM1f94P0/jXtPBmh5dT1l28mfZy8rwtv/N0eT9b1Z5f33s38ryTBygXeq079jzNP/eEDwZoeXP1uv8Aq+294W3/AJuj6vV09fs6R5Jg5QLvVad+x5mn/vCDPgzQ8qfrdf8AV7eba8Lb/wA3R9Xq6ev2dI8kwcoF3qtO/Y8zT/3hA8GaHlz9b+seFt/5ujn979uUeSYOUC71WnfseZp/7wgeDNDy5+t/WPC2/wDN0c/vftyjyTBygXeq079jzNP/AHhA8GaHlT9b7dP2ex4W3/m6Pq9fT1e3oHkmDlAu9Vp37Hmaf+8IMeDNDy5+t1f1/bc8Lb/zdH1evp6vb0DyTDygfeq069jzNXh/94P0vw9ztvBmh5dT1l28uPbycjwtv/N0eX9b145f3vt3cjyTDygfeq069jzNXh/94P0vw9ztvBmh5dT1l29Ht9Dwtv8AzdH1f32OX976X8ltyj+EicopIWs9vao7rDBVR1l1hb7FMZTlW6pbrra0oaQTN8sTJkuMsrWl1tFLMpK40/ll328ba7Lg1brfKb6NbC9jz8xrLhZpFppRoxzueosr05Wezrzrf2D5RbejahrOj2ddmsiSmJq26jS5wdgNZ8bQJ+QWriXKwmUQfGbVEItLDCVydOoTqpM0u6tPeQRQk8uwgq22xt9D2du9aFKKfI5JTkn1sqrrTGkbxONa4lqPPix8WO39ysLdy+zBhcWWWVSltltLbaU4cLaUoLSMFBJQ2Y5OR9fUtxVvO1re9uW2/Ty85/Y3M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CeKewb6OKfe3LveAUnhHoX49D8lcfVFt7h6U+K/09v9cPFPYN9HFPvbl3vAHhHoX49D8lcfVD3D0p8V/p7f64eKewb6OKfe3LveAPCPQvx6H5K4+qHuHpT4r/AE9v9cPFPYN9HFPvbl3vAHhHoX49D8lcfVD3D0p8V/p7f64eKewb6OKfe3LveAPCPQvx6H5K4+qHuHpT4r/T2/1w8U9g30cU+9uXe8AeEehfj0PyVx9UPcPSnxX+nt/rh4p7Bvo4p97cu94A8I9C/Hofkrj6oe4elPiv9Pb/AFw8U9g30cU+9uXe8AeEehfj0PyVx9UPcPSnxX+nt/rh4p7Bvo4p97cu94A8I9C/Hofkrj6oe4elPiv9Pb/XDxT2DfRxT725d7wB4R6F+PQ/JXH1Q9w9KfFf6e3+uHinsG+jin3ty73gDwj0L8eh+SuPqh7h6U+K/wBPb/XDxT2DfRxT725d7wB4R6F+PQ/JXH1Q9w9KfFf6e3+uHinsG+jin3ty73gDwj0L8eh+SuPqh7h6U+K/09v9cPFPYN9HFPvbl3vAHhHoX49D8lcfVD3D0p8V/p7f64eKewb6OKfe3LveAPCPQvx6H5K4+qHuHpT4r/T2/wBcPFPYN9HFPvbl3vAHhHoX49D8lcfVD3D0p8V/p7f64eKewb6OKfe3LveAPCPQvx6H5K4+qHuHpT4r/T2/1w8U9g30cU+9uXe8AeEehfj0PyVx9UPcPSnxX+nt/rh4p7Bvo4p97cu94A8I9C/Hofkrj6oe4elPiv8AT2/1w8U9g30cU+9uXe8AeEehfj0PyVx9UPcPSnxX+nt/rh4p7Bvo4p97cu94A8I9C/Hofkrj6oe4elPiv9Pb/XDxT2DfRxT725d7wB4R6F+PQ/JXH1Q9w9KfFf6e3+uHinsG+jin3ty73gDwj0L8eh+SuPqh7h6U+K/09v8AXDxT2DfRxT725d7wB4R6F+PQ/JXH1Q9w9KfFf6e3+uHinsG+jin3ty73gDwj0L8eh+SuPqh7h6U+K/09v9cPFPYN9HFPvbl3vAHhHoX49D8lcfVD3D0p8V/p7f64eKewb6OKfe3LveAPCPQvx6H5K4+qHuHpT4r/AE9v9cPFPYN9HFPvbl3vAHhHoX49D8lcfVD3D0p8V/p7f64eKewb6OKfe3LveAPCPQvx6H5K4+qHuHpT4r/T2/1w8U9g30cU+9uXe8AeEehfj0PyVx9UPcPSnxX+nt/rh4p7Bvo4p97cu94A8I9C/Hofkrj6oe4elPiv9Pb/AFw8U9g30cU+9uXe8AeEehfj0PyVx9UPcPSnxX+nt/rh4p7Bvo4p97cu94A8I9C/Hofkrj6oe4elPiv9Pb/XDxT2DfRxT725d7wB4R6F+PQ/JXH1Q9w9KfFf6e3+uHinsG+jin3ty73gDwj0L8eh+SuPqh7h6U+K/wBPb/XDxT2DfRxT725d7wB4R6F+PQ/JXH1Q9w9KfFf6e3+uHinsG+jin3ty73gDwj0L8eh+SuPqh7h6U+K/09v9cPFPYN9HFPvbl3vAHhHoX49D8lcfVD3D0p8V/p7f64eKewb6OKfe3LveAPCPQvx6H5K4+qHuHpT4r/T2/wBcPFPYN9HFPvbl3vAHhHoX49D8lcfVD3D0p8V/p7f64eKewb6OKfe3LveAPCPQvx6H5K4+qHuHpT4r/T2/1w8U9g30cU+9uXe8AeEehfj0PyVx9UPcPSnxX+nt/rh4p7Bvo4p97cu94A8I9C/Hofkrj6oe4elPiv8AT2/1w8U9g30cU+9uXe8AeEehfj0PyVx9UPcPSnxX+nt/rh4p7Bvo4p97cu94A8I9C/Hofkrj6oe4elPiv9Pb/XDxT2DfRxT725d7wB4R6F+PQ/JXH1Q9w9KfFf6e3+uHinsG+jin3ty73gDwj0L8eh+SuPqh7h6U+K/09v8AXDxT2DfRxT725d7wB4R6F+PQ/JXH1Q9w9KfFf6e3+uHinsG+jin3ty73gDwj0L8eh+SuPqh7h6U+K/09v9cPFPYN9HFPvbl3vAHhHoX49D8lcfVD3D0p8V/p7f64eKewb6OKfe3LveAPCPQvx6H5K4+qHuHpT4r/AE9v9cPFPYN9HFPvbl3vAHhHoX49D8lcfVD3D0p8V/p7f64eKewb6OKfe3LveAPCPQvx6H5K4+qHuHpT4r/T2/1w8U9g30cU+9uXe8AeEehfj0PyVx9UPcPSnxX+nt/rh4p7Bvo4p97cu94A8I9C/Hofkrj6oe4elPiv9Pb/AFw8U9g30cU+9uXe8AeEehfj0PyVx9UPcPSnxX+nt/rh4p7Bvo4p97cu94A8I9C/Hofkrj6oe4elPiv9Pb/XDxT2DfRxT725d7wB4R6F+PQ/JXH1Q9w9KfFf6e3+uHinsG+jin3ty73gDwj0L8eh+SuPqh7h6U+K/wBPb/XDxT2DfRxT725d7wB4R6F+PQ/JXH1Q9w9KfFf6e3+uHinsG+jin3ty73gDwj0L8eh+SuPqh7h6U+K/09v9cPFPYN9HFPvbl3vAHhHoX49D8lcfVD3D0p8V/p7f64eKewb6OKfe3LveAPCPQvx6H5K4+qHuHpT4r/T2/wBcPFPYN9HFPvbl3vAHhHoX49D8lcfVD3D0p8V/p7f64eKewb6OKfe3LveAPCPQvx6H5K4+qHuHpT4r/T2/1w8U9g30cU+9uXe8AeEehfj0PyVx9UPcPSnxX+nt/rh4p7Bvo4p97cu94A8I9C/Hofkrj6oe4elPiv8AT2/1w8U9g30cU+9uXe8AeEehfj0PyVx9UPcPSnxX+nt/rh4p7Bvo4p97cu94A8I9C/Hofkrj6oe4elPiv9Pb/XDxT2DfRxT725d7wB4R6F+PQ/JXH1Q9w9KfFf6e3+uHinsG+jin3ty73gDwj0L8eh+SuPqh7h6U+K/09v8AXDxT2DfRxT725d7wB4R6F+PQ/JXH1Q9w9KfFf6e3+uHinsG+jin3ty73gDwj0L8eh+SuPqh7h6U+K/09v9cPFPYN9HFPvbl3vAHhHoX49D8lcfVD3D0p8V/p7f64eKewb6OKfe3LveAPCPQvx6H5K4+qHuHpT4r/AE9v9cPFPYN9HFPvbl3vAHhHoX49D8lcfVD3D0p8V/p7f64eKewb6OKfe3LveAPCPQvx6H5K4+qHuHpT4r/T2/1w8U9g30cU+9uXe8AeEehfj0PyVx9UPcPSnxX+nt/rh4p7Bvo4p97cu94A8I9C/Hofkrj6oe4elPiv9Pb/AFw8U9g30cU+9uXe8AeEehfj0PyVx9UPcPSnxX+nt/rjUUPkR9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NkuA+TNyln/ABVGcsR/JWLWNnlPXW5E1O699Pd0lrS8L2U61ytbWVWjTKDFLccdYmsVHGFpjCKqKlKLjU5IExeM0Zq77+HvX5Z8HgA8ZozV338Pevyz4PADDra/TSb6k3QfswmMHldk7pIOt1sSVOxilDdHOs3S6uSd0a2/qZCmj2loiOTmKOqXkLLDrCOpk3HgYegAAAAAAAAAAAAAAAAAAAAAAAAAAAAAACatf8DTrZDJrNjCAJirnJwsOXurstodRpjUfRXk2uUgeTiSzTCkKS5QnTl2WWVNWuKtC2prblS0iy4DahK47yZOmiu3H04jUp2Vy011tIlypIZ0xEyOVttlylCsRdkceh7TUs60y2jMR2SyFsrTob2soZxvvARSOcmVuWqvx9Bo3KNastOlbiIiqWGdDRPbjdbdVOhRoaSSQRB2qYddZbczHdjUhcq16IyLK38L7ANV+wGBp1rfk15xhP0xVrm32Er2t2RUOq0yWPrbzrW2QMxpxZRhqFXcnUJzLL7KGonFIvbVNLVaI+y0CFQAAAAAAAAAAAAAAAAAAAAAAAAAAAAAAAAHYtDO7SB1bmNibF7y9O61M3NTS1JD17k5OCw20hIiQIkpZqlWrUnX2FEJyC7zTTLrbLLbrq0oANrh2imJddtepLkzcWYLmTJcqj7kmxdjOJOSU13bJF0KpzdRTYT1cuROpKwxHR5KLNKisfQGGWr3RYrWpDEIGpIAAAAAAAAAAAAAAAAAAAAAAAAAAAAAAAAAAAAAAAAAAAAAAAAAAAbF8G8mPnzPuL4zlmKyjE7LHJZa5mtKKTv8pIeeoNbuvZTj1SdkhT8hItOVtym4gujiYfQnmXKCiDbribAJa8Zm2c9H2CPvkyB/uyADxmbZynlT7BFP/wCpcg/7sgBiPtNpjlPUisJuyO9QZ7JnnX+1mPhTq9uNpBsb6z1cCnGx9jkdPKuusfEN6a9OUrKMp1a0wwq+yy0wDEYAAAAAAAAAAAAAAAAAAAAAAAAAAAAAAAbr+T3OtxNpVuLsNHqn2z5KS7RRmWWFJzrmW+NQ5G5sTkloYQddS0t9nNHF0JNpelVEsaChlltCLr6AaVlKlQsUHq1Z5ypWqONUqVKk289QpUH33GnHnnG3XGHHHGXXGGmmXXXmX3XX33VurWtQCZSoRqCFaQ85KrSnFKUylMbeQoTKCL7TSTyDirrTCTiTLbTCjS7rby77bb7LqXUpWgG6nlCTbctaWadbESGp9Z8qIaYo8qryU5Nz1fJocrdHxyVULTk3c299g1zi1Ek0sSJiX5f1Ky6h9l4A0oAAAAAAAAAAAAAAAAAAAAAAAAAAAAAAAAAPQ9F8WY15NnWhv2NbohXPmaJM1s5SeeNJN7pA4n2ZN3VUitueUtphLFj0ss9O10lJXNf564OaFuJUMjZIi0LCBozzFmfI2eZy55CydIlMgkDhXqJNt39hbGVtLvMvSMjA22XVTNTOi6oZUlInpxNOMULlpqtxVrFigCLQAAAAAAAAAAAAAAAAAAAAAAAAAAAAAAAAAAAAAAAAAAAAAAAAAABsFwXpbujkrGzJPMUKFTNBJKa4KmWlmTSozRw6GuUNSxfRoTOlhhFL1repTW3rCCFB9qWh1pdyW9OcaBL/AI3ryi/ogWezYd76gB43ryi/ogWezYd76gDETZ3XLYnAyuJKs+dVV3ytO6p4y6mzNNMKnWsRiMx0QUM6eqXIaI6vKFRzDySUp/TuclNPNKV2EAYrAAAAAAAAAAAAAAAAAAAAAAAAAAAAAAADa/yYeZISlcMp6sZYcKpIJsQyGMzMcqX2I0KeVrG1dHXBnJuMTXkpHOZsjkSnb3I5SVSx3jbI2Jk6pa6pqFgYwbI6S5x1zljw3OcRfpXBilRt8eyRHGRe4R12abzKURGuhiItXbGnnmX2ErmV2NKMLWlqOtqh1baJnNUBzrdpLnHYyWM7c2xF/ikGNVE3yLJEjZFzfHmppsNrRaa1GLi0dsleaWF3koWVpNNvMWmJ6OShqbaqXNMBk5ynmZIQrccWatYnX1WQXXZjsZHhQmcLViJRKkja3x1AzHXFprCVblC2RrOTr3MlSbz3iSPjWoTpVjUpoaBqiAAAAAAAAAAAAAAAAAAAAAAAAAAAAAAAAAbBdPd9JZrsR/FnPG2mTde3y9cif4G6lJnFSwtz7U4t+NidjndVAaiX0VKVbtDnSvY8+Hnr623Mzg7uLwcBNez+icLlEIP2e0qdk04xEtSK3iSwRvUmqnWH0SE1VuihhKWVo6Xom4mtbnmHu9lkmjhtlTE1ri3KaJGQDUeAAAAAAAAAAAAAAAAAAAAAAAAAAAAAAAAAAAAAAAAAAAAAAAAAAAJWimeM4wRmIjkHzNleGx5MaecmYopkSXx1mTnKjbj1JpDW0PCNCUaoPvvOPMLItuONuuMMrdfdWtQLk8VTs/8APIZ69mDIXwiADxVOz/zyGevZgyF8IgBHs2ydknJZ6BTkbIU4n6lqKOIa1E2lj9Kj20hTfYYoJQGvq9eYjKUGFl3nFp7i7Dby7Lr6XXWW1oBY4AAAAAAAAAAAAAAAAAAAAAAAAAAAAAAA5pWtK0rStaVpWlaVpXhWladulaVp26VpXyqgDYjh/lQtqcRsSeNGPUbyY0ISaJ22mT2x0fHVvT2142lFyBofGB8X2l9uwnr4vdqkE81OR1IgogsoBmDlQtqcuMSiNFvUbxmzribkzlTGDY6Mbq4J7q8bijZA7vkgfUFt9P7Gd1jcGmqgjnJ1HVSDTizQNd1a1rWta1rWta8a1rXjWte7Xu18IA4AAAAAAAAAAAAAAAAAAAAAAAAAAAAAAAAAABJcEzJlLGLVLmKATqRRVmnjQcxy5raV1xKF7bjyjCL7FKe+hhZaqic5QmKcU1pDkQlVK0xCsshWpLNAj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6439" y="781664"/>
            <a:ext cx="3341380" cy="167069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074" name="Picture 2" descr="C:\Users\student\Downloads\Screenshot_20250324_09515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05900" y="0"/>
            <a:ext cx="30861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6904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6B05F52-6597-5183-EC04-C23884FF5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58DB94C3-F353-9C7E-368B-812AC9B495A4}"/>
              </a:ext>
            </a:extLst>
          </p:cNvPr>
          <p:cNvSpPr txBox="1"/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Ass. Prof. Kunal D Gaikwad</a:t>
            </a: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5E31A8E3-82C6-D12E-B360-C04DB851C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95105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13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Output in serial monitor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1300" algn="l"/>
              </a:tabLst>
            </a:pP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073" name="Picture 6">
            <a:extLst>
              <a:ext uri="{FF2B5EF4-FFF2-40B4-BE49-F238E27FC236}">
                <a16:creationId xmlns:a16="http://schemas.microsoft.com/office/drawing/2014/main" xmlns="" id="{347F2A04-C2C3-6F3B-8E4B-8DD8ED840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15" t="17245"/>
          <a:stretch>
            <a:fillRect/>
          </a:stretch>
        </p:blipFill>
        <p:spPr bwMode="auto">
          <a:xfrm>
            <a:off x="309716" y="2823551"/>
            <a:ext cx="5150258" cy="336356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16466D8C-FC23-4AA8-C2BD-E0661541E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0982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3136183-1829-9945-12F2-1C70034C1BF0}"/>
              </a:ext>
            </a:extLst>
          </p:cNvPr>
          <p:cNvSpPr txBox="1"/>
          <p:nvPr/>
        </p:nvSpPr>
        <p:spPr>
          <a:xfrm>
            <a:off x="5009634" y="0"/>
            <a:ext cx="6238240" cy="62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19685" algn="just">
              <a:lnSpc>
                <a:spcPct val="97000"/>
              </a:lnSpc>
              <a:buNone/>
              <a:tabLst>
                <a:tab pos="241300" algn="l"/>
              </a:tabLst>
            </a:pPr>
            <a:r>
              <a:rPr lang="en-US" sz="1800" b="1" dirty="0">
                <a:effectLst/>
                <a:ea typeface="Times New Roman" panose="02020603050405020304" pitchFamily="18" charset="0"/>
              </a:rPr>
              <a:t>Output in </a:t>
            </a:r>
            <a:r>
              <a:rPr lang="en-US" sz="1800" b="1" dirty="0" err="1">
                <a:effectLst/>
                <a:ea typeface="Times New Roman" panose="02020603050405020304" pitchFamily="18" charset="0"/>
              </a:rPr>
              <a:t>tcp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 client server:</a:t>
            </a:r>
            <a:endParaRPr lang="en-IN" sz="1800" b="1" dirty="0">
              <a:effectLst/>
              <a:ea typeface="Calibri" panose="020F0502020204030204" pitchFamily="34" charset="0"/>
            </a:endParaRPr>
          </a:p>
          <a:p>
            <a:pPr marL="457200" marR="19685" algn="just">
              <a:lnSpc>
                <a:spcPct val="97000"/>
              </a:lnSpc>
              <a:tabLst>
                <a:tab pos="241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028" name="AutoShape 4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EBAQEBAQEBAQEBAQEBAQEBAQEBAQEBAQEBAQEBAQEBAQEBAQEBAQEBAQEBAQEBAQEBAQEBAQEBAQEBAQEBAQH/2wBDAQEBAQEBAQEBAQEBAQEBAQEBAQEBAQEBAQEBAQEBAQEBAQEBAQEBAQEBAQEBAQEBAQEBAQEBAQEBAQEBAQEBAQH/wAARCAWOAoADAREAAhEBAxEB/8QAHwABAAEEAwEBAQAAAAAAAAAAAAcEBggJAQUKCwMC/8QAfhAAAAUEAAEDBxAUBgwKBwMNAAMEBQYBAgcIEQkSFBMVFiFRV2EYGRoxOFRWcZGTl7fS1dbwNDVBWGNzdHeSlJWWoaOlsbPR09QKFyI5UoEjJTIzNnJ2eLK1wdckRFNkgrbF2OHxJjdCaHW0uCc6Q1V5KSpGSGKDhuKEhcj/xAAeAQEAAgMBAQEBAQAAAAAAAAAAAwUBAgQGBwkKCP/EAHARAAIBAwAEBwkJBw0LCQYDCQABAgMEEQUSITEGE0FRYXHRBxQWIlJTkZKhFTIzVIGxwdPwNDVVc5Oy1CNCVldicnSClJWj4fEIFxgZJDdFY5az1Qk2OGRldrS10iVDdXeDtiZEhaYnhKKkw8XixP/aAAwDAQACEQMRAD8A894+8Hy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y+0Z1Gkm7exsSwKxShugiFzbpDKZnPndCe6NsIgsPaVD1JJEe2JlCS9yUFJyC29rQXLm9OseHBvTK3JtSmnrk9dpO+hYWsriUHUetGFOmtjnObxGOdmE21l5WE87t/TZ2vfteNJS1Y4lOc8Z1YRWZNrZuS2dOOQyWz7o/rsr1elu3ej+eJ1mnG2HskMOMc6xbKcFbIHOobfLr7UcKyY1p293VFOGP5i9HJY+2plaFI/JHI+lp9h/RHopm4rXSVyruFlpG2pW9WtRlWoSp1HUhKMUpVITcsPXgnl42bknlvHTXsqHe8rmzrTrQpVFTrRqRUZxc34so6uxxk9iW/p2MibAWkyZ6zjOcZ7mZFK0mj+I8YOOW8h3ZYaSGTJbqzo29td2eEY0xzKHONO0vyLM21ysVR1lRWqFHRE6s+1A5ONiFjdJ7vSepbU6thT7+qV6yoU1Tk3SjPOJSqTinq04NNSeVq5W1bCKhZZqzhdVHaqlDjqmt79xwmo04v3zllNR3b+olvYzQzCzbr7hfbbUfOcjnuC8sZ0v1udkmdYq141mWOsoXNy17QHv65odHePL4kuY25a6rnhJQguPpbEXVzHA5aqIaYrPSdxO6uLO+toUrijbd9R73m6tOdHWw0m0mqms14rXjb+YluLKirehdWtaVSjWr97/q0VCUamHLbjPi6qbzyb9mTnajk24jrVp3DNnWDanGmxLhKM+E4MdkOFUK11xjHndFB5VLn7rVklzPRnTg9KY0tCUlW2RlpaKFK1V5ateZwtTYstL1LvSFSznaVLZQoOunWa4yScowi9WLajGSy8PLytqWBdaOhb2kLpXMK2tXVHEM6kZcXOUsSe9rVw9y3mqj4/H+oXnN9PV8nzfJzVmd3Jnk+jbt+nYbZ8R6jYvxViuO5Uz3iPLmz2W5phx12VjerOI3lwhDFjbV9u6ulT7A7IZNbI/IX5oYJQZeW+w+HQhKhV2xUpukkqmLMVJ2lopQV7+tVrOjbV6NpRhWVvO6qxcnVr7P1K3g9ksPxZTbfjZWM5xa0bOFKlGdalUr1Z0uOjb024qFLkq1JJ5SeMpLGx5e06SAxzRrdF4b8NQHFL7pVsLJzLmjDz5bl6Q5XwDkmcLb7LI9j3ISbIaIydY3cZWuoTHY3N2aVvzClfHRJR/jVqO61SRvUqaS0euPq1Ve20dV1VxahXpw261SOplVMYWYYUtVSabew0hGzu5ulCm7Ss1ik+MlOlUk90JKTzFvDSknvxnCRrLkUfe4lIHyKyVsVssjjLw5x9/Zl5VSVzS9My09udWxaTXjUlWgXJj0qkqvbLOKvsr27RdU5xqQhUg8xnFSi+dNZT+VHBKMoSlCSxKLcZJ8jTw16S7WTEuR5Jjic5eY4e8OONMaOsSYp3Mk5RfWeNu06Ock0UQrzbzLDanPJ7SvKIomJUWk3lF2qrk/SklD453FKnVhQlNKtVjOdOHLKMMOTwnujlbXhbVtyZVKo6c6qi3Tg0pTx4sXJ4jF7drfRybXhEhuUYx2fq9Hpuzxt5QZFQZgXQ6WSRfJ+uTa/Ny2Nrn5rTsscIaW1NHETWkTt5JtFSyQujg7Xu7hc8J2xW2sLPDGpW79dKU4ypSt3VjFRw4uM4R99vedZ7HsWFjaSONN2yqKLVSNVU5SbeJKUJS2R3JLVSzvfKR3LcTZHgkSxtPJfEHdih2YGV6kONJEtKL62TBojsgWxd8UtZ5Jpv9ka3xAejWo1VE64ksxCuuTUQObYqVzU7mjWqVqVOalOhKMK0dzg5xUoZT5JReYvl5M4eI5U5whTnODUKqbg3umoycXjHTsa37VzkdidfLve/r+bm6CNfLve/r+bm6ABkAAAAAAAAAAAAAAAAAAAAAAAAAAAAAAAAAAAAAAAAAAAAAAAAAAAAAAAAAAAAAC6YMwNUqmkSjL7LGeBMkhkrGyO83kKd0VsMQbHRyTIl0meUrIicnhQ1saY81yXEtiBWuNTJjLEyc066y2ulWcoU6k4wlVlCEpRpxaUpuMW1BZ2Jya1V0s2hFSnCMpKClKMXOSzGCbScmuVRW1rmRvCzJyZOnMYfsfNFm10tw2W+4tQyCPxd7wrkDP2wGXkCMl5kb9n99wjilA3qdc8VvcduIcYTFpw/u0yrCWI2RSRE2O1XdCn8zbaZv6kasnaRq6teUXNTjSt6L2QVtGpLLrVVL3044hrNwTynm5raOtYyprvh0k6WtqSg51qmFKTrOEfgoOKyovL1VrbMkObH6F6zYr0zYs6wHYCs5kVXpeXEMpMJLk+YT2UQK5G2pToGzs90aapxrfsHjFjeE7zJ8UZXsc00tiSBdL4nKVXQ5Q0Q2ez0peV9IO3qWzhDC16UsRrW3i5VSTT1a1Go4tRnDOrN6jWxtQ17G3pWka0a6nLMlCccunXzLZFLCdOrTi1rRlvinJYzg07j0RVGynAOqWKdxsAHxbACx/at88WlS2VPmIZE7p1zLtFjNOapeqrMJcEiO5myjjhkKMJd8cqj1x0zZUZ0hYVxi4te1oaS6v69hda9woz0fWcYRqJYlbVXsSqc8JvCUtuHnk3WFC2o3dBxoNq8paznTbyq0Oen+6gt8eXOzkzlaXp/oBtJiaB4F0syXMku++MoDPZbMWvKmOZnCE21T40tdZe+Y6j6R3n0ojeNp9jlqbXxnZm9MkStknNbl3XJxOT2dkSDiV/pS1uJ3N7Spz0dXqRhSlRqa7t1KSUJySSzCaacsPZnblZZ1d62NxSjQtqk1e0oydSNSEocdJLWlCOs8KS/Wrl9hoq8qvd4V+bTud2nh7g9MmpJPPvkmmnvys7PnKVrenlPamnsafKutGyHX3k637YqD6/5Mh+SyEuPsgTfNML2DliuAyFQ0asXYTilmVHl2lStGsMTy5DJsL33TSHXJDo7a7yNC7QKpxC9vq7H1F1pZWlS5o1KUtenTozt0ntuHVqcUox/dKo4qW9aslLnR329hKvGjOE8wnOcK0mvgOLip60udShrNPlcWjMbBfIwqpIdmCK5SyrCFU4S2n4yx6ixjNG+QKMdZ8Ty2GxlTFs1N5LYuQJHiPzCd4tx/MYe0vxxaVBlF7msZlcjpix+azq644Qave8qNKcafw1Z1FhVbdwqTboPa8OMKlSnNrGacYSX6opLso6H1uOhVqR18uFLi5OWpX14JRqpbnrTpxlDkVRyTzA1Ca/YRX5+zNEcNkzvG2KlMoXOKZXOcwypPCYBF0zO2r3d0WSB/VFHWpalom1UUiR2EmKnJyuStiWyqlUXwv7q5VtbTr8VVrKCi4wopSnNyaUUk3jGXHMty3vYmVFvbuvVhRU409Zvx6ktWMUk28vHIllLe3hG4eB6J8mossWMsfkvKg73PDCYYhk890P1hYbsWI3YuylVSVApyC3vrmuSIL7ri+uZKo1G6Ep71qG6xOpTjz1XSult7ho6wjJ+JC6uHx2HLdOMVJRk93Nl7MsuIWNhtUZ3l20tsqFFqk+dxk9rS5duVsI1yfyfumEraZuXrjtFkfCuZMdRWQTN81k5RHHyfBuQ32PxttUvLsdFZu2pk8OWvhDa3Ol6WK0bz3BfVGeoPVNLcmOW1noaVv4SpxurSnXo1JxhG5sKvHqMpSxF1I7JRWdudXC2t4SIq2j7WUZ8RczpVYRc3Qu4cVKUYxy9Se555Htb3YZptj7A9yx+Y4tGGhxf5LJXduYI+xtKQ9e6vb28rSW9pam1CmsMULHBxXKCEaNInsMOUKTiyirLr77aV9BOcaUJ1JNRio60tbYoxitr+T5PYVEYylJRgtacnGMYpbct4S2bX9BufjnJCxVsQujNmLad/aMoxO/qGVIXrhqNm7cCKYMcejkqVDDmbK+Ljm6IRqUMdD6J5SwMFZarYFZB5ZlVdlCDlHnqmnZykpULWPFyfiVK9xTozrJL/wB1B7dr3OWMrc8b7eOiI4fG3ElUx40aNKVWNJra41JxeG8valtT2devXabUadatuMIcHKSQzKGJsuMzjJsK5yxi5nvOOsnsDQtLbnq1sUrEiBzZZVE3E9O0zqEvyBE/xJ5NsRLiTU6hCuWW1lpCneQniM6VajqqtQqYdSGtuex4lGS97OLab+TPDdWlS0ccyjUpTSdOtDLjPHvk+VSXKntW8xSFgcwAGYGqurEkzPm3VePZGhuUYzgrYfPEExEVlNrjq9mZ3cp+mBEakaWCzd9jzpDnCTNJRTvbaTaS92oFzcpovbTrUakildf3sbe2vZUpwdza21WsqbeXFxhrxc4pp6r2PGUmmjqtraVatbRqQnGjXrU6fGJNRl4+JKLxhtYfPtznlOn3gwdE9adt9gMCQVwkTtD8UZJfIdHXKWq21dJVrY2XlWkKHpWztLC1qF1/OrU01CzNye7tcxMX2+O2jLmpeWNtc1VFVK1KM5qKxHLW3Cy2lnLWW95i9oxt7u4owy4Uqs4Ry8vCeFl8/ObmORV5IvEm9uJp1n/Jk4c0Z0Ey4txs0wbsbTO8cWWtkNiUpOenm+55bVDjeoNlxaQlrutsREWNlxqmq/ptpKOh4RabuNGVqVvQinx1F1ZTbxKPjyilHCeMau3c9/OW+htF0r2nUr1ZP9TqqEYNJxfiqTb3P9dhLo3cpYnLY8lfivQBpxDkfGkzdnemYJbNGV3iyhiStLCyXsyBseE6phsKc3A9ITfVyPS3N1b7khJBSbotCOpmWnbcHNM19Jzr0a0VHiIQqRmpNyk5ScWpZSzuRppnRdKxVKpTnLFSck4JYisLW2Pf0NbvlPP0PVlEAAAAAAAAAAABmtye+z8+1I2qxxlXHUAplp4XmuGOHHEnVV5JuT2PIyW6LK4SgNbEjitLeHRSuQmR8wlrdqWSBM13mtLoRaagU1mlbOF7aToznxKTjVjVS2U5U2pKcuRpNbVuaXLydVjcztLmFSFNVNbMHBZWtGa1ZJ8jbzszzG6na9LhbUbkrc84yadWphqPON3cyYtIg2IsrZUrPs6uEOxDLG7IjtkGXMatIzqYXjOOOLYox7C2RW3KZae6vtZDInFwRyBuvQecseOvtL0K1S7he0bG2qa9elT1LdOotWMISeXOct9R7lhJbWXV1xVro6rSjQlbVburT1aU5qdRqEtZycY+8it0OVZ58Ja4oLpjvrnfafIjdldGRM9rsDY5jGwLzh3a17mE0nmc4dCUUfcWaCszeYkk1cjGuLH1gj58NdJOxdMbV97FRwSnpnItuuKl/o22s4OjJQs7mrKjx9sv1OjUm2p1JNLxfGy3N4xLbs3lbC1vbi4mqqbuKVKNXiq22dSMNsYJP32ssLV5vSZuco7ZkKa8lnrjO9hsFNGkGWIVs9NMf491cgcRcMOY6n+PHWHHSJ7zEVgV4MOeItJGiQU7G1EkVnGUVWK1iwytpE1ZSU9doh04aZuoWld31CraRqVLuTU506imoxo8btTjjEnHenvWVg7tIKpPRtvOvSVrUhcyhC3itSM6coNurxex5TWrrbVjYvfGNM7/AJgjB3/5ySZ/1/8A2Jyb4/1Dsp/857j/AOGUv94iGaXuDR2f/nn1fB1F82z+rfpXp5fx+Px8qo9E93bydPo6utFKegmc7TWan7dRnLEljrgTrXvvyaOvWP5ZGMeLk6adQ7DMp15g+EX1ygNrwSlam2eY0yNiGRnRYh5SGsMgY0V5BR6RLJU7w3eSoWCvLGdBNd96N0ncVYuWdWdVVpVlFvlU4TjlrOq9q27r6pdq3u+Nw+972ypU3qpa0acqahlJ7U4NN4xiSezOUY/I9BcAvL5rcVp/vOxbKZgydnEtvtgbBiqWwB4xpitgUqHxfmKfLpC4XGwQuBtTQW7S5E+JSUlSlChxizy9NDAuc1XXLSV0oXUb6xlaUqdu4wqOSmq1aUZQUKSWXPMmtRRWs1tazhHMrGg52ztruNabqpuCi4unTg8682/e6qWXnYYPbyZIiOYdytpcpwG4k2FT/PeVJTFlqe2lhTsxu8yd1Tc+22UpbzLn9OZY9GW3UrdaYvupfdddS66tpoulOho+zo1Pf06EIy6HjONuHsTx8hx3k41LqvOG2MqksPnSeMroeM/KbnOTKKZlGtWp7VJEmOD4RJt4twmK67Kjc0uWPD9ml2lkQadT0c5RuZJ6Za3mP7xLC2NMvLvSFvCm04mharmm2+e0xxnf126aqa8LO0lHi86/E985uuLxvk4e+1VrNJLbsRb2HFq1t1PUUZXNdNy97xrpfqOvvWNbLWssZWxb86wIaz61uWE8DwvHj1kFVva47VN7bKI1NnGBK9V74re4ntUYdClDpcoiTgQqXGxhGscXxasbFKbszLdrLooawHK7ibulWrVKiprR3eb4ucF/lOtjLTwsrxUmsY2rnSxWRVsqVGEXUd47lRlGWyhqp4Tb969v67Oca25GyflVV2IXnVzIDjji5ouhyblTMtIsAmMtSuxs+IKMERZRsefjqhN1Elceqc+EoF7TVotuZaHLrrkV1txp3VKrQkayvYKrra70TSdxre+1++W7Vzxt4xUG852vGeTbY6T4uVtU1NXU90qio6uxavEQdfi8bNRV92NmeTeedQetKH+v+r0gAAAAAAAAAAAAAAAAAAAAAAAAAAAAAAAAAAAAAAAAAAAAAAAAAAAAAAAAAAAAAABeWOXOOsuQoI8S9F1zibVMow5Sht6lRR1wjqF7QqntD1C6lbT+ltpSkjqN1K0N6pzK0rS4RV4ylRqxg8TdOag+VScWotPkab2Pk3m9NxjUpymswjODktrzFSTe7buT3beY3bZxy2fqbyzGW88Z+bJVM8QZkd8sOUdlsRUJ71Ei1n2Rx5JIPA51jBzcUxzHKE0IxxLGtK1ICjaNylyiSmKnLm5QnOvS+bt6CvdA0La3lCFxbqg5057Grq2qRqThVW1rXqwlmW7D1s4bZb3FV2ula1avrTo1nV1Zxe+3uIShCVN7pKEJpJZSSWM7E3Yjlj2GYF5Nje5mcpiVmHEeWtqNco7o/lIlhkUXaJ7McY35Eecv5PikLmaZqkTIQ34vdk+N5pIk7YsYbpUttiLbJJClRpnGslKpO50ro+SpulXo2dfv2GVLi41J0+KpzabzJyjUnHfhczyiN01QsbuLmp0qtzSVrLGOM1FUc6kU9uNVxjKW5tJbTSkPSlSbquQqxdmaU7dSDJ2KYlI3hNinC2a07lKWEoqtsSmM+wtkxoxeUYovNLuTOcikrYehY6l239UWJr7b7i7aca+b4TVqEbKnRrTjHjLi3bUt84RqLjGuiMcuWM4XQW+hadaV06lODap0quZrHizcHqfK3uNsUE1d2uyHMsccoo+6ZzXGe+usEkaZjmvGtWtNC4FvLEESRS2vU1gK5nLcG6F7CGM6hWTKYwa39Z54rNJdmNGqXqFbHZR1b2zpRq6Mhewq6Puk4UamdepYzbTUZJrMqGxass+Js61Zwtrmq4X8rV07yhJOpT2KFzDanKLT2VGtskltaWNu7yDPJRid4dSTUShsNIcVxJrcqT3pFTeaWpNsMRKUt9tl6ZQkutuIOT3223Eml3F1tpWytB7iikqVJZU9WnBKUdutFJYa2v32/l8V4eMnlanjTqOSabnOWq14yTk3jHI173nW7nNqutlr3jNs1q1/vzjliC4G5UWAIS9imfG8ax+7yLriwbK7C4Exo1sCyWlJlbdHzHuFsS+cqWp/ZnFzjMjlbUrIkKNM2MSijupK6qXlfvalUuNEV4xt3OUlGUZUKVapKpq8urJ6scSWtFPY9qtaKdGFtSdarTo6SpPj1BLWi41Z04audibwst4bTaXTuogURyC/SvYXIcT2a2dmV2q20Uo1zsb0sW0TxY4zSbQ4uGTWa5QyGZkSe4gjGQ3BfkvEkSWN0vXSSR5jeUUbi692SFFpHYpJR1akIwtqVSzt0761jcrDuKihTqfqcKdNwjKUI6leetlRprXeNrRbUoycq1SN1XkrWvxG2FCOvUhqTlUnlpSanRi01teqnt2nl91Pwel2S2HxtiF3eJYyMUsezjJU+QnGuRcxzFti7OhWPskVx3HmLYpNppJXvrQ3rLG4lFH1LcmWmkr5Ata2FM5OiT2V/cuys61eMYylTitSMpRpwlN4UdabxGEdZrLlswsY2o85a0FXr06TlqxnJa7Sbaj+uwltcsLZ6XsTPR7G84Sp9mc11yyjt3yl5srwQ+p4NizWDk1NUZJrRMSMJxqGQ5fHM0TOHSGCwiRsZT5Y+WnzKFPzC3mNL9eopECXGDPEQVn+RqWsOLpXdGxsXTuIqrUudIXOu+NqSadCD8aLSeFTak001q7Es30bh686FS7us0W4U6NpRUVxcIrFWeqsqTT8dS25WN5qM5RXdmRZqIY9f47svOdtMFwlzY57Dcl54w3GYZnSLSRxjytC/Y7VTayw2WyVlZaLyyJA5rqM6eQylFf0ZE4sUfjz463uidGwo5upW0LOvOMqc6NvWlO3azsqKGdXWkknnG7YngqtIXbr4oRryuKUGpKpVpxjWUsPMG0k8Qb59rznnLH5I1ezt3KI62mua5pbVq14njLC175UijaiyrIcUTxhw4oNqqpcRU8rKzlDaoedbW7p/Ral23GUstrPptTejq+IuUVxbq4Ws5UVOLqrVW3bHO70PcaaMaV7S1sZamoSbS/VHBqD6HrYSzs6t62UT7eHDOCsaRTE7rOtko/k2B6UwlvxdGMIZCkeOS8F8oe3yzJbZsVMNn2FHI4spmUte8oNjVIFJ0jIn1p0BUOZFkV6vKGhxtoqWjbm4c60adGdKdxLjZ14a3G2XFp0o2+JS1YxXiNLHj5ktmx2c72jSSpynVUoUUoRpS1eLulJqpKssLWy8y252bN50XKeypglWpuVZjH5LAH7HWV+UMxtMcMOsQa+x9qyJMYvpx2K7t5Wxk3ODc3OThi2Q7AnxwhU7NpV7KomViw882rgrpepm0RTqw0hSpyjKE6dlVVdSzxkaUrjNpTqSblmcYKb983h5Wx7caQnCdpOcXFwnc0pUXFYTmqOLiUF5Lk1nkz0o86nx+Plj1zeFt+3P6Dz5t05N7k2Ltk9rGnA+10XzrheOSfAEszhEFCFpJx/J5OzNhzYTG5AyHZBhMiQO0MeL1DhZa5N7OaSuvS1oidCqkHUvodL6XVrZu5sp0q06d1C3qLOsoSeeMpyUXsmklse5tPD3O00fo/vi6jRuYzpRlQnVi8aspR/WyWVti2t/L1bTa1rV5gLkCP/AM6Fd7emVxS3v3y4T/8AwqH/AISl1ltQ+92gv/iD/wB/cGj/AJWb+cm3O+vpLf0hA9HoL702H8Hp/moo9J/fC8/hFX85nqi/gufmH83/AOdZJvS/9UWHPj6g8dwz+7rT+Cf/AN6qem4M/clx/CP/AO3Ah7+FT/8Aqd1E+uXkz/qtHBJwK+6b78RS/wB4zThP8Ba/jan5iPFgPoZ44AAAAAAAAAAADsGl2dWB1bH1ic3BlfGVwROzM8tK1S2urS6tqktY3ObY4ozSVaBwQKySVSJalOKUpVJRZ5BpZpdt1MNKScZJSi1hppNNczT2NdZlNppptNbU08NPnTW47OWTCXT1/XyucymRzOUOt5ZjnJJY9ucif3Iwoqwkq9e8PCpY4rLyySyyi7lCky6wqywu2tLbbaU1hSp046tOnCnHyYQjGPoikvYZlOc3rTnKcvKlJyfpbbO+V5ZymvnhGU12S8gLcnJTm5QlyMrmUjUzxMoZ29O0NB6eXnOV8gKOamlIkbG00twtvRN6VOiTVKTEllW6d70OLdLiafFybcqepHUk5PMm4tNbXtb355TPG1ddVHUm6kcatTWlrxwsLVlnWWzZsfPzn55DyplDLr0TI8r5InuT5CmRFtqd+yHMJDNHohuKNNOKQEukkcXNcUiKNOONLS2H2kWGmmmWl23GX1rmjb0KEXGjShST24hCMcvpwluWcb8LYJ1KlVp1Kk6j55zlJrnxrN4WeRYXKdWdOZsohyTHaiYSk/H6B8Nk6GDHSB2NhyKSnpTEJ0hSRm9Xcypnw5CaajNdiUVi8xKaYnvUVJvusrtxdNTdVQgqjjqupqx13FbVFzxrOKe3GcdBjXnqqGtLUT1lDWeqpbdqjnGdr24ztZa1Pj8fjw+YN3ueN/J1mj+322mzVVyqeb3RBjiNSLC+n8xx/jfEcMwqkx/ONbYXM0ElhuPo0TFohWTzqTXumZb3ZiRE2q21ZHsnR0lC6XnLUSRNVQoLNo46Et051I3F9CrUqyqucbiSSnNuTaglqarbw1KLWMJ7kyxelK8owjKlbShCMYKEqOsnCMcRWu3rbFuacVlvlI4nfKBZSfsdv+J8U4ywFqxBJs1qmPI6DWvHB8MkeTWJWpSqjI7OskSmQznJ7tFrr01Cz4kmmaCKuSc49O7sziRfSy2aloqjGpGvXq17ypB5g7metCDSaUo04xhBTSbWWm+TK3kdS/qTpuFKnRt6ck1NUIaspr91Nty60sdOd5glXtVrw4/1+X+AWq2pZx8n9ZxLalnHyf1k2wvYPI8FwzmLAbSrZlmMc3nwhylzG+MaF4NbZHj59teo3LocvVl3KotJykxrtGl7m2mWdc4u/urWtJOu63KW7lq2lCpc0bmSarUVPVlGWrmEsa0ZrdKLeHh8qyTRr1IUqlBYdOthzTSeJQacZR5VLkbXI8PeQiOrfhp/b7f18qIvt17Psyb8p7CZMzDDML48mC9rLhWAYSqguN41H2RujrQ2onN5Vvr6+rkDWSnSuUwkzgoJMlEoUFVdpDc2tx7qcqVkXqTeS3taNvOvVppupc1NapJ+M3qrUjFY3QjjWS3JuW7JLVualWnRpyacKEeLpqKSSzJvMsb2+V7G0lnatsIDsIgAAAAAAAAAAAAAAAAAAAAAAAAAAAAAAAAAAAAAAAAAAAAAAAAAAAAAAAAAAAAAAAADN3FfKFbM4qx6wYkse8f5QxZET3NXC4BnvDuK87MEFWO9qei06D35QicldoknMMSlqOs7A5t7BeqvPVHNRyg84wyruNEWlxUlVaq0qk/hJ29adB1Htxxip7JYT3va+U7KN/cUYKlmFWlFYhGvCNVQ6Iay1orYtmcLYksIh3P+z+d9opCySTOeQ3GbK4sxpYxEGqxuYoxEIVG0RCdMmYYTBIg1MEKhzTaSjSWmIY0wNZCm5MQaqtPNLtMp02lla2cHG2pqKnLXlNtzqVJNYcp1JNym30vl3EVe5rXMlOtPWaWIpJRhFc0YxSjFdS28pAg6yA7Nuenhnqd1pdnNr6R1OiircuVIqn0K5/UqHdGNK6r1PqhnU6X8eZz7+bw513GOpTp1F49OFTC2a8VLHVlPHyGynOCepOUc+TKSzjdnD2mVUg3azQ7Y9wdBWMmA44dMDORjzHcs4thTZAs3St3IVWqGB0yHk9juIkElXRWy3qDKcWa3VUXcxzkNH18ISupHBDRVpGrcVXTc++ElKnUw6MNm6lBr9Tz+ua37fk6Xf3Lp0aanqcQ9aM4KUakm9vjScnrJbsOKwWFsvsZLtqcpLMy5CjeP2GfvzIwoZs6Y9jN0SST6StCG1E55IlDOUvVtFk8mN9ljjLlsdRMLG5OnPXJWFvOPVVPnsrOFlS4inOpKmpScFUlrakXjVpxe/UhtUU3sWzG4huK8rmrxs4wjNxSk4LV4ySWHOS2+M98nsTe3Bc7LuhsPHcbYzxM1SeGlxDDbu2PeMTleF8JOs2hy5oye5ZlQFtOUXbHa7J1GovJLw7SQ5iUy9QxrOua9oWNx7CrPa74fcy1dzWulxqqV1JVoqrJUpa1NUnmnsjraiSTxlNZyyVX1d0adDMdSk06eYR14atTjFieNZZltxnG3cy6o7ygu1UZTZQRJZpB3xBmbLUjzrkVvnmA9fMlNz1lmWFqSX+aoW/ImLZSji7itJWKyC08TJY21CQqPJb0KQsy627Wpoi1q97uXGwdtRhb0nRrTpvioaurGWrjXXirZLK2dWNqWkLimqmFTfG1ZVZxqU4TXGNtOS1k8bN3Q2Yv4+yBM8UzmJZLx3InCJzuCyBrlMTkjVfZYvZX5mVlLm5cRQ6w5OdQpQVZ1VKqJPRqyampVqdQlONJM76tGnXpToVYKdKpBwnGW1Si1hroa3p8mxp53ctOpOlUjOnJwnTcZRktjT5GvQ01yrfsZIsL2b2Ax3l2S58hGW5rGszTCyd2yXJDY7mFSt4MyWhdEE1Vq3K+2++ri7Wu6xcQ5l0LcmZ8tb5Gwqmx+aGpyRQVbO1qUYW1SjB0IajhT1fFi6eHFrCzs3c2NZPebwua8K0q0Kso1ZqprzW+WuvGbfO010ZSxhpEE+X5Y60kklFJJLCS3Y5MEW/eVCRWqQK0q5CpUIlqJQSrRrEhxidUkVJjLTk6lMoJvLOIUEG2WGknFX2GFGWW32X23W0rTEoqcZRkk4yTi09zTWGnv3hNppptNPKa2NNbmnyNFU8vLxI3d1kEhdXJ9fn1yXPL29vK5U6O7w7uio1a5Orq5LjT1rg5OC085WuXKzzlStUcaoUGmGmX31QhGEYxhFRjFJJJJJJLC3dAbbbk23JvLb2tvnbe1vrKlfJZG6s7DHnSQPbkwxUtyKi7GvdV6xnjZTyuuc3cthbVCgxEzlurlfe4OVjeQmtXLrrlaqhp91TBhU4RlOcYpSnjXaSTljYm2traW7aZcpNJOUmo+9TbajnfqpvCy9rxjL3nSU9PgNmk0ljoXR9vnx1muFsXV7N2fR6TPVr5TneJlyfA8ytmbqpsk4ywqRrtB5H/FtiM6jJh1OdcoJh9GdRATWFyrabfdf2QO7WvlN3Orbc91spSlKmWhrCVCtbzpydOtdd91EqksyrNpa/PGPlRXi7Hvidy0ldqtTrcYuNpUXbw8VNcU3u1eXGd+c7PTH0Z3m2miEAwDi6O5Qq3QTV7KH8c+C2OkJx2s7BsldfnaTVknXNdElLxJeL2+Oi2rPMHB/YP+FdG619EJTpypqmjLSpVu604SdS9oq3rvXaU6agqaSxueqksra8Gsb65jTt6UZ+JbVeNoxwvFnrSm2+fbKTw+TKIPy1lef5zyTM8vZSfuyjIeQn1XJZhIetbKydd3tfW2qpb1pjrc0Mbf1WtlP+DNjYiSWcKdTIt7fHptrela0adCinGnSjqQTbclGOxJt7XhJbW23ve8grVZV6s61TDqVG5SaWMtvMmlu2t5+XebY+S/5Zqdcmxj3IuK02FI7mSFziZFZAREKpitgT2wSk5kao48G3uxEblpDs1OLTH2K0hvvbEJyBWjUqLF59i29OVT6Y0DS0tVpVp3E6EqVN0/FgpqUdZyTw2sNNvc8bd2Sy0dpapo6FSEaUasaklN603HVeqo7MJpppLfjHyltcqNyucv5TFvxNHnHDMfw5F8VLZG9J0SGXr5w8vj9IyG9EepUvKhgiqVG2o29uKJSNpLKYfcqOVKlDoeXemSJc6I0FT0POtOnXnXlWjGDcoKCjGLbWEm85b2vOxblvZrpLS1XSMaUZUY0lTlJpRk55cljLbjHYsL0+nT76Qv+sq+sAAAAAAAAAAAAAAAAAAAAAAAAAAAAAAAAAAAAAAAAAAAAAAAAAAAAAAAAAAAAAAAAAAAAAAAAAAAAAAAAAAAAAAAAAAAAAAAAAAAfTvADduAAAAAAAAAAAAAMLGMbN2OTHMN24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xJtLYssw20tiy/t6QMmVuXIAAAdQAAAAAAAAABROKhSkQKlKJFc4qyCbjE6G06xPcrMtp/JIoffYZYVW+va591l9tPLrTtV489zUq0qNSpRp8dUjFuFJbHOS3LP8AWuXfySUIQqV6UKtVUaUpqNSo1nUi3tk1hvC5cLPWRi5ZClbQiPcXLHKhKjTUsqefdI0l9hVDDLCbK1tLbLr68TDLLe1bWvG7t+VWtPP1dM6Tt6cqtbRbhThtnKVRYSe7dJ8/IuVbN5f0dE6NuasaNHSsZ1ZPEYRpyTb3Y2wS3bdvWfqjncwXpE61HjdSelVklqE51sjSW2mkm20vLMpbe2230pdbWlaUupSvCvbpQbU9MaVqwjVp6Jc6c0nGSqJKSluazNfMKmitF0Zyp1dLRjOE3CcXTlrKSaTT8TGU3jZsz8pezlI0bGxWPj7Zc206MRecipfapUWLTyrb+txFbaF2qVFDa3lW30oWXWhd55lxRNl99ttWvoWtlG6u06T1ISdNSzJ1Jxy6Udu1xk3HGWvFznBT0bKpdXcrW1/Vv1SahPalxcZbKk/Ji01lNb2ljLSLGIncycCLXJsx2rOarrbjSjFDsQnVqSOFL7Dik16ah3A0utt5dCiVNt/HgSYbT+VWpWl9J1Vx1DRU3Qxla88TcN+tjWjltZx4vMW0tF6NpS4mvpSEa6wpKEMwjJ5wm8PZsS981z45LsiUwb5YmUXkEHoXBvMtIc2tXTgpRn151vCteFtTCqmFHF231sKM5xV9ppBF/C0WejtJ0tIRkop061N4rUZ+/pvq5U9ybSxh5T3FZf6OrWEoqc41KVRKVKvBeLOO98rSeOTm29VuOmQXVNKXKLNESMfFTaQnU3mFPJSO68g5MiPvMqSc3mW2UKMWlk1pQ++67tX0pSla0tr6+mbuN7Ws7Wy75lS2+LPDcd2cNpejrLK30RbTsaN7c3ve8Kra2wcllPGPFUnt5PlKdXkWQNFtip9x66N7bS+2ilancyHKqcuvarfeUWiILt7fCltTlKey66tLaGUurbSustNXtBa93ourSo/rqkJJuO3a2lrPC+TnbxsC0PZXD1LTSlKrUazGMoTjrPO5NqOPQ+pkkNbohem9K6Nx9qhEsL6qQbSlbeNKXXWX2XW3UpdYYWZZeWZZWnGy+262vbpUX1tcUrqjCvRlrU5rMW9/SpLemnsae0pK9CrbVZ0a0XCpTeGufmafKmtqfN05S7Dhx/MJ20t5F8jfV83W+QjFfkU091VMsPj6qUq0Vbi1qopRYjbkxtK1pS3pJhZtl9OfYaXW++5MXfeXWicw+3jWnn62mqk687bR9rK8qU8qpPWUaUZbVqqScc4aay2stYWXhl5R0RThQhc6QuY2cKiTp03HWqzW/OrtxnZhYa2rOq3g/hHkVUjdUjRMY2pjBq+tC0a65XYtbjjrrqW0svPLLsLJpStxdl19pymhV5llymhBV3VKKWmqtOvTt9I2krOVV4p1dZSpyb96pNNqLba262x42YeVmtoanO3qV9HXcbuNGOtVp4casEtuslsUti2xxtxLDezPYZJlTlEGNI5NZSM1Qe6kIrrVpRppVCTEi4+6620o9PdQznpi6UrW+63m1vpzeNaVpNpq/rWNtSq0HFynXjSlrLK1ZRk3jmawsPtyQaHsqN/XrU62tq07epUWpJxevDG/l59mfYd5KnpzYWwta1MamQKblhKe9ElqbQwsky0269TWhKdUZdZZcXYTXgXzbLjrTTK0Lsutu6b26uLa3p1KNvK5qSlTjKMc7FJbXhYa68YWTns7ahcV50q9xG2hGM5KctzcXsjtzvW9b+RPlLjtrW6yy662tl11tK3WVrStbLq041trWnarW2varWla0rw40qO+Dcoxk1qtqLafI2k2unDeMnFJJSaT1km0mtzSex/LvP6GxgAAAAfbPIOTJ09r+0XPV8eos4vNiaiy5H1BVTmpq0trQzpFSOiV7V9v8i0+pnb/ALntV4civbd3crFSbuI0+NlDVbShiO3P8eOzbv8AlOl2ldWqvHFcQ6nFKWss6+3Y1v5H7DuB1r0/bYcwAAAAAAAAAAAAAAAAAAAAAAAAAAAAAAAAAAAAAAAAAAAAAAAAAAAAAAAAAAAAAAAAAAAAAAAAAAAAAAAAAFsSyMEyxtJbTlytvsIWlrqHIq20NuuKIUkUKu59K29TuoprdXtcedZZw+bxrdJWML2jGnKvUt1GprqVOSi5PdjLaWMHfo69lY1pVIW9O4couOpNNpbc6yxt2cvI+sjz+JZBX/8AaV/r/wBMn5v/AEfmil8HaX4UuPyse0uvCKuv9F2i5v1Oa3fIc/xKoPRK/wD2RPuQ8HqP4UuM/jYdvPsHhHcfgu0/Jz6ej7beba/iVQeV2Sv9OPl/yyacfm8KfyPL8rh4eAeDtFbfdS53rH6pDG97Gs8uVl+g1fCGu2//AGZbbn+snjc09ursyk3s3YfNlzMVZQossula3ULssspdXy60stpbStfDXhxr4R6mnHVpwjnOrCMc7NuIpZ2bNuM7Nh5qcnOUpNKLlJycVui228LoWcH9jc1AAAAAAAACwMo/4ByD6Uh/1ohFPp771XX72P5yLbQf31s/xj/NkdvCf8D4z/8AA23/AOVKE+ifvbZfiIew59J/fC8/hFX85kfZDs67zeBR0/8AloLz73BSnurXqailp3G60y2naupQhIcVTj26WqDKUr/LrwptNLvjSuirOfwUm6048ksSeySztTVPV5MKT5WW+iP8n0Xpa9jsq6qoQksJxyoptPa8/qsXs5YxfJsmmna8ryu58zwdryuHgHqdVYxhJbNmMYS5sYweae3ftzvztyWejh6ZDL3KWp1hthjmkolUN9pJdqfjzUdLjqGWVpdUy8xHYdfW6ytbjTDK1r/K4irho2nR0jVv4zkuOgozpKKVNywszb3uWU3y72d9XSU6lhR0fOmpKlNyhWbblFNy8RcmrhpY5EkWQy1/+2yW18v/ANH0/H5v/FYz2/V/CKi1ajwjvNaSiuLeM4iudYb5O0ubiLlwcs0lJtVnhJPL8bOxLesEnv69rbWheoeDSS0PRFFp9h9bOCgu8q62qcsu/wDvxh9K1LsJtpdUy66ltLa8eAvr25tqdtXlVqUnDi5JxcotttNYxl5e5JY6OYo7S3ualzRjSpVNbjINNRksNSy23hJJJc/OR7hchUTDOeotMtLUuy5Qj59a1pcm6mlT1vLpWtebZVUQppwpSlK32338K87jWr4MwnHR+tJOMZ1qkqaefePGGujZsa6Sz4SSi9I4i4uUKFKFRxx79azeccrznqZfMsXGtsYf1xF11h6ZqW3kGWV4Xln1IvsJMtr8ypZt1l/Hy6c3tC00nVlQsLqrDZKFCo4vmkovVe7n/rKzR1GNe/s6UlmM69OMumLnFyWOlJ4fJ8pbGJ24lBCWw2yy2h7lcpXqjKU/lGX3qTSieddXjWvMTFE2cO1SlaXVpTjWta8HB2hCnoujUSWvXdSrOXLJ8ZKMcve8KCx1vG9ndwgrSraTrRfvaChSpxy8Rioxm8LOFmTb2JbMLB38viqSXtVGxUdelqWpKVEKii7DDSTS6X215tL620rQwsy8u6nOp2q0r5dtB2aT0dT0lbqhOTptVIzjUj76LSaeM86b2bs4e849HX9XR1w69OKmpU5U505NqM1LDWceS4rHy8+2Os0lXkQtmINPvUmkvSAoxSZSlDFF5bU6WXnX0p2qXm3W1MupTjSlbq0oKfhHBw0fawlJycbmjFyaSctWnNZaWzOc/baW3B6SnfXc1FR1rWvLVWcRTeUlnkWcF05PkbrGI8ncGg4slUY7Jkt1xpJZ9lSTEq0263qZtt1tK1vJLrzuHGlKVpTtVrx7dMXdexs6NW3lGM5TpU25RUlqtbVh5x0NbV0nHomzoXt5WpV4ylCNKtUSjJwetBrG1NbNrysneSyUpoox3uygqqk6+4pMjSW3cy5WtOsuusL51KXcyy22ww0y+lta0LLrS224y6yy7ovtIKxtI15LXqTjDUpr9fOaWIrlS59+MpLkxz2VhO+upUIyUKcHOVSb26lKLfjbd7SW35WtxZF12YKIrny4+P21tL6XWNWpbqm9Rtt59UnVep1N6Vze1Urp9bq3U4UP53CwVjnwg4p3WtbpKPGd6anjamG8a73PHRjctjLJLg/xytdW5b1nDvrjHquTeNbU8jPLjGdyLiRzGj3AnOTt1tqZakaHU28mvA6iNyQJDjep30upS0yznUKPL51v8sgwrn20rddbTshpOVxoqtfUcQq06VTWhJZ1KsEsrVe9Zw9vO+pcktHKhpahY1nr0qtWmlJPVlOlUeFKLW5789KzuLRYXnJsvZEa5rNZWgm2w0u5xXlVNPdlJRxpZl5KYtKoTpUhd1vUK8SeqVOJMvtvMsuqWXwWt3prSNtCrQlRoRSlrVZwTdeSk8uMU/EjFYjs3vfznfd22hdHXFalXVxXkpJKnTlhUIuMWtaTw5ye1pczR3UOlEgeeyWOu9iRLJ2KwwopWXZwSn3mWnFEKDCqUutraUfaUZdcXZaWeQcXW0iy62+l3TozSF5dd+2dyqcL61i1GaXiPWWrFuKwmlNRb8pS+Q5tI2Fpb95XlDXnZXTTlCTevGKcXOCk2/fR1opt5jKLI7KRTn+Ms9Pa8s9JFRlpdc4VSXVQ1RVsJrQq0jo3Gh1ONlOd1OnatrWl/GtKVpo09KvTlSPH26ve9YuVR006TpPi2oKG7OdVZ6Mly6mi1oOFTiK/evfTUaXHfqqqNzzLXx73e8c2xYxtyOSWqbEiWxZeWassTk2qzSra2lGqaFWUPMLtrbbzbLzaX32W82nC26lOFvlU9tSVRQiqklKajFScVqxckvGcVyJvk5OrB4ubg5y1E4xcm4pvLUW3qpvlaSw+r5SoEhqAAAAAAAAAAAAAAAAAAAAAAAAAAAAAAAAAAAAAAAAAAAAAAAAAAAAAAAAAAAAAAAAAAAAAAAAAAAAAAAAWvLY21SltJbndUqSJilxSws1IoITG3Hlp1RFhdb1BJ9lbKlqDbq2W2UvrdbbdS6lLbrbq7SVpQu6UY1606MYyTThUVNvoy2s7zusLutZ1pVaFGNacoarjKGvhZzlLk37/AEY5Y8/iehHzXt6+6rX+H+1v5uH+wU3uJo3k0hV/lC+THjL7cxc+7ukPiNL+TP8A9A/iehH/AOW3r7qtfvb+rt+oM+4ejsffCtu398Lp241uh/bBh6d0h8RpfyVvkf7j7buVD+J6D8O29vVPDV1avK4f/DaU48fm8OHdp2u2eg9Hb1f1cLD+6Y4xnHLLbufL1bzHu7pFZXeNHGHnFrJb88mr052Pb8qJoKstLLLLtrWtpdlllta1pWtbbLaW0rWtKUpWtaUpxrSlKVr8wempxUacIptqMIxTby2lFJNvlbSy2eclJzlKTWHKTk1jGG221jkw3jB/Y3NQAAAAAAAAsDKP+Acg+lIf9aIRT6e+9V1+9j+ci20H99bP8Y/zZHbwn/A+M/8AwNs/+UKE+iPvZZfiIfSc+k/vhefwir+cyPchX9aJvApCorSxBafegUqLuPUk9LjuF15l3Dhb/YVZpttePbtIMrSn8ioptMy730toq7kv1JN0Zy5Ity3yfIkqmtu2qMuYt9ELvjRWlbOLbquKuIQ5Wko7stZy6OOuSRNXl8PK7fldvt1+Pg8Pc7XqU00nnKazlbV15x855l7N+zkw9mHtznO7qfMWgjmCZbLnKJJ0h1xzYkopUr7TSrk3btSVuJtttrdf1SwxXYVfStaVtMLNpWn8ioq6ekoV9IVbCnTlJ0Ya8qyadNPZmON+sm3HbvcXhZLGpo2dOwoaQnUjGNabjTotPXktvjp7sYSkuh85EqyMtkry9KG11of0YlpRLLOjG9RM6sUgYSbedfWy/jbzFBlK282nb5tePaHnZWVK+09eUq0qiiouScKjpvK2LMlyLbsxtPRRvK1loC0q0VTlJ1HHFSGvHDltzF7MrkL6SYghCU2029ErWc2vGhStcdcVxp5XOsI6Pz6d22+6+y6nautrTjSt1Dg9o6LTlGtVxjCqVZSj14ez5txUT4QaRlHEZUaT2+NSoxhLbse1ZJLKKKIKLIIKLJJJssKJJKstLKKLLtpbYWWXZS2yyyy2lLbLLaUtttpSlKUpSlBdwhGnFQglGEViMUsKK5kluRTSlKcnOcnKUm3KUnltve23vOilqE1yjD+hItuvPUNK6wguylbrjD6J77ySraU7damm22F04ca/yvKr5Q4tJ0pV7C7pQ99OhUUemTi0lycuDq0fVjRv7SrNtQp16cpNPdHWxJ/ItvSWxidxJXwlsKsvtqc23qkCounllGWKTTiaXUr26c9KcTfxr2q1rdSla1trw4eDteNbRdGmn49B1KU1nDj40pxeN/vZRSfPnmO7hDQlR0nWk9sK6hVpzW5xcFHY9qbUotbHyplwS6VI4g1Uc1hJinqiolIQmJvstNONNpffWltb+NvCwoswy6vCv9zS3tVuoOzSWkKejrdV6kZTcpxhGEcKUm8vYnuXi7Tk0do+rpGvxFOUYasHOdSSbjGMcLbq7FrNr243EdZpNvPhbMeYTemMOekBt6cytKmEXmNLnfcSZWnareVdWtl9adqt1ta07XAU/COTno61m4uDlc0ZOMnlxzTk8Z5cfPkteD0VC+vIKWuo21xFSSwpJNJNdDRV5v8A8EEn/wAeR/8AyTkJOEf3uofj6PzfIY4O/fG4/g1x86KDMZZlyeHGVUXI0tjvcWes5lDbEhhtiapSi4u6622+4kspQbbZdfbS+hd1vOtpxqOXhDGTo6Lak4R4yGtUSbUJOMEpNYw8bHt2LGcE/B5xVbSeYKpJ0W1B5/VEpT1orDW9b8chcHYVNa0pwyc4VpXt216yJ+FaVpSva/tlWnzePHiOtaL0nOOzTVZqSzsjHDi1hciymuXHynJ7paMjJr3Hoxknl+NLWTT3bZcj5924/NPE6Q7HkwbKONHOihvkC+h9ElEdLKms9E1xNCrVKqlaWVS1u51DLe3fWzmU5nGuPc96P0PpGnxyr8ZTqVNZLdJxxL0vabK/WkNL6OqcTxOpVoU9XOcxUlq8ieEti9PKdjij/ABg/wD9r/rpxHdoFf8Asmz6YVP99UOTTqS0te48un/uaR0EV7WVZ5w86JP9FD+uortHf84NK/iafzUDuv8A/m/on8ZU/Orgn/10qv8AJm3u/wBBN8e32vwDMdvCirj4lHm/1X22bfkyJf8ANin/AA76apMY9OebAAAAAAAAAAAAAAAAAAAAAAAAAAAAAAAAAAAAAAAAAAAAAAAAAAAAAAAAAAAAAAAAAAAAAAAAAAAAAAAAAAtuURZtlzeS2uhistOQsLXWXIzSyjanFEKE9tLrjST7a2cxUZWtOZSvOpbWl1KUrbdwX9hQv6SpXHGOEZ661JqDzs3tp+L0HXZaQr6NqSrW+o5yjqvXjrLGc42OLSz0+ksOuEofxr/wl8r/AP5qT3vFWuC+jMLbcr/6sfqy3XCjSmF9zr/6L/8AWP4kof54fPt1J73h4L6M57n8rH6seFGlOe3/ACL/APWP4kof54fPt1J/tbw8F9GLbm55H8KnueVsVPbj6TV8JtJbW+9+n9Se7H7/AJiXS7LSi7Cra1raXZbZbW7t3VtstpbSta93hSnHwj0MIqEIwW6EYxXVFJLkXIuZdRQSk5ylOXvpNyljdmTy/az+xsYAAAAAAAADoJQxdkrC4MfSuhdPtIt6VQjpNSuoqiFPHqHVk/VOd1HmcOrWcOdzv5XN5teLSFo720q2ymqbqJLXayklJN7Pk/rR12Fz3nd0bnVc+Kk3qJ41sppe36SrZGzrM0NjT1fpPW1CmRdI6l1Hq3RyrCuqdR6ob1Pn83jzOqmc3jw593l1ks6DtrWhbuSk6VOMNZbpY5V17+wjuqyubitXUdVVqkqii3nCk84yt5+b8wNslbD2p1KqamO4XW3WXUsPTnWcalqExlaXdTPLrWvNurZcXdbdeUbYYSYYXdreWlC+oyt68NaEsNNPEoSW6UXjY117Vsw0bWl5Wsq8a1CWrOK3POrOLe2MksZWxfLt5CPyINNEBFja3ZEVEtVllSirT2dOoWJye3bYSWpvUXHVtKs4Wl3FnkULpS2hRRdttttKVaK0pSjxNHSsu914sVKnmrGKeEk8POFzyxs+Ut5aU0ZVfHVtFQlXb1paksU5zTTy4prDyuSKSxt5S7IlEEESTqLU5yhc4LzKHuboru56laopS6tbq9uvMKoYYaZYXdebfzjb7jTj761vrZWGjKVjGeq3Uq1XrVa1TbOo3h8+Y427M7/Sq7SGkK2kJQ14xp0aSUaVCGVCnHHJube5NtLdjCRToohRJNnaY9ceqddG8tD1u6HzOodTJbC+q9M6Vd1XnVbuPU+il8OrcOfXqfG+Ojo2VLSde/c1KNWLiqeNqy9+c7cb8Y9u+WtpFVdGUdH8U1xVTWdRtYe1vdnd17c8nKXoLcqwAHx+Pc+PpjD25XpxvSf23f1Zw3j6cb0uf7fQRgux2oTOqt6h8gURhSu43LUdiUtY3KTa153PonMMssJ/lXGmc28pTaWYZd0a1PZWtlaCroWdO4ncaOupWc6uZTp4UqcpNvLxh42vkWzOx8he0dL050IW2kbWF5CksUamtq1YLbsz+uSTS3pbspvAR47Uq3RI7zCRqZOcgraYiQ3pS0TaQdbdSvPvTFGGFm8brS760tKT2m3F2WqaHlUoWFPQ1SpXp19I3c7yVNp06eFGnGS3SaxiTWzZq7WsttLCVtMU4Uatvo61hZxrLE6ms5VpJpqUY79XnzrPGZYSbTO8nMQ7NGpM2dcOtnR3Apf1eiTpnP6kmVp+pdSqqS83ndK5/VOqXcOZzeZXncbezSmjpaQoU6KqqnqVo1daSzlJSWqsbt/sOTRl8tH1alRwdRTozpYTSa1mtvNjCfJ1I/qbxPsyZyWrrh1tqUvJXdX6L0zndRIUk9S6l0lLw53SKXdU6pXm8zhzLudxtaT0fK/tqVBVVTcKkJuTTedRYwkt2XtM6Nv+8LipXdPX16dSmoqWMa7Ty21yYwdw9sLdIWk5ndC6mpT7LKc+ytLDyDi6cSlCcytt/Uzi7v5Vt1bLrLqVvKMsMKvMsunubOldW3e1day1IpSivGi4pJShlb088+E+k5re8q2tz3zRerNSlLVy2pQk3mMls1k92NpYBEFmaJLa1Isiqymmwq4oq25oIMWkE1pW2wkpXep6TbQuzhYUYUpJ6lbS2hJZdtttttNHRek6cFRpaTkrfbHDp5qRhyxT8Z7tkU5dOVnJbS0ro2rJ3E9FQdxlN4ninKXlOMdu/bsilnk3F2JogjQRVdFkSpTaUtQuKUxcruqrPqe5kmlnK7y+eTZdWl5tTOol3El3c3+6pffcZdZR0bCno6tY06kv1WFSLq1HKT1pLDk022tqy4rc21vyzg90Z1NIUr+pTiuLqwkqVNKMVClLxYLYuRb3t+RJFVFGCkXYEDHRX0+iHpX/AAqqfovVekrVKz+8UPUczmdI6n/fr+fzOf8AyedzLZ9H2rs7OhauaqOlGS1ksJ5qTk2s82slt34zykWkLrv28r3OrxfHOLUHtcdWEYfL73JQtURo2Sp+k9HGp/XskoroPROpdG6l1CnO6V0kzq3O6jx5vRyubz+HOrW3+Vy21g7fSN3euqn33GNNQS202lTx421ZersWNu/cie50gq2jrOx4txdvKb4zOyWs6jwub3+/nSWN7OpkkGXOUgTShhfzGF2JS0RG3VRlrCjyf5dOfzbzLbaX0svrZdYaWcXfzSbraFXl1vvgv9E1695C+s7nva44vi6jabjKK2JrY3nV2NYSeqnsZ0WOlKVC0nZXdsrq3dTjIx1tVp78Z2bpLKec+NJbVlF/pSziUqYlSo6WoKIJLPVVLtJqpOsKstNUVJsrWwmpxlLjKl2XXW2Vu5tta0tpWt1SjOEIRqSc5xilKb2a8ksN4W7OM9GXu2lNPVlUnOEXCMpNxhltQjl4jnlxz7z9xIYAAAAAAAAAAAAAAAAAAAAAAAAAAAAAAAAAAAAAAAAAAAAAAAAAAAAAAAAAAAAAAAAAAAAAAAAAAAAAAAAAAAAAAAAAAAAAAAAAAAAAAB9O8AB9vSBjC6eTlfJ8oxv6drxs+bd8gGQAAAAAAAAAAPLDcEsbB5YbgljYAAAAAAAAwklsQA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OXOdmN305HL9H25y3V77Qi+4lJZYbdZWtt5pnGpVLqVrxtsttutuM4eVW6l1ltK/3PPp268Na81XKNNJ42azWxPo59vOTQouSzJtZ3Jb8dPN0HWdkDh3E3rV/7YQ9+Vej0LsJe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v/opvWjP2wd+Vej0LsHEw6fSdogfbTjLSVZdhd1/ClhxdbqFc6tf5Nt9t9bq2ceNKc7n3W8f7rmUpWtZqV25SUZpLPKsbc8+7Gz27+iKpRlFa0Hrb24tbuhPlx8/Ot1xV8v9VeP4fj6VB3Lak+f5Pt9trIE8pPnOBkyAAAAAUi8y4pEqMsrWl1pBnNutrwutuutrbbdbXu23Vpd2u58wRVm1Sm1vxj0m0FmUU92UR16XD9XpcRSZ9vPt+3WdwAAAAAAAAAAAAAAAAAAAAAAAAAAAAAAAAAAAAAAAAAAAAAAAAAAAAAAAAAAAAAAAAAAAAAAAAAAAAAAAAAAAAAAAAAAAAAAAAAAAAAAAAAAAAAAAAAAAAAAAA7VacOFK8e12+Pzf6+H4OHdGc+nn25+fHsC2dPWSKhMuORpjLq1rdcSXzrrq8brrqW0tuurX5tbrqVur6Yu6LbpQb36uPRs+g4ZpRnJLcm8fOVYkNQAAAACgdPler+lV/PQRV/gp9X0o3pfCR5dvKR8KQ7QAAAAAAAAAAAAAAAAAAAAAAAAAAAAAAAAAAAAAAAAAAAAAAAAAAAAAAAAAAAAAAAAAAAAAAAAAAAAAAAAAAAAAAAAAAAAAAAAAAAAAAAAAAAAAAAAAAAAAAAAAJBa/lek+lU/PUXdD4KHU/nZxVPfy6yvEpoAAAAAUDp8r1f0qv56CKv8ABT6l86N6fv49ZHwpDtAAfH4/+dAC3rm5eT27l8qHx+Z8fz+n2w2cn9fo5Nn22h73259vL1j4/m+Pqd0Pt83b83OPt1gAAAAAAABzwr3K/wDl5fx+YA6k9i29vQjgAAAAAAAAAAAAAAAPt9uTr5h1/b5wA3Np7Gt65V1gAAAAAAO18f1f7eP9QBY5d3Qs+zK+cAAAAAAAAAAAAAAAAAAAAAAAAAAAAAAAAAAAAAAAAAAAAAADmn9fp9z0/wDzoC+32yhz/J8nX18m75R/5eXTy/w8afHiM/2b1v8AblfbIOBgAAAA4fH4+X/V3BnH2+2/5OYAYAAAAAAAAAAAAAAAAAAAABILX8r0n0qn56i7ofBQ6n87OKp7+XWV4lNAAAAACgdPler+lV/PQRV/gp9S+dG9P38esj4Uh2gAf1Z/dW9yt1KVp3aVr26f1jWbahNrY1GTT6Ung2h76K52k+pvD9h6lvEYatWfwkxbqR/EpD7tbCGu9RZiC6xz7FOq26Lk5L53Mo49ce3OuMlrwX04r617fUa0JHnO/Lp6BjdcdPj5VEuMWrrY75dPmxtikm8cy5S6dtQWmJ0XRhKjGEmqTXirFu5dbbljpb5TF7TvMumO9ew2OdR8ocmpgvGjZnZ0VwZnynrfJsuRXJWNpAsaXBU0TFCRIplL2J/QM61IUe7Nruho2EtfS3JcQ5JkJjQv6rqld2dCpdUtIV6jorXdK5VGUKkU8OL1YQabTxFrbrYwllEdtVtrutC3nZUqaq5ip0XUjOEmm8rxmpKL2tPZqp5zHCNJuX4DXFOWso4uq7J36uNsizaA1fUllC0j1WHSVzjtXZKXQw2lidxq3dMJsoaZS0s623ql/DnVuKU+MpU6mHHjKcJ4e9a8VLDzjas4KqpDi6lSnnW1JyhnGM6snHOOTOM4NguIOSUz9lKDYrmUjy5qrr8558bkDxr/AIy2Izcmx5lfNzM9LutUaeIDCk0fkCqrZLnS4pBEVkoURoqSGKkKppuVNzigWKeGrpOhSnUgqVzWVFuNapRo69OlJLMlOTlHLivfKKlj0466Wj61SEJOpQpOrFSpQq1NWdVN4ThHD2Pky03s2YeTH/GWgu0WVNp5JpwxY8q1ZtgrpK0ORm+Suzc0xfHDZBja2S2XzKYWnKmFuhLRZcnOJk6VUvbn6xxZioze9qn5kTuE9S9t6VtC7lPWo1FHi9RZlUct0YR3ub5ERQtK868rdRSqRzr6zSjBR99KUt2quVrOzasm3PH2jx+t/JjcrPK3nJmquxrO5xvUpshOVtcsnR/MTLGpOy50u7M43e4mtTNKoe+2tEljp6npLK3IX5rcSLm1wdSUyyxLU1bxXGkdHRhC4ovWqa1KtTdOTi4vbiMpRmk1z5TTyiwjaSoWl45ToVliCjKjONTEk8tblJPGOTqZrpw3yXebsrYQi2f5LlXV/XWC5KWPKHC5GzebWrEcgzgqj6ura7fxaNq9rcSliNI69SbL3WSrYyzXKVKUyxxqiUFq62FbSVClVnRjC4rVKa/VeIpa8aWd2u9ZNPc8RjJpbeXByUbGrOEKsp0aUJS8RVqnFynjlhmLys7NrXo2mxflDdDcgbEcp1rDpVitvxri/Kcm0swujWkyk46PwtvlWP8AE83lk1ufXKAx2WqFDiqKhzqjLcm1nd7HN1qjqertRG3uBPBY3tO30dWuqzqTpq8rbsOeJ1YxhhTlHCWVlZWEnhHVe2s697SoU+LjN29NvPixzGMnLLjF7dnImnzms6Q8mbsIh2JxvqrBZHhDOGcZ8xL3d8ieEMtsE+R4aXsKp1TTCK5slRBaCJwaSwctmWrJWRa9OrUgTdHsTO65YqTpTLGOkKDoVLiUa1KlTaSdam4OrrPEXRg3rTUnsjsTeUsHJKxrKtCjF06lSecxpz1uLa3qo9Varjnb1PA2E5NnL2BsRLs9MeWNaNl8QRuSNMOyHOdV8wpcsteK5RIK3WR9nyInvZI86MdHxRZcia3lMgco4pX3JUNHm1U4thS1Q0hRrVVQdO4oVJRcqcbilxfGxjtk6b1pJ4W1rZJLa0YrWVSjT41VKFampKM5UamuoSa8VTUoxa1tqW9N7FtxmScV8kJsTk2E4skrllfVPD0xz1HGuW4DwZm3OrbBM45qjcjMMTw94gkKqzOaToc4WF3I4fdJnyOGPp9xfRbKlGlm3x1dK29OVVKnc1YUJOFarSoudKlOKTmpS1k3q58bUjLHLvWd4aOrzjTk50Kcqq1qVOpV1as09kXGOGsS5MyXNjOwgDBOgGxOeMuZgxAhbIljFw11TyRZsPNszy5tgONMHIok+mxl9U5CmB9HBMkqmfSFLenQsiZ8dXGiNxXtyBU1NbmuRzVr63o0qVZuVRV8cRClHXqVcrK1I7M4W15aSW9kVO0q1KlSmlGm6KfGurLVjTw8PWljZl5wsN7GfrtboTl/U2M47yQ+S3DmZ8K5YVPrXj7PGu2QiMnYmkMhi5thMjjHXzraxu7RIWgy6601ufmBrqtuSuljUYvvZHq1vzbXtG5lUpxjVpVqeHOjWhqVFGW6WMyi4vkcZS6cbBcWlS3UZSlTqU5+9qUZ68G1vWcJprlTSIL1+18y3tFlqJ4RwhEVc1yLMlKglpZ056VCmTpEKU5wdXp6dnE5M2MrEzNyZS4Ozs5Kk6RIlJuuuvuMvKKMmr1qVtTlVrS1IRW17ctvZGKik3KUm8KKWW3sIqNGpXnGnTSlKXJnGEt8m9yS5eXlwZeZv5L7NWIcSy7N0RyzrBs/j3GSxqQZjc9Vc0IstLcMnvqu9vZjcjM9zNH3NubXFxKUICHxnTPjHaoSqLj3IpOVcfTlo6RoVasKLp3FCpU+CVxRdNVdmcU5a0k3jbqvVl0b8dFSxq06cqkZ0a0YPE+JnruHTJaqaXO9yLjhnJN5xleq2N9yXjNGqOLcH5RjuS3eNO+YMyn49d7n/G8hfI5bjm1qd4n/AG7yDOlMZka6DM8QUyVvUtrMpNkzxFlKhvSLdJ6UoRuKlqqVzUq0pQjJUqOulrxUtfKlshFPEnJJ53JrabQ0fVlRhcOpQhTnGTTqVdRtxbWovFeZSaerjKeHlo1jNbW5Pbm3MrM3rXZ4d1yRsamptSnrnFzcl6gtKhb0CJNYapWLVio0pOlSpyzD1B5hZRVl5l9ttbGTUU5NpJLLb3JLfteFuOFJykore+ZNt9Cxyvclz8qSZ6YOTf5JPLmEeUA1hV5myHqC/TCMSMyTZV1NIzdEpVsFCIy4QF7V2LJjixc3WMrlYgJdWh0cG6OSGTuCNuVJ3joV7eUarK8/pDSlKrY3PEwulGUXCnc8U40ZSU0lq1FJyWthpNxSzsznYXdjo+pSu6Dqzt203KdBVFKqouEvfU3HGzKbSbwtrxk1MY60hy9ttm3ZQzHR2O8fYxxBM5Y8ZUzPl+XIca4VxSzOUyeW5gtlUtVplVqVS8Kk5qNjYmZsdXhdRKqOStlyJCrUJ7OpeUrWjb8ZxlSpVhBU6VKPGVqjUU5NRTWxb5NtJFfG2qXFavqOEIU5yc6lRqEIJyeMvLy209VLfyqKziy9qdD8zanMUBn0ifcV5cwtlM52RY5z/r/PEuT8NS14YDOpP0eSSdOia3BrkLSdaeWezSNkZVqm5E6VbC19jO7XId7e9o3HGRiqlOrSSdSjWg6dWKazF6rbTUktjjJrnwa17Spb6kpShUp1G1GrSk5U208NazimmumPVnbjOyTcgntNDstOeB5JsDoyz5lORty7G2MXTY2jTPM3J3NktdU12L4g7QtBI7qXuBTrGCL582QMlwf2B6uaTHBhTp31VxrTVs6fHKheOkm1OoqCcKeJOLc5KbWOXxHLCayk9h0y0VXjLUdW1U2k4QdbxptrOIxcU87l42rl7m1tIvbuRg2tcmKToyZxrLZn6IQ9dO33TP8AjzY1W2yKNtzSQ/qT1GMG5uWtSN0tYFSV5rG3CXI5KWkVJSD2gpwUkor93pe1zBqFzxM5RhG54l97ty2Lx8qWG2kmoNZ5dhp7mXGJ+PQ42EXJ26qp18Lf4qWN23Gtnds2mMGrWiuXNq2Cez9klGIcO4ZxeqZGvIGd9hMhJMY4ljL9JrzC45Gjn0xC8OztInm8rmJmmOsLwpT1ORVcbUVrk3VV9FxfUbeUIONWtVqJuFKhDjKjit8sZilFeU5JENC0q11OadOnThhSqVZ6kIuWcJvEnl4exLK5S+J9odl/WzYLWSHz5HiDL0Iz/LYOtxFkKE5Bc5TrrnNgVzdmjrs3oMjRBGhkqZoJcFpDNNCkDa2zSOt7mQ4Jm2y5ezqFeKd7RuKNeVPjqU6SlGpCcFGtSernbCWzL3rxmmuXlN52lWhVoxlxVSNVri5wmpUprWSfjJay27G8JrkztJzl/JyZh2V5QPdTXPBcJwRiSVYEZ8jZRXYtZMjTI/GSGPwZ8hccXRDHM9m8WQuC9wWuU0bFKFwnyDHkUJL67qFq6Is6JEhsghpCjQsbSvXqVqka7jTjUlThxjlLLUqkISaSSWHqObeFsbbZLOyq17q5pUo0oOjHXcFOSgorVWrCUorLzLPjaq37lhEK7C8mrl/AWCkuyLdlrWXYjDxExQ49mUt1izElyykxlOHRB1xa41P6lMjLa3K3AjhamXM5j4zVONQlmOZdXZnq4TUNIUa9bvfi69Gq4OcIV6XFupCPvnDbJPC2tPDwnsIa1lUpUuPVSjVpqSjKVGpxmpJpY1vFjhNtJNZWWll73ruHccf2+322coAAAAAAAAAAAAAAAAAAAAAAAAAAAAAAAAAAAAAAAAAGe/JdYxgWZ+UD1VxblGMN0zx/NsooWWVRZ2ofVte2sxrdDjESyiY5OfUm80kq+vUji7uNlOF1KcRw6SqTo2NzVpycKkKeYyW+L1ksr0nXYwjUu6EJxUoSk1KL3NastjNiKDYfSuU7nrdRp5yW+uF+OnrYpy16slGIZDmmIZdbUizI5+O2iWMS/s/eW9Y/tt16V5uZbW5KkeFJN7dacjKU0vs4XQvIWquYaSuFUjSVXVqKlKk8LWcZLi4tp7s5ytmNyZ2qrbTue952NFQdTi1Kk6kai2uKknruLa3tSWGYmS7ktcnvu6W2+t2FpBE6Yu1Wl0junufMyS1rx/jHGuOynMwuOPOUZqpJuQIXg1JfagUNzK2rnR0cWp9WtTFRta3G5v6o6TpqztbitGfGXEY6tGlF1Kk5vKlqxbWctZzsWHyYOadjPvmvQpyjqUZYlWqyUIRi0mnOWOXP62L3biCNptBsx6qxGD5SdpRiDNeDMju7lGobsBrnkEjKOH3WXMxJih1himQltrM5sMqSJiFSktnkbG0HuSdvdzWfrjYyPNUE1vfUbiU6ajVpVqaUpUa8OLqKD3SUctOL8pSa5CKtaVKEYzcqdSlN6qq0Za9PWWNjlhNPbnals2mSGcOR0zlrc0p3jOGw+l+NSnhTie6HNcpzk4tUpn0cym8wxjUTqHQtXBSZe4wnF6qY3qcpvitjb+sjbEZo4MKaTJmUu9bBR0rRuJuFGhdzcXUjJqinCMqet4spqbgpTS8Ra2XmOdXOyWpo6rSjGdStbQU1BxUqjUnGbilJQ1NZqOt4zS2JNrKRJfKgcnXhfU3CuomSMV5k1+eHaa684ycsjxqJZVnUvlmYZ5Ij5Fc8ZxxSzyOLpW87Cq8ttTI0rlYvjBpKultpURJoZeYItHX9W6rXVOpTrJQrSVOUqdKMaUIqOKVRxm3xrby8a6xukiS+s6VClbzpzpZnSi56s6kpVJP9fBSjhQXJnUf7l8mkYXBWAAAAAAAAAAAAAAAAAAAAEgtfyvSfSqfnqLuh8FDqfzs4qnv5dZXiU0AAAAAKB0+V6v6VX89BFX+Cn1L50b0/fx6yPhSHaAB/dnbvspT+lb83w08FBrU95PC/WSwm/wBy+r6DaHvo8+tHl2b19s5PZpzq2fwtpwvpbbdWxmvupS6nOtrW3k3yK8Lre1xtrw4VpxpxpXhxHknt4Mw2f+8S2bMf5a1nl9PO8noW9XTtR80Jvbtz/krePtybDSMv5aPYlrbnSmE8B6O6rzJ0bFrLXLGtWrUOx5lVtaHQi5I7IGOXLVkiNZaOSK8xKctbkid0T2X0PblyJYUQpKu/ci3k1x1S5uIJp8XXuKtSm2tqcouWJbdrTynzYKz3SrRy6dOhRk1hzp0oRnhtv3yWeV4e9Patu01DqFB6tQcqVHnKVSk4xQpUqDbzlChQdfcYceccZW4w040y64ww0y668y+66666t13btEksJLC3dCXVyJbsLJXtt5edr3/Pt+U9Pj5p1Io7DOT5btaNAEW8xmYtcsSZInO4Wa5dsZM8dQmTyRQsOeMXpHfFWXcW4wwVD8ImI1NL6SxyOVFpllCVxRbs1uCl18zO6VR36ub2VpOFStTp2tNQjKaipasnmEqlWVVvkymmscjXoFQcFacTbRuVKnTm7ibcoxbayk9ZRhGC2pY37d6MpcoNp805Wflv9b4jVA07BbIaXXwzA1Vzk1sjjMnonDGGJXIcTx5W5K0dTHbJkUINWWJ7DLEdzRHHJ0dT0qBvMUFxxeNHaJrta1ChWi6+NqipJwUpdFOW1+Th8qNn415pClHEatWk1S24zKKy4p5ztTWMb1vbxk18a4arbJ678klywsgz3hbJmFG2eNWnzLEG7KcUe4E/SddCc53LZIubYxJkja+qGhlImbARSQ3tljMsVup7e1L1qxueyG/quLq3uNJaNVvUjVUZzblBqWMxexyW5tNPV5t5zUqFajY3rqwnBNRSjLY2025NJt9WcYeDqt4da9hdzMB8lvmDU3FmQs+Yrj+i+Kdb39sxFGXqcX43ztiR2fW3KaWbs8cSr74XfIFrwzLypBICW1I8JUNyo1ZckRpjr82dxQs6t/RuqsaNWVeVVOo8cZTksRcMrxtVeIkm3seFvFxQqXNK0q0IyqU40lBxgtZwmn4yluwsbdrxt38htRZI+7RL+EWcnxFX6pHX2MaMxyPvVUq0hxT9dmXU3OTc41TuKU05MvI6YmO6itTHGkKi+aeUYYWZbdWvbUtCXEl72WkHJZWNjuIY2PDWzka2PedeHHStFSXjRtFF9DVKabyt737TTPyDr+xk7GbQ46NZ4hKp/nXQvYvD2GsfzqQK4xG8rZOfjoS+NmKFz4geowtabJyzxt7bzXRFKI6vQoillW52SLjSD7LTTEJO1tJpzjChcUatWVNJzp04rDmk009RtSw01HGWmkzh0XPFe4j4kpVberThGo9lScpRag3lPxsNPb7cEjZHfttMRaZ7gsRPJP430nwvktqxjB80TyWfx/QF9fVCWdVc8fpMcMWw2Y3C3Ib62vqVwWGW49jcnUszScrd3WiRuuTqxHRp21W7tpLSda8q03OdKH6nOMU4NTc5U4LUTWzxmsywsZ2PapOvTt7iHeNK2pyUITk9eLb1oqOopSfGNZT2KSS1m+UyviGIM+5Wt0hxptJoXfvBCnjDuB4lr3yhmkkpzNDpvhXE7o/VSR66b5La2CmLHaaYHsNOvuaMoR2Jp48obVK57kay5zcpGbzyrUKXftS3u3Z1OMrOtZXKhKFSrhKUo03mSjWwsOEsYe5cnRGnUqK0hWtlc09SlGhdUZSjOnT2NKclha1JN5UuXLby3nHbBOLtjcd7GcrDjzWt4xZygMFgi2kRzvrnm1fM5xmLbXFyHKKlsumsAbYjRC/yfJ2FXOy/r/O2OUNq2PSd7bnCINEje3uLtBnTcToTttHVLlVbKco61KvTShC2qSprWjLWyoxmspKUWmlJPDxmKlGtCteQoOncxi3GpSqPWnWhr7HHVwm4PLeGtr5coijlEdboXj/SLDOdo/hnP2gDrknZGYxhfyfeZMlTKWxl5rHYClvUbKYvjmQkbDkBlTILegQWVLJszLHE0+TMaJlWt8ZTtKuXS2FzOd3WocdSvIwpQl33TjGMk3lcXUlB6knva1MLGdbDwnDe0KcLelVVOdtOc5J28puSwv18VLak+VPGNjWc5cb8iqvRuebtpsNtz80xrLGzGg+y+vuvrk7uqZhJV5tmqGLrolHkj2sNTI2dzkSRhd21ucTVSdRasMJRobzFi0lOdtpeLVK3quLlSo3NOdaKWf1PO2TWHlQeJPG3Z05WmjWnUrU1JRqVLecKTbUcya97nZtlu53t2k7aJa37A6aYV5TzMu2eKcia+YqfdCsza4sSbMUUe4DfkzN+YFbG3YujkIaJKkbl8vPTLWN3WHv8YSOiJhS32K1a5IjW3KLoL25oXtWxo2tSFaqriNRypNSVKnFePKbWVHK8Vp4e3O9E1pQq21O7qXEJUqfEzp4mscZKS8VRWzWe/DWVztcsL713XV5KHkTLK3VrZaw7+XW28f5NLrthorS66lPKpddSyyl11KcbqWW8a15tOEtkv/aelW1h69BeilF8n2eevMV037n6PWdmKrxyZU3tNfmk80imONytSshztekaoRBNmcEzKYuq7nURNcWjGUYs9yByV8226vRULSiVqj6Utu4lE305tePCtheQlUtLmnBNznQqxhjfryg1H0v+vPLyW0oxuKE5vxY1oSlyeKpJt827PTk9Hev+ie48f/hBjrmyQYVyQow0btFmzNSbPV7EsriF3xnkMmbP0HcGjJNlt8Mc1zq1y+ONKeKtLysfEjmeayGtZB7Y4FJKGve2stCcRGpFVlbU6XEf+8jOnqKacFtjhqUm2ksZbeWXNG2rx0sqjpydN1qtTjcrUdOpruHj6zUspqKjvxhKOPGMP8fwaZ7NcnTygutOure4yzYWCcoSk2RnOKImnq45Dyvr5YyvOPiEkWjKKt75M00FySYilLo2tKNeY2HGtVbCLnF6ayFfVVnC3v7K5uHq0JWLoRqyT4unW1lNOUsNQc4Zim2s7tyZzqLrWt5QopusrtVZQj76dNKUNibzJa2J45NuFuzYWXcaT/VfkTGPDWy8SfMb5bznv/XMOHMO5BRKIvkaPQCD4cMgszykuhrnYRI2Bvc3ypUOsbpC2tKlSQ5NkiRJ1Da6IlqjKqU7rSk61u1UpUbOdKrWh8HKpKblCCktk3GO170spcprOE7fR0adZalWrdKpThLGsqahqSlq71lrm2527yf+UOuup/CXYTWla0rbtRye9bLqVrSttaRXXO6nNrx7XC6ta0rTyq1404V4VpFY/eOts5Lt/wBJPsN7ltaXpNPdO2SfRqwR3OoB5x38KFmNxpl5la7a7xp7rrrrq1uTlY6z+nsJu7fCpVicuwqhdac2hdltvDm04DWv/wA36GNn6jQae3esPka5dvWZp7dL1l+6rL/+R/LzbPQsmLWh2t7dMuT42Cz7ENbpNvnmeNbFxHGLbqukk+WTofjKLO8IKfk+xsnxLhOUxSe5LVu7zRVjpoRJHREQ2pkTy+mnXomRzMRS3dw4XFtRncKyoyt9d3GpBVJtaq4uNScZqGFtaST2rD5tLaipW9eqqTuZxrKKoOUtWKe3XdOMouT34w3z9Wbm7MLnEAgP8HgjWR8HxnW6YEZbzG5OmFIh2V2MUCLkWyGB5O1t1Es4muQpg1u7gyvLa+yRjkktcHhgkTs6sy5IxnIb2Bs57CcJ1NLuFadeMoxcasmtaa4pLWbUUmk9iaSyknl5y+i5hKMNGa9ONF8ZJOEM6sW5J4Sbk1sabWd5+iUy8rlN/wCEQ3l3VtvpydXKDUpdStaVpzrsTW1rStPKrwurwrTt0rwrStASTsNAp/HLV+hza9uH8nNlN/8AmtMfwOt+bTNeOqV113IwcrDZdWt1hWU9GTSrLq1rYWaZlJ3LMMstrXhbffZZbZffbSl11tltt1a0tpSlhc7NLaM2b6V7v/Fx2r28vybzit8+5mkVn9fa+2rydO70GmAWxWAAAAAAAAAAAAAAAAAAAAAAAAAAAAAAAAAAAAAAAAAAbMuRtp/+lA0t7Vf/AFyN3b+Zw6zPPx48RXaW+9t5+K+T30dnX8p26O+7bfom8+rIy+2K5YfN+MNiM7tmINbNDMRTyHZiytHo1nWCaoQojNrUe3S+QMlZOVMH9W/oT5a4pbDTnV4WMSmi5YrWHmJqUUXWDmoaKoVaFJ1at1UhKnCTpyuarpvKTw462NVcySOirpCrTrVeLpW8JKclrxow18ZazrYznpeSj1HKyPt/yavKP4Rxse+5O24k+ccP7QTOIpVRzxlTO+NGh0WUmatnbLzL3edOkTmq+2YvDchtcHZW5vTYQhRrHp4a0i5dcXa39jWqJQtadGrQU2sQpTljU1nuimljL2J8u1G1Bu5s7qlT8a4lOnVaz41SK99jO9rkWc79hw/YuyRqJyLmYMebWxWQ45nGz23GN3rWvBuSWkyLZHjF+JmYyuW852waR2oJOxMT8yGteMlbma1p1t158fuPItYpQzL3DCqU7rStOpbSVSnb21aNerB5g5TwoQ114spR2vVy8LahqTt9HThWThOtXpulCWySUJJyko8ia2Zf0osPl71SpRvzaSepUHkodcNakqEo04w0tGlvxUyLb06Wy+661OnuWLFiu8kmlhdylUoUXW1OPNvvk0Iv8lq7P/zdz+f7Vj0EOkW++Ke1rFvQw8vZ4m/Zu53hfIXTyreP52+6x8lLmVkhkqd8Rs3J44Tx28ZPbGB1XQFonqV4lvV4W6y5MlNYm+UW0LN4MSxeS5GUJUVLTX0IO5mujakI3OkqLnGNZ3k5qm347g6cMS1d+q1zbt2xYJdIQnKjY1FF6itoQckvFUstNPG6WVsWM7+p6LxclSAAAAAAAAAAAAAAAAAAAASC1/K9J9Kp+eou6HwUOp/Oziqe/l1leJTQAAAAAoHT5Xq/pVfz0EVf4KfUvnRvT9/HrI+FIdoACla08r4+l3K+GnbAZxu+3VzEz12P2Grlu/P38fGZv49jC6lGZq/jQm/8bV5VY3SG1LuyP187Ma2ViFKRWtlXnm9jdKMfDrZTooiVCgqaoqlTVJNNUlCKgmpKaailjOutfd77ab8bV1nPjJ67WHPWethx1ca2/GNm/atm7YQwJTQACTWnNeZWHHL5h5jy1kxmxJJ11jnJcWtU7lLfjqQuRdyW+xxfISkdSY07LrL0KK6xWvbFCi25GlutMpVOVWyN0aUpqpKnBzSaUnFOWHvWWiRVqsY6iqTUfJUnj0bjo3vIk/kswpkORzmYSCf2q2twtnL3Jnp1mFF7GUjIZV1JKuXHvNFjOQ3oSWtTRb1ZvKRJC0l5Vicm2zZQgouGpHUaaccbNu/ZuNXOblruUnPfrZednTvJAlezuyc8LmRM52EzhMysis8cj2QSpXlieSIudsEPcznqJMkyseH9ZbJ2iLPKg92jra90XI2RzONXthKZWZebdoqFCLi40qacG5Ragk4yaabTxsbTabWNja5Xnd160k06s2pbGnJtPr5y3IPmzMuMWSWxnG2W8m49jc/Q2tc7j8InkpijJNWy0pQRa3S1qYXVAgkaG0hWqJtSPCdYnoUpUF0L5hxlt2Z0qdRqVSEZyjtjKUU2upvaaxq1IJqE5RT3qLaT60t52rfsTsC0zqKZQas55hbMlwOMpIVBsiN+TJojnMMhyBkWRpBE4nLU72W/x2NIY44uEfRsTO4I2tMyLljUSlsQqTiL8O3oOEqTpU3TlJzlBxThKTlrOTi1hty8bLXvtu8zx1XX19eWvjVUsvKjjGE9+MbOoh8swwkyw4ky8o0q+0ws0q+6wwsyy6l1hhd9taXWX23UpdbfbWl1t1KVpXjTiJGk1hpNbsNbMc2CPOHlbH0chKeTM75wzVawWZjzLlXLNkVSmoYvZkzIcundkbQn0JtORsFspd3WjOkOomT0NTt1E5JlCCaX2V6lZzdKdGlSzxdOENbfqxSb255Ebzq1JpKc5zS3KUm0t25N7NyKmH7B57x5CpFjWA5uy9B8cy/pNZbAIfkqZRmFSmqxNYjWdkUWZXlExvXS0ZZaRT1yQKerpi7CDecVbS2iVGjOSnKlCU1ulKKbznOctdXoNoV6sFqxqTUXluKnJJ5WHuZYkRmUux/JGiZQKUyOEy9gVdNYpXEXxzjckZVvMMKosaXxnVInNtVUKNMK6QjVEm9Tvvs5/NvupXaUYTjqyipR5U0mn8j2bthpGUovWjJxlzptP0nc5Hyrk/MclOmmXcjzzKkxUJU6I+WZHl8hm8mPRpOfRKkOfpM4uboamS9UM6OQYquKJ6pf1Oy3nXccU6dOlHVpwjCPNFKK2dCMyqTn7+Up43azbx7SxbDLy77DC77y7y7qX2X2XVtvsvtrS626y62tK23W3UpdS6laVpWlK0rxoN3tWHtXM9q9DNU2nlPD51v/AKuslHJOdc25mLj5OYMxZTysTE0d7dFisk5Bls5LjLebQi01DH7JO7ulrMkMtTJ7TEzdRMTfaQTS6ytCi+bHClSp5dOnCDe9xik/m2fIbSqVJ4U5ykluUm3j0lvv2SMhymJwmByaeTORwbGhb+VjiGPsoe3eJ4/KlbiU7ykuEx1wXKGeKFyV2IIdH+xiRoLXhxJJWuNFKkqw23ZQhGU5xhGMqjTnJRScmkopyaW1pJJZ3JJbkjDnKSUZSbUdkU22orbsS3LOcvG9ll9rud3/AMPU8vwjfZzc/wDV6N/Sak6M+0Gy0dZYLGo/sNnFijuL3eyQY0YGfLM+bGXHb8XYqKse4K1IpAShiTvYWuXF2uTAQ3rbbFquyh1LVBtLoHb0JOTlRpyc01PMU9ZPepZW1PlT2PlJVXrJJKpNKPvcSezmxt2Y5OtkdR3IM9iEySZFic3l8XyCgc1D2hnUdkryyTFE8q7jrlTukk7atTPSdzU3KD7lC8lbYqPqedUw26pt9bpHCEo6koRlDGNVpNbsLZ0chopSjLWi3GXLJNpvbna1824/ue5FyBlSUOE4yfOZjkeaO3UOusvnsmephKHPoxNiZN1xf5CtcXVb0dOWWQRVSrNqUSXYUXzbLLbaIU4U46tOEYR8mKSXsSyZnUnUlrTk5Pnlt2fLk7mRZozDL8lkZplmV8lSjMaV1jz6myzIp1KHvJad8iJTcRFHkmduToplJTrGCGdoIjziW62q2UlqbS205NYhTUK1jSpQhxcKcIU9viRiow8ZtvxUtVZby8Jbdu8OpOUteUpOezxm9uzdt6Ny5ls3H9s+bMyx3KJ2cI/lrJrFmlS7vsgUZeZ57KmzKBz9KE7gkkz2dP0TsTKzXeRJHZ1SvrkY7XLHZO5uBK85QWtU2mHSpOnxLpU3S1VFU3Faiitiio+9xjZjGMBVJqbqKUlNtvWTetl5y9bOduXnbtKTGuXMrYZfzZZh7JuQcUSk9vUtJ0lxrM5HBZAa1LLir1bYa8xdya3IxvVXkk3KEd6m5OdcUVcYXdUu2tMzpU6kVGpThOK3KUU8cmzZzbBGpODcoSlFve4tr5goy7ldXbG7FWTshKLYbJFsyiFp8zkZ1sVl7k69fXGVxuhjldRjki98/tytfGyiVzVO39sT1Riv+zAqdNZxCKytV4illbNjx1IOrUeMzk9VuUct7JPa2uZs7P8Aj3zfST5Em1Mx5VpM8vRyQQ/LMtpkOXUk2UIlLeiVlUWyI/Ud+us2jklqgb6yBkkqtzbHnoKPrklU9GJ5hUqKjThxUNWk06UdVJU3HOq4rGIuOdjWMJYWwOpUblJznrTTU3rPM096k8+MnhZTymW605IyIwwuW43Y57NGbHk+VMS6cwNplL43QyaLYsrvXxlXLIujXEskjVR1cYYsYj3hCsNaFZl6lvuTnXVvrlwg5xqOEXUinGE2vGipY1lF8ilhZXLhcxhTkoygpNRk03HLw8bVlbnh7Vzcm8ssbGoAAAAAAAAAAAAAAAAAAAAAAAAAAAAAAAAAAAAAAAAAFzwybTLHMoZZxj2WSWCTSNLLXGOS+GvrpGJQwOFll5di9lf2RUhdWtbYWaYXaqRKyDrbDL7KX826tK6zhGcZQnGM4SWJRklKMk+Rp5TXWbRlKDUotxktzTaa6U1h52nUvDw7SF2dH9+c3F7fXtxWu709O61U5uzu7OSk1Y4ujo4rTT1i9xXrDjlS1arONUqlJpp55phpl99dkkkkkkksJJYXo3L5DDbbbe979rfteWV0Wlcog8haJdCpI/RCVx9aU4sMni7w4MEhZHAnj1Fe0PTUoSOTatJ416kqRqSTy+NeYZTiNZRjNOM4qUXvUkmn8jEZSg1KLcZLc08NfKdzkPJ2ScuydVNsr5CnGTpmuJITrZdkKWP00k6whLZUtKQqf5IvcnVQSmsrWxOUarvsJs/kl2229oYp06dKOpThGEeaMUl7Os2nUnN5nOUmtzk236WfnPskZEyrILpZlCezTI8pubmxorJZ7KHyYP8AVpZUZbezNdXmQrnBxq3NLeSShbEVVPRkCMkpMlKKJLtspmEIU0404RhFylLViklmTzJ4XK28t728t7WYlOU3mUnJpJZby8LcupcnMVxmXMrm43Jw2bk7IRmIUz9WVJ8VmTSR343Ik91ptl0jJg9zlWMFPtbDzrKu9jXa4VtONtqo4GX0rhU6aqcaoRVRrDmopSa5m1v+Uy6k3FQc5OCeVFtuKb5UnsyR6NzQAAAAAAAAAAAAAAAAAAAAkFr+V6T6VT89Rd0PgodT+dnFU9/LrK8SmgAAAABQOnyvV/Sq/noIq/wU+pfOjen7+PWR8KQ7QAHCva8PlerwAY3dO75jnhXjw4V4jDaj75pLnbSXpMqMnsSba3pJsc2vcr6lRhzgv18PWXT09D9Bni5+RP1X09HQ/Qxwr3K+pUOMh5cPWXT09D9DGpPyJeq+zofoHCvcr6lQ4yHlw9ZdPT0P0Mak/Il6r7Oh+g44V7lQ4yHlw9ZdPT0P0Mak/Il6r7Oh+gcK9yocZDy4esunp6H6GZ4ub3Qn6r7Bwr3KhxkPLh6y7elekxqT8iXqvs6UOFe5UOMh5cPWXb0r0jUn5EvVfZ0o54V7lfUqHGQ8uHrLt6V6RqT8iXqvs6UOFe5X1KhxkPLh6y7elekak/Il6r7OlDhXuV9SocZDy4esu3pXpGpPyJeq+zpQ4V7lfUqHGQ8uHrLt6V6RqT8iXqvs6UOFe5X1P6vz9oOMh5cPWXb0r0jUn5EvVfZ0o44V7gxxkPLh6y7elekcXN7oTf8AFfYOFe58fL/N2w4yHlw9ZdvQ/QNSfkS9V9hzwr3K+oM8ZDy4esunp6H6GNSfkS9V9g4V7lfUqHGQ8uHrLp6eh+hjUn5EvVfYOFe5X1KhxkPLh6y6enofoY1J+RL1X2DhXuV9SocZDy4esunp6H6GNSfkS9V9g4V7lfUqHGQ8uHrLp6eh+hjUn5EvVfYccK9yocZDy4esunp6H6GNSfkS9V9g4V7lQ4yHlw9ZdPT0P0Mzxc/In6r7Bwr3KhxkPLh6y7elekxxc/In6r7DnhXuV7vlfM7ocZDy4esu3pXpGpPyJeq+wcK9yvqVDjIeXD1l29K9I1J+RL1X2DhXuV9SocZDy4esu3pXpGpPyJeq+wcK9yvqVDjIeXD1l29K9I1J+RL1X2DhXuV9SocZDy4esu3pXpGpPyJeq+wcK9yvqd3yg4yHlw9ZdvSvSNSfkS9V9hxwr3PjXyhjjIeXD1l29K9I4ufkT9V9g4V7nxp5YcZDy4esu3ofoHFz8ifqvsOeFe5X1O55YzxkPLh6y6enofoY1J+RL1X2DhXuV9SocZDy4esunp6H6GNSfkS9V9g4V7lfUqHGQ8uHrLp6eh+hjUn5EvVfYOFe5X1KhxkPLh6y6enofoY1J+RL1X2DhXuV9SocZDy4esunp6H6GNSfkS9V9hxwr3KhxkPLh6y6enofoY1J+RL1X2DhXuVDjIeXD1l09PQ/Qxxc/In6r7Bwr3KhxkPLh6y7elekzxc/In6r7Bwr3KhxkPLh6y7elekxqT8iXqvsOeFe5X1KhxkPLh6y7elekak/Il6r7Bwr3K+pUOMh5cPWXb0r0jUn5EvVfYOFe5X1KhxkPLh6y7elekak/Il6r7Bwr3K+pUOMh5cPWXb0r0jUn5EvVfYOFe5X1A4yHlw9ZdvSvSNSfkS9V9hxwr3Khrwe6cX/ABl29K9I1JrfCXqvsHCvcGxqAAAAAAAACnl0490B1nNKU4dulfBWlO1834+qMOUI51pJPky0uvOejabKMpboya6It8/N1P2nHCvcqMcZDy4esu3pXpM8XNb4T9V9g4V7lQ4yHlw9ZdvSvSY1J+RL1X2dK9Jzwr3K+pUOMh5cPWXb0r0jUn5EvVfZ0r0jhXuV9SocZDy4esu3pXpGpPyJeq+zpXpHCvcr6lQ4yHlw9ZdvSvSNSfkS9V9nSvSOFe5X1KhxkPLh6y7elekak/Il6r7Olek44V7lfj/509UOMh5cPWXb0r0jUn5EvVfZ0r0nPCvcr6nx7tPVGOMh5cPWXb0r0ji5+RP1X2DhXuV9T49yvqBxkPLh6y7eh+gcXPyJ+q+w44V7lfj/AOVfUGeMh5cPWXT09D9DGpPyJeq+zofoOeFe5X1KhxkPLh6y6enofoY1J+RL1X2dD9A4V7lfUqHGQ8uHrLp6eh+hjUn5EvVfZ0P0DhXuV9SocZDy4esunp6H6GNSfkS9V9nQ/QcVp8f6qcaf1cRtlPc0925p71u2GGmt6a60184AwAAAEgtfyvSfSqfnqLuh8FDqfzs4qnv5dZXiU0AAAAAKB0+V6v6VX89BFX+Cn1L50b0/fx6yPhSHaABOOtmEnnY3OGOsLMB9UrhOn61BerLJuUqErYiSKnd7PRJLeHTnIpnb11zW3c8qji5dFQ3HkWn1PL5ry5jaW1WvJZ4uOV0yeyMept83Xs3dNpbu5rwox3ye15xiCy5vrUVsXLk+lfqRyUepureNWSKIcZx98k1rcltkshU0U1OcnKhVvSbjFZNUKt45t/8AY6Ob1RQsOoXzkpLQgqnZ0Xzu5vbm5qSqVK08tvCjJqMVnKUVnZjk5T29G2oUIKFOnFLlyk5N4W1vlezb0mWXiUNde9NF/sF/774a+qIePrecn6zJtSHkx9Vdhz4lDXTvTRf7Bf4f+e+Gvq1Dj63nJ+sxqQ8iPqrsOPEoa6d6aL/YL/33w19UOPrecn6zGpDyY+quweJQ10700X+wX/vvhr6ocfW85P1mNSHkx9Vdg8Shrp3pov8AYL/33w19UOPrecn6zGpDyY+quweJQ10700X+wX/vvgoHH1vOT9ZjUh5MfVXYPEoa6d6aL/YL/wB98FA4+t5yfrMakPJj6q7B4lDXTvTRf7Bf+++CgcfW85P1mNSHkx9Vdhz4lDXTvTRf7Bf+++CnqBx9bzk/WY1IeRH1V2DxKGunemi/2C/998FPUDj63nJ+sxqQ8iPqrsOPEoa6d6aL/YL/AN98FA4+t5yfrMakPJj6q7B4lDXTvTRf7Bf+++CgcfW85P1mNSHkx9Vdg8Sfrp3pov8AYL/30OPrecn6zGpDyY+quweJP10700X+wX/vocfW85P1mNSHkx9Vdg8Shrp3pov9gv8A30OPrecn6zGpDyY+quweJQ10700X+wX/AL6HH1vOT9ZjUh5MfVXYc+JQ10700X+wX+H/AJ74a+rUOPrecn6zGpDyI+quweJQ10700X+wX+H/AJ74a+rUOPrecn6zGpDyI+quw48Shrp3pov9gv8A30OPrecn6zGpDyY+quweJQ10700X+wX/AL6HH1vOT9ZjUh5MfVXYPEoa6d6aL/YL/wB9Dj63nJ+sxqQ8mPqrsHiUNdO9NF/sF/76HH1vOT9ZjUh5MfVXYPEoa6d6aL/YL/30OPrecn6zGpDyY+quweJQ10700X+wX/vocfW85P1mNSHkx9Vdhz4lDXTvTRf7Bf8Avvgp6gcfW85P1mNSHkR9Vdg8Shrp3pov9gv/AH3wU9QOPrecn6zGpDyI+quw48Shrp3pov8AYL/30OPrecn6zGpDyY+quweJQ10700X+wX/vocfW85P1mNSHkx9Vdg8Sfrp3pov9gv8A30OPrecn6zGpDyY+quweJP10700X+wX/AL6HH1vOT9ZjUh5MfVXYPEoa6d6aL/YL/wB9Dj63nJ+sxqQ8mPqrsHiUNdO9NF/sF/76HH1vOT9ZjUh5MfVXYc+JQ10700X+wX+H/nvhr6tQ4+t5yfrMakPIj6q7B4lDXTvTRf7Bf4f+e+Gvq1Dj63nJ+sxqQ8iPqrsOPEoa6d6aL/YL/wB9Dj63nJ+sxqQ8mPqrsHiUNdO9NF/sF/76HH1vOT9ZjUh5MfVXYPEoa6d6aL/YL/30OPrecn6zGpDyY+quweJQ10700X+wX/vocfW85P1mNSHkx9Vdg8Shrp3pov8AYL/30OPrecn6zGpDyY+quweJQ10700X+wX/vocfW85P1mNSHkx9Vdhz4lDXTvTRf7Bf+++CnqBx9bzk/WY1IeRH1V2DxKGunemi/2C/998FPUDj63nJ+sxqQ8iPqrsOPEoa6d6aL/YL/AN9Dj63nJ+sxqQ8mPqrsHiUNdO9NF/sF/wC+hx9bzk/WY1IeTH1V2H5nala4KCjCDcSxi4o2y4u+2nXGytbL7ebdSl5a+2+3jbXhxtupWnzK0rSgcfW87U+STXzMakPIj6q7DymcvZyQ+JcX4wWbV69xwiJGsyu66ZxxtLKJQrkNCzFS0y+ynUizVCJrTuD0Q6nVudL07Q5N7kpeTV7Rc1+h0JpSqq0bWvN1IVHim5NuUZ7dms3718z+QpNK6PpypSuKMVCdOOZqKwpwys5W7K352Pfls8cg9keUAAAAAAAz25NrTlXvFtRCsK1vOJj5lt7/AC00m88g25iQrUKQxIWrIJMuT0PULiTnEwu8lYSwJXpW3GVXpSLK12lL3vG1lUjh1JtQp524b5cdCXt6Sw0bZq8uFCWeLgnKpjZs/WpPpfsTPo+YT5OXUbBMIa4TEcRxy5MhSkFKlxqc1KY4qCirC71RyRAoTpKGmVs51xxhZ7gfx57g4L1VTFRngKl1cVZupOtUcm8++ePQnj2Hs4UaVOKjCnCMUsJKK7NpMHiUNdO9NF/sF/774KeoNOPrecn6zN9SHkx9Vdg8Shrp3pov9gv/AH3wU9QOPrecn6zGpDyY+quw58Shrp3pov8AYL/33wU9QOPrecn6zGpDyI+quweJQ10700X+wX/vvgp6gcfW85P1mNSHkR9Vdg8Shrp3pov9gv8A33wU9QOPrecn6zGpDyI+quw48Shrp3pov9gv/ffBT1A4+t5yfrMakPJj6q7B4lDXTvTRf7Bf+++CnqBx9bzk/WY1IeTH1V2DxKGunemi/wBgv/ffBT1A4+t5yfrMakPJj6q7B4lDXTvTRf7Bf+++Gvqhx9bzk/WY1IeTH1V2DxKGunemi/2C/wDffDX1Q4+t5yfrMakPJj6q7B4lDXTvTRf7Bf8Avvhr6ocfW85P1mNSHkx9Vdhz4lDXTvTRf7Bf4f8Anvhr6tQ4+t5yfrMakPIj6q7B4lDXTvTRf7Bf4f8Anvhr6tQ4+t5yfrMakPIj6q7DE3bfko9TNpcbPcUcMZx9jk1W5VSNSJPRTac2uVSq9GuLVm1WrGet1/8AIq5stCFhHVK3KiXdBRSzrp6F/dW01Up1Z5TWU22pLO1NN4eVz+lENa0oV4ShUpxaaeHhKUXtxh4ysZ2ci34bPmnbJYRetcc45Gws/n1VOEFfqoLFRhNUyhS2LUiZ3ZT1ySvGqFzNZ3BDc6t3PNo3OVVaG09RanoeZ9Ds7hXdtSrpY145a5pLZJfI9h4e7t3bV6lFvOo9j509qfoIPHSc4AEgtfyvSfSqfnqLuh8FDqfzs4qnv5dZXiU0AAAAAKB0+V6v6VX89BFX+Cn1L50b0/fx6yPhSHaABtI5FalLuVD0+pWlK21yZWlaVpStK0rH3qlaVpXtVpWnarThwqKbT/3srfv6P+8iWuhtt/T/AHlX5PEe4+ogPAHswAAAAAAAAAAAAAAAAAAAAAAAAAAAAAAAAAAAAAAAAAAAAAAAAAAAAAAAAAAAAAAAAAAAAAAAAAADUzy3NKV5OHYLjSleERk1acaceFeweX9uncrw49sdujvu61/Gr6TlvfuO5/Ez/NZ8w0fSzwIAAAAAAHpE/gydKeLcfa8KcaRWlKV4dulKskzrWlK9ytaUrXu1pTuUHmuE33Nb83Gy/NRf6A+Gr/vIfPI+goPGHqQAAAAAAAAAAAAAAAAAAAAAAA+Xhy1VKU5UPcGlKUpSmTKUpSnapwowM3ClKfMpSna4U7Q+gaC+9tH99V+V8ZLL+39Z4zTP3fU/eU/zEathcFUABILX8r0n0qn56i7ofBQ6n87OKp7+XWV4lNAAAAACgdPler+lV/PQRV/gp9S+dG9P38esj4Uh2gAbSeRV/nRNPfrm/wDYDyKbT/3srfv6P+9iWuhfu+n+8q/mM+oePAHswAAAAAAAAAAAAAAAAAAAAAAAAAAAAAAAAAAAAAAAAAAAAAAAAAAAAAAAAAAAAAAAAAAAAAAAAAADU1y3P83DsH/khJ/+o8uHbo77utfxsfpOW++47n8TU/NZ8wwfSzwIAAAAAAHpF/gyfm237/Ja3/Uk0HmuE33Nb/jZfmov9AfDV/3kPnkfQTHjD1IAAAAAAAAAAAAAAAAAAAAAAAfLw5ar+dE3C+ub/wBgMw+gaC+9tH99V/PZ4zTX3fU/eUvzEathcFUABILX8r0n0qn56i7ofBQ6n87OKp7+XWV4lNAAAAACgdPler+lV/PQRV/gp9S+dG9P38esj4Uh2gAbSeRV/nRNPfrm/wDYDyKbT/3srfv6P+9iWuhfu+n+8q/mM+oePAHswAAApzVaUg5MnOUkFKFlxtiNOYcXYervJKuPOtTFX3UMPuJIsvONtKtvusKtuMupS2lagCorXhSta+VSnGvzPK9PteqAOrbXtleKqKNDu1utUl9CldG1wSLqpjLudzS1FEpxvUb6827hYZzbq827hTtVAFYqVpUKc5WtUkJEqeyph6lUcWnTkl08u80466wouyla0pW6+622nGnGoA/Btdmt5TUWM7k3uqOt9xdFbasTrk1TLKUrcXQ9KYaVz7aXW1ut5/OtpdStaU40AFeAPyUKCEpBylUcUnTJy7zj1B5lhJJJRdtbzDTTTLrSyy7LaVuvvvuttttpWt1aUpWoA/S26262l1taXW3UpdbdbWlbbra040rStO1WladuladqtO3QAULk6tbOmqsd3JA1JKX2l1VOSxOhTUvupWttlT1RhRXPupbdW23nca0pWtKdqoArwB1JD+xKnE9oSvTSpdkvO6S2EOKM5xT8yvC/q6Is65STza9q7qhVvNr5fAAdsAAApyFaVTepLTKU6i9GoqkV2EHFm3JVVCilFUym0u664hRQg8g+pJtLDKEnFGc3mGWXVA/e662y26++6ltttK3XXXVpbbbbbTjW66teFKUpSla1rWtKUpTjUAUTe6NjsTeoanFC5pyzr05h7erTrSS1BVLamEXmpjDLLTi6X2VvKuupfZS62t1tOdTiBTuT+xMxicp3emlrNWXVtSFuLijQmKbqVpbW1PYqOKuOrStaUrQul1eNaU4ca0oAO28vygAAHUESBhVOJzOme2hQ7J+f0hrIckZziR1P+76siLOuUlcz/wBvnlW835vAAdtddS2lbrq0tttpW6666tLbbbbaca1rWvapSlO3WteFKUpWtagDqmx+Y3qp9GZ5aXeqW6liqjY4o19U191bqW2n0SnG9RurW27haZza15t3Cla0qAO2AAAAAAAAAAAAAAAAAAAAAAAAAAAAAAAAAABqZ5bn+bh2C/yRk/8A1Gl47dHfd1r+Nj9Jy333Hc/ian5rPmGj6WeBAAAAAAA9Iv8ABk/Ntv3+S1v+pJoPNcJvua3/ABsvzUX+gPhq/wC8h88j6CY8YepAAADqUj+xOC1S2oHppXOKPndMQI3FGpWpOZdSy7pKUk688jm31pZd1Uu3m3VpbXhWoA7Mwwsksw00ywooqy4w00y62wssuy2t15hl91aW2WWW0rddddWltttK1rWlKVqAOvbHpneyjD2Z2bHckkzqRpzYvSryijeHHqZhiU02ywzh2+ZdWl3Dt8AB+69wQNaUxc5rkbciJ4VOWL1JKRKVS66lttTFCi8sovnXVpbTnX043VpSnbrQAf0iXInJKSubliVeiUW1uIVolBKpKdbS6ttbilBF5hJltLrbra1svupS62tOPGlQBTOb2yslhJjy7tbSWovqURe5r0iCw8ynDiWTcqNKtNvpzreNllbrqc6na7dAB2Nl9hltt9l1t9l9tt9l9l1Lrb7LqUrbdbdStaXW3UrStt1K1pWlaVpXgAP6AAAAAAAAfLw5ar+dE3C+ub/2AzD6BoL720f31X89njNNfd9T95S/MRq2FwVQAEgtfyvSfSqfnqLuh8FDqfzs4qnv5dZXiU0AAAAAKB0+V6v6VX89BFX+Cn1L50b0/fx6yPhSHaABtJ5FX+dE09+ub/2A8im0/wDeyt+/o/72Ja6F+76f7yr+Yz6h48AezAA6WSNri8R58aWh6URt1c2hxb26QpE5CtWxrliQ1Old0yVTWidQobjjLFZJJ9aFGmFW2GfyK1AGt9FitHi3eDBKSyWzicOj7Acguj3I57IDX93WLbGV/TUtIuqUnTN6AqyzgmQJCLCybK0srebzbbgBNm6rg4mxXEsFscnFmjGVc5QLH07c25V0I66JPBi69yaOmWWXGpbXPo9hhhxd9ltxCE9Kp6ojUqCTAIwztjHHus7phTLOIGhNAXgjKUWgMgamhYrKQzWGyWxZa7NbqiUKjrXFcnKQdJSrb7TFBd9TFqmqg9GgNSAZB5bwOuzPk+EKpq4oXLCMTZF6xdj3prulPkk8UqDy0Tg8kIrE6NazNSCiM1EWcv6vYsotIuS3Ilqq08CDmKDxTGu6sSjGC0tI80rsZyF2zpEmY7/0YQtxZZpUGcjUR5ppSKQKn5Q323JUfUlZLXVOsKTlI3d1PWgbCwBrO3pwvfTD+WsqyDI+QZGsQLYwdE4cc8Wt0BiyRzmsYZTCSI2iKtLc19qFesLq6OKg0wy40szo9hpBZlANjLceUkj6FUddzSUzOlPNu8vmlEorDDLu35fCy2tfLAGnSF5IxBlgySZuz3BMtZlVqHh4uoiYYk+yDGGBISlU32tbS7GFqmZoucL2wi17enBGW9W3ozUypQQmdqut6gDYnmORvuR9Z5lJcAuxr26yaG9OiDkw3GWOC5CcpT9eCGsu+wpclf8ArNY7oU6HqKd6RPVtqKwpM7E2llga65S3avK8JwUjXq0y/ZY5TD7YRZHDna3Kls2LWobpKZK7aX0olKISFPpzkocKEshFxdpzWbYi6PdUDcu20XUbkFHS4m5yoiS0cbk9OBFy6hBdFdxFOFOBNVHVKl04U4WVt7VPKAEV5YxS4ZVowt1clzyCRpBR1rImmAuBDE4S3plG6jenXyDqChehb2+iVdYoRIrLaOZTobYecV0cm4AY5aCNSRig+b2RvodRAz7LZJakVFB5qo+iRvaIckTUOUn3XnqDaEk2dUPOvvNOv5xhl9111agCOdn8ksctz40YNlt8+dcdxmKJ5LIsdYxbHdyl+Vpg633KWuK3kM5qc+sdamGyx8WmGrm1NS+5QUafarubFSQDJvWqaYUdmN+heJIs5Y4VRJzobKsbSRjVRuVMDg4lWF2LHVrWKV1xly4pEXbVWQuWW8SbLFF5Rt1ltwEPSbDGt2PF0wl20sxik5luQ3qQPje8zmq1oVIYwlsS9QicQYrZA7H1Txu1R1JOoZLC3Iy1akSlk2UKSFgC/NJEUpQ4XNKerZAVEzZrJlOHyZZSlskJxEfejviNHWytKHF3G31clKG03jZVtPR3t9aM97bbQDIHKETfp1AZPEIzMFMBeZA30bU0uRN9zmsZyTlJHXAxIkscmg3pKputVoSFJLkkPQGqrFxJlxqawu8DWlnXHusUHgVkEwvVtWbMMj5H2eFXQV0cHHKBk4QO6HruqeTG9YoOR3dDIdlTpV2vIRIL+dYitTqSkdloGaWZ8Sz/ADJFsZw1fIWtpjdHtidM3oki55b1MvaG9Mmuc4szHNRVlaNjstvW3qKKFKGpfUG04kytxV9gAx3y9ibHOJMuay1wQyEwrKD7k1A2ODNGDTyiH7EyZOapyArkSM0w4g5I3oyU3BWfdYqPKPcDCumKkJBreBsgAAAAAAAAAAAAAAAAAAAAAAAAAAAAAAAAAABqZ5bn+bh2C/yRk/8A1Gl47dHfd1r+Nj9Jy333Hc/ian5rPmGj6WeBAAAAAAA9Iv8ABk/Ntv3+S1v+pJoPNcJvua3/ABsvzUX+gPhq/wC8h88j6CY8YepAAx12yR5BX69ZMR4vsdjZkc0IqIyWG6tr0e1WvTZfJiGy2ytDzVZ0ZtdyrE6LnOKql9yZtsMXmpi7gNfU7b9Y1UMxcTqFcVXYM2Rxe7HV0UPcazAu8m6w2Qn5HtU1usTthDRavUPd7wXYVYaVW62nWCjraAMstqyDZtkTWXBrqrVlwzJstlzrOW9AqUIqP7bj1kbXkhiVqExhSmrW4HrjqKSbDbLq3lJlFl5apKmOLAtHJGOYhrvmrXGZ4iZUsKInU+sxPN2BmMVJ2WSs8jTUsbVC9v6RVNcrZVRZy4hRbZaYcr6KcoqdVNZSoH57FoYZfstj5bsTQ6uAK47XJIiY7mKqQArMNXpScpKk9Ud1Ck6pRErb70N7x1NEqqmKtTXmWpHK0sD+tYkUaL2Ey4swFVVTXCsWakjn0W9RdCjcxFrEBhtIPcr51xqZPG7lFXm9FfVPYqVp+dW5rNjdbQP4xJjCE7C5N2Sn2X2RPPFEZy/I8RxFtfDFB7TGoxC7CSC7WhvLNKTpVLjVYWoVqqWVP6WWYrJuJUrFpqkC+dRLlMVkOwmFCFqxZFcTZHTWQgteqPWHs0alqJS5JI6SoUGGG3omq5FfUil9119TVSky+6tTKUtAzXAAAAAAAAfLw5ar+dE3C+ub/wBgMw+gaC+9tH99V/PZ4zTX3fU/eUvzEathcFUABILX8r0n0qn56i7ofBQ6n87OKp7+XWV4lNAAAAACgdPler+lV/PQRV/gp9S+dG9P38esj4Uh2gAbSeRV/nRNPfrm/wDYDyKbT/3srfv6P+9iWuhfu+n+8q/mM+oePAHswAAAwYyR5vPXX62WRP8AV0jAGTuXYDj7JOP5DGsnpkV8PqjNdHFwWLC2vsf61FGK6SJM8GXl2tChoLsNU3L7zLU1qWilO4WKGxQtSnga0VuN8Y5LypjDH+J8iZLz0uiU6YZfPchzOcuM7jGOIIx164HRthdrEqKNVXzdYShTEGNdrmpLMZ+jXnFE2ryiwM1NmNi27CzayxpnWR+uT58Zegh6eTuyNkjDERW+hCqYzF3XnpkjdH2i66txZBh9it7Wl9AQWXWFL1KIDpMAOuAseIbmZBnXGs/ynkJ6Sr5rKuzyJrZLPZivv6OmTI0iZ1MU0QJTlN7fGI8jsuLREHXWJyb1y1YcpAyEb8mwR1n7/i1vkaNTP4u0IX19jVpauxYgaXK1LclWVOMT2IlFtbF7feeUkVHno7HBvuWFEWrktTgMeN+fMmZX/wD6F9sqGgDJ+iGrnEaNtL+p1cY5RDQzt06nVW2dHoZ2u3/I6pzu1Ste12qVqAMCdXs2Yswvgw7GGWJA048neH10ra5pFJEYQid3M1U+vD6kcI03c65XL0zm2rk9qa9nIWnqLrbLrCbkKtrVLgLGjcXyZHOTPeEDQlfUMocWZzfm9qRlnlu6CEvc/KdHQoi0i6qm5M5Qo51eTqcLTr250OsvLpdxtAH5Zokmoq/WxG34lvgR88PRxVNilpg6ZH/GyhmVFzd1qvqnbCuzNvdqGpzKuix16gevP4lmHqnFcitUgZ9X5HZ8bw/F9mYJClY5RLaxGHXmHEqVBblkB0ayaK0nPbUylOkINcCVdTXJVcmaEtK2VULCLDCq3gS6AMItHP8AB7YT/Onyt/8AIxMAdE7PkewhufKJjkhQ3x+KZoxuxNsUnbtbalZGt/ivQkbrFXF7U2WJWm9ckbk7ubeoVEITKdaSzTblF9lpIFZi17Zsn7l5FyZjtQU8QCOYbbMcP0sbOBrDIJ0ZKUj2UU2uNv8Awd5q3saa1OauRXqCiik6alh1Ui1GYoA7Zsz7gnIl8xjuxUexrAZrjaRvDAsiGUz2N1vNaryyT0r7GVcqZGq12QSJMRYpsTsyVQeanLb1RlpqVxZz1YH4aZOCVgw7kiRGmuTRh9JlHJcgxSa/XuFS2zDaOqZU3KEpbjee6J2hOYneT6FrOcquUWrVN1Dbj6HHATVKs2pKYNcs34mZq5ZbCGvr00NTepXshz03JHe1ufbyqqGZa4pVLIQS6KlSE9o6XUxrUI7iijq8bQMOtjMi6r5Iwo5yOFqIO8ZdllzIqx+nhqRstzGVPljilMauqJ2kguXt6whXZfa4mLrSLVFltU5F6hWrbS1AGU2SM3E68YLjkxyjQx1m1WCOsdWRMoTEnSbIh7GWYuRVcCizG5tQdOSuC50ea2Xo0LeQeakIXK70DYtAhnBkrxEwuDxl3L+f8Lv+cJ0kKJeDkuSIbeywGOWmdIQY8hxdX1RYlaW2/mXuakk8+53ci7lShY5G23Oi4DPmlaXUpWlaVpWlK0rStK0rSvbpWlaeXStO3x8qtK9oAcgAAAAAAAAAAAAAAAAAAAAAAAAAAAAAAAANTPLc/wA3DsH/AJIyf+v/ANBpeO3R33da/jY/Sct99x3P4mp+az5ho+lngQAAAAAAPSL/AAZPzbb9/ktb/qSaDzXCb7mt/wAbL81F/oD4av8AvIfPI+gmPGHqQAMRN6LJbfrRPexOjldbZVmMlVjN0ujrfCC3VLdJ6JrkVt5lqW1DTnv1x9tUNsaseauNKoekUqBjTsRItXHbCDGiwGdj9VlY93g1cLI8ZJUhGRm2QXPjScTz0rMSTJmVTVp6fatJk5aQy9zqUWpKrILUXMAmfZxUqgs91SzZKCjqRfHEmkzFkF3SJzFRDD/GJHmpjJelpKS0w6xqSr0Sihygoq+y0w1KlKtMVrEZB4HTZdnkSzlnDWiBYqkLNPDohkCzLcxeIq4p31kjMeipdlE9HR3bL1TeQpdVRpiJOmqoqcUrvbyVdierq3VUgUOSXGFNG6jYq2CMY0+PVGHzCcQLZwTS6BJJUU8o1Enrepdyb40glNExSmpy1WanusQGx5Mad05YwFGAVmHl0HdNxZytwLVrMxdbh5tIyQqhRfMx+syZ2S3Xshya5BS2PqnqsauupasZaXpzLbXy68y9xveL7wP6wjkKF4QyhszjrKskZsfub5mGRZcjKuWOSNjaZFE5xROajPZnVeeShXKEdyS0lUjLPqqtPuPTllGnt7mWiAujUMy+XyjY3NKBOpKh+UclpyoStVplCS59Y4YkWtNH9KQpKKO6AvPV3lk3GWWmWKUixKcWUoSnF2gZtgAAAAAAAPl4ctV/OibhfXN/7AZh9A0F97aP76r+ezxmmvu+p+8pfmI1bC4KoACQWv5XpPpVPz1F3Q+Ch1P52cVT38usrxKaAAAAAFA6fK9X9Kr+egir/BT6l86N6fv49ZHwpDtAA2k8ir/Oiae/XN/7AeRTaf8AvZW/f0f97EtdC/d9P95V/MZ9Q8eAPZgAAB0SmLxla/N0qWR1iVSdnSqULRJFLQ3nv7WiWWmWK0jc8Gp73FCmVWHHWKSEqkoo+w4202y6l93EDsl6BC6oVrW6Ikjk2OSRSgcW5emJWIV6FYTenVolqRRYYnVJFScwwhSmPLMJPJMvKNsusuutqBSsrExxtuTs8dZmpgaElLqJWtlb0jW3JqX3VvuonRISSExNLrq1uuoWVbSt1a1r26gC3JVjHGs6VJl03x7B5itRJ6pEayVRNgkKpIluMuOqmTKHdvWHEJ6nX3m1JKvsLqZfdfW3nXVrUDo23BWEWZwQu7RhzFbU6tatO4Nrm249iKFwbl6M2xQkWoVqVoKUpFaU8ss5OpTmlnEG2WGFX2320uoBIJLKzp3VY+kNLYS+OKRIhcHklAlKdV6JvuPvQo1jjYVRYqSIr1Sm9InPOMJTXKD7ibLKmmVuA/J/jsflbQrYJSxM8lYV/UOnsj+2InloW9FUkrU3S21xIUo1PRliZOrI6sTf1FSQSeXzTSrL7QO2LssKssLLssLLLstssLLtpZZZZZSlttllltKW22W20pbbbSlKW0pSlKcKAC2XaEQt+eGuQvkQi70/sdbasr47MDS4vDPWw3q9lWtzWJDlrfWw6tTrapDya2m/2SnC/tgC6ABaSCAwVqkCyWtkKiTbKnHqvXCTII4zo5Av6vWlTumvKdGW4quq1pSpvV1JnPr/AHXEAd05sjM9Vb6vLQ2O1WlzSvTV1zQJF/Wx4Q8/oTs39KJNqic0fVDOir03UlSfql/UjbOfdxA7MAdGxxiNxgtxKjUeY48U7uqt9dSmNpQNJbm+L7SrFzy4WIE6e1a6rbE5FitxU0NVqLSCbTjr6F2UoB+r4wMMnbFLLJWVpkLMspbaraXxtRuzYqtsvoZZapQLyVCU+ll9tt9tDSr6W3223UpS62laAfs0M7RH25IzsLW3MjQgL6iha2lCmbW5GTzrr+pJUSMolMnL51113MKKst51113DjWtagdLIoHB5eoQLJZDIpJ1bVfUxrVSKOtD0obb63W31vQHuSNSajvrfbbfW5PcXWt1tt3HjSlaAXOaUUcUYQcWWaSaXeUaSbZaYUaUZbWy8swu6lbLy77K1tvsupW262tba0rStaACjamlrYm5GzsjagZ2luIsSt7W1o07e3IUpVOBaZGiSFkpkxBdO1YSSVYXbTtW20AHRoYFBmyQLJY2wuJt8qcKGUXyZDHWdJIF1Dv77RY8p0Zbipob/APidWU38/wD9riAP1lMJhk5Rp26bRGMTFvSKaLUiGUsDVIUaVZQowiitOldkisglTQg44mh5dlptCjTC+fzL7qVAsXxPGAO8bh72M4V7yACYKUpbSlKUpSlKcKUpSlKUpTtUpSlOFKUpTtUp3AByAAAAAAAAAAAAAAAAAAAAAAAAAAAAAAAAA1Nctz/Nw7B+X/ghJ/8AqPLvL8H+3gO3R33da/jY/Sct99x3P4mp+az5hg+lngQAAAAAAPSL/Bk/Ntv3+S1v+pJoPNcJvua3/Gy/NRf6A+Gr/vIfPI+gmPGHqQAAAtNogMFj7y4yJhhcTZJA79U67PrRHGdteXPqptDjeuLmjRkrVvVDqUNM6SebzzKUvu43UpUAXMoTp1ic9IrIJVJVRJqdSmUFWHp1Cc6y4s4g8k224s0k0u64s0oy26wyy66262tta0AHQRmGQ+FJT0MOikaiaJUfVSqSRlia2JMpU1pwqoUENaVKUcfWnaqcZZcZWnarcAK1+jzBKWw9lk7GzyNmVczpTS/NiJ3bFPU7qXl9XQOBChKdzL7aX2dUKu5t1KXW8K0pUAfoysbJG2xKyx1namBmQ2XFomllb0jU2I7L77jLrEqBCSQlT2XGX3mXWlFWUrfdddWlbrq1qB1klhMMmhSMiYxKMSwlvPuUoCZKwtT6UhU3UtpcoRluiRVYmPupZZS40mlhlaWW0rd/JpwAuMkkpOUUQQUWQQSXYUSSTZaWUUUXbSwssouylthZdllKW2WWUpbbbSlttKUpSgA/QAAAAAAAB8vDlqv50TcL65v/AGAzD6BoL720f31X89njNNfd9T95S/MRq2FwVQAEgtfyvSfSqfnqLuh8FDqfzs4qnv5dZXiU0AAAAAKB0+V6v6VX89BFX+Cn1L50b0/fx6yPhSHaABtJ5FX+dE09+ub/ANgPIptP/eyt+/o/72Ja6F+76f7yr+Yz6h48AezAAAAAAAAAAAAAAAAAAAAAAAAAAAAAAAAAAAAAAAAAAAAAAAAAAAAAAAAAAAAAAAAAAAAAAAAAAANTPLc/zcOwX+SMn/6jS8dujvu61/Gx+k5b77jufxNT81nzDR9LPAgAAAAAAekX+DJ+bbfv8lrf9STQea4Tfc1v+Nl+ai/0B8NX/eQ+eR9BMeMPUgAAAAAAAAAAAAAAAAAAAAAAB8vDlqv50TcL65v/AGAzD6BoL720f31X89njNNfd9T95S/MRq2FwVQAEgtfyvSfSqfnqLuh8FDqfzs4qnv5dZXiU0AAAAAKB0+V6v6VX89BFX+Cn1L50b0/fx6yPhSHaABtJ5FX+dE09+ub/ANgPIp9PLOjK37+k/RUiy10L930/3lX8xn1Dx8/PZgAAAAAAAAAAAAAAAAAAAAAAAAAAAAAAAAAAAAAAAAAAAAAAAAAAAAAAAAAAAAAAAAAAAAAAAAAAGpnlua8OTh2D/wAkZP8A9RpeO3R33da/jY/Sct79yXP4mf5rPmGj6WeBAAAAAAA9Iv8ABk/Ntv3+S1v+pJoPNcJvua3/ABsvzUX+gPhq/wC8h88j6CY8YepAAAAAAAAAAAAAAAAAAAAAAAD5eHLVfzom4X1zf+wGYfQNBfe2j++q/ns8Zpr7vqfvKX5iNW1acO1UXDWNjKoACQWv5XpPpVPz1F3Q+Ch1P52cVT38usrxKaAAAAAFA6fK9X9Kr+egir/BT6l86N6fv49ZHwpDtAAzP5PPN7Lrhufr9meQmFp2mGTgs89YeYnKRNxzm2r2RA6Opyk9OUQyNbi5JHB8P6pU0hnTLjyClB5ZSc2v0rbSubCtThtm0pRit8nBqWNnPjGOXJ3aNrxt7ylUm0o5cZN8imtVv5Mn1VMe5CieUYm0zSFuyd3ZHdOUaWYSaTeeiUXklnHNrkSSYb0NyR9VssVpL763F3VtvsuMJMKNM+cSjKLacWmsrDWHlcm09ymntTTXOtu/avZtL1GDIAAAAAAAAAAAAAAAAAAAAAAAAAAAAAAAAAAAAAAAAAAAAAAAAAAAAAAAAAAAAAAAAAAAAAAAAAeeT+ENbcY3xdp1LcK1e29wyBkqimPkMCVSScrTWOzK4NBpSuwu+69KoIbHs+Qm232f2BE3pC1dU18gYqOFtoW2qXF9SlFPi6MtectmPF5M7dr2pLfz8hXaTrwo2lVSeJVIOEFyuTWM9S5WfPCH0I8QAAAAAABua5CvZ+Kayb0RNxnK1KgjE6QXxXpSn+x0sfVSixG3W2qLr6Uoce0uUhTtiChd5zzIDWRpT3WHq7KX0mn7adxZ61NOToTc2ktri1hv5MLZyZLjQtxGjcyhNqKrRSTflRy0tz35fRlYyfSrZnpokTWhe2FzQvDO5kWqm9zbVJKxCsT38aWmp1JF95RtnGl1ta23V5t9t1l3C626lPBbt56/O7lzzfT9uo7MDIAAAAAAAAAAAAAAAAAAABZWQsgxPF8TdZnM3ZO0sjSnNOvvNNJsULlFhRhpLa2knGFdMc1nUry0iSy+lxl1Lr7riySzTS8pOTUYptt4SW1t82DDaSbexLa29ntew+VVyhucGXY/c/YDM0evLPaZnNzT06wi8g1E5HNbcgZXB1azkx6go9kdHFuVuDEf1Shh7OoQnHkpz7zE5X0jRlvK2sqNKeyWHOS8lzbk4/xc4PDaSrxuLytUjtjlQi9m1QWqns58Z5+cwxHecIAEgtfyvSfSqfnqLuh8FDqfzs4qnv5dZXiU0AAAAAKB0+V6v6VX89BFX+Cn1L50b0/fx6yPhSHaAA+Px/8AL+sBs+3b9GPlM0MH8odufrgy2R7DOf5tDGkiywhEnIMbnQ5tRFJyExTU1L3tA4uLUyElJyuoMberTs6c3qp5KEs9QoNMr7nRdldTdSrRWu98oNxy+drOMve3ja953UdJXdvDUp1fFWMKSUsJZ2LKzj5dhPXj1fKh/Pg5M/IPvOIPcLR3mZeu+n7fJ15m92b7zkPUXT9vk68vHq+VD+fByZ+QfecPcLR3mZeu+n7fJ15e7N95yHqLp+3ydeXj1fKh/Pg5M/IPvOMe4WjvNS9d9g92b7zkPUXT9vk68vHq+VD+fAyZ+Qfef48fSD3C0d5qXrvsM+7N95cPUXac+PWcqH8+Bkv8he9Ae4WjvNS9d9g92b7y4ep/WPHrOVD+fAyX+QvegPcLR3mpeu+we7N95cPU/rOPHq+VD+fAyZ+Qfef48PTD3C0d5qXrvsHuzfeXD1F2jx6vlQ/nwcmfkH3nD3C0d5qXrvsMe7N95yHqL7f2vow8er5UP58HJn5B95xn3C0d5mXrv7f2vow92b7zkPUX2/tfRh49Xyofz4OTPyD7zjHuFo7zUvXf2/t6sPdm+85D1F9v7X0YePV8qH8+Dkz8g+84e4WjvNS9d9g92b7zkPUX2/tfRh49Xyofz4GTPyD7zh7haO81L132Gfdm+8uHqLtOfHrOVD+e/wAl/kL3oD3C0d5qXrvsHuzfeXD1P6x49Zyofz3+S/yF70B7haO81L132D3ZvvLh6n9Zx49Xyofz4GTPyD7zh7haO81L132D3ZvvLh6i7R49Xyofz4OTPyD7zh7haO81L132GPdm+85D1F0/b5OvLx6vlQ/nwcmfkH3nGfcLR3mZeu+n7fJ15e7N95yHqLp+3ydeXj1fKh/Pg5M/IPvOHuFo7zMvXfT9vk68vdm+85D1F0/b5OvLx6vlQ/nwcmfkH3nGPcLR3mpeu+we7N95yHqLp+3ydeXj1fKh/PgZM/IPvP8AHj6Qe4WjvNS9d9hn3ZvvLh6i7Tnx6zlQ/nwMl/kL3oD3C0d5qXrvsHuzfeXD1P6x49Zyofz4GS/yF70B7haO81L132D3ZvvLh6n9Zx49Xyofz4GTPyD7z/Hh6Ye4WjvNS9d9g92b7y4eou0ePV8qH8+Dkz8g+84e4WjvNS9d9hj3ZvvOQ9Rfb+19GHj1fKh/Pg5M/IPvOM+4WjvMy9d/b+19GHuzfech6i+39r6MPHq+VD+fByZ+QfecPcLR3mZeu/t/a+jD3ZvvOQ9Rfb+19GHj1fKh/Pg5M/IPvOMe4WjvNS9d9g92b7zkPUX2/tfRh49Xyofz4GTPyD7zh7haO81L132Gfdm+8uHqLtOfHrOVD+e/yX+QvegPcLR3mpeu+we7N95cPU/rHj1nKh/Pf5L/ACF70B7haO81L132D3ZvvLh6n9Zx49Xyofz4GTPyD7zh7haO81L132D3ZvvLh6i7R49Xyofz4OTPyD7zh7haO81L132GPdm+85D1F0/b5OvLx6vlQ/nwcmfkH3nGfcLR3mZeu+n7fJ15e7N95yHqLp+3ydeXj1fKh/Pg5M/IPvOHuFo7zMvXfT9vk68vdm+85D1F0/b5OvLx6vlQ/nwcmfkH3nGPcLR3mpeu+we7N95yHqLp+3ydeXj1fKh/PgZM/IPvP8ePpB7haO81L132Gfdm+8uHqLtOfHrOVD+fAyX+QvegPcLR3mpeu+we7N95cPU/rHj1nKh/PgZL/IXvQHuFo7zUvXfYPdm+8uHqf1nHj1fKh/PgZM/IPvP8eHph7haO81L132D3ZvvLh6i7R49Xyofz4OTPyD7zh7haO81L132GPdm+85D1F9v7X0YePV8qH8+Dkz8g+84z7haO8zL139v7X0Ye7N95yHqL7f2vow8er5UP58HJn5B95w9wtHeZl67+39r6MPdm+85D1F9v7X0YePV8qH8+Dkz8g+84x7haO81L132D3ZvvOQ9Rfb+19GHj1fKh/PgZM/IPvOHuFo7zUvXfYZ92b7y4eou0/JRy0fKdqyDkqrbnIyhOeXeUcQeXHjiTSr6VtvLNKNZryzLLra1tusvsututrWl1K0rUPcLR3mpeu+we7N9yVIJ86gsr2mAWUcv5MzVJj5hlOZvU0kJ1tSi1bsfZ0dAmqZedVEztiUtO1MiDq5hp/W9oQokXSDjlHUOrnGmX2VC3oW0NShShTjzRWG3zt72+ts4K1xVrycq1SU5PnxhL9ylhLpwlnnI3ExCAAAAAAApw48fzV4V/NUN+8ynh529GHh59DM/8X8qVv5hpgJjWOdmZ/H2sm3mcbbmhe6KLKX3Xl2uL84tat8deo86paerm4K7kxFpaZPcWnKKKLrKuh9H1pOcqCUm8vUbim3v2bl8iRY09K3lKKiqmslsWvFSlhbvG2N/Lndse3ZJnj1nKh/PgZL/IXvQIvcLR3mpeu+w392b7y4ep/WcePV8qH8+Bkz8g+8/x4emHuFo7zUvXfYPdm+8uHqLtHj1fKh/Pg5M/IPvOHuFo7zUvXfYY92b7zkPUX2/tfRh49Xyofz4OTPyD7zjPuFo7zMvXf2/tfRh7s33nIeovt/a+jDx6vlQ/nwcmfkH3nD3C0d5mXrv7f2vow92b7zkPUX2/tfRh49Xyofz4OTPyD7zjHuFo7zUvXfYPdm+85D1F9v7X0YePV8qH8+Bkz8g+84e4WjvNS9d9hn3ZvvLh6i7Tnx6zlQ/nv8l/kL3oD3C0d5qXrvsHuzfeXD1P6x49Zyofz3+S/wAhe9Ae4WjvNS9d9g92b7y4ep/WcePV8qH8+Bkz8g+84e4WjvNS9d9g92b7y4eou0ePV8qH8+Dkz8g+84e4WjvNS9d9hj3ZvvOQ9RdP2+Try8er5UP58HJn5B95xn3C0d5mXrvp+3ydeXuzfech6i6ft8nXl49Xyofz4OTPyD7zh7haO8zL130/b5OvL3ZvvOQ9RdP2+TrzAmceUN3Q2PZr4/mXYCbzJpPLMTrU55ra1nOSE4g5Mc1uq9lb25xdGU4lQZQ9icFahnUGdTPPRGHp05hU9vouxtpqpSopTW1Sk3Jxf7nOxdeM9O1kNbSV5XjqTrNQe+MEop9eFlrkw3joMMBYHCAAAEgtfyvSfSqfnqLuh8FDqfzs4qnv5dZXiU0AAAAAKB0+V6v6VX89BFX+Cn1L50b0/fx6yPhSHaAAAAAAAAAAAAAAAAAAAAAAAAAAAAAAAAAAAAAAAAAAAAAAAAAAAAAAAAAAAAAAAAAAAAAAAAAAAAAAAAAAAAAAAAAAAAAAAAAAAAAAAAAAAAAAAAAAAAAAAAABILX8r0n0qn56i7ofBQ6n87OKp7+XWV4lNAAAAACgdPler+lV/PQRV/gp9S+dG9P38esj4Uh2gAABxxp3aerQDbUl5MvQ+Ucad2nq0DK519s9j9DGpPyZeq+wcad2nq0DK519s9j9DGpPyZeq+wcad2nq0Aak/Jl6r7Bxp3aerQBqT8mXqvsHGndp6tAGpPyZeq+wcad2nq0Aak/Jl6r7Bxp3aerQBqT8mXqvsHGndp6tAGpPyZeq+wcad2nq0DK519v7V6RqT8mXqvsHGndp6tAyudfb+1ekak/Jl6r7Bxp3aerQBqT8mXqvsHGndp6tAGpPyZeq+wcad2nq0Aak/Jl6r7Bxp3aerQBqT8mXqvsHGndp6tAGpPyZeq+wcad2nq0Aak/Jl6r7Bxp3aerQMrn+32TGpPyZeq+wcad2nq0DK519s9j9DGpPyZeq+wcad2nq0Aak/Jl6r7Bxp3aerQBqT8mXqvsHGndp6tAGpPyZeq+wcad2nq0Aak/Jl6r7Bxp3aerQBqT8mXqvsHGndp6tAGpPyZeq+wcad2nq0DK519v7V6RqT8mXqvsHGndp6tAyuf7fZoak/Jl6r7Bxp3aerQBqT8mXqvsHGndp6tAGpPyZeq+wcad2nq0Aak/Jl6r7Bxp3aerQBqT8mXqvsFK0r5VaeqBhxkt8WutNHIGPt9vts5QAAAAEm9yz1Hco47IHEiilvYnhemurdbaoRNi1URddZWtt1LTSCLy61tupWl1KXcaVpWlaUrQeV0rw74EaCvJaP03wy4K6Gv4RjOdlpXhDojR13GE8uE5W15eUa0YTSbhJwSkk8N4LS10Hpu+pKvZaH0peUG2lWtdH3dxSbW9KpRozg2uVKWUVXYdLvQtI/uG5/uorf76fcx/bH4B/7X8Hv+InT4L8Jv2O6d/mjSH6OOw6XehaR/cNz/dQ/vp9zH9sfgH/ALX8Hv8AiI8F+E37HdO/zRpD9HHYdLvQtI/uG5/uof30+5j+2PwD/wBr+D3/ABEeC/Cb9junf5o0h+jnHYfLfQvIvuI5/uvhp6of30+5j+2PwD/2v4Pf8RHgvwm/Y7p3+aNIfo47EJZ6F5F9xHL92D++n3Mf2x+Af+1/B7/iI8FuE/7HNPfzRpD9H6V6R2ISz0LyL7iOX7sH99PuY/tj8A/9r+D3/ER4LcJ/2Oae/mjSH6P0r0jsPlvoWkf3Ec/3Xw09UP76fcx/bH4B/wC1/B7/AIiPBfhN+x3Tv80aQ/RznsPl3oWkf3Ec/wB1D++n3Mf2x+Af+1/B7/iI8F+E37HdO/zRpD9HHYdLvQtI/uG5/uof30+5j+2PwD/2v4Pf8RHgvwm/Y7p3+aNIfo47Dpd6FpH9w3P91D++n3Mf2x+Af+1/B7/iI8F+E37HdO/zRpD9HHYfLvQtI/uI5/uof30+5j+2PwD/ANr+D3/ER4L8Jv2O6d/mjSH6Ocdh8t9C0j+4jn4f+a+CvqVD++n3Mf2x+Af+1/B7/iI8F+E37HdO/wA0aQ/Rx2ISz0LyL7iOX7sH99PuY/tj8A/9r+D3/ER4LcJ/2Oae/mjSHT/1fofoY7EJZ6F5F9xHL92D++n3Mf2x+Af+1/B7/iI8FuE/7HNPfzRpDp/6v0P0Mdh8t9C8i+4jn+6+CvqB/fT7mP7Y/AP/AGv4Pf8AER4L8Jv2O6d/mjSH6Oc9h0u9C0j+4bn+6h/fT7mP7Y/AP/a/g9/xEeC/Cb9junf5o0h+jjsOl3oWkf3Dc/3UP76fcx/bH4B/7X8Hv+IjwX4Tfsd07/NGkP0cdh0u9C0j+4bn+6h/fT7mP7Y/AP8A2v4Pf8RHgvwm/Y7p3+aNIfo47Dpd6FpH9w3P91D++n3Mf2x+Af8Atfwe/wCIjwX4Tfsd07/NGkP0c47D5b6F5F9xHP8AdfDT1Q/vp9zH9sfgH/tfwe/4iPBfhN+x3Tv80aQ/Rx2ISz0LyL7iOX7sH99PuY/tj8A/9r+D3/ER4LcJ/wBjmnv5o0h+j9K9I7EJZ6F5F9xHL92D++n3Mf2x+Af+1/B7/iI8FuE/7HNPfzRpD9H6V6R2Hy30LSP7iOf7r4aeqH99PuY/tj8A/wDa/g9/xEeC/Cb9junf5o0h+jnPYfLvQtI/uI5/uof30+5j+2PwD/2v4Pf8RHgvwm/Y7p3+aNIfo47Dpd6FpH9w3P8AdQ/vp9zH9sfgH/tfwe/4iPBfhN+x3Tv80aQ/Rx2HS70LSP7huf7qH99PuY/tj8A/9r+D3/ER4L8Jv2O6d/mjSH6OOw+XehaR/cRz/dQ/vp9zH9sfgH/tfwe/4iPBfhN+x3Tv80aQ/RzjsPlvoWkf3Ec/D/zXwV9Sof30+5j+2PwD/wBr+D3/ABEeC/Cb9junf5o0h+jjsQlnoXkX3Ecv3YP76fcx/bH4B/7X8Hv+IjwW4T/sc09/NGkOn/q/Q/Qx2ISz0LyL7iOX7sH99PuY/tj8A/8Aa/g9/wARHgtwn/Y5p7+aNIdP/V+h+hn8GxSUEF3nHRt/JJLtreYaazuJZZdltK1uvvMvTUtsttpSta3XVpSlKV41E9t3Su5zeXFG0s+H/Aq7uripCjb21twq0FXuK9Wo1GFKjRpX86lWpOTUYQhGUpNpJNmlTg1wipQnUq6B01Sp04uVSpV0Xe06dOMVmUpznQjCEUlluTSXKzoaU4/NpT06/H9Q9qtu5rdlbdj+Xd9BSnAAACQWv5XpPpVPz1F3Q+Ch1P52cVT38usrxKaAAAAAFA6fK9X9Kr+egir/AAU+pfOjen7+PWR8KQ7QAPyPrWhV9aVrSv8AJ7dO1Xt3U48K0r82na49ytfKrwGsvev7b9hNRjGdRKWXszt51t353fOdYISyAAAAAAAAAAAAAAAAAAAAAAAAAAAAAAAAAAAAAAAAAAAAAAAAAAFK1pWlaV4Vp5Ve54fT7lfLp8wDEkpJprKex/b7c25nbWVrdZbdXy6221r6daUqJ1uXUiqkkpSS2JNpfI8cp/QyagAStgeGtORs5YYx4/1UWsU9yxjmFvVyMzqKu1plUwZmJyuSnVpd1JTRGvOqQbzbupm0tv4V4cB8t7uXCfSvAnuKd2DhnoKrCjpvgj3Le6Bwn0PWqR14UtKaA4J6W0ro+rOD2ThTu7SjOUHskotZWT03ArRttpnhjwT0Rexc7PSnCXQejruCeHO1vdJ2ttcQT5HKjUmk96bytqPeeyMjNGWdsj0caW1gYWZEnbWhkZkKVsaWtvSl2kpkLc3IiiEiJGnKttLJTJySyirLaW2WUpQfxbaS0lpHTOkL3S2l7+80ppTSNzWvNIaS0jc1r2+vru4m6te6u7u4nUr3NxWqSlOrWrVJ1Kk25Sk22z9m7W1trK2oWdnQo2trbUoUbe3oU40qNGjTiowp0qcEoQhCKSjGKSSR2nGvdqOInHGvdqAHGvdqAHGvdqAHGtPKrWn9YAca92vqgBxrTyq1oAHGtPKrWgAca08qtaABxrTyq1oAHGtPKrWgAca08qtaABxrTyq1oAHGvdr6oAca92oAca92oAca92oAca92oAca92oAca92oAca92oAca92vqgBxrx48a8e780AONePHjXj3fmgBxrx48a8e780AONePHjXj3fmgBxrx48a8e780AONePHjXj3fmgBxr3a+qAHGvdqAHGvCtONa8fL4+Vw+PlgDxZcpdCopj7drN8ZhTE3xqPFrYc8EMzUT0ZuSuEnx7E5M+Xo0ttalJCFj47uK+1IntLSpblNxCMhOlLJIL/q9/wCTe4Y8JOG39yT3PtJcKtK3emtJaPveE3B+hpC+qOteT0VoPTl5Y6Kt69Z+PWdnY06NpCtVc69SlQhKtUqVHKcvyq/ujNDaO0H3V9PW2i7WlZWtxQ0dpCdvQioUo3V9Z0ri6nTpxxCnGpWnOpqQSjFyaiklgwTH+6z4YABILX8r0n0qn56i7ofBQ6n87OKp7+XWV4lNAAAAACgdPler+lV/PQRV/gp9S+dG9P38esj4Uh2gAfio/vN//R/0rRrP3r+T50T23wq6pfMdaISxAAAAAAAAAAAAAAAAAAAAAAAAAAAAAAAAAAAAAAAAAAAAAAAAAAAA7Uv+9l/4lv8Ao0E8dy6l8xUz9/L99L52f2MmoAGQepPmrdYv84fCntlxkfDP7qD/AKNP90P/APIzutf/AGDwgPbdzT/OLwC/75cGf/OrI92o/jKP2SAAAAAAAAAAAAAAAAAAAAAAAAAAAAAAAAAAAAAAAAAAAAAAAAAAAA8bfKv+b2zj9Jxf7T8BH9S//Jaf9DzgZ/3n4ef/AHPfH5ff3UX+d3S//wAM0H/5bQNdY/RE/wA8AASC1/K9J9Kp+eou6HwUOp/Oziqe/l1leJTQAAAAAoHT5Xq/pVfz0EVf4KfUvnRvT9/HrI+FIdoAH4qP7zf/ANH/AErRrP3r+T50T23wq6pfMdaISxAAAAAAAAAAAAAAAAAANx+XViufUuhhdTKeWXS+yt9OHl8bOdzvwcRrrxy0pJtcie35OkNNJvDwlnONnp3H6jYAAAW3OOTPs3/boH2+bt+cAFteFv8A62vnTH+34/H0qhyZ+fk6+rlAAf1v0bWcVrSnDjWlONeFONaU41rx4Upx8uvar2qdvtVBtLeDkAAAAAAAAAAAAAAAAAAAHal/3sv/ABLf9GgnjuXUvmKmfv5fvpfOz+xk1AAyD1J81brF/nD4U9suMj4Z/dQf9Gn+6H/+Rnda/wDsHhAe27mn+cXgF/3y4M/+dWR7tR/GUfskAAAAAAAAAAAAAAARnk/NWG8JNja9Zmy1jPEbO8r7mpndcmzuLwNtdXOxOYrvbm1dKXRqSrl1iUo1TekTGmqLU5d51xdC7a3U9ZwS4BcOeH13dWHAXgZwr4aX1jbq8vbPgnwe0vwiurO0lVjRjdXVvoizvKtvbyrThSVarCFN1JRgpazSK7SWmNE6GpU62ltJWOjKNapxNKrf3VG1hUq6sp8XCVecFKepGUtWLbwm8HbQHJeOMrMNspxdkCEZJjNyi9JbIYDK2GYMdyoqywwxNR2jy9xQVUFlmlX3k9I6rbYYXddZSl9ta8XCPgpwo4HaQeiOF3BvT/BbSqpxrPRnCPQ+kdCaQVGUpRjVdlpO3tbnipShOManF6kpRkk24vEtjpHR+k6PfOjb60v7fOrx1ncUbmkpJJuLnRnOKkk03FtNZ2o7iNymMTJro+Q+RsMrZbl7u1WvEbd299a6ujA6rWF+baODWoVJKr2R8bnBmd0dDukNrqgWtywslYlPJL4dK6H0toK8ej9N6L0joe/VtZXjsdK2Vzo+8VppKzoaR0ddO2u6VGt3tf6Pura+sq+pxV1Z3FC6oSqUK1OcpqFxb3VPjbavRuKWvVpcZQqwq0+Mo1JUa1PXpylHXpVYTpVI51oVIShJKUWl31e1+D8NOIriYcK9wAAAr6vpADnhXhx+Z/t4cQBwAAA54V48Pj2/KAHVpntlWujoyI3drVvTGWgOemhM4JD3RoKdSzzms10byjr1beW5FJlJrferJJtWlpz701TbSjK29dXR9/QtLTSFeyu6NhpCVzCwvattWp2l7OzlTheQtLmcI0bmVrOrShcxozm6EqlONVQc4pxxq0p1KlKNSnKrRVN1acZxlUpKqpOk6kE3KCqKE3TcklNQk451XjsxyEgAAAAAAAAAAAAAAB42+Vf83tnH6Ti/2n4CP6l/+S0/6HnAz/vPw8/+574/L7+6i/zu6X/+GaD/APLaBrrH6In+eAAJBa/lek+lU/PUXdD4KHU/nZxVPfy6yvEpoAAAAAUDp8r1f0qv56CKv8FPqXzo3p+/j1kfCkO0AD8VH95v/wCj/pWjWfvX8nzontvhV1S+Y60QliAAAAAAAAAAAAAAAABTLb7rEqi+zjzqFXcK0rWlacacOdStK0rStvHncfAI6uVTk08bMZ5stLPyG0UnKKe7WXz7PafxciT9RoTbZQvm0pzTLKUtMsutrStDKX8ONDONOdzq141rWvHjStRjioaqWEsbnsTT3p7N7XP2iU5Jt73hxa5Hl8q+bmR/N155yg0ko3qVpFhfOv5lt915hlOdSnCvG222ltKcac3jWte1WlKVpXGZSm4xlqqKi841nLOH7Pbnl5CSSTe3OVjdjp6ejm9BT3KlFxZNtt1thvTeim3cyl1t1KW3151La148K0rbfw51K0rThW7hx46OpNqCTSlxmpLY8bOXl+VcnKZ1Vlp5xqOSw8Pds24+b5Gz+7zjyaLS7jeqXFJKqSTKl2W3WXc02nNuttpzLqW3WW3W1rTu0u49qozrVIupFy1sR1lJLGMvGPlT9m4aqajJLHj6slnLxjKa5uXecWGqbbUZ151L7VNSy7iupWWUtqYVdfbdbWledW62tKc7/wBm6nbpbbTtUzrTTpSlJSU3HMUsJayzvznZnblb9hs1FucUsOKk8534e7C5MJ46cn4mLL7rjrrDq2VJMMLLJonNMsM6nWtta3mWl14c6tK0pzLreZT+6rW6lRo60m6j1mtVtRg4tqTjv1ufWaawlzbeU2VOK1E9uvFOT1lsT1mtXOMSSxrJ5yiqoYcoNrYXf1ClhJRt91bLTL+edStaWUpfxtpbbSyvO4051bvK4UpUSa06j1U1BRjGT2ZlrS1mt+NiWdvV8mjhFQy1rZlJLbs1Y4TfTltYxlbD8FNqi7oXVTK2X9Ltsr1O0vm8adV5p1vOturS66zhxsurcXSvH+RXtDFSMnxeZYevHYsYy9bD5duMbOTbuMx1U6mNq1XjOU8eLse/lex7Nx21PT492vd/V/UJ1uWeb7bt5EcgAAAAAAAAAAAAAAAAAO1L/vZf+Jb/AKNBPHcupfMVM/fy/fS+dn9jJqABkHqT5q3WL/OHwp7ZcZHwz+6g/wCjT/dD/wDyM7rX/wBg8ID23c0/zi8Av++XBn/zqyPdqP4yj9kgAAAAAAAAAAAAA5p5flcfAANZe8zKzyHZnkyWd/aW18aVmzGS+ltTwhSubcp6hrZldSRRSiWlHJj+oqCSjyuqlXdTOKLNs5pllt1P9X/3Pl/faM7lP91hfaNvbvR97Q7lPBTibuxuK1pdUeM7qnA6lU4q4oTp1aevSnOnPUmtanOUJZjJp/M+HVGjccI+5tRuKNKvSlwlvnKlWpwq05OOgtIOLlCalF4aTWU8NZW0srI8ZieunKdaSVwvHYxjojbaE7QY/wA8RuLNZbEzz1DhuAsWT8cy9dH2jobBfL4i+3OLIXLj24x/Nj0oWMJi01vMLKT33BfSume6f/cm93xcO9KaW4TVe4vp/uScI+53pTS93LSF7wduOHPCTSHBPhPoW30le8fpKOhNM6OVrfy0LTuY6OhpPRNDSMaELmMp1dL+0tdAd0TghLRFGhYQ4TWnCGx0za21ONGheQ0XYU9I2V3OhT1aPfNtWUqPfPFqrKlcSpSm4tJRQybCZ9j2hePp7AlFkWOf9w9goNl/KeO9fm6fLcL4WZdgti0Lhk1owvjlhQNL26o1MUiDC+PymLP39kkbtOpU2yF3q4Lzva33c07m2lf7ozhLwd4TQnpWno3uHdzbhBwI4I8I+6LX4O0OHfD687mPcyr2PBK+4c8J9JVLvR9ncw0vpi/s7KlpfR8lDRlroPRFzY2qtrVU9LhDp6lwKtL/AEeoW8q/DHTdhpbSVnomN3LQ+hqWn9OU62k6ei7anqV6tN21tQqTlSqJO4ndVoVJRlIuwjcfLeNdTNg8vsOfMFbnksczxZj3XXIrAlTxeUmTbLskiOPbY3sZj6HtbTHoqugcumLS+2Fx4xodJVEKn2ODJFXKiS9ZR1O4dwM4Vd2Xua8CdI9zjuhdwqppDQXC/hN3TuDGka1XS+iI6A4FaK0zwllpXuYcJdN3l5pLS9DhDoXQd5o+UtJQvbPQ+mlCVtpDTFrx0aPXLhdpTRfBThBpijprQ/C5W95oqw4P31CEbSvK80xd2ei4WunLO2UaVvKyvryjXzS4qpc2cpa8KNVR1smoo1bm4Hmrc+5ZzWx7MYKVwKfPuUnlXjiEYkluIZNE2QmQR9bBm+IG0pNIbKqEPEfVsL4W5SaPKrGd3ulK9JcvT1+UaZvO4X3RNA3Oj+BvAPSHcp7odHhHwc0dwQsaHCfT/DPQvDXRWmb+ejdJUOEFzpuDegtO6HdSx0lR0jo+drorSVGV7ZLRFvWjbVT0dtT4W6DvI3GldMUOEGgno+/uNJ1no+10ZeaLubSnCvQnZU7abV5aXMFXoyoVc1qE40qnfE4ynFYeueeN6olqGx8pK+ZVhbxFFsRiGe37ThBjaMExFFgCYLWh3uYGPMxp6TItcqsWL3kqSmSZzMWRZbLkR7IXBOtt5Vxn2617nf8Ac9aZ7tWkP7lnR/A/TtlpihprTfc50d3cbjhTpappqv3SNCW97YrSN/wGhCtwY8D9IcLrCei4aJtI0NL0NC3FO/fCHvqMox8lPT/DO24JW3dDr6Ss6lpWtbHTdxwUho+gqFLQd9Uo1FRoaVclevSNvo+4jcSr1E6FS4hKj3sqbiy9EM13Lz9vbv1gHHW0yPB+MMANerS+DWp8HY3yHJGx2yriVfJXRKjcpKmTEqI+5vbevcpKRJU8kejK1akMPeYYjTuVHOiuNBdwvucf3PX9zl3R+E/cgrcP+FvdIvO65b8IJVeH/Cng1ou6suB/DO30VaVa9roqrVnT0la2F1bWui6mi6mi7GGLy401Y6cr1bZ2vdG+4X6d4Z8NNCaO4Q0dDaM0Jb8Halk/ci0vrpXGk9Gu6nFyr6se95VISlVVRVau1QozoRUnKKIluVtfn6HclfbA8hRPFMw2vcNoYhmZ5vx2zzFhVLcFRKWEKJKxx90OIWNi4x1hDrII4gRvyJpIdnRAlkaZ/YEZ7Oq9hpruGdxzub6d/uvnwi4M6Y4Y6E7jlr3JdN8BbBcJ77QekaVv3QtM6GqUtFaQ0lZwqULq3jaaftNG6Uua+jq95Us7O5q6Lq6N0jXp3tGsocLuE+mrPuaqxvbPRt3wmq6dtdM13YwuqLloi2rqde2oVZJwnKrbTrUoKrGkp1FGop0oajvR/wB1836i475RlJnCaNGwUg09TYNdsXz5XCGuBOMxM2QaSEELj08jMBITM3UYvOlCdI4OUXb0Kx0jxpx/UCF1LLCaLR3cE4Ad2nhP/cwV+5/oK97muje7dV7oFlwt4OUdP3fCK10JHuXXlS507pLg5pXhHOrfa+l+D1OrWtbXS1xcULTSdOFLjKlu5Sn11+GOmeCuj+H8dN3VHTlfgnHRNbRt73pCyqXa07QStKF7b2v6l/k121GpO3jCVWi29k8Y6zWfdDKLtsxhXGZuwEk2nh2YGvIifJ175pxlPWlLgqSROBOs+YH+ESOQYwizZJYG/qY+6Qg+PzV6c5gkXuUedkr4ttvXt1nd3We4NwPsO5Z3QOFNLud6H7kumuAt/wAGpcEJaL7t/BXupz7pGidMcJLXg3pGz05ouy4UaTvtE6fsKOkbPhBS0jobRthoira2+kbKvou2lGhcLn4PcMtJ1NP6FsJ6YuOEVppehe+6SnwYvNCrQlzb2c7yjWt7idtSp17OrOjUs3Suak60ZTpVY1p5lFSNhuX8oZmrDGMdy4lkqDqyMoL4vkBp0vvgMOTQ0vBcrlaWxMzF5ycVTTObcqosWrS5gbKVqoiJHy8gyPWQSjYYWbd5bh5oL+5o4AcOuFncK05wT4QW9XglaaU4PXnd1XCLTdXTs+H+i9CVKstIS7n9rRveDz4HXPCul7jQ0PQpz01T0JVjpKXCHvuM4Kw0LfcOtO6H0bwvsdJWM6ekq1G8o8FKllb0rVaFrXigqXuxKSu1pKOj/wDKuPklbu5zQ724vDdq6mY7yQ18qzyibk7Z8msmbGKK6mr5BHnCH4rQoZq3zGD5gOhrI7rGWEtzq1IsTlF3pYyqjS1mc5CUdddO1snPssNpa92bhNwWvP7jz+5ktbPuc6B0Vd6R0v3ZLbRukrbTfDC4uNAXOhOEHAmGnNIWVC/0/dWd5X4YzlGrpWjpW3vrTRk4KPB6homm3Ah4K6P0hS7qHdGrVNN3dxQp2vBCpVtKltZRhcQvLXhBKzoznToxnCOi1CULeVHi51lUl3zKo9+6Ef4SPrwAAAAAAAAAAAAAAB42+Vf83tnH6Ti/2n4CP6l/+S0/6HnAz/vPw8/+574/L7+6i/zu6X/+GaD/APLaBrrH6In+eAAJBa/lek+lU/PUXdD4KHU/nZxVPfy6yvEpoAAAAAUDp8r1f0qv56CKv8FPqXzo3p+/j1kfCkO0AD8VH95v/wCj/pWjWfvX8nzontvhV1S+Y60QliAAAAAAAAAAAAAAAAB/N9lpll5d9ONl9t1t1ONacaXUrStONO3TtV+Zwr3K0GsoqScXulv6ujm5+XaNqaa2NNNdaeSiqkOuLtTmKa3kUrSl1Op8DryqV40LvOoZwr8yl11pVL76W9u6lbq1EfFywoufiLkSSk0v1udiSfLz9CJNeOcqLTxjOdmXvaitreN2Xyn6Xp76G1OINoVffZbYZbeX1Sy/mcaWXcKX2VtutpWtOPOrbWlacbaVpxGzg1LWg8NpJp7Vsxj5TVSWMSWVtaxhNZ5MpbujkP4ojpbYRbQytbilHSTL7raVuOMrS7n17VaUs51bu1w40pSlKV41/lDVUsam3ap68m+V7uRbuj0Byy28JZWEluS5Pt8vQf2am6rcorz+bQ9L0b+541t/vn8vy6c7++f3Pa8ry+32tpQzKTz76Grt587/AGfbcYUti2PKlnk/rOapuJaUvn0/4NeVdx5v931Iu6zhSnO/k8ePHjxrw8rhUHB4gk0nDG3HMsM2UlrTk175SS65bns5sv5eg/jox1lxvUVFCyzr7jLrbiuqXWXX/wB3Uq6plttvPr/K4XWX223ca0pXjUYcJKT1Z4jJ5eVlpv32q+RbObp35DlFpa0cySSTTxlLKWerPJte7KP7uT30M6qUb1O+tlpZnPLoZbfbZWvMurbbeVWl9ONe3S7m1pXhWynCnDMoSzrQkk2knlZzjan0NPfjf1BSWFGS1ktq5Gm96Tw9jeM9SfIfxckuuKJsqfdU0k60+ht9OfS4zjdW6l1lLrK0srS6tKW23W8y3m0tu4U4A6bcUtbMoyck3z7eRY3J7Etz5eUKaUm9VYaw0uRZW7PVn6OQrKceFONeNeHbrw4ca93h2+HpcRIaHIAAAAAAAAAAAAAAAAADtS/72X/iW/6NBPHcupfMVM/fy/fS+dn9jJqABkHqT5q3WL/OHwp7ZcZHwz+6g/6NP90P/wDIzutf/YPCA9t3NP8AOLwC/wC+XBn/AM6sj3aj+Mo/ZIAAAAAAAAAAAAAAAxA2k1snOcpPrxPsbZXjeKpvrvkh/wAhsKyXYvcMrR1+NkOP5Lj5W1ubC2ZLxauTllN8mVrSVaeQ3X0VEEW3J7i+fzvuvcZ7qnBbufaM7p/BzhnwP0vwv4Od07glY8GL+joHhPb8FdK6OejuEWi+Edte2t/d8H+EdvOSudF0YOnVsZQ1W9aNSMnFeN4WcHNI6cr8Hr7RWkrbRt9wf0pU0jRneWU7+3rqtZXFnOlUpU7q0mvFruSlGqnlbGigxJqvLmbNyzZLYXM1uecwIYo44/xoWz4+TYsxbhyEPqhncJSkgEAulU/dLJZMnNmSXSqeP81en5wZkrfGUVWxkSnJFueGndg0LfcAaHcs7mfAV9zvgRcaYteEvCqV9wkq8LuF/DjhBo6ne22iK3CPhGtD8G7R6G0HaX1ZaH4O6N0DYaOtr6tc6VuO+9IVoVqGdE8F7ulph8ItP6XWm9L07SpY2Co2S0do3RVpXlTncxsrN3F5UdzdSpQ74vK1zUqTpRjRjGnTTjKyY/pVPoBhPHmPcV7KyOAZCxhnLLOZ2OdIokqWwaVo8t5NyROn3GuVcP0nKFBPYdY05GPZib7pczPSGQsLNN485R5aUY13X+k+7zwc4ScPeE3Cbhh3K9F8JODXC3ufcDeAukOD1fTNK34QaHrcC+CfBbg9o/hTwP4bPg9cXHBzTkrzgxTvqkVoW+sLjRmkb7QGk7XSdvON3Hkt+B9/o/Qtno/RXCG4sL6w05pTTNG8hbOpaXMdJ6Q0jeVNH6S0c7mnG7tOK0g6TxcUqkK9GndUZ05R1Ha5XJ1I5qw7cm57ywbO8jbf1xRSWzDGsFKxExQW/A6Us3DzrA4guleSVhcmiclstk6uQSSWSA17VpWtvNSpGtvomPtZ/wB07X0DpHuLw7nPA2HB7gv3E/DF6G0Jwq4Qz4aaR4Qx7olWUOG1nwi01b6H4LUZaJ0xoqT0TR0bovQ2jYWFGteXMK1a7ueNp8ke59C8teFq05pN3d/wweine3OjrOOjLeynoJa+iK1jbSr3k++bW6xd1Li4uKsrirClGUIU6UYuXsfa8Z8MnscmWxe0VMxNMNhT/EWTHuPsWqcGQWTr5WhJaZDMsvMhGTchEZIfzGkjorC220jcOi6la6OrRGbHJSlUt/i+EvdN7nMODmlNB9zDuSPgRe6c09o7TWkOEvCThfS7oHCDRNvoe4qXmjNBcCr+pwT4M1OC2jY3lRVdI3TeldOaWpW9pZ3mlpWtKrSuLiw0Fp2V9Ru+EHCOOlaFraXFpR0fY6NeibK6ldRhTrXmlaSvrxX1d0ouFGiuJtLVzq1KVJzmnDHuvJyTtwxOxanSXaJe/wCk7C/s9LcRmYuuRZhecUxl6KkMZwO/bBJ8k3dVx02rULMzLFrPjBlnDlCGy2JdlSMhUoW3fS/8KHg7b8MtI92TRXcjt9G93vSOjb3PDSPC5XHAix4YaVsJ6N0t3RNHdzWpwWWpwnuqFxfX1Che8LL/AEBa6eu3pn3Hr1KVO3VBHuf38tG23BevwklW4HWtahqaLejVDStXR1rXjcWuha+mVe6srCk6dGjOdOwp3VW0pq2dWCk5vKPEmr9MW7T7c7L9m9XzxU6bX9NSFUjfWykFpguBu0J53ZH1+cOybso669c+b1ij9GXo/Quc7dV6WX8i4ad1vwv7kPcW7lXuB7nvuQ1e6RVennpXvvwhfdB4RWWn8e5nudbe5XuT3n3rn3Q0l3/xnH4s9TiZ+o0XwcWjeEnCfhArrjfCOOhI968TqK09x7KpZ7KvGS47j1NVPg6fF41fHzlY+4R5OqmG0miiWmYKyPxFUk2bkHVP4v8ArR/GVTYxDPEfQ+b2aufYf2H1m3VOr8ZR2QdbKW9QZOmc5J9K4f8A9094c1v7oWr4Ee5f9/jRXco0Zq+Enfvgr/exuODtfj8+4Np7t+7fuBq8VjRHub33rcZf8RitQ6I4BLRceBsfdJ1vBK409cfc2p389NxuYqPw8uIVt3wnn9W43U3U9bxZHnWiUIym/wC6p2RZS4u8Q3LiWGYu5R9naiWV6x0ow3HndrZ5KxSZQ4PCZ1frHxc2yxjPVRxEmYXVjSWKEz4SZfzfL8Hv7ofT/BDR3cGp8GNEW1npvuGaZ4daXtdJX15UvrDhPS4c6Tsru+0VpDRVK2satno6Wj7e60NfwpaUuKukbPSFeVOro+cY5sL3gXZ6Sr8L5X1xUqW3Cy10VbVKNKCpVbGWi7erSpV6NZymp1lVnTuaTdKMadSlFSjUTZd+I8O7VxqUw1wzLt215Th0Kjzo13xWI6+x/Frjkl5WoEzWgkmWJQ4TzJZjkczEWrnNM2Y1acVIVsjVJnBy6U0oax9VScNOHHce0rojTttwF7it3wQ03p7SdpeR0xpvuk6S4X2vBaxoXNW7udF8DdEW3B3grC1p31R29pVu+FV7wwuKGi6VW2teJvK/ulS6dE6J4TW1xbPS/CilpOztKFSire30LSsKt/OVNU4V9J3M7y9c501rT1LKnZQqVmqlRuCdJwdCdE8u49iUbwJENupHHNT4hN00gjmP2KAr2nO7dAm6SXS9swmTsomyfVYTjxK70JZzFiXGyadH4/Kug/ZeUkNvXj6Dp/8Auh+BXCXTWlO6NpruLaL0n3ZNNaAq6N0nwk0jwjtrzud3XCK50UtCXXDyp3K6nBNUKnCarY697GhW4U1uD1PhJNaf9xZ1oRtimsuBel9HW1voSy4UVbXgva3iuLeyt7B0tM0rON27yOiI6cjfZViqj4p1I2Mbx2f+RqsoeOTlHdZZDCtw8n7PxDJqBHF85wbGkWy9ix5gZjw5OrziFqmbRB5FDshJ5k0WRIgpJLrbX1kcITK7XW5vOuTuTbevKvbvnulO6xozT3cQ4J9yXTXBS5r6X7n3CDhVpfgVwvseEUbK1s7HhreaCveEGjNOcGqugr2Wmak62hpPR9/bae0O7PvmCqWt0reSubmhwcuLPhbpLhJaaRhC103YaNtdL6MrWfG1KtbQ8L+no+5s72NzT72ShfzjcUZ21wqnF5jODmnTy6HxU9WAAAAAAAAAAAAAAAeNvlX/ADe2cfpOL/afgI/qX/5LT/oecDP+8/Dz/wC574/L7+6i/wA7ul//AIZoP/y2ga6x+iJ/ngACQWv5XpPpVPz1F3Q+Ch1P52cVT38usrxKaAAAAAFA6fK9X9Kr+egir/BT6l86N6fv49ZHwpDtAA/FR/eb/wDo/wClaNZ+9fyfOie2+FXVL5jrRCWIAAAAAAAAAAAAAAAAAAAAAAAAAAAAAAAAAAAAAAAAAAAAAAAAAAAHal/3sv8AxLf9GgnjuXUvmKmfv5fvpfOz+xk1AAyD1J81brF/nD4U9suMj4Z/dQf9Gn+6H/8AkZ3Wv/sHhAe27mn+cXgF/wB8uDP/AJ1ZHu1H8ZR+yQAAAAAAAAAAAAAAAAAAAAAAAAAAAAAAAAAAAAAAAAAAAAAAAAAAAHjb5V/ze2cfpOL/AGn4CP6l/wDktP8AoecDP+8/Dz/7nvj8vv7qL/O7pf8A+GaD/wDLaBrrH6In+eAAJBa/lek+lU/PUXdD4KHU/nZxVPfy6yvEpoAAAAAUDp8r1f0qv56CKv8ABT6l86N6fv49ZHwpDtAA/FR/eb/+j/pWjWfvX8nzontvhV1S+Y60QliAAAAAABxx9P1KjOOr0oDj6fqVDHV6UDkYAAAAAAADj8eFa/mDH2yl84OK14d31K1/MM4zzfK0vnArXh3fUrX8wYzzfK0vnByMAAAAAAAAAOOPp+pUZx1elAcfT9SoY6vSgcjAAAAAAAAcfm/7K/m8sMcn0r59wOOPa49v1K8fU8sZxtxs9Kx6dwHHtce36lePqeWGNuNnpWPTuA4/Gva/OMY+2UDti/72X/iW/wCjQTrcupFTP38v30vnZ/YyagAZB6k+at1i/wA4fCntlxkfDP7qD/o0/wB0P/8AIzutf/YPCA9t3NP84vAP/vlwZ/8AOrI92o/jKP2SAAAAAAAAAAAAAAAAAAAAAAAAAAAAAAAAAAAAAAAAAAAAAAAAAAAA8bfKv+b2zl9Jxf7T8C+P/nQf1L/8lp/0POBn/efh5/8Ac98fl9/dRf53dL//AAzQf/ltA11j9ET/ADwABILX8r0n0qn56i7ofBQ6n87OKp7+XWV4lNAAAAACgdPler+lV/PQRV/gp9S+dG9P38esj4Uh2gAfzfZS+ytla1pzqUpWtKdulePGlace5wpx7vbp5Qw1lYN4S1HGUXtW9Y2Y5lu5N+7oZR9Fv/pW/h/UNOLfP9vtj7b+vvqHky9naOi3/wBK38P6g4t86+2f6vbzbXfUPJl7O0dFv/pW/h/UHFvnX2z/AFe3m2u+oeTL2do6Lf8A0rfw/qDi3zr7Z/q9vNtd9Q8mXs7R0W/+lb+H9QcW+dfbP9Xt5trvqHky9naOi3/0rfw/qGNR869vYO+oeTL2do6Lf/St/D+oNR869vYO+oeTL2do6Lf/AErfw/qDi3zr7fZ/bc76h5MvZ2jot/8ASt/D+oZ4t86+32f2ex31DyZeztHRb/6Vv4f1Bxb519vs/s9jvqHky9naOi3/ANK38P6g4t86+32f2ex31DyZeztHRb/6Vv4f1Bxb519vs/s9jvqHky9naOi3/wBK38P6hji3zr7fZ/Z7HfUPJl7O0dFv/pW/h/UGo+de3sHfUPJl7O0dFv8A6Vv4f1BqPnXt7B31DyZeztHRb/6Vv4f1Bxb519vsvstrvqHky9naOi3/ANK38P6hni3zr7Z/q9vNtd9Q8mXs7R0W/wDpW/h/UHFvnX2z/V7eba76h5MvZ2jot/8ASt/D+oOLfOvtn+r282131DyZeztHRb/6Vv4f1Bxb519s/wBXt5trvqHky9naOi3/ANK38P6g4t86+2f6vbzbXfUPJl7O0dFv/pW/h/UMaj517ewd9Q8mXs7R0W/+lb+H9Qaj517ewd9Q8mXs7R0W/wDpW/h/UM8W+dfb7P7PY76h5MvZ2jot/wDSt/D+oOLfOvt9n9nsd9Q8mXs7R0W/+lb+H9QcW+dfb7P7PY76h5MvZ2jot/8ASt/D+oOLfOvt9n9nsd9Q8mXs7R0W/wDpW/h/UHFvnX2+z+z2O+oeTL2do6Lf/St/D+oY4t86+32f2ex31DyZeztHRb/6Vv4f1BqPnXt7B31DyZeztHRb/wClb+H9Qaj517ewd9Q8mXs7TmiW7j276cPm8KVrX8PD1fwDKp879BrK6WGoxafO8bObZtz7CspSlKUpTtUpThSncpQSHG3n0t/K9/26+dnIAADtWF+eos+Msnjbie0SKNu7a/sDslrZRU1vTMtIcmpxTVMtvsoeiXJiFJNb7L7KGFW1usut421pOEvB7RXC7g5wg4Kadt1eaE4T6E0rwe0xaSbjG60VpqwuNG6QtpSW2KuLS5rUnJbUp5W1HbozSF1ojSNhpWxqcVe6NvLa/tKuE+LubStC4oTw9j1KtOMsPZsPRLC+XeiFY01WZHwHMC5kWnLKezYO+squLrFZdlthi9rLfjkDq3p1l1Lj7GtXc5Gttt9Elzw6VKqsN/BDhZ/yN3dCo6bvVwH7q/BO94Oyr1J6OfCfR2lNH6YoW8pylSt7xaLpaRs7qtRp6tOpd0e9IXM06sLK2UlRj/vTRX91/oGdjQemeCuk6WkFTirhaOu7WtaTqKKUqlHvl0K1KFSWZRpT4104tRdaq1ru6fH3ML94jLf3Rh3vqPNf4nTu4ftldzT0cJf+EFj/AIXvA3b/APhrhD0fqmjdv/8AU/bmHj7mF+8Rlv7ow731D/E6d3D9sruaejhL/wAIH+F7wN2//hrhD0fqmjdv/wDUjx9zC/eIy590Yb77fH8z/E6d3D9sruZ+jhL0f9kdL9HXh/he8Df2NcIcfjNHejHfP08g8fcwv3iMufdGG++1Pjw8PB/idO7h+2V3M+Tk4SdH/ZHS/Qt2Xqv8L3gb+xrhD+U0d+kfbD6MvH3ML94jLn3RhvvtT48O7Xhlf8jp3cNme6V3M1uz/wA5dmdXP+h1nGZc2dVbsvVx/he8Df2M8Ifymjf0kePuYX7xGXPujDffanx4eHhj/E6d3D9sruZ8n7Jf3PPodc8ub3vJl6r/AAveBv7GuEP5TR36R9ubkHj7mF+8Rlz7ow332p8eHh4P8Tp3cNn/AO8ruZ8mdnCXoz/ohc75ty3Zern/AAveBv7GuEP5TR3R/wBY+2OrLx9zC/eIy390od76h/idO7h+2V3M/wD9pej/ALI6X6OvD/C94G5/5tcIcc/GaO/SOQePuYX7xGW/ujDvfUP8Tp3cOXuldzT0cJX/AP4cf4XvA39jXCH8po39JHj7mF+8Rlv7pQ731D/E6d3D9sruaejhL/wgf4XvA39jXCHdt/VNHb+b7p+2R4+5hfvEZb+6MN99fj3Kh/idO7h+2V3M/wD9pen/ALI6F6erL/C94G/sa4Q/lNHdOz7o+2R4+5hfvEZc+6MN99vj2/Bxf4nTu4ftldzPl5OEnT/2R0L0vfhaz/C94G/sa4Q9P6po7PL/ANY6uVb9+wePuYX7xGXPujDffb9fzfBxf4nTu4ftldzPl/ZL+6x/od78R5/fPfha2P8AC94G/sa4Q/lNHez/ACjsHj7mF+8Rlz7ow332+Pb8HHL/AOR07uG3HdK7mb38nCX91j/Q/RHl/XPGcLWf4XvA39jXCH8po79I7PpHj7mF+8Rlz7ow332/X83wccf4nTu4ftldzPl5OEv7rH+iOhel4zha2f8AC94G/sa4Q/lNHdP/AFjs39Y8fcwv3iMt/wBbjDf9jrUP8Tp3cP2yu5n6OEvT/wBkdC9PVl/he8Df2NcIX/8AU0dz/wAI5to8fcwv3iMt/dKHe+of4nTu4ftldzT0cJX/AP4gf4XvA39jXCF//U0dz/wn5R4+5hfvEZb+6UO99Q/xOndw/bK7mfyrhKuVf9j/AG9qf4XvA3Z/+GuEO/b+qaO2Ln+6R4+5hfvEZc+6MN99qfH8D/E6d3D9sruZ+jhL0f8AZHS/R14f4XvA39jXCHf5zR27Zt+6ev0Dx9zC/eIy590Yb77ep/V5Xb4P8Tp3cP2yu5nycnCXoz/ojpfoWcZeq/wveBv7GuEP5TR3R/1j7Y5dg8fcwv3iMufdGG++3qf1eV2+GV/yOndw2f8A7yu5nycnCX9zn/Q/JmXqrdl6uP8AC94G/sZ4Q/lNG/pI8fcwv3iMufdGG++3qf1eV2+GP8Tp3cP2yu5nyfsl/c5/0Ot2Zc3vVuy9V/he8Df2NcIfymjv0h/bnHj7mF+8Rlz7ow332+Pa8rt8H+J07uH7ZXcz5OThJ0f9kdL9C3Zern/C94G/sa4Q/lNHbtn/AFjfv2Z5N+0ePuYX7xGW/ujDffX4/go/xOndw/bK7mf/AO0vR/2R0v0deD/uveBvJwa4Qv8A+po5c3/WOv0Dx9zC/eIy390od76h/idO7h+2V3NPRwl/4QH/AHXvA3k4NcIX/wDU0d+k/J8g8fcwv3iMt/dGHe+of4nTu4cndK7mnyrhKv8A/Dj/AAveBv7GuEP5TRv6Sx4+5hfvEZb+6MN9T5ah/idO7h+2V3M//wBpen/sjoXp6sv8L3gbt/8Aw1wh6P1TR23f/wBZ+2R4+5hfvEZc+6MN99vV/r8vtcT/AOR07uG3/wDeV3M+XGzhL04/0Q+Zc+978LWP+694G8nBrhD+U0cuf/rHV6eQePuYX7xGXPujDffb1f6/L7XF/idO7h+2V3M+X9kv7rm0O+aPP77lwtbH+F7wN/Y1wh/KaO/SPt0Dx9zC/eIy590Yb77er/X5fa45f/I6d3DbjuldzN78f85duNbH+h3jOI8+NZ78LWf4XvA39jPCH8po39JKZZy7+I7Eii9uwDlJUutJMuRplz5E0CQ9TS2tSSlK0hS5HJCDL+baaoKQLDCra3X2Jjq20su6bL/kce7HUu7anpHupdz20sZ1Eru5s7LhDf3VClrNSnQs6tpo+ldVFDElSnfWsZSerxqS1nHW/uvuCUaVR0OC2nqtZRbpU6lzo+jTnPkjOrGpWlTi3vkqNRpbdR7jQZsLm+TbH5lnmapeib2p6nDmlU9aGut96Jnamlpb4+wNBR95Zd6y9tYmluRqHA0so1xUknLzSSL1FxJf7ef3PfcU0B/c99ybgt3K+Dt5c6Rs+D9C5qXek7yLp3GldL6Ruat9pbSU6PGVo2sby+r1qtGzhVqU7Si6dvCcoU4t/wCJu6Bw10h3QOFWk+FGkaVK3rX06caVtRetTtrW3pxo2tup6sHUdGjCEJVZRUqkszltbIYr5fzP6uP+3tj7U9/J8mfp2niwMAkFr+V6T6VT89Rd0PgodT+dnFU9/LrK8SmgAAAABQOnyvV/Sq/noIq/wU+pfOjen7+PWR8KQ7QAAAAAAAAAAAAAAAAAAAAAAAAAAAAAAAAAAAAAAAAAAAAAAAAAAAAAAAAAAAAAAAAAAAAAAAAAAAAAAAAAAAAAAAAAAAAAAAAAAAAAAAAAAAAAAAAAAAAAAAAAJBa/lek+lU/PUXdD4KHU/nZxVPfy6yvEpoAAAAAUDp8r1X0qv56CKv8ABT6l86N6fv49ZHwpDtAAAAAAAAAAAAAAAAAAAAAAAAAAAAAAAAAAAAAAAAAAAAAAAAAAAAAAAAAAAAAAAAAAAAAAAAAAAAAAAAAAAAAAAAAAAAAAAAAAAAAAAAAAAAAAAAAAAAAAAAAAkFr+V6T6VT89Rd0PgodT+dnFU9/LrK8SmgAAAAB+RxVDiTSbq1paaXeXWtOFa0pfbW2tace1xpx407laUqNZwU4Sg90ljs9plPDT5nkjpQnNSm3EnW1tvtrXu8263jWlL7K1pTnWXcONK09KvC6l1tKScJQk4yTTTe/mO5SUllNbebkfNtPxGhkAAAAAAAAAAAAAAAAAAAAAAAAAAAAAAAAAAAAAAAAAAAAAAAAAAAAAAAAAAAAAAAAAAAAAAAAAAAAAAAAAAAAAAAAAAAAAAAAAAAAAAAAAAAAAAAAAAAAAAP3TpzVR1hJNvOvur5fb5tlvzb760pXm2W/Nrw7lKUrdWlK7whKpJRim3y45FzvmNZSUVlvHzvqRIpJVCCSiba1rQouwqla0pStaWW0t414fNrw418Nai6pxUIRjHcljt9uTiby29ry29u8/QbmAAAAAAAPxPTkKbeaeVYbTjWtOfbStba18uttfLtrXh5dtaVEcqUJrE1rcizvXUE3F5Umnz5+jd7OV8hRdZm3zt+OP8P0Xw1EfetHK8RY5drz0YN+NqLZrv2cz6Ol828dZ23zt+OP8P0Xw1Ge9qPkL7Z7fthGeNqeW/Z09HSx1nbfO344/w/RfDUO9qPkL29Pb7FzB1anlv2dPR0sdZ23zt+OP8P0Xw1Dvaj5C9vT2+xcxjjanly5eblz0fumOs7b52/HH+H6L4ah3tR8he3p7fYuYcbU8uXLzcuej90x1nbfO344/w/RfDUO9qPkL29Pb7FzGeNqeW/Zy56P3THWdt87fjj/D9F8NQ72o+Qvtnt+2EONqeW/Z09HSx1mba/8AFvxyjw/RfDX1RjvWj5HtHG1H+vf2z2v0jrM20/4t+OUeD6L4KeoHetHyPaONqL9e/tjsXoHWdt87fjj/AAfRfBQZ72o+Qvtjs+fnY42p5b9nR0dCHWdt87fjj/B9F8FA72o+Qvb0dntfOONqeW/ZyY6P3KHWdt87fjj/AAfRfBQO9qPkL29HZ7XzmONqeXLk5uTHR+5XtHWdt87fjj/B9F8FA72o+Qvb0dntfOONqeXLk5uTHR+5XtHWdt87fjj/AAfRfBQO9qPkL29HZ7XzmeNqeW/Z0dHQh1nbfO344/wfRfBQO9qPkL7f2fPzscbU8t+zo6OhDrM2+dvxyjwfRfBQY71o+R7WONqeW/tjsQ6zNvnb8co8P0Xw1DvWj5HtY42p5b+2e1jrO2+dvxx/h+i+Goz3tR8hfbPb9sIcbU8t+zp6OljrO2+dvxx/h+i+God7UfIXt6e32LmDq1PLfs6ejpY6ztvnb8cf4fovhqHe1HyF7ent9i5jHG1PLly83Lno/dMdZ23zt+OP8P0Xw1Dvaj5C9vT2+xcw42p5cuXm5c9H7pjrO2+dvxx/h+i+God7UfIXt6e32LmM8bU8t+zlz0fumOs7b52/HH+H6L4ah3tR8hfbPb9sIcbU8t+zp6OljrM21/4t+OUeH6L4a+qMd60fI9rHG1H+vf2z2v0jrM20/wCLfjlHg+i+CnqB3rR8j2scbUX69/bHYvQOs7b52/HH+D6L4KDPe1HyF9v7Pn52ONqeW/Z0dHQh1nbfO344/wAH0XwUDvaj5C9vR2e18442p5b9nJjo/codZ23zt+OP8H0XwUDvaj5C9vR2e185jjanly5Obkx0fuV7R1nbfO344/wfRfBQO9qPkL29HZ7Xzjjanly5Obkx0fuV7R1nbfO344/wfRfBQO9qPkL29HZ7XzmeNqeW/Z0dHQh1nbfO344/wfRfBQO9qPkL7f2fPzscbU8t+zo6OhDrM2+dvxyjwfRfBQY71o+R7WONqeW/tjsQ6zNvnb8co8P0Xw1DvWj5HtY42p5b+2e1jrO2+dvxx/h+i+Goz3tR8hfbPb9sIcbU8t+zp6OljrO2+dvxx/h+i+God7UfIXt6e32LmDq1PLfs6ejpY6ztvnb8cf4fovhqHe1HyF7ent9i5jHG1PLly83Lno/dMdZ23zt+OP8AD9F8NQ72o+Qvb09vsXMONqeXLl5uXPR+6Y6ztvnb8cf4fovhqHe1HyF7ent9i5jPG1PLfs5c9H7pjrO2+dvxx/h+i+God7UfIX2z2/NzIcbU8t+zp6OljrM21/4t+OUeH6L4a+qMd60fI9rHG1H+vf2z2v0jrM20/wCLfjlHg+i+CnqB3rR8j2scbUX69/bHYvQOs7b52/HH+D6L4KDPe1HyF9sdnz87HG1PLfs6OjoQ6ztvnb8cf4PovgoHe1HyF7ejs9r5xxtTy37OTHR+5Q6ztvnb8cf4PovgoHe1HyF7ejs9r5zHG1PLlyc3Jjo/cr2jrO2+dvxx/g+i+Cgd7UfIXt6Oz2vnHG1PLlyc3Jjo/cr2jrO2+dvxx/g+i+Cgd7UfIXt6Oz2vnM8bU8t+zo6OhDrO2+dvxx/g+i+Cgd7UfIX2/s+fnY42p5b9nR0dCHWZt87fjlHg+i+Cgx3rR8j2scbU8t/bHYh1mbfO345R4fovhqHetHyPaxxtTy39s9rHWdt87fjj/D9F8NRnvaj5C+2e37YQ42p5b9nT0dLHWdt87fjj/D9F8NQ72o+Qvb09vsXMHVqeW/Z09HSx1nbfO344/wAP0Xw1Dvaj5C9vT2+xcxjjanly5eblz0fumOs7b52/HH+H6L4ah3tR8he3p7fYuYcbU8uXLzcuej90x1nbfO344/w/RfDUO9qPkL29Pb7FzGeNqeW/Zy56P3THWdt87fjj/D9F8NQ72o+Qvtnt+bmQ42p5b9nT0dLHWZtr/wAW/HKPD9F8NfVGO9aPke1jjaj/AF7+2e1+kdZm2n/FvxyjwfRfBT1A71o+R7WONqL9e/tjsXoHWdt87fjj/B9F8FBnvaj5C+2Oz5+djjanlv2dHR0IdZ23zt+OP8H0XwUDvaj5C9vR2e18442p5b9nJjo/codZ23zt+OP8H0XwUDvaj5C9vR2e185jjanly5Obkx0fuV7R1nbfO344/wAH0XwUDvaj5C9vR2e18442p5cuTm5MdH7le0dZ23zt+OP8H0XwUDvaj5C9vR2e185njanlv2dHR0IdZ23zt+OP8H0XwUDvaj5C+39nz87HG1PLfs6OjoQ6zNvnb8co8H0XwUGO9aPke1jjanlv7Y7EOszb52/HKPD9F8NQ71o+R7WONqeW/tntY6ztvnb8cf4fovhqM97UfIX2z2/bCHG1PLfs6ejpY6ztvnb8cf4fovhqHe1HyF7ent9i5g6tTy37Ono6WOs7b52/HH+H6L4ah3tR8he3p7fYuYxxtTy5cvNy56P3THWdt87fjj/D9F8NQ72o+Qvb09vsXMONqeXLl5uXPR+6Y6ztvnb8cf4fovhqHe1HyF7ent9i5jPG1PLfs5c9H7pjrO2+dvxx/h+i+God7UfIX2z2/NzIcbU8t+zp6OljrO3ed/xx/d4/8r4a+rw8oY72o+QONqeW/Zz55ul+nG4rSE5Ca3mkFFlUr5fMtpSt1aeVW67+6urTu3VrXwiWFKFNNQilnfzvrNHJy2tt9Z+1fU9IbpY5317zVLHO+veAMgAAAAAAAAAAAAAAAAAAAAAAAAAAAAAAAAAAAAAAAAAAAAAAAAAAAAAAAAAAAAAAAAAAAAAAAAAAAAAAAAAAAAAAAAAAAAAAAAAAAAAAAAAAAAAAAAAAAAAAAAAAAAAAAAAAAAAAAAAAAAa60d2tHPNldo7cfLzdfQBnK516RlLe8AZAAAAAAGMp7mn8oAyAAAAudshEzeo1J5ozRGTu0OhN7MXMpY2MDqvjUSMkay9ujxcnfUqQ1rYb35wsvQs1rqqSXOiyy9KhoefbWymjqU4zjTlOKnNNwg2lKSW/VT2vHLg2UJOLkoycY4UpJNqOd2XuWektgbmoAAAAAAAAAAAAAAAAAAAAAAAAAAAAAAAAAAAAAAAAAAAAAAAAAAAAAAAAAAAAAAAAAAAAAAAAAAAAAAAAAAAAAAAAAAAAAAAAAAAAAAAAAAAAAAAAAen/AHG3U291ejPJ24u1laouZCpjyamos3fo+dr1jbJhkknEgZ5Ixu1ypzfoK/Pxxro1x9jTnNqVyKtuusqoJJLVLTzzvFaNsrO8je1byrWU6d7cQUo3lalqQjJtNRVSMVhY5Ny5Unn0V7c3Fs7SFrTpyhK3pSlF29OpmTW3bquctblw0+Xe9uN2/mlCnN28upGIMC4nhGFc/wC0esGHso55wyxpbolj7C+XHtqk7vkle5tCexXbA2RljEfrJH+OJUBjkiKQnL7ELm9SAqxb2aL0j3vo+8q3NWpcW1rc1KNtWeZVK1PW1Ywi3hzkm1CL3ye1ZTWIL60Va8t6VCnCjXr0YVK9JPVhSm03KbW+CaTbS3NbEnkxslXJ24Wk+Ns9SvUTdmNbTTvWSIOOSsuY2swvLcTVPxZG1ydtnGRMXS+Qyd+Z8iR+GHqyFzndVPHDVjHXrk1WrFC1jbnnrp6XrxrW0L3R8rOleSULerx8K2ZyWYQrRioulKSTeW5JY28rUEtHUnTrztruNxUtouVam6M6bcIbJSpzcpqoo9Oq8beVI6HHOgmI23A+Jc97ibeteqDPsEpfj8Iw5HhCa5vnUoiEZdKMbtkSTMccfYtWFww11rbYwr1BzqskyC7roxt6xNw529XSlw7mvb2Fk7120Y98zdeFCnCU8yjTi5Qk51NTa0lFLlex40p2NNUade7u420a7lxMOJlWqSUWk6klDV1KabSWXJva8LY3yZyWOY7dx1uqRc6x5fHG7GviglmxVFqy3EpGsVGEiUVzoYfUqq+5io0KSUPW0m06vZUZRktc7m6lX+haZoOxV66VXXdfvVWmM13e6zgreKXiuWsk8tpNYmkpLAeja3fPe2vS1VS75dfWxSVsknx75XHD2JJvWeE9XVkUGWNEMRla9ZM2Q1K25atp4fgmRxFkzkxL8MS/B0wg7ZP3UyPwuaNLPKJBJaS6HvMgKvaTF6dQ1uLaZeUcuaiyqK6o80tJV++6NrfWLsqt1Gcraca8a0asqS1p05zhCLhNQ2uLUtmWnlLOKthRVCpc2l0rqNBwVZOlOjOEZtxpz8aUuMi3hNp5y03FpPGVORdNXjYXZnkyNaMl7AQCDVz1ydeCJRjWcsWBWOJNsWo/x/J8kgmMJm2NuREN89lLm7slYpflC5xbHWSPL+0cIParofRbwUdIq1ttLXlK1qVFbaTrUq8J3UqjcIzhCpWpa1PFOEcqSoY1Uk8VFjb11LF1q2jqEq9OPH2MKkHG3UMNxlKNObjU8eTcWnVeG8rxFuNfWEtOXPJOLt0Ms5Al6rEkf0yhLIrlLctiBr/I3/Lc3mhsBx5ic9nVSCLHRnr5I259SyCUH3u58Uo1c66Ku9T77UtpX0hxNWxpUacq8r6TxmbSp04w1pVG9WeYrZFLxcyxl5yjgo2fGQu6k6nFRtYrWTi5Oc23FQSlKLTeG28voTWWZDRHk7cMRnHuDJPt/uvGdVprsrFmrIeIsb0wxL8vri8YSVUagh2Q8oSGPSSOtWN49LVBBypquvskKgpnpc4rykpiJ4RNfPU0vcTqXEbGwld0bVuNes60KKc4rM4UYzTdVxWzPipyWEzoho+jGFJ3d3G2qV461KnxU6j1W8RlUcWlTUtmMtvG3CSOhgvJc5Wctss/azZWnkMw6w6qxd/yLsDmx0JcZDDofi9ob2t3bZkxtKOje8ys2XtL+wuUUjhVWx2XpHKtVVqE5ErJL2q6aoxs7e6pUalepdzVKhbLEakquWnCWcqDhh6ze7GUmRw0bVlc1rec4U4W8XOtWllwjT2as0sZkpfrVs27MozyieHMB4w5InlVHXXraVp2aicoftJkDmoNxZLcMzSGvMZz/aZcTIYPKXF+5zHIUT+lUxWRNcgXp3Q5tkTerSNi1kOKOrJ3F1W07orvuzdnOFK6wuPhXhOMoJ+LOCjtTwpRcU08Yzydyo0KWjL+VC5VzCU7eLapTpSi1PZrQm3secxes84exYNJGY8cYlgbBhdzxlnluzM7z/GDTMMmx9DApHCzsLztaaYS54xXuD6qUppkqaLirqXSZmtRN63m1PTIrUJ6BYt9Hb1ripO4jWtXQhSq6lKbqxqcfDDfGKMV4mHiLi8vpfJT1adKCpOnWVWU6etUjquHEyeMQeXiTe/WSSS5yCR1/b0byHf7fY8cn258MAAAAAAAAAAAAAAAAAAAAAAAAAAAAAAAAAAAAAAAAAAAAAAAAAAAAAAAAAAAAAAAAAAAAAAAAAAAAAAAAAAAAAAAAAAAAAAAAAAAAAAAAAAAAAAAD037Ycpls1prJOS5QYQy0v8A4qmHk6tKpxPMRoljOpicyekxcmb5YxSO7oK1cgVvkdYWxhX3kKU61uJKSqk5ZKoqwy7xVhoW0vrfSLubdKvO7uIUq04uM0nJuDi3jKy001lY29J6O60lXtKtlxNb9SVvSlKjmLg29jTWM5a2bHsfJvP3j84w5qfyw+LtxVuUj3PVnd2DTLI2PswSdxsmTjjY/N0KcmNwYZ9c7K3Q9IqxNPnFAxSBC9nKro/BVjbR2uP6I4El7TpXF7oSpZcS4XGj60IVKUIukq0aNRSi6eElmpDMouMtkm8tPJpGpStdKwulVUqF1SnKFWUlNwlVjjFTLk8Qlsess6rezB1WeJLymmKcI7DueX9ktB8f4Ul+Jp1AGmU46j2qSp22mi01Itj58DxAlwpj1xyhdfOWJYY6onJ6aYo3x9OmJepE6RtO3Hu7YtqWia9e2jTs9Jzr8bCUlVnexjazjtc6kq9TiparzhRcm1yPLSzcVNI0qVw6lzYwouEoxlTha69dSytWCp03JOedjaSjlttbyDsqYOf+VC170anmsktxQuyPrfrFFtUM9YWmWUoJjWVwErD7q89iuVLKT99jhMih+QGJ6Nd1Dgw9OKZ1iW9o6q4OyZ6SM/VQuFoi80lC6pXHF3VeNzb1qVCrXjPNNRlTk6cZOM4uOyMktjznGCGpRekLaznbzpa9vSdCtSqVYU5QxJtVFryWtGSeW1uezGx4ubQ+X6+aQ7qZ6wJFNrcaSgjL2okmwSxbRSSNsS7AkQ2QfCY3Jk6E1Q/mSWPSvCTbImU2Mq5S9oLGSSKCyTD20plvsWmx6Tp3OkdH211Ozqw4m9jcztITkripaQ14OXiuE413TlruMfGjlpScnh7WUqFnd17eFzTk61pOjG4lCLoU7qWrL9c5RnSUopOTWrKWMrV2lVtxMeUnxbq/mZm2Zzhphj2GZJSRqJosTY0j+rSjJOw7KokiNQevhv8AELC1ju3RqIlkkyVwfpW6xMtOTeQhSVvdHElEdmypaKq3lvO1ttIznSc5uvcSvI0rV6rXjd8z1XOeXHENdZ2tY3LqppCna1o3NezjCo4w4umrbjLhKWW48TT2RjjXbbhhPypYIF5SvJzxjzJHJO5Pxw/o08zxVyY2h0qj7qivROXWGbQh1mz+01VJ7ukJ+mNjoiRKFDctLrxpbQpSRUs2tt0+iLfjaWm6FaLUK+lL6LUo4zTqYTklJYaafivas4fMyPSNXVloqpSlGUqVjavxZZalCTlqvVeU92x7092GZGcsFk3CEXwdEI5rw7EnJeUWzBbylWUWhSaWfLYU3TDGUVaYhjyROTeqUI1iNZkx5zRMTmM442+OPactEmKIITknruXQVvcyuZTuoOPubQejrdvWWsozbnUWcpqUdTEop4aa2Il0rVoqjThbyjJXtTvythx8XMcRjlbU4vWaj0mWsrzhtptji7WPKGgWQ9P3aKsGuuNcd53xll5h1RLyDgTJWP281jkyp8WZ7jfZQpxm6klFuETcGpW4EnJ0TorSNJBCpPQ7hp2tpZ1rujpOjf67r1KlGpbSvXTuKdRuUUlbS1IzWs4tSSzjLaydcri6uKdtUsatpqKlCFWnWjbqrSqQ2SbdWLk4Z2ppvKbwnkxNxPm9TnrPnKaawZ92qwXN8s7dYRhmM8b7OR+9ug2C5zlDCBjKqhELRvqSMRVmamGTIijYhSSWsxbO9rY9SjGqkdzwwHPXdXtlbW+iry1s7mFC0upV6ttNyqXEadVSUp4cpyb267i3lbd72HLRrSrV7+2r3NGVS4oKlCtHVhRlOm04rW1YJL9bl7G+dYxRMeqU6095JzlS4hmeYYhT5Onb/pWoIxdCsrQjIkwj7HGs7Jzkb9JSoU8PbW2pZTV5cux9HRyOdr08YeVrigQJLm85Zs7yN/pvRlWhRuFRpU7qMqtWhUpQblDYk6iT2NYeUllpLO00VtO00dfwrToupOdu406dWNSSip7XLVbW15aSexJ7OV6T8za8zPBsfwpI5Y+Y/eEeeMVNOX4ilhU1aZU5s0aeli1Ekbps3N93SYxJCzERtVTUqobanOtUtt6rry0vra1+ioXULmVeEIVo8RU4qbqU3TUpYzrU5N+NH9blJPLytmGVNWhOjGjKUqclWpupHUmpSUd2JKOHCSe3bsxnammiBx1kP2+3X/aAAAAAAAAAAAAAAAAAAAAAAAAAAAAAAAAAAAAAAAAAAAAAAAAAAAAAAAAAAAAAAAAAAAAAAAAAAAAAAAAAAAAAAAAAAAAAAAAAAAAAAAAAAAAAAABzx7Xqf7fS7vcrXwjVLD2Yxtzz8nYa4eVtWMNYxt6NuX8px8fj8f1DKW17t/ImuffyN7dv2xlZ25+TY93W9/yAMLmXWkjI8oNVPft3b0sZ593L053LAANZWNmcNZx1bk87Oht8m8xtytvI+Tl2bVv3bdnSc8e38f1fh/2gkksLC3buj5c+0YeEstvZlva3jfnpZxx+Px7nzP8AYGMZaSTefl5m/p+nCMvfnlxjL+24fH4/hBLl2Z5ccv0/blGFyc2N3s6gGE8NpZXy47f7Qti5uhbgGP687fp2fN0GNvPy7d/s27Pm6B/V8fj2+54OAYS243bsJZ37cfbO/lZl7uX5MfSAwvt8vp38oAyAAAAAAAAAAAAAAAAAAAAAAAAAAAAAAAAAAAAAAAAAAAAAAAAAAAAAAAAAAAAAAAAAAAAAAAAAAAAAAAAAAAAAAAAAAAAAAAAAAAAAAAAAAAAAAAAP5vvsLtrcZfaXbThxuvupZbTj5XGt1aU7fzO32xhyjHfKK62l8/UxhvcslP05F58S/bBXuxHx1Ly17ew34ub/AFr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meJ6/wCeJ7H0Esg2E8tzOLOvSutclieN5jImBy6CtUtq7oDy0MyxuWdDckatvVdHUGdHWpFKU3mHpzbLeSrpSwoydOrd0ac1yOW1bVsaxlPo5CaFld1I60LerKL3SjHKfsx8hcVNT9pfna8++w7kP4O+p+HtDT3Y0a08XtvsflPGFje2vbt6DZ6Pv8PFtVzyeI/6/SQg7NLqwOrmxPrY4Mr2yuCxpeGd2RqW51aXVuUGI3Bscm9YWSrQuCBWSclWI1RJShMpKMIOLsMsutpYU6kasI1ISUoTWtGUXlST3NdD9K3M5ZRlGTjKLjKLacZLDTXOntR143MAAAAAH8332l2XmXcaWl23X3VpTjwttpW6va+bXhSva+aNZyUYuXMm/t0c4W1pc7S2dLx0EeLFpyw64wy6tLeNaFl8a80uyvlW0p2qceFKc67hxurTjX5lKUtSrOrJyk+hLckurJ2wgoLC38re9/1dG4pBGbgAAAAAAAAAAAAAAAAAAAAAAAAAAAAAAAAAAAAAAAAAAAAAAAAAAAAAAAAAAAAAAAAAAAAAAAAAAAAAAAAAAAAAAAAAAAAAAAAAAAAAAAAAAAAAAAAAAAAezHko/MCYE9LKPtz5FHzzTX3yuOuP5qPbaJ+4KP8AG/OZsPFUWR4jdr/NS7KfX+zH7Ykj4j7Poj72WX4iH0nzTSP3ddfjZfQQCLE4gAAAAClXfISz6lUforxFX+Cn1L50b0/fx6yORSHaAAAAAAAAAAAAAAAAAAAAAAAAAAAAAAAAAAAAAAAAAAAAAAAAAAAAAAAAAAAAAAAAAAAAAAAAAAAAAAAAAAAAAAAAAAAAAAAAAAAAAAAAAAAAAAAAAAAAAAHsx5KPzAmBPSyj7c+RR880198rjrj+aj22ifuCj/G/OZsPFUWR4jdr/NS7KfX+zH7YkjH2fRH3ssvxEPpPmmkfu66/Gy+ggEWJxAAAAAFKu+Qln1Ko/Q3iKv8ABT6l86N6fv49ZHIpDtN9+i+osi2q5J3cFhw/hdhyXsHdtJg1rhj71niaWVx6M0QInKU22ZCktzcTDIlYgKUq5AscZEzMFpPOucTuJttt9Ld3UbbSltKtVlCj3tXcknJqUtmEoRzrze1RWG8vZv22ttbyr2FaNOEZVOPp4k0k0tufGe5cry8bDWxtFoDtnpsyQKUbCYsticRydVxLgsxYZtj7JEQflLUWQctQlSfGkqlzIiX0IUWqUiFyWo1TkmKWqWwpYQ3uBibvtb62vHONCbcqeNeE4SpzintT1ZpPDzsa2N9Jx17SvbKLqwSjLdKMlKLfNmLayRHmfXjLuvlMTVy1Fi4vTN+GINsHjOpb9HX3sixLkjrnWGym+kednWrMY60Z3HnML71tkTf1CnXJpR1OJ6pJRuaNwqkqTb4mrOjUzFxxUhhySUkspZSysp46DSrQqUZU1USTqU4VY4afiVPevZubxnG/dkmg/k9NuE21zFpGdi5PZsvJm5M6suPOzvHdxCxCsgirJac6sxtldYMmqZC0al3qWqkhJtlxfW6+y1zvsR3Re6Fr3rO8VSXEQbjKWpPWyqipe8xre+eN27JJ3nXVxG11Vx00nGOssNOLknrZxuT5d6a3k5O/IvcpezQl+nZusT05oYs0tL3JItGZ1iyX5SYUL5YQc22OuHYtOHjKiJyOIUWqTmI6H2viFMWrUL21MUhW3J4Y6WsJVFT45x1s6s5QnGlLCzlVGlBrpTfRkmloy8UHN0sqKWYqcXNZePeJt78rG/nSLeyzyRfKDYSxVN8z5CwJakgWNCESjIqyOZPw9PH2Bkrrk1KGy2GQSfyOYsliK1WSoeqrWIvrAh6Q5PdEDcjVqiNqWlLKtVVGFV8ZPOprU5wjPV36k5RUZdGG8rLWd5rPR11TpyqygnCO/VnGTj0yim2lyNvc2s8pHbbjg27k6ZDlq/V5rXJy9uUGPrNx78u1JdmVTfipLIrtfSsG2Lbb1qRWTddOq5MMQGEFXqzI5cdU8hPRPu6i90IUXcSWbeU+9+L8VrWiuMdRJ4ks41c527Y8poof5FKpxKf6uo8e5+MvFzqKG952ty3LnyXNr7yWe9W0OLWvNeG8J2O2L3+SKojF5fLMkYpxegl0iRKTEKluhxWT5zEFspoU5kK2e1awpnBuNfG52ZSVhjq0OiNGr6StLarxNSctf32rCE6mouRzcFLVxteZY3Pk2vNKxua9NVacU4bk5zjDLzjEVJrPRjOcNme3KSa7s2NNxuSpw42a1xZTKZLpfougyZgFDY14Zuy3ll6yXN4vNInO5QylspjFL565IS4bJ8gOKqj02X1scVzlxayjCuDR1eVS0vqrrSwri4cKu2o4Qy9VwjJvKSaaitnMjsvqUYXFpTVKOXSpZp+9Upt4ak1jfuz6S3dUeTdYNw+VMyPgHJGMEGrGHolkTITFkfCkK2Pxm9ZIxgrb4DPnqMxLG7rOnGQyTMxDbKokkKlr9CofL0TOxnq17p2NtZyJcmxc6Sdto+jVp1JV61SEHCrOjLVmtdRlKokoqDabwm1l7kzFGxVxeVKcoRowhJqVNVY60XquUVFvOstm1pbups1ztmiWyEgf88xqIR+BTl11rxeozTloqAZtwnO0jPjBA2lO7rLI+6RLIDy1z5IwI1SQuRpYEskrhHl6xG1PKNE5qSEhlhDSNDi7acpTh3xUjSp61KcM1XnCesvFy34rexrl3Z43ZVtevGCjLiIOpPVqRliGcb09rWVlEZwTWrM+ScM5o2DiERsW4e19MhRGVZqukEaYkTAsyE7HMURbm9E+u7c6yl1dXQqia5siiF6Xt1FKE9zTo0zgiOPmqXNKlXo0JSaq19d04qMm2qaTlJtLEUk98sZe7cyONvUnRq1ox/U6LhrybSXjNxWryyetyLcm28Ih5iZXOSPjPHWZPareH51b2RqSXHpktqlzdFZKBCRcpVnEJE1DlR5RdVCo8lOVzuqHGll23X2zNqCk3uipSb5kk28dKxsS27ugiUXJxSW2TUY8izsWPas9eSTtgcAZY1cy9MMEZxjBcNylAjWYqVRop9jslsbb5BHWiVtFLXuJuz5H1vSmF9a11at7oqonqpqkVdRWEKE5UdCvTuKUa1GTlTnlxbTi2k2tsWk1tW5m1ajOhUlSqJKccZSaa2pNYa2PY0Q2JSMAAAAAAAAAAAAAAAAAAAAAAAAAAAAAAAAAAAAAAAAAAAAAAAAAAAAAAAAAAAAAAAAAAAAAAAAAAAAAAAAAAAAAAAAAAAAAPZjyUfmBMCellH258ij55pr75XHXH81HttE/cFH+N+czYeKosjxG7X+al2U+v9mP2xJGPs+iPvZZfiIfSfNNI/d11+Nl9BAIsTiAAAAAKVd8hLPqVR+hvEVf4KfUvnRvT9/HrI5FIdpvL1zdXFs5BzlCS29crRWO21WubU40SqT09FjcYfH1ZqFVQgwuilIaoRJjDUx9DSL7ii77i63ll3W01aKlpqz1kni2rtZSaTSWHh8z62mWlKTjoq51W1rV6SeG02tuV1Pl2o6B6VKVP8HoiBahQceW38rc5IkFhxt5liJGZqi7LzEqS2+taJ05i5WqWXklUsLuVKVCitvVTjL7sLZp2aWzNjHONmfHntfPu5TMm3oiCbbSupYT3LxeTm6cbyt5XiKSh/u5I0hijb89qZVyR+ksTi6ZoaHByUSSUl1mZRkbYSUac813frTX5iKq0N9ihf1R5a7OoVuXpaG40TKMaWkdeUYuOkLmUlJ4ai1FqTzjCeNj5cN52DSEZSqWUoxlJSs7eK1Yp5ccpqKW97Vs2b0bfpInOSfwqfCSRQXUpQmg0fTnlXVpWpZxOj8qLNLurbWtta2GW1trWla21rTjStaCtTT4OXDW1OrJp9Du4YfypnfLK03QW56iT6P1KftTX2WUa0+RDlsoS8qzlR2If3cp0kGL9tTnxwtXqemO5xba5yaw1xU1M6qsMtkLU2vfVFF191XNClW1rVQTZfbY6Xpw7wt46q1VcWkVHkSzq4XMsNrqOLR9Sava71nmVO41m3teMyy+prOeTkwQ7yOy1Yc28rHYarUm2LeSD3NXLLTTzDLVS0guEVKVqaXXVocqK6WroWoM55tnSlHNvp1YznbaWwnozC3X1FJ7tjjJNJciaxs6DGjW832W8O0rNrlbW5t9GXnnzvOGT/7vZM/mU8dsaPK/zUWzh3O1w4/m8obS+/lP+A1P95AwvvPP+Fw/NZdPK/I5U74X5I15iaZ5Xa/38nNhWOQk5DQ9ZGys1pTHIjMzVZeitvabZ4ZcmhRMqKTW2OSpUgTlqSrug2Wl6aKcVU0iqrSrq7m6mthS4vC1N+HqKPPsznkwbaQUnTspU03R4iOpq5xr5Wd36/OOTOxNreZb7wIZU2cqLyEzbO072km7frJyX6GYpZLRZbI00qSZ+lJEgTv9rhWq+j2S7Fqy3Wi6tVlF1p9FNerUvEFjq94aS1cavfF1q43auXjHRjdyEt5rd+aP1s63F0M5znOss5ztyd/qt/8AenJp4dg9v+HsF5jr+YR1v+blL8XQ/wB9EzD781Ouf+6RqK5JfYls1l34xG8Tu0quKMnuLvr5nJjdqIiWR2xjmMm6GPBMstdC+pUjkcflUemj2nuuIMNIilya++4sw0kyy0hbu50e1Tf6pThCtSa2tVKSU0lv2yxq9GTisqvEXicsqE5yp1NjxqzbW3dsT8bHLq9Bnhyn2KfG2NKsX8nMidC1U1zHspmzaPKq0kzqilyxhC5S64f1sqcdYaaWW1zKKR+6bqWKt5xzNI2o0tUZYqodQ7m0dU7/ALupfteJRt6NtSysYqTjGrcYW3Dg2oZzhx3bMHTfU+8raFom9arWq1p7ceJF6lKL51JeNjnznced+yy8y+ywu266++622y2y2t11191aUtttttpW66666tKW0tpWta1pSlOIvesplv2b+Tr5MY5eY7iRR2RRJ6cI5LGJ6jMiajqJnVikTYuZnptUVLsNoQ4NjkQmXIzqlGFmUKUEF31Lvsvpbzbra11i4uKcHFx5NXGPkxsNpKSk1NNS5dbOflztOlGxqAAAAAAAAAAAAAAAAAAAAAAAAAAAAAAAAAAAAAAAAAAAAAAAAAAAAAAAAAAAAAAAAAAAAAAAAAAAAAAAAAAAAAAAAAAAAAHsx5KPzAmBPSyj7c+RR880198rjrj+aj22ifuCj/G/OZsPFUWR4jtsPNS7KfX9zF7YciH2fRH3ssvxEPpPmmkfu66/Gy+ggAWJxAAAAAFKu+Qln1Ko/Q3iKv8ABT6l86N6fv49ZHIpDtJvYNjszxbA8+1lYplRDhDKEujc7nMJ7Hooq6+SuJdR7HnXskWMaiXNlW7o5X/AWh/b25Vzf+HI1PPv50Lt6LrwuHDNaEJQhPWlsjP3y1VLVeemLaJVWqKlKipfqU5Kco4W2UdzzjWWMvc8bdqPxN2GzCdr0m1VMl/OwIjy8ZnhNBOx+L29TyubEDIHfKuyi1lpMrudFDTGrrFfIr45TndOo0UcrbVlHe1Hj++uL/V9RU+M1p+8WWo6utqcredXW278GePqql3vrvitfX1MRXjYw3nGt8mtjoyZN4m5VPlBcGYeTYFxVs9OIni5tTrUbEykt0PdXiJo3DqlVKOETh9jbpPIMkpcaaalSxCTMhCA4ww9CWmOvuvrz1dG2Nao61S3hKpLGs8zipY3a8IyjCT3LMot42bsolp313TgqUK8owWUliMmk9+rJxlOKTf61rHUWSp5Qjb9ZtUybtKswGKNn46hTtzRlA6C40vNTI0sHV43JLNiN0NrA1plIYuVM96hdF1Kk246rmccY722OFu/eNp3vO0VJd7zk5Sp69RJtzVTKkp68fHSaUZJLGFs2Gju7h143Lqt14pKM3GGzEXH3urqvY2nlPbt37SLMJbO5x1zymvzVhqb9h2THRqlzIukvY1EJD1dsnaRQhlaXrNKWB7YCuuqVWoK6sS1FqENDOe3HJDLbL7Za1CjXhGnVhrwjKE4xcpRxKDzB5i4vY+RvD3NM0p1qlKpKpCepKSmpPClsnnWSUk9+5bsc63rrMObC5gwAXlcrEcv7Ei834emmAsoW9YIw/dk+Jch0b6TCJ8ZKyPNWWjvRqQf29j1WmSt/UP7VvKLqp3VFW3o1+L42GvxNSNWmnKcdWcU0peK45wm1h5TzuYpV6tHjOLnqKpGUJpKLThLfHanjOOTauRn9kbEZiTa9LdVSJhzMCuGWyc6LIH2Pxe6puVCImVCCpV2UXMl0yL5kXJLa+shUisjt1Lem3M9XGtVdTt6LrK5cE6ypukpNz2QbUmtVPUe1La05fIZ4+qqToKb4lz19XVivGxhSyk5LCe7Wx0E+68cpbvRqnjxyxRgPYmWwTHTkqVLqRO9qiEsa2RevvNMWuEQpNo5JFEGXrFB5qxUuhp7ErUL77l5p163+ziGvo+zuKiq1qEJ1EktfMotpblLUlHWXRLOzZuJaN7dUYOnSquMOVasZJN8qcoyae3Y442rnyWDkPdvaXLGXMJ55yTlt1meX9d2LG8dxJPX5jiSx7YGzEsmXTKBVd63x+iWdOTTJ3Je8rn2fppQ+SVUqNpKHF5JrQqklO0tqVKpRpUlClVbc4RcsNyWHh62Y5W9RaXLg0qXNxUqQqVKjlOmkoTajlJPK/WrW65Zb5S2rtrNhKbIKtukuT3pp2MWzhfkdTk+PpWSNul8vdan0dnGxpYGxtjRKN2IVK0LqwEspcfc2patZ1zUoa1ipGblWtBW6teLi7dQ1FTlJyWpyLLk5Nrem5a2dpr3xW47vjjGq2tra6UU87s4SUd3JjBkVDpR447tQ+ZC333BiWGrlMUb3uZ5mlOP0pZr+2xFZGY6nhkRheJ4q1M5kzUxtWucWe2rMiRrasS4xxUKnFQUWr56kO8bZU7K1nVzJxjThPOq5J+NKVWTeqmktmcZ3YRPCXfdZ1Lu4UFGKk6koJOSUktXVppJSacntS3b92es5TjbxJu5uVlHN0eq9FY5soxwDEaF/OUGOqTGMAaiI/HFS0pUcoNQuEnOTuM2eG+pxvQ3yTuZNTTr6XnGZ0dauztKdGeHUblUquPveMqPWklyYjsisbHq5Ww1vrhXNxOom9RKMKes8vUh4sc7Ftk8z5ca2M7DBZkeXSOvLTIGNce2PbE5oHlnckt3MVN7o2KilretTX1pdSxQkVkEnk3VpXmmF23cO0O1pSTi1lSTi1t2pppr5c42bek5YycWpReGmmnzNNNNbHh5S+nZkknO2dsr7M5Xl2cM4S4+d5SnZ7YplcrUNbEymuprKxtkaav7VRprZmJCWhY2ZsbSCG5rRkUIRl1qXcbUwy/SjRpW9ONKjBU6cM6sE20stt7ZNt7W3tbN61WpXqSq1Ja85YzLCjnCSXixSitiWxbFyERiQjAAAAAAAAAAAAAAAAAAAAAAAAAAAAAAAAAAAAAAAAAAAAAAAAAAAAAAAAAAAAAAAAAAAAAAAAAAAAAAAAAAAAAAAAAAAAAD2Y8lH5gTAnpZR9ufIo+eaa++Vx1x/NR7bRP3BR/jfnM2HiqLI8R22HmpdlPr+5i9sORD7Poj72WX4iH0nzTSP3ddfjZfQQALE4gAAAAClXfISz6lUfobxFX+Cn1L50b0/fx6yORSHaAAAAAAAAAAAAAAAAAAAAAAAAAAAAAAAAAAAAAAAAAAAAAAAAAAAAAAAAAAAAAAAAAAAAAAAAAAAAAAAAAAAAAAAAAAAAAAAAAAAAAAAAAAAAAAAAAAAAAAHsx5KPzAmBPSyj7c+RR880198rjrj+aj22ifuCj/ABvzmbDxVFkeI7bDzUuyn1/cxe2HIh9n0R97LL8RD6T5ppH7uuvxsvoIAFicQAAAABSrvkJZ9SqP0N4ir/BT6l86N6fv49ZHIpDtJzxrrdmXL2Mc35hx9ELH7HeuLNFZBmOQXSGLtV0SaZq6rmWNKrWl5eW57kHXFybVqepEZb3pSj6j1VcSlINJMvhqXFGjUpUpycaleTjSWG1KSTbWcYjhJ73jOxbyaFCpUp1KkUnGjFSm9iwnnHW3jYtvLuIMExCAAAAAAAAAAAAAAATdrvrnmLa3K7BhDA0SsnGTpOjfl7JG75BGYvatSRhjcJI9m1eZe8sDCm6EzNa5ZSxW6EGKakdHSWHqjCSDIbi4pW1KVatLVpxcE2k28znGEdkct5lJZ6N+wlo0alxUVKjFSqSziLko+9Tk9r6E2QiJiL7c4AAAAAAAAAAAAAAAAAAAAAAAAAAAAAAAAAAAAAAAAAAAAAAAAAAAAAAAAAAAAAAAAAAAAAAAAAAAAAAAAAAAAAAAAAAAAAAAAHsx5KPzAmBPSyj7c+RR880198rjrj+aj22ifuCj/G/OZsPFUWR4jtsPNS7KfX9zF+DIciH2fRH3ssvxEPpPmmkfu66/Gy+ggAWJxAAAAAFKu+Qln1Ko/Q3iKv8ABT6l86N6fv49ZHIpDtPRxyXmw8ojPJkcqoiSQLArjZhXFeBHCPnyLX/EEkWTA2XZanypcnzAre4guPzMga7z7ioqgyZfJksRTFkpY4U2kEll2+d0la056QsG5VVx9Zxnq1aiSSg8OCUsU3s2uGM7c5bbLuxrzjZXjSp5pQTjmnB5y9uts8ZdeUt246vkwNW4zMtXdreUCfMcaq5Ny+hy8gwjr/jjaFxx3AdWo5M5CiaJlk6UyiHSp3hsCeL22ETEhLiuGlqrGtkckKtQij5vQm5exb6SuXTr21kp16dF05Sqyt4ynXlGCSjDKzLD/XSXjdKzs1sKCqUbi5cKM6uvq01VcY04yltcmnsws+Ksb3jZnKpuUMwxjR20LiOap/F9B8S7lY7zwkx+tjGjU8wqTE8q6/ySLqXBLL5VjPE0jemqyeR6fW3tpj22pWvmxy6+1wJUJzWopqxYVpK8lQpO8nazoylF3UKi4qrDHvZ1I51ZpvfJvK2chveUoO1jWqRt4XEKiTVvKDVSm3hZintabSwt0Vnc9k98oZshhHRPYjXrF2LuTy5P+VRiQa6a+ZLyqsyfrZEpg/TR3lDYuQOyVmNMuQs0KIuaW1KqvVMTIS6u8qPXvskXPlhpSAnSytal7b3M6t3cJwuriNKMKsoqnqvY8L3zy1sk3FRjFJY1s7XleNpWoRp29Bxlb05zcoRbmmpZjtTwtmdm9trJcm0GXta9OOVcb9FcVcndo8/YQtzThtryOty1hNBlbI0lV7Et+PpfJzIjM5o4uhmO2KItE+TtWPIfHkBUVjixpNVGtDggXXNhMdvRr3ejO/q13ccfGlWlT1KjhGPEcZCOYx2S1nTcptrLct+42r1KVtfd60bajxXGUo1NaGtKXHJTk1J51VFTSitqSWFs2Fmamag6x495ZTlDte5nhyJ5ZwFiXBWysni2NZwhTvhDO0kXwCSsrbH3p4Jc3dgkEZZH9XGo1O0SmkwZy+Domd+ud5qkyS7r162ibGqqkoVata1UqkcrbLWTeE9qbw2s4b2MitqVGnpC7g4RnSp0rmSjJbksbPkWUt+E89JG2nWUcRcqK27T6q5N0l0tw5KCdcMpZtwDlnWnCbVhWawTIuMEzaqYIy+yJtNenOTQVzov5zwW+rFC5SQmWkOSh3VuTWsYN7mjU0f3vdUrqvNSrUqdenVqOcaiqPVbw/eyTWtiOE+YxQrU71VqFShTi1SnUoypwUHBwWcbFlp7Nm3PoKrQDUdjh3J1LNwI9jLTjMGxecM0PmJ8fFbySjGTdhbF2KYU3qLpRIY7Ecsv7DE5hlV5lyItMmvVWuhzPHrEqpGWkR0kTfJMaQu9a+VrOpcwt6dGNSatYTdSc5ptKTgnJQS6svGHsw82dso2nfEI0Z1qlSUIuvJKEIweG4qWyTbW/kI35TTC+HK4L1HzvSOaZYr2gcciPWI9g8R6ZzzFz/iqUsJFavGO8oN0BxtJ5EyQxQa0ty9ll9CCiynh7ciTFFSCC2tHbvo+vVdS7oKV1O3jSdShO4hUhODaalDWmk2llY5XtNbyjBQt6rVCNedVQqwoyi4uLaak4x5c72sdewuflxM3YWw9sZsropgvRbTPFMVbz8PODtmaN4bb0OcyJI4QrFuTFZ2N5Q0qmdixbFlbfVshjtEGCMqUDynvmUgVqaPE5crk2NDUqk7eleVbmtOaVRRhKbdKKWUm4v30trbbztxjdtaTqwjVnbU6NOKfFuUowSqOWx7JcixhJLY8vJnvhnEV5matf8YzzRbkgtUMByq/GEJP1p2zmWHZXygMrhmQrGRA5Sw2XuycrMC/Mr2c7uS/HrGtaoW+pHExnijhHeuaSjjdw1qkeLr1Y3V/cXMOMlGvb06kbWEllqEVni9SGNWTes1t27NnXThJTo03b2dGjPVjKjVlCVeSk1Ft7HLXkns2rme7ZjzyUiZs1o5dDLGpWPIxA1WMmDMG18bYHuXY+hcsyqwR/G8NykmjDTHMsvTGqnsZRmoEKRFJU8dfGpNKibVFj4QrKVHFXdGko986Go3dRz43irZtRnJQbqzpKblBPVlzxck9VvZgi0e+J0nUtoKPF69dLWjGU0oxk4qM8OS2bGk0ms5WWYc8lP2Gbbbi7HP+bcNYAfUxWjufZE2wxmwTimKY1YpNEGGKIo/KY3jeORRthUfk6C2hiouQs7Ijd7nBUtcbldVqxSeb1aQp96WlrTpTqJd/W6cnUnKclOcnJSm5OUk92G2sJLdsILCaubqvKpGEl3rVaShGMU4qCUtVLCeEty3+kh/kpcbY7yKz8pmZkGAwudGQLktNqchQY2YRZjk5kLn0eth9Y/OIne9oFt0cl7F0tV1nkrPVG8tlVB9US0nqxnOk0nUnGWjVGcoqV1CMkm1rxcJPEsb1tzh7PlwRWMYyV85RjJxtpyTaziSbafXuzy5W8yw14nmG9W+Rfjm0izTzUzYnNjxv3JMMs79sdh9qyEkaoy4YXPlJ3XChN7O8yNC23MColkjjpIKMTY6Pl8iJQmOLeTzuWvTq3Wl6tt3xXo0Va05SVKermXIs8mtlttLLSSzsTJqNWFvo6nW4mnUqOvOMXUipKOzf1rCwXzotrIw36M5P3yacM6RzzYbPOx0lxdi2IbaveN4trPhjGrchUyWXvMJx9lSQMkPe5sZJK1j0XYlyt8UxqLNrUubLrG+yWtz7i+ucXcLKdS5hb0qMZ1HbRnOvUk1iKcoLWjFLa3lPKW3ab2lDNtO6jToyr1KjjB1pRjThFNp4jLY3lbMrC2chCfKmYcxDTVXXDPh8d0uxJtlZkCR4gzVjDSefYtd8ZTSG9aXOSY/ywVj7GMnf2WFOqUtrWR6TqEdhVrs7uhR6wwhH2OtTdLoytUdzWoRd1O21VOlO5hOMoyziUNaay0lhra3nO3BFpCjFUaVaSoQruUoVI0JxlGSxmM9WL8Xbsezm6EaasG5VLwjlmF5VNxti3LxcOcz3AzG2a4nbOcXSstQ3rG65BL4pcsb7XhCVRbVcmJqsJoS5JUSviZVP1O+4r0uOpVKWvOlrxcdek9WUV+5ayljk3ldSqKlVhU1VPVlnVqLKfWlv25Za2RZfTIWQZ1PrYvEIPbN5jJpfSFY9ZexyAxCklelrzSLwiPdJWdYYgwUW9ao0zdLVda2ZIiQ9IP6h1W7eMdSMYKTlqRUdaTzKWqktaT5W8Zb5WyOctaUpYUdaUpasViMctvCXIlnCXMWcNjUAAAAAAAAAAAAAAAAAAAAAAAAAAAAAAAAAAAAAAAAAAAAAAAAAAAAAAAAAAAAAAAAAAAAAAAAAAAAAAAAAAAAA9mPJR+YEwJ6WUfbnyKPnmmvvlcdcfzUe20T9wUf435zNh4qiyPEbtf5qXZT6/wBmP2xJGPs+iPvZZfiIfSfNNI/d11+Nl9BAIsTiAAAAAKVd8hLPqVR+hvEVf4KfUvnRvT9/HrI5FIdptC5PDcHAWAYJt7r/ALQxHLT9gzb3G8PiMmfMFmxG7KUQeseyBykEZcmJDO17bFliNQe8rqONHBXdcVemRcxItKvUE1rr60rV6ltWt5QVW2qa6jUTcZJxaaeNqe0sLS4o0oV6VaMnSrx1XqNa8cbcrPI+vfj5ey1T3ZwDiWB7Qae50xtlLKmi2xcrRydlsj7/ABti2Dw9J4e7mXwPKERPVFmY/Wzc6PJmVum7KrLSsT4paG1PRddGSHiOSXF1aVqtShc0KkKd3Ri47VmnNTS14Nb1FteK87OnajNvc0aUalCpCdS3qvKw0qkGm8NZWHLdle3BC2zUx5PUvH7BANNMR7DGyS2W3SeWZ82cmEaJnR7LY1KW4nGkaxnitcdjVvjdVhpL+rkzre6zA9wT2oiFiRqvuS0lt6d9ryqXVWliVPVhRpR8VN5zOUntbe5Y3LPOQ1pWqjGFCnU1lJSnVqNa2z9ZGK2YXK+V45i+uUw3ExnuXsDjDK2MGOdMUehWvmGMTuqKetjA1vKiRY6SOSd7Wt6ePyeToTWVVesKq1qFDikXHWWmVVtyGtttLtbC1qWtGrTqOLlO4r1VqvK1aksxz0437NnSbX1zC6q05wUoqNCnSece+jrZfNjbsbLu3R3ixRsZyq6/eaER7IjViVXlPXGcFx2VNMbRZEtacQQzFMckqe9paJa+RqjguWwV3NYyrZbcmUpVLdevVthxykhJFZWdWjox2c3HjeLuINxblFOrKo4vLSykprOxEl1dQq3/AH1BS4vXoyw14zVOMIy2c/ivH2Ztl5ObZvHOy3LK76bSRCIyBVjWf6obAzZDCcgENbK/ObE2tmKUy5gkhUfd5S2ILnWjUsRnXtzs7WlpVNh1L7jOcTZX39vUt9E2Nu5JVYXNtByT1oxl42Gs70ntxjk2o67OtCrpC7rRi3TlQuJOL3uGYtrkw8bFl+01+wrdfk+NRcWbAOOj2J9sFGy2xeH5Jgo+U7ISvGaqC4Lx/P7yL51THJuM6NrvOJEeWkRJGZ/lzExK0R7W0uhNEiakjj8o65Wd9dToK7q0eIozjV1aUJKVWUNsG9ZvCUllrbsys4IFc2lvGq7enVdWrGUM1JJqnGW9LG99OMohzV3dXXwvVSS6Kbx41ylOsAX5PszXirIeCniMt+aMK5EOaLmN8sYG6dc2HSaKydvuNsWsjsrbyUKlwe3Cy1e4rmtWwT3FnX75je2lSEayhxdSFSLlTqxWdVNp+K1nC5Pl2kVC6o97u1uYSlT13OnODWtTk1h4T2PO/aQTshkHR8yuLIrpzhzMMcZYO7uT7N8yZ9mDU75gyke5K2o5EzqoVB1duLYaxRMhAqLabGSi11db3Cpjq5lmEnXrZaFO8arO6q025w1YUqUcQhse3Wbbb2vO1LG/aiKrUtk6SoU5xUJJynN5lPanjCwksLPK+TcXhykO3sK2z3/y3tzhpplcfikwesWPkRaskM0dTyZGsgGMsfRFRV/ZGd9l8cvJOfogsUpkxb06J1bSclquLJOOUISdbC0nbWMLWrJOSU1Jxezx9+q9ja5nhNcy5dru4hXuZV4JpPUcVLfmKjlPbhbU1v2p8+w2WS3lK+S8yRtzCuUZyDrZt667Wp5ViOZSvE6bImMk+t7PMcaooqxt05jMgLTkZPki6Mt0UaX5iiLujjUbkEgbUqF+UIWdYu418dH6RhbTsYXFHvdxqRjU1HxzhPLcHyLfhzW3GcLOG+2V7ZyrwvJ0arrqVNyhrLi8xSSmufCWVF42pZWWYiYj5R6AYf5XqUcoa1wWYv8AiuW5jzJNXGCrqsjXOyohmlmlzM6Jieouriw1kEcpLTHBCn69FoHg1pJRHuTUUvNUo+qpYTqaKjYOajUjSpQU0njWpTjJbM7pauN+zO856d7CnpCV3GEnTlOTccpSxODi9vOm29h0Ote5OsOkG96nMeu0HzlkLU5/gkkxbMIJm5dAmbMb3B8iRgptmiW1fB710RTqGl/LSusdKLV2murc1ENjo6NahyUL0W9e1uLuzjTrzpwuoVIVYTprNOM6ck4PG95WVLPK+g1oXNG0unUpRnOhKEqcoz2TcZrxtuMZTw10b95knijdLkpNVsc7nQzWzFG8D9K9pdRs1YEaMmZxdMMKlcLd58y0b4/EioZA3xmaKQVxc70z3MJ6rdpBMUBkWZW+Ow41K7PV9vLVs9I3NS0nXnb6tvWjNwgpLKSactZ5beMJRwktu17Dohc2NCncRowrSlWpzi5Txs1s4hsxsxtb37FjlxhG87dY3ceSriGjhDJN7MsMG67jsiskJraw0x2bBleI3qAFtSZ2skpklvldrw5EKb0JsSJZ6Nlpp1r7crtsRGdsLWpHSNW71o8XKhCklt1taOc5WMYxJNPPPueM8cq8XZU7fD141p1G9mrqvYuXn+QvTVPdLAbZq7NtFt2sa5Mn2ub7k9Lm/Hc4wk+R5uzPhPKRLFSNOjjFEE4r2HSNhkbJSqJcwu6ltSojFz44F2rnB1IUNelzZ1ncwvbWpGFZQdKpGom4VYb0m1ulF7ntwuTab29zS4iVtcRlKlrqpGUGlKEuXGd+cvYQPtTNtG3BhgUC0yw9mRiSRlc/u8zzbsPMGlfljI5rzYgLbY4bB4AquxfEI1FqI1F7ec12Ob86GrueucieoKKOPRbRvE6k7urCWsoqnSpxxCmlvetluTl8ix07XFXnatQjb05pRbcp1JZlPmWEsJL29BCGv7hgxqzLjxw2WYJ/KMEopASfkxgxY4NLZPnWPlkKK1Sx1a+HJW21ReuojuVpzl7SatbbViNE9si1QmdUU1fjnRqKg4Rq6v6nKccxUuTPQ8bd+7YiKnxSnDjoycE3rqMsSa6ORPZ8qaLKyEdBVM9m6jF6GStmND5dJDseNszVt7hL2+DmvK2+JopUvaSU7WtkiVhuQEPittIJQKHMtUcjKLT3l202hr6kOMcXU1VruOyLljxmk9qWdxpPV1pOCag29VN5ajnYn04LQGxqAAAAAAAAAAAAAAAAAAAAAAAAAAAAAAAAAAAAAAAAAAAAAAAAAAAAAAAAAAAAAAAAAAAAAAAAAAAAAAAAAAAAAezHko/MCYE9LKPtz5FHzzTX3yuOuP5qPbaJ+4KP8b85mw8VRZHiN2v81Lsp9f7MftiSPiPs+iPvZZfiIfSfNNI/d11+Nl9BAIsTiAAAAAKVd8hLPqVR+hvEVf4KfUvnRvT9/HrI5FIdoAAAAAAAAS3h3O2XdfpA+yrDM8esfSGTQ1+x8/OrHVJapc4ZJ6JLX+PKKq0yovoLpahSdJ5llh1aEWcw2z+Vxjq0KNeMY1YKajKNRKWcKcX4rWMbVlvPyElOrUpOTpzcXKDpyawm4SSUo8ux437yJK8fm/hEhGAAAAAAAAAAAGXuzs5gAAAAAAAAAAAAAAAAAAAAAAAAAAAAAAAAAAAAAAAAAAAAAAAAAAAAAAAAAAAAAAAAAAAAAAAAAAAAAAAAAAAAAAAAAAAAAAD2Y8lH5gTAnpZR9ufIo+eaa++Vx1x/NR7bRP3BR/jfnM2HiqLI8Ru1/mpdlPr/AGY/bEkY+z6I+9ll+Ih9J800j93XX42X0EAixOIAAAAApV3yEs+pVH6G8RV/gp9S+dG9P38esjkUh2nNKdunHjSlfB+YN217uz7fIFtf2ZzWlbadulacadrjThxpxp3f9nH5nb8vgUovOrJPkeMPmeHhvD+3KZaa3prrTXznFKca0pTjWte1w8vt+ClO2GUtraS5W3hLpb5EEstJJtvZjp6DmtOFfKr2vL49qvl/g4/MpXt+nQZ2NZi9ZYznKae3GVjk9oxh4eVuzsw1nbufLzc5x/V3PK+Pq+EH8m5dW77Z6cmBdbdbw423U4048a0rSn4eHpdr5o1Uot4U4yf7mSf9Zs4ySy4yS52ml6WhSl1a9qla14+VSla14+l5YNqPvml1vHzmEnJ7E2+hNsVpWleFe1Xw0r2v6q0+PzRlNNJxakudbV2bOXeMNPDzHrTFeHGvDyvUGXjLxu9Bg4GAAAAAAAAAAAAAAAAAAAAAAAAAAAAAAAAAAAAAAAAAAAAAAAAAAAAAAAAAAAAAAAAAAAAAAAAAAAAAAAAAAAAAAAAAAAAAAAAAAAAAAB7MeSj8wJgT0so+3PkUfPNNffK464/mo9ton7go/wAb85mw8VRZHiN2v81Lsp9f7MftiSMfZ9Efeyy/EQ+k+aaR+7rr8bL6CARYnEAAAAAUq75CWfUqj9DeIq/wU+pfOjen7+PWRyKQ7T0Icihq2ZJsdbYbpt0BxDkTJGuyaBRLAaPYZ7Z47gTH+QJo4KFcrz7lB1kahMy3NmCIajLljchOLcFShcrqa0JkMpTRl3RUemLrVqW1o6lWFOtrSq8SnKrOnHYqUNVOSlN8yWzrRc6Moa1OvcatOUqOFTVVqMFJ5zOTl4rUV0p825J4+8qtjblBHi3GWye2+esT7dY2kt7jjzHWwevUzgs5w03Pyc1ye3PGiZZAoxC25ifyikS94sQHRtOlcyCHG9rcHBQ0PRLdPo2rYrXt7alUt6iSnUo14zhVawoqpJVG3LPOm+nBBf07tqFavUp1qbbhCpScXTi3mTgtVLGMcqfLtbRK/JJYngWvhkB5Q7YOOoH6jpnGG4C0hxdISjE1cnZ2kUnZmWV5sLJPtuMcIBrkzOStxsdUjeqbFuULm1kSyWKzCPNt6iPSdSdxrWFFtLinVu6kf/d0Unin0TrPCWd0cvBvYU40dW8qr9eqdvFr39V5zPa8uNNJvZ+uaw00Yv8ALU/zpe5v10Uv/U6LifQ/3ttPxb/PkQ6U+77n9/H8yJIfIfY0gc03LkWQ8ixZnnLFrBrnmzZ5DDpCiKcWR/k2MmduTRYtwRn0uJOo0vsjRSJF1Us2wpzZ0R1S7ql04aaYqThawpwnKDuLijbucXiUY1JNy1XyNqLXU2baMhCVxKU4qSo0atdJrKcoR2JrOHtknt5UsNGbGjG4OyfKll7u6nbkz9LnCKS/UPNuaMVkyuKRRFZifYDHNI8px5NoYpjDOwuEcb2Xro42KWBqWJ2lemuub1KQxA5vSdy47y0oaOVpcWkXRqK5pUaijKTVanVUlNT1pbXsym0+XdvOu1uq167qjcSVSEqFWrHKiuLnDDTilhJbdqy9i5skC6j5Rk+lPJB5p3G18q1wzZ3LW8rJp8ZmYxlbHyYQvDTbhBDmVwZoEc9JnBFF1kjkVhieQOCNFec5JbGpTfS14i8TdWKavGN7pWnaVsyoUrWVd0sy1Z1JNKOuo41kk93Qsoioydro+pXpNKtUr8Wp4TcYRTylnOM7XnsRztrkmUby8kbhvdHORqCT7L4K3LkGob7ljrKxM8myRil+xMXluPFzFSwtjYU9LYc6KEbOxmqiamlEKH91PNPeJA8rXDFrCNnpOraUcq3q0FWhSbk405xaUnHLeM6yWFyb+d4rync2ELiph1adWVOU1FRc4y3KWqlnD5ec0MC8KkAAAAAAAAAAAAAAAAAAAAAAAAAAAAAAAAAAAAAAAAAAAAAAAAAAAAAAAAAAAAAAAAAAAAAAAAAAAAAAAAAAAAAAAAAAAAAAAAAAAAAAAPZjyUfmBMCellH258ij55pr75XHXH81HttE/cFH+N+czYeKosjxHbYeal2U+v7mL2w5EPs+iPvZZfiIfSfNNI/d11+Nl9BAAsTiAAAAAKVd8hLPqVR+hvEVf4KfUvnRvT9/HrI5FIdpvT5OhTbstoBvHyccNlkXjewmUZliXOmC4zLJG1RBvzQqgTq2Vm2MW6RPipGz2yu5sYGd0i7OtVJLXNdeapPVpGdreXFvpb//ACa9tL+cHKhThUpVpRi5Olr41ajSWdVYw3vWzGwtbL9XtLm0jNRqzlCpTTeqqmpnMMvZl8i2LG94RfOXsbyzk/uSFynqjtPexM+xWzm0cGyDjnX0qVxWWSnEULx81NRkkzK/Fxd3fUEbUTijMTASkhi0pxXtyhAaRaoKTvydo1pTjfaTp3Nrl0KFCpCVbUkoznUWIwjrJOep758nM95vVpu0sJ0LjCq1a0JQpKcJSjGL8aUtWUlHWSaznY9nVJMf5STk99jcwaSQB45PPKEeS4Md8RYcwKjaNv31NEccpC540GpJKbEEON0CKTyRwfD0r3NX94UmSOdnt6SyRPim5OmNI0lYX1CF3Uje0pOu51KrlbNznsaS1nVlhRjsiksLG57zMby0rTt4StKiVFQhTSrvVj4yberqYbk3lttZ3PPLEPLJReAbHcqvJMAa74bWw7P8kzQXj6fzOU5ZtXxrL82mbZj5DCHBA1PqFpaMYIGEuq9EuTkubnY7XLyj+daoTEpjpNEyqUNGRr16ilRjRdSEIU3rU4QdRzWU26jk8NPC3YxymmkoxraQlSpQ1arqKE5SmtWcpKGq1lLUwtm2TWX0Zcf8lY4seonKLZY1x2Vk0YxrZkjGWw2lM7mauQtq2IQqYSogttQLlMlQHHtBjUpmEUb2C12vUktqS52KWuapClTqjCJNJx75sKVzbxlVVOrQu4QUWpypR2vVi8PW1ZNtJZ2PmRrYqNte1KNeUYOdOvbSk34sJS2bXsWG4pZ6UZW6a6iZ25J1FuttduG3wfFLEh1EzNhbX2xVkWGydTnTNeS1DEhgaTH7JEHd7e32KnltByt6dlCJqNaWpzSvKtPY2tMnPY+W6u6Ok+9La0cqs1c0qtZqEoqhCllzdRyikpvOEny5ztwn0W9vUsHc3F1inDiKlKknOL42VTxYqGG5PCitqS2PPJsx51Ax65bq8k5mPR3CTnHXTajHm78e26jmI32TR6JPmVMcOmFk2HXZPjpTJ3RpbHt9i64ha+SBvMWpaI2ujbYWce5PbWhUy3TVlpOjeVVJW9S1dCdVRclTmpJw11GLaTjFvWSw2+sit07qxnbU8O4p11VhDWUXOEk1LU1nHas7UnlLL5cHO30JX6O8lPiHRHLLkwpNoMsbhyPbbI+MGiTR2VOuIISy4sKxPFmSYqYu5uzW3PMtuKb5I2pKL1B1E5LsmNoWajMsL2tZd+aSqXlNTdtToKhSqyhKEakpPWnq6yTaWI4eFy/IuYu0soWlVrjp1XUnBTUnCK97rYyk35Oek0QC6KgAAAAAAAAAAAAAAAAAAAAAAAAAAAAAAAAAAAAAAAAAAAAAAAAAAAAAAAAAAAAAAAAAAAAAAAAAAAAAAAAAAAAAAAAAAAAAAAAAAAAAAAPZjyUfmBMCellH258ij55pr75XHXH81HttE/cFH+N+czYeKosjxHbYeal2U+v7mL2w5EPs+iPvZZfiIfSfNNI/d11+Nl9BAAsTiAAAAAKVd8hLPqVR+hvEVf4KfUvnRvT9/HrI5FIdoAAAAGXhLOxblyLqXIAAAAAAAAAAAAAAAAAAAAAAAAAAAAAAAAAAAAAAAAAAAAAAAAAAAAAAAAAAAAAAAAAAAAAAAAAAAAAAAAAAAAAAAAAAAAAAAAAAAAAAAAAAAAAAAAAHsx5KPzAmBPSyj7c+RR880198rjrj+aj22ifuCj/G/OZsPFUWR4jtsPNS7KfX9zF7YciH2fRH3ssvxEPpPmmkfu66/Gy+ggAWJxAAAAAFKu+Qln1Ko/Q3iKv8FPqXzo3p+/j1kcikO0AAAAAAAAAAAAAAAAAAAAAAAAAAAAAAAAAAAAAAAAAAAAAAAAAAAAAAAAAAAAAAAAAAAAAAAAAAAAAAAAAAAAAAAAAAAAAAAAAAAAAAAAAAAAAAAAAAAAAAPZjyUfmBMCellH258ij55pr75XHXH81HttE/cFH+N+czYeKosjxHbYeal2U+v7mL8GQ5EPs+iPvZZfiIfSfNNI/d11+Nl9BAAsTiAAAAAKVd8hLPqVR+hvEVf4KfUvnRvT9/HrI5FIdpsf1J1+0yd8EZc2Z3RzbMWaMQuUtGNsda8a/P+MyNkMnTJ2QpXdVKbUOQ7XZLHMWxtAoJIcZIdFXJK5rjXRKjckjqwEMkk4LqvdKtTt7WlFynGU51qibp01HGzxd8nlNJtbM42pnbb0rfi6la4m9WLSjRg0qk2+l7VFcskuR9ReW1eoesKPTnFu+GmkyzWZiSSZsc9aMjYz2Othi3JURy6hhq3IqRxYJNjplYopI4U5RRNWl1TWpvdG5bVBdcYtMc17dG47W6uO+qlldKm6sKSrQqUsqM4N6vjRberLOdiyscpvcW9DvaF1buahKo6Uqc9rjJJvKlyp7Ft5eUlRfqHye+qeD9VJLvXMNtZdmva3GbDsS3QnVVXiRijGLNf5yaYTj1ykTtliKPpsym8iTIHF2vamVYwokJ5TjHXGqCxma5LMoe+r26rXEbPiYUrafFOdWLk6lVRzKKSa1VF4i3te3OCXva0tqdF3XGyqV4KoowlGMYQecPO1tyWGk8c3PnETlEdP2zS7YWzH0NmijJOH8h46guc8C5DXJE6FxmOHMnN56+LOTolSVolo5IViF4j61YmJRpnc9mveUzY0p3EtrR9tjdO7oOc4KFWnUnQrQTyo1aTxLDfI8qS68HLeWytqyhGevCpCNWnLldOedXPJnY1lbHjOzOD+eT51Hje4Gb3yLZFyOXiLCuJsVzjPmeMilpk693j+JsbEIT5FbGG5XfaQvkzqpc21pbbbi13W0tWsfqtD4WzmMy/N9cztaKlSpcbVqTp0acdrjr1HscsbVFJNNrczFpQjcVXGpPUpwhOpUlsyoQW3VzscstYXW8PBmbGNRuTc20xJtq46WzHcqB5k1awfO9nC2naA7DckhGSsN4uLTXzNKivxRF2N0iM3rRzbKNiVc4PbXRQpSJqmrU6lxcmHgnd31pVoK7VvUo3FZUU6SlGVKclmCes2pJ42t46Fz9cbezuadbvbjYVKNOVXFRpxnCO/qeMYWd5CepOoOtztqdmPerdGaZdacGQrKLHrxjPH2vdIkTlbJuc3iPJZytSKH+fMz9EonEY1CjyXRYoWNKtW9WqHO5CrRr48gYpjPdXddXVKytFT46cHWqVKsXKNOnF4WIppuTbWVlLVfORW1vRdCd1c6/FRnqRjB4lOeM4y9iS6Nucn87gag66x3VrB28OmUvzA+YFyVP5NgzIUKz52Eq8nYpzfGms2Tp2ZY/Y+bmWMPrHLYmSsfGOqdlQrELc3pFrgeYpfrmiP7Wt1cO5rWd3Gnx1KMakZ01iE6c8pPVbeq009izhYeebFzb0lQp3Ns5cVOThKNTDlCae7KSymu3czVwLE4AAAAAAAAAAAAAAAAAAAAAAAAAAAAAAAAAAAAAAAAAAAAAAAAAAAAAAAAAAAAAAAAAAAAAAAAAAAAAAAAAAAAAAAAAAAAAAAAAAAAAAAA9mPJR+YEwJ6WUfbnyKPnmmvvlcdcfzUe20T9wUf435zNh4qiyPEbtf5qXZT6/2Y/bEkY+z6I+9ll+Ih9J800j93XX42X0EAixOIAAAAApV3yEs+pVH6G8RV/gp9S+dG9P38esjkUh2mVGD4lM8ZM8d3EletzPnbXCLZIc8UviWf1fS8WP2RXSCL3JFEZGsiD8xyZG5NTc7N8ybKErUaM5chayVhixKoOblfLXlGq3aQuXQuJx1o6mrxqimm3FSTWORves7GntOikpQXfE6Kq0k3B66zBya2JtNNdaNsu9GRovtdyS2u2xuKYSk1axxhrbaRa0v2psANZ/4lX3IT7itVlEzPUeOoztMvXy5QzGWRdeVMnWaqkqRY53M69qrSSrZVV2dOVppStb1ZyuKlahGtG4ntqKClji5b442aySwtu7KbdhczjcWFKrTgqEadVwlSi/Ek2vfxWM5y3nOdmeghPlj05/W/kpVtSjKI1HI86XpCVHMu6gaqQFT+5aQWZw6necntVpanF21reVRQTW+lLTbK3SaG8VaQi9ko6RuG+qSg4vqazjoXIR6SWZWc1nUlZ0Yx374JqSW/asrPWiu5aNOcyKOTIhTqTchlkI5J3UZhl7MotpavYHkkma1MZXQrjW5M4I7eJpyQ3gYUWeUZW3mHWVu30OsrSM1hwnpK6cXnKklqZkufflPr5jXSWYys09ko2VDK5Yvxmk+Zr085pqjsefpc/MkVirK6SOTSR0b2KPx9jQqXN5e3t1VloWtpam1EUcscHBwWKCUiNGkKMUKVBxZJVl199ttbacoRg5TcVGC1nKTSUcNvWy+ZPbj0ldFSk1GKblJ4Sjvbe5Y5TdnltRFeSk1nyVqjHXZmlXKB7XQRJEttpOynoXhm1fwS+0TOy7Whgd0tx6N1yPkJP0P+OJcnNVM7a1UTNDaSoWIo9KxT01LSdzC5kmrK3k5W8Xsdaru45rCerHL1Nu3ay0qONjQnQi1K6rRiq0lhqjDOeLTW+T2a23Zs5GkWqhIPVfwep6qmKMNo2cr8mXuNSrbr6JUKjT1C3kKVFbaVoWSYvPITWGGc2y5QZYVbXn3W21xjV09rPYp2LUc/uZxzh9eOwb9EpLbq3OZ45MptN+zqKypJjB/B7Cy3ki9EZOuVgOeYfYotpbe8tTLq8QzOzw32VrzjUKJ1bF7OpVW06mWvK6LddS++yl2y26czHbxdk1PlSc5x1fzH1NbRjV0Ttyte5zHp1VtwuXC+jbuRpQFwVQAAAAAAAAAAAAAAAAAAAAAAAAAAAAAAAAAAAAAAAAAAAAAAAAAAAAAAAAAAAAAAAAAAAAAAAAAAAAAAAAAAAAAAAAAAAAAAAAAAAAAAAezHko/MCYE9LKPtz5FHzzTX3yuOuP5qPbaJ+4KP8AG/OZsPFUWR4jdr/NS7KfX+zH7Ykj4j7Poj72WX4iH0nzTSP3ddfjZfQQCLE4gAAAAClXfISz6lUfobxFX+Cn1L50b0/fx6yORSHaZuao78Zl1KjmRMdR2OYly/hXLVzYpyLgfYGBE5LxJJnhkutuZJIawVcWV0bJE1VsL6M6Mb41nG3J0Bi6is1oZzEHJc2VG6lTnJzp1aedStSlqzSe+Le6UXzPZnadVC7nQUoKMZ0ptOVOotaLxy9D6V0dOf32n39zFtTC4DiZziWHMJYLxk4uEgh+BddIBTGeJ0MvdiT0znNl7KY7P7u/S1UjUqEVrw/PzmYiIVudG0tEa9PZjji2saVrOdVSnWrVIqMqtWWtLVxnVXJFJ7cJLas85m4vKlxGFPVhTpQbcadNYjl7Mtcrxsz7CVcNcqlmTF2HMd4LnWEdUNpoNhpydnDC121GGTcnv+IyXxYU5ujLC3xvlcUV2x5S6ElL6s0gq+o7OjoG+yy1nZ2Vtboq2jaVSrOtTq1redVJVuKliNTC2OUd2VuysNrC58yUr+pCEKc6dKtGk06fGRcpQ3t6rzuztw+XaY+TLdLM2Tttke52WbIVljKiWdRicKGGfxVM74ydLIfc3lR6GOMITHoEt8Gb2xrQMtjGlVpD7m4jqlXCrmYc43zws6VK1dpScqdN05Q1oSxUzPOtNS367bbzv9BBO5qVLhXNTVnNTjLVa8VqLyoteSksY5Vz7SQsA8oLkXXLcKV7rQbD2ua/JEkcp47tcLf8fPtuJseuk+X9MXrscRWMTSMukXVMyM1axRsyySq7m5mc3FOdVapUdLs0uLCFxZwtJVaqhFRi6msuMmqa3TbTT1ljK25aJKN5KhcyuY06blLWajjxYubTervw1u+Vk4O/KtI5A6uj8/cmryXj0+vbgtd3l6d8CZccnZ3d3JSYscnR0cVuwpyxe4r1h56tatVnHKVSk0w880w2+++7nWjKkUorSF5FRSSSdNJJYwktTCSxu7WSyv4ycpStLduWW21LLbby8537c56OrGOGpu+WYNRWbJ8HjUZxNlzDmZ0jQRk7A+foNTI+I5Yujiuq6Nv6qPlurE5t8gYVN1xqB0ZXxsMvMsRHrrFihnZDm3purKndOnKUp06tJNU61N6s0nnKztzFt5afLh8iIKF1OhrxShOnU2ypzjrQbW7Zsw+TK5PQfjtpvXlzb5uxlEpVGsUYnxPhlueG/FuDsCwemO8Sws2RqiVskd2yPGOj44qnyQKk5B7o5u724nmGFmGJ+jmLXC9XtbWVG1c5xdSdWrjjKtSWtOSW5J8iW142JPONrecXF1UuFCLUYU6a8SnTWrCOd7xyvp5sLnMLq8eNePl+GnD8A6m87c5zy/2HMcAAAAAAAAAAAAAAAAAAAAAAAAAAAAAAAAAAAAAAAAAAAAAAAAAAAAAAAAAAAAAAAAAAAAAAAAAAAAAAAAAAAAAAAAAAAAAAAAAAAAAAAPZjyUfmBMCellH258ij55pr75XHXH81HttE/cFH+N+czYeKosjxG7X+al2U+v8AZj9sSRj7Poj72WX4iH0nzTSP3ddfjZfQQCLE4gAAAAClXfISz6lUfobxFX+Cn1L50b0/fx6yORSHaAA4/q+PqB9IHlgN4+Pqh9vSBxrw4fMr8wB9IrXj5YN53gAAAAAAAAAAAAAAAAAAAAAAAAAAAAAAAAAAAAAAAAAAAAAAAAAAAAAAAAAAAAAAAAAAAAAAAAAAAAAAAAAAAAAAAAAAAAAAAAAAAAAAAAAAAAPZjyUfmBMCellH258ij55pr75XHXH81HttE/cFH+N+czYeKosjxG7X+al2U+v9mP2xJGPs+iPvZZfiIfSfNNI/d11+Nl9BAIsTiAAAAAKVd8hLPqVR+hvEVf4KfUvnRvT9/HrI5FIdplLENR8kTTU3Lu47U8wlPjDDGRYTjKUMrg5vhU6XP87onq0K2FrTRxUwqmhP0kujiocJK2LCeF/RkCvhSt3NK6pxu6do1LXq051Iy2OKUN6k9jy+TCfTg6I28pW9S4zFQhOMNV62s3LycJrC5dZp82TFodJzgAAAAAATak10zIt17c9qk0NqbgRnyqRhJxnnX+L2Wp8nqoynmBEY7GjHq2YHXXxxUncqvBEfNYLKGUSGOtq6lyakPfFFXCtnL9WcHUUMNeImk3rNauctbM5fMSqhVdF3Cj+pRlqOWV75rOMZ1ns5UsLlecEJ+nSv6vD+Htdugn3bHlP7cnLs6iIzLy9onnLEGStXcRLaQ+ZT7b/EeEswYcZoY/nVLVNWwL24x3HkYkTlL2yItbFLDnhtvSPFl6xTGmyilKfWTHJ6qTE3JRvKNanWqx14wt51IVHJbnTfjNJZeFj5eQ6qtpUpTpU24ynWjGVNRexqW7LeEunbs5MoiqRaxZ/jOd5HrGpxRL3zPsVfHiNvOLII30yTKrXqPt6h3fEbalx6bJyX+jU1I1jmuVMKhzRkNyRWtvUUTJjzS5IXFGdGNwqkVRmk4zk9RNN4XvsYy92SOVvWjVlR4uUqsdkoRWs1sz+tyns25WVggitK0rWle1WleFadytBNv3ELWG0962MAAAAAAAAAAAAAAAAAAAAAAAAAAAAAAAAAAAAAAAAAAAAAAAAAAAAAAAAAAAAAAAAAAAAAAAAAAAAAAAAAAAAAAAAAAAAAAAAAAAA9mPJR+YEwJ6WUfbnyKPnmmvvlcdcfzUe20T9wUf435zNh4qiyPEdth5qXZT6/uYvbDkQ+z6I+9ll+Ih9J800j93XX42X0EACxOIAAAAApV3yEs+pVH6G8RV/gp9S+dG9P38esjkUh2nop0Bf8GRXkZ97ZPsRjyUZax0xbR4GX34xiszux4pnEhokaSI6xvE2IQOjrHYzc4nlrZCtYURj9e2ozkrWYmUKLVRNBfRrz0vaRt5xpVHbV1xk4a6hHZrNRyk5Y97lpZ37C6tZUlo24lXhKcFXpPUjJx1n+tTk8tLleNuN2zJjhtrh3T7JnJ04m351hwK9atPlm1L5qnk3Ef8ak0zBE39wpjJZlBqnDFJsgrVkkbrkzcgTNx7ZzSExp7qsLqVdRqSr3LptK1zSv6tjc1lcriIV6dXUjSksycXCUYeK08N5W3Ytq2kFzSt6lnTu6FJ0G6zpSp68qkXiLespSWdjxsbXpZDPKV6+YhwBboBXEkQ7Eq5t5NPVnYDJ/9v5O/dk2XMj2zaszlv8A6TPTz1m681aG7+0Mf61Rlv6P/apmQ9VP6rto24rXELyVWeu6V5cUqfixWrThq6sfFSzjL2vLfK2RXtGnSqW0acdVTtaFSSzJ5nNPWltbazzLCXIkbMnXk+tQk3L8Yo0pJxFSzWSSw9kdHvGfZ5k67pq9Zqo/ZJUn9mV00uyAnqZNESZ66kklRBNnUutxZdrTeYgu4e/br3Fr3fHPviFWUY1NSnsSuY00tXU1dkG173pe3adrtbdaVo2/FLiZwTlDWntbpzlnW1tbek9+PkOo0/xFyUO7ucsqaWt+oOUMHOMdhmSHrH20rXsfOJ3kp2MxKfarclsrxo+oUeKUCmUsSNxcrkjWxKErWZZ1hTdVPVEyNDtdVNJ2dKldO6p13OpThO3dGMKUXWTUdWafGPUk0strPvsJeK1vDR1zUq2/e06ShCco1+NlKo+LaT1otKCysvYnzcuSJMQwXk4N5sObwRLEGmsw1gybrDqdlLanG2YbdjMg5ac5m0YXuaTHGLZEh0pqihTe5TAtzQFqVcUaiErZ0xwub+oXNiTrlvVqX1lVtJ1ruNxTua8aMqPEQpqDmpNOE4yc2k0libb5dvJpThZ3dO5hTtnQqUKUqsKnHSm5qO9Si04pv9zjl5sPFBqwDiZRyNEo2eNi512b0PKMNmE0sypJZZYmLxmZryjml0drEbX22EGndkik9wskB0bMk1lhtzfY82ttaI6dbr1fdaFvrfqLtJ1NTVj79Tik1JrXWxvZrYedzZAqNN6MnXcf1VXEYKWtL3rTzHVUtXkTzjOzeZMz3GXJ/wDJ+YA1Db9htUZJuLsZtPguK7Ry9ycM95CwXG8SYxyWessgMUh7Zj+1RR5klyFrcrXhbLkTgSke25UrLtVNrkmZGbmp1b2/rXLoXMbWhb1XRglSjVdWcV4zk5Y1YpvHi4e9Z2bJZwtLOlQVag7irWhxsm6kqapwk/FSUc5ljbtynv2bjIXlKIViTKnKLcjHjtCxv67BGR9QOTohaONyd3PSSlZiWX5rm7GnY5C/RVQ0KUz+oh7hYgdnaOKmw8lxvULGhQiMtTmFQ6OlUp2WkJOS42Fxctyilq66by0pJ7M5aTW4lv4wnd2MUnxcqVFare3Vb3ZWHu2ZWGSrybrDgnX7+EGZN14ieCWhYW25r2AjmFp655EymqkGEo/DsP5mUvTa0oFctWNc/umzRcWxOjjk0qVOjWSX1xZViR1vMV3QXzr3GhKFeVdrNOk6sFTpqNWUqscSk1FOOrvShhPc00SW3FUdJ1aKoqSTlxcpTm3TXF5kknJqSln9dlrkNdug+NNQ98tps9YCW63xPDjvm/XefJdQGRkyrnB4bcW7JQKFGPTKp7IJHOHNVIWKXpmyUSWRo8jFydvTK2tAzxwltJU1Squ65ndWVnbV1cSrRpVaUrjWhSi528mouKjGGYuOViSaeE228nLbQt7u5r0nRjSdSlNUcTm1CrHL1vGlltrLak2spKKW0jGH61YcxxyV+ddpM3wJQ65xyZsdFtctWbXR/lbDfCjIMjMleaJ4RHmJ9amyVpD0F6yDG3ytve2xjkjSjtSpyFShRasnncVaukqNvRqYo06Eq9xqqMlLXajRg3KLlHb43itPVeWyKNGlCwq16kM1p11RoKTknDU8arLCaTeMx8ZYUljBq8YlLUie2dY+thj2yJHVvUvDKSuMazndrTqyTXBsKcyijzW4xektOSWLiiTjElxtFFhRlxdLa2Uk3GSi8ScWk8Z1W00nzPD24zycmUzhjhOLkspNNxzvSe1N5ysrPTu2YeSV9jJdhWd5nm0r13xG4YJw27KGi6FYpdJu9ZGXxNOkjzQgdy1EykJhzy8Vd5Cld38ui0465uJdS2oo45OhKMuit4VYUoRr1VWqrKnUjFQUnl7orYsLC2b8Z2G9eVKdWcqNPiqTa1YOTnhJJZ1nh7Xl45M45CExMRAAAAAAAAAAAAAAAAAAAAAAAAAAAAAAAAAAAAAAAAAAAAAAAAAAAAAAAAAAAAAAAAAAAAAAAAAAAAAAAAAAAAAAAAAAAAAB7MeSj8wJgT0so+3PkUfPNNffK464/mo9ton7go/xvzmbDxVFkeI7bDzUuyn1/cxe2HIh9n0R97LL8RD6T5ppH7uuvxsvoIAFicQAAAABSrvkJZ9SqP0N4ir/AAU+pfOjen7+PWRyKQ7TabiHY7DMX5JfbrWZ9mXQc35P2LwnO4LCex6VKavkUiNG7shdeyRGxqIk2db+oG/8BeH5vclfM/4CjU8beNbUoVXpS2uFDNGFCtCU8x8WUsaqxnWeedJpcuNh3Qq01YVaLl+qSrQko4e2K3vOMbOvJ1y7YbDx/I3suqpUv5+e0fKMrM8KYH1glFKl4oN10VQSyV9lFzJSGX86Vm2NXWOyRXSSnO6dcz0baVWUwret7ryudR8R3pGnxmtH36nJtaudfc086uOky69P3OjQU/1VXEpuGJZ1HHGc41cPdjOegy7zHNOTZ3gxXo9Nsu7pTLW2e6zaeYf1WyZhOzWvIWT5NLk+D+vlpMhx5OI4pIx6iUzerwvo1WSp1IJZyT2tS8lWHEL26vLRp39lO7pUrWNxTr16lenWdeNOMHVSzGcGtdqLS96t2dvN0VJWd1G3qVLh0Z0qMKVSnxUpykqWUnCSagm0/wBc+vGMudn/AJQfTlZ/CAcYbtNmWDrdWI7F2ltcMjqYHkuihtNS6syDG9UiiHUh108VHkS9ajYzTkMYVJjDDLnIk4xosvcLYlY3fuJWtHSzczqOShrQWsncwqZUtbVWYJyw2mvetJ7CWV3bPStG4VT9QjFJz1ZbMU5xw441t7S2J8+1GAXJb7O4O1033l2asyzfsOxm5wDYpkQyXsal8h6u5zuOvSGKJus0WYHyQF9dVatOV1Y5qLToeqdUcTUZdl99vfpK3rV7WlTpQ15xr285R1orEYSzJ5k0ti6cvkycVlWpUbmrUnJRhKnWjF6rfvl4qSSbTe7dsXMWPyauwuH8AJOUEKy5L+xIzN/JtbO4Cxhb1glD92T5ayGXEKQ+J86NMjzay9eKta+lH2Q1aY039Q4ujwhoaT1TGkbetX7w4qGvxN5Sq1fGitSEU8y8ZxylndHLfMZsq1Kk7vjJaqqW1WnDZJ60pYwsJPGenZ0n7NWw+HU3I4SbVU6YczPThyiLdnRHA+x+UXVOxWRr6hg5sp7J7WSsNs5koJMa+shsiskd3N6ba0Vbq2q67OhVelYXGp+oq1nTc8x2Tc4tR1dbW3JvOMbMZy0FWpe5s6GsuNdxGahiWdVJpyzjV5d2c9Bk/OsmaAcoHgPUNw2J2vkmnWxOq+C4rq3L25fgPImdY3lvGGNFC0yASyIOeP7iOskltQurn16RS9agKWPbgpTFXpW1sSvLzz06V7YV7nva1V1Qr1eOg1VjRdKcl4ykpZzFtZ8TaTTnaXlKjKtXdvWowVKeaTmqsV71x1cYkv3WEt23azttutw9QpxygvJWZYwnkeQu+v8AqzhnRqAz6Ry6GSprlcJJwdmiRyGVN0mYyWGpz/II7C1LUveVOPSJTH3VwOUJIm5PRhdC6LS1uYWd9Tq00q1apXqRipKSfGbU1LO7Lx4+HzoXVxbzurSdKblTpQpRk3GScdV7crG1pbdmV1nWYj3v11xfy8sh3icpM7vetzpnrOLyRNWOLyCq+kRypBJ1BWaW3RN3b2mV0bmxVLELw8tlWaklsZ0i+jeyODtala1WJ2VeehadpqqNxGlTzByXvqc1LV1k3HalhNNowrqjHSkrjWzRlNrXUW8KUFHW1WlJpPesZ6DXjdJYZp5uVj3IepWcfFKsmIcgQCfwXI6HH86xBbNHFrcW55WRJZDJXTssRJlV1p0SfSrrTUzykUryklqtvVWVO7YQnc2Uqd1R4hypOlOEqkKjUdRJyU47Nu3GHlJLPMc0pwoXcKlvV45RnGcZxjKGtJzzquMsvmT2YfNjYbQv4RJl+Gqtn4Zqtiln7FMe6+s0uyDJYuVeT1JNnjamVKs7ZVUG2pjTS+qlkSOKpeh331sY11HdoQEpERNpd/DoKjJW9S5qNTnXlGEZ4e2hbR4mnjPI9WT3LOxvademKsXXjQgnGNJSnKP+srPjJ52vasr5W0sJYNADClalr4zInx0MY2RW6t6V4eikJroaztZ6skpwdS2wkwk5xvb0l5yuxCSaUaruJonLNLuMpdS7baUnFazUW4pPGWllLPT7N7ZVLVbim3jKUti8VN71t2pbW1hcqXOSvsXEcKwPM83ieu+XF+d8NtChoshWV3SEPeOV8sTq480L3cxRDZEWU8s9WiQKnZgs6aSTc4lNVjqSSSnXFF2xW86s6UJV6So1XnXpqamovLx4y2PKw/lN68aUKso0ajq01jVm4uLlsWdj278rcs78LcoTExEAAAAAAAAAAAAAAAAAAAAAAAAAAAAAAAAAAAAAAAAAAAAAAAAAAAAAAAAAAAAAAAAAAAAAAAAAAAAAAAAAAAAAAAAAAAAAHsx5KPzAmBPSyj7c+RR880198rjrj+aj22ifuCj/ABvzmbDxVFkeI7bDzUuyn1/cxe2HIh9n0R97LL8RD6T5ppH7uuvxsvoIAFicQAAAABSrvkJZ9SqP0N4ir/BT6l86N6fv49ZHIpDtAAAAAAAAPt6NwAAAONfj/s7n9QAABx+Z8f8AxAZMntTNrp1pxk1Zl3GsOxJLZrfFlkeYFeXsfNuRkMGdDnuPyBsn8KbXU4lKy5DjblG0d8dktbFVzenVuiW5IeQvOsHPdWtO7pqlVdRQ1taShOUNZYw4txazFreuX5ET29xO3m5wUHJx1U5xUtXampJPYpJrY+vnIRyBPpllSczDJeQ5Avlc6n0keZfL5I53F3L3yRyBee5uzmpoQWSnLMVrVJxtCExJCVPZdanSkEJyyyrJYU4UoQpwiowhGMYxW5RitiWOjfyvlI5znUnKc3rSm9aT2bW+Xr/s5yzxuaAAAAAAAAAAAAAAAAAAAAAAAAAAAAAAAAAAAAAAAAAAAAAAAAAAAAAAAAAAAAAAAAAAAAAAAAAAAAAAAAAAAAAAAAAAAAAAAAAezHko/MCYE9LKPtz5FHzzTX3yuOuP5qPbaJ+4KP8AG/OZsPFUWR4jtsPNS7KfX9zF+DIciH2fRH3ssvxEPpPmmkfu66/Gy+ggAWJxAAAAAFKu+Qln1Ko/Q3iKv8FPqXzo3p+/j1kcikO0f7AAAAAAAAAAAAAAAAAAAAAAAAAAAAAAAAAAAAAAAAAAAAAAAAAAAAAAAAAAAAAAAAAAAAAAAAAAAAAAAAAAAAAAAAAAAAAAAAAAAAAAAAAAAAAAAAAAAAAAHsx5KPzAmBPSyj7c+RR880198rjrj+aj22ifuCj/ABvzmbDxVFkeI3a/zUuyn1/sx+2JIx9n0R97LL8RD6T5ppH7uuvxsvoIBFicQAAAABSrvkJZ9SqP0N4ir/BT6l86N6fv49ZHIpDtN8GgPJv4F2H0V3IzjkfN2trfkWOwnHbjjBbJsoZYjirWF0PyPMYy+vOwDLGYYeyJ2vIbWyojYRRERkyhqW8hUoRx5WefbSkvtIXFveW1KnQrShKo1LCi1XWq3q0m5p5T351dz3rVzbWtpRrWtepOrTUlFNNtpUXnGZpLl5OTf0mvHXLRPL+0U5yxHcbyPFbfj7BpC9zyxsXO5pdCteYPHCHRc0M0meZ+8NNiyxsmCpAeZEEBEePkz0iLUrrGAlI2PJzbYXF7Tt4U5VIz162FTowjrVJSaTcUo5xq5w3uXOcVG1qV5zjFxUaederJ4prDwsy/dbXHn6DtNpdAMuatQSAZfVzbC2dcFZKd3KLxbO2uE/NyXi0yas5Rqlygru7qmONu8elydEQoXFNL4xIKuCRI43thq0xneC0OtvfUriU6epUpVqcVOdKrFRlqPdKLy1JZym02s7M5yb17OdGMamtCpSk8RqU3rR1uVPHvcLL283pzBcuQ42Ai0mg0SyPs/obiZ9ypGIfKMVNuT9hHWJO2SSJoiIPbkETjirHRspPWpF6kmOqlToxtbCtklTGlgens1OouK5VpijKNRwt7mpxM5QqakNZR1XhvK2POMqK24abxlJz+5lSMoRnWoQdSEZQ154y5JtLn2bNr2ZeORlA1ch1tKXNkuKMm5j04wHmp+fXBjx9hPM2wrcy5TypRM7KmNoeIFGIvHpfVWzTF0RKUkJPf1cfVya4u29vRXFGF33bPTFs4KrSp3FailmpVhTepT2ZaecNuKxrJZafUYWi66lqVJ0aVSTxCnOa1p7WlhLOFJrxctZW3HNizrzycWy2yOyGYNS4g1RiNZ3wnF8nyCWw2cvSpt6Y5YpeEEffoYwOjG0yJsXSd0enJMhjhyxU3RNx51FiiUoW4wlYZ0V7+hb21K6blOlWlTjFxW3FRZjJ55Ek21v2Y3kFGyrVq87ZJRq01NyUnyw2NZ3bXjD3cpL885I/O8Zwvk7NmPM1akbLNmEG4p6zZB9aM5FZTyPiZhp1fri/y5gTxtqbzWNlqkXVdnSNPcgSEJm13cSDVDWzOy1FHDSlCVaFKdKtS414oyqwcIze/GX71tbEnted2SWejqqpzqQqUqvFpupGnLMoLn6UuXdsIH1X0MzBtbGZ/khlk+JcM4Txae3N08z3sLO7ca4jYpC9cyrNErH+xqfHR5lLkWYWaUzR9idVCctQgq4dCudmi1fLc3tK2lCm41KlWom4UqUdabit8nuSS3ZbSzhcpDQtKldSmnCnTh7+pUlqwTe5LZlvHJ8xSbTaK5i1Mc8WXTF8xhkTHucGxQ74ezdhabFZBw9kZG3OCVqfaR2Ukt7atqtjbiuRpX1tcmVvcEJikm7oxhZtl9y3vaVzGo4qcJ0cqrSqRcZxaWdz3p8jWxitaVKEqak4yjUaUJwkpQll4aysYafJzcpkfuHyQudNGonPJJnbOuoKJ7hx0YMYMVsWbVCvMmW2CTOUcZ6y/FeM3aHscleIzH3R+XJJCrkKWLrUhcRlbohb3FlRN7k6Q2elKN5OCp0q2rJScpyg+Lg4ptxclscsLdFveuSSJbiwqW0W51KblmKjBS8eWty6uM4W7bgu1k5E7ZNe6RfHskzdpvjXYyZMCF+jupWRc+WsOxy2ru2deGJhVRBNFHONsspfW2pStsjz7MmxxrYdbRWUkuLUUI0el7dKU40q87eEnGdzCnmmtV4bjtzKKecySa2Pasbd1o2o9WDqUYVpJONGVT9UeVsjjGE5b8ZzzcxeXJCcndjjZLc9ZiHbF3x20IsdvOS4XO9aJhNMhQXOEolUYhUxMOOiSSGtJBJiHHspZS1cy64TmPGkJm1WSUieC7rkp2mlb+pb2aq20ZyVRU5xrxSdOEXOLSnl5/VIyaWE3lrOxG2jrSnWuXC4cVqcYpUJNqpJqEs4x5DWW87MZRiLjLk8J5mrYDJevuHs5635NcMX4Yk+cXPJsQl0/XYnf4vD2ZneH1njD4fjBLJFspSUeSW2qJyiTS19dEi4m95tTlkqlHVUvo0benXq0K1N1a8KCpTUdeMpylFOWHJY8XKw9z2JnPCzlUrVKNOpTqcXTdXjItuElFJtRb6ZYWzetmEQ5rVqdkTaZLsGrx+8wtnK1s1xyRs9ObZi4vjeY6wHF3WusgaIpRljshtXS9XR3TdZ293uYmVRzDqLZA3VtLqbJc3cLZ26lGUnc1VShq48VtN5lncsLky/biOjbzrKs4tLiKbqSznaovbjp9Gxc+/J/Wbko84bP66U2qZcw6u4jwslyY+Yukcsz9llfi9DD3VjYm57ue5G4roevYrWBzOd2phaLGh4d5Ire1xdt8cIaiFjqm5rjSlG3uJWzp1qlVQhOMacNbWU21hY3auE5N4ST3k9CwqV6SrKpTjBylFuctXV1cZbzvznYt76CMdfeT1zDsSrzI7R+c4OgOGsDPZsdyNs1ljI9kM15Ru5rqe1MaFknFGdzcJQplVxNq2PJY/HXFYob1jUpWp2/rw1WLZq99SocVFxnOtWjrQowWtUxhNuS3RUc4beFnZvwiOjZ1KyqSTjGlSbU603imnnCSe9trasLPQi2ds9G8vafk42kEwfsX5PxbmRndHjFGcMFzYvImIZ8WwKykEjQMcmo3tC0t4ji09OmeGp3ZmxYnOOpaWWdQo+pW1reUrrjIxjOFSk0qlOpFxnHK2dDT51lZW/eYr2tS3UZS1Z06iepUhLMJPoe/KxuaIUwJh1y2BzBAMMs0xx1j51yC+UYkMyy1KrYVjtjUXJVCotRJpLcicrm1Kd0foaWiduXLFzioRN6FIpWKyCL5q9VUKU6rjOagnLUgsylhZxFLLbfURUaXHThTTjBybWvOWIrdv5sbunJaGQ4aox1P5xj5Y+xeUK4LL5LDlMlhD0VJIXIlEZeVrKc+RGREFlEP0YdjEVy9heSSiinRqUJFpZdlp9LabwmqkITSlFTipJSWJJSWcNcjXKjScXCcoNpuMnHMXmLw8ZT5U+R8qLPGxqAAAAAAAAAAAAAAAAAAAAAAAAAAAAAAAAAAAAAAAAAAAAAAAAAAAAAAAAAAAAAAAAAAAAAAAAAAAAAAAAAAAAAezHko/MCYE9LKPtz5FHzzTX3yuOuP5qPbaJ+4KP8b85mw8VRZHiN2v8ANS7KfX+zH7Ykj4j7Poj72WX4iH0nzTSP3ddfjZfQQCLE4gAAAAClXfISz6lUfobxFX+Cn1L50b0/fx6yORSHab2+SyjEln+gXLOwGDMD1MZxIMKa4K2CGxdsWvsne07FkebLXg1oYWwpU5uVG1IYWertRpj7ibDC7rrac63jS6SlGF7oyc3qwjXlmTaSXiSxnO77bdqLayzO1v4Ri5TlTi4xistpbHhb+bYjJzkvF0eVclzvxgkjVRLtRnaEbBQLJGVNW3Z6n8Fnk8xI2kRaONfWtugF6KfSVwxFkWPSSQO8TsJOJaVC2zpKTr45M6JdBpJNaQs6sriVtSlSqQp3EYxnGM5JNRet4qU8NJ7yWyebK6pqlGtUjUhKVFtxcox2PGNr1Wm2t2cZMcNvcv5NL5OW7F7VyXROkWtUw2gjs0a5g6zrJile95oboK7tZ5kfieXzrZa5InGEtCxocZEzJL4oiMa6txqux5uvT3zW1Ckr7jnpGd1XhQlFpwppKnLZtdPG1SWUsbcNoir1qnenFqyjb0pVotNSlly5cKW9NJxbWxZxjaUfLyKlNu5+vF9FB9LkelmrNEd1Db6VS0tSSBVbRNXnf2C21UaYopQrm0ocYYbSnVL7rq76Hx3rc9N5d56fGW/n3L5ENLtq4oPmtKGP/wCfd8vtJK5U9Yr8kTLa1VKK1QbBaOFoeJ5tehWUxtryspYk43f8GsosUHq+YTzLeknHH8Oqm333QaN+8DTS+AvvbOulnn5N/Njcb6Q+/C6Ktrjo8Wlu5vkNhuvzG8P/APCFeU8j0Xp1ORP2umfWlg6mqsbq9fXeP4dStxlF15hJaIy5yUk31W3mlWkX3VUXm2c2t9OSs4x0Jo+Um8RuLWT2Z8Va7fyJcm3J0UE5aTvoxzrSoXKT5cuUUvoX2ya8+SH18zjrPMt5s77J4byNiLBeONG9h4Hk5dliHO0AapO/ykuNp2fE6CsySs1rzJpE4NtLUzW32K7+mEtjeqqQpfmYlw7NJ16FxTs6NCpCrWnc0J09RqTjGLTnLZuilvb342bznsKVahO5qVYzp040KsJOS1VJtbI7cJye9Pbvzyk06gSSES/kS2+NxbTJo3re8J7eyaUZ0wYlluSY1LIzZLIs42QnNtrFidSRJ5WzpmEyyFXK1KdcmQlJnZSWVakjbqrborqE46W1pXVSzjVt4RpVlCEoylHKnDNROMX+uwsZz0EtvOL0aoxt43Lp1pupSbkmlJ5jLC2ywn1JdJiVvPmHKTjqfqPh545PBPo1g+meZbkLDhbnOp69yN+cCETajnpCCKZUOvnbJFnNVLmN5Kdjk6SPPLinvvZaqzbHE0votKFKNa7qxvpXdbiNSrlQikkm45cMJtc214ILirUdK2pytI21PjtenhybzlJ7Gs4253/OiyOXiSFvfLE7ONbi7p2dIuesBNRry5VPub2REp1+w2nNXqrU5Zx9qFuLONWKbE5JhtSyzbiyzDruF22hXqaKpyUc441pJb2m3tS35+neaaT8a+mm8fBxTfImo7ubGW8vdyG5O/V6QYC5UTBWvOv/ACYluW4DAMna7SWSb87AU2CyVMJKwIC4JLJhmltyeiyBCcLxZzgdLXVsj7MU0vbTfJomkaEkWUOC0mIUq5XHH6Pr16l/KlKcKse8qUacIRl42KLi4ubcsJt5TazJYTLFUeLvqNKnacbFSpSd1NylJrxZSnGW5amHhLmfIzGDTA4lL/CdcxJ1JpSc1x2E3kRISz77SaqlimF5fUEkE8/hS808ku80qylecZSnG3jWtOPTc58HKTW3FG0zvexVaWd3N7CC12abmmsfqly8Y2vNKclhdKSfpe1mLPIf4/nWPN9ct4SyJDpRjzK8+042OgEYgc8YXSHyZfK3mLtb42NVWiQpW9amMWtDI6OCcxQSUSclSGHl33F826vVpecKlnRqwkp0oXltUnOLylCMmpNtZwk5JN55du45tFRlC6qQnFxnO2rRjGScZOT1XFYe3Lw2tnTuL35LXU7ZjEeKOVpyZlnBOVcWQlLyYG1+NKPmSIS/QUpZN3NmbH0qPNaWUompe8K0rXEnlS7XtSVYnZKloSng5Ce7NJS2HSNxRq1dGQpVYTkrqE2otSajqtJvG5PalnfjK3EllRq06d/KdOUI97VIpyTWW8vCzv3PPMQtKDTLP4O9jcu26tthnKtO999lP/aqXrXLeZxrw41ttoZX+TWtba1rS6tK1pbWk0Enp2vLG1WlNLoTbyvYtv8AXmGTcdFUsPGbmb+THt5PTjcZjaSSGEy7kUJDEYtpy0bySbDm5a6d5vwInl2Q41LWtnlMCNbYXm9Oz4mVky6VtKBGVWF3EnkK0iYpufHa5NRLFj1yPmvITjpdSldStI1bdRo1lGElmPv6eaiai28PZ77GXsSx1WsovRzirdXLhWbqUsuLw/ey8XbLGMYwzD/lAswZSXaM6+YgXcnSm0ZwMrztM8kYrMcpxP3mRSSRNsSo1zYhvieVjbp01xVzsl7G6WvfR08ZdHJuvtaDFSotzvK67GjTV3Xqq+ld1lTjTqZjTiopPMU3TSWss9e057urUdtTg7SNvS13OGHJtvGGsS2qPK8bG8fJptx7jue5amcfxzi+HSSfzyVrKt8bh8QZ1z/InxZYnPVmkNzS2kqFiq4hImUrFNSyq2JkaZQqPuLTkGmWW06kKcHOpKNOEFmU5PEUt7bfMuf5N5WwhOcowpxcpSxiMdrl8nyPY+o6aTRuQw2Rv8QlzG7RiVxR6dI3Jo2/t6ppfY9IGNce2PTI8tS4oha2urU5JlKFwQLCSVSNWQcnUFFml32UypKajJNSjJJxa2pp7U0+VPOc9JrKLjJxaacXhp7GmtjT+U6QZMAAAAAAAAAAAAAAAAAAAAAAAAAAAAAAAAAAAAAAAAAAAAAAAAAAAAAAAAAAAAAAAAAAAAAAAAAAAAAAAAAAAAAHsx5KPzAmBPSyj7c+RR880198rjrj+aj22ifuCj/G/OZsPFUWR4jdr/NS7KfX+zH7YkjH2fRH3ssvxEPpPmmkfu66/Gy+ggEWJxAAAAAFKu+Qln1Ko/Q3iKv8FPqXzo3p+/j1kcikO0krF2Z8w4OkCiWYVytknEEqWNhzKrk2LpzJ4BIFTMoPTKlDSpeYm6NLie2nqkSNSchNU3JjT0qY4wq4wgq6yOtRpXEdStThVjnOJrPJj7Pf0klOrUpS1qU5U5YxmEnF45th+UXy/lmET83K8MyhkSI5SPXuzofkmMTWSsE+Pc365Re+uJ0xaXNJIjV71crV3O6y9xuUOVypTcsMOqebW5OlSqQ4udOE6aSShKKcUksLCa2YS2PeYjVqQm6kZyjNttyi2m23l5a35e07TK2fM6Z3XNTpnHNGWMyubEnUpWRxytkSX5DXMyVZeSarTNSuXPDwe3kKjE6e9SSkMKLPvJKuNtuuLsrbijQoW6ao0qdNPeoxST6+f5TNStVqvWqTlNpJJybeEnnZyLrR0M9ylkzKj03yTKGRJ1kiQtLK1Rtqfp7LpBL3lsjrFbfYyMDe6SBwcFyJlZ7DTbGtqTHloW+00yiQgml93HNOlTpRcacIwjKUptJbHKW2Un0vlMTqTqOLqSc3GKinJ58VZxHnwsvp6SplWXssTrIpmX5tk/Icxy0a4sbuZlCUzSSSDIl7tGErahjTpfNnZyWSW5xjyJmaEbGtuc6qWlK1NydAanJQprCkKNKnS4mnTjCliSVOKxFKbbkkuZuTz1iVWpOpxspylUynrt+NmOEnnnWFjqNnvJe7owvEW0WxGb9t8vSxY45U1MzljqmQZjbPMnSuWZHmSaJJY2ienRCilEkUqFxLOcR16er6IEZCQotY4JrKkUu4NIWUqttQoWtOCjSuKFTUzGEVTp51ks7HhPZHlWw7bO6VOvWq16kk6lCtHXw5SdSaWrnG7as5xhPmzla+ch7V7QZdiaWBZW2Qz1k2CoVCRWhheQswZCmkTRKm+y8tApSxySSJyaEyhEWYYWkOJR2GJrL7rCbrLbq0HXStbejLXp0KUJtbZQhGL6dyWPkwc1S5r1YqE61SUFujKTa+VZ2/LksvGWYsuYUkBsswzlLIuI5ScgNajpLjGbSaBSA5sPNJPObzXmKubU4mITj06c41JcpqQYaQSZcXW8qy62SrSpVo6tWnGpHkU0pJdWd3yGkKtSlLWpzlTljGYNrOOfG8/rJGZcvZkkxE1y9lTI+VZklSJkCWWZInEnnMmTIEZ5ypIiIfpQ6OrqSkSqlChQnTFq7SSDzzjSrLbzL7qqdGjSi4UqUKcHscYRST2Y28+znE61WpLWqVJTlzyeWtudmd21LdzHUT/IuQcsS53yBlOdTHJc8kFUVX6bT+Tvcylz3c2tqNmbrneSSJc5PLlc3tDega0NVq06qRuQo0KfqaVKQUXmnTp0oKnSioQW6MVhLl2LkMTqTqSc5tyk1ht7W8LG3pJaT7hbbpIZH8cpdpNi02PYn2OdisET5tyWRDYz2HrELhEex+MFSaxkZuxZe1ti2OdbkKbrIrbkKlt6MckT3lw952uvKp3vS15JqUtSOXnfycvPvJFdXCioqvVUY4wlN4WNy37ljc9hGl2WsqXZG/jiuyXkC7LnX62U0yndMpHdkakmtupfbIuzerlWTdfaX0pfR3659cKXW0uoo404ibiqfF8TxcOKxji9VauObV3Y5etJ8ho6tR1ON15cZnOum9bO7Od+7Z08p2khztm6XZKR5nleY8qSfMLeqaFyDK8hyFLXrJKJbHyySWFYknTk7qZQmVMhKZOU0qCXSw1tLIJLR3k2FWUt1hQowpcTGlBUXnNPVTg8vLzF5T27dvKJVqs6nGynJ1Nj18vWWFhbd+xbF0EhybdLcaa2ORcy2x2WltjzD5Jj14sk+dsov9rtAZlRBSXwdztdZSrovh8qo1NdJHGlVDWV8o2oKOaJVRGm6lFGytIaurb0o6steLUEmpLO1PentfpfOSSu7mWVKtUaacWnJ4ae9Y3bcbdm0h83J2ST8dpcQn5CnB2J0UrvnaLF5ssfjMdpJwY2HMpkyTQq9fWNESsxnUHtN8iKbLHe5sONQXLKpTLyqzqlTVR1VCKqyioSnjxnFbot8y5ul85E6k3BU3JuCbko52JvY37Crxnl3K+FpFdL8OZOyFiaWXoT2y6UY0mkkgkiubVJhJyluq9xZyanKqFQamTmnpKqeoGmJyLzLLrii62qlKlWjq1aUKkc5xOOf7PkFOrUpPWpzlB88W16cb/lP1yfmTL2bn8iV5nypkjLsoTIC2tNJMnziTz9/IbCTjlBLcS8St0dnApCUepUHFpLFFqcs084y0ul5t912KVKlQjq0acKceaEUk+l8+NyzuWEjNSrVqvWqzlN88m2dBCpzNcaylmnOOZhKIBNo4quWx6YwqQO0VlLCsuIOTXK2aQMStA7Nam5MoPT3KEKsg2pJxpVb+YZfbXacIVISp1IxnCSxKMllSW3Y1zbWawnKElOEnGUXlNPDTOsfn58lT48yeTvLrI5LI3VxfpDIX5xWO74/PjusOcHZ5eXZwOUL3R1dF6hQtcXFaoPVrVZ5ylScacbffdlJRSiliMUoxS3JLYkuZIw22222222297b2tvpbOpGTAAAAAAAAAAAAAAAAAAAAAAAAAAAAAAAAAAAAAAAAAAAAAAAAAAAAAAAAAAAAAAAAAAAAAAAAAAAAAAAAAAAAAB7MeSj8wJgT0so+3PkUfPNNffK464/mo9ton7go/xvzmbDxVFkeI3a/zUuyn1/sx+2JIx9n0R97LL8RD6T5ppH7uuvxsvoIBFicQAAAABSrvkJZ9SqP0N4ir/BT6l86N6fv49ZHIpDtAAAAAAAAAAAAAAAAAAAAAAAAAAAAAAAAAAAAAAAAAAAAAAAAAAAAAAAAAAAAAAAAAAAAAAAAAAAAAAAAAAAAAAAAAAAAAAAAAAAAAAAAAAAAAAAAAAAAAAD2Y8lH5gTAnpZR9ufIo+eaa++Vx1x/NR7bRP3BR/jfnM2HiqLI8R22HmpdlPr+5i9sORD7Poj72WX4iH0nzTSP3ddfjZfQQALE4gAAAAClXfISz6lUfobxFX+Cn1L50b0/fx6yORSHabA+T/wBKIbuS95+PyXnuuuOM9dsDv+d5vkW3Frll28tlj8gjzQqbC4k0S2IOhpl6N4WuRZzaqdFxprZY3JWZUcutOTcN9eTtFQVOh3xUuKvEwhxnFeNquXvnCa5OXVSzls7LS1jcca6lV0YUqfGSnxfGbM4fiqUXjY92X0DZHXrQnGmN75Lrtyibjs1kW19akFmMVOn2U8JFXsiuirro/wDZvL5e9s9tWmpSalGmqGqlw6VWpBxfUL+di3r39Spq3FhG3p6reurqlVeslsWrGOcN8u5dOditRtIQzRvHWnlJQdvUpLD3tyk2ljm2t7CSkmr/ACWRqVMaq5VXISVUaQSYpS2cnlkNTamPvLtuOItUW50LtUWkmVuLodbZZQ2lvVKWW0upaI5XOklKSWjabim9WTvaccpPY2uLeMrkzsztewkVCwaWb6opY2pWspJPG1JqptWdmUsPeRvyjGlML0Uytj/FkVzutzg4S/EEQyxIeu2J1OH3/H1Z1VatjsPlEVVzqeK0ckMjhLdIHBCuWtrg2J3lCQrbS7r7DTJLC7qXlKpUnQVFQrTpRxV41TdPCnJNQitVSeE1lSae1YI722hazhCFV1danGo8w1HFTy0nHWlhpLam01lbCFdPNVMibqbCwLXfGKhma5BMznNUukckU3o43EYvHWpY/wAqlb6oKsMNtb2Rkb1iqicgu9S4LKJGxJSqpYSJ7q5p2lCdeopNQwlGKzKc5YUIRWzbJtdSzvxtitqErqtCjDxXLLlKXvYxinKUm8bEl17eXbhZxyTk1MBzfFmwU20u30i21s21fhDxlbLOMHDBcywY4KMRxVQWnmuRMbSKWSuQNU8Z4lQ4pc4k2ksp57bUq5H1ZydI61vnDHSVaFWjC7s5W0LifF0qnH06q13tUaiik4N7ktuX0Za6nY0pwqytrqNadCOvUi6c4Zgt7g23r45eRb8vKzCOpGiDLnfDuWdoM75/j2q+reIpCx4/ccpvEIfcoSOZZVkaclxbsdY7xtG3NlcpQ8omY9M8yEyrygozNbk3OXUFjWW/L2Ge6vXRq07ahRdzc1IuapKcacY01lOc6ksqCzhLKeSO3tI1YTr1ayoW8JKHGOEpylOW1RjCO1vG17erO3H57faJtGvuK8NbI4UzyxbQav5wcJHF4xlZogsgxi+R/IMRvr1+gc9x7I17y4Rh56PaetZq1eV9jyib3JaRYSiKRKnFaXsq9Wrb1qLtrmjqynTc1Ui4S97OFSKSkny7M82TFzawowp1qVZXFCo5RU1FwalHfGUXlxfQ88xrzHe+jacYAAAAAAAAAAAAAAAAAAAAAAAAAAAAAAAAAAAAAAAAAAAAAAAAAAAAAAAAAAAAAAAAAAAAAAAAAAAAAAAAAAAAAAAAAAAAAAAAAAAAAAAezHko/MCYE9LKPtz5FHzzTX3yuOuP5qPbaJ+4KP8AG/OZsPFUWR4jtsPNS7KfX9zF7YciH2fRH3ssvxEPpPmmkfu66/Gy+ggAWJxAAAAAFKu+Qln1Ko/Q3iKv8FPqXzo3p+/j1kcikO02a8nxuzAtPIXti0ZG1kv2QjmwON4rjhSgWzl5gcZaErbJTXxY0ytfH2ZY8rWSSnVbjFaJre2NUqow2NV95yV4PVNldf2k7qds6dzxEqFR1I+Ipy9603CMpaqks7G1JI77O4jQhXU6HHRqQUNsmoJt5UZYWcSa5JJreucyZzDA9Qtz+TrzTuTgPXJk1Dznp7kzFcczHBYNK5dKMXZPxjml5tiMPfGZHKTVBsfmDZLzjerkITqllsjM6GO6h5Of2CyMc9Gd1aX1K0rV5XNG5pznTqVIpVKcqe1puK8aLyt+WurfNVhb3NlO5o0Fb1KE4RqRhKThOM9iwpN4a38mzlecLGjknNcohnLaZNO8xE0K1s1Rh0i2m2JcVCOixvvgOI09r6jipqdQjUoHY+aSYtnZFEcOMTLXqM3Se5svuUoa0p0aTuJ0bZwo/dFxONvQS369R41l+9jmWXsTW0gsKMatdSqbaNGMq1V4eNWC1sPKW94TWx4y1nBiNtNsHMNrdiMwbETm+/siyvOHmVGoaqDlRLC0qDqJo3FkByi8w6rVEo2maY002X33XFNjUlLrWtLB1WtvG2t6VCHvaVOMc87XvpPlzKTcn0s57itK4rVa0s5qSlJLO5bEl1RglHk3Z69oXIO14bDbaVTcevXjdG1dI1Uv5M6+9GhVU/W7hxM6dVJRb1PqPE3qXVuH8nnCu018Ba83uha5zuxme/edui1+q3GGlJ2dyllbniGq+nOXsxydJVcghYmv2V2lLd+p3RUzk9do7JrRVS3rZdFriYVavo8UM4kdbKqKo+r0Uf2HqnUqXdvgGmfue1a2NX1q48+cyxjp5TOi88fcbn/klwns2blv5NrW3fylqp+dT+D2OPU63dvlhiqKa28a8SaaapaF9U7fbs6tS3m0rX+74eXXt11jn3cy9zsPF6Xrwcvkyl1bjaT/APZSxnZdPWe/klje9qxs5usqk1P/ANXocaufP7XK4lUjfS+d86ak6bRs6p/+D8sqn0T/ANi6tRVW/wDstDRn/Tmz4k9d/wAZamcbm/G1c/uuta4/9k5fLc7OvDzhZwljfhc3MaVRclWAAAAAAAAAAAAAAAAAAAAAAAAAAAAAAAAAAAAAAAAAAAAAAAAAAAAAAAAAAAAAAAAAAAAAAAAAAAAAAAAAAAAAAAAAAAAAAAAAAAAAAAHsx5KPzAmBPSyj7c+RR880198rjrj+aj22ifuCj/G/OZsPFUWR4jtsPNS7KfX9zF7YciH2fRH3ssvxEPpPmmkfu66/Gy+ggAWJxAAAAAFKu+Qln1Ko/Q3iKv8ABT6l86N6fv49ZHIpDtM+NMd30escbzdh7KOFY/sprLsazRxBl3Cj/K3nH61e9QZeqeYFMIdkWPoXN5hUmjLyqvUVWJWtwIc0laJlKaxSmbHBv4ryzdy6dWnVdC5oNulWUVPClslGUZNa0Xyx59vIjstrpUFUp1KarUaqWvTk2m2tzjJJOMlnKfQSJn7lB4DKdWCtNNT9XkGp+D5FkJLlHMXScvyTNmRMxyxlTkJosmks1eo3CykcRj9U6NyTRNKwHILX1paHlCc2KS3ij5Fb2NSNx33dXDua0YOFLEFSp04y2S1YJy2yW9529SSNq93TlR73t6PEUXJSmnN1JTkl4rlJ43Paljm6SJYFuXZjHRTN2ncIxmWzyrYzK8GlmX851llqldJcWY4TdcIfhpLCL4tb1pRtk5qdMDZYlmFVi61e6R9YzmtyywxPNO0dS9pXU5qVOhTlGlR1d1Wex1HLO3EcpJRTT/XbcGkLlU7Spbwg4zrTTqVdbfCO6Cjq7tm1uW1NrHKsX8TSWDw3JsDlmS8dFZdx/HJSzPExxedKHSElT6PIFpShzipstZE6t3jtjylsvRXuzclUKkVptTiiDbreZd01YznSqQpz4qcoSjCokm4SaajPVex6raeOVL5TnpyjGpGUo68E05QcmlNJ5ccpZWVhPfz7DJ3Bm6CvVrdO3bPXDGDFj+Ot8zmC+P4KfZA7TyMIMYTQt0aHXE7rKHYlI9yFBZFnU9mTyRWmJcbFpCJ86L0pNYQOWtad8Wfe1xUc5akFKskoS42Gq1Vilsi9ZN427G1knp3KoXLr0YKEVOTVOUtZKnLKdNywtbEXse7KT24Mn33lJNd8f4s2MhWlehjXqzO9ooU84lyVk982FlmeVTTheXGlHTvGmPIzKIFF26JoJZRMmRqnVQse3FEgpdRHW1xRR9zYeaOj69WpRle3auadvJVKVONGNJOaWIyqNNubitzWrty+Und7RhCrG1tuJlXi4TnKo6jUHnMYJpKOc9KxjZlJkK6kb3RzBmFcxatZ+19Z9p9X8vvjLPzMarZ874nlMBy/HSE7a25Nx5kliYZMuYXRWwklMkiRXsS2x7QN7WgqsRs10lZ5RNdWU61alc0K3EXFKLgp6inGUJPLhKDaTWdqecp4I7e7jSpVaFWlx1CpJS1dZwlGS2aykk8PGOT5drPz2+3qj+fsQ4R1nwXgNt1f1kwauksqZcZJciv2WJDLcmTA26j9kKd5BkDPHFL852o6moWFJYwI7GJM5PKNOpOaz2ltZM2llKhVq3Fes69xWUYynqKEVCOdWMILcvTzLCMV7mNaFOhSpKjRpuTjBS1m5y3ylNpOXs+Y13148a8fL+aLB5y87+U4wMAAAAAAAAAAAAAAAAAAAAAAAAAAAAAAAAAAAAAAAAAAAAAAAAAAAAAAAAAAAAAAAAAAAAAAAAAAAAAAAAAAAAAAAAAAAAAAAAAAAAAAD2Y8lH5gTAnpZR9ufIo+eaa++Vx1x/NR7bRP3BR/jfnM2HiqLI8R22HmpdlPr+5i/BkORD7Poj72WX4iH0nzTSP3ddfjZfQQALE4gAAAAClXfISz6lUfobxFX+Cn1L50b0/fx6yORSHaAAAAAK9v8H4KcA+3oAAAAAAAAAAAAAAAAAAAAAAAAAAAAAAAAAAAAAAAAAAAAAAAAAAAAAAAAAAAAAAAAAAAAAAAAAAAAAAAAAAAAAAAAAAAAAAAAAAAAAAAAAAAAAAAAHsx5KPzAmBPSyj7c+RR880198rjrj+aj22ifuCj/G/OZsPFUWR4jdr/ADUuyn1/sx+2JIx9n0R97LL8RD6T5ppH7uuvxsvoIBFicQAAAABSrvkJZ9SqP0N4ir/BT6l86N6fv49ZHIpDtL8x1izJuX5KRDMTY6neUZepTnLE8Ux1EX+bSU9InrZRQqIYo03uboanIqYXQ46xLcWVUyzql1vOt46VKlOilKrONOL5ZNLZ0dJvTp1KstWnCU5c0Vk/fJOIsrYZkNsSzDjHIWKJVckLX0jOSYXJILIaoTrjLCVlGWUNrW41SnGEmllKOjVKvvLMtturWy6lFKrSrLWpVI1I8rhJPZv+bnMzpVKTUakJQlt2STWebGzl63zl1Yv1o2Oze1ur5hbX/NuXmViUVSPbxi/FU7n7WzK7SClVyZ1cImwuyRuUWpjilFSVhxJlCDCza28y+26ulS4oUWo1a1OnJ7oykk3ndhb+f5EzaFCtVWaVKc0tjaWVnG72P+0h9ybXFmcFzS7oFrU6titS3ubY5JT0Lg3L0ZtxCtEuRKbC1KRWlPsvJUJzyyziTbLyzLLb7a0pMnGSUoyUk1lNPKexezbjPLhkTTi2nlNNpprDTWxp9K3PpP4QoVrotRtrajVOLi4KiESBAhTnK1q1YqNsITJEaRPYYepVKTr7CSE5Nl5pxt9hZdl191KVNpJttJJNtt4SS3vL2bFtfQmwk28JZfIltbfMkt7JfyhrdsRhBuZnnNOBc0YhZ5EbVPH3XJ+LpxAW19UWkXKaksy6VsTSlczaJ7LlFS0Rp99CLbja05lt11IqVxb1m4060JuOcqMk2tnNv+29ElSjVppOpTnBPc5RaXpa+XG8tTHGKco5jklkNxFjee5Ul5iU9eXFccQ+QziSGIUtxVilZYxxluc3S5KnvPIsPUWpalE3HFWmX23GW0rtUqU6UdepOMI5xmTSWfl6zEKVSpJxhCU5LkinLlxyZP5yNizJ2HpIbDct45nmLZeQnJWHxXI0QkEIkhKRRW+1OqOY5M3tjoUnPqWZQk69LaWbWy+ll13NqFOrTqx16c4zjuzFprPMJ0p0241IShLY8Si08Pl2/J6UWGNyMAAAAAAAAAAAAAAAAAAAAAAAAAAAAAAAAAAAAAAAAAAAAAAAAAAAAAAAAAAAAAAAAAAAAAAAAAAAAAAAAAAAAAAAAAAAAAAAAAAAAAAAPZjyUfmBMCellH258ij55pr75XHXH81HttE/cFH+N+czYeKosjxG7X+al2U+v9mP2xJHxH2fRH3ssvxEPpPmmkfu66/Gy+ggEWJxAAAAAFKu+Qln1Ko/Q3iKv8FPqXzo3p+/j1kcikO02faMbG7SJsfzDRbTxDFoDljZ6dpX93zghnpGJ8oq4xj+IuD5bi9Lk97lMZj0ViVbWZ8eeZaubnh7cnVZHSVq214Iaz669t7fXjd3TqTp28WlRVN1I5k0tfUinJyXPjCi3lpHda16yjK2t1GMq0k3NyUWkltWs8Yjjpzzbd+fXKgsWccGcmjqLrpu7I3zK22jnsFPswwHITiscMmpoDrr2GmRd0xSdn9YWrapY+u07UssvVxeLSqXWMjGljdj8paUSWFplfFo6VKtpG6rWceLtlRhCcHHi3Oqnlz4ttOOI4WXFPZjlWey/wCNp2VCjcPjK3GylGaeslDD8XX5Xl7k/mLM5RbYzOereJeSiwxrblef4Hx4XycGvGxy1gxLLHyAlPeY8yr5Y9T6bSRRG17cqkbk7OzIU4klvZy5I2K17ze2J0lHpytVZ0dQpXc9IV7imqsneVKCc1lxpU0koxzlLOs30tJmt5WqW8bKjQm6cY21Ks1F4zOeZNyezOcZxne8cxEPLdEIZVmLUHY+5rbmqZ7d8n1rFsRlm1qTFJEbjlGUM74zyF4JIJsKJs6a3MDGXfW0my449MapOrecoMuE2hpONK6oJvVtb64o0stvFOLi4x2t7ItvC5ngh0nh1berhJ1rShUqY2ZnLW1pc2XhH68g+zpl23mVXxgaWSQZ7gmnOx851KYH0tOoTvGy7KwNJEHTJUaql5KxwIYl0vXpy6lGXpbEZzmTUo5AWcW002rWkpNxo1Lu3hcSTxihKUlPLT2JtKLzsecPeZ0Us3NRpJzjbV5Uk+WqklHHThy+jaZH8ntkja3a3BPKz4u2qk+W8zYUYdHs25kVr82OEvlLNjjZ/GZ7dJMWrUEjkhipRB5HQxFLHw+NNipvLe0sQNucGlajYLiSeW/hbWtTR1a14unVd1TpfqbWZ0aicZqWORNp7U1mXPg6LN3FxC9hccZOlxFSeZp4jVhlxxlZW57Fvxu54ZwVkea638hjmTMGD5G74wytmnlIIxr1OMlQteqj07WYliuuxOU2mIoJS2HJ3llb7JYoclKi5mWIT1qN4d2xYae3OStKZNWjG50zTo1Up0qFo6sYNeLrylFa2HlOSTazjZydMVOUqGjZ1aTcZ1q+o5rZJQin4qxuWduzG3bsP7znO5jtPyHuJc45rkDvkDL2uW/sl1yi2SZc5rZDNHPEk2wmkygqj75JHQ5Q8O9rfKDWsprq5LFlUDU0pkaa4sr+RbmjCNtpepRpRUKVe1VVwjsipwkouSXPLWWWsPxeVYFVyr6MhVqPWqUq2opt5k4S3Jve8PHLv5M7tE9fB2hdPo2FSAAAAAAAAAAAAAAAAAAAAAAAAAAAAAAAAAAAAAAAAAAAAAAAAAAAAAAAAAAAAAAAAAAAAAAAAAAAAAAAAAAAAAAAAAAAAAAAAAAAAAAAHsx5KPzAmBPSyj7c+RR880198rjrj+aj22ifuCj/ABvzmbDxVFkeI3a/zUuyn1/sx+2JIx9n0R97LL8RD6T5ppH7uuvxsvoIBFicQAAAABSrvkJZ9SqP0N4ir/BT6l86N6fv49ZHIpDtNkuqGseq+z+veU4+67HwbXbdKGzZvk0At2HyKx4012yhhe9nSonqLopa6sN6dgyw1Sa89wS3u0lJRvLWpbEKFjqlIk0lj1ddXFzbV6c+JlWs5Qkp8TBzrQqLc2lJtweHsUM5xtecHdb0KFxRnHjI07mMk4cZJRhOG9rd77pb+Qyi2we8d668lTiPQ1w2OwxshnJy3DctouZgDIheYcb4XxYbih3gNkIUZCZzSoynljzM1zlJDooyXOaUix1fXhdaQYuZXV45bWM7jSU72FGrQt1bql+qQ4t1qms3rarSl4qljMknnfswdFy40LKFrKrTrVeNc8Qlr8VFLdrbUm2sYT2L5SRs5YyxLyluCeT/AMl4w3A1IwfOcB6q4t0ozXiXanNcfwbJos5YQMdaNmT4+Y/0UdncFlzfJTnbpEZSKz2kujc1E0eZJZLGSIR0Kk9GVbynVoVp069xK4oVKMJTjN1FHWhJpPVcdVb9nTuzvUpwv6drUhVpQnSoxoVoVJKDiqeVGazjKaednK1veSCeUfmuINq9zdbtacDZhxyRhvXTA+v2j0Q2GyFI7oriZ3tx2SvTv+UZDKj0SqjXCkbzI1zepkhBDi1r22PUkLMc4NLkiVqemwhVtbO5uKtKpxlatcXsqMVmolNKUYY2LWcYp42YcsPcQ3jpXF1RoUqkVSpU6NsqsniLcXhzy+TMtvU2thrzamSc4F2jRxXFuc4O3z3HuW7YhEdhMYZLogxlY6JZBWPJchxrKttrUSTj5TYbc5GSlUUkQ3Rg1QqcCKIr1BNe5yp17XXrUpOlOi5zpVINzUdVycXDa9aPIlt1sY24ONRnSuFCFRKcauoqkJeLlS1VJS8l8udmN6PQ5nXezLuB9Xdh0+1HKO4r3r2P2SwTKtZMR4R1nmUUnuEsTY4ymYgIy3lvMEjxzGoTCzMmIWNqrHYCnJtepKhVuV1Suv8AFpFJVkRoqNpSubig7aynbW1Cqq061WLjKtKMXxcaak9fVjJ5exLPyFvUualCjW4+5p169WnxcKdJxapxm/HlPVSWs47FnLSexYbxgTqM4Yi2c5MrNWgb7nrEGu+bYltex7m4vedhJk3Y2xVlJruxaiw1J8fpsiO19rJGZezpaVfG9G71qY/mODcnbk9WpFLZBFOy7VS20hTvlSnVoyoSoVeKjryg9ZSi9WPjauFhYXvnjq5bdwuLKdo6kKdWFVVaevJKM09ko5exPrfNuWTnbx5xPq9yamEuT9iGc8O7AZfm+zEk3BzlI8AztFk/GWP6EwCuKYJAU89ak9jG9vjmzWlO74iajjDmJ0Y1VqihjS7MLq9ZtVUutIVL50qlOjGjGhRVWLjOeWpTkotJqLxFLW2rGxLO3Ny4W9nTs1UhUqOo6tRwetGO/VjlZ27duPm2mk0XD2fbtKoAAAAAAAAAAAAAAAAAAAAAAAAAAAAAAAAAAAAAAAAAAAAAAAAAAAAAAAAAAAAAAAAAAAAAAAAAAAAAAAAAAAAAAAAAAAAAAAAAAAAAAAPZjyUfmBMCellH258ij55pr75XHXH81HttE/cFH+N+czYeKosjxG7X+al2U+v9mP2xJGPs+iPvZZfiIfSfNNI/d11+Nl9BAIsTiAAAAAKVd8hLPqVR+hvEVf4KfUvnRvT9/HrI5FIdpzx8ru049v49z+sZz7OXl+32Q2Y3bec48v0/j+HwjA+3Ju9G/pAGc82d2N/Jyrqzt7QH26jD6v6urO0AE8cz2NbelY9K3rpAAADmlfjThSvq8Pj80Zy/sln0/bPKNnLn04+hnAwAAAAAAAAAAAAAAAAAAAAAAAAAAAAAAAAAAAAAAAAAAAAAAAAAAAAAAAAAAAAAAAAAAAAAAAAAAAAAAAAAAAAAAAAAAAAAAAAAAAAAAAA9mPJR+YEwJ6WUfbnyKPnmmvvlcdcfzUe20T9wUf435zNh4qiyPEdth5qXZT6/uYvbDkQ+z6I+9ll+Ih9J800j93XX42X0EACxOIAAAAApV3yEs+pVH6G8RV/gp9S+dG9P38esjkUh2gAAAAAAAAACnx+NeAfba8e0HPDjx4fM/N6Xx4AOf7ezsyOHleH4+XXtfh9MZa9D6Mf1ehsCtOHx4cPAMGWsY6s/bn61sOAMAAAAAAAAAAAAAAAAAAAAAAAAAAAAAAAAAAAAAAAAAAAAAAAAAAAAAAAAAAAAAAAAAAAAAAAAAAAAAAAAAAAAAAAAAAAAAAAAAAAAHsx5KPzAmBPSyj7c+RR880198rjrj+aj22ifuCj/ABvzmbDxVFkeI7bDzUuyn1/cxe2HIh9n0R97LL8RD6T5ppH7uuvxsvoIAFicQAAAABSrvkJZ9SqP0N4ir/BT6l86N6fv49ZHIpDtN5WmWoynZfkpNtr8W4FbstbLFbTYLi2OHpnhrS75IZo64JEK6UIGiUKE1HCOReqEtY4SZQY6NzElbyla95PJRknH2011d976Tt1VrOlbu3rSnGUmoSksKLcVnWlyR2N53bSzt7d1rCrxdJVKvfFNRajHXUWnla7WVHY222lzmubaTRna7SxdFUOzOG3zGNs4SLFkQdTXeKyyNSGxuqn64pmuWwV/k8XUuTbarRmOLRa8ddUBKxGerRkkq05hlhb3ltd63e9WNRwxrJKUZRzuzGajLHTjHScle1uLfDrUnTUvevMZRb34Ti5LPQ3nfzMjXMeveX8AUxVXLkR7E6Ztw3CNgMY16/xh+7JsRZHo5Vhkt/8ARl6eusvXmjQ4/wBoZD1pkzd0f+2rMh6sR1Xajc0bhVHSnrqlUnSn4so6tSHvo+NGLeM745i+Rs0qUalKUI1I6rqQjUhlp5hPLjLxW8ZSbw9qS2omU/k+dvU21DFpQdiPqezclQJnRkxpWe4xu6agWQZVklOf2ZWTS7H6fqkKRKXrqauVkHWdS63Xl2u15aC+Pv6173ndcau94ScZVdSphSU1Ta1NTjH47STUXnfu2m/elxx8bfi/1aSTjDWhtTi5LxtbV96m9ss8m/YSXJeSR5R6IYnV5rkGpmSUcBb01i5zMINi7nMWpAZdWlHF3xe1SFbk9pbbS6VVGuDjD0yIlD/bA0+xDWiiscdKWEqqoq6p67bSzrRi8b8VJRVPZ0Sa6SR6PvVB1Hbz1Fv965Lrppua+WPTuw30uYuS139wDh4zPWXdZ5rDsWJLW+95kBzlD3dwiljqYSQhMnMRYJK6zOBlGqlKZEYbMo8x2JV6lMgVXELFJBBm1LSVjWq8TSuYSqPOIpSSljPvZSioSzh41ZPK2rOzKpo+8pU3VnQkoLe9aDa/fRjJyj05js5TpWzFLOZyc0lzadra8rXpPt214yRbal5dbU7Ezo78UFSZTgk/B1zzR1XuCq++ya2ZFpG70VCVVjFSQpDUBjW5ZdVq+jR75ioug597cS3J4aTqcdhJJZSUG1nOcPGXhU13nKq6DbVaMFccaklsficVnLbxnW1X1o/bXrk0N6NqcduOWcC66y6dY5b1CtFZLL3SIRRse1yC84lcgh/ZrI44pnK9GpTnI1KGGEPyshwKubzSbVtOjhW0hZ29Tiq1eMKjSepicmk3sctSMtVZ5ZYXKKVjdVocZSoucNvja0Ip8mzWkm3nkWXnZgz25QrWGD4y225LDDse1uRFO+SdNdHVOWcFMByLDMhyvlqZZEmcYncfk0lVlN1kPn86WISIk9zN9uTqmFbQte6HE9bLql8Oj7idW1vqsrh+LcV1SqyTqKFNNqDUdutGK1WlyrnOu8oQpXFpBUV41Klr0o4pynN7JKUtmJSezLezGev99W+SiXbp8pJm7C92IZdrNrjibJkyjeWIu1ZoxhO5/gap8Vn7jjuIt75JHp8XZQvWy2Hksrm7RRqnpTS2KDznd8oUWVIT1xpPvSwoVuNjc1qkIunUdGpCnVWuoylqxiowwn72Uobdye4xSsHcXdSnxU6NKDkpx42nKdN6uYLMnLWzvbWd+Mrea93rk5dxmGT7CwxbiZCfJ9V8dt+W86MrRlLDsgXQ3Gzky0kRUuRlsGQHK2aNiJmuKWvvYFdKFMboemIkKdrUqk5JvdC/tpQt5uo498zVKnrU6sdaq1th40Fq9DniL3ptHJKzuIyqri23Si5zxOnLEFvllS242NqOWlta5CE8f625qyjiTNOdoRC6u2JteE8PUZgmaqRRRhQROk+dlDFEE5SSQvrU6yVwe3ZKaiIa4kgfXIky5PcsSJylaS86apcUadWjRnPFWu5KlBRlJy1FrSbcU1FJYbcnFbURRoVZ06tWMM06OrrybUVHX97vazl4S1dZ5ktnKQ+zMzpInhqj7IhUOb0+OSFnaG1LZ1RU4OjmqKRIEKYvjTnqFSs8ogmzjTnGGW0404iVtJOT2JJyfQkm36EiNRlJpJZcmopLb4zeEuh5T3459xJWdsEZY1myvLsH5xiB8DynBD2tPK4opdGJ6NajXpjbJK1f21jTo9MS4tcxPLY5EHtrosIuIWF0qZQ2hhdkdGtSuKcatGaqU5Z1ZJNJ4bT2NJrDTTTSN6tKpQqSp1Y6k44zHKeMpNbYtp5TT2MiMSkYAAAAAAAAAAAAAAAAAAAAAAAAAAAAAAAAAAAAAAAAAAAAAAAAAAAAAAAAAAAAAAAAAAAAAAAAAAAAAAAAAAAAAAAAAAAAAezHko/MCYE9LKPtz5FHzzTX3yuOuP5qPbaJ+4KP8b85mw8VRZHiO2w81Lsp9f3MXthyIfZ9Efeyy/EQ+k+aaR+7rr8bL6CABYnEAAAAAUq75CWfUqj9DeIq/wAFPqXzo3p+/j1kcikO03taxymRxbkIOURujb26sRj/ALNYDizyc0L1Tce4xx6LZiXpkVnIziTD2p4Sl1QuyA269K4t5qhEsJOTHmlX0txCM9NWSlFSUbevLDWcNJNPHOnuLWjJw0Xc4k4uVenFtb2tuVnK2PlX2dtyN2dXb+DywBO6Obg5J41ysTsxR0hesUKyWFkU6uv8hUtDMUeaZY2th788Oz0cgR0ISmurmvcLiaq1ig41FJadmklFSsYa2ElnE5vLxjL2fL6BJt6Jhlt4unjPJ4u5b9nazrOWGRq1deSiISJVCo9byPGkCJGQnJMPOVLK/wAYhdqVOUVbW89TcYeTZYSVbcZfeaXbbTnX0pXGiGlT0im0tXSF05ZeEliL1uhPbtfT05xpFN1LJxTetZ20Y4WctayaSW9p45eVbOU3JyIk1P8AwqXCKc8u8k8iCR4k4oyythhRpWj0pLMLMtr27L7L7a2XW17dK0rbXyhXJp8HLlranVk10p3cNvzFhJf+3LfC/wDdxb2bdlGec9W5vHsNd3ImZPyHfysGZ34yZSE54nGN9rnGYOJ7mpPUyVehROkrRrHm82++jgoSyNsQPCc1TQy4lYmLMLrb/KpdYaXpUlYW8FCGrG4tYxSWEot6rS3bHFtNHHYVaivriWu8yhXcm3nLjtTedmU1lPkWzpIb5IWWyt6beV5KeZNIHYuV8k5uRMJTY5vDivtkktRFxqqSUP8ARWoNo8SJLWSSKpD04dIcSavz1UpTb10W1PaVUYy0W4RUcX1GK1VhqLi8xysPHPyNrbkxo6Upd/KUpNO1qOWXnLWxNp72svoWdmDpmThT+D2TOtOP87W0Ur4OGqLb5XqiR7NOU8Pb3jU6MfqkPoNV955/wuGHu/WvZvf0Z9hdXK/OMqbML8kYxxNS8otfy+TlwtI4SSiuOSRs7NSm9yvzK6W2I7rGm6dkdWhZkqNT3XuKNS4EXqTbOn2VN10TGLq6RdRJ3DupqetjKpqK1PfZbi47c7FltbkjOkHJQslDMaSoR1NTO2f67dhayeOXWedpltvAtlTjyonISuE7Pe1U3Xaycl8tmKmTVWXSVRKlWfpSdID5Dc4064XPZrterMdqr6UWVX3KKqv7P1Qc9jjvDSWphR74utXGxY1njHIljGOgmvHLvuw1863F0HLKzJvKznl+Q7/Vb/703M/84Pb/AIewXmOnlelT1BFXSXByi2sPi6DT66y39edmdnpRtTytM1Us++qPC/FZ3bm1yZZqa5H/AGBYsBb64rsnhJC/D+erHvWLNbKusSVa3rG+ciyYmaQ+HLTCLE0faZaZE5O/nknlqOtDAtJLobQ64g2z0hbuvo79TX6pShCvSaW1TpJTWrse2WHHZ0nFY1uKvVr+9qylSqJ+TUlhuW3dF4k1nkM2eUVxSv5NTQWCcn4ocOqZL2A2ozXsFlZWXdYWrX4fw/KF2IMAUOLKvutrGMkJGMrKjMiPuNWN7kgUWLKI1HPTU5rCr7oXs77fToW1KjTWNnH1VGpXaWNkoJqDa2bFjYdF5B2VpGz2a1WvUqzeVl04NRp56G/GSXTk881l19l9l9l11l9l1LrL7bq23W321pdbdbdbWl1t1taUrSttaXUrwrTt8Be7OX5c7sfbeU+2O7K3dHM19DXyM7iRSORS16cJHLH16k0idTqKHV9kTmueXpyUWl2E2nODm5HqVyw60kssq0xQeZfQsuyylebZbSmsVFJKCSjyauMezYZk5OTc3Jyzt1s5z052nSjY1AAAAAAAAAAAAAAAAAAAAAAAAAAAAAAAAAAAAAAAAAAAAAAAAAAAAAAAAAAAAAAAAAAAAAAAAAAAAAAAAAAAAAAAAAAAAAD2Y8lH5gTAnpZR9ufIo+eaa++Vx1x/NR7bRP3BR/jfnM2HiqLI8R22HmpdlPr+5i/BkORD7Poj72WX4iH0nzTSP3ddfjZfQQALE4gAAAAClXfISz6lUfobxFX+Cn1L50b0/fx6yORSHaTpHtksxxbAOQdYWOVlI8J5SmMans4iFY/G1JrxKYhQmkfcrJEqaD5O22oeoFcUTW8okCrm/wDDEqjnXcYJW9KVxC5cXx1OEqcZazwoz98nHOHnnayiZV6ioyoJ/qc5qbTSbzHONuM8u3b8h+JuxeXztdEuqBkpKuwOjzCZntPC+sEdodZlU2H3wK+S1k1GqkrvLrFTL2zrHe93MFLrunUa6OFKKg72o9899ar4501S1tZ41E20tXOM5b24yOPqcSrfK4pTdRLCzrPlzvx0bjL3F3K+cobhzFsGw5BNgL00Jxg0rmLG1JDjTEU3lUCZ15ZxFW6JT6bQKQTlkTIEZ1G1isRSEusdaEzczMNW5pamxEk5qui7KtVlWnTlrzxrqNScITxyzhGSjLPLlPO5k9PSF1TpqlGa1Y+9coRlOC34jKSbilyYezJFivlEdvF+2bJvEsyqWp2djyEhuaskHQjH5lCUqaCq8bFWnxS6LVha03sOXqmsxStjyhQcabVzNNvdLbVtu/ufaq1nZqm1bzk5OCnLOXNVNks6yWslsT3bNxq724dxG6clx0VhS1Vj3rj73GHlNp5XL1ET4O2hzdrhlZwzbhyYFRTJTo0zBjXSA2OReQFnNk8RqUEpT9Z5IzOzIXVySq1BdpxTdYeiqZz0BiUyyy62avbUrmnGlVi3CMoTSUnFqVP3rzFp9fIyKnXqUqkqkGlKUZxbaT2TWHsax7DrML7E5d18Ly0TiWUFRkvOOGpvr/k6hrDHXysixNkWjdbL4xZdIGp0qzGOtGpDzX1j62yBv6jXra6JOqm89XtqNw6PGxclQqxrU8ScWpx2Rbw9qS5HlbRSr1aPGcW0uMg6c8pPMJb1tWxvn39J/RGxmX02uq3VEmUlWYHccvE53WQvrBHLjjcpJ4kVBipJSTXNN0sLLtjBJbd1kLe7GG662q25sqvuuU1d7Uu+Fdar45U3SUsvGo2m1q7t6W3eOPqKg7fK4pzVRrCzrpNJ62/c8Y3GS2vXKmb06t4vbcL4bzZY04xYpIrl8YiMsxxinJ7fEJEuPvWK3GHmZOg8vWRWhzicrd+hMKlA3WPbi7vZaOx1eHVYsgr6NtLipxtSnLjGknKFSdPWS5JqElrcm/OFs5SalfXNGnxcJrU3xUoxlqvni5JtPfu5XneRplHe3anNWa8L7FZSyqsmmaNf2nHTLi+ePEfihjq0pMVStwnEJOeiimMpBMnNvlTq4PDg7zFI+ukhUKjLJCrdCOBVJKVlb0aVShShqUqjblFSfKsPDbysrm695pUu69WpTq1JKVSkkoS1Yr3ryspJJtPlZbqDcPY5o2iO3OZcmODHsmfOXTIx2SGVqjzWcbKn0tWnfTjY6jaComa0PyBwcGl8jJrFfG3hlcXBlcWpQ1rVKQ3Pedu7ZWbp61uoKChJt+KnleM3rZTw085TSaNe+a3H986+K2traySW3GNyWMY2NY2k6wouY8pztJIJds9tHr5glyURdLLch5gy6VE8SR5fG4w6xyPuTTBopA4wxsMxyye0vKl+Y4enSsayaXsz2oXyFOrtMVmQTUdHWqhb0KtZNyjCClKctaUW1rSm8qKwlvwspYOiDleV3Ur1qVFqKk5uKimk8OMVFe/acsLCzjbzlbyrO4Tdu5utk3L0VcndzxeyJ2LF2HVD2YtuXqcbY+Q1am18NIcSEi5DfNnsx/yAobliRKrb1csUJFhNFhSi6/OjbV2lpTpzSVSTnVqpblOpJyaXRGOrD+Lk0vrhXNxOcW3CKjCm5ZzqQWM9Gs8y3JrOGa+2J8c40+M0jZVFqV4YHVve2lUYnTK7Uzk1KyVyE+9ItJUI1NpKkgoy5OrTnpjqWdSPJMKuvsu72k1JcklKPTiSa9OH6TkUnFprfGSknzOO1fJsWVy4S3EnbA5/yxtHl6YZ3zjJi5jlKemsx0qkhLFHYyW5Xx+OtEUaa2skUamRgQ9FYWJrRVoga0vSKpqq1XVlh6hQbFQoU7alCjSTjTgmoptye1tvLk23tb3s3q1Z16kqtRpzljOEktiwsJbFsRDYlIwAAAAAAAAAAAAAAAAAAAAAAAAAAAAAAAAAAAAAAAAAAAAAAAAAAAAAAAAAAAAAAAAAAAAAAAAAAAAAAAAAAAAAAAAAAAAA9mPJR+YEwJ6WUfbnyKPnmmvvlcdcfzUe20T9wUf435zNh4qiyPEbtf5qXZT6/wBmP2xJGPs+iPvZZfiIfSfNNI/d11+Nl9BAIsTiAAAAAKVd8hLPqVR+hvEVf4KfUvnRvT9/HrI5FIdoAAAAAAAAAAAAAAAAHPHtcPT/AA8P1fhD7b9i3cnz8+zmBxWvGvzKekAAAAAAAAAAAAAAAAAAAAAAAAAAAAAAAAAAAAAAAAAAAAAAAAAAAAAAAAAAAAAAAAAAAAAAAAAAAAAAAAAAAAAAAAAAAAAAAAAAAD2Y8lH5gTAnpZR9ufIo+eaa++Vx1x/NR7bRP3BR/jfnM2HiqLI8Ru1/mpdlPr/Zj9sSR8R9n0R97LL8RD6T5ppH7uuvxsvoIBFicQAAAABSrvkJZ9SqP0N4ir/BT6l86N6fv49ZHIpDtJggOAsvZRx9l7KkChK+R4/wK1Rx7y5JEqxpTpYU1y5yWtEcWL0y9wSOCwt0cm9YlKtaUjgYVeRdcpsJLusvuinWpU506c5qM6rcacXvk0s4XT8y2kkKNScJ1IxbhTWZyW6Od2evo+UiDh4aeVx/Bx4emJVt9vsNGscqfUOHa/2fmr8fB3QMfb5sek49L49rjUB9vQPjTw07oAAAAOfmeX/V2w5N/wAn0g4AHPDtcfS/Nx/B8fKAY2Z6cfZjh5fg+b8z5v5+HaAfb7deNhLuC8DZc2WyUy4fwdCl+QckSFK9LWaKtqtqQrFyWOs65/eji1L24NjdZRAztq1cZacsLuvLT3WE2mG3WF3RVq1K3purWmqdOLipSe5OUlFLrbaSXOSUqVStNU6UXObTait+Ipt+hJsiESkY/r+Z/s48P9ngD2b/ALfKDnh2/wDw8ru+oARwAOeFa+V+enx9PufNGcPYucDhx9Pjw4f+IYz15SSBwMAAAAAAAAAAAAAAAAAAAAAAAAAAAAAAAAAAAAAAAAAAAAAAAAAAAAAAAAAAAAAAAAAAAAAAAAAAAAAAAAAAAAAAAD2Y8lH5gTAnpZR9ufIo+eaa++Vx1x/NR7bRP3BR/jfnM2HiqLI8Ru1/mpdlPr/Zj9sSRj7Poj72WX4iH0nzTSP3ddfjZfQQCLE4gAAAAClXfISz6lUfobxFX+Cn1L50b0/fx6yORSHaenTkq9tT4ZyYnKSN9ut+pUpprfjLDLoStmeD2+QOOcqz7MGQV17dseqNdya5ZaobVV0SAIltrbbGEJCZOTeooVzrvOaTtYz0hYvja8ePquL1arSp4g1mksYg3qrLW9tve8l3Y12rK7/U6TVKEcZhnXy901nx9mxZ2chZHJU6LOWymE9vN8GLU7GW0mXWDKBGPtbdY3x6YMf6+tGQ3s9om8/lczjD7KYc0PEDxxFphGyYZjs6XXNjujudo6rQWqjWSTx2XSV46Fa2tHXqUKUoOVavGLqVXGCSUUkpPM/10nHq3trSytuNp3FxxMalSM9WnSk9WClPLbbyvFit0c9PNi5uVA0Rl8e0HjG3Wc9LMOaP7SRDYdNiqawvXB5h5WGMpYelcYUuUWnpUBhk2nsdgsoYJSjtid6Nqey1zvZR6f3wpUkc46ijGmj7xO9dtSuKtzbzoynGdaElOlUhjMdaUYucZRy+V52ZNru1Xesa1SjToVo1VGSpSzCVOTwnqpy1Wn0/Oi+d/M96t6H7KYCx7B+Tf0nyKzzvWnXmZ5tc8m4ksdXF4JkiRSjcEOMGdpd2eCY6fzWduVOK6f8AYe8yh9lTzcsfDVyBjb0h+tlQuLujc1JXteDjc3EaUYtNR1XscspuSy0lHOIxSSW0ku6tvaVaMI2lGalQpTm5J5etrKSjtwnszna23yY21Gwks0y0h5TjxvbG/J4axZAw0/5Rw/FMtTHOTJKMo5hPpn8qKy1SXh6bPcroRiplgUWySzR2KJG9lVux6qNmub2+OC9fVwL1oRu7vRzvp3tWFWNKrKnGmoxgnb68U5pLxpTlDWm9i2rEdgrO2tb6NpC1pypOdOM5VHKU81mpeI8rVUFNJLe8LMsvJamn+l+ssA5YblCdZci40Zcn4AxTgfZl3jkUkrS2yV0jkdLNgj6w3xVylNrmobZ5DoxIVDFGp3YsTyFIvKq7lOKRSoOvG93dXFXRdlXhN0q1WvbRlOLaWZKWXhb4uWMxb2rY21vjt7ehDSF1TlBTo06VxKMZbWlBrCX7pLYn8q5CMdT5XrpyoMZ2R1Of9GNXteptBNbMkZk1Yy1rpH5JC8hMkuxUWhPbIXliSPz9KnDMbfKW5elSvchli1KoKTtz6qKb75C/Mj3Ed7mNzYd73MbqrWjKrSpV6dXValxni60cJauHtSSxuT2GKEqF5x1CVvTpShSnOjKmnlaib1ZNtuWW0svkb3MvbkyeTumb7om6boYj07xbvFsnOc0Lsd4pxvneQxIjB+L8ZxFGaTMMjyuFzKc46aMiSR7kdi2KtseVPK4pqKozyRJYVVK7JFuukL9K9VrOvUtqEKSqVJ0qcp1KjksxhmMZOMUm29i2pYby0bWVn/kruY0adetObpwhUklCEYvEm8tZfMs7uTGSz+Vd0QW4mwbqZtXPtW8fabZxyJlJ8xBsHgbFD1HHzDby7prTX+CZHx2zRmZzpihLe+xpod0EhiCR5MTFLLElaIijiFbrIdtHXrq1Lq3jXqV6FOk6tCrUhKM1lNOEtaMG9Xklh7Ocxe2sYRtqzpwo1JVdSrShJOL3YlscsLkaT2Z3FJy4uW9dsL7F7J6Ra/6LarYtR0PxA5zLNzZALbMqJZCohWLsipS8L1aD2GK4VixrKakiMtjbDHHFNMzVcqki89O8SRUoDQ9O4q0KV1Wu6s0uMjGlLGpjbFSnJ+NKT3vL2de010lOjCpK1pUKcFmEpTj79S2NxX61LHIvKe3O7M7H+G4/Hsn604LcuSb06xbprnNfi+FXuW7mWMIwjlGZu3TJU3RKW5GanJ9zxHMsM8wpI1ix4j2O8f44SOLx0CxiirOxK5A1o2Ljr12oV6nujcTuqbqNd7UZytYSjtVPOo4OKSUXKTynnL5Dqp0U5UYKyoxt6monxs4q4km0nJJSTUtuVFLb8rI75IdYxaqctBmfSaH41xLL4e15i2bjkby7kGBIJDsBDI9ieH5PTMTRDMklqEN8cRyJtbUyCdpkTTRPJSTF1vUUBamhRc+k83eh6V5KdSM3Tt3KEZtU5OrUpKUpw/X4eXDLzHO3aR6OSo6Tq20YwcOMqqM5RzNRhGbjFSyksrZNYxLxllbDETk0XzHW6+7+y01yrrVq8ws92jWdZA04ox3hKLx/DcVlMKjMPbmSWxPHzrbIW1hlRd9hzoa/ozbXLrwvcF6c9PerMtHVfxnaWdrCnVqv/L6EXUnNyqSjOo3KMp4TccYWHs1fFb1TnsHC6uq0qtKljvWq1CMMQjKCilKK5HveeRvYzHvko8bY7yIzcpmZkGAwudmwPktdqchQY2YxZjk5kLn0csh/WCcRS97QLbo7LmOqtVRnkrRVG8tlVB/QlpPVjOdJpOpUhPR3F1JQU7uMZqMsa0dXKUkntW54eU3txsIrGEJQvlKMZOFtNxys6sk85XM18xlhrzKteda+RijW1Ur021x2Rzebv1JsUQh5zbC07y1tJK/C5sisPnBLWW2PuS4czomh8TNmNHuSoouTI5CimNCqu8cQ8/mrxuLjS1W2hc1KNFW1KctTDecvxYqXvXLMtaS2+Ktu46KUqNDR8K8reFWq60oRc9yW/MuVrHvVu27ckocnHobLco6iZO32xXpThjbvYzImw73CMN4LyS6xZg1tw7Am4kx6mk9dMfzKewRpmxFjytOgMUg66SuFWFKUyPxFqmxI68dL+9VO6p2c7ipQo06SnVq04TnWqSkmoxzGM8LG2TSWXhc+drO217edzGjCrUnNxhCbjGEYp+M9rjrPOxJ8i2MjLld9FXXFGrGuu2+Q9WcdaWbBTDJ8mw1nLCmGnuPOeHpGp6xukqgGTcfscTmc6YoAUrZI68NL9F0T4ZaavoQruSJry71rxNou7dS5r28K1W5oxhGpSrThKEo52SpvMYtpYym9ry+Y0v7ZRoUq7pU6FVycKkISUotYyppJtrbhY+g0f695QjmFs1Y3ypLsTQXOkZg8mSPb1iTJRByqETlCTYaWazvyYnqlhxNOq0VpS16N1ZrnBKko+sUgZunsjhb1qUq1KdONSVFzWqqkca0M8qTa3c+4rKNRUqkZyhGoovOpLdLoeE/t0FlZBk6CbT2bzJqicfgTXLZdJJM2wWJFqyYrC0D68rXRHE4yS4KVq4qPx1OqLaGctasVK7G9GntUKDjqXmXbwi4QhByc3GMYucsKU2kk5NLYnJ7Wkkk3hLBpOWvOUlFRTlJqK3RTbaiudLOMvaWgNjUAAAAAAAAAAAAAAAAAAAAAAAAAAAAAAAAAAAAAAAAAAAAAAAAAAAAAAAAAAAAAAAAAAAAAAAAAAAAAAAAAAAAA9mPJR+YEwJ6WUfbnyKPnmmvvlcdcfzUe20T9wUf435zNh4qiyPEbtf5qXZT6/wBmP2xJGPs+iPvZZfiIfSfNNI/d11+Nl9BAIsTiAAAAAKVd8hLPqVR+hvEVf4KfUvnRvT9/HrI5FIdptR5OnbPXPCmMN1ddNpUWXU+KtvsYwSLGTTCjVFX+axGSY4lLjIGQzrHMHthaFLQ42vi65eotXHKizG5IhKRULcjnNrrb+1r1alrXtuLlVtqrnqVJOEZpxcdskpYxnm242lhZ3FGnCvRruoqdeCjrQSk4tN4eG1s6E+jZvO31Q3F1kgGLdodHtkI5mWZ6TZ0nyHIMCmMAIhBGesRTmEOF5UPyA1sUgP7DVjpMYy3RyPZEbuvNhaVuRKU7EoVEKViZfi7tLidWheW0qcbmjFxnTm3xVSE0teDmk2sPZCWMc+9NLe4oQhXta2vK3qPWhOK8eMovxJara3rDks70ltwQJskv5OtnxXFoXqOzbMTfKp0xukM6zdn2+GwdsRRRK1uKBLj2F4rgjzK0Kkp1XLUL46SqQyCx3bFTFagbrVrc/qCWaa27/lKcrriKcHDVjSpOU3rPOZSm1FLZsUUpb22+aOs7OMYxt1VnPWTlUqYglFfrVBN5y8PWbWMcxIfKdbd4t3D2ExdlLFSGYII3DNd8KYqdiJk0trQ7GSXHqRyTvpyJK2vb2nOaTb1hVW5UasTqFFtL6no0tbaUu00fbVbahWp1dVSncV6ixLKUaksxbezm2res8ybNr64p3NWnOnlRhb0qb1ljxoa2UsZ59nJ078XduzuziHYblZHDdyCN84S4eU5W1smpTdImZqb5zRnxJCsSx6UF3sqJ/c2qi49dB3m5oJpILilaYxAYpUIrzzSk8dnZ1qGi+9JuPHOlcwerLMVKrKq4rWwuScc7OXBvdXNOtpDviOtxaqUJLKeWoRgpNL+Ls5WmscuNr3J57H4u2Y5ZrfzZWKxyRu2Jsh6n7By1PFZT1KKyR3jKJqxUjdGR0NZXF7sY1ToU2LkdqxucFpqMtQWrJuqdb1OldfUKtDRNjQlqxqwubaOU9aKn4+HlYyk8Z5+RnXZ1adTSF3VWZUnQuJ4fiycXqtpJ7pNfJ85gdjbbXk4dJce7IyjS5Lt/kPZHO+IZfgeEuuwrLi6IRPC8AyPYislb5RdjWWOi6U5DbS29JVmd0za0thytOTwQtCK9xIc+udtpC8nQhcu3pW1GpGrJ0pynKtKntprDhFQWVmSeXnO3eQKvZ20K0rfjZ16sJQjxkUlSUm1LLTetLD2NbNnyENa0bg6xSHTl/wBDN6I7mO7FzFlI/OWBMw4FIiDtkXFs+cWe9hkEZdovNHFjZpHj2RplK10VkFvBLkmdVSqlpRpprO7Rea5tLmN1G9snTc3TVKvRqycY1YxfiuEknqyisrDi1ytvkjoXNCVtK1ulPUU3OlUgk5Qk28rGdqlve3o5MmOmx79ok1UxBH9O45sA4nRVc5PuV8xZ7WRZnf58tcFLF1rjcZxhC173G4tG4eQzuC1udjZEpkL4tlTkhe+rI2VlVV6KMb2UaruuKi5wcadGnmSjsfjOo1HWznDWqkvkIq0rWMqXe6qPUlrTnJJOe1NKMFlLC2J5y3ybcl88pZtnj7a7lCMwbX4iaXnsEmL1ip5jTLktgayHFRdBMX48iTgjk0eRO761moFj3FHClyO11Vlrmg4rq/UbzzU5Uej7SdtYwtqzWulNScHlLWbxjdybdnVgzd3EK1269NNwzBrWW16qWcpt8uV8mTaFOuUB5JHK268N5SefwfehTn0mV4MyG/4GRn4iMw9H8iYxboPH7XRsn1zwlmskisRRxNNJWNiPa4+ZN5C0Im94KiEWfVzCy10LLSdO0no+m7VUdWpBXGZa8oTcm1xaisTes05OWE8PLxl9zu7CpcwvZquqilCTpYi4KUEkmpZeYLVTxhNvm2oxDwvyimIsPcsnLOUBsjU9f8IS7M+c5erj9GxkRZITw7NTJM2fnFNN8iNYKv0dOlhC69vrJao3AptORluae5UWoJ6qthWq6IjYpwVeNKlFPLcHOlUhLGdXOJKGx6qxnlwc9O8p0tJSuUpyouc21sUtWpGUXszjKc21h8+1Z22tqbttqfovvktyRiVvzplfUOWY5lWIJyjyC1wqNZsVQjJUcIRSs5uQMDydEzXOPPqdEsaiqvLTbIEDeYmOVx85xoai3uba6vLKMKipUbuFWFaCUnOlr0ptw1nqqWJR34Tab5cNGKFxb2t0p03OpQlTlSnmKhU1JxWdnvW09zy28b9xkThvankndSMZbpxnABO7OQMibQ6i541/j82zBHcUMrHC6ztnTJInGOxyGSy65zIe3eqdzm09WmVUMpESaEcXiRlshfKE81W20ldVLSVeNvCFvXjUcadSUpSSi462ZRilhbFFJ5TbzsSc8K9hQp3MKU6851qM4a04pRTe6OE3t2+NLYtiw3nCwme9ssZOPJQQ/SYhDLqZfYN33HYta4mNTdSD3QNVh97gZSRO9WvNzrfJKPLinNvb72ApDRvoafR0qdbamv7YWtVaSq3b1eKnQhTTy9bWjnKxjp2bTjlXg7GnbrWdSNaU3sbSi08bdxf+rO4WtDhqDNNCd5Izl5Rh2uVC894Sy1gcuKumSsS5RuYuxh6aVkZmzi0sMjgMmaDVBq1GW6JFqFcqdTCk6pa6NT1Eo7q0uFcxvbNwdXi+Kq0qspRhUgnlYlFPVlHkb2YbT6JLe4oO3drcqahrupTqQjGThLG3Ke1p5+XdswY3bSOWh6aN43h2m0e2CeHpnPkDtlDNGf1cVYXSZKHYppSs8SjOL4S4SGPx2NRWjWrdUT6okCiSui+Tu7e70WN7YxHJum2V65TndOjFSSUKNLWlqYe1yqSxrN7NiisbdryQ3DtEoxtlUlJNudSpqpSytiUEnhJ876OZqC8FE4OPyzCStlFmT0ODTHQ63IarDBMZUZOIaat63o18SJmVKxmq2rrRvtU3ulhxRTbVaaQmUq7CE5k9fjuKqOhxbrar4tVMqDlyKWrtSfo6UQ0eK4yHHufFa3jqn7/HOs7PpLVyJbAbMgTmzFJstPxdZMZNZjY6fFtBU6OgVr0tpDzZoUwXXsJcsMj1G66RWMl1zRY8VWWt11UdCajaGvqR4zVU9Va6i8x1sLW1W9rWc46DSerry1G3DWeo5LEtXL1cpZWcYz0lnDY1AAAAAAAAAAAAAAAAAAAAAAAAAAAAAAAAAAAAAAAAAAAAAAAAAAAAAAAAAAAAAAAAAAAAAAAAAAAAAAAAAAAAAPUDyd28uqWHtO8P44yTmNkis2jlJ/16YFjRKlShB13yhNn1u6oe2sC1EZ0ppc0C2zqKo3m2KLbDOYdYYXZ4rSujb24vq1Sjb1Jwk46sktjwsbPQer0bfWtGzpU6laMZxzlPesttZM1PHMdGPnhI19wJx8FxXe5GkfitT0Hd7p2PxiHtPK3sPJmKa5/zlMou4FO8ZluYMlyaOupJZ5RLmxP00enRpcSilJRCkotagVJ1Nhaggk+y02lpxRZlLrLfq+jISp6PtITWJRoxUk96fMeBv5RneXEotSjKrJprc1sIeHecgAAAABSrvkJZ9SqP0N4ir/BT6l86N6fv49ZHIpDtAAABXwfH1Bl9H29AHH4/7f6/mjA+30fQhx/8g/r9uOxD6SdMAbK5r1dlMlmmCpp2DSaYY/k+LpE59jkSk3XGCTKiG2SMXQ5iwyBAk640bkVOuaFKmeEfUf8AgDglqYb1SGvQpXMYwrQ14wnGpFa0o4nD3rzFxbxzNtc6ZLSrVKOs6cnFyhKDaSeYz1VKLUk0k0t6SlnG3BBfl17fzfLE25bOTcRPlfKABzx/V83yu52xlvP2f0g4GAAAAAAABzxr5Xp/Mp83/wAqDOer0IHHGvx9QYM5bwubYty3792/5QBgAAAAAAAAAAAAAAAAAAAAAAAAAAAAAAAAAAAAAAAAAAAAAAAAAAAAAAAAAAAAAAAAAAAAAAAAAAAAAAAAAAAAAAAAAA5+Z83y/K+Z6fpjPJy793J19YOBgEjIfkJH9Sp/0Ngu6PwUOr6X8xxVPfy6yqEpoAAAAAUq75CWfUqj9DeIq/wU+pfOjen7+PWRyKQ7TnhXtU4eX5Qzh5xv6tvzA4GAAC2vC58fL9mAAAfb7f1nPCtPzf19wMA44fN+PpAMcv26gM4e/wCh7Ob08gAwAAAAAAAAAAAAAAAAAAAAAAAAAAAAAAAAAAAAAAAAAAAAAAAAAAAAAAAAAAAAAAAAAAAAAAAAAAAAAAAAAAAAAAAAAAAAAAAAAAAAAAAAAAAJGQ/ISP6lT/obBeUvgofvUcVT38usqhIaAAAAAFKu+Qln1Ko/Q3iKv8FPqXzo3p+/j1kcikO09Ev8H+jmwHVOURyHq8hsV55jmoF8KxMdcoh6boGQ8gTpnWxpdefkG8qDWJ26+DrHhRSVG9Zry2vqawlQVdeVWh05Ki3YQuNZ0XcZqpa0m4KElqpR8bLbxFLbndtRc6KjVSup0lHjFRxBtx2SctjzJ6qS5c7Nm3lzH/KgZE5cFtwpEoZyjLs5OOBshytA5xhza49rI8Q1zmUcSLFrSkPnuAWRRVoeb2450cGlid39vMkDeieFzegc0zI4nINtG09EutKVlGUK8E1KFR1ozUZbM6lR5a6Ungjvp6RVKMbpxlSm04yhGk4tralrwWc9De1c5nVr7qTsXqDo/q9kHUDGGAGzabbCNMWXJtuPsXJcJo2/GLLka9Wq18wJrVTNipMzVyTOIeWc6zxG3ReRuCVzc7UjsuVpHOEHQ7juLuhdXleFzK5lb2z1IW1tGq9eSX6pVrOnh6qb1YptLY9+066FvWoW1GpaxoqtWi5Tr1nBaq26sKOusZaXjNprblvc15w9v4Jsfj3ZTMDPtvH3aO7EO01epnlIl3Tx4gx2lE4WnSpxkiG+IU7D1jVIj3Ux2blsSuvjZ6dVbVoraktLLL9Ba1aFW3pStpKVBQUYYzsUFq6rUvGUopJNS27MspbinWp1ZqusVHJyluw3Jt6yUdmrLLawkntxuaWbnIs4XxlljcJ6lOYIezZEgGtuAMzbNu2PZEktXsE0XYvZERUdZ3pAbd0Zwb00jkDS+HNq8pU1ufWi1tdkS5sVq0h3JperUp2kYUpOE7ivStlOLalFVW9Zxa2p6sWk1tWdm3B1aNp053MpTipRo0aldxlti3TisZWzKy842btueXPTUDbnNXK0N+52qe4BOM8ntFuoGZ8x61H2Yrg8McMAZixmpY3GClY7kcJZWKQM0LrY63In9tclkgXPLQyNzGsXGtbrK00g4rq1p6Ndpc2zqU5d80qNaLqVJKrGrlS11Kck2ntT6NvR129xO+75oV1CS4ipVpPUjHi5U9q1dVJ4aa3vdHDbbecd9QJ8q0q5KPLW9eGGOJpdq5tvJHdTohluUxGLzd2xFAmnCpGX3Zxxu3y5meWdlkcpVKnGPSFxUIVti1lORUsTkLmpArKkuV35pOnZ1JS73p2zrzpxk4qc3JKOvhptYbWMtb9m0joN2thO5glx063FQm0pakUnrauU0svl3vm3M42+mB28HJZYq35yixRbxU2NdxZFqflbJ0dicZhjhmiKPOKycrReTTRuibWzsq+QRWy9si6FeW2ozrkdV9xlL7TS+G1pF2mkqtnTlLvepQVanTnLWVOUWlPVc22k8rlxnkztety++bKndTUeOhVdOc4pR109qykktZPfsXyrBolF0VQAAAAAAAAAAAAAAAAAAAAAAAAAAAAAAAAAAAAAAAAAAAAAAAAAAAAAAAAAAAAAAAAAAAAAAAAAAAAAAAAAAAAAAAAAAAAAAAAAAAAAAAAAAEjIfkJH9Sp/0NgvKPwUP3v9pxVPfy6yqEhoAAAAAUq75CWfUqj9DeIq/wAFPqXzo3p+/j1kcikO02G6T6WzHceA7HNGEct2I9iIXGYo6RDV60tM0Omy0GPf7Vc8JYJU4zRgar12Ni2hslaiIrmN7Ne77W05uuTKklT03BeXcLWpQdejrUJOSlXxlUZrbHOE2lLas7s4zyI7rW3lXhWVKpq1Ulq0spKpF++SbfvksbM56TYrIcRZZ0i5FrZnDm56C7Hk12X2Hw276n4Dlx7KpyDHHbHzq1u2YsyFx8hYrdIrH5FD21PBVTkfYkUkrUSFCuSJEk1aFDzwQqUbvS9GtaePTo0Kqr1op6ktZJU6bbSy023jkznB1yhUoaOq0rlas61anxNNta0XHOtLCzhPG3n3bNh3m0uumwXKaaqcmflbTBjec7RjB2qUD1FyriePSJhrJMK5oxffRjd5JJ4sukhBTG0ZYaiWZya5LaQVaZFIpH3CWKWtKoYShrbVaGjrm/p3jVJ1q7r0qk09WrTmvexe3Li8px6eo2uKde9t7Odv+qKnS4mdOMknTnHZrSTawpJb8vdsIm5WWKyXNW0Wi+nkCcGrNW1eJdQ9ddUsuLI7J2p0IfNim5S+UdISdPXtc3tjs4sSx8Tp3l+fHNHYjcl65M/Ht7kgdk6WbRklSt726qZp29S5r3FNSTThRW+WrjxVLVbSxtSTWx7YtIJ1K9tQjirWhb06M2uWq8rVcnsbi5LDzvxylvckUV4mvlEssawbEqmzEUoy1hvYfS+SLJI8tNzVCclyxGmTtiBe9ti1exq6rJVFEsYb1aFyUtrg4O6CqRccSeUZftpR8fYUrmgpVI069vdxjFNylSi23qrflKSeza1nBro5KjeVKNbEJTp1rZuTSUZvCe3dyNb8bTJjQfUXZLkxL95dr9xManYQiMB0/wA3Yfxwomj4xWpspZ7yGZHkGPIPC7GRweVcoQP5jW42XyFjTLmVEXeSuUrbESdwPR815d0NIKytrSfGzlc0a03FP9Rp0k3J1MpJN5wk3taa5sz2ttVs5XNavHi4KhVpwzKK4ydTZFRw3lbN/SnuziBtUcXSvc7kds26k6/Jkk42Sw/vWwbdLcOEOCVBM5bhx4wcjw0qeIGhXmJipStYZH1dQ+tyJTae3o7UNhlb3WQRlsepbicLPStO6rtxt6tq6Lq4erCopJpPG7KWebLS6HHRjK60fUo01rVqdfjFTTWZQlvcU2tze5L6D+9rMcSnSLkgcM6d5yRlRLZLPe6Ej23dcTqnFpWyrHuKY5icvEbGdMG9qXrrmJbLnZOheGIlbdaaelKfW84ol1YnZG35tZxu9KVbujmVtSt1RjUw0qk5tOSi3vUdVbUt+V1Yrwlb6Pp29RatWpWdSVPWTlGK97lLOG9+OvO00Mi7KkAAAAAAAAAAAAAAAAAAAAAAAAAAAAAAAAAAAAAAAAAAAAAAAAAAAAAAAAAAAAAAAAAAAAAAAAAAAAAAAAAAAAAAAAAAAAAAAAAAAAAAAAAACRkPyEj+pU/6GwXdD4KHU/nZxVPfy6yqEpoAAAAAUq75CWfUqj9DeIq/wU+pfOjen7+PWRyKQ7SpSq1SBQSsQqlCNWRfaaQqSmmJ1Kc2yvG0wk8m6w0oy2vbtvLvtup8ytKhKMZLDSknvTWV7cpmVJp5TafOtj+R7yodHh3e1XTXp0cXdbzLSului5SvVdTsrdWwvpCs003mWVuurbZz+bbW66tKU4146xhCPvYxjnfqxS+ZIy5Sk8ylKT52236Wz9Wp/fGG4+9keXZmvVF0KVXNTksbrlJNtbq0KPuRnE1OLpzruFhlbraVuurSn8qoShCXvoxljdrRTx6U/ZgRlKO6TWcZw3HOOfD6/SUBCpUmUlLEyk9OsIPLUkKiTTClJKkq+hhSgo+y600s4sylDLDbL6X230pdbdS6lKjbCxq4WrzYWPRuxt3bjGXnOXnfnLznnzvOD1B6o85UqPOUqlBxihQpPNvOPPPOvuMOPOOMuuMNONMuqYYbfddfffdW666t1a1GEkkkkkksYSwkt2Et2Mcwbb2ttvOct+l5353HZucjkL0QmTPD88uyZFSlEadzc1q4lJSlvM5qYpUebYRSlv8AJ4FW2U5tKU4cKUoMKEIvMYRi3vaik+nakZc5yWJTlJbNjk3u3b2Ube5OLSrKXtS9a2LiK3VIWt6o9ErJrdbWy6pSlMYUcXW626tt1bb6VrbWtte1WtBlpSWrJKS34aTXLz9fzGIylF5jJxfPFtP0oODivdVZy9zXLHJafWlx6xeqPWKzrqW0tpU1QpvMOMrbbbbZSt99a0ttpSnapSgKMYrEUkuZJJehczEpOTzJtvpbb9LKIZMAAAAAAAAAAAAAAAAAAAAAAAAAAAAAAAAAAAAAAAAAAAAAAAAAAAAAAAAAAAAAAAAAAAAAAAAAAAAAAAAAAAAAAAAAAAAAAAAAAAAAAAAAAASMh+Qkf1Kn/Q2C7ofBQ6n87OKp7+XWVQlNAAAAAClXfISz6lUfobxFX+Cn1L50b0/fx6yORSHaOFe5UAc82va8PDhX0/8Az/OH9Xt7OUzh7Nm/Yjju+D9dKf7QMAAOFe4AOaU4+rSnqjKWfSl6QcDAFacO1UA1jYwAAAAAAAAAAAAAAAAAAAAAAAAAAAAAAAAAAAAAAAAAAAAAAAAAAAAAAAAAAAAAAAAAAAAAAAAAAAAAAAAAAAAAAAAAAAAAAAAAAAAAAAAAAAAkZD8hI/qVP+hsF3Q+Ch1P52cVT38usqhKaAAAAAFKu+Qln1Ko/Q3iKv8ABT6l86N6fv49ZHIpDtNkGoerGtEtwrk7bDcjNspx/g7Gk1YcbNGL8Jp4Y/bGZinL2gJdFLfDGuZuqNiizDHWlahd3OWyNvcWhWXava0lC3BJdx4Lq5rwrUre1oKrVqRlOU5twpU4xxvlh5k87Ires8qwd1vb0JUp1riq4U4tRUYYlUlJrLwtiwuve9uOS6NttNtdGHVnHW9el+Uspy7Xma5qe9d5Pj3YONR5hzVi/KjVEz5u2onF3gx6mBzVlkMVQrX2jkwWNpbEQrYG46ro7LXxJGdLW7rSualndQhCvCnGrGVOWtCcJNp4yk4tNPY+TlM3NtSjQhc29SU6Upum4zWJxkk2s4eMY2bNzZklodySuvuy1sTuyjvji2ycTPEMhzSwa7a9Ercl5ORxeNR412emjLE5UttkFwdMmdSe1lKIo+N0td15Zi4pGRYajOMKgvdKVrdtQs6mpGrClKvVahTbk0swW2UsN4exLY3kntNH0a+rr3MNacHONKn400oqTeu90dqeM7cJc5olFyVJmLodqC/7x7Kw3ATRK0GP2lyQSOWz3Izq3qHVsx/juFMyp/lkoVNyY5LcvUEoktjazITl7YiXyByaUK93aUSk9yS8l7dqzt51nFzlmMKcFs16k21GOeRN73tws7HuOm0t3c1lT1tVYlOU/IhFZlJ9S3bVta2reZ436Ucnjs7i7ZhZyf8AmraQ3M2puHJZn6TxjZyGQBLDc5Yox2uTJZ/I8UumN7LHuFqmdCrQurRH8gt6h8fFL5H2K1Ci6rJHuLcfft5bzod+0qKo3FRUlKlNt0qk1+pxnlJSTeUpLG3Cxz9atbWvCt3rUqurRhKo4VIpKcY++aaezVSzhrl6SCNQdNcCSzW7KW8G5mS8lwPWbGuUY5g5gimDGSKvmZ8yZdfmK2ULYpE1U0XERKJExWKrG6UuTvJ0StE6tlzkjbbyXFuoUpmuryrG4pWdrTjOvODqSlN4hTpqWNaWE2229ixu+QitranOhUuLicoUozjCKgk5VJtPxY5aSxzvp3bc/luRpng+C6/4d3W08yNkbIOrmYZzJ8UK2HNDHG2bMeHcrRdBe7VhM9UwxUfD5AZI2FK4SVkdI+ShIsa09hahOZUwlUetLurO4q2t1ThCtSjGonCTcKlOWxNbE08p5XJ6UsXNtThRp3FvOU6M24NTWJwmt6ljY+v5FuNYvx+PlCxOEAAAAAAAAAAAAAAAAAAAAAAAAAAAAAAAAAAAAAAAAAAAAAAAAAAAAAAAAAAAAAAAAAAAAAAAAAAAAAAAAAAAAAAAAAAAAAAAAAAAAAAAAAACRkPyEj+pU/6GwXdD4KHU/nZxVPfy6yqEpoAAAAAUq75CWfUqj9DeIq/wU+pfOjen7+PWRyKQ7TJPBDOjgDpFNjM06ty/YTVplmbvj+VtxrvkTF+OJdN10JdFzZBa5xhjcbWOzJksXNU/Jj7euNd1zc0lWLm01hXqrr+etJTUqFO5jRuHHWXvZTjHPvuLclrR6XhLfyHTSi44rVKEqtFPV/XKDfk8YtbGOZZ37tu3bxvPKsU7A8ktrzm/VSBOmqOvGK9vZbgmb6g9fUk8j7rmx+xqtyGgzyXl1zSs+QMkSEqBmJ4YoOniZ0XtaBxuZo2SxMkdcFcoqLKM7fSlahc1O+birQVSFy1qYpRk1xappYjh7dj2797ZYXUoV7CnVoR4ijTq6k6GW1rtbJqb2y5Ftw9ueREefwfTzd8l7X/7rOxVPm+hEn8PzBPpz7jit3+UUM7NvwkedP0dWx7SPRC/yvOX8DV2bMPNN7/o5tzNG4uCqN3/ACDlaKdjNqWFLwMkEq5PDamPRNCX21rnI1CGHrk6BtLpXqhy4xC3uB1hZNKmdSIPupTm23Co018BavkV/auXMlmSy+jOPlZZ6Kf6tcbUm7O4SzyyxHCS3t7G8JPcVPIKKErXsftVJnkwtNFIlyee0khma9TdQtAgjKMiFlr1bhffW0uiQsw9PU2hlaW0pwvrSlLK1pjTP3PaqO931qorneZbFztdD+XlGi88dcN5wrS4cnu5E+jm3FrpqXHfwexz6lbdd0blhST1NKca9TIM02Skl338OPCy5RdbZbx4W8+va7fl6pNacWtulYYjndmM462Pp5Pabyw9FJr9bdPPLvy1s9u7dv6awom5q/g9KqjqTcluk/K10Xxih9tbbnNM36ppkDg4oLa9s1KmUN7g3HqrKdSLVE3pb7qG1ttuy9unFj9bZS1sbca0o6qbXPiTXU+cw01ojLWNa5Wrs3rDzjZuyurp5FpTFyVQAAAAAAAAAAAAAAAAAAAAAAAAAAAAAAAAAAAAAAAAAAAAAAAAAAAAAAAAAAAAAAAAAAAAAAAAAAAAAAAAAAAAAAAAAAAAAAAAAAAAAAAAAAEjIfkJH9Sp/wBDYLyj8FD97/acVT38usqhIaAAAAAFKu+Qln1Ko/Q3iKv8FPqXzo3p+/j1kcikO0zz1M39nur0ByZhJ3xlibYfXTL65sfJzgrODE6PURvlrLYSU0zmLuDE8MT9EpikTJkyO54a3CtipIlRUUpDFjY0LW7iurGnczhWVWrQr04tQrUZKMknvjJSi4zjsWU10J4yddvdyoQnTlTp1qU2pOnVTcXJbpRaacX0ra/Qz9Nqd/JjsljPH+AotiPD2teuWNZEum7BhTB7E7NkfdshuKBQ0KsiTZ6kbxIJHL5lYyKlDEidXBwLsRs5xiSxNeYYaoMW1jChUnWnVq3FxUioyrVtXKim2owjBKMY5bbSWc8uBcXkq0I0o0qdGlFuUadNbHN7HKTknJvGxbVhc5ZGke4sv0dzI4ZnhMTjcyeXDHM6xuY0So50IbC26dtdjWucLL2hSlVVWoirKGJLbjakXGV4HWXW9ob3lrG8pKlKcoJThUTik3mElJLD5G1hmtrcytavGxipPVlHEm0vGi1nZ1/2byA8STxFi7KEAyM5QSF5Pb4RLGOTrcd5GbL3qCTVMzryVp0blrQWenq5MTrYVVI4I7jepKCDLizyzybjCTJqsHVp1KanOm5wlBVINKcNZY1ovkks5T35Wd+0ipzVOpCepGootScJp6ssNNppPantW3OzbjkJxgO42RsMbd13EwOwQbDEyR5Bk02jsChTDcnxdHGmVGOSd2xygi5yu+tICpYHZdGL2YtYReQ0HVtbVLapJRqEsM7SnVtVaV5TrQcIwlOb/VJOOMTcsYU8rWTSe3fnanLG4lSuXcUVCm1OUoxjF8WovOYqD/WtPGNnJjVwsZVZH5VV3dsV5mxlgLUrV3UdRsY2GxzOE9wXG5aimkvha8+ql+x+zLJFK3lDCoHKDK1IkUXjqFOgcEFaoKUJJvN6pzU9GpVKVS4uri64h5owrOGrGW7WlqxTnJLYpSeVv5sTzv26dSFG3o0HWWKs4azcltyll4inl5SyQfqPvvOtV4XlfDrljbF+wevObqMyrIuCM2Nj07QtVI42eWoYJtG1LA9MTzFJk39RJT1empZbRalTt/TkyhayR5czz3djTup06qqVaFallQq0mlJRe+L1lJSi+ZpYfLykNC6lQjOm4QrUamHOlUy46yziUWsOMsY2pvk5T8Nu975ttbF8S4sR4zxVgHAmC0z9ZjDB2FWR0Z4c0u8rVlrpRLXtY+O72+yaWvqgqzpbu5uF1pdtFJyZIS4Oz6udVpZQtZVKvGVK9eq1r1qrWs0t0UoqKjFbcJLlZm5u5V4wgowpUqberSppqOWtsm23rSb2beveYLjsOQAAAAAAAAAAAAAAAAAAAAAAAAAAAAAAAAAAAAAAAAAAAAAAAAAAAAAAAAAAAAAAAAAAAAAAAAAAAAAAAAAAAAAAAAAAAAAAAAAAAAAAAAAACRkPyEj+pU/6GwXlH4KH737eg4qnv5dZVCQ0AAAAAKVd8hLPqVR+hvEVf4KfUvnRvT9/HrI5FIdoAAAAAAAAAAAAAAAAAAAAAAAAAAAAAAAAAAAAAAAAAAAAAAAAAAAAAAAAAAAAAAAAAAAAAAAAAAAAAAAAAAAAAAAAAAAAAAAAAAAAAAAAAAAAAAAAAAAAAAAAAEjIfkJH9Sp/0NgvKXwUP3qOKp7+XWVQkNAAAAAClXfISz6lUfobxFX+Cn1L50b0/fx6yORSHaZOxLUzJsz1VyxuC0r4gXivDeQoZjSVt651ciZkokE6onqzHMrSUyntaxrK6SX09SrfUCgjhd1FIppSla88rmlG5p2r1uNqwnUjheLiG/Mm1hvk2PpJ4285UKlwnHi6cowabes3LdhYaaXLlroyYxcPj8fLHRj7fbeQAAAAAAATMk16zKvwG67Qo4K4qMDMeTkmGnbIha1nq3ockro6XK00aOa+uNJDzrmE5MsMdrGi5jTmrUCBQ5lOLgiSHxcfS45W+uuOcHUVPblwTw5ZxjY+TOegkVGo6TrKDdKMlBz2YUmspc+7ox0kM/mEvzEZlrlTSfPmJcg64YseGBqkU92txZiDLmF47D3ax5WSCP5zdnFix20qqnkICG+TOjs2nI1DWaZeSjMNT3GLrizLr7OWle0KtOtVi3GFvOpCpKpHGq6eVPZmSaWN+Oo6alpWpzpU2ouVaMZU1F5ype9zsWG92CLJhr5myCZllGvUjxjLis1w5+d40/42aGs2USVO8MSc9a6EoUsX68FPaQhuTnOxTqxnOLUtZbbXlCtUtZhay+aNajOlCvGceJmk4VJPVi09i2yUd72YaTzsIpUasajpOEuMi8OCWtJPGd0c52bdmdhDvCtK1p82nHj/AFeWJFt3df0ke7eAGHzdHyrevkAAAAAAAAAAAAAAAAAAAAAAAAAAAAAAAAAAAAAAAAAAAAAAAAAAAAAAAAAAAAAAAAAAAAAAAAAAAAAAAAAAAAAAAAAAAAAAAAAAAAAAkZD8hI/qVP8AobBeUfgofvf7Tiqe/l1lUJDQAAAAApV3yEs+pVH6G8RV/gp9S+dG9P38esjkUh2nol0EVYFbuRj3wetkWXIUpxgxbQ4KdlMKxg9s8WlE4kSZC1WxWJ3yx6bHpLFI46vpqOkukCVldXpvjBLtdH0Jr5e31toL3j3pe0jbuEakresteotaMItLMtVNOTXJHYm1htLaXFrxPudcSrqbgq9N6sHqtvclnDSW3azGncTAunM+0QxTyhOoWMZ/rijcNkHjVHKOAJbkJdl6PlytJAHPJzJOoZkF+LSSi8k+OJCEkgRu6MtGqcnMhK0NbKVHFTnMOm0uLqF7Oxu6kKzVGNaFWFNU9jk4uLim1yNpkVzRtpWlO6t4TpZqcXOEpuaylnKk9u/7c0QcpNrxiPX2zQSuJYsZGK5w5NfVvYTJvVH6RPvZDlrJFs2umUnL7IXV16zFu3Whv5rEx9bY839H/ta1JOqndUk0dc1rmF26rjJ0by4pQaio4p08OKeN7Sby97Ib2hTo1LeNNNKpa0KkstvM5p6z25xnG5bFyI2WuvJ56jJuXxxVpERi9TZrPJ4gyOrzj3s7yHcerXLNV37Jag6kxulV04T0MmaFM7UKTSMkqy0vrfZZa2X3o7uL3Quvcevea64+FSUYy1I4wrmNNJxxqvxW1tW/bvO12dstKUrbVlxM4KTjrS3ulOTWtnWXjJcvs2HRar64ck3uzlXKOkkIw9sPhSfQ2P5Ok8A29dsx0yA/Ti3GTgaqcSZbhPscYILGmhewlrHJG0M5y16tSt5bQfLi3Yy55U5ubjSlnClczqW9WFSdOnK2VPU1XVXipVdZuTjPCb2J43JZM0KOjripVoQp1acoRnJVZTcsqm1nxMYWVuWHnauuJcdYa5M/dnBu4MS1zwNnrXbMOoOtGStpYVmSb5mIyxdnWE4duItkbHlqCUaI3FYFIpQidWS5vSY0Iq3s7yuVL73xa1Rusfme1SvpC0rWsritRrUbmsqLpwoqnKm5puOJ5bkljDy+pbTSFGxuadxGjSqUqtCnKpGcqrnrqLedaOMLYuRLa1s2GNjTheAncivK9gr0T7/Gcm5SVnxOWutmcxLjN0LL1yJlJSY/H9j7bAlL2Q8OC65PLD42ZKyEKs9pJebGs29HXqdafurChiHFu0nUzqR19ZTilieNZLDeY5x0HOqMHo2dbxuMVxGC8eWqo6rfvM6udmxtZ5ET9JsH8ntojrxrCp2uwhlnafYrb/Bce2HUIolmhZhOL4CxPkA5xLx4ujPW6NvpsunTgkSqzXRBMm9yj1jkznlFlpElLbXPnjXvr2vcK0q0qFC2qcVmdPjZVZxScuVasduMpvbs2NEsqVna0qPfFOpWq1qaqNxm4KnF7ls3yXLlNGTHKTQfFOQOUb5GLGrF2VvmDpvqJyc8HZ6SNabHpu8YqkubZuwt9H5xiKptOY5UviKwmjotjC1AY2O5p57KqS3Epji4dGznTsdITbXGRuLlvYnFzUnnxXscdbOM5+UnvlGd1YxWtxbpUUllqSjJpYymmnjlTW3bsJv5N1Drtg/+EAZvwOVgt3lUyvztnhpwPl92zTkA9yws1xbFeanKdlvUfeDH+/MrhkplPoyKXueyK92YFVDX9MqcHE8ylee+lcV9C0a/GwhGVOk6tKNKKU5Sqx1XFr3ii/1qWJdBvbRo0dJ1qTpuT15cXNzk5QiqeZJpvxtbOMvOMZ6DXRpfi/SLlANndnMFxDWSzArplzXCXL9KIqrz7k2dK8e7G40hVztY1Gyx2vY0kzZMi1SSSXPiedMi1PH0MesZY9cmqovUnd1eveWNpa1pVo1VCrSVy1SjFOhPCwlt1XHKWcrO1vZsXNQpW13cXFKNN0nKnN0c1JSaqxy23l+MpLLw9xB2Nta8Nw7ktNjtt83QxY75Ymef4NrTqlYte5PHrYxI2BAdNMxTUxlaXhsQyxDSLmnx1Pc+oHZqZ5OyWpalWqlKgqvTO5qz0jb21GUVSjbzuLhqMZa0ZPUpRTeXFuW3K2uO3kyQQt6cbGtXqx/VJVY0aGXJYlHxqjaWE/FTSznEsGsRjNZyHtnPkKNc4MBLq3mvje1rCm1yXM9ism9zRNziekXkIFypFQ8hIsOQrCkp95Z5iVTZZUm+wlrNS1cKTi1F4ylJppbOZde3ds3nDHVytbOMrK51lZSfI8Z29XKTJs7INfJVnXIL/qtAphjDATivazMdwWfPd0ilrAhKj7QmeCnZ3vdn69TVbJCXlyRFGPTqaiblqNAa4KzE1x18VBVo0oq4nGpVWdecY6sXteMRW7ZgkrOlKpJ0IyhS2asZNya2LOW9+Xl9G4gYTEQAAAAAAAAAAAAAAAAAAAAAAAAAAAAAAAAAAAAAAAAAAAAAAAAAAAAAAAAAAAAAAAAAAAAAAAAAAAAAAAAAAAAAAAAAAAAAAAAEjIfkJH9Sp/0Ngu6HwUOp/Oziqe/l1lUJTQAAAAApV3yEs+pVH6G8RV/gp9S+dG9P38esjkUh2m2bDWcMTR/ke9ycCvM5Zm/ME/2VwXL4bAT7lNHyQRqN0bevrwhtsT3JapG3qRnSKmqSjKcyvMLvFZUo1XpW2rqDdKFvWjKezEZSxhPly9vId8KsFo+tS10qkq1OShyuK3tc6R1q/NeKzeRRYteC5sz35rTcpesy+fjulynr+VjQzWpXELJhdb0folGq6S32M9LulVUdLupTqHU/7INeJq+7Dr6kuJ70jT4z9brqUnq8+cNcmDLq0/c2NHXXGK4cnD9dqtb+oy5zol0X3zxNonkuR77QfW521t0qwpqnmnE88xVkeSZJIcMH0f7Vkmx0kiiRcyTkqW0flR0fQFOjcSnSFtdXdzRuqp3ZWHmoK8sZ3dGNnUuI17mpXpVoSgoRVVJatTLTWq0nLCbxu27Doq963cbaq7mFGVKhClVpzTcv1LOHHGxt55WuTlTMjpDufqko/hE+Ktq2zNMXM1sYomzt6zKyi5fRhQXptTJFBqJ19bW+iy1UVKFSRiUUKRXWUcTebbXqP9kpCrS69wq9s6Mu+JVJSVJYy83MJ5W3GNVOS27iWVxQel6NZVYujGKTqPYlilNbeZ5aXWzXhyT+fMO4Q5QqY5TyvP2OD49X472UakcqeblVrYocZfGnxHGkhdUyZQfU14UqSCUlKk0treZb1S6ynGtLDSdGrWtKMKUJTnGvbycVvUYSzJ9SW84rKrTp3VWc5qMJU66UnnDck9VfLyFh8l9mnFmG0fKMF5PmrPDL8scmJtThzHVrvcptrLMnTUuGUisNa+jpz+Ls91b1tEdp/UE9ejmdVPL7XHGkqFat3hxUHPirylUqYx4sIp5k8tbF0ZZmwq06bu+Mmo8ZbVYQz+ulLdFdLP2ac14qI5FKU68nTdmszUt5SZty4lx3dcp6/n42J1zQRM2X2WUT1SdarJGUY01rVVRR0q2tKEVL4XjZ0ar0tCvqPiVaTpups1VNzi1HfnLSb3BVqa0ZKjrLjXcxmocuqovMuraZP5NdtNOUhwJp1LsgblwvUbP2rmusM1WyzD8twefytum0DxUocr4RkbHbvCGZw69PLmid3c93jKi0pxudVfW+t6BM3I3WRctJXejq1zCnazuqNeq61OVOUVqOfvozU923a3HO1vozPUdte0qM53MKFWlTUKkZpvWS5Ytb3zR3Lds5bg3D2T1WkPKKckdPMN5kRzXBWuWDtB4LMMgu7crZF0YT4ezbJXWRUnDNcReYzSBliJrY9yRsRVXkoDVZiZMoVVK7ebS3uIWV9CrScKtarXnGCaeeMba1Xndl4WRd1qEruzlTqRlTpQpRlLm1Zbc52p4Wccm7addh3czXfF38IIkm3kjnqdTrs4bBZ6WFZJY0Dg7NlI/k/H0/g0elPQyE1HQ1hIdZS2LHU4hEatSs9ixYShVGkWJDcVLW4qaDp2qptV4U4Pi3hSbhUUnHO7LUfF6Wk3g1jcUVpWdZzXFSnJa62rEoaqfUntfQjW6kf2/QbdnHWQMEZuiOxSTCeQILkFjyJjW2Rx2NTZMmUo3V5iF9r0iTuyYl1aTV0PlSfqKtIYS4OaIo5xS3VvO7oxld2M6VejKg503TlTqOLktWOFPZsSzlx25WzJzNq2u4VKNWNZRqRnGcMpNuTeo8rL2bJbOXdyPZ3/CHMmY/aM/450+wy2GRrG+CW6d5glEauLtT3o83bbzFZnGcJ1BJdaW2JmlhfokSyN19ltkaTuC9gRFlJEtvVOLQdKpxNS5rPWqVnClCXI6NtHiouPRKSk/3W/pfXpicVVhQp7IU9epOPLxlZ67ytu6LTW7GWlsPPwxIUDk+Mza6u5EfbHB1b0Tk/KUypamZECtWSQrd1CNAWcuVkNqcwxYcmRlGqjyybik5d511ltbyTcU2llqLaSe9pZUVs2NvZnbhvoKiKTlFN4TaTfMm9r+TeSxsdjjG2I80zjHeIs1M2xOOo2paCY3mSPxlyhzPNCl0eaXVxPRxt2Xui9tozu65wjp9DXFYUqUtBy5IfejUkVENCpUq0o1KtJ0Jyy5Um03F5ezK2bd/y85JWhCnUlCnUVWCxiaWE8rL9D2EIiYiAAAAAAAAAAAAAAAAAAAAAAAAAAAAAAAAAAAAAAAAAAAAAAAAAAAAAAAAAAAAAAAAAAAAAAAAAAAAAAAAAAAAAAAAAAAAAAAAAkZD8hI/qVP+hsF3Q+Ch1P52cVT38usqhKaAAAAAFKu+Qln1Ko/Q3iKv8FPqXzo3p+/j1kcikO0AAAAAAAAAAAAAAAADJ3UzaF41EynXLscxFgfMMjTMB7VHm3YGAKMixqHPnXxgf2vIUUaE79HutuQY6rj5RMefzVKspuSuTtZRCacqKOTc91bK6pcU6k6cdbMuLerKSaknFvfh5zsezZzs6Le4dvLXjCE3qtJVFlReVJSSylrLGF2vZEWVsozvNmSZzlzJ0gUyrIORpO7y+XyBUWnIMdH16VmLFqixKjJTokKa0w2pSJvQJkyBuRlkIkKZOkIJJslpU4UacKVNatOnFRjFciW75enpZFVqTq1J1Jy1pzk5SfO3zdHIuZYRH43NAAAAAAAAAAAAAAAAAAAAAAAAAAAAAAAAAAAAAAAAAAAAAAAAAAAAAAAAAAAAAAAAAAAAAAAAAAAAAAAAAAAAAAAAAAAAAAAAAAAACRkPyEj+pU/6GwXdD4KHU/nZxVPfy6yqEpoAAAAAUq75CWfUqj9FeIq7XFT/AHqfyZRtBpTjl42r27F7SORSHcAAAAAAAAAAAAAAAAAAAAAAAAAAAAAAAAAAAAAAAAAAAAAAAAAAAAAAAAAAAAAAAAAAAAAAAAAAAAAAAAAAAAAAAAAAAAAAAAAAAAAAAAAAAAAAAAAAAAAAAAABIyH5CR/Uqf8ARWC7ofBQ6n87OKp7+XWVQlNAAAAAD+b7LTLLy7qcbb7brLqca0423UrS6nGlaVpxpWvlV49ztjElmLXOsenZzMZw0+Zp+3fue7eR6tQnITbizLa1srWvUzeH8gy3t8K0r5VLuH91ZWvG2vdtrS6tLVpSpSae7ka2rGftv2nbTmqkdZdT6yjERuAAAAAAAAAAAAAAAAAAAAAAAAAAAAAAAAAAAAAAAAAAAAAAAAAAAAAAAAAAAAAAAAAAAAAAAAAAAAAAAAAAAAAAAAAAAAAAAAAAAAAAAAAAAAAAAAAAAAAAFciQnrDbSy6VoXxpU03h/JLtr2q1rWvDnXcP7myleN1e3/c0rdSalTnUkorc9re1LGOXc93NsfSazkoRzna84Wza/T6d2Fz7CQLLLS7LC7KcLC7bbLaeXwttpS22nGvbrwpSnli5ilFJLckl6Dhy3te1va30n9DIAAAAAAA4uttvpW262262vl23UpWlf6q8aV/rGGk1hpNdKTC2PK2Nbmt/pKfoSPzom9YK9wNeLp+bh6sew2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VFtttltLbLaW208q22lLbaelSnClBsoxjsjFRXMkl8xq23vbfXtOR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ZbaKaxeLI2yw1rcZIjImgyO+O9HuRJ09ipY2xuJRR/nUmvbSDuJF7upYIy5ImaqqwxIW7KUZiwoxNYdZXh0jed5WtS4UdZxWIxe5yb1Uny41ms45Fvwd2jLJ6RvaFrrOCqSk5yWMxhCMpSazsb1V4u9Za3o9oTX/B8eTYQNyJErgmS3tUlTFEKHhzyxKSXByNLspbesWEsxrS1FqD7qVMNsb21CktuurQhKTZSltPFPhFpPMsVKa25S4uLxzrPNsWPl35PfR4LaK2ZhWfi7ZcfNZeVtxnZs5Fs387K/yP7yaHewnvsuzz31Dwi0n5yl+Sj9uT5+dmfBbRHm6/8AKKnb0fPzseR/eTQ72E99l2ee+ox4RaT85T/JR+3J9sseC2iPN1/5RU7ej5+djyP7yaHewnvsuzz31Dwi0n5yn+SXaPBbRHm6/wDKKnb0fPzseR/eTQ72E99l2ee+oeEWk/OU/wAku0eCuiPN1/5RU7R5H95NDvYT32XZ576h4RaT85T/ACS7R4K6I83X/lFTtHkf3k0O9hPfZdnnvqHhFpPzlP8AJLtHgtojzdf+UVOnp6fthDyP7yaHewnvsuzz31Dwi0n5yn+Sj9uX7YQ8FtEebr/yip09PT9sIeR/eTQ72E99l2ee+oz4RaT85S/JR6e37YQ8FtEebr/yip09PT9sIeR/eTQ72E99l2ee+oeEWk/OUvyUent+2EPBbRHm6/8AKKnT09P2wh5H95NDvYT32XZ576h4RaT85S/JR6e37YQ8FtEebr/yip09PT9sIeR/eTQ72E99l2ee+ox4RaT85T/JLtHgtojzdf8AlFTp6en7YQ8j+8mh3sJ77Ls899Q8ItJ+cp/kl2jwV0R5uv8Ayip2lrzT+DxcndIoy7NEXYsoQB/Vpr7GqWtGSHl7VtCyltakH3NMpq7szgl6pS2itIelLNUJ6mFplqE++xUVtHhFpBSi5ypzin40XTilJdD3p79qNKnBTRbhJU414Tw9WXGznh8j1ZZTaf05PDTmbGjlhfMOWMOPK9I6PGJclzvGLu5oLDCkLi6QGUusUcFyMs7+zFpVatpOUJ7Df7LaSZZaZ/LpUe7tq0a9ClWisKpBSxt2ZW1Ze/G7O58mw+d3NB21etbyabo1JU21y6r2PoysPHSRsJyEAAAAAAAAOaUrWtKUpWta1+Z269v4931BrJ6qcm8KKbeejPLyegKMnJKO1vCUedvYtvJls7m1iWXW0ureRbWv/s3X386ngu5pd1vGnzeF11PCKOWn7SMpKMKs8NpyjB6r1c5a37FjfnbvL+HBy+cYynKjSlKKbhKa1o8yeOXa843NNHPWFX/yqb7M39iMeENp5qv6vXn5n6Gb+Dd35639c56wq/8AlU/2Rv7IPCG081X9Tpa+dY68rkHg3d+et/XOrUpjUhtSTaUpdSlLqVtrxtutrx4XUr3K1pWnCtKVpWlaVoLWzu6V7S46i8w1nFprElJb01yYWH0pp7nsp7yzr2Nd0K6Slq60WtsZwcmozTzueq10NNPasFOOo5dwAAAAAAAAAAAAAAAAAAAAAAAAAAAAAAAH7EEmKTLSCqcbr614UrWlKUrS2ta1rWvzKUpWtfLrwpXhSte0Oe5uKVrSnXqvEYLbyt7dyXK29i6Wia3tqt3Xp0KEVKrUeEm8JRW2Tb3JRW1t7kdr1hWf8om+zN4/of8Ab/WKjwitHupV2ufV+3OuXlLzwbu1vrW/rnPWFX/yqf7I39l6fxr2nhDaear+p1dvzc+x4N3fnrf1zirCrpStaGJ61p5VKXGca+Dtl0pT+uvDwh4Q2eVmnXSzv1OTHLz7WtnUYfBq9a8SrbyltxFTxl4fPs6duzl5Dpr7Li77y7qcLrLrrLqdrtXW1rbWna407VaV8qtaC8p1I1acKkHmE4qUXzxksp/KigqQlSnOnNOM6c5QnF71KLcWvSj+RuagAAAAAAAAAAAAAAAAAAAAAAAAAAAAAAAAAAAAAAAAAAAAG27kKv51DV76Xm7/AOnjLAo+EX3srfvqX++pl/wZ+/Ft+8uP9xUPohD52fUQAAAAAAAAAAAAAAAAAAAAAPmAb7+bs3Z/zu9lPbnmg+oaK+4Lb8Wj4/pb75338Il80TE4WBXgAAAAAAAB/Zf98L/x7f8ASoIq/wABW/FVPzJEtD4ej+Np/nxO4fa16ZZwrX5Hs7XzP7szy+7xr4O5Ttik4P04S0fmUYP9XqrLinJrEXjLWUujbnoL3hJOotIpRnOMVb0m0pSW3WntWMJZ59/znSca92vx4/rr6tRecVS81T9SPYUPG1V/72p68u054+Gvd8vuca+VX9fl8e6MOjT83TxzcXHdzZxs27W0vRvMcbWzlVZ7Nq8eXItm94Tz6V6H3T98mFfU1n6U4UXBr7ir/wAKn/uqJ6HhR930P4HD/fV+Tk+3MdIPRHmyVsEY1LzPnDDWHTXi+OlZYytjzGhsgLQ0dDGMudS9ni97xY2XK0Frje2WulVtqG5eitV1IonqrTUMqdZz3NR0KFaukpOlSnNRbwm4ptJtZxnas4bWXv3ElGmqtanTbwqk4QzjLipNJtLKzvzyZ3N80kZJ13Ix/uRONUbJYa6pofsg+4CsnN7LYiPXkMuSlGP6Si6PWuiotMapsIo6VZ+vR9hV9/Q6OZlKdJrBRvJVtHU75wUXO2dd0k8rPFuajrNJ4WMN4zjbgkrUFTu3bazlFV+J1tVZactVSazswtrX0GXkN5OiEL9q98sCTjNcqZIRozinN2WnyeRTF7RJ5VOmbC0tiUeXtzVB3fJMRaG1zekMkPcElqucXpCFSElCcq6krvXJa+rpitGx0bc0banOrpCpCmqc6soU4OcZSzrqEm0tXHvUdlOwpu5vKNSrOFO0hKbnGmpSkotLGrrJJ7d2d/Rkw0yqxaiNkeRKMI5T2OmsrufERTg0ZUwJjLGEeKjdydbc4LkUiiWyOXXI97KV2NpCJqPi6dApTqVqk94SmoiEi/st62k5TffNpa0oOEnGVO4lUlKaXixceLjse3LzlbNjyctWFkop0a1acnKKanSjFavK01N5a2tLHaZvqOSpf3/ZrBuOMV5WRzXV/PeKk2wMa27dItfGoVGcGRtpIXZtlGQG6j66tEOk2GHUtdFpTEHqZJD0cjXQxrkK+LrJgkTo+OOm4xs7ipWpcXeW1V287VS1pTrza4mNNuK1o1lJOEsbFnK2PHU9GSdxRp06mvb16arRuWopRpJZqOaT1VKm001nGcZ3mr6fN0OaJvLmrHsjdJhBWyRvCCISx6YrIu7SaOI156dof18bLc3m1hUu6IsleY0VdnG9uqo6IYsPMKuMuuqEqsqNOVaEadVwTqQjJyjGTW2Kk1FvG7OFnk2FdUUIzmqcnOCk1GclquUU8KTSbxnfgtISmgAAAAAAAAAAAAAAAAAAAB2jN8nk/wCKb+iuFNp9L3NrPG3Xo7f/AKsS74O7NK0Gtj1K23/6UtnV0FIsrXpirt1+ST/m/Rbv1U9QdtpSpO1tm6dNt29FtuEct8XHa9hw3lWqry6xVqfdNf8AXy87Ldt2FNxr3a/H/wAqeoOjiaXmqfqR7Dm46r52p68u07Jor/bFP/8Azf0Bn6qCr01Tpx0ZdONOEWlSw1CKfw9LlSyvkLbQdSpLStonUm03WynKTT/yervTfPh/IUy35LVd3pKj9Ldw/wBo6tG/cFnzd60fTqLP0HFpLPujfPP/AObuOvPHTy/l2egph3HEVrY3L3hxQNDWjUuLm6rUrc2t6Im9QsXL1x9iZGjSkF0uMPUqlJpZBBJdt15ht9tllK3XUoNKklCEpywlBOTb3JRWW/RkKLk1GKTk2lFPnbwvnNhXKGcn64aHvuJUFmTWjLTJkaLyJO7yJmbC2lJFcy4zkd8UzNii8kt3eblx2P3lQyl0ejTEF7qneSD7WpIXbZefVaK0p7pRrN0nRlSlmEctqpRnl0qqUlF4klu5HlZ3Hdf2MrOVJKfGRnB60kliNWONem8PfFvZtTa34MHluNshtnYNRxgkwQVyegTOuNqLI28pv4wGtY9K42kcIVQ5HZWUIVUhb17EQrZemkGu6JW3WX3LE5pVlhG4ozdZRrQlxD1ayTWaT1dZqo9yePGxjdh7jjdKtHi9aEkqqTp+K81FtjmL2prW2LGcvYthnFqZyamf9pVOzaMuEZcharW/E+X5KpTl4Tl0nPk2c8WUZOj6xHlWqWC+NZSk97sfYUzX2vEqbr0BlLIU6VMuoRX3emLO0VpLjac4XVSnGMlNaqpTe2vnlhHZl7Uk+Rb+y20bcV3cRUKkZW9OcnFxbcqkFlUuicsYS5OZbWYoY/1u2GyxJpVDMW4JzFkiXwU45PNovA8aTOXSGHnp157UeRKGdgZnBwYDSXNMpbjC3VOkvtXJz0l1tDyjC7e6te2tvCFSvcUaUKiTpynUjFTTWstXL2vV24XJnGcM56dtcVZThTo1JSptqcYxbcMNx8bZs2rG3l2F9YN1CzLmzaeEahUjy7G2XJbLb4q6M+TGp2iS2EdAalcikLjKmR0RpnxBRijDc4vh7bVBR0WkJrEyFMcpVJizIrjSFChZVb6LVajClxkZU2pKb1oxhGLzhtyklnOFvbRtQtate6haY4upKajJVE46jS1m5LGdkU5YSecYSeTJammuqWUYxsTdq3uJJ8iZA12x7KsunR7L2Ak+EovmLGWPy7lU7fcSycrLmQHa97aGzqDo1wycxOIyJ/SqK0Rpi+guhqHijpG/pTod/WMKVvcTjSVSjWdeVOdT3iqxUI4jLanOOUnyY2rqlaWs41lbXUqlWjGU3CpTdJThB+O6cnJ7YraoyxJ4eDD3FerezGdGRxkuFNeM45fjrQ53sjo/YwxROp6zNzyWkTL72hc5xZidESZ0LQrUSy5vOPsV2JFaVRcT1FQTdfYXF9Z2sowr3VChJ7VGrUUW1lLZrP0vn62cVO1uaycqFGpUjFtycYykudpbHt3vC2+06XG2v+d8yqn1FiLC+VspLYuqa0MlR47x7LJorjy18ULkjMke00caXE5rUuqpsckzcQusINWHt64pPaZekPoXmveWltFSrXNKippzjKc0lJLDbWXtSTWcbs5FO3r1tZUaVSo4tKWrGUtVvcmlubxsWzqOyg+tGxmTZZL4DjfAeZ8gTnHqtWhn0OhWMJrKJRB1qFzUMy1HLmFkZVrnHFSR3SK2tSneUqM0lxTHor7bVJJhduKt9aUYQq1rmjSpVEnTnOpGMKmVnMW96xzczfOKdtc1ak4U6VScqbxOEYNtPlzyxw8LrMmdDdPUecuUAxJqDsewZJxsnk0glzHkCO1RmQXJUcUsWOJXMEiM1DLGBecyLblrM3XHkujCYYY3nmUsLKuPJPs59IX3FaNrXtpOnUcYa1Oa/VKcuZ7GsprD2P5TotLbjLynb14zhmTjOPvZrCb5VsfyFlMmvcGceT9yRtCoVyK3I0R2vxxhFsRFL0NsVMiEsxhO5i5qljZc13uJr7Y6xpvLRrCnghGUivVEmNx5phZ5Wqva3ula2ni8VWsqtefi+NxkOJxh52R/VJZWHybefbvan3ncV25OpTuYUo7Vq6ktfOVjLfirbkwsFscAAAAAAAAAAAAAAAAAAAAAAAAbbuQq/nUNXvpebv8A6eMsCj4Rfeyt++pf76mX/Bn78W37y4/3FQ+iEPnZ9RAAAAAAAAAAAAAAAAAAAAAA+YBvv5uzdn/O72U9ueaD6hor7gtvxaPj+lvvnffwiXzRMThYFeAAAAAAAAH9l/3wv/Ht/wBKgir/AAFb8VU/MkS0Ph6P42n+fE7d9+TLPqez9IaKfg797v8A69X5oF3wl++X/wDD0vnmdKL08+AB3b98mFfU1n6U4ed4NfcVb+FT/wBzRPScKPu+j/A6f++uPk+3UdIPRHmzKbRjzbOnn+dNr77bURHFpBf5Becv+T1t/TB7Or0nRZ/dVs/9fS/PXNj50+nO03T5v5RoyP8AKVZRxPTRXk4Xq1n3WleP/wCMiQ6spHPLLpRFmxZHuzV5ml0wKMXZBV9T6+LZLVAXcfITDHPoltbuo0obTRqloWlW78vlmwdTi41oKkv1Jy1VHim9TkxrZxy8pa173V0jOn3rZtxuUlKVKTnjjEtZtVEnJp78bHyZzmWcIvD1HuVV5cp+jmPo/lh/Z9Xt0HJmxlLImpnsYnzkiyxic9FEZBCUZhSqVs78fYW2uEeTmWGuyZQaisupU7tcVdReiODsZ1JUo98Uc1IyUJRWpU2qbTinnla5dvOT0m1f6XagqjVKo403FuMnmPitJrWT5spmnjc3JmdMqQqLm5E5PbB2osfjMiNOpM8LajyfX42Qr3ZDelTMEmkbsqWJHdJbanOWNjVW4g21UWcoL6pzLraejs4W1GpJU76pdSlFYhWuKdXVjHxnOMYwi1hcqzsz8lPc1KtRRVSzp0EpLEqdCdNttYSes8NbFhLa5dOTdBhthRYw07ZuRgyFlp6hm323mLJhmBlPdHkhLH9fJZPXHHk5xXplILnJOQ9Q4/YNigy1yykxXnMVrFLpihbyGKc9nKVUq83cSdbSEtO06EKljY1oUZ7HKddQ141rmEcqMu9pT/U3h5xNp7EXdFRp2a0VUrOF1dQlUjnCVJz1JU7eTayuPjF66zlNpY27fK5J4zIYXJH+Hy1lco5Koq9OkckkfeEhyB2Y35lWntru0OaFRbYejcG5emUJFiY6y00hQSYXfbS62tB7eE4VYQqQkpQqRjOElulGSTi10NNM8zKMoSlGScZRbjKLWHGSeGmuRppprnOjGxgAAAAAAAAAAAAAAAAAAAA7Rm+WBX+Kb+juFNp/72Vv39H/AHsS74PffWh+8r/7qZSLfkxX9Un/AKW8WNp9yWv8Ho/7uJW3v3Zd/wAJr/72ZTDoOY7Jo+WKf/8AnfoDRVab+9d11Uv9/SLfQP32tOut/wCHqlMt+TFf1Sf+lvHRo3732X8Go/mROXSX3wvv4Xcf72ZTDtOI2gckvA4Yq2fP2Iy3Q0jCWlkEkO0WRVVrXa61VOEDqmTYwjjcjPXtSJxkb5k90ixrKxKnRvo/WNTggtWIi6nL0lLp2tUjaK1oLWuL6oralFS1HiTTm1LDwlFbXh434eMFjoyEHc8dVaVG2g61RtZSxshs3tuW1LlccGV59uFdq9GtxcW42ztlTO+Z8RZAfeUYa1eT8GRvCqshpVnt0Q2ZTti5tznmc9+QuTE/NOQVrRb2O2pXeKWLC73C9xWVIq4d92WkLGtXt6VtQrUlYTdOsqylKMdajKf6nDVjHDSfjZ1+c7J8RdWV3To16tarTqSvIudDi8JvFVRzKTex7uTGdu0/dx17zhnJi5EqYYixRPchRErHTBBnKUxOLu73HY9I4ht/kU+SpZW9N6VQ2xRKzInNM5L3ORKW1uTtlixwMVUSNy81NmncUbafCKNerCnKdTXhGcoxlOErZRU4p4ck5eKtVPblbTWVGrWp6IlTpymlTUXKEW0nGvKTTccpeL423k5d5JeGmd5kfKPcvXGY42OL5I5HrNypTLHY+zI1Lk9Pz2uyw2lt7SytaIs5c6Oy02nUUKBCQesVG1tJTkmGXW21gzTWiuDk6mooQurHjJzS1VFt7JSaxq43pvCys70TU9Z6Q0zGGs5St71KMc5lPV8XCW2Uks4xtRi6yQLMkr5JRDjvXiJZEeZRHd3J1ZuPj2Csr+45AsW2waKp8IqJzE2ZMfKrYI1KWWWoURLgisjbfkJArvUEFyUkg6yxnK3jpyU7t0uKlo+n3lKrq8V8LJ1lT1vE13Hi28LW4vD96jljGq9F6tBTc43s++owT4xYpri+MS8bUzrJZ2a6a98mT7sDBs+T3aTkt8esOU2PE/KLtOq0EMmk3yjKF0demrIjM7zyXYQh2R3e1mkiymY3yAFMMauZJg0qXWRr3+KxmX3mFOhVtea1qW8LTTE50XX0ZK9qqnSpxUounJU41p01rR/UY1XOWtB7MNxJbiFepc6OhGpGnfxtISnOcnGSqLjJUo1HhvjXT1YtSTcspS2NH8m4sle3GOtvXjdXk/Ka15cwPrRlHNDZtvj7Gcv1rTSvK2PSDXguKZlhLwWRhfIMqzhI3ItKY6w+Ox2ZnKqLDmJIpRqzV7FjjlYTs3YaQld0bi4pUe8as4XE405++q0qi/VUqPvmp66wsZWTKpSu4XXfNmrerRpVKiuqcJUk6kFspzg/ElxjbXi6rTW5rJF2XoXtFkLWLkpV2lMdzTKMaQ7Gb8S2W4gTyF4UQfc5FnCduWT3l+MjPSHGHytXRziDvEXeUmtqXsSNtUxQ8poId7rN6MrOF7pr3R4pVJVtaHHauZWaox1FDX24zrKKjt18vHIaTVxO30a7HjHCMPGVJSx3zxktfW1d0vetuWzVXMmX/Dp9sXjjAHLxySc5DRotjqyvUxgyjPsSOrZHyD5a/bByRjyUUyumPU0dZybni1W+R6T9ZUiZE5dPfkp9iiiw803EqNrVr6CjThKVrCNaVKFdN5goNQU41E20k9msk1hGYVK1GhpWU5KNZypqpOk8JSbWs4uDeE1seN75iFI2w5eyryQ6Ni12aZvPpGZu/LXjbRgxygfpPkB5IcsfRldhJ9n7dHyl0kdoDa5tsrNaVjqSojZU9IuVWXWyMuh1s9TvelpybvFTjR7wpxtON1OKTjNutGmpLVjLGqmtmzc9hpHjp6Mj3u5yqK6m7ji9bjMNZpubXjNZzjbv3mybCBktK5VLkamfNp6xTtUw6mqkWwdzspsOlSAxRCthHHErJkwo66j0myy24nWRg2alykm2TXErWIx2OUnVoaK2eHovTkqKSs5XEna6uNTGquNdPGzUc3sa2Pk2HZHW790WqrzcKhitu1v1zpqfLrau/O01CRT+Zvzh/wDnEMI+0JlsWq+/dh/8Mr/PbHE/vZefw2n/AP3DVuPQlQAAAAAAAAAAAAAAAAAAAAAAAG27kKv51DV76Xm7/wCnjLAo+EX3srfvqX++pl/wZ+/Ft+8uP9xUPohD52fUQAAAADDDYbJWUXHMmG9ZMLStDjqUZFZpfkqfZOPYGuVu0IxfAFTIiOTxGOSEhTG10pm0ie0UeSuT+jdGyPNpTq5XMrktqhtJ9twe0ZounobS3CXTNrO/tbCvb2Npo6Fedurq+uVrLj69NcbC3pU8SlxTU5N4TjjLlpxioyqTi5JNRUU8Zk9u17diW1pZz89VGWvZvHWSpVGpfOnbN2En/GT3IWDJj+y42iU8xvkFlMRpaQ93Ix62QdtkbBJWxQtfGZ9b4YW4Mzi23tbgpqnMTKzd6lXgxpS3sLmzsKehdK0dLWlCtoynXu7y0vrKrOKdenK746pSqUpJQqUqlxKMoScopvMQ3TmoyUdWeuvEw3FpvY0mtjXLl/IkRFr1tAjguounqqeG5FzBmLNMJaUUUiMfMIl+VcjvDe13u0oe71cukLKiq2xtr5rpK5VKZM2NTUmMTdNcqKFiIhRYaf4MT0hws4TQsno/ROitF14SuLq6krPR1lCdOjGlTxRpzetVqS1aVGjRnOcnsg9rNqtJyrVMYhGMsuTWIxWFs2css7EltJ3btvsdK8a5JyC4xXKUeecSycqDznEDrC7lWYW+aOJrTZFo23RWOuL83yI2bkSBgcIg+x5+dIm7NTuU6XSFMhQu6hto6vA3SVPSWj7Cnc6PuKOlKFW6s9KUbpLRlW1oa7uazua0aTpxtnTlx0KsIVYNKHF68oRcTpTUoqLTU/GUnLEcLO7KWxNYkvfJcnIfvDdrIzI5fMseSfG+V8S5Bh2ODMt1huSWqGFOcmx8nWqGtdIYq4QmdTaNuJbY7FJ2pzRq31ucEK5yby1CWws4w0nF9wSurS1sr+30lorSuj7zSENFu90bXrVaVtfThxlOhcQr29vXpyqUlOpCUaUqdSMJOMpPBtOnKKUoyhOEmoKUXLZUe6LWM4fOk1zNorNa9oI7tFHKzSE43y9FIUpamhzYZbkeMMsbZpZVxsOtcEUZ6FKHpxcTo4tTmtrwuMQJmJQrtrfHnd9RcVlI+E3BavwWuHZ3mk9E3d7CvWo1rTR91Ur1rbitVwqXEZUaSpxuITjOjFvjlFSValSklFqlN03quUXJN5jFttLOxvYl4y2pZytz2mTA8uRgAAAAHzAN9/N2bs/53eyntzzQfUNFfcFt+LR8f0t9877+ES+aJicLArwAAAAAAAA/sutKX2Vr2qUvtrWvcpStOIirRcqVRLLbp1IpZeG3F8i5eb0G9FpVqTlsSqQbllpJKSzy823OOTeXM5tyhYotOI6ndZQm2yla382vGl193cupWlaXUrStK9un4fKaK0pa2Vq7a44yFSNao5JQk8J4W+L2PKafKnybz2OmdEXmkbtXFq6UqUqNOOvOrquWNdtx2bmnFxw3v9HW9ZF3cJ9c/wD7fjwr4ONp4Q6P8qr+Tl0/b5eTbip8G9J+TQ/Krp/c/bPXh1kXdwr1z/8AtGPCHR+zbV3+blzPq6Ofetm9p4N6T8mh+VXZ1elfJ/b7dbVZZSlaVranLtrw+ZWpht3Cvp23W1pTuXUr6cfBuEo2dVtNa1zNxbTSklToxbjzpTjJZe5prlZLwolB6RpqLy4WtOM0n7yTqVp6s1seslJZTWdqaWGdKPQnnDtWJ9e4u9s8ljLy6x2Rx51b32PyBicFbQ9sT20LCXBqeGd1bzk69sdWxenTrW9wRKCFaJWQSpTHFHF2X26zjGcXGajKLWJKSUotPY01LKaabTTTW3cMuMozUtWUWnGSbTTXKmmsPme9b10di5TWYvMxW5Dd5bJnWfuUjPmDjOXJ+dF0xcJaqcrnlTKVsmVKzXpVI1Dvfe6nvZ64xzOcrrlxiq5VdU2usadOFNUo06caSjqKlGMVTUMY1FBJR1cbNVLGNmDMpzc9dzk5uWtryk3NyzlPOcuWdudbOduWSFGNkNh4TkKT5bhmeszxDKs2JcU0zybGMozhgyDLU7u4oXd1Ik8zan1LJH4lzdmxtdHAp1cldi1xb0K1TaapSJzS4ZWdpUowo1La3qUae2nSnRpTpQcU0nCm04Q2NrYlsbzvZvCvXjOVWFetCpN+PVjVnGc1le+nCWs1sWxvbjbtLnm2423WS29tacj7T7HZAaWZ/aZW0Nc2zhk2VN7VKGE289jkjaifZQvToX9mOMMOanlKUU4txt95iRSTffWtdaWj7Gi3KlZWlGbi469K3owk4tJNOUYRbT5Y7pLY09ptO6uqkVGpc15rOUp1qk0mtqlhvCae1PHJseSJ3zJeR5PPDspyXIE3kOTlDyhkh+R3yVvrtPDpE2XpjG1+Nl69wUSA16bzESS9C6XuNy5JelTXpzy7iCuZNGjShTVGFGlCilqKlCEVT1HnMdSMVGMducJYe543kbnUlU42VScquVJ1XJ8Y5JYT1pNyysJJqWcLZjGDrJhMpfkKTPM1n0qkk4mUjWXOMhlsvfHOSyZ9cL7LC71zy/PSpa6Oiy8ssuy5UuVHn3WWWW3X1pbSlN6dOnShGnShCnTisRhCKhCK34jGKSilnckkYlKU5Oc5SnKTzKU5OUm+dybbfyvcW2NzAAAAAAAAAAAAAAAAAAAAB2bPWlq8njWlONDLaceFKcal38Kduvl1rwpSnza14Cn06pS0dWUYt4lTk8cijUi2+fCSbb5C64PSUdLW7bSzGqk3jbKVOSjFJ723sS5Xhb2VSlnWGqDzbaFc0w40y3jfwrzb77rqcac3tV4Vp2vD6fDlt9PWFOhQpydVShSpwl+pt7YQjF4xse3p+jPXccHtJVbivVjGio1K9Wcc1UniVRyWVh42NPGdm4/HrIu7hPrnp/8A8Px4+nwm8IdH+VV/Jy+39j6MweDek/JoflV/6fth9Ga1A1Kkyso4zqfMs6pzubfxr/KKMspwpwp82tP6q+mODSembK6sq9vSlPjKihq60Gl4tWnN5e5bE+jOzO1ZsNFaDvrS/t7isqap0uMcnGprS8ajUhHxUlnMppPLwtr24WejWVpVWqrStK0qoOrStO3StKmXVpWnD5gv9HpxsbSLTTVvSTTWGmoLY1yNcp53SLjK/vZRkpRldV3GS3STqyaa6GinHYcZdrNPp1HIzMYVHppLWGG5DKYyJ/E2aRvDXGZwRGHK55jZMwYUKwhqkxUed7rnVjLeki2xpcrrlyC1OqrU0RSo0pzhUlThKdPbCbhFyg3sepJpuOVseGm1hZ2GVKUVJRlKMZ4U4xk0ppPKUkt+HuycQ2eznHLse/Y+mksgj4qaHdgUvMNkbxGHZSxP6E5sfWQ9xZFiFYc0PTcee3u7aYdcjckJxyRYScQZeXcqUqdVJVaVOpGMoyUZwVRKUZJqSUovEotJxaWU0nlYMwqVKbcoTlBuLi3TlJNxe9Nxabi9zWMc+dxeMPz/AJ4x7D3fHkBzXlyDwCQrKr3+Dw/JEyjUPfF9bE5dVrvGmV6RMrmrrYmTWVULERx1bCCbOqc0sulsdS1tqs+MqW9CpUUcRnUpU5TituzMo5S28/Wtm3aFxWpwdOnWq04PMtSFWdOOedxTSazt2r58nUtGYsuMGSFOZGHKeR2TLyx5eZGsyq0TeTNuSFUhkdyy+QvqmconMmTnvL9e4L73hzNdLlrnctWXLTj6qT637O2t5UlbyoUZUYxUVRdODpJR3KNNpxSTxjC2PHQYjWrKfHKrUVV5cqsZyU25La9dNPbtzt2oq4ZnHNWOJi75Ex5mDKMCyBILnG9/nULyBLItMXy93V1Xu17xJmN3QvTle6LrrljjcsWnXLld1ylVU06tbwnbW9WCp1aFGpThhQhUpU5wikseLGUWorGzCSxjCSRmFetTnKpTq1YTlnWnCpKM5Z2vMotSeXteXte0sN4f32QvThJH96dnyROy851dX94cljm9ObopOqoUOTg6rTj1y1eefdcccsUnmKDTrqmXmXX1rcJI04QgqcIxjCK1VCMUoqPkqKSSjjZhLGDRtyk5SbcpPMpNtyk+dt7W9r2t8pKM42O2GydFWqCZJzzmfIUHYrk97JDZxlCbyyKs16MqpKS5qjr8+r2hvuSk1qSnuSIyakFVrYVzba1tEULS1ozc6Nrb05yb1p0qNKnN53tyjGMnnl2tt+kkncXFSKhOtVnBbFGdWcoxW/ZFya38iSOsx/nTNmJmySMuK8w5TxozTFPRJLmnH+QZbDWyUpaEmkWppGgjru3JntPaQccTQlzKVF9SNMK5vMMutqqWtvWcJVqFGtOGNWdSlCTil5LlGWr0YaeXlPYYhWr0otUq1SmpY11CpKCkuXKi1nP045S12qeThijUvhjHM5WzQ/IXWLs+ijVInhujU3rFnIx5jNZexJFhLXJax13NMdWLr0lW9aHIwxc39HVX3HVkdOm5Qm6cHKm2oScIuUE1hqDazFPl1Xt6ti1U5qMoxnNRk8zjmSjKSeU5LKUsPam+XOOc7bG2XMr4afDpPiDJ2QsUyVQiNbT5DjaaSSDPhzcfdZecgNdow5NbgYiNvLsuNS3qLiDLrLLr7K1tpWmla3oXCUa1KlWipJ4q04VFlY5JqST2ciXUZp1a1Jt0q1Sk9zdKbg31uL5+TZg/liyzlSLZBLy3Gcl5AjuViXFwdycmsUykbRkIp2d0ytE7Ohc0b3JPJC3F0Rr1yRxW2uVFK1MtVkKTTSlB1l+zoUZU+JlSpOjquPEunB0tV8nFtamOjGNrCqVFPjFUmqmc8YpSU88+tnWz05OoKnE1Tw1djoiYSgnHznIkMvcoITIHcuGuEsbECxqbZOujFiu1kVyJva3Be2ons9CY5JEC1WjTqi06k4u/PFUteNTioKpCLhCepDXjCWMxjLGtGDwsxTSeFlbEY156rgpy1JNSlFSlquSyk5R3OSy1lptZe0tYSGoAAAAAAAAAAAAAAAAAAAAAAAbbuQq/nUNXvpebv/p4ywKPhF97K376l/vqZf8ABn78W37y4/3FQ+iEPnZ9RAAAAAMFti41OIBsDhbauFwGS5QZohDMgYhyxD4QnTuk8JhczWMEhYZZD48oUIuyQ2PSeP0JfWVEqveFTW7WKGtGpuRKLae84N3NjfaA0zwXvL+20XWvLu00no67vpypWU7m2i6dS2ua6jKNuqtPVcK00oKSalJLDJYNShKm5KOWpxcm0spYafM2tzexNbcHeQnL+Ys2zmQqGfEs5xjgFkxk+pj1WX4QuheSp9lFzU2WNiOLxJwXdfGqIsDEUsNcXV5aUqh6enJEga01ydEqVX6VtE6F0FRseP0vYaS05V0tazS0Tf0rzRtho6lUjKrO6uadOVCpWqSSUIU7jNOGtKpnGG1IU0szU5uefFetGMcre9qfLuezl2GvxtwdkVkwvyd2QZPjnYJUw4lwxNMc5eiGGX3IeO8/wZROkMQWMb+3xyJu0Rmb43IXaIXNE1i6Zd11KQuqJzTsDxe33lpvoD4RaOqaU4d6MtL/AIPqtpXSGj77Rl5pqnZ3uhLvvSnGNahOvcQuLOnOUZuVCtUxS42GrKpGWJE7qwc68Yyp5lNSi5asoPVT2PKaTaextbHsztJOVY9lTJhTOGS9bsW7Ww2UZCyRhpNkV1yNN5k77LZSw1AVTcmlbvjdBkOVvEth8xRxp5kcWjRD8oZ39azNRJ7UUSrsjqdLUU7+xr6d0LZcI9KcErq3srHSrsqWjbWjT4PaP0leQc7WGkKmj6NK0uKNS6pUq9eVGVWjDP6tJQlUb01k6kVVnSlFRko6kcQjJp6qk0sSWUnsTXPsyWjizH7k4bUyjIsCwXtNDsZuul2WIGVJNg3DKUkkcjyItmcVeaNqZDkqYzeVRmxW3Jq2tretrH7X9wTOalsZj7C7V63p0rf0ocGbax0hp3gxe6Sp8L9FX87XQMdGUKFvo+na3lF1XV0fbWltdYqTTqSg67toOHG1YubjHabXFKM50pONeEoxpqCSWrPxtkYprPW4vVbxlmw/SaOvcR1F1xjMlYnWMSFjw/B258j742K2V5aHVOyJbVyF1aV5CZc3uBCnqlqtMrIKUln8+hxdpnOHz/hxc0LzhdwjurW4pXVtX0te1KFe3qxr0K1KVebjUpVYOUKkJRw4yjJwcUtVuOCCs06tRpppzbTW1PbvTWxoyhHlCMAAAAA+YBvv5uzdn/O72U9ueaD6hor7gtvxaPj+lvvnffwiXzRMThYFeAAAAAAAAAAfpacbbSltphlKU8qlpl1KUp3KUpXhT1O75YhdvRlKUpUqcpSxrSlCLbxuy8ennwiWNatFKMa1ZRWxRVWUYpZbeIppLOeRHPVz/wDljfXL/wBYz3vQ8xR/Jw6f3PS/SzPfFx5+t+Vn/wCodXP/AOWN9cv/AFh3vQ8xR/Jw6f3PS/Sx3xcefrflZ/8AqPzrWta1rWta1r5da141r6daiRJRSUUkluSWEuhLkS3Jci2ETbk3KTbk22222228ttva23tbe1s4GTAAAAAAAAAAAAAAAAAAAAAAAAAAAAAAAACla0rxpXhWnbpWnl0r3QaTTT2prDXOmN24/Xq5/wDyxvrl/wCsQ970PMUef4OG/fn3vPtJu+bjz9b8rP8A9Q6uf/yxvrl/6xnveh5ij+Th/wCnoXoHfFx5+t+Vn/6jipx1aVpU02tK9qtKmXVpWnzaVpWvbBUKCaao0k1uapwTW7c0tm75uYw7iu04utWcWnlOpNp8mGnLbnL5Gt+en8xKRAAAAAAAAAAAAAAAAAAAAAAAAAAAAAAAAAAAAAAAAAAAAAAAbbuQq/nUNXvpebv/AKeMsCj4Rfeyt++pf76mX/Bn78W37y4/3FQ+iEPnZ9RAAAAAAAAAAAAAAAAAAAAAA+YBvv5uzdn/ADu9lPbnmg+oaK+4Lb8Wj4/pb75338Il80TE4WBXgAAAAAAAAAAAAAAAAAAAAAAAAAAAAAAAAAAAAAAAAAAAAAAAAAAAAAAAAAAAAAAAAAAAAAAAAAAAAAAAAAAAAAAAAAAAAAAAAAAAAAAAAG27kKv51DV76Xm7/wCnjLAo+EX3srfvqX++pl/wZ+/Ft+8uP9xUPohD52fUQAAAAAAAAAAAAAAAAAAAAAPmAb7+bs3Z/wA7vZT255oPqGivuC2/Fo+P6W++d9/CJfNExOFgV4AAAAAAAAAAAAAAAAAAAAAAAAAAAAAAAAAAAAAAAAAAAAAAAAAAAAAAAAAAAAAAAAAAAAAAAAAAAAAAAAAAAAAAAAAAAAAAAAAAAAAAAABsA5LXYDHeru/Ou+bMsuJ7NjqMPcxZ5S+EJD13WFJPsbTLHqV9WJU1L1V7UyucpROT1ekIUqyWdKuPSI1amwpMbUaZoTuNH1qVNOU24yjFcupOM2l++wsb9rxks9B3dKy0lb16zahmpTct8YurCUFLCy8Zll46eY+gqm3Y01WEEqku2usyhOoLsOJOJzxi28s0oy2l1l9l1sqrS6262tK0rQfPHb102uJq7N/6nLn50seg+pq8tWk1c2+HHKzVgt+7fJbOjeft4s/Tz56/Wr2dcXfCkY4iv5mr+Tn2G3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dFJ99NJIfH3eUP222uRDQxoFTkvvRZjgL04XJ0ZN55hTcyMj64vTy4G22VLRNDO3r3VyU3Fo29EqVGlE37wtbiclGNCq5NpJOEktvO2klz792XuRHO/s6cZTlcUdWKbbVWEns5oxbbzyY5cc5827ZjJTJmfZLYfMUaTr0sbyznXLuTI8ldCS07mnY55kCQyppIcU5RygoheSgdU5awks88spRaZZYcbbbS+76ZYU5UbSjSl76nBRl0PCbXyZPkl7WjcXl1WhnVqV5yi3tbjsSfypZxybiEh2HMAAAAAAAAAAAAAAAAAAAAAAAAAAAAAAAAAAAAAAAAAAAAAAAAAAAAAAAAAAAAAAAAAAAAAAAAAAAAAAAAAAAAAAAAAAAAAAAAAAAAAAAAAcVpStK0r26VpwrSvcGGk96BTVRJK1rWqYmta141rzLe3Wv8AUI+Jp82evD+dG2tJbpS9L7R0FH52J9bt/UHEU/JXoXZ0fPzsa8/Kl6z7R0FH52J9bt/UMcRT8n5uwa8/Kl6z7R0FH52J9bt/UHEUvJGvPypes+0dBR+difW7f1BxFLyRrz8qXrPtHQUfnYn1u39QcRS8ka8/Kl6z7R0FH52J9bt/UHEUvJGvPypes+0dBR+difW7f1BxFPyfm7Brz8qXrPtHQUfnYn1u39QzxFPyV6F09HT9sIa8/Kl6z7R0FH52J9bt/UHEU/JXoXT0dP2whrz8qXrPtHQUfnYn1u39QxxFPyfm7Brz8qXrPtHQUfnYn1u39QcRS8ka8/Kl6z7R0FH52J9bt/UHEUvJGvPypes+05tRpba0utTlUrTt0rSy3jT8AyqNNPKW35Oww5Se+TfW2ypEqSW4wAAAAAAAAAAAAAAAAAAAAAAAAAAAAAAAAAAAAAAAAAAAAAAAAAAAAAAAAAAAAAAAAAAAAAAAAAAAAAAAAAAAAAAAAAAAAAAAAAAAAAAAAAAAAAAAAAAAAAAAAAAAAAAAAAAAAAAAAAAAAABnrtPyd2b9S8H6w7Bzx0hMix3tTCGqaQxZC1shWq4v17iMZmzZHJwW9R1jSt8hWscloalIaFb0hUGMr7QpfcWiLMUVGj9L0NIV7qhShOFS1k4yjU1Fr4k460HFvZlPY9u5vGTuutH1rSlRrTnCpCvFSjq5WplZ1ZNrfjbnb7T9NBOTrzhyik3n8Lw26QqMF40hpMxlEqyGqkiGLp7VrqnamePlrYzGZUrpIXzi6uDUkPQp0p7dHX065ZYYkLJPzpLStvouNKdWM6kq9Ti4RhqprO3Wes44iuVt5bxjY8mtjo+tfTqRpzjFU4OTlPWUVvxFaqeZP5H8hgMLOM1KMZ+9jJKXjbGk1sz07Tkaak48qbT602njZt2r0bR3fB2v6/Lp838NOIypJ4w1t6Vu+TO3oNcvZseeVPY0ufA+Pq+V2/j4RnWWcZWVvSaysbXs3+wzh4zu6cD0vD6f9fpeX8e1jKW1tLKS2tLp5+kwk3tW3Yt23dntOe7T/wAfK+PHj3OPdGW9zW3Y3zbMfNuz1p8ge9bM7+X7ZycV7Va0+bT+qvx8rwdziMKUXua3Ze1PHXtM7cLKazyMfH8wy5JYy0s87S9HPt2NLdkbeRN875hw/D/X8fSGNZNPVabWzfsT6Q8pfJlZ2Lr6gMpp7MrOFlJp49o24WVjP2+UDEmknJvC3537OXH25WzDzt38mMbX1JY+2TZFtVpvhbUnDmJUs4zTOJDtzljFWOc3X4lj2N2srGGO4ZkKnTEUel2Rlswo6uEytZ+rLbaR2MLGstaiUt6upKRQ1vK+mstI3V/dVlSoU4WNCrWt3WlVzWnUpJJyjSSeYa+FlyWU+dvFlc2VG1oU+MrTd1Vo06saSp+JCNTalObaetq5ysb48z263fjX48eNfzfgFzrJNptJrOxtZwujk2bVy4+UruTOGt+ebZsznp3vdjcc8Pj8z5var6fD407YayW9pb9j3tc6zjZja/RvWDCbayk2lseE3vxq+lbef0M4Gyae1PK50ZA1lJLZmKfIm8ZfNz7uZMYeHhdnyjhx/OM5SSy1t+2zoMZxv6vlAwnnc4vn25e/buXZyGdqxlYb24e/5tuOznyBnWj5S5t638w7M/Jz9Q+Px7f4QbxzYw85yvRs27E8/IOXHRzbcvd9Ps2GaeLNT2/IulG1G2Z02WtThrnNMJRNFCSmQhWilReW5CpZFK1U+XORB7Tex2p6KSSCWxfauuu6neYmpSl9ayvfulpKysowjON1SrTdTW2wdLkSw0858pY6cnXSs1Utbm6c3F286MdTVTUuMcllvOVhZexPJhYLNNPO3O1p7c4xsx0bjkfo2IDIAAAAAAAAAAAAAAAAAAAAAAAAAAAAAAAAAAAAAAAAAAAAAAAAAAAAAAAAAAAAAAAAAAAAAAAAAAAAAAAAAAAAAAAAAAAAAD19ZzRFbIa7415PtdTpkrl/I+6Xbk6yI+Ftx92eMExCcts0i7MRZxOWv2UMRIlTCmLusuITJGBUo55BnNMr8+s82deOk47KcdJXVpdbNnE16viSfSqiXjYSjFvOW1j1lw1cUnYvbKVnRuKGc54ylFayXQ4v3vK+QrOSHT26qm8npr+VfRBlfeJzznuFmIiytpTklwREde8txHXOJOpJlt1yhklTuY8ZVaDy7U5xDghNJuNOIrS2smmZO9q3d2m3QsZ21pQkm8SqVa0JVpR5JRcUo7N0tZbma6NStY2tu1irdcZcVVucYQjJU4yW9Nvbjc8GAXJw45YMQ6FZR3ciWTNa8O7Kvm0TTrfibNe0zY6vcQwuzMOPG3KEldsaM7divMSJRlmeEOJ8ftWv0NsIaIc1PBzW/tylUsapB16Tr1Kt9Z2DpXle2haQuKlCykoVarktWClPXpy4uDjtSlmTa5Ujms6MadtdXSqW9KtK4dGFS5TlCnFPWliOrJOo1sTa2Z3c9v7vzzVmftOlGYs25W1y2L2JYc0Lmbdh21NZ5BG/49sG2ylnkTLIHpGfAcGs6aftMRRv8BMdGxhanF1o4s1VEktRtLYSzz6OhfRlpCjSoXlrbSt9ezV/LWlRuHmLUZudTEGmnhyzjPIQ3srWcbOpUq0K9eFXVuXarV4yjnWTcdWKUtji2ksqWeVGeWXso5FzVGNhE+D66R8oNyfRWPclrcV6eYnR41wZsFqtDErRTrDllkx86YgZMtND5iit16O9Qwmyo2UdPNUN6Fpo4py2mvt6VOhKzV1PSOjtIcfDXu6sqta1uqmXrUtbjXQ1KqeYvxHFPKy2dlac6quJUFZ3lm6cnG2pqnSuLeCjsqOOpxmtB4zjOtjCwjCLk5M3ReHapKIJq9sTrHqFvurzS9OszydtDE4yU3ZKwWriqZI0QWHZdnOP8jQ2IJUkhKKVuMSckjCqfHQmi8hzsJMPsWd+laNWd+qlzQvbnR8beEYwsas4ypVtZuc6tKnKFWWYYUXFSUVswcej6sIWnFUatrQvXVlKbuYpqpS1cRjTqVIuCw87PFezbvy+vnGO8jzjlZteY9IOTjw6TlmTw2HSWUYDS5GY7dbtlZW3xOXO63Zxtd4o1JoM04nkZTMVkB8hDInlTC9nQaQMct7LX6Ry1pWyUqtvT0LXcdKVnRU50413Tk7q3U5YVtqylxkqyzxac1GWGnqrETFSnWnpOgpWFJVXGMpUlNKhWag06+souMaTa15JbMxw22zMJ8kUt2v1U5QuC7P7MaQ7ZK9ecArsm4QSa2Y7WtD/AK7SGBSlOaYVAZ3TXLE8ZX44kaaiOLOt7FN50c7tKNCmRq+trg6OCutji0vdGSt7fSNtC4rOnVle1XUhdRdPKbpyrVJRmmlLbThhbE+R9kl3zbX0birZXDo01OmreniVGSk1jXVOEZQe7GtLc3l5RiRKc/zbk0tF9G0WqjbBIjlDbvHmQc0bBZqe8ZQHIcknDKbKjY3EcSEG5Ej0sbUEOizNS617YUqKhSh4oQ7JrWxS8yOj5YUraOldJaR76qVuKsqsbe3o0qtShGLUVKVV6kk3N53vZuytrOOpWdhZWcbenS17mk69SpOlCcpLWxqYkn4q3djZmHPMNYy3V5SzkhI5k+FxSOY1nPJgYMzJL8ZwpqpFYHdYxNewOVTIEwsiKqm5igCx9QkM9WZBcackhlyhsbzSzbSDyq6ncVrDRmmHTqzqVY6RVvTqSlr1EqipwjLMtjlFNb8Jtb1nJ3ToUbu90bGdOnGFS2dWdOMVGEtVazTS26uevC2FoSjOkEzFiXZnGW5G3nJn5LwydgvJx2ouKcBQqWxmS64Zta6FvOF0mKHdNrNip2TQ5t6JdE3pvd5suVyFpqia3m5xZ3CSIXbanTuaNS0q2VjpiFWNWl31O6qa9G4oywquvHj6iWx60XGGxLHJk0nOlUjc07m60fOk4TVCFGGpUozj8GoS4qOVlJPMmnte3aeaLHs9lmK57B8nwN26xTnHEwjU9hj30Ftc+s0sh70ikMddetryicWdx63O7cjWUQurevbVfUejrkalKYaQZ7KtThVp1aVSLnTq03TlFa0U4Si1Lx4tNJp74uL2LDzg83TqSpVI1IZUqbjKDSTSaesmk8xeMLY01yPOcHpO5VzNmcdptuNGtIskZOOuwZl5n0hnT2ypotBW1SgyblpMrhMmnid/QRlLISz+tc5f7yWK92rFEpii0xOxlXpUtSPKaEo0LOx0pfUqT4+3q6RpxevUa4mjq1IU9Vz1H41OPjY4x7nLDeb/AEjVqXV3o+1qTbp16dlJ+JFNTrZhKbkoprKk/Fyo53RWNnQP++UkhnKK15PCPYSwgm0AYtom3VZw1VWYRx85tMnYUc7IxG55FcJOvYDciuuTnRy6rkZnlJ0topVyGjSrcaL6mLjF2YaO43RC0nK7ue/52vfyuFXqKMZulx6pqmnxXFKOKeHBbU9u1JYleOGkXZRoUHaRuVacQ6McuCmqUpubWu5vLmpKWHsxtZ3uDjyuT+wvy/KbFTJBZp4nvPGsESxaRkqPoMjMDLQrYjI8UhEkcGV6tubXibY2KcWyTMKl2IWIG7I0YaXZe3ORDeagUx3DnpK44OcbOrSV3a15V3RlKnKSdOjNpSTylKS2PfhtLDeSSjGFlS0xxcYVHbV6UaLqRU0sVJxi2njLintWzxkt+485eX8tT7PGTJpmDKL0VIshZAejpBLHwhoZmEp0d1BZZRyu1ojre0siDqlhJfOIbm5InrdS6/qVL7r63euoUIW9GnQp62pTiox15uUkljGZPMpNc7bfSefq1JVqk6k2nOctaWqlBN52tJY1VzJL0Ho81Wzncs1w1ixtydWZ9MMXy9qhJDXuLqps3HIBEcibYZTUSe+q1sRZMylBZEyZIYchob1TDGY6xz2LuMNYHJC2XHI69CbIx5G7oSV1e1dIw0jKlKpm0u7SdZ0baljC1qdGScJwllycoPKe/G09BbVVK3tYWcrONRQxcW9xCEatepl7FKpHElJN6qTTWc7dxYGouB8drdqOU32An+AcOatP+q0SveccYB2KWuE9wXgXMWT3w1kaZXKaReBuVsphMFXIXN6hSFngLlGEiaSRlXH7SkbQwSRLJf3VWFnou2oXFe8hdzVOpXt4xhc3FKMXLUp5mlGcsYk9dSxlZ1t2lpb05XN/WqUaVrO2g506NdudKlUm0k5+LrSimsparWWsLCLM3NyfBM86U5Tddq9utM9ktyMfTzGT3rpPNbYo7R3JEjgLk62RXJGKMiKTMBYXY18JjbU6/wAYMQITI1joQ8o3npToWjtStyvNhC4oX8O97PSNtZVKNWNxC9lrxjNJulOm3Vqyi201Lak8LZymt1KlVtJcdc2de6p1YOjKhHVk4SklUhL9TpqS1dscJ4xtfKZp7Xbv5UwTyoeEMBYqjWJY7jzMbRpjFNjE7jifHcskGwLNOGKERpwap7L5XGniUkMTXB1iaKMMejzu1NLdYnWu/RzXR6cjTeaz0fTutHX93VrXLq07i/4hxr1YQo8XOUouEIyUW3JuUnLLxsWEsrourt297bUadKgqc6Vs6uaMJSqayw1KTTaWrhJJx25e8xggGKcSa07G8tTsjEsXQh/c9FXtWi1rx/KGBHIILApXlXMrtEo7NU8YXlno1pmJ0rdYdFkiuw1G3WHUOtsLXJW5aj6J1695acH7adarBaR+6qlOTjUlGhS1nBTWNV1WvGaab242ZRBGnStrjTFwqcJuzWaFOUcwg6tRxcnHamqafixfyYxldZfuDmDcLkgOUYlueOwaQ5IYcx6nJ1+So9jeC4+lkvaHOcpLGpomV0AYIy0yEqJ3NKzscWrWu51SEPrkjPXqUlqIlJs7GlY6f0XCg6rpzoXUlCpWqVlBxjhuDqOUoqWzWSbWVnnMK6q3WitISqqlrRq22JwhGm5qUtikoRUXhp4eG2mk9yNImc9i8hbCk4gIn5MSKswjhqH4Khd0WijVGDDYPCDnQ5juf720uy55e6XOyqipyOrZafX+zWpilJ6w5V6a2tadrx2pKpJ16068+MqOpic98YOSTjBfrY7kU9avKtxetGCVKnGlHUgoZjHc5YzmW3bLlIHHSQgAAAAAAAAAAAAAAAAAAAAAAAAAAAAAAAAAAAAAAAAAAAAAAAAAAAAAAAAAAAAAAAAAAAAAAAAAAAAAAAAAAAAAAAAAAAABszlfKUyxw2H0R2KhEA7CJHpFgDX/AAOma7pnc+EZLQYVNkRD66LVtkWZDIu3ZKYJM5x1zjxaaQGMzepU1LfXW8+lCaSloenGzvLOpVdSN3VrVNfitR03Uk5RwteWXBvY9aLe3Ys5LCWkpTube4hTcHbwhDDlrKah4ssvVWrrLKw08ZztJMauVofyOU0R8oi84aTOTcwsTzD4XgRvn9rG0Q+DqMTPGK49F2iZlwRcSUkYinc+SKLk8GSJ3V1PcLCkLVYuoamjWgorRcdGxuMNVIVZ3DpazqTjUjUlLi3UWq5aqis1JYXOthJ7pyekHfSo7FFwhRU0oqLhqpayht1W2/eLOeQxx1P3bswDj/KWA8sYajWy+sGZXBkkM2wxKpRIYSqbJpGv5LJPscz2OUVOsAmNie0htdXVC2LqPjOlRtbiQanSkUs6LvRfHztq9C5na3dtT4qncQhGopRaUZQqUpNKcWo598nFrY8J5ht76NGNelUoU61vcS15QnPUaqKTacJpZUltWcbW3szsP6yZuZCqTzAsp1T1fxlqm0a7TC7IEOKQu7zlnIUsmBjyxPdyrLOVJgmQPE/YUaiPpkjJEzmprYmhqXvbaUlOTuV1CtqOj6mpcQvLureO6hxc5OKo04Rw01SpU3JU5PLbm5uTeqk8LCxVu4cZRlbWtO2VGSnFqTrTnNNNcZOcU5RWMKLWEtnLhZVKOVVxDF5BkzNuC9CMe4Y26y5GZ0wyvOiPNeSpbD2dwykjUJcgyjH2DnZGljkRe3e9atVtdD5E+t7IeoMKtRLUJytGq4loSvNUbe50nVuLKlUpyjbyt6UJyVF61KFSupa84xxtxDWktuVltdL0nShKpWo2VOjdVoyhKsq0pRTqpqbhSaUYyll4TlLDeGmsogLB+82LGDAMb1l2s1KjG1mLccS2STXECtLlKXYKyLjtzmd9iiWMxc5hjU+GSGGvS+251Njzo0UMsdTr1dXMyiRmKaeu50bXqXTu7O+qWVWrCNOunShc05qCcabUJzjqVFH9dFtNbGsvbBRvaUaKtri1hdU6c5TpSVSVGdOUsOS1op60ZZzqyinnLzjBdirlU8nI91MD7ewvFmOYg360YyYcD4cwpabIHyIsOCY/GJZDEkEdpC5uFZI/ul8dnElsvlyw6xXRzVJV3W65MisbjIY6EpOxuLKpWqznc1e+qtzsU++ddSVRRitSOrKK8RSeUmtiw1u9J1e+6dxClCEKVJUYUHmUFQ1XF03JrLbUm9dNPONjjlOSEfKg4ExzjTZDD2t/J8wXBsG2ew3LcbZAWX52yLkqfFSN5IuTRiRtEvmDNenbobD7Vjupsxqhj6Sx8cFqVWvlhVW0ksyNaFuKlW1rXOlJ3MrOop04u2pU6eEnFpxhPLm1ha2tlY97sJFpKjCFenQsadKNxBwqPjZ1JZ2tNScUoxi3shjm8bnnfVBtzpmjRrEEJyJyc6HlGcHwPImSEGBXXHGZ5HBcq4FfX10TLplEsjWYwtdpOhgMpeFFskamuWJI4UeRSjpR8taiooah5L12ttpG4qU9Ky0XXnThK4jUoxnTuElsnSlVcY66WxuOvJvGU9iJ7Xj61nShOwWkKUZTVGVOrKE6Mm9saipKUlDL2ayUUv12w55UraaYa+b9acZBw8fj6CZw1D0/18xvOYTjq+rnjXGuTGS/IjlNcKICiXNZVZDGmLzsmDuDVa8nKax9WoalDgWvsPvJxoWyjc6OvoVVUnQvbmrOFSfi1JxajFVlqpYcnHXi4x/XNYSSY0pdOjeWsqLgqtrSpxnThlwpze2VKTy9bCxGS2tcyyYY5W3i1UlsYyarxhya+FcW5ozAwP7DLclO2SpzlGGxW6XUqZJpBhbC0kb0MUxTKqq63Koi+I3J8PgXOqTGrEhXapZUdF3sJUY1dLV6tvQlFxpRo06U5qONWNWtGTlOC2KUVGOtjbvOOtfW01UdPR9KnWqJqVR1JVIpy99KnSklGEst4efF5Nqyawfj8fV8v1Bc4ymnhNrk3dG3Czhcn0YK1bHzb9y2Y9Hy9DM2dwNzXXaLMuLczMMRV4jfcV4hw5jJmsQzC+Truu2HkHRW6aI3iyOxcxsVLllpLinbbEaq9pOJsstdV9eB1K+w0erKhcW8qirxuLivWk3DUWLhpOm461RtRWxyziSedWOHnsubt3FSjWjHUdGjRpRxLWeaK8Wakox988NcsX+uexmaFvK0YvWZEbtpZFoFh9/3uaim5xT7Em5MnyDHiyfs7YS0teUXfW9EmLiK2cpi05DpVelk7ekpJCSZAlRI1yZJVPX+4VbiXZLSleOjpNp2vE03U4pvWdBXWVJU96208uOI5xhPselKbn3zKxpyvYrPHqpNQc4xUY1Hb+9c0kt00m8NJbTD6H7wSRo123zwrM4spn0w3sl2GZxKsrq5QU0K4zJMW5VecrPjmqixEYWESlRO3N7VJz6kvcWKYjK3LSyXSy+iEvuqaNhO60dcU6ipQ0fCrTjR1NZTVSMYJKeutRw1cY1ZZy1lcvJTvZRoXlKpFzneypzlVlLVlGUZObbjqvXc84azHD2rkSwX+Pxrw+PqCz29T29KfWnjm3J7OdnE03y45FyrHO9iy/t0G2GI8orgp8gWEGTajRCD7H5J1vhEcxpiXKjdmee4WUXwCEqjVsHjWTYlEWl1Zsikxk44xOUrMPYFTg31MTuJihSrcly+jnoi4U67tdI1LajcycqtCVCFwk5ZUnRnOalS1o8mJJPbvbZaU7+jqUVc2VO4q0FFU6yqSotqLzHjIRi4zcXy+LnqLOinKi5qbdts77TzeHY8yUk2fY3uC58wpIG1aRjWdYwekDU0FQcm0lWc9M1Y60sTKmjMjsXLHlGa20NczXklweEjlLPQtu7K3s6dSpRlaSjO3uItcbTqLOZ7fFllNpxaw1s2ZyaQ0lWjc17mcITjcqUa1BrEJ03sUFq5acdjUsvasvmLB2B2l1wm+LzsT62aN4+1qanuVM8tl81e8kSvYLK7kpj6VzStcfis+njU0qIBDr6uqhS9M0ebumyBQnb6OjycmTnplm9tYXUKnG3Wkat0405U4QVKFClHWW2U6cG9eeHscpLV/WpZNK13bVIKnb2VO3WtGUpOrOtUai24xjKcY8WtryoxedmW+Xu9hd9P4+N1sXbhfxU9ilMbKNfj6Y77OevnXqmCiY0Tzey3sPZ+t3ZT2O87ndjK/rJVXw4O/R+J610b3vZXNnxyqd8VLmevqOOo7lt6upryzqZWHrpy34iLm874uKVw6agqcKMdXX1nLid8nLVilrY5I7OnBeUX5TB+jO3u0OxR2HIzLcT7gKp425v1qmckcHSNyWCTt4q9Xx2kzbGllXI5JHFdLTo3OUceTLGw+5UaS1ULWHJ6wS0NGVhZWauKlO4sHCdC7pwSlGpByWvxcpSThJPEqbm0/Fbw2SQ0lJXVzcOjCVK5c41reUnKM4SbWrxiimppptSUYuO1Yztdy5J5RrCjhqNnbTrAOkUb15x9maV4zmlH9Jm6Z5MmKB9gciSvbiZK3uZxqquZoXNK2trVGmxvPhbfDKdeF/RpAsfFd1uKOiLiN9bX11pCVzUt4VacY97wpQcZrEVBQn4jjtlLKm55SylHbvU0hSdrXtLezhQp1ZU55VadSUZQfjOWtFZUklGOHFRabw84MDs3ZKxjkezE1uNMGsmEawXDsPgE7uZpY9Su7K2QmE1zvkOXnOrwlS9YHKXUWpLT42i6akbOgW2kuaokwopLZ21CtR47jrmVzxledSnrU4w4mnLGKK1W9ZQe6T2tb9pw1alOfFcXRVHUpRhPE5T4yazrVXre9cs+9WUsb2QYOohAAAAAAAAAAAAAAAAAAAAAAAAAAAAAAAAAAAAAAAAAAAAAAAAAAAAAAAAAAAAAAAAAAAAAAAAAAAAAAAAAAAAAAAAAAAAAAAAABhcxjC5lz7uXnAxhYxhY3YxsxzYMgZAAAEktiWFzIAMJ71u2rofOC54xN5pCTliiGy+URJQ4J6JV58Yf3VhOXJaVurRMsNalaS9SnpW++tCTrry6VvurS3jdXjpOlTqfCU4Tw8rWipYa5VlPDNoylBtwlKLexuLcW1zNprJbZhhhxhhppl5ppt9xhppl115hhl91brzDL7q1uvvvurW6666tbrrq1rWta1rUbpJLCWEtiS3Jcxr25+Xn6z+Aws5ws8/Lz/PtMYXMgBkAN6w9q5uT0fK/SAH2+3oQGMLfhZznOOXdnrxsAGQAMYWzYtm7Zu6uYAZwt2NnMAAAAB9vRuAABu3AAAAAAAAAAAAAAAAAAAAAAAAAAAAAAAAAAAAAAAAAAAAAAAAAAAAAAAAAAAAAAAAAAAAAAAAAAAAAAAAAAAAAAAAAAAAAAAAAAAAAAAAAAAAAAAAAAAAAAAAAAAAAAAAAAAAAAAAAAAAAAAAAAAAAAAAAAAAAAAAAAAAAAAAAAAAAAAAAAAAAAAAAAAAAAAAAAAAAAAAAAAAAAAAAAAAAAAAAAAAAAAAAAAB5fCnx7fx+PbBJt4SbbaSSWW23hJJbW23yJ5z1IJNvCTbk0kt+W3hJLnb9r9Gx7V/k2c9bTHOrVizH0tyC+syVGrfaR5dG49Gor0mqm0tve5hL1KKNGOy2lCr0aKjogUGUQO1UBDwkIvXJfcT0Fwc4O6PttI8NtNe5sryGvbaOt4upd1IYTb4uEalVtJ+NqxjGLajrtrZ9A0dwPt428LjS9zOlKrFShb0mk4prK4yTTbk1twmklse0zM8j8b694CSezRrv8ORW+EXcc/CumP5Fe/VHf4NcHPO3PrTHkfjfXvAST2aNd/hyHhF3HPwrpj+RXv1Q8GuDnnbn1pjyPxvr3gJJ7NGu/wAOQ8Iu45+FdMfyK9+qHg1wc87c+tMeR+N9e8BJPZo13+HIeEXcc/Cumf5FedP+p6V6OkeDXBzztz60x5H4317wEk9mjXf4ch4Rdxz8K6Z/kV50/wCp6V6OkeDXBzztz60x5H4317wEk9mjXf4ch4Rdxz8K6Y/kV79UPBrg55259aY8j8b694CSezRrv8OQ8Iu45+FdMfyK9+qHg1wc87c+tMeR+N9e8BJPZo13+HIeEXcc/CumP5Fe/VDwa4OedufWmPI/G+veAkns0a7/AA5Dwi7jn4V0x/Ir36oeDXBzztz60x5H4317wEk9mjXf4ch4Rdxz8K6Y/kV79UPBrg55259aY8j8b694CSezRrv8OQ8Iu45+FdMfyK9+qHg1wc87c+tMeR+N9e8BJPZo13+HIeEXcc/Cumf5FedH+p6H6egeDXBzztz60x5H4317wEk9mjXf4ch4Rdxz8LaZ/kV50f6nofp6B4NcHPO3PrTHkfjfXvAST2aNd/hyHhF3HPwrpj+RXv1Q8GuDnnbn1pjyPxvr3gJJ7NGu/wAOQ8Iu45+FdMfyK9+qHg1wc87c+tMeR+N9e8BJPZo13+HIeEXcc/CumP5Fe/VDwa4OedufWmPI/G+veAkns0a7/DkPCLuOfhXTH8ivfqh4NcHPO3PrTHkfjfXvAST2aNd/hyHhF3HPwrpj+RXv1Q8GuDnnbn1pjyPxvr3gJJ7NGu/w5Dwi7jn4V0x/Ir36oeDXBzztz60x5H4317wEk9mjXf4ch4Rdxz8K6Z/kV50/6npXo6R4NcHPO3PrTHkfjfXvAST2aNd/hyHhF3HPwtpn+RXnT/qelejpHg1wc87c+tMeR+N9e8BJPZo13+HIeEXcc/CumP5Fe/VDwa4OedufWmPI/G+veAkns0a7/DkPCLuOfhXTH8ivfqh4NcHPO3PrTHkfjfXvAST2aNd/hyHhF3HPwrpj+RXv1Q8GuDnnbn1pjyPxvr3gJJ7NGu/w5Dwi7jn4V0x/Ir36oeDXBzztz60x5H4317wEk9mjXf4ch4Rdxz8K6Y/kV79UPBrg55259aY8j8b694CSezRrv8OQ8Iu45+FdMfyK9+qHg1wc87c+tMeR+N9e8BJPZo13+HIeEXcc/Cumf5FedH+p6H6egeDXBzztz60x5H4317wEk9mjXf4ch4Rdxz8LaZ/kV50f6nofp6B4NcHPO3PrTHkfjfXvAST2aNd/hyHhF3HPwrpj+RXv1Q8GuDnnbn1pjyPxvr3gJJ7NGu/w5Dwi7jn4V0x/Ir36oeDXBzztz60x5H4317wEk9mjXf4ch4Rdxz8K6Y/kV79UPBrg55259aY8j8b694CSezRrv8OQ8Iu45+FdMfyK9+qHg1wc87c+tMeR+N9e8BJPZo13+HIeEXcc/CumP5Fe/VDwa4OedufWmPI/G+veAkns0a7/AA5Dwi7jn4V0x/Ir36oeDXBzztz60x5H4317wEk9mjXf4ch4Rdxz8LaZ/kV50/6npXo6R4NcHPO3PrTHkfjfXvAST2aNd/hyHhF3HPwrpn+RXnT/AKnpXo6R4NcHPO3PrTHkfjfXvAST2aNd/hyHhF3HPwrpj+RXv1Q8GuDnnbn1pjyPxvr3gJJ7NGu/w5Dwi7jn4V0x/Ir36oeDXBzztz60x5H4317wEk9mjXf4ch4Rdxz8K6Y/kV79UPBrg55259aY8j8b694CSezRrv8ADkPCLuOfhXTH8ivfqh4NcHPO3PrTHkfjfXvAST2aNd/hyHhF3HPwrpj+RXv1Q8GuDnnbn1pjyPxvr3gJJ7NGu/w5Dwi7jn4V0x/Ir36oeDXBzztz60x5H4317wEk9mjXf4ch4Rdxz8K6Z/kV50f6nofp6B4NcHPO3PrTHkfjfXvAST2aNd/hyHhF3HPwtpn+RXnR/qeh+noHg1wc87c+tMeR+N9e8BJPZo13+HIeEXcc/CumP5Fe/VDwa4OedufWmPI/G+veAkns0a7/AA5Dwi7jn4V0x/Ir36oeDXBzztz60x5H4317wEk9mjXf4ch4Rdxz8K6Y/kV79UPBrg55259aY8j8b694CSezRrv8OQ8Iu45+FdMfyK9+qHg1wc87c+tMeR+N9e8BJPZo13+HIeEXcc/CumP5Fe/VDwa4OedufWmPI/G+veAkns0a7/DkPCLuOfhXTH8ivfqh4NcHPO3PrTHkfjfXvAST2aNd/hyHhF3HPwtpn+RXnT/qelejpHg1wc87c+tMeR+N9e8BJPZo13+HIeEXcc/C2mf5FedP+p6V6OkeDXBzztz60x5H4317wEk9mjXf4ch4Rdxz8K6Y/kV79UPBrg55259aY8j8b694CSezRrv8OQ8Iu45+FdMfyK9+qHg1wc87c+tMeR+N9e8BJPZo13+HIeEXcc/CumP5Fe/VDwa4OedufWmPI/G+veAkns0a7/DkPCLuOfhXTH8ivfqh4NcHPO3PrTHkfjfXvAST2aNd/hyHhF3HPwrpj+RXv1Q8GuDnnbn1pjyPxvr3gJJ7NGu/w5Dwi7jn4V0x/Ir36oeDXBzztz60x5H4317wEk9mjXf4ch4Rdxz8K6Z/kV50f6nofp6B4NcHPO3PrTHkfjfXvAST2aNd/hyHhF3HPwtpn+RXnR/qeh+noHg1wc87c+tMeR+N9e8BJPZo13+HIeEXcc/CumP5Fe/VDwa4OedufWmPI/G+veAkns0a7/DkPCLuOfhXTH8ivfqh4NcHPO3PrTHkfjfXvAST2aNd/hyHhF3HPwrpj+RXv1Q8GuDnnbn1pjyPxvr3gJJ7NGu/w5Dwi7jn4V0x/Ir36oeDXBzztz60x5H4317wEk9mjXf4ch4Rdxz8K6Y/kV79UPBrg55259aY8j8b694CSezRrv8ADkPCLuOfhXTH8ivfqh4NcHPO3PrTHkfjfXvAST2aNd/hyHhF3HPwtpn+RXnT/qelejpHg1wc87c+tMeR+N9e8BJPZo13+HIeEXcc/Cumf5FedP8AqelejpHg1wc87c+tMeR+N9e8BJPZo13+HIeEXcc/CumP5Fe/VDwa4OedufWmPI/G+veAkns0a7/DkPCLuOfhXTH8ivfqh4NcHPO3PrTHkfjfXvAST2aNd/hyMrhF3G+XSumfksrz6aQ8GuDnnbn1pmGm0HJs561ZOamrKWPZbj98eUqxWxUkK6NyGNSqqeqa0xuZZhEFS2NWOyKlTb1iGrquUF0XNNy8hnSH2LlVhDQPB3hFo+vpHgTppaSnaQ4y50dXTp3UIbcfqclTqxbw8a8ZRljCks7a/SPBC3lb1LjRFzOrOlFylb1cPWUVmWrJJNSxjCesnzo1wDxGq45jLOU2mnvW17HnG1bmnzHgMOOx5ym0871hvY88q3MAAAAAAC54TfcVMomZZ2ri5KxGW17dOF1jolutrxpWlacK0pXjStK08ulaV7YuOD9KFfTmi6U1rQle0G1s2uM1NLbzuKLLQ8I1NK2EJJOLuaWU1lbJay2daR9IbkU40xsfJ24bdmptSonCZPmVZDJVackso53eEeU5hEky9aZZbbcoUEx6MMbWWYbW6+xI3JiLa0LKstt+f92O9uLvugaap1puULF2tnbR26tOjG1o1dVRbaT16s22ks7G1nafVtJtu7mm21FRxl5xs2Y5vttNrY+XleAAAAAAAAAAAAAAAAAAAAAAAAAAAAAAAAAAAAAAAAAAAAAAAAAAAAAAAAAAAAAAAAAAAAAAAAAAAAAAAAAAAAAAAAAAAAAAAAAAAAAAAAAAAAAAAAAAAAAAGqTlrI0xvnJ25ldnVtSLXCGvmKpDGlagks09neFmVIfE1K9CZfbdenUHR6TPjWYaVWy+9I4qSLq1LNvtu+odxy+uLPugaFpUJuNO/wC+rO5jl4qUJW1Wq4uO54nSg03nGHznfo2TjdwSbxNOMll4axyrc+XHS8nzeZrfcZMpYZdXjcZJXy+6ta1rWt17mquurWta1rWta1rWta1rWte3Wtaj6DwhpQoac0rSppRhG9r4S3LWm5NLoy2fK9MwjT0rfwgsRVzVwlyZlrPd0tlsCmKwAAAAAuSG/wCF0W/yiZf9ZJhecGvv/or+GUvpLXQf330f/Caf0n0puRo/m3Nc/wDGy/7e2Th8w7rP+cPhN/C6H/gbU+paS+66nVH81Gz4fOjgAAAAAAAAAAAAAAAAAAAAAAAAAAAAAAAAAAAAAAAAAAAAAAAAAAAAAAAAAAAAAAAAAAAAAAAAAAAAAAAAAAAAAAAAAAAAAAAAAAAAAAAAAAAAAAAAAAAAAADWDyy/825sZ/jYg9vbGI+i9yb/ADh8Gf4XX/8AA3R26P8Auuj1v81nzWZl/hdKf8onr/WSkfUOE/8Azg0v/DavsaR8v05999Ifwmp9BbYoiqAAAAALkhv+F0W/yiZf9ZJhecGvv/or+GUvpLXQf330f/Caf0n0puRo/m3Nc/8AGy/7e2Th8w7rP+cPhN/C6H/gbU+paS+66nVH81Gz4fOjgAAADATePdtTpwtwAkT43T5Bpm/JVuPzTD5WZGOxqy41mK66l2Fx1/67X8HWt3Qrrm6nEilOlf2WtS/oHAPgTT4ZLT/GaQnYvQui5aRjqW8a6uHHjf1KWtVp8WnqLx1rb3s2HZaWquVXbk4qlT11hZ1nhtJ5xheK/YZ9j5+cYAAAAAAAAAAAAAAAAAAAAAAAAAAAAAAAAAAAAAAAAAAAAAAAAAAAAAAAAAAAAAAAAAAAAAAAAAAAAAAAAAAAAAAAAAAAAAAAAAAAAAAAAAAAAAAAGsHll/5tzYz/ABsQe3tjEfRe5N/nD4M/wuv/AOBujt0f910et/ms+azMv8LpT/lE9f6yUj6hwn/5waX/AIbW+dHy/Tn330h/Can0FtiiKoAAAAAuSG/4XRb/ACiZf9ZJhecGvv8A6K/hlL6S10H999H/AMJp/SfSm5Gj+bc1z/xsv+3tk4fMO6z/AJw+E38Lof8AgbU+paS+66nVH81Gz4fOjgAA0juPL1aYv+bcE4UwM05e2CLzpnmGa/NubYhj1+jmuUemslkZDS6tR+WZoiZU8rkDGzXnyVKzwBllLe+ISybbZC2pzT16TfUk1rbEks71nHVv+Y2UW03s2LO/k5yzuW7+XWhH+cfZ+FXDvm/1D7v3Dd3Dvkzwam+nP+Ulnoz3t5+IfzSN9I+ClUAAAAAAAAAAAAAAAAAAAAAAAAAAAAAAAAAAAAAAAAAAAAAAAAAAAAAAAAAAAAAAAAAAAAAAAAAAAAAAAAAAAAAAAAAAAAAAAAAAAAAAAAAAAAAAABrB5Zf+bc2M/wAbEHt7YxH0XuTf5w+DP8Lr/wDgbo7dH/ddHrf5rPmszL/C6U/5RPX+slI+ocJ/+cGl/wCG1vnR8v05999Ifwmp9BbYoiqAAAAALkhv+F0W/wAomX/WSYXnBr7/AOiv4ZS+ktdB/ffR/wDCaf0n0puRo/m3Nc/8bL/t7ZOHzDus/wCcPhN/C6H/AIG1PqWkvuup1R/NRs+Hzo4AANBnLDtTYx5t5EpoZW1A0NLdyoWGkje1taNO3tyBKS0uVhKZGiSFkpkqcqylLSySCrC7LaUtttpSnASQ97U/er50bw/X/vH86Krlu/lzoT/nHl//ADcP+Z8eH9Y+7dw3dw7/AO7M/wD/AKOX7Z+Qs9Ge9vPxP0T5Ptj5TfSPgpUgAAAAAAAAAAAAAAAAAAAAAAAAAAAAAAAAAAAAAAAAAAAAAAAAAAAAAAAAAAAAAAAAAAAAAAAAAAAAAAAAAAAAAAAAAAAAAAAAAAAAAAAAAAAAAAAaweWX/m3NjP8AGxB7e2MR9F7k3+cPgz/C6/8A4G6O3R/3XR63+az5rMy/wulP+UT1/rJSPqHCf/nBpf8Ahtb50fL9OfffSH8JqfQW2KIqgAAAAC5Ib/hdFv8AKJl/1kmF5wa+/wDor+GUvpLXQf330f8Awmn9J9KbkaP5tzXP/Gy/7e2Th8w7rP8AnD4Tfwuh/wCBtT6lpL7rqdUfzUbPh86OAADVPykmquZtkctcmjLMUsbW7smtO9eOs6ZZPcX9qZTWfHUdQrSHRzbk7koINe1xJp5dC2pttPXHUrW4sq6lKjeMklJP9dFpc3Jzc2dnJz5NotLWzyxa+XKf0GN3Ld/LrQn/ADjy/wD5uH/1D7x3Dd3Dv/uzP/8A6C00Z728/EfRP7fZm+kfBCpAAAAAAAAAAAAAAAAAAAAAAAAAAAAAAAAAAAAAAAAAAAAAAAAAAAAAAAAAAAAAAAAAAAAAAAAAAAAAAAAAAAAAAAAAAAAAAAAAAAAAAAAAAAAAAAA1g8sv/NubGf42IPb2xiPovcm/zh8Gf4XX/wDA3R26P+66PW/zWfNZmX+F0p/yiev9ZKR9Q4T/APODS/8ADa3zo+X6c+++kP4TU+gtsURVAAAAAFyQ3/C6Lf5RMv8ArJMLzg19/wDRX8MpfSWug/vvo/8AhNP6T6U3I0fzbmuf+Nl/29snD5h3Wf8AOHwm/hdD/wADan1LSX3XU6o/mo2fD50cAAAAaFuW6+XWhHl8PFHlcftuH/1/H0h967h27h49+ODNRrn/APzGzm37OR7ukttGZ1bz8T9E/l+RchvpHwUqQAAAAAAAAAAAAAAAAAAAAAAAAAAAAAAAAAAAAAAAAAAAAAAAAAAAAAAAAAAAAAAAAAAAAAAAAAAAAAAAAAAAAAAAAAAAAAAAAAAAAAAAAAAAAAAANYPLL/zbmxn+NiD29sYj6L3Jv84fBn+F1/8AwN0duj/uuj1v81nzWZl/hdKf8onr/WSkfUOE/wDzg0v/AA2t86Pl+nPvvpD+E1PoLbFEVQAAAABckN/wui3+UTL/AKyTC84Nff8A0V/DKX0lroP776P/AITT+k+lNyNH825rn/jZf9vbJw+Yd1n/ADh8Jv4XQ/8AA2p9S0l911OqP5qNnw+dHAAAAFIqQIVtSqrUSRXVPf1UiqpOSoqQZ2v7ITU2y/qV/wDJp/Ks5t3ap2+0JaVetR1+JrVaXGR1Z8VUnT14+TPVa1o7XseVt3GU2tzazseG1lc2wqxEYAAAAAAAAAAAAAAAAAAAAAAAAAAAAAAAAAAAAAAAAAAAAAAAAAAAAAAAAAAAAAAAAAAAAAAAAAAAAAAAAAAAAAAAAAAAAAAAAAAAAAAAAAAAAAAAA1g8sv8Azbmxn+NiD29sYj6L3Jv84fBn+F1//A3R26P+66PW/wA1nzWZl/hdKf8AKJ6/1kpH1DhP/wA4NL/w2t86Pl+nPvvpD+E1PoLbFEVQAAAABc8KsuMmMTstpxrfJWMu3tVrWt17mlpSlLbaVurXjXtUtpWta9qlK1qLfg/WhQ07oqpUajCN5R1m9y1pqKb6MvbzLLe4sdD1I09K2EpNJK5pZb2JZkor0t/IfSD5FGUsL9yeGH2Zpckq1zhD9lSOyhGQcWYezvC7KMvl6REtLtrW4g5RHZOyOZVplLa3pl5JttK230qPBd2SwuLPh/pmtWg40tId7XlrPD1KlGVtRpZjJrEnGdKSeq3hOOd59W0opK7k8PEoxaeMxeEt2Nr2NLY/kNrw+WnAAAAAAAAAAAAAAAAAAAAAAAAAAAAAAAAAAAAAAAAAAAAAAAAAAAAAAAAAAAAAAAAAAAAAAAAAAAAAAAAAAAAAAAAAAAAAAAAAAAAAAAAAAAAAAAAAAAAAAAGqHlrpSwsPJ35hZnZzSonObPuK47F0Z51hZ7w8IcpRCXq0SIu66l55yePRh7czbS6XVsTIDjLqUttrWn1HuN2FzecP9DVqEHKlo93N5dTw9WlRjbVqTcpYcU3OrFJSccpSxlo79GxcruDw8QUpN42LY97ysZ2/QfN7mtlS5lLC7v7qySvll1K0rStLrHNVbWlaXUpdStK0rxpdSlaV7VaUr2h7/hDWhX05pWrTetCV7X1Wtz1ZuLa51lPD5T5Xpmcamlb+cHmLuaqTXRLVftTRbIpysAAAAAOaV4V48KfH0uHb/wDPyw2ppptNPKaeGmtq29DG1YabTTymnhp5ytvRydSNiWsHKM511cVrnjGOQplj99ckqVK8KIySxvbDKqI6H0SKJHD5UUojSlei6pf0Zcob3Iwq5avuR2NthppKr3L4RaA0/o+jo3hroRaVdrCMLe/otQu6UNXV2VIuNSMsbHKEtvvsJ7T3ujuGNF0IW2lraVeVGMYwuKSi5NJYWvHenjZlZTSy1naZr+SB99e//JPYX13+Awq/cHuPfgTS/wDOF7+kFj4UcHvi9x6r7B5IH317/wDJPYX13+Awe4Pce/Aml/5wvf0geFHB74tceq/t6fmHkgffXv8A8k9hfXf4DB7g9x78B6X/AJwvf0geFHB74tcer1876vT0PLyQPvr3/wCSewvrv8BgegO49+A9LPf/AKQvunnr8uF6ehjwp4PfFbn1ev8AddX23vJA++vf/knsL67/AAGD3A7j34E0ty/6Qvun/X8uF6ehjwp4PfFbn1ev911fbe8kD769/wDknsL67/AYPcHuPfgPS/8AOF7+kGXwo4PfFrj1evp6vT0PLyQPvr3/AOSewvrv8Bg9we49+BNL/wA4Xv6QY8KOD3xe4X8V/TkeSB99e/8AyT2F9d/gMHuD3HvwJpf+cL39IHhRwe+L3HqvsHkgffXv/wAk9hfXf4DB7g9x78CaX/nC9/SB4UcHvi9x6r7B5IH317/8k9hfXf4DB7g9x78CaX/nC9/SDPhRwe+LV/VY8kD769/+Sewvrv8AAYPcHuPfgPS/84Xv6QPCjg9s/wAmuPV6unr3c3SsPJA++vf/AJJ7C+u/wGD3A7j34E0tyf6Qvuj/AF/Jl+jpRjwp4PfFbn1er91183Y8kD769/8AknsL67/AYFoDuPfgPSy//UL7o5q/Jl+jpQ8KeD3xW59Xq/ddfN2PJA++vf8A5J7C+u/wGD3B7j34D0v/ADhe/pA8KOD3xa49Xq6evdzdKHkgffXv/wAk9hfXf4DB7g9x78CaX/nC9/SB4UcHtn+T3C/iv27/AGDyQPvr3/5J7C+u/wABg9we49+BNL/zhe/pA8KOD3xe49V9g8kD769/+Sewvrv8Bg9we49+BNL/AM4Xv6QPCjg98XuPVfYPJA++vf8A5J7C+u/wGD3B7j34E0v/ADhe/pA8KOD2Pua49V57B5IH317/APJPYX13+Awe4Pce/Ael/wCcL39IHhRwe+LXHL+t6+nq9O3cx5IH317/APJPYX13+AwPQHce/Aelnv8A9IX3Tz1+XC9PQx4U8Hvitzy/rev911f18ryQPvr3/wCSewvrv8Bg9wO49+BNLcv+kL7p/wBfy4Xp6GPCng98VueX9b1/uur+vleSB99e/wDyT2F9d/gMHuD3HvwHpf8AnC9/SDPhRwe+LXHL+t68cvV6du5jyQPvr3/5J7C+u/wGD3B7j34E0v8Azhe/pBjwo4PfF7j1WPJA++vf/knsL67/AAGD3B7j34E0v/OF7+kDwo4PfF7j1X2DyQPvr3/5J7C+u/wGD3B7j34E0v8Azhe/pA8KOD3xe49V9g8kD769/wDknsL67/AYPcHuPfgTS/8AOF7+kDwo4PfF7j1WPJA++vf/AJJ7C+u/wGD3B7j34D0v/OF7+kGfCjg98WuOT9b1Z5ev0bN6HkgffXv/AMk9hfXf4DB7gdx78CaW5P8ASF90f6/ky/R0ox4U8Hvitzyfrer911/1cjyQPvr3/wCSewvrv8BgWgO49+A9LL/9Qvujmr8mX6OlDwp4PfFbnk/W9X7rr/q5HkgffXv/AMk9hfXf4DB7g9x78B6X/nC9/SB4UcHvi1xyfrerp6/Rs3oeSB99e/8AyT2F9d/gMHuD3HvwJpf+cL39IHhRwex9zXHqvPYPJA++vf8A5J7C+u/wGD3B7j34E0v/ADhe/pA8KOD3xe49V9g8kD769/8AknsL67/AYPcHuPfgTS/84Xv6QPCjg98XuPVfYPJA++vf/knsL67/AAGD3B7j34E0v/OF7+kDwo4Pbf8AJ7h/xX7N3tHkgffXv/yT2F9d/gMHuD3HvwHpf+cL39IHhRwe+LXHq9fT1b+foY8kD769/wDknsL67/AYHoDuPfgPSz3/AOkL7p56/LhenoY8KeD3xW59Xr/ddXP2vJA++vf/AJJ7C+u/wGD3A7j34E0ty/6Qvun/AF/LhenoY8KeD3xW59Xr/ddXP2vJA++vf/knsL67/AYPcHuPfgPS/wDOF7+kGfCjg9t/ya45f1vX09W/n6Hl5IH317/8k9hfXf4DB7g9x78CaX/nC9/SB4UcHvi1f1WPJA++vf8A5J7C+u/wGD3B7j34E0v/ADhe/pBjwo4PfF7j1X2DyQPvr3/5J7C+u/wGD3B7j34E0v8Azhe/pA8KOD3xe49V9g8kD769/wDknsL67/AYPcHuPfgTS/8AOF7+kDwo4PfF7h/xX9GB5IH317/8k9hfXf4DB7g9x78B6X/nC9/SDPhRwe+LXHq9XT1+jpWHkgffXv8A8k9hfXf4DB7gdx78CaW5P9IX3R/r+TL9HSjHhTwe+K3Pq9X7rr+255IH317/APJPYX13+AwLQHce/Aell/8AqF90c1fky/R0oeFPB74rc+r1fuuv7bnkgffXv/yT2F9d/gMHuD3HvwHpf+cL39IHhRwe+LXHyx6uZ9fo6Vh5IH317/8AJPYX13+Awe4Pce/Aml/5wvf0geFHB74tceq/t6PmHkgffXv/AMk9hfXf4DB7g9x78CaX/nC9/SB4UcHvi9x6r7B5IH317/8AJPYX13+Awe4Pce/Aml/5wvf0geFHB74vceq+weSB99e//JPYX13+Awe4Pce/Aml/5wvf0geFHB74vcP+K/6h5IH317/8k9hfXf4DB7g9x78B6X/nC9/SB4UcHvi1x6vX09X2Ty8kD769/wDknsL67/AYHoDuPfgPSz3/AOkL7p56/LhenoY8KeD3xW59Xr/ddX23vJA++vf/AJJ7C+u/wGD3A7j34E0ty/6Qvun/AF/LhenoY8KeD3xW59Xr/ddX23vJA++vf/knsL67/AYPcHuPfgPS/wDOF7+kGfCjg98WuPV6+nq+yeXkgffXv/yT2F9d/gMHuD3HvwJpf+cL39IMeFHB74vceqx5IH317/8AJPYX13+Awe4Pce/Aml/5wvf0geFHB74vceq+weSB99e//JPYX13+Awe4Pce/Aml/5wvf0geFHB74vceq+weSB99e/wDyT2F9d/gMHuD3HvwJpf8AnC9/SB4UcHvi9x6rHkgffXv/AMk9hfXf4DB7g9x78B6X/nC9/SDPhRwe+LXHq9XT1/ZrDyQPvr3/AOSewvrv8Bg9wO49+BNLcn+kL7o/1/Jl+jpRjwp4PfFbn1er911/bc8kD769/wDknsL67/AYFoDuPfgPSy//AFC+6OavyZfo6UPCng98VufV6v3XX9tzyQPvr3/5J7C+u/wGD3B7j34D0v8Azhe/pA8KOD3xa49Xq6ev286w8kD769/+Sewvrv8AAYPcHuPfgTS/84Xv6QPCjg98XuF/Ff8AWPJA++vf/knsL67/AAGD3B7j34E0v/OF7+kDwo4PfF7j1X2DyQPvr3/5J7C+u/wGD3B7j34E0v8Azhe/pA8KOD3xe49V9g8kD769/wDknsL67/AYPcHuPfgTS/8AOF7+kDwo4PfFrj1X9vT8w8kD769/+Sewvrv8Bg9we49+A9L/AM4Xv6QPCjg98WuPV6+d9Xp6Hl5IH317/wDJPYX13+AwPQHce/Aelnv/ANIX3Tz1+XC9PQx4U8Hvitz6vX+66vtveSB99e//ACT2F9d/gMHuB3HvwJpbl/0hfdP+v5cL09DHhTwe+K3Pq9f7rq+295IH317/APJPYX13+Awe4Pce/Ael/wCcL39IMvhRwe+LXHq9fT1enoeXkgffXv8A8k9hfXf4DB7g9x78CaX/AJwvf0gx4UcHvi9wv4r+nI8kD769/wDknsL67/AYPcHuPfgPS/8AOF7+kB8KOD2Pue4zzau/08voRhRs/wAoznTaNW3vGTshTHID63JVSVnUSYljZGGKUWUJ6UpjkPipSaNJl63qdnSVydvbjTLkKC5ba42FEkpbLwh4P6A0fcaN4F6EjolXMFTub6olO6qRxhfqrc6kpY2a1SWxvWWZZK/SXDGgrapb6ItnRlUi1Ur1cKUU1t1Ev1z3Jy2JYwthrsHiMtttvLbbb3tt8rzty97+dngW2222228tva23vbfK2AAAAAAAAHPHtcPDx+PgGMbc9GPt0mMbc9GPt0nAyZAAAAAAAAAAAAAAAAAAAAAAAAAAAAAAAAAAAAAAAAAAAAAAAAAAAAAAAAAAAAAAAAAAAAAAAAAAAAAAAAAAAAAAAAAAAAAAAAAAAAAAAAAAAAAAAAAAAAAA0nsYAJY5317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9GItJ5q/NsWhscfpbJ3lRRIzxyMNDg/PzqqrbdfRM2tDUnVuC5RWyy++hKVOaZW2266lvC2taaTqU6cdapOMI88pKK9ptCnOpJRpwlOT3RhFyb+RJs2KQXkceUwyIypH+P6mzhC3rrOenKm7/j7GTxbb2uFVUdyTMInIENa8acLVrYnurT+VbS62laisq6b0dSeq7hSkntUE5fKnhL2/IslrS0FpassxtJxXPUcY5XQtbW6sovnxi3lUfnWq+zdrl/veEfhBozzs/UfT0/bPXibwb0t8XXrx6ezPyrlyk8Yt5VH51qvs3a5f73g8INGedn6j6en7Z68PBvS3xeP5SPO19Gepr5HjFvKo/OtV9m7XL/AHvB4QaM87P1H09P2z14eDelvi8fykedr6M9TXyPGLeVR+dar7N2uX+94PCDRnnZ+o+np+2evDwb0t8XXrx532Z6muXOHjFvKo/OtV9m7XL/AHvDHhBozzs/Ufb9s9Y8G9Lbf8nWz92tu1rZ8/U1y5SeMW8qj861X2btcv8Ae8HhBo3zk/U/rHg3pb4uvXQ8Yt5VH51qvs3a5f73g8ING+cn6n9Y8G9LfF166HjFvKo/OtV9m7XL/e8HhBozzs/Ufb9sdQ8G9LeYXrro7fY+jLxi3lUfnWq+zdrl/veGfCDRnnZ+o+37YfRl4N6W+Lr149Hb7H0ZeMW8qj861X2btcv97weEGjPOz9R9v2w+jLwb0t8Xj+Uj0dvsfRl4xbyqPzrVfZu1y/3vB4QaM87P1H2/bD6MvBvS3xeP5SPR2+x9GXjFvKo/OtV9m7XL/e8HhBozzs/Ufb9sPoy8G9LfF168ejt9j6MvGLeVR+dar7N2uX+94Y8INGedn6n9Y8G9LeYXrro/s+R8mG3jFvKo/OtV9m7XL/e8HhBo3zk/U/rHg3pb4uvXQ8Yt5VH51qvs3a5f73g8ING+cn6n9Y8G9LfF166HjFvKo/OtV9m7XL/e8HhBozzs/U/rHg3pbzC9ddP9nyrky08Yt5VH51qvs3a5f73hnwg0Z52fqPp6ftnrw8G9LfF168ens9q6cPGLeVR+dar7N2uX+94PCDRnnZ+o+np+2evDwb0t8Xj+Uj09ntXTh4xbyqPzrVfZu1y/3vB4QaM87P1H09P2z14eDelvi8fykens9q6cfgo5DblTEpdxpurCi622la1onzHr6sMrw7hKPK5511e5S2yta/MoMrT+jG8cc1txtg+V45M/1LeYlwd0tGLl3tnGdinFvZ0ZRg1m3VTZPW9Xelzrg3J2LiqOHWpM7yyIu6CMOi/qNx/R2KXUTGRaQ1qTYYZaYxvDgVdQk7mmVqSbSzvoXltcfA16c+ZKS1tn7l4fzlZXsru2bVxb1aWOWUXq78e+WY+0gD+v/wAB1fJ/Wcu3L2dT5wBkAAAAAAAAAAAAMJvO1Y2de3PPu+kxl5xjkznpzu5AMh55P7ewAZAABnf0bwAAAAAAAAAAAAAAAAAAAAAAAAAAAAAAAAAAAAAAAAAAAAAAAAAAAAAAAAAAAAAAAAAAAAAGDcRyX/JFZO3+drp7KV7ni7WpgdKoXmf2Ii75BOHBGbbRxjGM0q8oxEoVpraXJ3aVuBCthjyq+hFET85p1TMXR6V0zTsIunBKdzJbIZTjBPc5tPKfMt/0X2htB1tJyVSpmjaxfjT/AF08PbGHP++3Lbyo9xms2m+tmoETLiWv+Ko3ByjExJD1JC0trjOJVeRcYZaolczcekSF9vtOPUGpkqtdVtbaHmJ2lC3o6WJrPDXN7c3cnKvVlLmjnEUuRKK2bFsPotpo60soKFvRhHYk54TnJ43uT25eDJwch246/T9vt8oAAAAAAAAAAAAAAAAAAAAAAAAAAAAAAAAAdY9sjLJWhyj8jZ2uQMLwjPb3dke29I6tDogU2XFKETi2ryT0a5IeXddYcmUkmkm2VraZZdbXgNozlCWtCUotbmm01zbeg0nThUi41IxnF71JJr0M803KQ/wf/HWRmh/y5o80t2NslpCVDo54PtU0RY4nVSqHqVBMJuV31Jx9JlPOoS3tNh5MCV3lpERaSJWXKnU30+jdP1abjSu26lNrVVTfOGNzkuVLd9Gw8jpfgzSqRlW0elSqpOUqGfEqLOfE5IS3pLGq+U8akhjz5En15i8oZ3SPSWOua5kfmF6QqGx3ZnlrUmonJrc25YWSrQrkKsk1MqSqSizyDy7yzbLb7a0p7OFRVIxnBxlCS1k47W4v3rXzvoPAzjUpzlCpHVlCUlKLTUk47MYfLnfybsHTCQwAAAAAAAAAAf1ZSl19ltfKrdSlfSrX/wARFVerTqzTeY05tLkTUW9nNuN6UVKtTTy1KpCLWdmHJJ+wudcsKQG2J7EZF9lCrb6VrS2nDjddbw/uK8f7mleNa8a1rWtR5TR+j6mkqDuqt7cQnKrOLjB+L4uH5S53sxsR7LSWkaWi68bSlYW1SEKMJKU0lLxnJYbUG3jV3t5zkouvNnnBP+D9mO7wf/7QuvT/AP7Ff4RL8G2ns/8AQOvNnnBP+D9mHg//ANoXXp//ANh4RL8G2ns/9B+T0UWUstoXZbZS8my+6ltOFK3VvMtrXhTtU40tpx4Upxr2/LrWol4PVqlaym6knN068qcXJ5eooU5JZe3Y5Mh4R0KNC/hxNONPjLeFSaikk5upVg5YW7MYRT5NmzlOoF6UAAE+xTV7PM3wLkrZ6K47cnjBOH39ii+RsgEOLCSijj7I1DUlakNzQrdk8jdece+Mtq5UyM7kjZ7XVvNd1CEpWTffyVL63pXNK0nUUbiupOlTefGjHGXnGFnkT2vDayk2po29edGpcRpt0qUlGc8rCct3T17NhAdKeVx48K8fK/8AHtDqb34xnZv6faQN70sZWN+7aZK64atTzZ4nPp8Eeoiz2a7a5ZL2bmdJYteUVzrBcWUZ6v7PGaM7E+UVyxb16S9aETrVnaD+pqOmviDml9V4ry+p2TtlUhOTubiFvDUw9WU02nJtx8VJbcZabWxo6ba2qXKq6mrF0aUqslJ74xe5Y2ZfJnCRjTwr8f6v10Hbn6fp7PpObO/G1r+vsMmMz6sT7B2INac0Sp6iDlGNpohL5nAm+PrXlS+srZDJERGXNPL07ixNbeiXKFx9hyEtmc31OYlpdeoUpjqUIrx217Tua95bwjJSs6lOnUcsYk6lPjIuOOTGx5256Np01bapRo21abji5hOUVF5ceLnqST+XcY6tjW5Pbk3s7M3rXZ3dlqVta2ttSnrnFycVp5aZEgQIkpZqlYtVqTSiEyVOUYeecZYUVZffdbbXrlKME5TkoqKbk28JJb2+ZLnZzxzKSilmUmlFLa5Nt4wlt24XpwbCpZySfKMQfGq/LMm1WniGHtLPdIXkpO5wx3mjIyFkdKUOb5jFmk7hkxlSIk1L1LkY6xFHRsTlnKHCiYkk68urhpzRlSoqcbmGZSUYyalGnKTbSjGo1qSex4SbfQk033PRl7Gm6joSwlmSTTnFb8uKbaxy7NhCmrmkWzu6Cyboda8bE5DUY5QMznNOkTrHEGJZEMhUr0jOoMVZFl8SSrKLFDWuL5jccsMT1JpVVYTacRcb0XukbWwjTlczcVWk409WE6jk0lJ4UIyeEnnOMfKQ29pXunNUIa7ppOeZKKim8JtywuR+gvHYvk392dT4knn2dsCv8Tgh6wlvvmrNIYPkWJN65SYWQkRvcjxnJ5gzx9StUGlp0BL4sbzFyi+0hJQ82vMEdrpaxvJ8Xb106ry405xnTm0nhvUmlLZuzgkr2F1bQ4yrSahu101KKfM3HOOvdyb9hhDwr269zy/6x3uaSbTWxNvKe5JtnFnLSTTb3cvzf1E0Z615zBrHPLcZZwiHYRN745Hpbaydf4vJOMflbfY6MDh1yiL2/tFOnoDLD+i1X0Wped1NamTnUqXSK1uqN3TdWhPXhGpOlJ4a8em9WaSeHhPc9zW1NraTVqFW3koVo6snCM8fuZLKfLv5t6L21e012Q3OkkpiOtuO7MiP8KjlJbKEZszgEKKaY7VenbOuRrhkKVRRtPLotVEFXko1alVZbfU+8i1PYYbZDe6RtdHxpzupuEas+Lg4wnNubTkkowjJvKi+T50SW1pXu5TjQhruEdaWZKOI5xnLa5Sc81clHvprxjGVZky9hRpi2OYUQ2qZM/Js1YDlJ7cS7vLdH2++xhh+UX+SOHV3Z2b0t1rY0LbyLT6qlFpSMhQoK57fTej7qtTt6NSq6tRtQUretBNxjKbzKcIxXixb2tZxhbSWto27oU5VakIqEMazVSEmtZqK2Rk29rW7ca7hbHCAAAAAAAAAAAAAAAAAAAAAAAAAAAAAAAAAAAAAAAAAD6smcHJ3acPm9G1MBwYhOWNsUvqomGVJEhqRaqjWMI2oRVki9JcfadZY6Oihc1xRgNuSrSU8ikTSoXJDG4lZdZX6TvI2NrUqvbNrVpR8qbWV8ixl9CLDRdhLSN5Tt9qppqdaSz4tOLTe7lk8RXLtzyH0nseY+hmJ4NFMa47jzdFIPB2JvjcXjrUT1FC1M7WnsTJUxVK1uNNM5tlTVKtQYarWqjDliw89Uecdf8zq1J1ZyqTk5Tm3KUpb23v+Tm5lsPrVGjToUoUacYxp00lCMVhJLdnp5y8hGTAAAAAAAAAAAAAAAAAAAAAAAAAAAAAAAAAAAAAAMNc2z5N65jyr/wAIf5PdpdInbvjixjKRyWPKGaObBt7ampbSQx1calYopkc6wqtOLtHXAxsi0gOtINNXsbizL1JqZPGFRqn1fB7SLjUVlWlmMnmg5frZLfDOdz3rOxNdJ4nhTomMo+6NGGJQcVcJfrov3tRrO+L2Po29Xj3HtTwwAAAAAAAAAB/Zf98L/wAe3/SoIq/wFb8VU/MkS0Ph6P42n+fE7d9+TLPqez9IaKfg797v/r1fmgXfCX75f/w9L55nSi9PPgAd2/fJhX1NZ+lOHneDX3FW/hU/9zRPS8KPu+j/AASH++r8n2z8h0g9EeaAxnCbeFjLznCxzt8nSD12YZYXXXg/SbkspZApfbirZTWrI6Tc18SRR4UoWbO25iJEtx3Y9qEqM1grLsFGxDG0dbn/AKd/aprfVKijgWYQYVb4KvKN1O+0xGrFVra6puzjrJTdC1k1UjGLaxKq9aOVvjhpPaeqpRnbq10dKm+Kr0J99PVbSq11mDckt0Vh7ehbDSZpDo03ZP36dtZdjuu0fiGC1GYJHsCnYTDCXa6P4IQPCuSMrUqrUhQSTIXlrQslrqkpRWS1upjm2/2ctOZT0ekNJSp6Mhd22rKdxxEKLe2MZ15KKnzvUznHKltxlMprSyVS/lb1tbUo8bKoksNqll7Hsa11u6Hk2TaQZ81Vy/DeVFbsI6UR7WGQtfJi7gr2aSRbMWS59R3xze0RZMqiszZ56tc0K6Slu97C6oZbH7o9YWnTurYrZldqtMsS0t/bXtCpomVzfzvIz0hQ1oVKcIalRKeXBww3F7U09reGsYaLSyuLWsr5UbSNvJWlRwlGcpOUNmyallZeU8rdjG3eYYY6x7qxqhyf+Hdq8868N+1OYtvslZQZMPxaVz6cwrGmMcX4Odk8TmL08EY+do8/Pk4kEyVXJ0yNS4ntlGExsXIlTIsaXZFLLOvVvL7SdaxtrqdlRs6MKlWdOEJ1KlSplRglPMVBRi3lJNvZnZt4KULa1sadzWt1cVbipKFOEpShThCn76ScdspNtrCWNizuJJ5W6QY2leqPJQSXEUCW4ux2+4Tzm6R3HK+SLJhfCrVmSmI50jaOUOVhbq/MzU9XOSVgc3e3rypYy2693vMcqqjLo9BRqwvdNwrVONqRr2sZVFFR18UZqMnHalJxw5Y2a2WthJpWVOdpouVKPFwlRuHGOdZRbqrKTe+OtnV6MEX8h4yM9+5klyS4NiF4esA60Z/zlBG5ySJlyI2eQ+I2N8dVGI1JRtpyhrvkCh2bbyrbVKJ0QonFMYUoRlX2z8I5S7xp0lJxjc3lrb1Wt7pVKmZrqeqk+jZjDZFoaKd5Ko0s0La4rQbW6cIrVeN7abbT5DBDCu32esE7LMG2cTnDm8ZmaZYfLXp9l693ei58a6HXXSdjn15TmhdX9gl6Q1U2SFLY6olpqNTcY3ODa4p0S9J33GjrS5s5Wk6cIUnBRi4RjF09VrVlB42Si0vajko3lejcRuVOTqa2Za0m9fL2xlt2qWd23GeU2z8mqgV7Ea/8s+W324gxCryxjHHT2nRuD82YpwnAL5DlWYP3WVI9S94PboZCGS025oYCnt8VdCQktzea4K1FaGm0mmZRtKugXOVStCjXqpyUOMqVFGjGKepBPWbzuivkwiz0apXFPSqhqU5VqUcZepGDdSUktZtJJbstnfY9xAt5Ojk89v5bnfNWHMkRbeTHB+FNdMY4OyKRmiLzLI8ZkVSpBlBdKoslWY6a7sS231OJWpn9cvvcSVzGpubXshnb3GKdenpbSdjCyoVKUrGq69zXqU+IkqcoyjGGrKMZtyecJxxjOOZ7QozsLK676qxmrqCpUIU5qrGUovLnlPVTisJ4+jZ54Kj1sveT5PFljl3p7dnP1/LgoI711/Tv3s3RcvP5vBN/m568e1+jFFwa+99X+HXn+8LbTP3VT/gtv+ay6+Rhi6OawblQ4k4y+LwBBItAshNC2bzVQ5JYlFEq11QkqH6RHszY9O9jQ2lXXKlvWtodHG4ku6xE3q1NxRBkXCGbp1dETVKddx0lSkqNNJzqOMajUI5xHMnsWs0iXQ8VOGkouapqVjUTnJtRgm0taWrl4WdqxuT37jXdnbV+DYahqSVxvcTV/Pi9U/o2QyF4adMsrJWkSq0LmsvkKomc4nhDPRkQmtxSFXeU8HL6LHNvtJQHE3KT03fZ3lS4q6ktF3VolFzVatCko5ylqZhNvMoybWzCint3HBcW0KMMwvaFw3LVcKUpuSTTll60EsJpLfvccc5iGLY4/Z9uwAAAAAAAAAAAAAAAAAAAAAAAAAAAAAAAAAAAAAAAAAD2ffwZbBzcw4DzzsOsSKbZFkbJiLGLScsSJ6ElQ/GrA3vhyxkV1Kor6i+yaduTe92UOqlOUwtrpaXQ5GZdXwvCa4lO5p26fiUoazX7qe3b1Rxjrye/4I20Y21e6aWtUqakXy6lP/8A3cvYz05DzJ7EAAAAyllpLlePSDApXvzG3RynduJdfNmM/RLHTsvYX3I+IYJGXaEuj4zm3pX1qg6uRTiMu0+VMy0o1ErrE2hzTHnWFntqhe3K0K5V76nwCrU6NrLS2ntBaCu723p3Vro/Sd1OndyoV1mhUqxhTnG3VVbY8dKLxvSewnVDYtepTptrKjJvWw1sbSTxnkzjp2GVGHcwQDPOOo7lPGT3R9iEmIUXolJiZQgXJFaFWe3ujS7NqwspW2uzS4plKFwRKC7bijybrirjk95J5vldM6Gv9A6SuNFaSo8Td28oqSUlOE41IxqUqtKpHMalKrTnCpTnFtSjJNEUouEnGW+Lw+Xkyvkaaa6GSaKuUZR2Si0+RNNZ/q6Ua7cdOPaBtxdTb4ktm33r2J8+zZymM9D6fRv5nzPAGqTeMLOXhJbW30LeHnGzHy7sfIY1TTYBRE9n8Ka72RYlcmy5CclS46V3O96c9ivgCdAcWgLZ6NxxbhY6VW1tvU3OSOqPqdK2kqefwt9Pa8HYXHBbTHCKVzOnV0XpDR9lG04palaN776pKo5KUHTW6Kg1LlaJVBujKpnLjKMdVbnne8vm6jJUeYScnhJt8yTb9CIwM6sksuMsPYnh4b5s4wG8enHp/rwgDhKONaLSfK01sztxs27NuzPIF9sc3J7AMKMpJtRk0traTaXXs2fKACTbwllvcuVj7egA4yjvTXWmvnAGdSWMuMkudxePTjAAwk5PEU2+ZJt+hABjGx7H0r5+X2ADOpPZ4ktu7xXt6tm35Bt2Y+3UBhRbeIpy37k3u6h1gZccZzsw2n1rPJv5k87mwnnaBqAAAAsHKuN41mLGOQ8TTJL02J5LhUngkjTUrdbeYzSpmWMrhUkyy6wwhSUmWmGpVJN5Z6ZSWUoIMLOLsvtlo1ZUatOrF4lTnGSfU87+0huKMa9CrRmlKNSEotPbnKaPlbzqGvmOZvMseyckpNJYJKpDDJEnJMqaSQ+xd3WMbuSSbW2yphRTghUFlmVssrfZbbdWy2tebT6tQqKrRpVF+vhGXpimfGKsHSq1Kb306k6b64ScW/lxktUSmgAAAAAAAAf2X/fLP8e3/SoIq/wNb8VU/MZLQzx9H8bT5f3ceg7d9+TLPqez/TNFNwdf/s/oVept6WobPm9Jd8Jc+6eMbO9qTz8s+T25OlF8efADl6Pt/Wd2/fJhf1NZ+lOHnODWe8627HfU+l54mg11bM5z0c56ThR930d33HDO/Pw9wuXY/k/s6QejPNk+atP2GIpsVhqWbDpJC5YWic+YZVkJli7E1yV5kTHG1NHykXLZHp1ZGxaglC5Ajjz10pzT0Tsrm4KyrVJxBaU/jvoXFS0uadsoOtOnOFNzkoxTeU3J55FnGNuVuRPayo07ijO5eKMKkZSSWW9V6ySW55ajyrY29nJlXnXlWd4Mn5uyjkyGbT7JY0iUxyDJpLEMdxjNuQmaNQqML3hSpjkWb2RpkCRlKTMrPVC3m2J0JSZWaQcoMJrcoM411vwf0ZTtqVOraUKlSNNRnVlDWnKbW2TlnDeXvxjl3HXV0tezqznTuKkISm5Qgn4sY58VY5sYzz7TJeTcpziNp5RzHO+8Dx3InhHkHD0ajW4WK3tGgj7fI5tI8eKMZ5pTwI5venFMtYFzUSzyWMLnWjOY5SlEcc+NKMpScaZzQ0Rcy0ZU0dVnGDpV3UsqievGMIT4yiqiwmlF+LJbW1nElkmlpGjG/p3kIymqlHVuYNasnKUdSo4vGrtSym+XG7J3OJdlOSw1ZiG6CbAavdWXzHZjUjPmvkMOyrEcRNkdgxWSGlssjzK82RaYqXB/PUviFGoeZoTRASztTRcmRxN2VO5ilFHXtNNXk7DvqFlCFpdUq0lSqylOpqpxlNZhFRWG8Q3ttbU1h70rrRtrG6Vu7mUq9vOnBThDFPKyovEm3tW2TSiknt5SBcP7Qaj5R0yh2nu7aPO0dOwFkeXzrW3MeBWeFSpwY45lA4lyyVjKZw2YP8URq2lxkybsrbn1K5q3cxxUpUdpzI1sShHLOu5sr2lf1L/Ryo1HXpKjc29ecqWZU3mnUhOMZZ37Vs2cuXs56Nza1bSNpecbDi5yqUK1JRk4qWNanKDlHY8OSeevHL1fKF7Vay54xPpdiDWGO5bj0R1bgeTsfqaZgLjZkieEr9MGxyYpEocIw5q21Q7SRG3KJFI21Ihb2yNuzsYwM5jo2t5DgdJomxvLW40jWu3SlK8qUKsHRctXEack4pSSfitqKb99q6367CaQubWtRs6VsqijbQq05KqkpZc4vLw2vGw21nZnGXvMZNJ9q5Dpdshj/P7BHkEzTRq94Z5dBnVVcibZzBJYzrY3MIspXWplvW85xZXFTc1ORiBxJbHohuclLa5pkpjep7NJWS0ha1LeUpUm3GVOpjbTq05qUJ4aTwmt6lti2sc/LZXbtbiFeKU1HWjOD3VIyWJQbw2nhpxa2ZxnZsewTGuY+Ry18zSi2dxrEd1ckyGBu1s/xDrXkhrxSwY5Zsho7718aRTPKrXL5HK3mHw17vTOTJeTGVbyeaytHZN2VprnZC61NS309c0VZ1XZ0ackoVbyjVqOo6aa1pUqWpHUnNLZmWI5bWXg7oz0TRq98wjcVJwbnTtqkIKEaj2rXnreNGLy9kXlpEG4L3jjLBiTlPW3MRD+45X3njDIawL4lHWUiMFTk3I8hncrUvaaxzaS42zHnPl/WtMyNjiUR8iFokqYku6vVd6PqTraIdFp0rCrN1XOT1nF0lCLTeXJtrbl7Nu1vCcFC9pwpaQjVzxl3BRglHxXNTc2uTCWdj3bEkWrgfazGZelmxmlmxaOXOkUfl7fm3WCTxhtQPq3FOxbCRVqUkLUjm9M3RYJkqNHGx+UqkJjicxF3ODo2x5wdna9Ul2urGutIWukLTUU4p0buDeoq1B7U09zlTfvdbGIuWMtmKF1S70r2lfOq8VaEknJ06qaysJ5UJrfhbXvZrp/B8fm8P1C3llxklteq1zbWunZ7dhwJ4a6Gmb3t0M/cl1u1l9uzZLcrbl47kFuNMdQNwjcfwDiuRNJZ0FjpDJctSubhnFqVmWLbi6mcw1HZWzhStP7rmW+YsaGm9H0p0KVpaVYSuK1aM5XWrLFWblhxVOSylj9c0Xd1W0ZdzhVncXFOSpU6WrGhGSbhFrY3NZy+hfOY2627M61awpuUPg0acstTKDbF6rS/BuE5E9QyNsskOkciLb1KddkFjRTNe3xtrKXWLSDD2V1kp/Ri0x9ElxhxhJXbc2t5eS0XVnClTq2t7TuLmEamtGMYKaapywtdpSi/ex3vZlbea2ube290aUZ1Jwr206NCbgouTkovxo5eqt+d+Ft3mrMXa3YWFh45NyfNnZlbuZNFZ1bNv23dH0bOQDJkAAAAAAAAAAAAAAAAAAAAAAAAAAAAAAAAAAAAAAAAB9vtkH0L+QbLS2clzrvensJsNPds2Grbi6WUMMU251yQRYYorbSl951ERKMqlxnG+hBZFlK9StLpT5xp7PunXXMqeFzeIuvHpfWfUODCxoihhL39bPS+Ml/XvZuBFMegAAAD+TDLCrLzTb7Cyy7LjDDDLqWWF2WUrdffffdWlttlttK3XXXVpS2lK1rWlKDaOtrR1U3LK1Ullt52YXLt5Aatcc4z2W1gYFtuoa/DGz+sLi/y+cRbGsglB0OySw2yB0VOa+JY5y200kEBljTdIlDsrIcJuhSLkt13Wg1zNqXeut+o6R0nwa4T1qC4Ux0pwb4Q29pb2Ne/pW6vNH1+96UadCtd2LdK8t6jpqKkqOvT1PHxnCOmUqdTHG61OokoykllPV2LMXiSeNjxndu5CEM1bNR+Ta7YJbtZ4POMRpdhNpjca5ohmI2mMQXNDG9tJzk5ZbicdXluMbjqDJcmcmtCmLmCh6TXrmpVeeqOIUrDk6P0GheDFzbcI9O1OEl9o/SVTQHB2lf6HvdJ1atxomtTuYxp6Ku6zVOpWlZW8JNuhxMtWpqw1cQ2yQptVanHOMuLpuUZNZg9yhJrbmKT3b9mN6Lz15xpMcVbRYrpr3rvsxgrXeTsOTm/YSNZsnDPKIVV/qyWP2PpzE223N2VnRHM3CSNtY7I3at6Yk1oVoExCOtyp0Wl1/CGvYXnBfSS0xp7grpfTdvc2lbQtXQVOVC64mdTir21rxWj7CE6EabjWpLVqSUoS2pJKWtXUlSkpTpSnrJxcItSxtTi3heL8j58vlhrDGqkGzNrdspkXI8gn7vI4Nm3bV2wrVnyDO4i0Yeco/J5Q4oX2PR2MSdrj7rKr5dVwkSqSPzWtXKExjTHr7etbIntOt9P8I7jQ/Cjg/o2wsdE0rW6s+D8NI8Zo20r1dIQuYUIzjcVa1GUowhTm4QjRdNJuU5OU5PG1WerUhCMYpOMNZOMXraySednNux7S+l2Qch59xLyWuEJTPJa1NW0zC+O2cpXH3xwY5dN2PEmKCpO4RJdJW85O4pkmRlN9xEqPRHJ3Fxt51pSsqw1VYo5I2OjdAaZ7o2lbawt68+D1SnS0RbV6Ua9ta1L2u6fHzoTzCcKEdsU8RgsPDSw9VCNKVxKMU1T8WCltUW+XHLjkec8z2nfoNece668o/qRGMWGS5shC7Ceebm6EP07l02YosqRJU1y5TFqTR2f3ViKfariL3VAldOtJyluIVJkCRUYuOW8k9O3mne5nwmr39O1VzR05oaDr21pQtHXhKTlFVo28KVKcqeNWElTUtXKk5bzDm521RyUVipBZSUc79+MJ43J7+Rk28rzWtOTy2B5ta0rz8T8K0rwrSv8d+NuFfjxHl+5nCnPhpoeNWnCtTcrlzp1IqcJpWtaWrKMk01lcq37SOh8LHc8cjSafJtMa9uNX47rsu1wyFhXJedoXljMexWJ9cMr5UvzHN5JMMgwfKjU+R+ROL+ZKXJ6ZSJMi6AU8RlexMzOgi75cW6sTUhVtjAaz+x4J8I5abnwlstL6K0Ld6O0ZoPSOl9H2UdF2tCnaXGjp06lvTpVKEIVpUXGTp1YVatSVRJKpNp1FOejPX46M4wlGMXOCcUtWUXlbVhtLlTe3G3O3Mn/wAT0Q1F3u1Lj+DFc1jkU2dbtj27MkUe8iTucskrd8eY/QTmNzFSVN5DIVNsuJdDTkx7xRV1W5AaamT2prVjn1wrI6SrcKeAXDC70vQsJ3fB664P1tGXNtY2tnWoQ0jfys7i2zbUqSlb8VtjCSeJJNuTUXGPW42jWclHMHTlBxSjjWlqtbFtTXI93JyYxcil1u2jtmTLGYsF7oZckjZmjJEWwhKMJzuOxKGYHY4ep7G492ANKnPWN7i56jOSFPMofH2KOKZ3dikJlSTyaLbFfr7q0pcGaWgdHaM03wL0XQWitHXmlrfTlGpWvtL3N5CNxcTuKj0XeatpODjTtqdGvB04aze1rEurGmqajUpQShCUozi5Sm5Yby9R4i+RZWEntyZAS+D7iZH1H1JS5fh2TZUqjcjck+3+Isdz5HCMu5JgbSVKIxHr6SZJKmlLJSljaQ0ySaRBNJULhO1bkntSL2ReTRxavN2lxwS0fwq4VrRt1ougrm2pvgvpW9oSvND2F1WVOtdRnF0qypJKcqFtXq0pxocW5SUl4k41KiqtZppJ/BylHMFJ4bTyti34ysbMNovnSlDjNolWYohrfPst4xRE42Y7y9OtjIxkIiRYOmdyl6JachRy/IEkc19YTJ6qCjpIxR++RoVLqaiXKZUisUM0fS13Czv922grjT2jdE3tLv2X/wCJdAVrWVHStlGpTlVsqkLGFOh3xRSqcXOfE1tWaThhOcsVW2ocZGLxLLq03HE1sbjmK1cpbN6fUjDKPY9ZMXkw1y2BV7VarbmlyONEv+60mep3mDBk9d7JyTRFFX17j+QTMd3QeZs9U7ORFJg0QdGwJKpE70tXJkC2199ddXVXSMrzweo8F+EfBp2VRUuDNKlaWOmbCjGjFcfq1Lanf98201x0qtOdfjJJ+Kk4uMkpOWu6UaVSm1spJKNSKXLjVUm0t+E08bcraZrbbs+JMrbCNGJsiNWxux1EmLS387V3Cjj2JwiK0OkJlUGWMkSyuS8SNih9dKpVDBF2Z9mCq1GlIUKkLGQa5lLV/keDC0jZcH619a+D2gadbSE6K4QadUK9e4cI5lo+ytp2V7UxDZKvOjRllRSk44IqWVTlJOnDLw5y8aTa/Wxjh7sbXjr2bsZI9sblHBOim/juxX5BbHLAudHrF+G2rKz6hlM9xTF5uoxjHY8wLn5K/wA3b3gzGR05WuMbodI5OkrajQt6hxWt9lhJfpdI6A0ZpLhfwHnWjYVoaY0dG70pLRdN0NH39azc5zqUKU6NCpFXWpxdTNKm37+NOEstyOFOVaivFlrxc5ta0VPDaWzkbSS2YzLYd5uDpfjvXvW5HMYNLMomz11yzr0XmSVv2TJ/I7c7KzMlxZKrdJ/G5BKHWL1dDJKail6JybGlK4Ni9vtb0auxtWuBCmLgfwqr8IOE9zYXujNELR6sdMy0fbUtG2dJ6LjQsLp01b1oUYVJPioulU41yjLWlOMYPV1VKo51nFxhh66itVRUcRljdjY+VSytud+0uPYR+Mz9uTmDB+TsSbDZvwfgzHuMqI8UYJkzTFWR1mmSEVZeZO8mnq8tYkdnlQ3JEZLFDW9I6u7U23InVcYib1qs05zg4P6Po6J4FaM0tZaV4O6H0zpu/vtfSPCCnKrKnZWMo0e87CHeV9Tg5VWqtxOdOE5QlGKbSi4oKMaMJqdOE5ykm6ibeIp4UFhpPe28ZwkuUyw0Pb8yxppzFC8gxHLMWxkw5DKW69k5vfGWQ5Fb8cvjSUcfCXJ1Z5fN6rGmDvKRShjhznInRytZF6NKctMKSEpkfle6A9DVq+h7vR93oe60hW0coacloNTho+ekKNScVdUqc6NF05XNKUJVIRpU4ucZS1cycnFX1XKDjKMm4pTcPetrKTWxYbWM7Mb8GfI+eEAAAAAB8vne2hNu8e6Fqfm0T2bZ7HWJ6W/3NCLcxTKhNLfmUt6nS3hSnapTtU7Q+o6MebC2b3unH5kvm9h8d0mktI3uN3fE93PhZ9uTFUd5wgAAAAAAABzStba0rTy6VpWnp08oazipxlF7pJxfU95mLcZRmvfQkpRfM001y8627sneXPJJnC49uINM5tLbr7rra8eHHyqXk31tt41rXm86vDjXtjzy0DVpuSoaTuKFNyco04RliOefVrwi3zvVWeY9M+ENCrqyudE29xWUUpVZzptyxtWFO2qOKy21HXklk466pP8A8lJ/VL/dhn3Eu/wxdeip+kmvu5Y/gO09aj+hjrsk/wDyUn9Uv92GfcS7X+mLr0Vf0ke7tj+A7Pc1vot7cbV/kmNm3envzsaR1y1ZctO6tdZSzhbSyy2lePNspW66lK3cKc6vG6ta14U8FKU7Qs7CxhYUOJhOU8zlOcpJR1pSwsqK2JKMYpLL3b9pU6S0hU0lc98ThGmo040oQjt1YRcmtaWE5ScpSblhb9iRSDuOAAAAxyfNsAL09ZhLHO+veOP5+Pg9SvxqMY+bHSMbW+RrGMbuhPfjrzt5QM4S3Jf2bvQZxj5vQAAB7c8z5N+zm28jWx9Bjk2/L0/2gDI+Px/CGOrn3cvOMLm5c/Lz9fSAwt2NnMMLdjZzAYxjdhLmxy85hLHNjlSWPp+3zAxs2bHzvL9O1N+kY2Y29G19ufaBkyAAAAAAAAAAAAAAAAAAAAAAAAAAAAAAAAAAAAAAAAAAAAAe1z+DOZrRyjWHNeCVjmsVSLEeXS5igQqCqWJG+B5VjyG1qTtp/GnSK2zOFT1e4k0trcjMdkd5hlbF5Flvg+EtBwu4VuSrDfzyi8YXVHG3ZnmT3/QuCNwp2de2edajWclndqVPGytuzxnJc2zOT0qDzZ64AAAOK0pWlaVpStK0rStK040rSvarStK9qtK07VaV8sZjJxkpRbUotNNPDTTymnyNA12s2k+W8TJVcO1h28luFMOqnh5eUWMHrFMCyyVDDJCvUObs3Y8lEmNb3eOs1y5UpVoW11skxKJWeesrU9UpVnKPotXhvojSk6V5wk4IWmmdL06VKlV0lS0reaM79VCCp0Z31tRp1oVqqhGMalWlOhKokk8RUVGd1YTalUpKc0sOSk46ywl42E3nYstNZwXNfyf2JCtemDBDXJJ61ukVn9mY47mYl4TmZUb812OSh2Myfc7Xo6IFDyqUKlCNWkuQWpDGc2iMvqKslO4k8v8AfA0tPhDcadrW1jVo3di9EV9DypSWjZ6H4uNKOjlBS4yMKcYRlCqpa8aqcliEpU3jj58Y54jhx1HDHiamMauM5SW9Yaw/QX5ibBOcI5OEM5zXtfM803sDY8NcbiLPBo1h2CW1e7UxSt5mEdh6xdSdvyVOktLZj3pYW0MRqhataWRIuUUUFcOltP6EubGdjobgraaG4+tCrcXVW/uNK3mKevqUbatcUqKtaL126kYQnUq4ip1GopLScoSWIU1Dbra2s5Szt2LdFLa8rVbezLZVYj1o/iswzlPEfZr19/jLluaZT2Q9jfWvrJ/G+6vDn0HrT1+ceuPY9116j0rrmg67dH6p0ds6r1MvGmeFL0vpzRume8VbvR9LRdJW3fPG8b7mqklJ1uIpanHcXu4qfF62+eNu06uvOM9XGqorGc51enC3kZLdGGxXrvr/AIgSZPfY7krWexhcMVZ0jDCgQPLNJmRCa2qF50Uc170gXxyQITrkkhiC53UonRNYQUoW3dRsuFlT4d1Y8INO6XqaLo3Gj+ETnDSehbi4nKjVoTalGnG5hSpzjVpyWtTrqjsb202ksZ418ZOermNTOtTbymm878J5T3PnS2FNBdNckt2xGMtk8s7Ov2Yplj+ITeGntCrGsahMYUtkqSFJ0NYy0Rl3tTxY5AdcuWPapfZK3CTGHICLl7SkaEaeudIcNNH1uDukODeiuDNvoezvryzvONhpG4vLiNS1nrPjp16MeP1l4lPV4iNKOfFqN5EqsXTdONNQTalnWbeVz539SwTVt5rz4qvXjIGBey/sD7OqxOvZX1g7KOtXYvN41MvlF16jvTundj3W35cI+i9M6Z/wjo/RT/O8GdOPg5pqz0wrZXjtHVfe7rcQqnG0alL4Xiq2rq6+t8HLOMbM5WlOepJSxnHJnHt2/Mf1sfr54oJJhNL2XdiP8Tuw2Ls9dU6wdf8Asi/i2PdTuxTm9emXrR166583r7znTrd1Dj1nX9V4FzaA4QvQdXTNRWiuvdfQ+kNE4dfie91f6v8AlGeJq8bxWr8Finr5+EgbU6vFuo9XOvGUd+MZ5dzz7D9MmYA/jF2A1lzp2W9Z/E5m5kM7FusPXDsx/jbgqaFc3r316Q9j3Y/0frnx60PnXXn9C4NvN6XVo3hC9HcHeEugFaKsuET0Q3d8fxbtPcq9d4sUOJnx/H54t5q0eL9/+qe9MRnqwqQxnjFFZzu1Za27G3O7esEKOOm+RohNsgSPWnZ+S4Bi+WZWtneQMfGY0heUGCkzdyyy5BJoCbKTkh0Hc3+4uix0s6m/Np7h1M6jdamSIESS7p8M9H3dlo634R8GbbT11oi2p2NjpBaRutHVpWVH7ntr6FCnVjdxobYQmpUKnF+K5uTlOW6qxajxlNVHBYi9Zx8VYaUks62Nu/Gx4583ZkLUE2URXCNInnHKkSzDr311vx7nB8XJsjSdzNkrXRomBOR2WT0ozTlulCa0q9YkOtaz229MmTMK1qbKKm5XxWHC6nbXmmJ3egtF3mi9Oavfmh6cZ2VGgqVR1KD0fcUdetZzoybSlFVFNPFSMtjWsKii561OEozxrRWYpYeVqbW44+XpyUmNNPT2+XZCydsBlh32EyjkfFRuDHOQGxVnxfHmTEapctdXSIRiKxBYea31e3Rbc4Ozysf3J0uUp0tzYe18FXS99JcL6da20do/QmhrfQejtHX/ALqQod81dJV7i/xFKtdXNxTpqrGMYRhGkqEY6uYtyWFHMquyMYR1IxlrJZcnnOdrezZjZhLpyQ+o5PmfPsJbMCTfbidzHVRpNjycrEK/HEFSTRzjMUeUL4wQ9/zMlrR6cGNIqbG9ObekjjW6nN6UpEW5JyrC62W64f6OpXNXS9pwRsbXhFWpVIy0nDSN1K0p161J0qtzR0VxcaVKpODliKuHTi5NqO1p7cdFNzVKKqPOZa0nHL3tQyknve9pPkJfyzqdNZDmk/PuCdgn3X/IEihrRAMhULx/FMnRuZRpgXnr2Q6jBKzUpLLJWyqkxKmfSD1hdiK0tP1s5hzj1wq9FcL7ShodaD05oChp6xoXlW/ss39zo2ta3NdYrZq20KjrUqm90pKOP1s00mtY1Uo6k4KaUtaPjOLTe/OE8p8z3ZfyWRF9OMf4HwdtvHMgSueZsx3mmkxyhkFE4MCVyyOsdVkP/wDTle0nsNhdr/K39e12P8bLbGJpUNUholKbSzL7UxhPdd8Mr7TWmOC1bRtjY6GvNDcXZ2MadfUsWpV4OhCq7lxVClCCjSqyrV5xqJynUlBNoOrKcqbioxcNkcPC35Sbk9i5Hl7ctt7TWNlE9DlWFYFwlj7fd527PeMwYeKxNiWPQeJtEljEYi74jPc5fn19Z0yubO6WEQtM4dMPlaeIKKuxieQvbU4rGs1Wh+o6KdTRekNN6c0pwFpcFIUtG6TnpTTVxe3VahcXFxQqQhS0NSqqnb8ZeXVSCUbaV2pwcqdKcddOXVBOMpTdCNPVjNzm5PD8V7KSbS8Z42RctmxchuCzFqq+yzKpWesH5metfcyqYqRBpW/IYfH8gxCfRVEquWNSaZQWQHN6VxeWI68wtkkSR2b3REjMqgMMUoykxJHxrQ/CujaaJloDTehqGn9ERupXtrQqXVawu7G6nFU6k7W8owrONKrBJVqFSjUpyklNKEs63JGolB05w14Zcl4zjKLe/Vlh7HszFpp43EwYTxfKcYR94TTjL03zTMJM/nSN/lkvohbEJCo1EiQFtEMhrNYWwwiLJCEJZqZja7Tq3LlC5ctXLFKqt9lRpzStrpW4oSsdEWehbO1t421vaWsqlao4qc6kq13d1cVbu5nOpLWrSjDEFTpxhGMEaTkpNOMYwSWEllve3lyby3te18mEsJYJmFIagAABaU+m8cxnBZnkeYuJDPEoDFZDM5O6qr6WJ22PxhpVvTwuOvrSvNLSt6JQddWlK14WfyaVrwpXenB1JwhFZcpKKS3vLxuzl/IiKtUVGlUqy2RpwlJvmwsnyr8kTx3ynkWf5PfyySX7JE3lk+eyU/Ho5TvMX9wkTkWRzqUuqTYscTrSq1pStbKW1rSleNB9WtqfFUKVPyYRjuxuily9R8YrVHWrVqz31atSpux76Ta5XybsbMbizBORgAAAAAAAAAAAAAAAAAAAAAAAAAAAAAAAAAAAAAAAAAAAAAAAAAAAAAAAAAAAAAAAAAAAAAAAAAAAAAAAAAAAAGwfkw91lOh+20Ky+41Un4ykCY/HOaW1KUYpUH43ki1vPWPKFKSQpPUOkNem1ml6JOjI6e6FsyuOkHEFPii8U+mLHvy1lGMVxkPGp4WEmuR9Et3JycmS10NpD3NvYVWv1GpilW/eN4UuVeK9ucZw2ur6R0Zk0emkcYZfEnpskkVlLM2yGNyFmWEuDQ+MTyjJcGl3a16a69Osb3FCoIVpFRN9xR5BpZll1bbqVHzmUZRlKMk04tqSa3NPG0+sU6kakIzg1KE0nGS3NNZTXOnyYz1ndjU3AAAAAAAAAAAAAAAAAAAAAAAAAAAAHt5WurH0pnRoIxGmpycXlrjzG2vDvXnOzsgaUCNzdLudz+c4r06ctUtrz/5fFSabXnfyuPHtierdXVanTo1rivVpUdlKlUqznTprGP1OEpOMP4qXLzjLe9v7dG5fIurB3ggAAAAAAAej08vMeZT+EPb/ALVj3FVmkGNX6w7JOWSG13zKc1qa9WheKSFBTihjS49MeXeje8kOCZJ1VuvodddBUTvY6JCkUrZT1Xo9AaPlXrq5nH9TpPxG90p86WVlLpWDx/CrSapW/eFGf6tXxxrjvhSztTfI57n0Z3bTxddqnap2uHzO58fD2+6PeLcvZ1cnsPn+7Zt2Y3788vtAyAAAAAAAAAAAAAAAAAAAAAAAAAAAAAAAAAAAAAAAAAAAAAAAAAAAAAAAAAAAAAAAAAAAAAAAAAAAAAAAAAAAAAB5fljDSaw9zBvV5J/lmpZo9c34OzklfciatL3Ay5qNba9PmeEVripvULHGLJDzLLZBB1as41a/QvpCVUhUHq5BFDr3DrhHJP5nS+hVcN1rd6lV71sUZ9e7DW7K2c62rPpdCcIJWDVtda1S2b8We+VLq54rlWzoxsT9vuEM+4Y2SgTdk/BOSonlCDOfUi7HyKOhS6jevMQo3ExkkDdd1J1jElRI3BEa6RiRoWuQNNVJJbm2pDb6WDxdWjVoScKtOUJJ4w1j0Pc11ZPolC5oXUFUoVYVItZzGSbX75ZyuprJLwiJwAAAAAAAAAAAAAAAAAAAAAAAAAAAAAAAAAB8/wBvSYbSTbaSW1tvCS523uPPtyknLv4T1pa37FerLxGc8bCmUVNSl8Z1hT3iPFCmqbm3r5BIm469um0nQqDbCSYVGVqlMhXpXJPM3lhWNtjC8XmjdDV7qUZ1oyp0U08NNSny4S3pc7e3mXKea0twitrSDpWs417l5SccOFLnk29kpLeksrfl8h4gp1OpplCaSjI+RpO7zOeTV5WSCVyp9U1Vur07r7+eoVKTeFpZZdtOYQkRpiyESBGUnQoU6ZEnIIL95b29O3pxp04xjGOzCXNuWedNZb25Z85rValxVnVrTc51JOUnLbv5FyJLkW5chao6CMAAAAAAAAAAAAAAAAAAAAAAAAAAAAAAAAAAAAAAAAAAAAAAAAAAAAAAAAAAAAAAAAAAAAAAAAAAAAAAAAAAAAAAAAANJ7wX7jLK2VMJSfs2wtk2fYkmFyS5vOkmOJa+Q52Vtt6lOsNanBWwrkJjk0KFKRKcraV9VLcrvTldJSnUstpTjr2NC4i41KcJJ7tZJ71jlWzHIT0Lq5tXrW9aVJ8mo2utNc3UbZMb/wAIC5TeAm8X7JONcxprSySiUWT8SxlKWRYTZbZx6XiumMHVSYbS2lxxy5wVnGX0rfcbS666taerwctJPMYyjl/rZPG3bubwknzLdgu6fCjSlNJSnCryJyhHPW3jL+Vvo37Zx8kw8oF3qtO/Y8zTT/8A6EEPgzQ8qfrdX9f2ezo8Lb/zdH1evp6vb0DyTDygfeq069jzNXh/94P0vw9ztvBmh5dR/wAZdq5vb6Hhbf8Am6PL+t68cvV7R5Jh5QPvVadex5mrw/8AvB+l+Hudt4M0PLqesvofR7fQ8Lb/AJKdLl3xX7rHL+99vyPJMHKBd6rTv2PM0/8AeEDwZoeXP1ur+v7bnhbf+bo+r19PV7egeSYOUC71WnfseZp/7wgz4M0PKn6326fs9jwtv/N0fV6+nq9vQPJMHKBd6rTv2PM0/wDeEDwZoeVP1vt0/bcfC2/5KdH5Y/b7dW15Jg5QLvVad+x5mn/vCB4M0PKn6326PtveFt/5uj6uezpHkmDlAu9Vp37Hmaf+8IHgzQ8qfrdf9Xt5trwtv/N0fV6unr9nSPJMHKBd6rTv2PM0/wDeEGPBmh5c/W6/6vtveFt/5uj6vV09fs6R5Jh5QPvVadex5mr/ALwfp/GvaeDNDy6nrLt6fZ6Xhbf+bo+r1Z5f33oXyvJMPKB96rTr2PM1f94P0/jXtPBmh5dT1l28mfZy8rwtv/N0eT9b1Z5f33s38ryTBygXeq079jzNP/eEDwZoeXP1uv8Aq+294W3/AJuj6vV09fs6R5Jg5QLvVad+x5mn/vCDPgzQ8qfrdf8AV7eba8Lb/wA3R9Xq6ev2dI8kwcoF3qtO/Y8zT/3hA8GaHlz9b+seFt/5ujn979uUeSYOUC71WnfseZp/7wgeDNDy5+t/WPC2/wDN0c/vftyjyTBygXeq079jzNP/AHhA8GaHlT9b7dP2ex4W3/m6Pq9fT1e3oHkmDlAu9Vp37Hmaf+8IMeDNDy5+t1f1/bc8Lb/zdH1evp6vb0DyTDygfeq069jzNXh/94P0vw9ztvBmh5dT1l28uPbycjwtv/N0eX9b145f3vt3cjyTDygfeq069jzNXh/94P0vw9ztvBmh5dT1l29Ht9Dwtv8AzdH1f32OX976X8ltyj+EicopIWs9vao7rDBVR1l1hb7FMZTlW6pbrra0oaQTN8sTJkuMsrWl1tFLMpK40/ll328ba7Lg1brfKb6NbC9jz8xrLhZpFppRoxzueosr05Wezrzrf2D5RbejahrOj2ddmsiSmJq26jS5wdgNZ8bQJ+QWriXKwmUQfGbVEItLDCVydOoTqpM0u6tPeQRQk8uwgq22xt9D2du9aFKKfI5JTkn1sqrrTGkbxONa4lqPPix8WO39ysLdy+zBhcWWWVSltltLbaU4cLaUoLSMFBJQ2Y5OR9fUtxVvO1re9uW2/Ty85/Y3M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CeKewb6OKfe3LveAUnhHoX49D8lcfVFt7h6U+K/09v9cPFPYN9HFPvbl3vAHhHoX49D8lcfVD3D0p8V/p7f64eKewb6OKfe3LveAPCPQvx6H5K4+qHuHpT4r/AE9v9cPFPYN9HFPvbl3vAHhHoX49D8lcfVD3D0p8V/p7f64eKewb6OKfe3LveAPCPQvx6H5K4+qHuHpT4r/T2/1w8U9g30cU+9uXe8AeEehfj0PyVx9UPcPSnxX+nt/rh4p7Bvo4p97cu94A8I9C/Hofkrj6oe4elPiv9Pb/AFw8U9g30cU+9uXe8AeEehfj0PyVx9UPcPSnxX+nt/rh4p7Bvo4p97cu94A8I9C/Hofkrj6oe4elPiv9Pb/XDxT2DfRxT725d7wB4R6F+PQ/JXH1Q9w9KfFf6e3+uHinsG+jin3ty73gDwj0L8eh+SuPqh7h6U+K/wBPb/XDxT2DfRxT725d7wB4R6F+PQ/JXH1Q9w9KfFf6e3+uHinsG+jin3ty73gDwj0L8eh+SuPqh7h6U+K/09v9cPFPYN9HFPvbl3vAHhHoX49D8lcfVD3D0p8V/p7f64eKewb6OKfe3LveAPCPQvx6H5K4+qHuHpT4r/T2/wBcPFPYN9HFPvbl3vAHhHoX49D8lcfVD3D0p8V/p7f64eKewb6OKfe3LveAPCPQvx6H5K4+qHuHpT4r/T2/1w8U9g30cU+9uXe8AeEehfj0PyVx9UPcPSnxX+nt/rh4p7Bvo4p97cu94A8I9C/Hofkrj6oe4elPiv8AT2/1w8U9g30cU+9uXe8AeEehfj0PyVx9UPcPSnxX+nt/rh4p7Bvo4p97cu94A8I9C/Hofkrj6oe4elPiv9Pb/XDxT2DfRxT725d7wB4R6F+PQ/JXH1Q9w9KfFf6e3+uHinsG+jin3ty73gDwj0L8eh+SuPqh7h6U+K/09v8AXDxT2DfRxT725d7wB4R6F+PQ/JXH1Q9w9KfFf6e3+uHinsG+jin3ty73gDwj0L8eh+SuPqh7h6U+K/09v9cPFPYN9HFPvbl3vAHhHoX49D8lcfVD3D0p8V/p7f64eKewb6OKfe3LveAPCPQvx6H5K4+qHuHpT4r/AE9v9cPFPYN9HFPvbl3vAHhHoX49D8lcfVD3D0p8V/p7f64eKewb6OKfe3LveAPCPQvx6H5K4+qHuHpT4r/T2/1w8U9g30cU+9uXe8AeEehfj0PyVx9UPcPSnxX+nt/rh4p7Bvo4p97cu94A8I9C/Hofkrj6oe4elPiv9Pb/AFw8U9g30cU+9uXe8AeEehfj0PyVx9UPcPSnxX+nt/rh4p7Bvo4p97cu94A8I9C/Hofkrj6oe4elPiv9Pb/XDxT2DfRxT725d7wB4R6F+PQ/JXH1Q9w9KfFf6e3+uHinsG+jin3ty73gDwj0L8eh+SuPqh7h6U+K/wBPb/XDxT2DfRxT725d7wB4R6F+PQ/JXH1Q9w9KfFf6e3+uHinsG+jin3ty73gDwj0L8eh+SuPqh7h6U+K/09v9cPFPYN9HFPvbl3vAHhHoX49D8lcfVD3D0p8V/p7f64eKewb6OKfe3LveAPCPQvx6H5K4+qHuHpT4r/T2/wBcPFPYN9HFPvbl3vAHhHoX49D8lcfVD3D0p8V/p7f64eKewb6OKfe3LveAPCPQvx6H5K4+qHuHpT4r/T2/1w8U9g30cU+9uXe8AeEehfj0PyVx9UPcPSnxX+nt/rh4p7Bvo4p97cu94A8I9C/Hofkrj6oe4elPiv8AT2/1w8U9g30cU+9uXe8AeEehfj0PyVx9UPcPSnxX+nt/rh4p7Bvo4p97cu94A8I9C/Hofkrj6oe4elPiv9Pb/XDxT2DfRxT725d7wB4R6F+PQ/JXH1Q9w9KfFf6e3+uHinsG+jin3ty73gDwj0L8eh+SuPqh7h6U+K/09v8AXDxT2DfRxT725d7wB4R6F+PQ/JXH1Q9w9KfFf6e3+uHinsG+jin3ty73gDwj0L8eh+SuPqh7h6U+K/09v9cPFPYN9HFPvbl3vAHhHoX49D8lcfVD3D0p8V/p7f64eKewb6OKfe3LveAPCPQvx6H5K4+qHuHpT4r/AE9v9cPFPYN9HFPvbl3vAHhHoX49D8lcfVD3D0p8V/p7f64eKewb6OKfe3LveAPCPQvx6H5K4+qHuHpT4r/T2/1w8U9g30cU+9uXe8AeEehfj0PyVx9UPcPSnxX+nt/rh4p7Bvo4p97cu94A8I9C/Hofkrj6oe4elPiv9Pb/AFw8U9g30cU+9uXe8AeEehfj0PyVx9UPcPSnxX+nt/rh4p7Bvo4p97cu94A8I9C/Hofkrj6oe4elPiv9Pb/XDxT2DfRxT725d7wB4R6F+PQ/JXH1Q9w9KfFf6e3+uHinsG+jin3ty73gDwj0L8eh+SuPqh7h6U+K/wBPb/XDxT2DfRxT725d7wB4R6F+PQ/JXH1Q9w9KfFf6e3+uHinsG+jin3ty73gDwj0L8eh+SuPqh7h6U+K/09v9cPFPYN9HFPvbl3vAHhHoX49D8lcfVD3D0p8V/p7f64eKewb6OKfe3LveAPCPQvx6H5K4+qHuHpT4r/T2/wBcPFPYN9HFPvbl3vAHhHoX49D8lcfVD3D0p8V/p7f64eKewb6OKfe3LveAPCPQvx6H5K4+qHuHpT4r/T2/1w8U9g30cU+9uXe8AeEehfj0PyVx9UPcPSnxX+nt/rh4p7Bvo4p97cu94A8I9C/Hofkrj6oe4elPiv8AT2/1w8U9g30cU+9uXe8AeEehfj0PyVx9UPcPSnxX+nt/rh4p7Bvo4p97cu94A8I9C/Hofkrj6oe4elPiv9Pb/XDxT2DfRxT725d7wB4R6F+PQ/JXH1Q9w9KfFf6e3+uHinsG+jin3ty73gDwj0L8eh+SuPqh7h6U+K/09v8AXDxT2DfRxT725d7wB4R6F+PQ/JXH1Q9w9KfFf6e3+uHinsG+jin3ty73gDwj0L8eh+SuPqh7h6U+K/09v9cPFPYN9HFPvbl3vAHhHoX49D8lcfVD3D0p8V/p7f64eKewb6OKfe3LveAPCPQvx6H5K4+qHuHpT4r/AE9v9cPFPYN9HFPvbl3vAHhHoX49D8lcfVD3D0p8V/p7f64eKewb6OKfe3LveAPCPQvx6H5K4+qHuHpT4r/T2/1w8U9g30cU+9uXe8AeEehfj0PyVx9UPcPSnxX+nt/rh4p7Bvo4p97cu94A8I9C/Hofkrj6oe4elPiv9Pb/AFw8U9g30cU+9uXe8AeEehfj0PyVx9UPcPSnxX+nt/rjUUPkR9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NkuA+TNyln/ABVGcsR/JWLWNnlPXW5E1O699Pd0lrS8L2U61ytbWVWjTKDFLccdYmsVHGFpjCKqKlKLjU5IExeM0Zq77+HvX5Z8HgA8ZozV338Pevyz4PADDra/TSb6k3QfswmMHldk7pIOt1sSVOxilDdHOs3S6uSd0a2/qZCmj2loiOTmKOqXkLLDrCOpk3HgYegAAAAAAAAAAAAAAAAAAAAAAAAAAAAAACatf8DTrZDJrNjCAJirnJwsOXurstodRpjUfRXk2uUgeTiSzTCkKS5QnTl2WWVNWuKtC2prblS0iy4DahK47yZOmiu3H04jUp2Vy011tIlypIZ0xEyOVttlylCsRdkceh7TUs60y2jMR2SyFsrTob2soZxvvARSOcmVuWqvx9Bo3KNastOlbiIiqWGdDRPbjdbdVOhRoaSSQRB2qYddZbczHdjUhcq16IyLK38L7ANV+wGBp1rfk15xhP0xVrm32Er2t2RUOq0yWPrbzrW2QMxpxZRhqFXcnUJzLL7KGonFIvbVNLVaI+y0CFQAAAAAAAAAAAAAAAAAAAAAAAAAAAAAAAAHYtDO7SB1bmNibF7y9O61M3NTS1JD17k5OCw20hIiQIkpZqlWrUnX2FEJyC7zTTLrbLLbrq0oANrh2imJddtepLkzcWYLmTJcqj7kmxdjOJOSU13bJF0KpzdRTYT1cuROpKwxHR5KLNKisfQGGWr3RYrWpDEIGpIAAAAAAAAAAAAAAAAAAAAAAAAAAAAAAAAAAAAAAAAAAAAAAAAAAAbF8G8mPnzPuL4zlmKyjE7LHJZa5mtKKTv8pIeeoNbuvZTj1SdkhT8hItOVtym4gujiYfQnmXKCiDbribAJa8Zm2c9H2CPvkyB/uyADxmbZynlT7BFP/wCpcg/7sgBiPtNpjlPUisJuyO9QZ7JnnX+1mPhTq9uNpBsb6z1cCnGx9jkdPKuusfEN6a9OUrKMp1a0wwq+yy0wDEYAAAAAAAAAAAAAAAAAAAAAAAAAAAAAAAbr+T3OtxNpVuLsNHqn2z5KS7RRmWWFJzrmW+NQ5G5sTkloYQddS0t9nNHF0JNpelVEsaChlltCLr6AaVlKlQsUHq1Z5ypWqONUqVKk289QpUH33GnHnnG3XGHHHGXXGGmmXXXmX3XX33VurWtQCZSoRqCFaQ85KrSnFKUylMbeQoTKCL7TSTyDirrTCTiTLbTCjS7rby77bb7LqXUpWgG6nlCTbctaWadbESGp9Z8qIaYo8qryU5Nz1fJocrdHxyVULTk3c299g1zi1Ek0sSJiX5f1Ky6h9l4A0oAAAAAAAAAAAAAAAAAAAAAAAAAAAAAAAAAPQ9F8WY15NnWhv2NbohXPmaJM1s5SeeNJN7pA4n2ZN3VUitueUtphLFj0ss9O10lJXNf564OaFuJUMjZIi0LCBozzFmfI2eZy55CydIlMgkDhXqJNt39hbGVtLvMvSMjA22XVTNTOi6oZUlInpxNOMULlpqtxVrFigCLQAAAAAAAAAAAAAAAAAAAAAAAAAAAAAAAAAAAAAAAAAAAAAAAAAABsFwXpbujkrGzJPMUKFTNBJKa4KmWlmTSozRw6GuUNSxfRoTOlhhFL1repTW3rCCFB9qWh1pdyW9OcaBL/AI3ryi/ogWezYd76gB43ryi/ogWezYd76gDETZ3XLYnAyuJKs+dVV3ytO6p4y6mzNNMKnWsRiMx0QUM6eqXIaI6vKFRzDySUp/TuclNPNKV2EAYrAAAAAAAAAAAAAAAAAAAAAAAAAAAAAAADa/yYeZISlcMp6sZYcKpIJsQyGMzMcqX2I0KeVrG1dHXBnJuMTXkpHOZsjkSnb3I5SVSx3jbI2Jk6pa6pqFgYwbI6S5x1zljw3OcRfpXBilRt8eyRHGRe4R12abzKURGuhiItXbGnnmX2ErmV2NKMLWlqOtqh1baJnNUBzrdpLnHYyWM7c2xF/ikGNVE3yLJEjZFzfHmppsNrRaa1GLi0dsleaWF3koWVpNNvMWmJ6OShqbaqXNMBk5ynmZIQrccWatYnX1WQXXZjsZHhQmcLViJRKkja3x1AzHXFprCVblC2RrOTr3MlSbz3iSPjWoTpVjUpoaBqiAAAAAAAAAAAAAAAAAAAAAAAAAAAAAAAAAbBdPd9JZrsR/FnPG2mTde3y9cif4G6lJnFSwtz7U4t+NidjndVAaiX0VKVbtDnSvY8+Hnr623Mzg7uLwcBNez+icLlEIP2e0qdk04xEtSK3iSwRvUmqnWH0SE1VuihhKWVo6Xom4mtbnmHu9lkmjhtlTE1ri3KaJGQDUeAAAAAAAAAAAAAAAAAAAAAAAAAAAAAAAAAAAAAAAAAAAAAAAAAAAJWimeM4wRmIjkHzNleGx5MaecmYopkSXx1mTnKjbj1JpDW0PCNCUaoPvvOPMLItuONuuMMrdfdWtQLk8VTs/8APIZ69mDIXwiADxVOz/zyGevZgyF8IgBHs2ydknJZ6BTkbIU4n6lqKOIa1E2lj9Kj20hTfYYoJQGvq9eYjKUGFl3nFp7i7Dby7Lr6XXWW1oBY4AAAAAAAAAAAAAAAAAAAAAAAAAAAAAAA5pWtK0rStaVpWlaVpXhWladulaVp26VpXyqgDYjh/lQtqcRsSeNGPUbyY0ISaJ22mT2x0fHVvT2142lFyBofGB8X2l9uwnr4vdqkE81OR1IgogsoBmDlQtqcuMSiNFvUbxmzribkzlTGDY6Mbq4J7q8bijZA7vkgfUFt9P7Gd1jcGmqgjnJ1HVSDTizQNd1a1rWta1rWta8a1rXjWte7Xu18IA4AAAAAAAAAAAAAAAAAAAAAAAAAAAAAAAAAABJcEzJlLGLVLmKATqRRVmnjQcxy5raV1xKF7bjyjCL7FKe+hhZaqic5QmKcU1pDkQlVK0xCsshWpLNAj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EBAQEBAQEBAQEBAQEBAQEBAQEBAQEBAQEBAQEBAQEBAQEBAQEBAQEBAQEBAQEBAQEBAQEBAQEBAQEBAQEBAQH/2wBDAQEBAQEBAQEBAQEBAQEBAQEBAQEBAQEBAQEBAQEBAQEBAQEBAQEBAQEBAQEBAQEBAQEBAQEBAQEBAQEBAQEBAQH/wAARCAWOAoADAREAAhEBAxEB/8QAHwABAAEEAwEBAQAAAAAAAAAAAAcEBggJAQUKCwMC/8QAfhAAAAUEAAEDBxAUBgwKBwMNAAMEBQYBAgcIEQkSFBMVFiFRV2EYGRoxOFRWcZGTl7fS1dbwNDVBWGNzdHeSlJWWoaOlsbPR09QKFyI5UoEjJTIzNnJ2eLK1wdckRFNkgrbF2OHxJjdCaHW0uCc6Q1V5KSpGSGKDhuKEhcj/xAAeAQEAAgMBAQEBAQAAAAAAAAAAAwUBAgQGBwkKCP/EAHARAAIBAwAEBwkJBw0LCQYDCQABAgMEEQUSITEGE0FRYXHRBxQWIlJTkZKhFTIzVIGxwdPwNDVVc5Oy1CNCVldicnSClJWj4fEIFxgZJDdFY5az1Qk2OGRldrS10iVDdXeDtiZEhaYnhKKkw8XixP/aAAwDAQACEQMRAD8A894+8Hy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y+0Z1Gkm7exsSwKxShugiFzbpDKZnPndCe6NsIgsPaVD1JJEe2JlCS9yUFJyC29rQXLm9OseHBvTK3JtSmnrk9dpO+hYWsriUHUetGFOmtjnObxGOdmE21l5WE87t/TZ2vfteNJS1Y4lOc8Z1YRWZNrZuS2dOOQyWz7o/rsr1elu3ej+eJ1mnG2HskMOMc6xbKcFbIHOobfLr7UcKyY1p293VFOGP5i9HJY+2plaFI/JHI+lp9h/RHopm4rXSVyruFlpG2pW9WtRlWoSp1HUhKMUpVITcsPXgnl42bknlvHTXsqHe8rmzrTrQpVFTrRqRUZxc34so6uxxk9iW/p2MibAWkyZ6zjOcZ7mZFK0mj+I8YOOW8h3ZYaSGTJbqzo29td2eEY0xzKHONO0vyLM21ysVR1lRWqFHRE6s+1A5ONiFjdJ7vSepbU6thT7+qV6yoU1Tk3SjPOJSqTinq04NNSeVq5W1bCKhZZqzhdVHaqlDjqmt79xwmo04v3zllNR3b+olvYzQzCzbr7hfbbUfOcjnuC8sZ0v1udkmdYq141mWOsoXNy17QHv65odHePL4kuY25a6rnhJQguPpbEXVzHA5aqIaYrPSdxO6uLO+toUrijbd9R73m6tOdHWw0m0mqms14rXjb+YluLKirehdWtaVSjWr97/q0VCUamHLbjPi6qbzyb9mTnajk24jrVp3DNnWDanGmxLhKM+E4MdkOFUK11xjHndFB5VLn7rVklzPRnTg9KY0tCUlW2RlpaKFK1V5ateZwtTYstL1LvSFSznaVLZQoOunWa4yScowi9WLajGSy8PLytqWBdaOhb2kLpXMK2tXVHEM6kZcXOUsSe9rVw9y3mqj4/H+oXnN9PV8nzfJzVmd3Jnk+jbt+nYbZ8R6jYvxViuO5Uz3iPLmz2W5phx12VjerOI3lwhDFjbV9u6ulT7A7IZNbI/IX5oYJQZeW+w+HQhKhV2xUpukkqmLMVJ2lopQV7+tVrOjbV6NpRhWVvO6qxcnVr7P1K3g9ksPxZTbfjZWM5xa0bOFKlGdalUr1Z0uOjb024qFLkq1JJ5SeMpLGx5e06SAxzRrdF4b8NQHFL7pVsLJzLmjDz5bl6Q5XwDkmcLb7LI9j3ISbIaIydY3cZWuoTHY3N2aVvzClfHRJR/jVqO61SRvUqaS0euPq1Ve20dV1VxahXpw261SOplVMYWYYUtVSabew0hGzu5ulCm7Ss1ik+MlOlUk90JKTzFvDSknvxnCRrLkUfe4lIHyKyVsVssjjLw5x9/Zl5VSVzS9My09udWxaTXjUlWgXJj0qkqvbLOKvsr27RdU5xqQhUg8xnFSi+dNZT+VHBKMoSlCSxKLcZJ8jTw16S7WTEuR5Jjic5eY4e8OONMaOsSYp3Mk5RfWeNu06Ock0UQrzbzLDanPJ7SvKIomJUWk3lF2qrk/SklD453FKnVhQlNKtVjOdOHLKMMOTwnujlbXhbVtyZVKo6c6qi3Tg0pTx4sXJ4jF7drfRybXhEhuUYx2fq9Hpuzxt5QZFQZgXQ6WSRfJ+uTa/Ny2Nrn5rTsscIaW1NHETWkTt5JtFSyQujg7Xu7hc8J2xW2sLPDGpW79dKU4ypSt3VjFRw4uM4R99vedZ7HsWFjaSONN2yqKLVSNVU5SbeJKUJS2R3JLVSzvfKR3LcTZHgkSxtPJfEHdih2YGV6kONJEtKL62TBojsgWxd8UtZ5Jpv9ka3xAejWo1VE64ksxCuuTUQObYqVzU7mjWqVqVOalOhKMK0dzg5xUoZT5JReYvl5M4eI5U5whTnODUKqbg3umoycXjHTsa37VzkdidfLve/r+bm6CNfLve/r+bm6ABkAAAAAAAAAAAAAAAAAAAAAAAAAAAAAAAAAAAAAAAAAAAAAAAAAAAAAAAAAAAAAC6YMwNUqmkSjL7LGeBMkhkrGyO83kKd0VsMQbHRyTIl0meUrIicnhQ1saY81yXEtiBWuNTJjLEyc066y2ulWcoU6k4wlVlCEpRpxaUpuMW1BZ2Jya1V0s2hFSnCMpKClKMXOSzGCbScmuVRW1rmRvCzJyZOnMYfsfNFm10tw2W+4tQyCPxd7wrkDP2wGXkCMl5kb9n99wjilA3qdc8VvcduIcYTFpw/u0yrCWI2RSRE2O1XdCn8zbaZv6kasnaRq6teUXNTjSt6L2QVtGpLLrVVL3044hrNwTynm5raOtYyprvh0k6WtqSg51qmFKTrOEfgoOKyovL1VrbMkObH6F6zYr0zYs6wHYCs5kVXpeXEMpMJLk+YT2UQK5G2pToGzs90aapxrfsHjFjeE7zJ8UZXsc00tiSBdL4nKVXQ5Q0Q2ez0peV9IO3qWzhDC16UsRrW3i5VSTT1a1Go4tRnDOrN6jWxtQ17G3pWka0a6nLMlCccunXzLZFLCdOrTi1rRlvinJYzg07j0RVGynAOqWKdxsAHxbACx/at88WlS2VPmIZE7p1zLtFjNOapeqrMJcEiO5myjjhkKMJd8cqj1x0zZUZ0hYVxi4te1oaS6v69hda9woz0fWcYRqJYlbVXsSqc8JvCUtuHnk3WFC2o3dBxoNq8paznTbyq0Oen+6gt8eXOzkzlaXp/oBtJiaB4F0syXMku++MoDPZbMWvKmOZnCE21T40tdZe+Y6j6R3n0ojeNp9jlqbXxnZm9MkStknNbl3XJxOT2dkSDiV/pS1uJ3N7Spz0dXqRhSlRqa7t1KSUJySSzCaacsPZnblZZ1d62NxSjQtqk1e0oydSNSEocdJLWlCOs8KS/Wrl9hoq8qvd4V+bTud2nh7g9MmpJPPvkmmnvys7PnKVrenlPamnsafKutGyHX3k637YqD6/5Mh+SyEuPsgTfNML2DliuAyFQ0asXYTilmVHl2lStGsMTy5DJsL33TSHXJDo7a7yNC7QKpxC9vq7H1F1pZWlS5o1KUtenTozt0ntuHVqcUox/dKo4qW9aslLnR329hKvGjOE8wnOcK0mvgOLip60udShrNPlcWjMbBfIwqpIdmCK5SyrCFU4S2n4yx6ixjNG+QKMdZ8Ty2GxlTFs1N5LYuQJHiPzCd4tx/MYe0vxxaVBlF7msZlcjpix+azq644Qave8qNKcafw1Z1FhVbdwqTboPa8OMKlSnNrGacYSX6opLso6H1uOhVqR18uFLi5OWpX14JRqpbnrTpxlDkVRyTzA1Ca/YRX5+zNEcNkzvG2KlMoXOKZXOcwypPCYBF0zO2r3d0WSB/VFHWpalom1UUiR2EmKnJyuStiWyqlUXwv7q5VtbTr8VVrKCi4wopSnNyaUUk3jGXHMty3vYmVFvbuvVhRU409Zvx6ktWMUk28vHIllLe3hG4eB6J8mossWMsfkvKg73PDCYYhk890P1hYbsWI3YuylVSVApyC3vrmuSIL7ri+uZKo1G6Ep71qG6xOpTjz1XSult7ho6wjJ+JC6uHx2HLdOMVJRk93Nl7MsuIWNhtUZ3l20tsqFFqk+dxk9rS5duVsI1yfyfumEraZuXrjtFkfCuZMdRWQTN81k5RHHyfBuQ32PxttUvLsdFZu2pk8OWvhDa3Ol6WK0bz3BfVGeoPVNLcmOW1noaVv4SpxurSnXo1JxhG5sKvHqMpSxF1I7JRWdudXC2t4SIq2j7WUZ8RczpVYRc3Qu4cVKUYxy9Se555Htb3YZptj7A9yx+Y4tGGhxf5LJXduYI+xtKQ9e6vb28rSW9pam1CmsMULHBxXKCEaNInsMOUKTiyirLr77aV9BOcaUJ1JNRio60tbYoxitr+T5PYVEYylJRgtacnGMYpbct4S2bX9BufjnJCxVsQujNmLad/aMoxO/qGVIXrhqNm7cCKYMcejkqVDDmbK+Ljm6IRqUMdD6J5SwMFZarYFZB5ZlVdlCDlHnqmnZykpULWPFyfiVK9xTozrJL/wB1B7dr3OWMrc8b7eOiI4fG3ElUx40aNKVWNJra41JxeG8valtT2devXabUadatuMIcHKSQzKGJsuMzjJsK5yxi5nvOOsnsDQtLbnq1sUrEiBzZZVE3E9O0zqEvyBE/xJ5NsRLiTU6hCuWW1lpCneQniM6VajqqtQqYdSGtuex4lGS97OLab+TPDdWlS0ccyjUpTSdOtDLjPHvk+VSXKntW8xSFgcwAGYGqurEkzPm3VePZGhuUYzgrYfPEExEVlNrjq9mZ3cp+mBEakaWCzd9jzpDnCTNJRTvbaTaS92oFzcpovbTrUakildf3sbe2vZUpwdza21WsqbeXFxhrxc4pp6r2PGUmmjqtraVatbRqQnGjXrU6fGJNRl4+JKLxhtYfPtznlOn3gwdE9adt9gMCQVwkTtD8UZJfIdHXKWq21dJVrY2XlWkKHpWztLC1qF1/OrU01CzNye7tcxMX2+O2jLmpeWNtc1VFVK1KM5qKxHLW3Cy2lnLWW95i9oxt7u4owy4Uqs4Ry8vCeFl8/ObmORV5IvEm9uJp1n/Jk4c0Z0Ey4txs0wbsbTO8cWWtkNiUpOenm+55bVDjeoNlxaQlrutsREWNlxqmq/ptpKOh4RabuNGVqVvQinx1F1ZTbxKPjyilHCeMau3c9/OW+htF0r2nUr1ZP9TqqEYNJxfiqTb3P9dhLo3cpYnLY8lfivQBpxDkfGkzdnemYJbNGV3iyhiStLCyXsyBseE6phsKc3A9ITfVyPS3N1b7khJBSbotCOpmWnbcHNM19Jzr0a0VHiIQqRmpNyk5ScWpZSzuRppnRdKxVKpTnLFSck4JYisLW2Pf0NbvlPP0PVlEAAAAAAAAAAABmtye+z8+1I2qxxlXHUAplp4XmuGOHHEnVV5JuT2PIyW6LK4SgNbEjitLeHRSuQmR8wlrdqWSBM13mtLoRaagU1mlbOF7aToznxKTjVjVS2U5U2pKcuRpNbVuaXLydVjcztLmFSFNVNbMHBZWtGa1ZJ8jbzszzG6na9LhbUbkrc84yadWphqPON3cyYtIg2IsrZUrPs6uEOxDLG7IjtkGXMatIzqYXjOOOLYox7C2RW3KZae6vtZDInFwRyBuvQecseOvtL0K1S7he0bG2qa9elT1LdOotWMISeXOct9R7lhJbWXV1xVro6rSjQlbVburT1aU5qdRqEtZycY+8it0OVZ58Ja4oLpjvrnfafIjdldGRM9rsDY5jGwLzh3a17mE0nmc4dCUUfcWaCszeYkk1cjGuLH1gj58NdJOxdMbV97FRwSnpnItuuKl/o22s4OjJQs7mrKjx9sv1OjUm2p1JNLxfGy3N4xLbs3lbC1vbi4mqqbuKVKNXiq22dSMNsYJP32ssLV5vSZuco7ZkKa8lnrjO9hsFNGkGWIVs9NMf491cgcRcMOY6n+PHWHHSJ7zEVgV4MOeItJGiQU7G1EkVnGUVWK1iwytpE1ZSU9doh04aZuoWld31CraRqVLuTU506imoxo8btTjjEnHenvWVg7tIKpPRtvOvSVrUhcyhC3itSM6coNurxex5TWrrbVjYvfGNM7/AJgjB3/5ySZ/1/8A2Jyb4/1Dsp/857j/AOGUv94iGaXuDR2f/nn1fB1F82z+rfpXp5fx+Px8qo9E93bydPo6utFKegmc7TWan7dRnLEljrgTrXvvyaOvWP5ZGMeLk6adQ7DMp15g+EX1ygNrwSlam2eY0yNiGRnRYh5SGsMgY0V5BR6RLJU7w3eSoWCvLGdBNd96N0ncVYuWdWdVVpVlFvlU4TjlrOq9q27r6pdq3u+Nw+972ypU3qpa0acqahlJ7U4NN4xiSezOUY/I9BcAvL5rcVp/vOxbKZgydnEtvtgbBiqWwB4xpitgUqHxfmKfLpC4XGwQuBtTQW7S5E+JSUlSlChxizy9NDAuc1XXLSV0oXUb6xlaUqdu4wqOSmq1aUZQUKSWXPMmtRRWs1tazhHMrGg52ztruNabqpuCi4unTg8682/e6qWXnYYPbyZIiOYdytpcpwG4k2FT/PeVJTFlqe2lhTsxu8yd1Tc+22UpbzLn9OZY9GW3UrdaYvupfdddS66tpoulOho+zo1Pf06EIy6HjONuHsTx8hx3k41LqvOG2MqksPnSeMroeM/KbnOTKKZlGtWp7VJEmOD4RJt4twmK67Kjc0uWPD9ml2lkQadT0c5RuZJ6Za3mP7xLC2NMvLvSFvCm04mharmm2+e0xxnf126aqa8LO0lHi86/E985uuLxvk4e+1VrNJLbsRb2HFq1t1PUUZXNdNy97xrpfqOvvWNbLWssZWxb86wIaz61uWE8DwvHj1kFVva47VN7bKI1NnGBK9V74re4ntUYdClDpcoiTgQqXGxhGscXxasbFKbszLdrLooawHK7ibulWrVKiprR3eb4ucF/lOtjLTwsrxUmsY2rnSxWRVsqVGEXUd47lRlGWyhqp4Tb969v67Oca25GyflVV2IXnVzIDjji5ouhyblTMtIsAmMtSuxs+IKMERZRsefjqhN1Elceqc+EoF7TVotuZaHLrrkV1txp3VKrQkayvYKrra70TSdxre+1++W7Vzxt4xUG852vGeTbY6T4uVtU1NXU90qio6uxavEQdfi8bNRV92NmeTeedQetKH+v+r0gAAAAAAAAAAAAAAAAAAAAAAAAAAAAAAAAAAAAAAAAAAAAAAAAAAAAAAAAAAAAAABeWOXOOsuQoI8S9F1zibVMow5Sht6lRR1wjqF7QqntD1C6lbT+ltpSkjqN1K0N6pzK0rS4RV4ylRqxg8TdOag+VScWotPkab2Pk3m9NxjUpymswjODktrzFSTe7buT3beY3bZxy2fqbyzGW88Z+bJVM8QZkd8sOUdlsRUJ71Ei1n2Rx5JIPA51jBzcUxzHKE0IxxLGtK1ICjaNylyiSmKnLm5QnOvS+bt6CvdA0La3lCFxbqg5057Grq2qRqThVW1rXqwlmW7D1s4bZb3FV2ula1avrTo1nV1Zxe+3uIShCVN7pKEJpJZSSWM7E3Yjlj2GYF5Nje5mcpiVmHEeWtqNco7o/lIlhkUXaJ7McY35Eecv5PikLmaZqkTIQ34vdk+N5pIk7YsYbpUttiLbJJClRpnGslKpO50ro+SpulXo2dfv2GVLi41J0+KpzabzJyjUnHfhczyiN01QsbuLmp0qtzSVrLGOM1FUc6kU9uNVxjKW5tJbTSkPSlSbquQqxdmaU7dSDJ2KYlI3hNinC2a07lKWEoqtsSmM+wtkxoxeUYovNLuTOcikrYehY6l239UWJr7b7i7aca+b4TVqEbKnRrTjHjLi3bUt84RqLjGuiMcuWM4XQW+hadaV06lODap0quZrHizcHqfK3uNsUE1d2uyHMsccoo+6ZzXGe+usEkaZjmvGtWtNC4FvLEESRS2vU1gK5nLcG6F7CGM6hWTKYwa39Z54rNJdmNGqXqFbHZR1b2zpRq6Mhewq6Puk4UamdepYzbTUZJrMqGxass+Js61Zwtrmq4X8rV07yhJOpT2KFzDanKLT2VGtskltaWNu7yDPJRid4dSTUShsNIcVxJrcqT3pFTeaWpNsMRKUt9tl6ZQkutuIOT3223Eml3F1tpWytB7iikqVJZU9WnBKUdutFJYa2v32/l8V4eMnlanjTqOSabnOWq14yTk3jHI173nW7nNqutlr3jNs1q1/vzjliC4G5UWAIS9imfG8ax+7yLriwbK7C4Exo1sCyWlJlbdHzHuFsS+cqWp/ZnFzjMjlbUrIkKNM2MSijupK6qXlfvalUuNEV4xt3OUlGUZUKVapKpq8urJ6scSWtFPY9qtaKdGFtSdarTo6SpPj1BLWi41Z04audibwst4bTaXTuogURyC/SvYXIcT2a2dmV2q20Uo1zsb0sW0TxY4zSbQ4uGTWa5QyGZkSe4gjGQ3BfkvEkSWN0vXSSR5jeUUbi692SFFpHYpJR1akIwtqVSzt0761jcrDuKihTqfqcKdNwjKUI6leetlRprXeNrRbUoycq1SN1XkrWvxG2FCOvUhqTlUnlpSanRi01teqnt2nl91Pwel2S2HxtiF3eJYyMUsezjJU+QnGuRcxzFti7OhWPskVx3HmLYpNppJXvrQ3rLG4lFH1LcmWmkr5Ata2FM5OiT2V/cuys61eMYylTitSMpRpwlN4UdabxGEdZrLlswsY2o85a0FXr06TlqxnJa7Sbaj+uwltcsLZ6XsTPR7G84Sp9mc11yyjt3yl5srwQ+p4NizWDk1NUZJrRMSMJxqGQ5fHM0TOHSGCwiRsZT5Y+WnzKFPzC3mNL9eopECXGDPEQVn+RqWsOLpXdGxsXTuIqrUudIXOu+NqSadCD8aLSeFTak001q7Es30bh686FS7us0W4U6NpRUVxcIrFWeqsqTT8dS25WN5qM5RXdmRZqIY9f47svOdtMFwlzY57Dcl54w3GYZnSLSRxjytC/Y7VTayw2WyVlZaLyyJA5rqM6eQylFf0ZE4sUfjz463uidGwo5upW0LOvOMqc6NvWlO3azsqKGdXWkknnG7YngqtIXbr4oRryuKUGpKpVpxjWUsPMG0k8Qb59rznnLH5I1ezt3KI62mua5pbVq14njLC175UijaiyrIcUTxhw4oNqqpcRU8rKzlDaoedbW7p/Ral23GUstrPptTejq+IuUVxbq4Ws5UVOLqrVW3bHO70PcaaMaV7S1sZamoSbS/VHBqD6HrYSzs6t62UT7eHDOCsaRTE7rOtko/k2B6UwlvxdGMIZCkeOS8F8oe3yzJbZsVMNn2FHI4spmUte8oNjVIFJ0jIn1p0BUOZFkV6vKGhxtoqWjbm4c60adGdKdxLjZ14a3G2XFp0o2+JS1YxXiNLHj5ktmx2c72jSSpynVUoUUoRpS1eLulJqpKssLWy8y252bN50XKeypglWpuVZjH5LAH7HWV+UMxtMcMOsQa+x9qyJMYvpx2K7t5Wxk3ODc3OThi2Q7AnxwhU7NpV7KomViw882rgrpepm0RTqw0hSpyjKE6dlVVdSzxkaUrjNpTqSblmcYKb983h5Wx7caQnCdpOcXFwnc0pUXFYTmqOLiUF5Lk1nkz0o86nx+Plj1zeFt+3P6Dz5t05N7k2Ltk9rGnA+10XzrheOSfAEszhEFCFpJx/J5OzNhzYTG5AyHZBhMiQO0MeL1DhZa5N7OaSuvS1oidCqkHUvodL6XVrZu5sp0q06d1C3qLOsoSeeMpyUXsmklse5tPD3O00fo/vi6jRuYzpRlQnVi8aspR/WyWVti2t/L1bTa1rV5gLkCP/AM6Fd7emVxS3v3y4T/8AwqH/AISl1ltQ+92gv/iD/wB/cGj/AJWb+cm3O+vpLf0hA9HoL702H8Hp/moo9J/fC8/hFX85nqi/gufmH83/AOdZJvS/9UWHPj6g8dwz+7rT+Cf/AN6qem4M/clx/CP/AO3Ah7+FT/8Aqd1E+uXkz/qtHBJwK+6b78RS/wB4zThP8Ba/jan5iPFgPoZ44AAAAAAAAAAADsGl2dWB1bH1ic3BlfGVwROzM8tK1S2urS6tqktY3ObY4ozSVaBwQKySVSJalOKUpVJRZ5BpZpdt1MNKScZJSi1hppNNczT2NdZlNppptNbU08NPnTW47OWTCXT1/XyucymRzOUOt5ZjnJJY9ucif3Iwoqwkq9e8PCpY4rLyySyyi7lCky6wqywu2tLbbaU1hSp046tOnCnHyYQjGPoikvYZlOc3rTnKcvKlJyfpbbO+V5ZymvnhGU12S8gLcnJTm5QlyMrmUjUzxMoZ29O0NB6eXnOV8gKOamlIkbG00twtvRN6VOiTVKTEllW6d70OLdLiafFybcqepHUk5PMm4tNbXtb355TPG1ddVHUm6kcatTWlrxwsLVlnWWzZsfPzn55DyplDLr0TI8r5InuT5CmRFtqd+yHMJDNHohuKNNOKQEukkcXNcUiKNOONLS2H2kWGmmmWl23GX1rmjb0KEXGjShST24hCMcvpwluWcb8LYJ1KlVp1Kk6j55zlJrnxrN4WeRYXKdWdOZsohyTHaiYSk/H6B8Nk6GDHSB2NhyKSnpTEJ0hSRm9Xcypnw5CaajNdiUVi8xKaYnvUVJvusrtxdNTdVQgqjjqupqx13FbVFzxrOKe3GcdBjXnqqGtLUT1lDWeqpbdqjnGdr24ztZa1Pj8fjw+YN3ueN/J1mj+322mzVVyqeb3RBjiNSLC+n8xx/jfEcMwqkx/ONbYXM0ElhuPo0TFohWTzqTXumZb3ZiRE2q21ZHsnR0lC6XnLUSRNVQoLNo46Et051I3F9CrUqyqucbiSSnNuTaglqarbw1KLWMJ7kyxelK8owjKlbShCMYKEqOsnCMcRWu3rbFuacVlvlI4nfKBZSfsdv+J8U4ywFqxBJs1qmPI6DWvHB8MkeTWJWpSqjI7OskSmQznJ7tFrr01Cz4kmmaCKuSc49O7sziRfSy2aloqjGpGvXq17ypB5g7metCDSaUo04xhBTSbWWm+TK3kdS/qTpuFKnRt6ck1NUIaspr91Nty60sdOd5glXtVrw4/1+X+AWq2pZx8n9ZxLalnHyf1k2wvYPI8FwzmLAbSrZlmMc3nwhylzG+MaF4NbZHj59teo3LocvVl3KotJykxrtGl7m2mWdc4u/urWtJOu63KW7lq2lCpc0bmSarUVPVlGWrmEsa0ZrdKLeHh8qyTRr1IUqlBYdOthzTSeJQacZR5VLkbXI8PeQiOrfhp/b7f18qIvt17Psyb8p7CZMzDDML48mC9rLhWAYSqguN41H2RujrQ2onN5Vvr6+rkDWSnSuUwkzgoJMlEoUFVdpDc2tx7qcqVkXqTeS3taNvOvVppupc1NapJ+M3qrUjFY3QjjWS3JuW7JLVualWnRpyacKEeLpqKSSzJvMsb2+V7G0lnatsIDsIgAAAAAAAAAAAAAAAAAAAAAAAAAAAAAAAAAAAAAAAAAAAAAAAAAAAAAAAAAAAAAAAADN3FfKFbM4qx6wYkse8f5QxZET3NXC4BnvDuK87MEFWO9qei06D35QicldoknMMSlqOs7A5t7BeqvPVHNRyg84wyruNEWlxUlVaq0qk/hJ29adB1Htxxip7JYT3va+U7KN/cUYKlmFWlFYhGvCNVQ6Iay1orYtmcLYksIh3P+z+d9opCySTOeQ3GbK4sxpYxEGqxuYoxEIVG0RCdMmYYTBIg1MEKhzTaSjSWmIY0wNZCm5MQaqtPNLtMp02lla2cHG2pqKnLXlNtzqVJNYcp1JNym30vl3EVe5rXMlOtPWaWIpJRhFc0YxSjFdS28pAg6yA7Nuenhnqd1pdnNr6R1OiircuVIqn0K5/UqHdGNK6r1PqhnU6X8eZz7+bw513GOpTp1F49OFTC2a8VLHVlPHyGynOCepOUc+TKSzjdnD2mVUg3azQ7Y9wdBWMmA44dMDORjzHcs4thTZAs3St3IVWqGB0yHk9juIkElXRWy3qDKcWa3VUXcxzkNH18ISupHBDRVpGrcVXTc++ElKnUw6MNm6lBr9Tz+ua37fk6Xf3Lp0aanqcQ9aM4KUakm9vjScnrJbsOKwWFsvsZLtqcpLMy5CjeP2GfvzIwoZs6Y9jN0SST6StCG1E55IlDOUvVtFk8mN9ljjLlsdRMLG5OnPXJWFvOPVVPnsrOFlS4inOpKmpScFUlrakXjVpxe/UhtUU3sWzG4huK8rmrxs4wjNxSk4LV4ySWHOS2+M98nsTe3Bc7LuhsPHcbYzxM1SeGlxDDbu2PeMTleF8JOs2hy5oye5ZlQFtOUXbHa7J1GovJLw7SQ5iUy9QxrOua9oWNx7CrPa74fcy1dzWulxqqV1JVoqrJUpa1NUnmnsjraiSTxlNZyyVX1d0adDMdSk06eYR14atTjFieNZZltxnG3cy6o7ygu1UZTZQRJZpB3xBmbLUjzrkVvnmA9fMlNz1lmWFqSX+aoW/ImLZSji7itJWKyC08TJY21CQqPJb0KQsy627Wpoi1q97uXGwdtRhb0nRrTpvioaurGWrjXXirZLK2dWNqWkLimqmFTfG1ZVZxqU4TXGNtOS1k8bN3Q2Yv4+yBM8UzmJZLx3InCJzuCyBrlMTkjVfZYvZX5mVlLm5cRQ6w5OdQpQVZ1VKqJPRqyampVqdQlONJM76tGnXpToVYKdKpBwnGW1Si1hroa3p8mxp53ctOpOlUjOnJwnTcZRktjT5GvQ01yrfsZIsL2b2Ax3l2S58hGW5rGszTCyd2yXJDY7mFSt4MyWhdEE1Vq3K+2++ri7Wu6xcQ5l0LcmZ8tb5Gwqmx+aGpyRQVbO1qUYW1SjB0IajhT1fFi6eHFrCzs3c2NZPebwua8K0q0Kso1ZqprzW+WuvGbfO010ZSxhpEE+X5Y60kklFJJLCS3Y5MEW/eVCRWqQK0q5CpUIlqJQSrRrEhxidUkVJjLTk6lMoJvLOIUEG2WGknFX2GFGWW32X23W0rTEoqcZRkk4yTi09zTWGnv3hNppptNPKa2NNbmnyNFU8vLxI3d1kEhdXJ9fn1yXPL29vK5U6O7w7uio1a5Orq5LjT1rg5OC085WuXKzzlStUcaoUGmGmX31QhGEYxhFRjFJJJJJJLC3dAbbbk23JvLb2tvnbe1vrKlfJZG6s7DHnSQPbkwxUtyKi7GvdV6xnjZTyuuc3cthbVCgxEzlurlfe4OVjeQmtXLrrlaqhp91TBhU4RlOcYpSnjXaSTljYm2traW7aZcpNJOUmo+9TbajnfqpvCy9rxjL3nSU9PgNmk0ljoXR9vnx1muFsXV7N2fR6TPVr5TneJlyfA8ytmbqpsk4ywqRrtB5H/FtiM6jJh1OdcoJh9GdRATWFyrabfdf2QO7WvlN3Orbc91spSlKmWhrCVCtbzpydOtdd91EqksyrNpa/PGPlRXi7Hvidy0ldqtTrcYuNpUXbw8VNcU3u1eXGd+c7PTH0Z3m2miEAwDi6O5Qq3QTV7KH8c+C2OkJx2s7BsldfnaTVknXNdElLxJeL2+Oi2rPMHB/YP+FdG619EJTpypqmjLSpVu604SdS9oq3rvXaU6agqaSxueqksra8Gsb65jTt6UZ+JbVeNoxwvFnrSm2+fbKTw+TKIPy1lef5zyTM8vZSfuyjIeQn1XJZhIetbKydd3tfW2qpb1pjrc0Mbf1WtlP+DNjYiSWcKdTIt7fHptrela0adCinGnSjqQTbclGOxJt7XhJbW23ve8grVZV6s61TDqVG5SaWMtvMmlu2t5+XebY+S/5Zqdcmxj3IuK02FI7mSFziZFZAREKpitgT2wSk5kao48G3uxEblpDs1OLTH2K0hvvbEJyBWjUqLF59i29OVT6Y0DS0tVpVp3E6EqVN0/FgpqUdZyTw2sNNvc8bd2Sy0dpapo6FSEaUasaklN603HVeqo7MJpppLfjHyltcqNyucv5TFvxNHnHDMfw5F8VLZG9J0SGXr5w8vj9IyG9EepUvKhgiqVG2o29uKJSNpLKYfcqOVKlDoeXemSJc6I0FT0POtOnXnXlWjGDcoKCjGLbWEm85b2vOxblvZrpLS1XSMaUZUY0lTlJpRk55cljLbjHYsL0+nT76Qv+sq+sAAAAAAAAAAAAAAAAAAAAAAAAAAAAAAAAAAAAAAAAAAAAAAAAAAAAAAAAAAAAAAAAAAAAAAAAAAAAAAAAAAAAAAAAAAAAAAAAAAAfTvADduAAAAAAAAAAAAAMLGMbN2OTHMN24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xJtLYssw20tiy/t6QMmVuXIAAAdQAAAAAAAAABROKhSkQKlKJFc4qyCbjE6G06xPcrMtp/JIoffYZYVW+va591l9tPLrTtV489zUq0qNSpRp8dUjFuFJbHOS3LP8AWuXfySUIQqV6UKtVUaUpqNSo1nUi3tk1hvC5cLPWRi5ZClbQiPcXLHKhKjTUsqefdI0l9hVDDLCbK1tLbLr68TDLLe1bWvG7t+VWtPP1dM6Tt6cqtbRbhThtnKVRYSe7dJ8/IuVbN5f0dE6NuasaNHSsZ1ZPEYRpyTb3Y2wS3bdvWfqjncwXpE61HjdSelVklqE51sjSW2mkm20vLMpbe2230pdbWlaUupSvCvbpQbU9MaVqwjVp6Jc6c0nGSqJKSluazNfMKmitF0Zyp1dLRjOE3CcXTlrKSaTT8TGU3jZsz8pezlI0bGxWPj7Zc206MRecipfapUWLTyrb+txFbaF2qVFDa3lW30oWXWhd55lxRNl99ttWvoWtlG6u06T1ISdNSzJ1Jxy6Udu1xk3HGWvFznBT0bKpdXcrW1/Vv1SahPalxcZbKk/Ji01lNb2ljLSLGIncycCLXJsx2rOarrbjSjFDsQnVqSOFL7Dik16ah3A0utt5dCiVNt/HgSYbT+VWpWl9J1Vx1DRU3Qxla88TcN+tjWjltZx4vMW0tF6NpS4mvpSEa6wpKEMwjJ5wm8PZsS981z45LsiUwb5YmUXkEHoXBvMtIc2tXTgpRn151vCteFtTCqmFHF231sKM5xV9ppBF/C0WejtJ0tIRkop061N4rUZ+/pvq5U9ybSxh5T3FZf6OrWEoqc41KVRKVKvBeLOO98rSeOTm29VuOmQXVNKXKLNESMfFTaQnU3mFPJSO68g5MiPvMqSc3mW2UKMWlk1pQ++67tX0pSla0tr6+mbuN7Ws7Wy75lS2+LPDcd2cNpejrLK30RbTsaN7c3ve8Kra2wcllPGPFUnt5PlKdXkWQNFtip9x66N7bS+2ilancyHKqcuvarfeUWiILt7fCltTlKey66tLaGUurbSustNXtBa93ourSo/rqkJJuO3a2lrPC+TnbxsC0PZXD1LTSlKrUazGMoTjrPO5NqOPQ+pkkNbohem9K6Nx9qhEsL6qQbSlbeNKXXWX2XW3UpdYYWZZeWZZWnGy+262vbpUX1tcUrqjCvRlrU5rMW9/SpLemnsae0pK9CrbVZ0a0XCpTeGufmafKmtqfN05S7Dhx/MJ20t5F8jfV83W+QjFfkU091VMsPj6qUq0Vbi1qopRYjbkxtK1pS3pJhZtl9OfYaXW++5MXfeXWicw+3jWnn62mqk687bR9rK8qU8qpPWUaUZbVqqScc4aay2stYWXhl5R0RThQhc6QuY2cKiTp03HWqzW/OrtxnZhYa2rOq3g/hHkVUjdUjRMY2pjBq+tC0a65XYtbjjrrqW0svPLLsLJpStxdl19pymhV5llymhBV3VKKWmqtOvTt9I2krOVV4p1dZSpyb96pNNqLba262x42YeVmtoanO3qV9HXcbuNGOtVp4casEtuslsUti2xxtxLDezPYZJlTlEGNI5NZSM1Qe6kIrrVpRppVCTEi4+6620o9PdQznpi6UrW+63m1vpzeNaVpNpq/rWNtSq0HFynXjSlrLK1ZRk3jmawsPtyQaHsqN/XrU62tq07epUWpJxevDG/l59mfYd5KnpzYWwta1MamQKblhKe9ElqbQwsky0269TWhKdUZdZZcXYTXgXzbLjrTTK0Lsutu6b26uLa3p1KNvK5qSlTjKMc7FJbXhYa68YWTns7ahcV50q9xG2hGM5KctzcXsjtzvW9b+RPlLjtrW6yy662tl11tK3WVrStbLq041trWnarW2varWla0rw40qO+Dcoxk1qtqLafI2k2unDeMnFJJSaT1km0mtzSex/LvP6GxgAAAAfbPIOTJ09r+0XPV8eos4vNiaiy5H1BVTmpq0trQzpFSOiV7V9v8i0+pnb/ALntV4civbd3crFSbuI0+NlDVbShiO3P8eOzbv8AlOl2ldWqvHFcQ6nFKWss6+3Y1v5H7DuB1r0/bYcwAAAAAAAAAAAAAAAAAAAAAAAAAAAAAAAAAAAAAAAAAAAAAAAAAAAAAAAAAAAAAAAAAAAAAAAAAAAAAAAAAFsSyMEyxtJbTlytvsIWlrqHIq20NuuKIUkUKu59K29TuoprdXtcedZZw+bxrdJWML2jGnKvUt1GprqVOSi5PdjLaWMHfo69lY1pVIW9O4couOpNNpbc6yxt2cvI+sjz+JZBX/8AaV/r/wBMn5v/AEfmil8HaX4UuPyse0uvCKuv9F2i5v1Oa3fIc/xKoPRK/wD2RPuQ8HqP4UuM/jYdvPsHhHcfgu0/Jz6ej7beba/iVQeV2Sv9OPl/yyacfm8KfyPL8rh4eAeDtFbfdS53rH6pDG97Gs8uVl+g1fCGu2//AGZbbn+snjc09ursyk3s3YfNlzMVZQossula3ULssspdXy60stpbStfDXhxr4R6mnHVpwjnOrCMc7NuIpZ2bNuM7Nh5qcnOUpNKLlJycVui228LoWcH9jc1AAAAAAAACwMo/4ByD6Uh/1ohFPp771XX72P5yLbQf31s/xj/NkdvCf8D4z/8AA23/AOVKE+ifvbZfiIew59J/fC8/hFX85kfZDs67zeBR0/8AloLz73BSnurXqailp3G60y2naupQhIcVTj26WqDKUr/LrwptNLvjSuirOfwUm6048ksSeySztTVPV5MKT5WW+iP8n0Xpa9jsq6qoQksJxyoptPa8/qsXs5YxfJsmmna8ryu58zwdryuHgHqdVYxhJbNmMYS5sYweae3ftzvztyWejh6ZDL3KWp1hthjmkolUN9pJdqfjzUdLjqGWVpdUy8xHYdfW6ytbjTDK1r/K4irho2nR0jVv4zkuOgozpKKVNywszb3uWU3y72d9XSU6lhR0fOmpKlNyhWbblFNy8RcmrhpY5EkWQy1/+2yW18v/ANH0/H5v/FYz2/V/CKi1ajwjvNaSiuLeM4iudYb5O0ubiLlwcs0lJtVnhJPL8bOxLesEnv69rbWheoeDSS0PRFFp9h9bOCgu8q62qcsu/wDvxh9K1LsJtpdUy66ltLa8eAvr25tqdtXlVqUnDi5JxcotttNYxl5e5JY6OYo7S3ualzRjSpVNbjINNRksNSy23hJJJc/OR7hchUTDOeotMtLUuy5Qj59a1pcm6mlT1vLpWtebZVUQppwpSlK32338K87jWr4MwnHR+tJOMZ1qkqaefePGGujZsa6Sz4SSi9I4i4uUKFKFRxx79azeccrznqZfMsXGtsYf1xF11h6ZqW3kGWV4Xln1IvsJMtr8ypZt1l/Hy6c3tC00nVlQsLqrDZKFCo4vmkovVe7n/rKzR1GNe/s6UlmM69OMumLnFyWOlJ4fJ8pbGJ24lBCWw2yy2h7lcpXqjKU/lGX3qTSieddXjWvMTFE2cO1SlaXVpTjWta8HB2hCnoujUSWvXdSrOXLJ8ZKMcve8KCx1vG9ndwgrSraTrRfvaChSpxy8Rioxm8LOFmTb2JbMLB38viqSXtVGxUdelqWpKVEKii7DDSTS6X215tL620rQwsy8u6nOp2q0r5dtB2aT0dT0lbqhOTptVIzjUj76LSaeM86b2bs4e849HX9XR1w69OKmpU5U505NqM1LDWceS4rHy8+2Os0lXkQtmINPvUmkvSAoxSZSlDFF5bU6WXnX0p2qXm3W1MupTjSlbq0oKfhHBw0fawlJycbmjFyaSctWnNZaWzOc/baW3B6SnfXc1FR1rWvLVWcRTeUlnkWcF05PkbrGI8ncGg4slUY7Jkt1xpJZ9lSTEq0263qZtt1tK1vJLrzuHGlKVpTtVrx7dMXdexs6NW3lGM5TpU25RUlqtbVh5x0NbV0nHomzoXt5WpV4ylCNKtUSjJwetBrG1NbNrysneSyUpoox3uygqqk6+4pMjSW3cy5WtOsuusL51KXcyy22ww0y+lta0LLrS224y6yy7ovtIKxtI15LXqTjDUpr9fOaWIrlS59+MpLkxz2VhO+upUIyUKcHOVSb26lKLfjbd7SW35WtxZF12YKIrny4+P21tL6XWNWpbqm9Rtt59UnVep1N6Vze1Urp9bq3U4UP53CwVjnwg4p3WtbpKPGd6anjamG8a73PHRjctjLJLg/xytdW5b1nDvrjHquTeNbU8jPLjGdyLiRzGj3AnOTt1tqZakaHU28mvA6iNyQJDjep30upS0yznUKPL51v8sgwrn20rddbTshpOVxoqtfUcQq06VTWhJZ1KsEsrVe9Zw9vO+pcktHKhpahY1nr0qtWmlJPVlOlUeFKLW5789KzuLRYXnJsvZEa5rNZWgm2w0u5xXlVNPdlJRxpZl5KYtKoTpUhd1vUK8SeqVOJMvtvMsuqWXwWt3prSNtCrQlRoRSlrVZwTdeSk8uMU/EjFYjs3vfznfd22hdHXFalXVxXkpJKnTlhUIuMWtaTw5ye1pczR3UOlEgeeyWOu9iRLJ2KwwopWXZwSn3mWnFEKDCqUutraUfaUZdcXZaWeQcXW0iy62+l3TozSF5dd+2dyqcL61i1GaXiPWWrFuKwmlNRb8pS+Q5tI2Fpb95XlDXnZXTTlCTevGKcXOCk2/fR1opt5jKLI7KRTn+Ms9Pa8s9JFRlpdc4VSXVQ1RVsJrQq0jo3Gh1ONlOd1OnatrWl/GtKVpo09KvTlSPH26ve9YuVR006TpPi2oKG7OdVZ6Mly6mi1oOFTiK/evfTUaXHfqqqNzzLXx73e8c2xYxtyOSWqbEiWxZeWassTk2qzSra2lGqaFWUPMLtrbbzbLzaX32W82nC26lOFvlU9tSVRQiqklKajFScVqxckvGcVyJvk5OrB4ubg5y1E4xcm4pvLUW3qpvlaSw+r5SoEhqAAAAAAAAAAAAAAAAAAAAAAAAAAAAAAAAAAAAAAAAAAAAAAAAAAAAAAAAAAAAAAAAAAAAAAAAAAAAAAAAWvLY21SltJbndUqSJilxSws1IoITG3Hlp1RFhdb1BJ9lbKlqDbq2W2UvrdbbdS6lLbrbq7SVpQu6UY1606MYyTThUVNvoy2s7zusLutZ1pVaFGNacoarjKGvhZzlLk37/AEY5Y8/iehHzXt6+6rX+H+1v5uH+wU3uJo3k0hV/lC+THjL7cxc+7ukPiNL+TP8A9A/iehH/AOW3r7qtfvb+rt+oM+4ejsffCtu398Lp241uh/bBh6d0h8RpfyVvkf7j7buVD+J6D8O29vVPDV1avK4f/DaU48fm8OHdp2u2eg9Hb1f1cLD+6Y4xnHLLbufL1bzHu7pFZXeNHGHnFrJb88mr052Pb8qJoKstLLLLtrWtpdlllta1pWtbbLaW0rWtKUpWtaUpxrSlKVr8wempxUacIptqMIxTby2lFJNvlbSy2eclJzlKTWHKTk1jGG221jkw3jB/Y3NQAAAAAAAAsDKP+Acg+lIf9aIRT6e+9V1+9j+ci20H99bP8Y/zZHbwn/A+M/8AwNs/+UKE+iPvZZfiIfSc+k/vhefwir+cyPchX9aJvApCorSxBafegUqLuPUk9LjuF15l3Dhb/YVZpttePbtIMrSn8ioptMy730toq7kv1JN0Zy5Ity3yfIkqmtu2qMuYt9ELvjRWlbOLbquKuIQ5Wko7stZy6OOuSRNXl8PK7fldvt1+Pg8Pc7XqU00nnKazlbV15x855l7N+zkw9mHtznO7qfMWgjmCZbLnKJJ0h1xzYkopUr7TSrk3btSVuJtttrdf1SwxXYVfStaVtMLNpWn8ioq6ekoV9IVbCnTlJ0Ya8qyadNPZmON+sm3HbvcXhZLGpo2dOwoaQnUjGNabjTotPXktvjp7sYSkuh85EqyMtkry9KG11of0YlpRLLOjG9RM6sUgYSbedfWy/jbzFBlK282nb5tePaHnZWVK+09eUq0qiiouScKjpvK2LMlyLbsxtPRRvK1loC0q0VTlJ1HHFSGvHDltzF7MrkL6SYghCU2029ErWc2vGhStcdcVxp5XOsI6Pz6d22+6+y6nautrTjSt1Dg9o6LTlGtVxjCqVZSj14ez5txUT4QaRlHEZUaT2+NSoxhLbse1ZJLKKKIKLIIKLJJJssKJJKstLKKLLtpbYWWXZS2yyyy2lLbLLaUtttpSlKUpSlBdwhGnFQglGEViMUsKK5kluRTSlKcnOcnKUm3KUnltve23vOilqE1yjD+hItuvPUNK6wguylbrjD6J77ySraU7damm22F04ca/yvKr5Q4tJ0pV7C7pQ99OhUUemTi0lycuDq0fVjRv7SrNtQp16cpNPdHWxJ/ItvSWxidxJXwlsKsvtqc23qkCounllGWKTTiaXUr26c9KcTfxr2q1rdSla1trw4eDteNbRdGmn49B1KU1nDj40pxeN/vZRSfPnmO7hDQlR0nWk9sK6hVpzW5xcFHY9qbUotbHyplwS6VI4g1Uc1hJinqiolIQmJvstNONNpffWltb+NvCwoswy6vCv9zS3tVuoOzSWkKejrdV6kZTcpxhGEcKUm8vYnuXi7Tk0do+rpGvxFOUYasHOdSSbjGMcLbq7FrNr243EdZpNvPhbMeYTemMOekBt6cytKmEXmNLnfcSZWnareVdWtl9adqt1ta07XAU/COTno61m4uDlc0ZOMnlxzTk8Z5cfPkteD0VC+vIKWuo21xFSSwpJNJNdDRV5v8A8EEn/wAeR/8AyTkJOEf3uofj6PzfIY4O/fG4/g1x86KDMZZlyeHGVUXI0tjvcWes5lDbEhhtiapSi4u6622+4kspQbbZdfbS+hd1vOtpxqOXhDGTo6Lak4R4yGtUSbUJOMEpNYw8bHt2LGcE/B5xVbSeYKpJ0W1B5/VEpT1orDW9b8chcHYVNa0pwyc4VpXt216yJ+FaVpSva/tlWnzePHiOtaL0nOOzTVZqSzsjHDi1hciymuXHynJ7paMjJr3Hoxknl+NLWTT3bZcj5924/NPE6Q7HkwbKONHOihvkC+h9ElEdLKms9E1xNCrVKqlaWVS1u51DLe3fWzmU5nGuPc96P0PpGnxyr8ZTqVNZLdJxxL0vabK/WkNL6OqcTxOpVoU9XOcxUlq8ieEti9PKdjij/ABg/wD9r/rpxHdoFf8Asmz6YVP99UOTTqS0te48un/uaR0EV7WVZ5w86JP9FD+uortHf84NK/iafzUDuv8A/m/on8ZU/Orgn/10qv8AJm3u/wBBN8e32vwDMdvCirj4lHm/1X22bfkyJf8ANin/AA76apMY9OebAAAAAAAAAAAAAAAAAAAAAAAAAAAAAAAAAAAAAAAAAAAAAAAAAAAAAAAAAAAAAAAAAAAAAAAAAAAAAAAAAAtuURZtlzeS2uhistOQsLXWXIzSyjanFEKE9tLrjST7a2cxUZWtOZSvOpbWl1KUrbdwX9hQv6SpXHGOEZ661JqDzs3tp+L0HXZaQr6NqSrW+o5yjqvXjrLGc42OLSz0+ksOuEofxr/wl8r/AP5qT3vFWuC+jMLbcr/6sfqy3XCjSmF9zr/6L/8AWP4kof54fPt1J73h4L6M57n8rH6seFGlOe3/ACL/APWP4kof54fPt1J/tbw8F9GLbm55H8KnueVsVPbj6TV8JtJbW+9+n9Se7H7/AJiXS7LSi7Cra1raXZbZbW7t3VtstpbSta93hSnHwj0MIqEIwW6EYxXVFJLkXIuZdRQSk5ylOXvpNyljdmTy/az+xsYAAAAAAAADoJQxdkrC4MfSuhdPtIt6VQjpNSuoqiFPHqHVk/VOd1HmcOrWcOdzv5XN5teLSFo720q2ymqbqJLXayklJN7Pk/rR12Fz3nd0bnVc+Kk3qJ41sppe36SrZGzrM0NjT1fpPW1CmRdI6l1Hq3RyrCuqdR6ob1Pn83jzOqmc3jw593l1ks6DtrWhbuSk6VOMNZbpY5V17+wjuqyubitXUdVVqkqii3nCk84yt5+b8wNslbD2p1KqamO4XW3WXUsPTnWcalqExlaXdTPLrWvNurZcXdbdeUbYYSYYXdreWlC+oyt68NaEsNNPEoSW6UXjY117Vsw0bWl5Wsq8a1CWrOK3POrOLe2MksZWxfLt5CPyINNEBFja3ZEVEtVllSirT2dOoWJye3bYSWpvUXHVtKs4Wl3FnkULpS2hRRdttttKVaK0pSjxNHSsu914sVKnmrGKeEk8POFzyxs+Ut5aU0ZVfHVtFQlXb1paksU5zTTy4prDyuSKSxt5S7IlEEESTqLU5yhc4LzKHuboru56laopS6tbq9uvMKoYYaZYXdebfzjb7jTj761vrZWGjKVjGeq3Uq1XrVa1TbOo3h8+Y427M7/Sq7SGkK2kJQ14xp0aSUaVCGVCnHHJube5NtLdjCRToohRJNnaY9ceqddG8tD1u6HzOodTJbC+q9M6Vd1XnVbuPU+il8OrcOfXqfG+Ojo2VLSde/c1KNWLiqeNqy9+c7cb8Y9u+WtpFVdGUdH8U1xVTWdRtYe1vdnd17c8nKXoLcqwAHx+Pc+PpjD25XpxvSf23f1Zw3j6cb0uf7fQRgux2oTOqt6h8gURhSu43LUdiUtY3KTa153PonMMssJ/lXGmc28pTaWYZd0a1PZWtlaCroWdO4ncaOupWc6uZTp4UqcpNvLxh42vkWzOx8he0dL050IW2kbWF5CksUamtq1YLbsz+uSTS3pbspvAR47Uq3RI7zCRqZOcgraYiQ3pS0TaQdbdSvPvTFGGFm8brS760tKT2m3F2WqaHlUoWFPQ1SpXp19I3c7yVNp06eFGnGS3SaxiTWzZq7WsttLCVtMU4Uatvo61hZxrLE6ms5VpJpqUY79XnzrPGZYSbTO8nMQ7NGpM2dcOtnR3Apf1eiTpnP6kmVp+pdSqqS83ndK5/VOqXcOZzeZXncbezSmjpaQoU6KqqnqVo1daSzlJSWqsbt/sOTRl8tH1alRwdRTozpYTSa1mtvNjCfJ1I/qbxPsyZyWrrh1tqUvJXdX6L0zndRIUk9S6l0lLw53SKXdU6pXm8zhzLudxtaT0fK/tqVBVVTcKkJuTTedRYwkt2XtM6Nv+8LipXdPX16dSmoqWMa7Ty21yYwdw9sLdIWk5ndC6mpT7LKc+ytLDyDi6cSlCcytt/Uzi7v5Vt1bLrLqVvKMsMKvMsunubOldW3e1day1IpSivGi4pJShlb088+E+k5re8q2tz3zRerNSlLVy2pQk3mMls1k92NpYBEFmaJLa1Isiqymmwq4oq25oIMWkE1pW2wkpXep6TbQuzhYUYUpJ6lbS2hJZdtttttNHRek6cFRpaTkrfbHDp5qRhyxT8Z7tkU5dOVnJbS0ro2rJ3E9FQdxlN4ninKXlOMdu/bsilnk3F2JogjQRVdFkSpTaUtQuKUxcruqrPqe5kmlnK7y+eTZdWl5tTOol3El3c3+6pffcZdZR0bCno6tY06kv1WFSLq1HKT1pLDk022tqy4rc21vyzg90Z1NIUr+pTiuLqwkqVNKMVClLxYLYuRb3t+RJFVFGCkXYEDHRX0+iHpX/AAqqfovVekrVKz+8UPUczmdI6n/fr+fzOf8AyedzLZ9H2rs7OhauaqOlGS1ksJ5qTk2s82slt34zykWkLrv28r3OrxfHOLUHtcdWEYfL73JQtURo2Sp+k9HGp/XskoroPROpdG6l1CnO6V0kzq3O6jx5vRyubz+HOrW3+Vy21g7fSN3euqn33GNNQS202lTx421ZersWNu/cie50gq2jrOx4txdvKb4zOyWs6jwub3+/nSWN7OpkkGXOUgTShhfzGF2JS0RG3VRlrCjyf5dOfzbzLbaX0svrZdYaWcXfzSbraFXl1vvgv9E1695C+s7nva44vi6jabjKK2JrY3nV2NYSeqnsZ0WOlKVC0nZXdsrq3dTjIx1tVp78Z2bpLKec+NJbVlF/pSziUqYlSo6WoKIJLPVVLtJqpOsKstNUVJsrWwmpxlLjKl2XXW2Vu5tta0tpWt1SjOEIRqSc5xilKb2a8ksN4W7OM9GXu2lNPVlUnOEXCMpNxhltQjl4jnlxz7z9xIYAAAAAAAAAAAAAAAAAAAAAAAAAAAAAAAAAAAAAAAAAAAAAAAAAAAAAAAAAAAAAAAAAAAAAAAAAAAAAAAAAAAAAAAAAAAAAAAAAAAAAAB9O8AB9vSBjC6eTlfJ8oxv6drxs+bd8gGQAAAAAAAAAAPLDcEsbB5YbgljYAAAAAAAAwklsQA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OXOdmN305HL9H25y3V77Qi+4lJZYbdZWtt5pnGpVLqVrxtsttutuM4eVW6l1ltK/3PPp268Na81XKNNJ42azWxPo59vOTQouSzJtZ3Jb8dPN0HWdkDh3E3rV/7YQ9+Vej0LsJe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4dxN61f+2Dvyr0ehdg4mHT6R2QOHcTetX/tg78q9HoXYOJh0+kdkDh3E3rV/7YO/KvR6F2DiYdPpHZA4dxN61f8Atg78q9HoXYOJh0+kdkDh3E3rV/7YO/KvR6F2DiYdPpHZA4dxN61f+2Dvyr0ehdg4mHT6R2QOHcTetX/tg78q9HoXYOJh0+kdkDh3E3rV/wC2Dvyr0ehdg4mHT6R2QOHcTetX/tg78q9HoXYOJh0+kdkDh3E3rV/7YO/KvR6F2DiYdPpHZA4dxN61f+2Dvyr0ehdg4mHT6R2QOHcTetX/ALYO/KvR6F2DiYdPpHZAv/opvWjP2wd+Vej0LsHEw6fSdogfbTjLSVZdhd1/ClhxdbqFc6tf5Nt9t9bq2ceNKc7n3W8f7rmUpWtZqV25SUZpLPKsbc8+7Gz27+iKpRlFa0Hrb24tbuhPlx8/Ot1xV8v9VeP4fj6VB3Lak+f5Pt9trIE8pPnOBkyAAAAAUi8y4pEqMsrWl1pBnNutrwutuutrbbdbXu23Vpd2u58wRVm1Sm1vxj0m0FmUU92UR16XD9XpcRSZ9vPt+3WdwAAAAAAAAAAAAAAAAAAAAAAAAAAAAAAAAAAAAAAAAAAAAAAAAAAAAAAAAAAAAAAAAAAAAAAAAAAAAAAAAAAAAAAAAAAAAAAAAAAAAAAAAAAAAAAAAAAAAAAAA7VacOFK8e12+Pzf6+H4OHdGc+nn25+fHsC2dPWSKhMuORpjLq1rdcSXzrrq8brrqW0tuurX5tbrqVur6Yu6LbpQb36uPRs+g4ZpRnJLcm8fOVYkNQAAAACgdPler+lV/PQRV/gp9X0o3pfCR5dvKR8KQ7QAAAAAAAAAAAAAAAAAAAAAAAAAAAAAAAAAAAAAAAAAAAAAAAAAAAAAAAAAAAAAAAAAAAAAAAAAAAAAAAAAAAAAAAAAAAAAAAAAAAAAAAAAAAAAAAAAAAAAAAAAJBa/lek+lU/PUXdD4KHU/nZxVPfy6yvEpoAAAAAUDp8r1f0qv56CKv8ABT6l86N6fv49ZHwpDtAAfH4/+dAC3rm5eT27l8qHx+Z8fz+n2w2cn9fo5Nn22h73259vL1j4/m+Pqd0Pt83b83OPt1gAAAAAAABzwr3K/wDl5fx+YA6k9i29vQjgAAAAAAAAAAAAAAAPt9uTr5h1/b5wA3Np7Gt65V1gAAAAAAO18f1f7eP9QBY5d3Qs+zK+cAAAAAAAAAAAAAAAAAAAAAAAAAAAAAAAAAAAAAAAAAAAAAADmn9fp9z0/wDzoC+32yhz/J8nX18m75R/5eXTy/w8afHiM/2b1v8AblfbIOBgAAAA4fH4+X/V3BnH2+2/5OYAYAAAAAAAAAAAAAAAAAAAABILX8r0n0qn56i7ofBQ6n87OKp7+XWV4lNAAAAACgdPler+lV/PQRV/gp9S+dG9P38esj4Uh2gAf1Z/dW9yt1KVp3aVr26f1jWbahNrY1GTT6Ung2h76K52k+pvD9h6lvEYatWfwkxbqR/EpD7tbCGu9RZiC6xz7FOq26Lk5L53Mo49ce3OuMlrwX04r617fUa0JHnO/Lp6BjdcdPj5VEuMWrrY75dPmxtikm8cy5S6dtQWmJ0XRhKjGEmqTXirFu5dbbljpb5TF7TvMumO9ew2OdR8ocmpgvGjZnZ0VwZnynrfJsuRXJWNpAsaXBU0TFCRIplL2J/QM61IUe7Nruho2EtfS3JcQ5JkJjQv6rqld2dCpdUtIV6jorXdK5VGUKkU8OL1YQabTxFrbrYwllEdtVtrutC3nZUqaq5ip0XUjOEmm8rxmpKL2tPZqp5zHCNJuX4DXFOWso4uq7J36uNsizaA1fUllC0j1WHSVzjtXZKXQw2lidxq3dMJsoaZS0s623ql/DnVuKU+MpU6mHHjKcJ4e9a8VLDzjas4KqpDi6lSnnW1JyhnGM6snHOOTOM4NguIOSUz9lKDYrmUjy5qrr8558bkDxr/AIy2Izcmx5lfNzM9LutUaeIDCk0fkCqrZLnS4pBEVkoURoqSGKkKppuVNzigWKeGrpOhSnUgqVzWVFuNapRo69OlJLMlOTlHLivfKKlj0466Wj61SEJOpQpOrFSpQq1NWdVN4ThHD2Pky03s2YeTH/GWgu0WVNp5JpwxY8q1ZtgrpK0ORm+Suzc0xfHDZBja2S2XzKYWnKmFuhLRZcnOJk6VUvbn6xxZioze9qn5kTuE9S9t6VtC7lPWo1FHi9RZlUct0YR3ub5ERQtK868rdRSqRzr6zSjBR99KUt2quVrOzasm3PH2jx+t/JjcrPK3nJmquxrO5xvUpshOVtcsnR/MTLGpOy50u7M43e4mtTNKoe+2tEljp6npLK3IX5rcSLm1wdSUyyxLU1bxXGkdHRhC4ovWqa1KtTdOTi4vbiMpRmk1z5TTyiwjaSoWl45ToVliCjKjONTEk8tblJPGOTqZrpw3yXebsrYQi2f5LlXV/XWC5KWPKHC5GzebWrEcgzgqj6ura7fxaNq9rcSliNI69SbL3WSrYyzXKVKUyxxqiUFq62FbSVClVnRjC4rVKa/VeIpa8aWd2u9ZNPc8RjJpbeXByUbGrOEKsp0aUJS8RVqnFynjlhmLys7NrXo2mxflDdDcgbEcp1rDpVitvxri/Kcm0swujWkyk46PwtvlWP8AE83lk1ufXKAx2WqFDiqKhzqjLcm1nd7HN1qjqertRG3uBPBY3tO30dWuqzqTpq8rbsOeJ1YxhhTlHCWVlZWEnhHVe2s697SoU+LjN29NvPixzGMnLLjF7dnImnzms6Q8mbsIh2JxvqrBZHhDOGcZ8xL3d8ieEMtsE+R4aXsKp1TTCK5slRBaCJwaSwctmWrJWRa9OrUgTdHsTO65YqTpTLGOkKDoVLiUa1KlTaSdam4OrrPEXRg3rTUnsjsTeUsHJKxrKtCjF06lSecxpz1uLa3qo9Varjnb1PA2E5NnL2BsRLs9MeWNaNl8QRuSNMOyHOdV8wpcsteK5RIK3WR9nyInvZI86MdHxRZcia3lMgco4pX3JUNHm1U4thS1Q0hRrVVQdO4oVJRcqcbilxfGxjtk6b1pJ4W1rZJLa0YrWVSjT41VKFampKM5UamuoSa8VTUoxa1tqW9N7FtxmScV8kJsTk2E4skrllfVPD0xz1HGuW4DwZm3OrbBM45qjcjMMTw94gkKqzOaToc4WF3I4fdJnyOGPp9xfRbKlGlm3x1dK29OVVKnc1YUJOFarSoudKlOKTmpS1k3q58bUjLHLvWd4aOrzjTk50Kcqq1qVOpV1as09kXGOGsS5MyXNjOwgDBOgGxOeMuZgxAhbIljFw11TyRZsPNszy5tgONMHIok+mxl9U5CmB9HBMkqmfSFLenQsiZ8dXGiNxXtyBU1NbmuRzVr63o0qVZuVRV8cRClHXqVcrK1I7M4W15aSW9kVO0q1KlSmlGm6KfGurLVjTw8PWljZl5wsN7GfrtboTl/U2M47yQ+S3DmZ8K5YVPrXj7PGu2QiMnYmkMhi5thMjjHXzraxu7RIWgy6601ufmBrqtuSuljUYvvZHq1vzbXtG5lUpxjVpVqeHOjWhqVFGW6WMyi4vkcZS6cbBcWlS3UZSlTqU5+9qUZ68G1vWcJprlTSIL1+18y3tFlqJ4RwhEVc1yLMlKglpZ056VCmTpEKU5wdXp6dnE5M2MrEzNyZS4Ozs5Kk6RIlJuuuvuMvKKMmr1qVtTlVrS1IRW17ctvZGKik3KUm8KKWW3sIqNGpXnGnTSlKXJnGEt8m9yS5eXlwZeZv5L7NWIcSy7N0RyzrBs/j3GSxqQZjc9Vc0IstLcMnvqu9vZjcjM9zNH3NubXFxKUICHxnTPjHaoSqLj3IpOVcfTlo6RoVasKLp3FCpU+CVxRdNVdmcU5a0k3jbqvVl0b8dFSxq06cqkZ0a0YPE+JnruHTJaqaXO9yLjhnJN5xleq2N9yXjNGqOLcH5RjuS3eNO+YMyn49d7n/G8hfI5bjm1qd4n/AG7yDOlMZka6DM8QUyVvUtrMpNkzxFlKhvSLdJ6UoRuKlqqVzUq0pQjJUqOulrxUtfKlshFPEnJJ53JrabQ0fVlRhcOpQhTnGTTqVdRtxbWovFeZSaerjKeHlo1jNbW5Pbm3MrM3rXZ4d1yRsamptSnrnFzcl6gtKhb0CJNYapWLVio0pOlSpyzD1B5hZRVl5l9ttbGTUU5NpJLLb3JLfteFuOFJykore+ZNt9Cxyvclz8qSZ6YOTf5JPLmEeUA1hV5myHqC/TCMSMyTZV1NIzdEpVsFCIy4QF7V2LJjixc3WMrlYgJdWh0cG6OSGTuCNuVJ3joV7eUarK8/pDSlKrY3PEwulGUXCnc8U40ZSU0lq1FJyWthpNxSzsznYXdjo+pSu6Dqzt203KdBVFKqouEvfU3HGzKbSbwtrxk1MY60hy9ttm3ZQzHR2O8fYxxBM5Y8ZUzPl+XIca4VxSzOUyeW5gtlUtVplVqVS8Kk5qNjYmZsdXhdRKqOStlyJCrUJ7OpeUrWjb8ZxlSpVhBU6VKPGVqjUU5NRTWxb5NtJFfG2qXFavqOEIU5yc6lRqEIJyeMvLy209VLfyqKziy9qdD8zanMUBn0ifcV5cwtlM52RY5z/r/PEuT8NS14YDOpP0eSSdOia3BrkLSdaeWezSNkZVqm5E6VbC19jO7XId7e9o3HGRiqlOrSSdSjWg6dWKazF6rbTUktjjJrnwa17Spb6kpShUp1G1GrSk5U208NazimmumPVnbjOyTcgntNDstOeB5JsDoyz5lORty7G2MXTY2jTPM3J3NktdU12L4g7QtBI7qXuBTrGCL582QMlwf2B6uaTHBhTp31VxrTVs6fHKheOkm1OoqCcKeJOLc5KbWOXxHLCayk9h0y0VXjLUdW1U2k4QdbxptrOIxcU87l42rl7m1tIvbuRg2tcmKToyZxrLZn6IQ9dO33TP8AjzY1W2yKNtzSQ/qT1GMG5uWtSN0tYFSV5rG3CXI5KWkVJSD2gpwUkor93pe1zBqFzxM5RhG54l97ty2Lx8qWG2kmoNZ5dhp7mXGJ+PQ42EXJ26qp18Lf4qWN23Gtnds2mMGrWiuXNq2Cez9klGIcO4ZxeqZGvIGd9hMhJMY4ljL9JrzC45Gjn0xC8OztInm8rmJmmOsLwpT1ORVcbUVrk3VV9FxfUbeUIONWtVqJuFKhDjKjit8sZilFeU5JENC0q11OadOnThhSqVZ6kIuWcJvEnl4exLK5S+J9odl/WzYLWSHz5HiDL0Iz/LYOtxFkKE5Bc5TrrnNgVzdmjrs3oMjRBGhkqZoJcFpDNNCkDa2zSOt7mQ4Jm2y5ezqFeKd7RuKNeVPjqU6SlGpCcFGtSernbCWzL3rxmmuXlN52lWhVoxlxVSNVri5wmpUprWSfjJay27G8JrkztJzl/JyZh2V5QPdTXPBcJwRiSVYEZ8jZRXYtZMjTI/GSGPwZ8hccXRDHM9m8WQuC9wWuU0bFKFwnyDHkUJL67qFq6Is6JEhsghpCjQsbSvXqVqka7jTjUlThxjlLLUqkISaSSWHqObeFsbbZLOyq17q5pUo0oOjHXcFOSgorVWrCUorLzLPjaq37lhEK7C8mrl/AWCkuyLdlrWXYjDxExQ49mUt1izElyykxlOHRB1xa41P6lMjLa3K3AjhamXM5j4zVONQlmOZdXZnq4TUNIUa9bvfi69Gq4OcIV6XFupCPvnDbJPC2tPDwnsIa1lUpUuPVSjVpqSjKVGpxmpJpY1vFjhNtJNZWWll73ruHccf2+322coAAAAAAAAAAAAAAAAAAAAAAAAAAAAAAAAAAAAAAAAAGe/JdYxgWZ+UD1VxblGMN0zx/NsooWWVRZ2ofVte2sxrdDjESyiY5OfUm80kq+vUji7uNlOF1KcRw6SqTo2NzVpycKkKeYyW+L1ksr0nXYwjUu6EJxUoSk1KL3NastjNiKDYfSuU7nrdRp5yW+uF+OnrYpy16slGIZDmmIZdbUizI5+O2iWMS/s/eW9Y/tt16V5uZbW5KkeFJN7dacjKU0vs4XQvIWquYaSuFUjSVXVqKlKk8LWcZLi4tp7s5ytmNyZ2qrbTue952NFQdTi1Kk6kai2uKknruLa3tSWGYmS7ktcnvu6W2+t2FpBE6Yu1Wl0junufMyS1rx/jHGuOynMwuOPOUZqpJuQIXg1JfagUNzK2rnR0cWp9WtTFRta3G5v6o6TpqztbitGfGXEY6tGlF1Kk5vKlqxbWctZzsWHyYOadjPvmvQpyjqUZYlWqyUIRi0mnOWOXP62L3biCNptBsx6qxGD5SdpRiDNeDMju7lGobsBrnkEjKOH3WXMxJih1himQltrM5sMqSJiFSktnkbG0HuSdvdzWfrjYyPNUE1vfUbiU6ajVpVqaUpUa8OLqKD3SUctOL8pSa5CKtaVKEYzcqdSlN6qq0Za9PWWNjlhNPbnals2mSGcOR0zlrc0p3jOGw+l+NSnhTie6HNcpzk4tUpn0cym8wxjUTqHQtXBSZe4wnF6qY3qcpvitjb+sjbEZo4MKaTJmUu9bBR0rRuJuFGhdzcXUjJqinCMqet4spqbgpTS8Ra2XmOdXOyWpo6rSjGdStbQU1BxUqjUnGbilJQ1NZqOt4zS2JNrKRJfKgcnXhfU3CuomSMV5k1+eHaa684ycsjxqJZVnUvlmYZ5Ij5Fc8ZxxSzyOLpW87Cq8ttTI0rlYvjBpKultpURJoZeYItHX9W6rXVOpTrJQrSVOUqdKMaUIqOKVRxm3xrby8a6xukiS+s6VClbzpzpZnSi56s6kpVJP9fBSjhQXJnUf7l8mkYXBWAAAAAAAAAAAAAAAAAAAAEgtfyvSfSqfnqLuh8FDqfzs4qnv5dZXiU0AAAAAKB0+V6v6VX89BFX+Cn1L50b0/fx6yPhSHaAB/dnbvspT+lb83w08FBrU95PC/WSwm/wBy+r6DaHvo8+tHl2b19s5PZpzq2fwtpwvpbbdWxmvupS6nOtrW3k3yK8Lre1xtrw4VpxpxpXhxHknt4Mw2f+8S2bMf5a1nl9PO8noW9XTtR80Jvbtz/krePtybDSMv5aPYlrbnSmE8B6O6rzJ0bFrLXLGtWrUOx5lVtaHQi5I7IGOXLVkiNZaOSK8xKctbkid0T2X0PblyJYUQpKu/ci3k1x1S5uIJp8XXuKtSm2tqcouWJbdrTynzYKz3SrRy6dOhRk1hzp0oRnhtv3yWeV4e9Patu01DqFB6tQcqVHnKVSk4xQpUqDbzlChQdfcYceccZW4w040y64ww0y668y+66666t13btEksJLC3dCXVyJbsLJXtt5edr3/Pt+U9Pj5p1Io7DOT5btaNAEW8xmYtcsSZInO4Wa5dsZM8dQmTyRQsOeMXpHfFWXcW4wwVD8ImI1NL6SxyOVFpllCVxRbs1uCl18zO6VR36ub2VpOFStTp2tNQjKaipasnmEqlWVVvkymmscjXoFQcFacTbRuVKnTm7ibcoxbayk9ZRhGC2pY37d6MpcoNp805Wflv9b4jVA07BbIaXXwzA1Vzk1sjjMnonDGGJXIcTx5W5K0dTHbJkUINWWJ7DLEdzRHHJ0dT0qBvMUFxxeNHaJrta1ChWi6+NqipJwUpdFOW1+Th8qNn415pClHEatWk1S24zKKy4p5ztTWMb1vbxk18a4arbJ678klywsgz3hbJmFG2eNWnzLEG7KcUe4E/SddCc53LZIubYxJkja+qGhlImbARSQ3tljMsVup7e1L1qxueyG/quLq3uNJaNVvUjVUZzblBqWMxexyW5tNPV5t5zUqFajY3rqwnBNRSjLY2025NJt9WcYeDqt4da9hdzMB8lvmDU3FmQs+Yrj+i+Kdb39sxFGXqcX43ztiR2fW3KaWbs8cSr74XfIFrwzLypBICW1I8JUNyo1ZckRpjr82dxQs6t/RuqsaNWVeVVOo8cZTksRcMrxtVeIkm3seFvFxQqXNK0q0IyqU40lBxgtZwmn4yluwsbdrxt38htRZI+7RL+EWcnxFX6pHX2MaMxyPvVUq0hxT9dmXU3OTc41TuKU05MvI6YmO6itTHGkKi+aeUYYWZbdWvbUtCXEl72WkHJZWNjuIY2PDWzka2PedeHHStFSXjRtFF9DVKabyt737TTPyDr+xk7GbQ46NZ4hKp/nXQvYvD2GsfzqQK4xG8rZOfjoS+NmKFz4geowtabJyzxt7bzXRFKI6vQoillW52SLjSD7LTTEJO1tJpzjChcUatWVNJzp04rDmk009RtSw01HGWmkzh0XPFe4j4kpVberThGo9lScpRag3lPxsNPb7cEjZHfttMRaZ7gsRPJP430nwvktqxjB80TyWfx/QF9fVCWdVc8fpMcMWw2Y3C3Ib62vqVwWGW49jcnUszScrd3WiRuuTqxHRp21W7tpLSda8q03OdKH6nOMU4NTc5U4LUTWzxmsywsZ2PapOvTt7iHeNK2pyUITk9eLb1oqOopSfGNZT2KSS1m+UyviGIM+5Wt0hxptJoXfvBCnjDuB4lr3yhmkkpzNDpvhXE7o/VSR66b5La2CmLHaaYHsNOvuaMoR2Jp48obVK57kay5zcpGbzyrUKXftS3u3Z1OMrOtZXKhKFSrhKUo03mSjWwsOEsYe5cnRGnUqK0hWtlc09SlGhdUZSjOnT2NKclha1JN5UuXLby3nHbBOLtjcd7GcrDjzWt4xZygMFgi2kRzvrnm1fM5xmLbXFyHKKlsumsAbYjRC/yfJ2FXOy/r/O2OUNq2PSd7bnCINEje3uLtBnTcToTttHVLlVbKco61KvTShC2qSprWjLWyoxmspKUWmlJPDxmKlGtCteQoOncxi3GpSqPWnWhr7HHVwm4PLeGtr5coijlEdboXj/SLDOdo/hnP2gDrknZGYxhfyfeZMlTKWxl5rHYClvUbKYvjmQkbDkBlTILegQWVLJszLHE0+TMaJlWt8ZTtKuXS2FzOd3WocdSvIwpQl33TjGMk3lcXUlB6knva1MLGdbDwnDe0KcLelVVOdtOc5J28puSwv18VLak+VPGNjWc5cb8iqvRuebtpsNtz80xrLGzGg+y+vuvrk7uqZhJV5tmqGLrolHkj2sNTI2dzkSRhd21ucTVSdRasMJRobzFi0lOdtpeLVK3quLlSo3NOdaKWf1PO2TWHlQeJPG3Z05WmjWnUrU1JRqVLecKTbUcya97nZtlu53t2k7aJa37A6aYV5TzMu2eKcia+YqfdCsza4sSbMUUe4DfkzN+YFbG3YujkIaJKkbl8vPTLWN3WHv8YSOiJhS32K1a5IjW3KLoL25oXtWxo2tSFaqriNRypNSVKnFePKbWVHK8Vp4e3O9E1pQq21O7qXEJUqfEzp4mscZKS8VRWzWe/DWVztcsL713XV5KHkTLK3VrZaw7+XW28f5NLrthorS66lPKpddSyyl11KcbqWW8a15tOEtkv/aelW1h69BeilF8n2eevMV037n6PWdmKrxyZU3tNfmk80imONytSshztekaoRBNmcEzKYuq7nURNcWjGUYs9yByV8226vRULSiVqj6Utu4lE305tePCtheQlUtLmnBNznQqxhjfryg1H0v+vPLyW0oxuKE5vxY1oSlyeKpJt827PTk9Hev+ie48f/hBjrmyQYVyQow0btFmzNSbPV7EsriF3xnkMmbP0HcGjJNlt8Mc1zq1y+ONKeKtLysfEjmeayGtZB7Y4FJKGve2stCcRGpFVlbU6XEf+8jOnqKacFtjhqUm2ksZbeWXNG2rx0sqjpydN1qtTjcrUdOpruHj6zUspqKjvxhKOPGMP8fwaZ7NcnTygutOure4yzYWCcoSk2RnOKImnq45Dyvr5YyvOPiEkWjKKt75M00FySYilLo2tKNeY2HGtVbCLnF6ayFfVVnC3v7K5uHq0JWLoRqyT4unW1lNOUsNQc4Zim2s7tyZzqLrWt5QopusrtVZQj76dNKUNibzJa2J45NuFuzYWXcaT/VfkTGPDWy8SfMb5bznv/XMOHMO5BRKIvkaPQCD4cMgszykuhrnYRI2Bvc3ypUOsbpC2tKlSQ5NkiRJ1Da6IlqjKqU7rSk61u1UpUbOdKrWh8HKpKblCCktk3GO170spcprOE7fR0adZalWrdKpThLGsqahqSlq71lrm2527yf+UOuup/CXYTWla0rbtRye9bLqVrSttaRXXO6nNrx7XC6ta0rTyq1404V4VpFY/eOts5Lt/wBJPsN7ltaXpNPdO2SfRqwR3OoB5x38KFmNxpl5la7a7xp7rrrrq1uTlY6z+nsJu7fCpVicuwqhdac2hdltvDm04DWv/wA36GNn6jQae3esPka5dvWZp7dL1l+6rL/+R/LzbPQsmLWh2t7dMuT42Cz7ENbpNvnmeNbFxHGLbqukk+WTofjKLO8IKfk+xsnxLhOUxSe5LVu7zRVjpoRJHREQ2pkTy+mnXomRzMRS3dw4XFtRncKyoyt9d3GpBVJtaq4uNScZqGFtaST2rD5tLaipW9eqqTuZxrKKoOUtWKe3XdOMouT34w3z9Wbm7MLnEAgP8HgjWR8HxnW6YEZbzG5OmFIh2V2MUCLkWyGB5O1t1Es4muQpg1u7gyvLa+yRjkktcHhgkTs6sy5IxnIb2Bs57CcJ1NLuFadeMoxcasmtaa4pLWbUUmk9iaSyknl5y+i5hKMNGa9ONF8ZJOEM6sW5J4Sbk1sabWd5+iUy8rlN/wCEQ3l3VtvpydXKDUpdStaVpzrsTW1rStPKrwurwrTt0rwrStASTsNAp/HLV+hza9uH8nNlN/8AmtMfwOt+bTNeOqV113IwcrDZdWt1hWU9GTSrLq1rYWaZlJ3LMMstrXhbffZZbZffbSl11tltt1a0tpSlhc7NLaM2b6V7v/Fx2r28vybzit8+5mkVn9fa+2rydO70GmAWxWAAAAAAAAAAAAAAAAAAAAAAAAAAAAAAAAAAAAAAAAAAbMuRtp/+lA0t7Vf/AFyN3b+Zw6zPPx48RXaW+9t5+K+T30dnX8p26O+7bfom8+rIy+2K5YfN+MNiM7tmINbNDMRTyHZiytHo1nWCaoQojNrUe3S+QMlZOVMH9W/oT5a4pbDTnV4WMSmi5YrWHmJqUUXWDmoaKoVaFJ1at1UhKnCTpyuarpvKTw462NVcySOirpCrTrVeLpW8JKclrxow18ZazrYznpeSj1HKyPt/yavKP4Rxse+5O24k+ccP7QTOIpVRzxlTO+NGh0WUmatnbLzL3edOkTmq+2YvDchtcHZW5vTYQhRrHp4a0i5dcXa39jWqJQtadGrQU2sQpTljU1nuimljL2J8u1G1Bu5s7qlT8a4lOnVaz41SK99jO9rkWc79hw/YuyRqJyLmYMebWxWQ45nGz23GN3rWvBuSWkyLZHjF+JmYyuW852waR2oJOxMT8yGteMlbma1p1t158fuPItYpQzL3DCqU7rStOpbSVSnb21aNerB5g5TwoQ114spR2vVy8LahqTt9HThWThOtXpulCWySUJJyko8ia2Zf0osPl71SpRvzaSepUHkodcNakqEo04w0tGlvxUyLb06Wy+661OnuWLFiu8kmlhdylUoUXW1OPNvvk0Iv8lq7P/zdz+f7Vj0EOkW++Ke1rFvQw8vZ4m/Zu53hfIXTyreP52+6x8lLmVkhkqd8Rs3J44Tx28ZPbGB1XQFonqV4lvV4W6y5MlNYm+UW0LN4MSxeS5GUJUVLTX0IO5mujakI3OkqLnGNZ3k5qm347g6cMS1d+q1zbt2xYJdIQnKjY1FF6itoQckvFUstNPG6WVsWM7+p6LxclSAAAAAAAAAAAAAAAAAAAASC1/K9J9Kp+eou6HwUOp/Oziqe/l1leJTQAAAAAoHT5Xq/pVfz0EVf4KfUvnRvT9/HrI+FIdoACla08r4+l3K+GnbAZxu+3VzEz12P2Grlu/P38fGZv49jC6lGZq/jQm/8bV5VY3SG1LuyP187Ma2ViFKRWtlXnm9jdKMfDrZTooiVCgqaoqlTVJNNUlCKgmpKaailjOutfd77ab8bV1nPjJ67WHPWethx1ca2/GNm/atm7YQwJTQACTWnNeZWHHL5h5jy1kxmxJJ11jnJcWtU7lLfjqQuRdyW+xxfISkdSY07LrL0KK6xWvbFCi25GlutMpVOVWyN0aUpqpKnBzSaUnFOWHvWWiRVqsY6iqTUfJUnj0bjo3vIk/kswpkORzmYSCf2q2twtnL3Jnp1mFF7GUjIZV1JKuXHvNFjOQ3oSWtTRb1ZvKRJC0l5Vicm2zZQgouGpHUaaccbNu/ZuNXOblruUnPfrZednTvJAlezuyc8LmRM52EzhMysis8cj2QSpXlieSIudsEPcznqJMkyseH9ZbJ2iLPKg92jra90XI2RzONXthKZWZebdoqFCLi40qacG5Ragk4yaabTxsbTabWNja5Xnd160k06s2pbGnJtPr5y3IPmzMuMWSWxnG2W8m49jc/Q2tc7j8InkpijJNWy0pQRa3S1qYXVAgkaG0hWqJtSPCdYnoUpUF0L5hxlt2Z0qdRqVSEZyjtjKUU2upvaaxq1IJqE5RT3qLaT60t52rfsTsC0zqKZQas55hbMlwOMpIVBsiN+TJojnMMhyBkWRpBE4nLU72W/x2NIY44uEfRsTO4I2tMyLljUSlsQqTiL8O3oOEqTpU3TlJzlBxThKTlrOTi1hty8bLXvtu8zx1XX19eWvjVUsvKjjGE9+MbOoh8swwkyw4ky8o0q+0ws0q+6wwsyy6l1hhd9taXWX23UpdbfbWl1t1KVpXjTiJGk1hpNbsNbMc2CPOHlbH0chKeTM75wzVawWZjzLlXLNkVSmoYvZkzIcundkbQn0JtORsFspd3WjOkOomT0NTt1E5JlCCaX2V6lZzdKdGlSzxdOENbfqxSb255Ebzq1JpKc5zS3KUm0t25N7NyKmH7B57x5CpFjWA5uy9B8cy/pNZbAIfkqZRmFSmqxNYjWdkUWZXlExvXS0ZZaRT1yQKerpi7CDecVbS2iVGjOSnKlCU1ulKKbznOctdXoNoV6sFqxqTUXluKnJJ5WHuZYkRmUux/JGiZQKUyOEy9gVdNYpXEXxzjckZVvMMKosaXxnVInNtVUKNMK6QjVEm9Tvvs5/NvupXaUYTjqyipR5U0mn8j2bthpGUovWjJxlzptP0nc5Hyrk/MclOmmXcjzzKkxUJU6I+WZHl8hm8mPRpOfRKkOfpM4uboamS9UM6OQYquKJ6pf1Oy3nXccU6dOlHVpwjCPNFKK2dCMyqTn7+Up43azbx7SxbDLy77DC77y7y7qX2X2XVtvsvtrS626y62tK23W3UpdS6laVpWlK0rxoN3tWHtXM9q9DNU2nlPD51v/AKuslHJOdc25mLj5OYMxZTysTE0d7dFisk5Bls5LjLebQi01DH7JO7ulrMkMtTJ7TEzdRMTfaQTS6ytCi+bHClSp5dOnCDe9xik/m2fIbSqVJ4U5ykluUm3j0lvv2SMhymJwmByaeTORwbGhb+VjiGPsoe3eJ4/KlbiU7ykuEx1wXKGeKFyV2IIdH+xiRoLXhxJJWuNFKkqw23ZQhGU5xhGMqjTnJRScmkopyaW1pJJZ3JJbkjDnKSUZSbUdkU22orbsS3LOcvG9ll9rud3/AMPU8vwjfZzc/wDV6N/Sak6M+0Gy0dZYLGo/sNnFijuL3eyQY0YGfLM+bGXHb8XYqKse4K1IpAShiTvYWuXF2uTAQ3rbbFquyh1LVBtLoHb0JOTlRpyc01PMU9ZPepZW1PlT2PlJVXrJJKpNKPvcSezmxt2Y5OtkdR3IM9iEySZFic3l8XyCgc1D2hnUdkryyTFE8q7jrlTukk7atTPSdzU3KD7lC8lbYqPqedUw26pt9bpHCEo6koRlDGNVpNbsLZ0chopSjLWi3GXLJNpvbna1824/ue5FyBlSUOE4yfOZjkeaO3UOusvnsmephKHPoxNiZN1xf5CtcXVb0dOWWQRVSrNqUSXYUXzbLLbaIU4U46tOEYR8mKSXsSyZnUnUlrTk5Pnlt2fLk7mRZozDL8lkZplmV8lSjMaV1jz6myzIp1KHvJad8iJTcRFHkmduToplJTrGCGdoIjziW62q2UlqbS205NYhTUK1jSpQhxcKcIU9viRiow8ZtvxUtVZby8Jbdu8OpOUteUpOezxm9uzdt6Ny5ls3H9s+bMyx3KJ2cI/lrJrFmlS7vsgUZeZ57KmzKBz9KE7gkkz2dP0TsTKzXeRJHZ1SvrkY7XLHZO5uBK85QWtU2mHSpOnxLpU3S1VFU3Faiitiio+9xjZjGMBVJqbqKUlNtvWTetl5y9bOduXnbtKTGuXMrYZfzZZh7JuQcUSk9vUtJ0lxrM5HBZAa1LLir1bYa8xdya3IxvVXkk3KEd6m5OdcUVcYXdUu2tMzpU6kVGpThOK3KUU8cmzZzbBGpODcoSlFve4tr5goy7ldXbG7FWTshKLYbJFsyiFp8zkZ1sVl7k69fXGVxuhjldRjki98/tytfGyiVzVO39sT1Riv+zAqdNZxCKytV4illbNjx1IOrUeMzk9VuUct7JPa2uZs7P8Aj3zfST5Em1Mx5VpM8vRyQQ/LMtpkOXUk2UIlLeiVlUWyI/Ud+us2jklqgb6yBkkqtzbHnoKPrklU9GJ5hUqKjThxUNWk06UdVJU3HOq4rGIuOdjWMJYWwOpUblJznrTTU3rPM096k8+MnhZTymW605IyIwwuW43Y57NGbHk+VMS6cwNplL43QyaLYsrvXxlXLIujXEskjVR1cYYsYj3hCsNaFZl6lvuTnXVvrlwg5xqOEXUinGE2vGipY1lF8ilhZXLhcxhTkoygpNRk03HLw8bVlbnh7Vzcm8ssbGoAAAAAAAAAAAAAAAAAAAAAAAAAAAAAAAAAAAAAAAAAFzwybTLHMoZZxj2WSWCTSNLLXGOS+GvrpGJQwOFll5di9lf2RUhdWtbYWaYXaqRKyDrbDL7KX826tK6zhGcZQnGM4SWJRklKMk+Rp5TXWbRlKDUotxktzTaa6U1h52nUvDw7SF2dH9+c3F7fXtxWu709O61U5uzu7OSk1Y4ujo4rTT1i9xXrDjlS1arONUqlJpp55phpl99dkkkkkkksJJYXo3L5DDbbbe979rfteWV0Wlcog8haJdCpI/RCVx9aU4sMni7w4MEhZHAnj1Fe0PTUoSOTatJ416kqRqSTy+NeYZTiNZRjNOM4qUXvUkmn8jEZSg1KLcZLc08NfKdzkPJ2ScuydVNsr5CnGTpmuJITrZdkKWP00k6whLZUtKQqf5IvcnVQSmsrWxOUarvsJs/kl2229oYp06dKOpThGEeaMUl7Os2nUnN5nOUmtzk236WfnPskZEyrILpZlCezTI8pubmxorJZ7KHyYP8AVpZUZbezNdXmQrnBxq3NLeSShbEVVPRkCMkpMlKKJLtspmEIU0404RhFylLViklmTzJ4XK28t728t7WYlOU3mUnJpJZby8LcupcnMVxmXMrm43Jw2bk7IRmIUz9WVJ8VmTSR343Ik91ptl0jJg9zlWMFPtbDzrKu9jXa4VtONtqo4GX0rhU6aqcaoRVRrDmopSa5m1v+Uy6k3FQc5OCeVFtuKb5UnsyR6NzQAAAAAAAAAAAAAAAAAAAAkFr+V6T6VT89Rd0PgodT+dnFU9/LrK8SmgAAAABQOnyvV/Sq/noIq/wU+pfOjen7+PWR8KQ7QAHCva8PlerwAY3dO75jnhXjw4V4jDaj75pLnbSXpMqMnsSba3pJsc2vcr6lRhzgv18PWXT09D9Bni5+RP1X09HQ/Qxwr3K+pUOMh5cPWXT09D9DGpPyJeq+zofoHCvcr6lQ4yHlw9ZdPT0P0Mak/Il6r7Oh+g44V7lQ4yHlw9ZdPT0P0Mak/Il6r7Oh+gcK9yocZDy4esunp6H6GZ4ub3Qn6r7Bwr3KhxkPLh6y7elekxqT8iXqvs6UOFe5UOMh5cPWXb0r0jUn5EvVfZ0o54V7lfUqHGQ8uHrLt6V6RqT8iXqvs6UOFe5X1KhxkPLh6y7elekak/Il6r7OlDhXuV9SocZDy4esu3pXpGpPyJeq+zpQ4V7lfUqHGQ8uHrLt6V6RqT8iXqvs6UOFe5X1P6vz9oOMh5cPWXb0r0jUn5EvVfZ0o44V7gxxkPLh6y7elekcXN7oTf8AFfYOFe58fL/N2w4yHlw9ZdvQ/QNSfkS9V9hzwr3K+oM8ZDy4esunp6H6GNSfkS9V9g4V7lfUqHGQ8uHrLp6eh+hjUn5EvVfYOFe5X1KhxkPLh6y6enofoY1J+RL1X2DhXuV9SocZDy4esunp6H6GNSfkS9V9g4V7lfUqHGQ8uHrLp6eh+hjUn5EvVfYccK9yocZDy4esunp6H6GNSfkS9V9g4V7lQ4yHlw9ZdPT0P0Mzxc/In6r7Bwr3KhxkPLh6y7elekxxc/In6r7DnhXuV7vlfM7ocZDy4esu3pXpGpPyJeq+wcK9yvqVDjIeXD1l29K9I1J+RL1X2DhXuV9SocZDy4esu3pXpGpPyJeq+wcK9yvqVDjIeXD1l29K9I1J+RL1X2DhXuV9SocZDy4esu3pXpGpPyJeq+wcK9yvqd3yg4yHlw9ZdvSvSNSfkS9V9hxwr3PjXyhjjIeXD1l29K9I4ufkT9V9g4V7nxp5YcZDy4esu3ofoHFz8ifqvsOeFe5X1O55YzxkPLh6y6enofoY1J+RL1X2DhXuV9SocZDy4esunp6H6GNSfkS9V9g4V7lfUqHGQ8uHrLp6eh+hjUn5EvVfYOFe5X1KhxkPLh6y6enofoY1J+RL1X2DhXuV9SocZDy4esunp6H6GNSfkS9V9hxwr3KhxkPLh6y6enofoY1J+RL1X2DhXuVDjIeXD1l09PQ/Qxxc/In6r7Bwr3KhxkPLh6y7elekzxc/In6r7Bwr3KhxkPLh6y7elekxqT8iXqvsOeFe5X1KhxkPLh6y7elekak/Il6r7Bwr3K+pUOMh5cPWXb0r0jUn5EvVfYOFe5X1KhxkPLh6y7elekak/Il6r7Bwr3K+pUOMh5cPWXb0r0jUn5EvVfYOFe5X1A4yHlw9ZdvSvSNSfkS9V9hxwr3Khrwe6cX/ABl29K9I1JrfCXqvsHCvcGxqAAAAAAAACnl0490B1nNKU4dulfBWlO1834+qMOUI51pJPky0uvOejabKMpboya6It8/N1P2nHCvcqMcZDy4esu3pXpM8XNb4T9V9g4V7lQ4yHlw9ZdvSvSY1J+RL1X2dK9Jzwr3K+pUOMh5cPWXb0r0jUn5EvVfZ0r0jhXuV9SocZDy4esu3pXpGpPyJeq+zpXpHCvcr6lQ4yHlw9ZdvSvSNSfkS9V9nSvSOFe5X1KhxkPLh6y7elekak/Il6r7Olek44V7lfj/509UOMh5cPWXb0r0jUn5EvVfZ0r0nPCvcr6nx7tPVGOMh5cPWXb0r0ji5+RP1X2DhXuV9T49yvqBxkPLh6y7eh+gcXPyJ+q+w44V7lfj/AOVfUGeMh5cPWXT09D9DGpPyJeq+zofoOeFe5X1KhxkPLh6y6enofoY1J+RL1X2dD9A4V7lfUqHGQ8uHrLp6eh+hjUn5EvVfZ0P0DhXuV9SocZDy4esunp6H6GNSfkS9V9nQ/QcVp8f6qcaf1cRtlPc0925p71u2GGmt6a60184AwAAAEgtfyvSfSqfnqLuh8FDqfzs4qnv5dZXiU0AAAAAKB0+V6v6VX89BFX+Cn1L50b0/fx6yPhSHaABOOtmEnnY3OGOsLMB9UrhOn61BerLJuUqErYiSKnd7PRJLeHTnIpnb11zW3c8qji5dFQ3HkWn1PL5ry5jaW1WvJZ4uOV0yeyMept83Xs3dNpbu5rwox3ye15xiCy5vrUVsXLk+lfqRyUepureNWSKIcZx98k1rcltkshU0U1OcnKhVvSbjFZNUKt45t/8AY6Ob1RQsOoXzkpLQgqnZ0Xzu5vbm5qSqVK08tvCjJqMVnKUVnZjk5T29G2oUIKFOnFLlyk5N4W1vlezb0mWXiUNde9NF/sF/774a+qIePrecn6zJtSHkx9Vdhz4lDXTvTRf7Bf4f+e+Gvq1Dj63nJ+sxqQ8iPqrsOPEoa6d6aL/YL/33w19UOPrecn6zGpDyY+quweJQ10700X+wX/vvhr6ocfW85P1mNSHkx9Vdg8Shrp3pov8AYL/33w19UOPrecn6zGpDyY+quweJQ10700X+wX/vvgoHH1vOT9ZjUh5MfVXYPEoa6d6aL/YL/wB98FA4+t5yfrMakPJj6q7B4lDXTvTRf7Bf+++CgcfW85P1mNSHkx9Vdhz4lDXTvTRf7Bf+++CnqBx9bzk/WY1IeRH1V2DxKGunemi/2C/998FPUDj63nJ+sxqQ8iPqrsOPEoa6d6aL/YL/AN98FA4+t5yfrMakPJj6q7B4lDXTvTRf7Bf+++CgcfW85P1mNSHkx9Vdg8Sfrp3pov8AYL/30OPrecn6zGpDyY+quweJP10700X+wX/vocfW85P1mNSHkx9Vdg8Shrp3pov9gv8A30OPrecn6zGpDyY+quweJQ10700X+wX/AL6HH1vOT9ZjUh5MfVXYc+JQ10700X+wX+H/AJ74a+rUOPrecn6zGpDyI+quweJQ10700X+wX+H/AJ74a+rUOPrecn6zGpDyI+quw48Shrp3pov9gv8A30OPrecn6zGpDyY+quweJQ10700X+wX/AL6HH1vOT9ZjUh5MfVXYPEoa6d6aL/YL/wB9Dj63nJ+sxqQ8mPqrsHiUNdO9NF/sF/76HH1vOT9ZjUh5MfVXYPEoa6d6aL/YL/30OPrecn6zGpDyY+quweJQ10700X+wX/vocfW85P1mNSHkx9Vdhz4lDXTvTRf7Bf8Avvgp6gcfW85P1mNSHkR9Vdg8Shrp3pov9gv/AH3wU9QOPrecn6zGpDyI+quw48Shrp3pov8AYL/30OPrecn6zGpDyY+quweJQ10700X+wX/vocfW85P1mNSHkx9Vdg8Sfrp3pov9gv8A30OPrecn6zGpDyY+quweJP10700X+wX/AL6HH1vOT9ZjUh5MfVXYPEoa6d6aL/YL/wB9Dj63nJ+sxqQ8mPqrsHiUNdO9NF/sF/76HH1vOT9ZjUh5MfVXYc+JQ10700X+wX+H/nvhr6tQ4+t5yfrMakPIj6q7B4lDXTvTRf7Bf4f+e+Gvq1Dj63nJ+sxqQ8iPqrsOPEoa6d6aL/YL/wB9Dj63nJ+sxqQ8mPqrsHiUNdO9NF/sF/76HH1vOT9ZjUh5MfVXYPEoa6d6aL/YL/30OPrecn6zGpDyY+quweJQ10700X+wX/vocfW85P1mNSHkx9Vdg8Shrp3pov8AYL/30OPrecn6zGpDyY+quweJQ10700X+wX/vocfW85P1mNSHkx9Vdhz4lDXTvTRf7Bf+++CnqBx9bzk/WY1IeRH1V2DxKGunemi/2C/998FPUDj63nJ+sxqQ8iPqrsOPEoa6d6aL/YL/AN9Dj63nJ+sxqQ8mPqrsHiUNdO9NF/sF/wC+hx9bzk/WY1IeTH1V2H5nala4KCjCDcSxi4o2y4u+2nXGytbL7ebdSl5a+2+3jbXhxtupWnzK0rSgcfW87U+STXzMakPIj6q7DymcvZyQ+JcX4wWbV69xwiJGsyu66ZxxtLKJQrkNCzFS0y+ynUizVCJrTuD0Q6nVudL07Q5N7kpeTV7Rc1+h0JpSqq0bWvN1IVHim5NuUZ7dms3718z+QpNK6PpypSuKMVCdOOZqKwpwys5W7K352Pfls8cg9keUAAAAAAAz25NrTlXvFtRCsK1vOJj5lt7/AC00m88g25iQrUKQxIWrIJMuT0PULiTnEwu8lYSwJXpW3GVXpSLK12lL3vG1lUjh1JtQp524b5cdCXt6Sw0bZq8uFCWeLgnKpjZs/WpPpfsTPo+YT5OXUbBMIa4TEcRxy5MhSkFKlxqc1KY4qCirC71RyRAoTpKGmVs51xxhZ7gfx57g4L1VTFRngKl1cVZupOtUcm8++ePQnj2Hs4UaVOKjCnCMUsJKK7NpMHiUNdO9NF/sF/774KeoNOPrecn6zN9SHkx9Vdg8Shrp3pov9gv/AH3wU9QOPrecn6zGpDyY+quw58Shrp3pov8AYL/33wU9QOPrecn6zGpDyI+quweJQ10700X+wX/vvgp6gcfW85P1mNSHkR9Vdg8Shrp3pov9gv8A33wU9QOPrecn6zGpDyI+quw48Shrp3pov9gv/ffBT1A4+t5yfrMakPJj6q7B4lDXTvTRf7Bf+++CnqBx9bzk/WY1IeTH1V2DxKGunemi/wBgv/ffBT1A4+t5yfrMakPJj6q7B4lDXTvTRf7Bf+++Gvqhx9bzk/WY1IeTH1V2DxKGunemi/2C/wDffDX1Q4+t5yfrMakPJj6q7B4lDXTvTRf7Bf8Avvhr6ocfW85P1mNSHkx9Vdhz4lDXTvTRf7Bf4f8Anvhr6tQ4+t5yfrMakPIj6q7B4lDXTvTRf7Bf4f8Anvhr6tQ4+t5yfrMakPIj6q7DE3bfko9TNpcbPcUcMZx9jk1W5VSNSJPRTac2uVSq9GuLVm1WrGet1/8AIq5stCFhHVK3KiXdBRSzrp6F/dW01Up1Z5TWU22pLO1NN4eVz+lENa0oV4ShUpxaaeHhKUXtxh4ysZ2ci34bPmnbJYRetcc45Gws/n1VOEFfqoLFRhNUyhS2LUiZ3ZT1ySvGqFzNZ3BDc6t3PNo3OVVaG09RanoeZ9Ds7hXdtSrpY145a5pLZJfI9h4e7t3bV6lFvOo9j509qfoIPHSc4AEgtfyvSfSqfnqLuh8FDqfzs4qnv5dZXiU0AAAAAKB0+V6v6VX89BFX+Cn1L50b0/fx6yPhSHaABtI5FalLuVD0+pWlK21yZWlaVpStK0rH3qlaVpXtVpWnarThwqKbT/3srfv6P+8iWuhtt/T/AHlX5PEe4+ogPAHswAAAAAAAAAAAAAAAAAAAAAAAAAAAAAAAAAAAAAAAAAAAAAAAAAAAAAAAAAAAAAAAAAAAAAAAAAADUzy3NKV5OHYLjSleERk1acaceFeweX9uncrw49sdujvu61/Gr6TlvfuO5/Ez/NZ8w0fSzwIAAAAAAHpE/gydKeLcfa8KcaRWlKV4dulKskzrWlK9ytaUrXu1pTuUHmuE33Nb83Gy/NRf6A+Gr/vIfPI+goPGHqQAAAAAAAAAAAAAAAAAAAAAAA+Xhy1VKU5UPcGlKUpSmTKUpSnapwowM3ClKfMpSna4U7Q+gaC+9tH99V+V8ZLL+39Z4zTP3fU/eU/zEathcFUABILX8r0n0qn56i7ofBQ6n87OKp7+XWV4lNAAAAACgdPler+lV/PQRV/gp9S+dG9P38esj4Uh2gAbSeRV/nRNPfrm/wDYDyKbT/3srfv6P+9iWuhfu+n+8q/mM+oePAHswAAAAAAAAAAAAAAAAAAAAAAAAAAAAAAAAAAAAAAAAAAAAAAAAAAAAAAAAAAAAAAAAAAAAAAAAAADU1y3P83DsH/khJ/+o8uHbo77utfxsfpOW++47n8TU/NZ8wwfSzwIAAAAAAHpF/gyfm237/Ja3/Uk0HmuE33Nb/jZfmov9AfDV/3kPnkfQTHjD1IAAAAAAAAAAAAAAAAAAAAAAAfLw5ar+dE3C+ub/wBgMw+gaC+9tH99V/PZ4zTX3fU/eUvzEathcFUABILX8r0n0qn56i7ofBQ6n87OKp7+XWV4lNAAAAACgdPler+lV/PQRV/gp9S+dG9P38esj4Uh2gAbSeRV/nRNPfrm/wDYDyKbT/3srfv6P+9iWuhfu+n+8q/mM+oePAHswAAApzVaUg5MnOUkFKFlxtiNOYcXYervJKuPOtTFX3UMPuJIsvONtKtvusKtuMupS2lagCorXhSta+VSnGvzPK9PteqAOrbXtleKqKNDu1utUl9CldG1wSLqpjLudzS1FEpxvUb6827hYZzbq827hTtVAFYqVpUKc5WtUkJEqeyph6lUcWnTkl08u80466wouyla0pW6+622nGnGoA/Btdmt5TUWM7k3uqOt9xdFbasTrk1TLKUrcXQ9KYaVz7aXW1ut5/OtpdStaU40AFeAPyUKCEpBylUcUnTJy7zj1B5lhJJJRdtbzDTTTLrSyy7LaVuvvvuttttpWt1aUpWoA/S26262l1taXW3UpdbdbWlbbra040rStO1WladuladqtO3QAULk6tbOmqsd3JA1JKX2l1VOSxOhTUvupWttlT1RhRXPupbdW23nca0pWtKdqoArwB1JD+xKnE9oSvTSpdkvO6S2EOKM5xT8yvC/q6Is65STza9q7qhVvNr5fAAdsAAApyFaVTepLTKU6i9GoqkV2EHFm3JVVCilFUym0u664hRQg8g+pJtLDKEnFGc3mGWXVA/e662y26++6ltttK3XXXVpbbbbbTjW66teFKUpSla1rWtKUpTjUAUTe6NjsTeoanFC5pyzr05h7erTrSS1BVLamEXmpjDLLTi6X2VvKuupfZS62t1tOdTiBTuT+xMxicp3emlrNWXVtSFuLijQmKbqVpbW1PYqOKuOrStaUrQul1eNaU4ca0oAO28vygAAHUESBhVOJzOme2hQ7J+f0hrIckZziR1P+76siLOuUlcz/wBvnlW835vAAdtddS2lbrq0tttpW6666tLbbbbaca1rWvapSlO3WteFKUpWtagDqmx+Y3qp9GZ5aXeqW6liqjY4o19U191bqW2n0SnG9RurW27haZza15t3Cla0qAO2AAAAAAAAAAAAAAAAAAAAAAAAAAAAAAAAAABqZ5bn+bh2C/yRk/8A1Gl47dHfd1r+Nj9Jy333Hc/ian5rPmGj6WeBAAAAAAA9Iv8ABk/Ntv3+S1v+pJoPNcJvua3/ABsvzUX+gPhq/wC8h88j6CY8YepAAADqUj+xOC1S2oHppXOKPndMQI3FGpWpOZdSy7pKUk688jm31pZd1Uu3m3VpbXhWoA7Mwwsksw00ywooqy4w00y62wssuy2t15hl91aW2WWW0rddddWltttK1rWlKVqAOvbHpneyjD2Z2bHckkzqRpzYvSryijeHHqZhiU02ywzh2+ZdWl3Dt8AB+69wQNaUxc5rkbciJ4VOWL1JKRKVS66lttTFCi8sovnXVpbTnX043VpSnbrQAf0iXInJKSubliVeiUW1uIVolBKpKdbS6ttbilBF5hJltLrbra1svupS62tOPGlQBTOb2yslhJjy7tbSWovqURe5r0iCw8ynDiWTcqNKtNvpzreNllbrqc6na7dAB2Nl9hltt9l1t9l9tt9l9l1Lrb7LqUrbdbdStaXW3UrStt1K1pWlaVpXgAP6AAAAAAAAfLw5ar+dE3C+ub/2AzD6BoL720f31X89njNNfd9T95S/MRq2FwVQAEgtfyvSfSqfnqLuh8FDqfzs4qnv5dZXiU0AAAAAKB0+V6v6VX89BFX+Cn1L50b0/fx6yPhSHaABtJ5FX+dE09+ub/2A8im0/wDeyt+/o/72Ja6F+76f7yr+Yz6h48AezAA6WSNri8R58aWh6URt1c2hxb26QpE5CtWxrliQ1Old0yVTWidQobjjLFZJJ9aFGmFW2GfyK1AGt9FitHi3eDBKSyWzicOj7Acguj3I57IDX93WLbGV/TUtIuqUnTN6AqyzgmQJCLCybK0srebzbbgBNm6rg4mxXEsFscnFmjGVc5QLH07c25V0I66JPBi69yaOmWWXGpbXPo9hhhxd9ltxCE9Kp6ojUqCTAIwztjHHus7phTLOIGhNAXgjKUWgMgamhYrKQzWGyWxZa7NbqiUKjrXFcnKQdJSrb7TFBd9TFqmqg9GgNSAZB5bwOuzPk+EKpq4oXLCMTZF6xdj3prulPkk8UqDy0Tg8kIrE6NazNSCiM1EWcv6vYsotIuS3Ilqq08CDmKDxTGu6sSjGC0tI80rsZyF2zpEmY7/0YQtxZZpUGcjUR5ppSKQKn5Q323JUfUlZLXVOsKTlI3d1PWgbCwBrO3pwvfTD+WsqyDI+QZGsQLYwdE4cc8Wt0BiyRzmsYZTCSI2iKtLc19qFesLq6OKg0wy40szo9hpBZlANjLceUkj6FUddzSUzOlPNu8vmlEorDDLu35fCy2tfLAGnSF5IxBlgySZuz3BMtZlVqHh4uoiYYk+yDGGBISlU32tbS7GFqmZoucL2wi17enBGW9W3ozUypQQmdqut6gDYnmORvuR9Z5lJcAuxr26yaG9OiDkw3GWOC5CcpT9eCGsu+wpclf8ArNY7oU6HqKd6RPVtqKwpM7E2llga65S3avK8JwUjXq0y/ZY5TD7YRZHDna3Kls2LWobpKZK7aX0olKISFPpzkocKEshFxdpzWbYi6PdUDcu20XUbkFHS4m5yoiS0cbk9OBFy6hBdFdxFOFOBNVHVKl04U4WVt7VPKAEV5YxS4ZVowt1clzyCRpBR1rImmAuBDE4S3plG6jenXyDqChehb2+iVdYoRIrLaOZTobYecV0cm4AY5aCNSRig+b2RvodRAz7LZJakVFB5qo+iRvaIckTUOUn3XnqDaEk2dUPOvvNOv5xhl9111agCOdn8ksctz40YNlt8+dcdxmKJ5LIsdYxbHdyl+Vpg633KWuK3kM5qc+sdamGyx8WmGrm1NS+5QUafarubFSQDJvWqaYUdmN+heJIs5Y4VRJzobKsbSRjVRuVMDg4lWF2LHVrWKV1xly4pEXbVWQuWW8SbLFF5Rt1ltwEPSbDGt2PF0wl20sxik5luQ3qQPje8zmq1oVIYwlsS9QicQYrZA7H1Txu1R1JOoZLC3Iy1akSlk2UKSFgC/NJEUpQ4XNKerZAVEzZrJlOHyZZSlskJxEfejviNHWytKHF3G31clKG03jZVtPR3t9aM97bbQDIHKETfp1AZPEIzMFMBeZA30bU0uRN9zmsZyTlJHXAxIkscmg3pKputVoSFJLkkPQGqrFxJlxqawu8DWlnXHusUHgVkEwvVtWbMMj5H2eFXQV0cHHKBk4QO6HruqeTG9YoOR3dDIdlTpV2vIRIL+dYitTqSkdloGaWZ8Sz/ADJFsZw1fIWtpjdHtidM3oki55b1MvaG9Mmuc4szHNRVlaNjstvW3qKKFKGpfUG04kytxV9gAx3y9ibHOJMuay1wQyEwrKD7k1A2ODNGDTyiH7EyZOapyArkSM0w4g5I3oyU3BWfdYqPKPcDCumKkJBreBsgAAAAAAAAAAAAAAAAAAAAAAAAAAAAAAAAAABqZ5bn+bh2C/yRk/8A1Gl47dHfd1r+Nj9Jy333Hc/ian5rPmGj6WeBAAAAAAA9Iv8ABk/Ntv3+S1v+pJoPNcJvua3/ABsvzUX+gPhq/wC8h88j6CY8YepAAx12yR5BX69ZMR4vsdjZkc0IqIyWG6tr0e1WvTZfJiGy2ytDzVZ0ZtdyrE6LnOKql9yZtsMXmpi7gNfU7b9Y1UMxcTqFcVXYM2Rxe7HV0UPcazAu8m6w2Qn5HtU1usTthDRavUPd7wXYVYaVW62nWCjraAMstqyDZtkTWXBrqrVlwzJstlzrOW9AqUIqP7bj1kbXkhiVqExhSmrW4HrjqKSbDbLq3lJlFl5apKmOLAtHJGOYhrvmrXGZ4iZUsKInU+sxPN2BmMVJ2WSs8jTUsbVC9v6RVNcrZVRZy4hRbZaYcr6KcoqdVNZSoH57FoYZfstj5bsTQ6uAK47XJIiY7mKqQArMNXpScpKk9Ud1Ck6pRErb70N7x1NEqqmKtTXmWpHK0sD+tYkUaL2Ey4swFVVTXCsWakjn0W9RdCjcxFrEBhtIPcr51xqZPG7lFXm9FfVPYqVp+dW5rNjdbQP4xJjCE7C5N2Sn2X2RPPFEZy/I8RxFtfDFB7TGoxC7CSC7WhvLNKTpVLjVYWoVqqWVP6WWYrJuJUrFpqkC+dRLlMVkOwmFCFqxZFcTZHTWQgteqPWHs0alqJS5JI6SoUGGG3omq5FfUil9119TVSky+6tTKUtAzXAAAAAAAAfLw5ar+dE3C+ub/wBgMw+gaC+9tH99V/PZ4zTX3fU/eUvzEathcFUABILX8r0n0qn56i7ofBQ6n87OKp7+XWV4lNAAAAACgdPler+lV/PQRV/gp9S+dG9P38esj4Uh2gAbSeRV/nRNPfrm/wDYDyKbT/3srfv6P+9iWuhfu+n+8q/mM+oePAHswAAAwYyR5vPXX62WRP8AV0jAGTuXYDj7JOP5DGsnpkV8PqjNdHFwWLC2vsf61FGK6SJM8GXl2tChoLsNU3L7zLU1qWilO4WKGxQtSnga0VuN8Y5LypjDH+J8iZLz0uiU6YZfPchzOcuM7jGOIIx164HRthdrEqKNVXzdYShTEGNdrmpLMZ+jXnFE2ryiwM1NmNi27CzayxpnWR+uT58Zegh6eTuyNkjDERW+hCqYzF3XnpkjdH2i66txZBh9it7Wl9AQWXWFL1KIDpMAOuAseIbmZBnXGs/ynkJ6Sr5rKuzyJrZLPZivv6OmTI0iZ1MU0QJTlN7fGI8jsuLREHXWJyb1y1YcpAyEb8mwR1n7/i1vkaNTP4u0IX19jVpauxYgaXK1LclWVOMT2IlFtbF7feeUkVHno7HBvuWFEWrktTgMeN+fMmZX/wD6F9sqGgDJ+iGrnEaNtL+p1cY5RDQzt06nVW2dHoZ2u3/I6pzu1Ste12qVqAMCdXs2Yswvgw7GGWJA048neH10ra5pFJEYQid3M1U+vD6kcI03c65XL0zm2rk9qa9nIWnqLrbLrCbkKtrVLgLGjcXyZHOTPeEDQlfUMocWZzfm9qRlnlu6CEvc/KdHQoi0i6qm5M5Qo51eTqcLTr250OsvLpdxtAH5Zokmoq/WxG34lvgR88PRxVNilpg6ZH/GyhmVFzd1qvqnbCuzNvdqGpzKuix16gevP4lmHqnFcitUgZ9X5HZ8bw/F9mYJClY5RLaxGHXmHEqVBblkB0ayaK0nPbUylOkINcCVdTXJVcmaEtK2VULCLDCq3gS6AMItHP8AB7YT/Onyt/8AIxMAdE7PkewhufKJjkhQ3x+KZoxuxNsUnbtbalZGt/ivQkbrFXF7U2WJWm9ckbk7ubeoVEITKdaSzTblF9lpIFZi17Zsn7l5FyZjtQU8QCOYbbMcP0sbOBrDIJ0ZKUj2UU2uNv8Awd5q3saa1OauRXqCiik6alh1Ui1GYoA7Zsz7gnIl8xjuxUexrAZrjaRvDAsiGUz2N1vNaryyT0r7GVcqZGq12QSJMRYpsTsyVQeanLb1RlpqVxZz1YH4aZOCVgw7kiRGmuTRh9JlHJcgxSa/XuFS2zDaOqZU3KEpbjee6J2hOYneT6FrOcquUWrVN1Dbj6HHATVKs2pKYNcs34mZq5ZbCGvr00NTepXshz03JHe1ufbyqqGZa4pVLIQS6KlSE9o6XUxrUI7iijq8bQMOtjMi6r5Iwo5yOFqIO8ZdllzIqx+nhqRstzGVPljilMauqJ2kguXt6whXZfa4mLrSLVFltU5F6hWrbS1AGU2SM3E68YLjkxyjQx1m1WCOsdWRMoTEnSbIh7GWYuRVcCizG5tQdOSuC50ea2Xo0LeQeakIXK70DYtAhnBkrxEwuDxl3L+f8Lv+cJ0kKJeDkuSIbeywGOWmdIQY8hxdX1RYlaW2/mXuakk8+53ci7lShY5G23Oi4DPmlaXUpWlaVpWlK0rStK0rSvbpWlaeXStO3x8qtK9oAcgAAAAAAAAAAAAAAAAAAAAAAAAAAAAAAAANTPLc/wA3DsH/AJIyf+v/ANBpeO3R33da/jY/Sct99x3P4mp+az5ho+lngQAAAAAAPSL/AAZPzbb9/ktb/qSaDzXCb7mt/wAbL81F/oD4av8AvIfPI+gmPGHqQAMRN6LJbfrRPexOjldbZVmMlVjN0ujrfCC3VLdJ6JrkVt5lqW1DTnv1x9tUNsaseauNKoekUqBjTsRItXHbCDGiwGdj9VlY93g1cLI8ZJUhGRm2QXPjScTz0rMSTJmVTVp6fatJk5aQy9zqUWpKrILUXMAmfZxUqgs91SzZKCjqRfHEmkzFkF3SJzFRDD/GJHmpjJelpKS0w6xqSr0Sihygoq+y0w1KlKtMVrEZB4HTZdnkSzlnDWiBYqkLNPDohkCzLcxeIq4p31kjMeipdlE9HR3bL1TeQpdVRpiJOmqoqcUrvbyVdierq3VUgUOSXGFNG6jYq2CMY0+PVGHzCcQLZwTS6BJJUU8o1Enrepdyb40glNExSmpy1WanusQGx5Mad05YwFGAVmHl0HdNxZytwLVrMxdbh5tIyQqhRfMx+syZ2S3Xshya5BS2PqnqsauupasZaXpzLbXy68y9xveL7wP6wjkKF4QyhszjrKskZsfub5mGRZcjKuWOSNjaZFE5xROajPZnVeeShXKEdyS0lUjLPqqtPuPTllGnt7mWiAujUMy+XyjY3NKBOpKh+UclpyoStVplCS59Y4YkWtNH9KQpKKO6AvPV3lk3GWWmWKUixKcWUoSnF2gZtgAAAAAAAPl4ctV/OibhfXN/7AZh9A0F97aP76r+ezxmmvu+p+8pfmI1bC4KoACQWv5XpPpVPz1F3Q+Ch1P52cVT38usrxKaAAAAAFA6fK9X9Kr+egir/BT6l86N6fv49ZHwpDtAA2k8ir/Oiae/XN/7AeRTaf8AvZW/f0f97EtdC/d9P95V/MZ9Q8eAPZgAAB0SmLxla/N0qWR1iVSdnSqULRJFLQ3nv7WiWWmWK0jc8Gp73FCmVWHHWKSEqkoo+w4202y6l93EDsl6BC6oVrW6Ikjk2OSRSgcW5emJWIV6FYTenVolqRRYYnVJFScwwhSmPLMJPJMvKNsusuutqBSsrExxtuTs8dZmpgaElLqJWtlb0jW3JqX3VvuonRISSExNLrq1uuoWVbSt1a1r26gC3JVjHGs6VJl03x7B5itRJ6pEayVRNgkKpIluMuOqmTKHdvWHEJ6nX3m1JKvsLqZfdfW3nXVrUDo23BWEWZwQu7RhzFbU6tatO4Nrm249iKFwbl6M2xQkWoVqVoKUpFaU8ss5OpTmlnEG2WGFX2320uoBIJLKzp3VY+kNLYS+OKRIhcHklAlKdV6JvuPvQo1jjYVRYqSIr1Sm9InPOMJTXKD7ibLKmmVuA/J/jsflbQrYJSxM8lYV/UOnsj+2InloW9FUkrU3S21xIUo1PRliZOrI6sTf1FSQSeXzTSrL7QO2LssKssLLssLLLstssLLtpZZZZZSlttllltKW22W20pbbbSlKW0pSlKcKAC2XaEQt+eGuQvkQi70/sdbasr47MDS4vDPWw3q9lWtzWJDlrfWw6tTrapDya2m/2SnC/tgC6ABaSCAwVqkCyWtkKiTbKnHqvXCTII4zo5Av6vWlTumvKdGW4quq1pSpvV1JnPr/AHXEAd05sjM9Vb6vLQ2O1WlzSvTV1zQJF/Wx4Q8/oTs39KJNqic0fVDOir03UlSfql/UjbOfdxA7MAdGxxiNxgtxKjUeY48U7uqt9dSmNpQNJbm+L7SrFzy4WIE6e1a6rbE5FitxU0NVqLSCbTjr6F2UoB+r4wMMnbFLLJWVpkLMspbaraXxtRuzYqtsvoZZapQLyVCU+ll9tt9tDSr6W3223UpS62laAfs0M7RH25IzsLW3MjQgL6iha2lCmbW5GTzrr+pJUSMolMnL51113MKKst51113DjWtagdLIoHB5eoQLJZDIpJ1bVfUxrVSKOtD0obb63W31vQHuSNSajvrfbbfW5PcXWt1tt3HjSlaAXOaUUcUYQcWWaSaXeUaSbZaYUaUZbWy8swu6lbLy77K1tvsupW262tba0rStaACjamlrYm5GzsjagZ2luIsSt7W1o07e3IUpVOBaZGiSFkpkxBdO1YSSVYXbTtW20AHRoYFBmyQLJY2wuJt8qcKGUXyZDHWdJIF1Dv77RY8p0Zbipob/APidWU38/wD9riAP1lMJhk5Rp26bRGMTFvSKaLUiGUsDVIUaVZQowiitOldkisglTQg44mh5dlptCjTC+fzL7qVAsXxPGAO8bh72M4V7yACYKUpbSlKUpSlKcKUpSlKUpTtUpSlOFKUpTtUp3AByAAAAAAAAAAAAAAAAAAAAAAAAAAAAAAAAA1Nctz/Nw7B+X/ghJ/8AqPLvL8H+3gO3R33da/jY/Sct99x3P4mp+az5hg+lngQAAAAAAPSL/Bk/Ntv3+S1v+pJoPNcJvua3/Gy/NRf6A+Gr/vIfPI+gmPGHqQAAAtNogMFj7y4yJhhcTZJA79U67PrRHGdteXPqptDjeuLmjRkrVvVDqUNM6SebzzKUvu43UpUAXMoTp1ic9IrIJVJVRJqdSmUFWHp1Cc6y4s4g8k224s0k0u64s0oy26wyy66262tta0AHQRmGQ+FJT0MOikaiaJUfVSqSRlia2JMpU1pwqoUENaVKUcfWnaqcZZcZWnarcAK1+jzBKWw9lk7GzyNmVczpTS/NiJ3bFPU7qXl9XQOBChKdzL7aX2dUKu5t1KXW8K0pUAfoysbJG2xKyx1namBmQ2XFomllb0jU2I7L77jLrEqBCSQlT2XGX3mXWlFWUrfdddWlbrq1qB1klhMMmhSMiYxKMSwlvPuUoCZKwtT6UhU3UtpcoRluiRVYmPupZZS40mlhlaWW0rd/JpwAuMkkpOUUQQUWQQSXYUSSTZaWUUUXbSwssouylthZdllKW2WWUpbbbSlttKUpSgA/QAAAAAAAB8vDlqv50TcL65v/AGAzD6BoL720f31X89njNNfd9T95S/MRq2FwVQAEgtfyvSfSqfnqLuh8FDqfzs4qnv5dZXiU0AAAAAKB0+V6v6VX89BFX+Cn1L50b0/fx6yPhSHaABtJ5FX+dE09+ub/ANgPIptP/eyt+/o/72Ja6F+76f7yr+Yz6h48AezAAAAAAAAAAAAAAAAAAAAAAAAAAAAAAAAAAAAAAAAAAAAAAAAAAAAAAAAAAAAAAAAAAAAAAAAAAANTPLc/zcOwX+SMn/6jS8dujvu61/Gx+k5b77jufxNT81nzDR9LPAgAAAAAAekX+DJ+bbfv8lrf9STQea4Tfc1v+Nl+ai/0B8NX/eQ+eR9BMeMPUgAAAAAAAAAAAAAAAAAAAAAAB8vDlqv50TcL65v/AGAzD6BoL720f31X89njNNfd9T95S/MRq2FwVQAEgtfyvSfSqfnqLuh8FDqfzs4qnv5dZXiU0AAAAAKB0+V6v6VX89BFX+Cn1L50b0/fx6yPhSHaABtJ5FX+dE09+ub/ANgPIp9PLOjK37+k/RUiy10L930/3lX8xn1Dx8/PZgAAAAAAAAAAAAAAAAAAAAAAAAAAAAAAAAAAAAAAAAAAAAAAAAAAAAAAAAAAAAAAAAAAAAAAAAAAGpnlua8OTh2D/wAkZP8A9RpeO3R33da/jY/Sct79yXP4mf5rPmGj6WeBAAAAAAA9Iv8ABk/Ntv3+S1v+pJoPNcJvua3/ABsvzUX+gPhq/wC8h88j6CY8YepAAAAAAAAAAAAAAAAAAAAAAAD5eHLVfzom4X1zf+wGYfQNBfe2j++q/ns8Zpr7vqfvKX5iNW1acO1UXDWNjKoACQWv5XpPpVPz1F3Q+Ch1P52cVT38usrxKaAAAAAFA6fK9X9Kr+egir/BT6l86N6fv49ZHwpDtAAzP5PPN7Lrhufr9meQmFp2mGTgs89YeYnKRNxzm2r2RA6Opyk9OUQyNbi5JHB8P6pU0hnTLjyClB5ZSc2v0rbSubCtThtm0pRit8nBqWNnPjGOXJ3aNrxt7ylUm0o5cZN8imtVv5Mn1VMe5CieUYm0zSFuyd3ZHdOUaWYSaTeeiUXklnHNrkSSYb0NyR9VssVpL763F3VtvsuMJMKNM+cSjKLacWmsrDWHlcm09ymntTTXOtu/avZtL1GDIAAAAAAAAAAAAAAAAAAAAAAAAAAAAAAAAAAAAAAAAAAAAAAAAAAAAAAAAAAAAAAAAAAAAAAAAAeeT+ENbcY3xdp1LcK1e29wyBkqimPkMCVSScrTWOzK4NBpSuwu+69KoIbHs+Qm232f2BE3pC1dU18gYqOFtoW2qXF9SlFPi6MtectmPF5M7dr2pLfz8hXaTrwo2lVSeJVIOEFyuTWM9S5WfPCH0I8QAAAAAABua5CvZ+Kayb0RNxnK1KgjE6QXxXpSn+x0sfVSixG3W2qLr6Uoce0uUhTtiChd5zzIDWRpT3WHq7KX0mn7adxZ61NOToTc2ktri1hv5MLZyZLjQtxGjcyhNqKrRSTflRy0tz35fRlYyfSrZnpokTWhe2FzQvDO5kWqm9zbVJKxCsT38aWmp1JF95RtnGl1ta23V5t9t1l3C626lPBbt56/O7lzzfT9uo7MDIAAAAAAAAAAAAAAAAAAABZWQsgxPF8TdZnM3ZO0sjSnNOvvNNJsULlFhRhpLa2knGFdMc1nUry0iSy+lxl1Lr7riySzTS8pOTUYptt4SW1t82DDaSbexLa29ntew+VVyhucGXY/c/YDM0evLPaZnNzT06wi8g1E5HNbcgZXB1azkx6go9kdHFuVuDEf1Shh7OoQnHkpz7zE5X0jRlvK2sqNKeyWHOS8lzbk4/xc4PDaSrxuLytUjtjlQi9m1QWqns58Z5+cwxHecIAEgtfyvSfSqfnqLuh8FDqfzs4qnv5dZXiU0AAAAAKB0+V6v6VX89BFX+Cn1L50b0/fx6yPhSHaAA+Px/8AL+sBs+3b9GPlM0MH8odufrgy2R7DOf5tDGkiywhEnIMbnQ5tRFJyExTU1L3tA4uLUyElJyuoMberTs6c3qp5KEs9QoNMr7nRdldTdSrRWu98oNxy+drOMve3ja953UdJXdvDUp1fFWMKSUsJZ2LKzj5dhPXj1fKh/Pg5M/IPvOIPcLR3mZeu+n7fJ15m92b7zkPUXT9vk68vHq+VD+fByZ+QfecPcLR3mZeu+n7fJ15e7N95yHqLp+3ydeXj1fKh/Pg5M/IPvOMe4WjvNS9d9g92b7zkPUXT9vk68vHq+VD+fAyZ+Qfef48fSD3C0d5qXrvsM+7N95cPUXac+PWcqH8+Bkv8he9Ae4WjvNS9d9g92b7y4ep/WPHrOVD+fAyX+QvegPcLR3mpeu+we7N95cPU/rOPHq+VD+fAyZ+Qfef48PTD3C0d5qXrvsHuzfeXD1F2jx6vlQ/nwcmfkH3nD3C0d5qXrvsMe7N95yHqL7f2vow8er5UP58HJn5B95xn3C0d5mXrv7f2vow92b7zkPUX2/tfRh49Xyofz4OTPyD7zjHuFo7zUvXf2/t6sPdm+85D1F9v7X0YePV8qH8+Dkz8g+84e4WjvNS9d9g92b7zkPUX2/tfRh49Xyofz4GTPyD7zh7haO81L132Gfdm+8uHqLtOfHrOVD+e/wAl/kL3oD3C0d5qXrvsHuzfeXD1P6x49Zyofz3+S/yF70B7haO81L132D3ZvvLh6n9Zx49Xyofz4GTPyD7zh7haO81L132D3ZvvLh6i7R49Xyofz4OTPyD7zh7haO81L132GPdm+85D1F0/b5OvLx6vlQ/nwcmfkH3nGfcLR3mZeu+n7fJ15e7N95yHqLp+3ydeXj1fKh/Pg5M/IPvOHuFo7zMvXfT9vk68vdm+85D1F0/b5OvLx6vlQ/nwcmfkH3nGPcLR3mpeu+we7N95yHqLp+3ydeXj1fKh/PgZM/IPvP8AHj6Qe4WjvNS9d9hn3ZvvLh6i7Tnx6zlQ/nwMl/kL3oD3C0d5qXrvsHuzfeXD1P6x49Zyofz4GS/yF70B7haO81L132D3ZvvLh6n9Zx49Xyofz4GTPyD7z/Hh6Ye4WjvNS9d9g92b7y4eou0ePV8qH8+Dkz8g+84e4WjvNS9d9hj3ZvvOQ9Rfb+19GHj1fKh/Pg5M/IPvOM+4WjvMy9d/b+19GHuzfech6i+39r6MPHq+VD+fByZ+QfecPcLR3mZeu/t/a+jD3ZvvOQ9Rfb+19GHj1fKh/Pg5M/IPvOMe4WjvNS9d9g92b7zkPUX2/tfRh49Xyofz4GTPyD7zh7haO81L132Gfdm+8uHqLtOfHrOVD+e/yX+QvegPcLR3mpeu+we7N95cPU/rHj1nKh/Pf5L/ACF70B7haO81L132D3ZvvLh6n9Zx49Xyofz4GTPyD7zh7haO81L132D3ZvvLh6i7R49Xyofz4OTPyD7zh7haO81L132GPdm+85D1F0/b5OvLx6vlQ/nwcmfkH3nGfcLR3mZeu+n7fJ15e7N95yHqLp+3ydeXj1fKh/Pg5M/IPvOHuFo7zMvXfT9vk68vdm+85D1F0/b5OvLx6vlQ/nwcmfkH3nGPcLR3mpeu+we7N95yHqLp+3ydeXj1fKh/PgZM/IPvP8ePpB7haO81L132Gfdm+8uHqLtOfHrOVD+fAyX+QvegPcLR3mpeu+we7N95cPU/rHj1nKh/PgZL/IXvQHuFo7zUvXfYPdm+8uHqf1nHj1fKh/PgZM/IPvP8eHph7haO81L132D3ZvvLh6i7R49Xyofz4OTPyD7zh7haO81L132GPdm+85D1F9v7X0YePV8qH8+Dkz8g+84z7haO8zL139v7X0Ye7N95yHqL7f2vow8er5UP58HJn5B95w9wtHeZl67+39r6MPdm+85D1F9v7X0YePV8qH8+Dkz8g+84x7haO81L132D3ZvvOQ9Rfb+19GHj1fKh/PgZM/IPvOHuFo7zUvXfYZ92b7y4eou0/JRy0fKdqyDkqrbnIyhOeXeUcQeXHjiTSr6VtvLNKNZryzLLra1tusvsututrWl1K0rUPcLR3mpeu+we7N9yVIJ86gsr2mAWUcv5MzVJj5hlOZvU0kJ1tSi1bsfZ0dAmqZedVEztiUtO1MiDq5hp/W9oQokXSDjlHUOrnGmX2VC3oW0NShShTjzRWG3zt72+ts4K1xVrycq1SU5PnxhL9ylhLpwlnnI3ExCAAAAAAApw48fzV4V/NUN+8ynh529GHh59DM/8X8qVv5hpgJjWOdmZ/H2sm3mcbbmhe6KLKX3Xl2uL84tat8deo86paerm4K7kxFpaZPcWnKKKLrKuh9H1pOcqCUm8vUbim3v2bl8iRY09K3lKKiqmslsWvFSlhbvG2N/Lndse3ZJnj1nKh/PgZL/IXvQIvcLR3mpeu+w392b7y4ep/WcePV8qH8+Bkz8g+8/x4emHuFo7zUvXfYPdm+8uHqLtHj1fKh/Pg5M/IPvOHuFo7zUvXfYY92b7zkPUX2/tfRh49Xyofz4OTPyD7zjPuFo7zMvXf2/tfRh7s33nIeovt/a+jDx6vlQ/nwcmfkH3nD3C0d5mXrv7f2vow92b7zkPUX2/tfRh49Xyofz4OTPyD7zjHuFo7zUvXfYPdm+85D1F9v7X0YePV8qH8+Bkz8g+84e4WjvNS9d9hn3ZvvLh6i7Tnx6zlQ/nv8l/kL3oD3C0d5qXrvsHuzfeXD1P6x49Zyofz3+S/wAhe9Ae4WjvNS9d9g92b7y4ep/WcePV8qH8+Bkz8g+84e4WjvNS9d9g92b7y4eou0ePV8qH8+Dkz8g+84e4WjvNS9d9hj3ZvvOQ9RdP2+Try8er5UP58HJn5B95xn3C0d5mXrvp+3ydeXuzfech6i6ft8nXl49Xyofz4OTPyD7zh7haO8zL130/b5OvL3ZvvOQ9RdP2+TrzAmceUN3Q2PZr4/mXYCbzJpPLMTrU55ra1nOSE4g5Mc1uq9lb25xdGU4lQZQ9icFahnUGdTPPRGHp05hU9vouxtpqpSopTW1Sk3Jxf7nOxdeM9O1kNbSV5XjqTrNQe+MEop9eFlrkw3joMMBYHCAAAEgtfyvSfSqfnqLuh8FDqfzs4qnv5dZXiU0AAAAAKB0+V6v6VX89BFX+Cn1L50b0/fx6yPhSHaAAAAAAAAAAAAAAAAAAAAAAAAAAAAAAAAAAAAAAAAAAAAAAAAAAAAAAAAAAAAAAAAAAAAAAAAAAAAAAAAAAAAAAAAAAAAAAAAAAAAAAAAAAAAAAAAAAAAAAAAABILX8r0n0qn56i7ofBQ6n87OKp7+XWV4lNAAAAACgdPler+lV/PQRV/gp9S+dG9P38esj4Uh2gAABxxp3aerQDbUl5MvQ+Ucad2nq0DK519s9j9DGpPyZeq+wcad2nq0DK519s9j9DGpPyZeq+wcad2nq0Aak/Jl6r7Bxp3aerQBqT8mXqvsHGndp6tAGpPyZeq+wcad2nq0Aak/Jl6r7Bxp3aerQBqT8mXqvsHGndp6tAGpPyZeq+wcad2nq0DK519v7V6RqT8mXqvsHGndp6tAyudfb+1ekak/Jl6r7Bxp3aerQBqT8mXqvsHGndp6tAGpPyZeq+wcad2nq0Aak/Jl6r7Bxp3aerQBqT8mXqvsHGndp6tAGpPyZeq+wcad2nq0Aak/Jl6r7Bxp3aerQMrn+32TGpPyZeq+wcad2nq0DK519s9j9DGpPyZeq+wcad2nq0Aak/Jl6r7Bxp3aerQBqT8mXqvsHGndp6tAGpPyZeq+wcad2nq0Aak/Jl6r7Bxp3aerQBqT8mXqvsHGndp6tAGpPyZeq+wcad2nq0DK519v7V6RqT8mXqvsHGndp6tAyuf7fZoak/Jl6r7Bxp3aerQBqT8mXqvsHGndp6tAGpPyZeq+wcad2nq0Aak/Jl6r7Bxp3aerQBqT8mXqvsFK0r5VaeqBhxkt8WutNHIGPt9vts5QAAAAEm9yz1Hco47IHEiilvYnhemurdbaoRNi1URddZWtt1LTSCLy61tupWl1KXcaVpWlaUrQeV0rw74EaCvJaP03wy4K6Gv4RjOdlpXhDojR13GE8uE5W15eUa0YTSbhJwSkk8N4LS10Hpu+pKvZaH0peUG2lWtdH3dxSbW9KpRozg2uVKWUVXYdLvQtI/uG5/uorf76fcx/bH4B/7X8Hv+InT4L8Jv2O6d/mjSH6OOw6XehaR/cNz/dQ/vp9zH9sfgH/ALX8Hv8AiI8F+E37HdO/zRpD9HHYdLvQtI/uG5/uof30+5j+2PwD/wBr+D3/ABEeC/Cb9junf5o0h+jnHYfLfQvIvuI5/uvhp6of30+5j+2PwD/2v4Pf8RHgvwm/Y7p3+aNIfo47EJZ6F5F9xHL92D++n3Mf2x+Af+1/B7/iI8FuE/7HNPfzRpD9H6V6R2ISz0LyL7iOX7sH99PuY/tj8A/9r+D3/ER4LcJ/2Oae/mjSH6P0r0jsPlvoWkf3Ec/3Xw09UP76fcx/bH4B/wC1/B7/AIiPBfhN+x3Tv80aQ/RznsPl3oWkf3Ec/wB1D++n3Mf2x+Af+1/B7/iI8F+E37HdO/zRpD9HHYdLvQtI/uG5/uof30+5j+2PwD/2v4Pf8RHgvwm/Y7p3+aNIfo47Dpd6FpH9w3P91D++n3Mf2x+Af+1/B7/iI8F+E37HdO/zRpD9HHYfLvQtI/uI5/uof30+5j+2PwD/ANr+D3/ER4L8Jv2O6d/mjSH6Ocdh8t9C0j+4jn4f+a+CvqVD++n3Mf2x+Af+1/B7/iI8F+E37HdO/wA0aQ/Rx2ISz0LyL7iOX7sH99PuY/tj8A/9r+D3/ER4LcJ/2Oae/mjSHT/1fofoY7EJZ6F5F9xHL92D++n3Mf2x+Af+1/B7/iI8FuE/7HNPfzRpDp/6v0P0Mdh8t9C8i+4jn+6+CvqB/fT7mP7Y/AP/AGv4Pf8AER4L8Jv2O6d/mjSH6Oc9h0u9C0j+4bn+6h/fT7mP7Y/AP/a/g9/xEeC/Cb9junf5o0h+jjsOl3oWkf3Dc/3UP76fcx/bH4B/7X8Hv+IjwX4Tfsd07/NGkP0cdh0u9C0j+4bn+6h/fT7mP7Y/AP8A2v4Pf8RHgvwm/Y7p3+aNIfo47Dpd6FpH9w3P91D++n3Mf2x+Af8Atfwe/wCIjwX4Tfsd07/NGkP0c47D5b6F5F9xHP8AdfDT1Q/vp9zH9sfgH/tfwe/4iPBfhN+x3Tv80aQ/Rx2ISz0LyL7iOX7sH99PuY/tj8A/9r+D3/ER4LcJ/wBjmnv5o0h+j9K9I7EJZ6F5F9xHL92D++n3Mf2x+Af+1/B7/iI8FuE/7HNPfzRpD9H6V6R2Hy30LSP7iOf7r4aeqH99PuY/tj8A/wDa/g9/xEeC/Cb9junf5o0h+jnPYfLvQtI/uI5/uof30+5j+2PwD/2v4Pf8RHgvwm/Y7p3+aNIfo47Dpd6FpH9w3P8AdQ/vp9zH9sfgH/tfwe/4iPBfhN+x3Tv80aQ/Rx2HS70LSP7huf7qH99PuY/tj8A/9r+D3/ER4L8Jv2O6d/mjSH6OOw+XehaR/cRz/dQ/vp9zH9sfgH/tfwe/4iPBfhN+x3Tv80aQ/RzjsPlvoWkf3Ec/D/zXwV9Sof30+5j+2PwD/wBr+D3/ABEeC/Cb9junf5o0h+jjsQlnoXkX3Ecv3YP76fcx/bH4B/7X8Hv+IjwW4T/sc09/NGkOn/q/Q/Qx2ISz0LyL7iOX7sH99PuY/tj8A/8Aa/g9/wARHgtwn/Y5p7+aNIdP/V+h+hn8GxSUEF3nHRt/JJLtreYaazuJZZdltK1uvvMvTUtsttpSta3XVpSlKV41E9t3Su5zeXFG0s+H/Aq7uripCjb21twq0FXuK9Wo1GFKjRpX86lWpOTUYQhGUpNpJNmlTg1wipQnUq6B01Sp04uVSpV0Xe06dOMVmUpznQjCEUlluTSXKzoaU4/NpT06/H9Q9qtu5rdlbdj+Xd9BSnAAACQWv5XpPpVPz1F3Q+Ch1P52cVT38usrxKaAAAAAFA6fK9X9Kr+egir/AAU+pfOjen7+PWR8KQ7QAPyPrWhV9aVrSv8AJ7dO1Xt3U48K0r82na49ytfKrwGsvev7b9hNRjGdRKWXszt51t353fOdYISyAAAAAAAAAAAAAAAAAAAAAAAAAAAAAAAAAAAAAAAAAAAAAAAAAAFK1pWlaV4Vp5Ve54fT7lfLp8wDEkpJprKex/b7c25nbWVrdZbdXy6221r6daUqJ1uXUiqkkpSS2JNpfI8cp/QyagAStgeGtORs5YYx4/1UWsU9yxjmFvVyMzqKu1plUwZmJyuSnVpd1JTRGvOqQbzbupm0tv4V4cB8t7uXCfSvAnuKd2DhnoKrCjpvgj3Le6Bwn0PWqR14UtKaA4J6W0ro+rOD2ThTu7SjOUHskotZWT03ArRttpnhjwT0Rexc7PSnCXQejruCeHO1vdJ2ttcQT5HKjUmk96bytqPeeyMjNGWdsj0caW1gYWZEnbWhkZkKVsaWtvSl2kpkLc3IiiEiJGnKttLJTJySyirLaW2WUpQfxbaS0lpHTOkL3S2l7+80ppTSNzWvNIaS0jc1r2+vru4m6te6u7u4nUr3NxWqSlOrWrVJ1Kk25Sk22z9m7W1trK2oWdnQo2trbUoUbe3oU40qNGjTiowp0qcEoQhCKSjGKSSR2nGvdqOInHGvdqAHGvdqAHGvdqAHGtPKrWn9YAca92vqgBxrTyq1oAHGtPKrWgAca08qtaABxrTyq1oAHGtPKrWgAca08qtaABxrTyq1oAHGvdr6oAca92oAca92oAca92oAca92oAca92oAca92oAca92oAca92vqgBxrx48a8e780AONePHjXj3fmgBxrx48a8e780AONePHjXj3fmgBxrx48a8e780AONePHjXj3fmgBxr3a+qAHGvdqAHGvCtONa8fL4+Vw+PlgDxZcpdCopj7drN8ZhTE3xqPFrYc8EMzUT0ZuSuEnx7E5M+Xo0ttalJCFj47uK+1IntLSpblNxCMhOlLJIL/q9/wCTe4Y8JOG39yT3PtJcKtK3emtJaPveE3B+hpC+qOteT0VoPTl5Y6Kt69Z+PWdnY06NpCtVc69SlQhKtUqVHKcvyq/ujNDaO0H3V9PW2i7WlZWtxQ0dpCdvQioUo3V9Z0ri6nTpxxCnGpWnOpqQSjFyaiklgwTH+6z4YABILX8r0n0qn56i7ofBQ6n87OKp7+XWV4lNAAAAACgdPler+lV/PQRV/gp9S+dG9P38esj4Uh2gAfio/vN//R/0rRrP3r+T50T23wq6pfMdaISxAAAAAAAAAAAAAAAAAAAAAAAAAAAAAAAAAAAAAAAAAAAAAAAAAAAA7Uv+9l/4lv8Ao0E8dy6l8xUz9/L99L52f2MmoAGQepPmrdYv84fCntlxkfDP7qD/AKNP90P/APIzutf/AGDwgPbdzT/OLwC/75cGf/OrI92o/jKP2SAAAAAAAAAAAAAAAAAAAAAAAAAAAAAAAAAAAAAAAAAAAAAAAAAAAA8bfKv+b2zj9Jxf7T8BH9S//Jaf9DzgZ/3n4ef/AHPfH5ff3UX+d3S//wAM0H/5bQNdY/RE/wA8AASC1/K9J9Kp+eou6HwUOp/Oziqe/l1leJTQAAAAAoHT5Xq/pVfz0EVf4KfUvnRvT9/HrI+FIdoAH4qP7zf/ANH/AErRrP3r+T50T23wq6pfMdaISxAAAAAAAAAAAAAAAAAANx+XViufUuhhdTKeWXS+yt9OHl8bOdzvwcRrrxy0pJtcie35OkNNJvDwlnONnp3H6jYAAAW3OOTPs3/boH2+bt+cAFteFv8A62vnTH+34/H0qhyZ+fk6+rlAAf1v0bWcVrSnDjWlONeFONaU41rx4Upx8uvar2qdvtVBtLeDkAAAAAAAAAAAAAAAAAAAHal/3sv/ABLf9GgnjuXUvmKmfv5fvpfOz+xk1AAyD1J81brF/nD4U9suMj4Z/dQf9Gn+6H/+Rnda/wDsHhAe27mn+cXgF/3y4M/+dWR7tR/GUfskAAAAAAAAAAAAAAARnk/NWG8JNja9Zmy1jPEbO8r7mpndcmzuLwNtdXOxOYrvbm1dKXRqSrl1iUo1TekTGmqLU5d51xdC7a3U9ZwS4BcOeH13dWHAXgZwr4aX1jbq8vbPgnwe0vwiurO0lVjRjdXVvoizvKtvbyrThSVarCFN1JRgpazSK7SWmNE6GpU62ltJWOjKNapxNKrf3VG1hUq6sp8XCVecFKepGUtWLbwm8HbQHJeOMrMNspxdkCEZJjNyi9JbIYDK2GYMdyoqywwxNR2jy9xQVUFlmlX3k9I6rbYYXddZSl9ta8XCPgpwo4HaQeiOF3BvT/BbSqpxrPRnCPQ+kdCaQVGUpRjVdlpO3tbnipShOManF6kpRkk24vEtjpHR+k6PfOjb60v7fOrx1ncUbmkpJJuLnRnOKkk03FtNZ2o7iNymMTJro+Q+RsMrZbl7u1WvEbd299a6ujA6rWF+baODWoVJKr2R8bnBmd0dDukNrqgWtywslYlPJL4dK6H0toK8ej9N6L0joe/VtZXjsdK2Vzo+8VppKzoaR0ddO2u6VGt3tf6Pura+sq+pxV1Z3FC6oSqUK1OcpqFxb3VPjbavRuKWvVpcZQqwq0+Mo1JUa1PXpylHXpVYTpVI51oVIShJKUWl31e1+D8NOIriYcK9wAAAr6vpADnhXhx+Z/t4cQBwAAA54V48Pj2/KAHVpntlWujoyI3drVvTGWgOemhM4JD3RoKdSzzms10byjr1beW5FJlJrferJJtWlpz701TbSjK29dXR9/QtLTSFeyu6NhpCVzCwvattWp2l7OzlTheQtLmcI0bmVrOrShcxozm6EqlONVQc4pxxq0p1KlKNSnKrRVN1acZxlUpKqpOk6kE3KCqKE3TcklNQk451XjsxyEgAAAAAAAAAAAAAAB42+Vf83tnH6Ti/2n4CP6l/+S0/6HnAz/vPw8/+574/L7+6i/zu6X/+GaD/APLaBrrH6In+eAAJBa/lek+lU/PUXdD4KHU/nZxVPfy6yvEpoAAAAAUDp8r1f0qv56CKv8FPqXzo3p+/j1kfCkO0AD8VH95v/wCj/pWjWfvX8nzontvhV1S+Y60QliAAAAAAAAAAAAAAAABTLb7rEqi+zjzqFXcK0rWlacacOdStK0rStvHncfAI6uVTk08bMZ5stLPyG0UnKKe7WXz7PafxciT9RoTbZQvm0pzTLKUtMsutrStDKX8ONDONOdzq141rWvHjStRjioaqWEsbnsTT3p7N7XP2iU5Jt73hxa5Hl8q+bmR/N155yg0ko3qVpFhfOv5lt915hlOdSnCvG222ltKcac3jWte1WlKVpXGZSm4xlqqKi841nLOH7Pbnl5CSSTe3OVjdjp6ejm9BT3KlFxZNtt1thvTeim3cyl1t1KW3151La148K0rbfw51K0rThW7hx46OpNqCTSlxmpLY8bOXl+VcnKZ1Vlp5xqOSw8Pds24+b5Gz+7zjyaLS7jeqXFJKqSTKl2W3WXc02nNuttpzLqW3WW3W1rTu0u49qozrVIupFy1sR1lJLGMvGPlT9m4aqajJLHj6slnLxjKa5uXecWGqbbUZ151L7VNSy7iupWWUtqYVdfbdbWledW62tKc7/wBm6nbpbbTtUzrTTpSlJSU3HMUsJayzvznZnblb9hs1FucUsOKk8534e7C5MJ46cn4mLL7rjrrDq2VJMMLLJonNMsM6nWtta3mWl14c6tK0pzLreZT+6rW6lRo60m6j1mtVtRg4tqTjv1ufWaawlzbeU2VOK1E9uvFOT1lsT1mtXOMSSxrJ5yiqoYcoNrYXf1ClhJRt91bLTL+edStaWUpfxtpbbSyvO4051bvK4UpUSa06j1U1BRjGT2ZlrS1mt+NiWdvV8mjhFQy1rZlJLbs1Y4TfTltYxlbD8FNqi7oXVTK2X9Ltsr1O0vm8adV5p1vOturS66zhxsurcXSvH+RXtDFSMnxeZYevHYsYy9bD5duMbOTbuMx1U6mNq1XjOU8eLse/lex7Nx21PT492vd/V/UJ1uWeb7bt5EcgAAAAAAAAAAAAAAAAAO1L/vZf+Jb/AKNBPHcupfMVM/fy/fS+dn9jJqABkHqT5q3WL/OHwp7ZcZHwz+6g/wCjT/dD/wDyM7rX/wBg8ID23c0/zi8Av++XBn/zqyPdqP4yj9kgAAAAAAAAAAAAA5p5flcfAANZe8zKzyHZnkyWd/aW18aVmzGS+ltTwhSubcp6hrZldSRRSiWlHJj+oqCSjyuqlXdTOKLNs5pllt1P9X/3Pl/faM7lP91hfaNvbvR97Q7lPBTibuxuK1pdUeM7qnA6lU4q4oTp1aevSnOnPUmtanOUJZjJp/M+HVGjccI+5tRuKNKvSlwlvnKlWpwq05OOgtIOLlCalF4aTWU8NZW0srI8ZieunKdaSVwvHYxjojbaE7QY/wA8RuLNZbEzz1DhuAsWT8cy9dH2jobBfL4i+3OLIXLj24x/Nj0oWMJi01vMLKT33BfSume6f/cm93xcO9KaW4TVe4vp/uScI+53pTS93LSF7wduOHPCTSHBPhPoW30le8fpKOhNM6OVrfy0LTuY6OhpPRNDSMaELmMp1dL+0tdAd0TghLRFGhYQ4TWnCGx0za21ONGheQ0XYU9I2V3OhT1aPfNtWUqPfPFqrKlcSpSm4tJRQybCZ9j2hePp7AlFkWOf9w9goNl/KeO9fm6fLcL4WZdgti0Lhk1owvjlhQNL26o1MUiDC+PymLP39kkbtOpU2yF3q4Lzva33c07m2lf7ozhLwd4TQnpWno3uHdzbhBwI4I8I+6LX4O0OHfD687mPcyr2PBK+4c8J9JVLvR9ncw0vpi/s7KlpfR8lDRlroPRFzY2qtrVU9LhDp6lwKtL/AEeoW8q/DHTdhpbSVnomN3LQ+hqWn9OU62k6ei7anqV6tN21tQqTlSqJO4ndVoVJRlIuwjcfLeNdTNg8vsOfMFbnksczxZj3XXIrAlTxeUmTbLskiOPbY3sZj6HtbTHoqugcumLS+2Fx4xodJVEKn2ODJFXKiS9ZR1O4dwM4Vd2Xua8CdI9zjuhdwqppDQXC/hN3TuDGka1XS+iI6A4FaK0zwllpXuYcJdN3l5pLS9DhDoXQd5o+UtJQvbPQ+mlCVtpDTFrx0aPXLhdpTRfBThBpijprQ/C5W95oqw4P31CEbSvK80xd2ei4WunLO2UaVvKyvryjXzS4qpc2cpa8KNVR1smoo1bm4Hmrc+5ZzWx7MYKVwKfPuUnlXjiEYkluIZNE2QmQR9bBm+IG0pNIbKqEPEfVsL4W5SaPKrGd3ulK9JcvT1+UaZvO4X3RNA3Oj+BvAPSHcp7odHhHwc0dwQsaHCfT/DPQvDXRWmb+ejdJUOEFzpuDegtO6HdSx0lR0jo+drorSVGV7ZLRFvWjbVT0dtT4W6DvI3GldMUOEGgno+/uNJ1no+10ZeaLubSnCvQnZU7abV5aXMFXoyoVc1qE40qnfE4ynFYeueeN6olqGx8pK+ZVhbxFFsRiGe37ThBjaMExFFgCYLWh3uYGPMxp6TItcqsWL3kqSmSZzMWRZbLkR7IXBOtt5Vxn2617nf8Ac9aZ7tWkP7lnR/A/TtlpihprTfc50d3cbjhTpappqv3SNCW97YrSN/wGhCtwY8D9IcLrCei4aJtI0NL0NC3FO/fCHvqMox8lPT/DO24JW3dDr6Ss6lpWtbHTdxwUho+gqFLQd9Uo1FRoaVclevSNvo+4jcSr1E6FS4hKj3sqbiy9EM13Lz9vbv1gHHW0yPB+MMANerS+DWp8HY3yHJGx2yriVfJXRKjcpKmTEqI+5vbevcpKRJU8kejK1akMPeYYjTuVHOiuNBdwvucf3PX9zl3R+E/cgrcP+FvdIvO65b8IJVeH/Cng1ou6suB/DO30VaVa9roqrVnT0la2F1bWui6mi6mi7GGLy401Y6cr1bZ2vdG+4X6d4Z8NNCaO4Q0dDaM0Jb8Halk/ci0vrpXGk9Gu6nFyr6se95VISlVVRVau1QozoRUnKKIluVtfn6HclfbA8hRPFMw2vcNoYhmZ5vx2zzFhVLcFRKWEKJKxx90OIWNi4x1hDrII4gRvyJpIdnRAlkaZ/YEZ7Oq9hpruGdxzub6d/uvnwi4M6Y4Y6E7jlr3JdN8BbBcJ77QekaVv3QtM6GqUtFaQ0lZwqULq3jaaftNG6Uua+jq95Us7O5q6Lq6N0jXp3tGsocLuE+mrPuaqxvbPRt3wmq6dtdM13YwuqLloi2rqde2oVZJwnKrbTrUoKrGkp1FGop0oajvR/wB1836i475RlJnCaNGwUg09TYNdsXz5XCGuBOMxM2QaSEELj08jMBITM3UYvOlCdI4OUXb0Kx0jxpx/UCF1LLCaLR3cE4Ad2nhP/cwV+5/oK97muje7dV7oFlwt4OUdP3fCK10JHuXXlS507pLg5pXhHOrfa+l+D1OrWtbXS1xcULTSdOFLjKlu5Sn11+GOmeCuj+H8dN3VHTlfgnHRNbRt73pCyqXa07QStKF7b2v6l/k121GpO3jCVWi29k8Y6zWfdDKLtsxhXGZuwEk2nh2YGvIifJ175pxlPWlLgqSROBOs+YH+ESOQYwizZJYG/qY+6Qg+PzV6c5gkXuUedkr4ttvXt1nd3We4NwPsO5Z3QOFNLud6H7kumuAt/wAGpcEJaL7t/BXupz7pGidMcJLXg3pGz05ouy4UaTvtE6fsKOkbPhBS0jobRthoira2+kbKvou2lGhcLn4PcMtJ1NP6FsJ6YuOEVppehe+6SnwYvNCrQlzb2c7yjWt7idtSp17OrOjUs3Suak60ZTpVY1p5lFSNhuX8oZmrDGMdy4lkqDqyMoL4vkBp0vvgMOTQ0vBcrlaWxMzF5ycVTTObcqosWrS5gbKVqoiJHy8gyPWQSjYYWbd5bh5oL+5o4AcOuFncK05wT4QW9XglaaU4PXnd1XCLTdXTs+H+i9CVKstIS7n9rRveDz4HXPCul7jQ0PQpz01T0JVjpKXCHvuM4Kw0LfcOtO6H0bwvsdJWM6ekq1G8o8FKllb0rVaFrXigqXuxKSu1pKOj/wDKuPklbu5zQ724vDdq6mY7yQ18qzyibk7Z8msmbGKK6mr5BHnCH4rQoZq3zGD5gOhrI7rGWEtzq1IsTlF3pYyqjS1mc5CUdddO1snPssNpa92bhNwWvP7jz+5ktbPuc6B0Vd6R0v3ZLbRukrbTfDC4uNAXOhOEHAmGnNIWVC/0/dWd5X4YzlGrpWjpW3vrTRk4KPB6homm3Ah4K6P0hS7qHdGrVNN3dxQp2vBCpVtKltZRhcQvLXhBKzoznToxnCOi1CULeVHi51lUl3zKo9+6Ef4SPrwAAAAAAAAAAAAAAB42+Vf83tnH6Ti/2n4CP6l/+S0/6HnAz/vPw8/+574/L7+6i/zu6X/+GaD/APLaBrrH6In+eAAJBa/lek+lU/PUXdD4KHU/nZxVPfy6yvEpoAAAAAUDp8r1f0qv56CKv8FPqXzo3p+/j1kfCkO0AD8VH95v/wCj/pWjWfvX8nzontvhV1S+Y60QliAAAAAAAAAAAAAAAAB/N9lpll5d9ONl9t1t1ONacaXUrStONO3TtV+Zwr3K0GsoqScXulv6ujm5+XaNqaa2NNNdaeSiqkOuLtTmKa3kUrSl1Op8DryqV40LvOoZwr8yl11pVL76W9u6lbq1EfFywoufiLkSSk0v1udiSfLz9CJNeOcqLTxjOdmXvaitreN2Xyn6Xp76G1OINoVffZbYZbeX1Sy/mcaWXcKX2VtutpWtOPOrbWlacbaVpxGzg1LWg8NpJp7Vsxj5TVSWMSWVtaxhNZ5MpbujkP4ojpbYRbQytbilHSTL7raVuOMrS7n17VaUs51bu1w40pSlKV41/lDVUsam3ap68m+V7uRbuj0Byy28JZWEluS5Pt8vQf2am6rcorz+bQ9L0b+541t/vn8vy6c7++f3Pa8ry+32tpQzKTz76Grt587/AGfbcYUti2PKlnk/rOapuJaUvn0/4NeVdx5v931Iu6zhSnO/k8ePHjxrw8rhUHB4gk0nDG3HMsM2UlrTk175SS65bns5sv5eg/jox1lxvUVFCyzr7jLrbiuqXWXX/wB3Uq6plttvPr/K4XWX223ca0pXjUYcJKT1Z4jJ5eVlpv32q+RbObp35DlFpa0cySSTTxlLKWerPJte7KP7uT30M6qUb1O+tlpZnPLoZbfbZWvMurbbeVWl9ONe3S7m1pXhWynCnDMoSzrQkk2knlZzjan0NPfjf1BSWFGS1ktq5Gm96Tw9jeM9SfIfxckuuKJsqfdU0k60+ht9OfS4zjdW6l1lLrK0srS6tKW23W8y3m0tu4U4A6bcUtbMoyck3z7eRY3J7Etz5eUKaUm9VYaw0uRZW7PVn6OQrKceFONeNeHbrw4ca93h2+HpcRIaHIAAAAAAAAAAAAAAAAADtS/72X/iW/6NBPHcupfMVM/fy/fS+dn9jJqABkHqT5q3WL/OHwp7ZcZHwz+6g/6NP90P/wDIzutf/YPCA9t3NP8AOLwC/wC+XBn/AM6sj3aj+Mo/ZIAAAAAAAAAAAAAAAxA2k1snOcpPrxPsbZXjeKpvrvkh/wAhsKyXYvcMrR1+NkOP5Lj5W1ubC2ZLxauTllN8mVrSVaeQ3X0VEEW3J7i+fzvuvcZ7qnBbufaM7p/BzhnwP0vwv4Od07glY8GL+joHhPb8FdK6OejuEWi+Edte2t/d8H+EdvOSudF0YOnVsZQ1W9aNSMnFeN4WcHNI6cr8Hr7RWkrbRt9wf0pU0jRneWU7+3rqtZXFnOlUpU7q0mvFruSlGqnlbGigxJqvLmbNyzZLYXM1uecwIYo44/xoWz4+TYsxbhyEPqhncJSkgEAulU/dLJZMnNmSXSqeP81en5wZkrfGUVWxkSnJFueGndg0LfcAaHcs7mfAV9zvgRcaYteEvCqV9wkq8LuF/DjhBo6ne22iK3CPhGtD8G7R6G0HaX1ZaH4O6N0DYaOtr6tc6VuO+9IVoVqGdE8F7ulph8ItP6XWm9L07SpY2Co2S0do3RVpXlTncxsrN3F5UdzdSpQ74vK1zUqTpRjRjGnTTjKyY/pVPoBhPHmPcV7KyOAZCxhnLLOZ2OdIokqWwaVo8t5NyROn3GuVcP0nKFBPYdY05GPZib7pczPSGQsLNN485R5aUY13X+k+7zwc4ScPeE3Cbhh3K9F8JODXC3ufcDeAukOD1fTNK34QaHrcC+CfBbg9o/hTwP4bPg9cXHBzTkrzgxTvqkVoW+sLjRmkb7QGk7XSdvON3Hkt+B9/o/Qtno/RXCG4sL6w05pTTNG8hbOpaXMdJ6Q0jeVNH6S0c7mnG7tOK0g6TxcUqkK9GndUZ05R1Ha5XJ1I5qw7cm57ywbO8jbf1xRSWzDGsFKxExQW/A6Us3DzrA4guleSVhcmiclstk6uQSSWSA17VpWtvNSpGtvomPtZ/wB07X0DpHuLw7nPA2HB7gv3E/DF6G0Jwq4Qz4aaR4Qx7olWUOG1nwi01b6H4LUZaJ0xoqT0TR0bovQ2jYWFGteXMK1a7ueNp8ke59C8teFq05pN3d/wweine3OjrOOjLeynoJa+iK1jbSr3k++bW6xd1Li4uKsrirClGUIU6UYuXsfa8Z8MnscmWxe0VMxNMNhT/EWTHuPsWqcGQWTr5WhJaZDMsvMhGTchEZIfzGkjorC220jcOi6la6OrRGbHJSlUt/i+EvdN7nMODmlNB9zDuSPgRe6c09o7TWkOEvCThfS7oHCDRNvoe4qXmjNBcCr+pwT4M1OC2jY3lRVdI3TeldOaWpW9pZ3mlpWtKrSuLiw0Fp2V9Ru+EHCOOlaFraXFpR0fY6NeibK6ldRhTrXmlaSvrxX1d0ouFGiuJtLVzq1KVJzmnDHuvJyTtwxOxanSXaJe/wCk7C/s9LcRmYuuRZhecUxl6KkMZwO/bBJ8k3dVx02rULMzLFrPjBlnDlCGy2JdlSMhUoW3fS/8KHg7b8MtI92TRXcjt9G93vSOjb3PDSPC5XHAix4YaVsJ6N0t3RNHdzWpwWWpwnuqFxfX1Che8LL/AEBa6eu3pn3Hr1KVO3VBHuf38tG23BevwklW4HWtahqaLejVDStXR1rXjcWuha+mVe6srCk6dGjOdOwp3VW0pq2dWCk5vKPEmr9MW7T7c7L9m9XzxU6bX9NSFUjfWykFpguBu0J53ZH1+cOybso669c+b1ij9GXo/Quc7dV6WX8i4ad1vwv7kPcW7lXuB7nvuQ1e6RVennpXvvwhfdB4RWWn8e5nudbe5XuT3n3rn3Q0l3/xnH4s9TiZ+o0XwcWjeEnCfhArrjfCOOhI968TqK09x7KpZ7KvGS47j1NVPg6fF41fHzlY+4R5OqmG0miiWmYKyPxFUk2bkHVP4v8ArR/GVTYxDPEfQ+b2aufYf2H1m3VOr8ZR2QdbKW9QZOmc5J9K4f8A9094c1v7oWr4Ee5f9/jRXco0Zq+Enfvgr/exuODtfj8+4Np7t+7fuBq8VjRHub33rcZf8RitQ6I4BLRceBsfdJ1vBK409cfc2p389NxuYqPw8uIVt3wnn9W43U3U9bxZHnWiUIym/wC6p2RZS4u8Q3LiWGYu5R9naiWV6x0ow3HndrZ5KxSZQ4PCZ1frHxc2yxjPVRxEmYXVjSWKEz4SZfzfL8Hv7ofT/BDR3cGp8GNEW1npvuGaZ4daXtdJX15UvrDhPS4c6Tsru+0VpDRVK2satno6Wj7e60NfwpaUuKukbPSFeVOro+cY5sL3gXZ6Sr8L5X1xUqW3Cy10VbVKNKCpVbGWi7erSpV6NZymp1lVnTuaTdKMadSlFSjUTZd+I8O7VxqUw1wzLt215Th0Kjzo13xWI6+x/Frjkl5WoEzWgkmWJQ4TzJZjkczEWrnNM2Y1acVIVsjVJnBy6U0oax9VScNOHHce0rojTttwF7it3wQ03p7SdpeR0xpvuk6S4X2vBaxoXNW7udF8DdEW3B3grC1p31R29pVu+FV7wwuKGi6VW2teJvK/ulS6dE6J4TW1xbPS/CilpOztKFSire30LSsKt/OVNU4V9J3M7y9c501rT1LKnZQqVmqlRuCdJwdCdE8u49iUbwJENupHHNT4hN00gjmP2KAr2nO7dAm6SXS9swmTsomyfVYTjxK70JZzFiXGyadH4/Kug/ZeUkNvXj6Dp/8Auh+BXCXTWlO6NpruLaL0n3ZNNaAq6N0nwk0jwjtrzud3XCK50UtCXXDyp3K6nBNUKnCarY697GhW4U1uD1PhJNaf9xZ1oRtimsuBel9HW1voSy4UVbXgva3iuLeyt7B0tM0rON27yOiI6cjfZViqj4p1I2Mbx2f+RqsoeOTlHdZZDCtw8n7PxDJqBHF85wbGkWy9ix5gZjw5OrziFqmbRB5FDshJ5k0WRIgpJLrbX1kcITK7XW5vOuTuTbevKvbvnulO6xozT3cQ4J9yXTXBS5r6X7n3CDhVpfgVwvseEUbK1s7HhreaCveEGjNOcGqugr2Wmak62hpPR9/bae0O7PvmCqWt0reSubmhwcuLPhbpLhJaaRhC103YaNtdL6MrWfG1KtbQ8L+no+5s72NzT72ShfzjcUZ21wqnF5jODmnTy6HxU9WAAAAAAAAAAAAAAAeNvlX/ADe2cfpOL/afgI/qX/5LT/oecDP+8/Dz/wC574/L7+6i/wA7ul//AIZoP/y2ga6x+iJ/ngACQWv5XpPpVPz1F3Q+Ch1P52cVT38usrxKaAAAAAFA6fK9X9Kr+egir/BT6l86N6fv49ZHwpDtAA/FR/eb/wDo/wClaNZ+9fyfOie2+FXVL5jrRCWIAAAAAAAAAAAAAAAAAAAAAAAAAAAAAAAAAAAAAAAAAAAAAAAAAAAHal/3sv8AxLf9GgnjuXUvmKmfv5fvpfOz+xk1AAyD1J81brF/nD4U9suMj4Z/dQf9Gn+6H/8AkZ3Wv/sHhAe27mn+cXgF/wB8uDP/AJ1ZHu1H8ZR+yQAAAAAAAAAAAAAAAAAAAAAAAAAAAAAAAAAAAAAAAAAAAAAAAAAAAHjb5V/ze2cfpOL/AGn4CP6l/wDktP8AoecDP+8/Dz/7nvj8vv7qL/O7pf8A+GaD/wDLaBrrH6In+eAAJBa/lek+lU/PUXdD4KHU/nZxVPfy6yvEpoAAAAAUDp8r1f0qv56CKv8ABT6l86N6fv49ZHwpDtAA/FR/eb/+j/pWjWfvX8nzontvhV1S+Y60QliAAAAAABxx9P1KjOOr0oDj6fqVDHV6UDkYAAAAAAADj8eFa/mDH2yl84OK14d31K1/MM4zzfK0vnArXh3fUrX8wYzzfK0vnByMAAAAAAAAAOOPp+pUZx1elAcfT9SoY6vSgcjAAAAAAAAcfm/7K/m8sMcn0r59wOOPa49v1K8fU8sZxtxs9Kx6dwHHtce36lePqeWGNuNnpWPTuA4/Gva/OMY+2UDti/72X/iW/wCjQTrcupFTP38v30vnZ/YyagAZB6k+at1i/wA4fCntlxkfDP7qD/o0/wB0P/8AIzutf/YPCA9t3NP84vAP/vlwZ/8AOrI92o/jKP2SAAAAAAAAAAAAAAAAAAAAAAAAAAAAAAAAAAAAAAAAAAAAAAAAAAAA8bfKv+b2zl9Jxf7T8C+P/nQf1L/8lp/0POBn/efh5/8Ac98fl9/dRf53dL//AAzQf/ltA11j9ET/ADwABILX8r0n0qn56i7ofBQ6n87OKp7+XWV4lNAAAAACgdPler+lV/PQRV/gp9S+dG9P38esj4Uh2gAfzfZS+ytla1pzqUpWtKdulePGlace5wpx7vbp5Qw1lYN4S1HGUXtW9Y2Y5lu5N+7oZR9Fv/pW/h/UNOLfP9vtj7b+vvqHky9naOi3/wBK38P6g4t86+2f6vbzbXfUPJl7O0dFv/pW/h/UHFvnX2z/AFe3m2u+oeTL2do6Lf8A0rfw/qDi3zr7Z/q9vNtd9Q8mXs7R0W/+lb+H9QcW+dfbP9Xt5trvqHky9naOi3/0rfw/qGNR869vYO+oeTL2do6Lf/St/D+oNR869vYO+oeTL2do6Lf/AErfw/qDi3zr7fZ/bc76h5MvZ2jot/8ASt/D+oZ4t86+32f2ex31DyZeztHRb/6Vv4f1Bxb519vs/s9jvqHky9naOi3/ANK38P6g4t86+32f2ex31DyZeztHRb/6Vv4f1Bxb519vs/s9jvqHky9naOi3/wBK38P6hji3zr7fZ/Z7HfUPJl7O0dFv/pW/h/UGo+de3sHfUPJl7O0dFv8A6Vv4f1BqPnXt7B31DyZeztHRb/6Vv4f1Bxb519vsvstrvqHky9naOi3/ANK38P6hni3zr7Z/q9vNtd9Q8mXs7R0W/wDpW/h/UHFvnX2z/V7eba76h5MvZ2jot/8ASt/D+oOLfOvtn+r282131DyZeztHRb/6Vv4f1Bxb519s/wBXt5trvqHky9naOi3/ANK38P6g4t86+2f6vbzbXfUPJl7O0dFv/pW/h/UMaj517ewd9Q8mXs7R0W/+lb+H9Qaj517ewd9Q8mXs7R0W/wDpW/h/UM8W+dfb7P7PY76h5MvZ2jot/wDSt/D+oOLfOvt9n9nsd9Q8mXs7R0W/+lb+H9QcW+dfb7P7PY76h5MvZ2jot/8ASt/D+oOLfOvt9n9nsd9Q8mXs7R0W/wDpW/h/UHFvnX2+z+z2O+oeTL2do6Lf/St/D+oY4t86+32f2ex31DyZeztHRb/6Vv4f1BqPnXt7B31DyZeztHRb/wClb+H9Qaj517ewd9Q8mXs7TmiW7j276cPm8KVrX8PD1fwDKp879BrK6WGoxafO8bObZtz7CspSlKUpTtUpThSncpQSHG3n0t/K9/26+dnIAADtWF+eos+Msnjbie0SKNu7a/sDslrZRU1vTMtIcmpxTVMtvsoeiXJiFJNb7L7KGFW1usut421pOEvB7RXC7g5wg4Kadt1eaE4T6E0rwe0xaSbjG60VpqwuNG6QtpSW2KuLS5rUnJbUp5W1HbozSF1ojSNhpWxqcVe6NvLa/tKuE+LubStC4oTw9j1KtOMsPZsPRLC+XeiFY01WZHwHMC5kWnLKezYO+squLrFZdlthi9rLfjkDq3p1l1Lj7GtXc5Gttt9Elzw6VKqsN/BDhZ/yN3dCo6bvVwH7q/BO94Oyr1J6OfCfR2lNH6YoW8pylSt7xaLpaRs7qtRp6tOpd0e9IXM06sLK2UlRj/vTRX91/oGdjQemeCuk6WkFTirhaOu7WtaTqKKUqlHvl0K1KFSWZRpT4104tRdaq1ru6fH3ML94jLf3Rh3vqPNf4nTu4ftldzT0cJf+EFj/AIXvA3b/APhrhD0fqmjdv/8AU/bmHj7mF+8Rlv7ow731D/E6d3D9sruaejhL/wAIH+F7wN2//hrhD0fqmjdv/wDUjx9zC/eIy590Yb77fH8z/E6d3D9sruZ+jhL0f9kdL9HXh/he8Df2NcIcfjNHejHfP08g8fcwv3iMufdGG++1Pjw8PB/idO7h+2V3M+Tk4SdH/ZHS/Qt2Xqv8L3gb+xrhD+U0d+kfbD6MvH3ML94jLn3RhvvtT48O7Xhlf8jp3cNme6V3M1uz/wA5dmdXP+h1nGZc2dVbsvVx/he8Df2M8Ifymjf0kePuYX7xGXPujDffanx4eHhj/E6d3D9sruZ8n7Jf3PPodc8ub3vJl6r/AAveBv7GuEP5TR36R9ubkHj7mF+8Rlz7ow332p8eHh4P8Tp3cNn/AO8ruZ8mdnCXoz/ohc75ty3Zern/AAveBv7GuEP5TR3R/wBY+2OrLx9zC/eIy390od76h/idO7h+2V3M/wD9pej/ALI6X6OvD/C94G5/5tcIcc/GaO/SOQePuYX7xGW/ujDvfUP8Tp3cOXuldzT0cJX/AP4cf4XvA39jXCH8po39JHj7mF+8Rlv7pQ731D/E6d3D9sruaejhL/wgf4XvA39jXCHdt/VNHb+b7p+2R4+5hfvEZb+6MN99fj3Kh/idO7h+2V3M/wD9pen/ALI6F6erL/C94G/sa4Q/lNHdOz7o+2R4+5hfvEZc+6MN99vj2/Bxf4nTu4ftldzPl5OEnT/2R0L0vfhaz/C94G/sa4Q9P6po7PL/ANY6uVb9+wePuYX7xGXPujDffb9fzfBxf4nTu4ftldzPl/ZL+6x/od78R5/fPfha2P8AC94G/sa4Q/lNHez/ACjsHj7mF+8Rlz7ow332+Pb8HHL/AOR07uG3HdK7mb38nCX91j/Q/RHl/XPGcLWf4XvA39jXCH8po79I7PpHj7mF+8Rlz7ow332/X83wccf4nTu4ftldzPl5OEv7rH+iOhel4zha2f8AC94G/sa4Q/lNHdP/AFjs39Y8fcwv3iMt/wBbjDf9jrUP8Tp3cP2yu5n6OEvT/wBkdC9PVl/he8Df2NcIX/8AU0dz/wAI5to8fcwv3iMt/dKHe+of4nTu4ftldzT0cJX/AP4gf4XvA39jXCF//U0dz/wn5R4+5hfvEZb+6UO99Q/xOndw/bK7mfyrhKuVf9j/AG9qf4XvA3Z/+GuEO/b+qaO2Ln+6R4+5hfvEZc+6MN99qfH8D/E6d3D9sruZ+jhL0f8AZHS/R14f4XvA39jXCHf5zR27Zt+6ev0Dx9zC/eIy590Yb77ep/V5Xb4P8Tp3cP2yu5nycnCXoz/ojpfoWcZeq/wveBv7GuEP5TR3R/1j7Y5dg8fcwv3iMufdGG++3qf1eV2+GV/yOndw2f8A7yu5nycnCX9zn/Q/JmXqrdl6uP8AC94G/sZ4Q/lNG/pI8fcwv3iMufdGG++3qf1eV2+GP8Tp3cP2yu5nyfsl/c5/0Ot2Zc3vVuy9V/he8Df2NcIfymjv0h/bnHj7mF+8Rlz7ow332+Pa8rt8H+J07uH7ZXcz5OThJ0f9kdL9C3Zern/C94G/sa4Q/lNHbtn/AFjfv2Z5N+0ePuYX7xGW/ujDffX4/go/xOndw/bK7mf/AO0vR/2R0v0deD/uveBvJwa4Qv8A+po5c3/WOv0Dx9zC/eIy390od76h/idO7h+2V3NPRwl/4QH/AHXvA3k4NcIX/wDU0d+k/J8g8fcwv3iMt/dGHe+of4nTu4cndK7mnyrhKv8A/Dj/AAveBv7GuEP5TRv6Sx4+5hfvEZb+6MN9T5ah/idO7h+2V3M//wBpen/sjoXp6sv8L3gbt/8Aw1wh6P1TR23f/wBZ+2R4+5hfvEZc+6MN99vV/r8vtcT/AOR07uG3/wDeV3M+XGzhL04/0Q+Zc+978LWP+694G8nBrhD+U0cuf/rHV6eQePuYX7xGXPujDffb1f6/L7XF/idO7h+2V3M+X9kv7rm0O+aPP77lwtbH+F7wN/Y1wh/KaO/SPt0Dx9zC/eIy590Yb77er/X5fa45f/I6d3DbjuldzN78f85duNbH+h3jOI8+NZ78LWf4XvA39jPCH8po39JKZZy7+I7Eii9uwDlJUutJMuRplz5E0CQ9TS2tSSlK0hS5HJCDL+baaoKQLDCra3X2Jjq20su6bL/kce7HUu7anpHupdz20sZ1Eru5s7LhDf3VClrNSnQs6tpo+ldVFDElSnfWsZSerxqS1nHW/uvuCUaVR0OC2nqtZRbpU6lzo+jTnPkjOrGpWlTi3vkqNRpbdR7jQZsLm+TbH5lnmapeib2p6nDmlU9aGut96Jnamlpb4+wNBR95Zd6y9tYmluRqHA0so1xUknLzSSL1FxJf7ef3PfcU0B/c99ybgt3K+Dt5c6Rs+D9C5qXek7yLp3GldL6Ruat9pbSU6PGVo2sby+r1qtGzhVqU7Si6dvCcoU4t/wCJu6Bw10h3QOFWk+FGkaVK3rX06caVtRetTtrW3pxo2tup6sHUdGjCEJVZRUqkszltbIYr5fzP6uP+3tj7U9/J8mfp2niwMAkFr+V6T6VT89Rd0PgodT+dnFU9/LrK8SmgAAAABQOnyvV/Sq/noIq/wU+pfOjen7+PWR8KQ7QAAAAAAAAAAAAAAAAAAAAAAAAAAAAAAAAAAAAAAAAAAAAAAAAAAAAAAAAAAAAAAAAAAAAAAAAAAAAAAAAAAAAAAAAAAAAAAAAAAAAAAAAAAAAAAAAAAAAAAAAAJBa/lek+lU/PUXdD4KHU/nZxVPfy6yvEpoAAAAAUDp8r1X0qv56CKv8ABT6l86N6fv49ZHwpDtAAAAAAAAAAAAAAAAAAAAAAAAAAAAAAAAAAAAAAAAAAAAAAAAAAAAAAAAAAAAAAAAAAAAAAAAAAAAAAAAAAAAAAAAAAAAAAAAAAAAAAAAAAAAAAAAAAAAAAAAAAkFr+V6T6VT89Rd0PgodT+dnFU9/LrK8SmgAAAAB+RxVDiTSbq1paaXeXWtOFa0pfbW2tace1xpx407laUqNZwU4Sg90ljs9plPDT5nkjpQnNSm3EnW1tvtrXu8263jWlL7K1pTnWXcONK09KvC6l1tKScJQk4yTTTe/mO5SUllNbebkfNtPxGhkAAAAAAAAAAAAAAAAAAAAAAAAAAAAAAAAAAAAAAAAAAAAAAAAAAAAAAAAAAAAAAAAAAAAAAAAAAAAAAAAAAAAAAAAAAAAAAAAAAAAAAAAAAAAAAAAAAAAAAP3TpzVR1hJNvOvur5fb5tlvzb760pXm2W/Nrw7lKUrdWlK7whKpJRim3y45FzvmNZSUVlvHzvqRIpJVCCSiba1rQouwqla0pStaWW0t414fNrw418Nai6pxUIRjHcljt9uTiby29ry29u8/QbmAAAAAAAPxPTkKbeaeVYbTjWtOfbStba18uttfLtrXh5dtaVEcqUJrE1rcizvXUE3F5Umnz5+jd7OV8hRdZm3zt+OP8P0Xw1EfetHK8RY5drz0YN+NqLZrv2cz6Ol828dZ23zt+OP8P0Xw1Ge9qPkL7Z7fthGeNqeW/Z09HSx1nbfO344/w/RfDUO9qPkL29Pb7FzB1anlv2dPR0sdZ23zt+OP8P0Xw1Dvaj5C9vT2+xcxjjanly5eblz0fumOs7b52/HH+H6L4ah3tR8he3p7fYuYcbU8uXLzcuej90x1nbfO344/w/RfDUO9qPkL29Pb7FzGeNqeW/Zy56P3THWdt87fjj/D9F8NQ72o+Qvtnt+2EONqeW/Z09HSx1mba/8AFvxyjw/RfDX1RjvWj5HtHG1H+vf2z2v0jrM20/4t+OUeD6L4KeoHetHyPaONqL9e/tjsXoHWdt87fjj/AAfRfBQZ72o+Qvtjs+fnY42p5b9nR0dCHWdt87fjj/B9F8FA72o+Qvb0dntfOONqeW/ZyY6P3KHWdt87fjj/AAfRfBQO9qPkL29HZ7XzmONqeXLk5uTHR+5XtHWdt87fjj/B9F8FA72o+Qvb0dntfOONqeXLk5uTHR+5XtHWdt87fjj/AAfRfBQO9qPkL29HZ7XzmeNqeW/Z0dHQh1nbfO344/wfRfBQO9qPkL7f2fPzscbU8t+zo6OhDrM2+dvxyjwfRfBQY71o+R7WONqeW/tjsQ6zNvnb8co8P0Xw1DvWj5HtY42p5b+2e1jrO2+dvxx/h+i+Goz3tR8hfbPb9sIcbU8t+zp6OljrO2+dvxx/h+i+God7UfIXt6e32LmDq1PLfs6ejpY6ztvnb8cf4fovhqHe1HyF7ent9i5jHG1PLly83Lno/dMdZ23zt+OP8P0Xw1Dvaj5C9vT2+xcw42p5cuXm5c9H7pjrO2+dvxx/h+i+God7UfIXt6e32LmM8bU8t+zlz0fumOs7b52/HH+H6L4ah3tR8hfbPb9sIcbU8t+zp6OljrM21/4t+OUeH6L4a+qMd60fI9rHG1H+vf2z2v0jrM20/wCLfjlHg+i+CnqB3rR8j2scbUX69/bHYvQOs7b52/HH+D6L4KDPe1HyF9v7Pn52ONqeW/Z0dHQh1nbfO344/wAH0XwUDvaj5C9vR2e18442p5b9nJjo/codZ23zt+OP8H0XwUDvaj5C9vR2e185jjanly5Obkx0fuV7R1nbfO344/wfRfBQO9qPkL29HZ7Xzjjanly5Obkx0fuV7R1nbfO344/wfRfBQO9qPkL29HZ7XzmeNqeW/Z0dHQh1nbfO344/wfRfBQO9qPkL7f2fPzscbU8t+zo6OhDrM2+dvxyjwfRfBQY71o+R7WONqeW/tjsQ6zNvnb8co8P0Xw1DvWj5HtY42p5b+2e1jrO2+dvxx/h+i+Goz3tR8hfbPb9sIcbU8t+zp6OljrO2+dvxx/h+i+God7UfIXt6e32LmDq1PLfs6ejpY6ztvnb8cf4fovhqHe1HyF7ent9i5jHG1PLly83Lno/dMdZ23zt+OP8AD9F8NQ72o+Qvb09vsXMONqeXLl5uXPR+6Y6ztvnb8cf4fovhqHe1HyF7ent9i5jPG1PLfs5c9H7pjrO2+dvxx/h+i+God7UfIX2z2/NzIcbU8t+zp6OljrM21/4t+OUeH6L4a+qMd60fI9rHG1H+vf2z2v0jrM20/wCLfjlHg+i+CnqB3rR8j2scbUX69/bHYvQOs7b52/HH+D6L4KDPe1HyF9sdnz87HG1PLfs6OjoQ6ztvnb8cf4PovgoHe1HyF7ejs9r5xxtTy37OTHR+5Q6ztvnb8cf4PovgoHe1HyF7ejs9r5zHG1PLlyc3Jjo/cr2jrO2+dvxx/g+i+Cgd7UfIXt6Oz2vnHG1PLlyc3Jjo/cr2jrO2+dvxx/g+i+Cgd7UfIXt6Oz2vnM8bU8t+zo6OhDrO2+dvxx/g+i+Cgd7UfIX2/s+fnY42p5b9nR0dCHWZt87fjlHg+i+Cgx3rR8j2scbU8t/bHYh1mbfO345R4fovhqHetHyPaxxtTy39s9rHWdt87fjj/D9F8NRnvaj5C+2e37YQ42p5b9nT0dLHWdt87fjj/D9F8NQ72o+Qvb09vsXMHVqeW/Z09HSx1nbfO344/wAP0Xw1Dvaj5C9vT2+xcxjjanly5eblz0fumOs7b52/HH+H6L4ah3tR8he3p7fYuYcbU8uXLzcuej90x1nbfO344/w/RfDUO9qPkL29Pb7FzGeNqeW/Zy56P3THWdt87fjj/D9F8NQ72o+Qvtnt+bmQ42p5b9nT0dLHWZtr/wAW/HKPD9F8NfVGO9aPke1jjaj/AF7+2e1+kdZm2n/FvxyjwfRfBT1A71o+R7WONqL9e/tjsXoHWdt87fjj/B9F8FBnvaj5C+2Oz5+djjanlv2dHR0IdZ23zt+OP8H0XwUDvaj5C9vR2e18442p5b9nJjo/codZ23zt+OP8H0XwUDvaj5C9vR2e185jjanly5Obkx0fuV7R1nbfO344/wAH0XwUDvaj5C9vR2e18442p5cuTm5MdH7le0dZ23zt+OP8H0XwUDvaj5C9vR2e185njanlv2dHR0IdZ23zt+OP8H0XwUDvaj5C+39nz87HG1PLfs6OjoQ6zNvnb8co8H0XwUGO9aPke1jjanlv7Y7EOszb52/HKPD9F8NQ71o+R7WONqeW/tntY6ztvnb8cf4fovhqM97UfIX2z2/bCHG1PLfs6ejpY6ztvnb8cf4fovhqHe1HyF7ent9i5g6tTy37Ono6WOs7b52/HH+H6L4ah3tR8he3p7fYuYxxtTy5cvNy56P3THWdt87fjj/D9F8NQ72o+Qvb09vsXMONqeXLl5uXPR+6Y6ztvnb8cf4fovhqHe1HyF7ent9i5jPG1PLfs5c9H7pjrO2+dvxx/h+i+God7UfIX2z2/NzIcbU8t+zp6OljrO3ed/xx/d4/8r4a+rw8oY72o+QONqeW/Zz55ul+nG4rSE5Ca3mkFFlUr5fMtpSt1aeVW67+6urTu3VrXwiWFKFNNQilnfzvrNHJy2tt9Z+1fU9IbpY5317zVLHO+veAMgAAAAAAAAAAAAAAAAAAAAAAAAAAAAAAAAAAAAAAAAAAAAAAAAAAAAAAAAAAAAAAAAAAAAAAAAAAAAAAAAAAAAAAAAAAAAAAAAAAAAAAAAAAAAAAAAAAAAAAAAAAAAAAAAAAAAAAAAAAAAa60d2tHPNldo7cfLzdfQBnK516RlLe8AZAAAAAAGMp7mn8oAyAAAAudshEzeo1J5ozRGTu0OhN7MXMpY2MDqvjUSMkay9ujxcnfUqQ1rYb35wsvQs1rqqSXOiyy9KhoefbWymjqU4zjTlOKnNNwg2lKSW/VT2vHLg2UJOLkoycY4UpJNqOd2XuWektgbmoAAAAAAAAAAAAAAAAAAAAAAAAAAAAAAAAAAAAAAAAAAAAAAAAAAAAAAAAAAAAAAAAAAAAAAAAAAAAAAAAAAAAAAAAAAAAAAAAAAAAAAAAAAAAAAAAAen/AHG3U291ejPJ24u1laouZCpjyamos3fo+dr1jbJhkknEgZ5Ixu1ypzfoK/Pxxro1x9jTnNqVyKtuusqoJJLVLTzzvFaNsrO8je1byrWU6d7cQUo3lalqQjJtNRVSMVhY5Ny5Unn0V7c3Fs7SFrTpyhK3pSlF29OpmTW3bquctblw0+Xe9uN2/mlCnN28upGIMC4nhGFc/wC0esGHso55wyxpbolj7C+XHtqk7vkle5tCexXbA2RljEfrJH+OJUBjkiKQnL7ELm9SAqxb2aL0j3vo+8q3NWpcW1rc1KNtWeZVK1PW1Ywi3hzkm1CL3ye1ZTWIL60Va8t6VCnCjXr0YVK9JPVhSm03KbW+CaTbS3NbEnkxslXJ24Wk+Ns9SvUTdmNbTTvWSIOOSsuY2swvLcTVPxZG1ydtnGRMXS+Qyd+Z8iR+GHqyFzndVPHDVjHXrk1WrFC1jbnnrp6XrxrW0L3R8rOleSULerx8K2ZyWYQrRioulKSTeW5JY28rUEtHUnTrztruNxUtouVam6M6bcIbJSpzcpqoo9Oq8beVI6HHOgmI23A+Jc97ibeteqDPsEpfj8Iw5HhCa5vnUoiEZdKMbtkSTMccfYtWFww11rbYwr1BzqskyC7roxt6xNw529XSlw7mvb2Fk7120Y98zdeFCnCU8yjTi5Qk51NTa0lFLlex40p2NNUade7u420a7lxMOJlWqSUWk6klDV1KabSWXJva8LY3yZyWOY7dx1uqRc6x5fHG7GviglmxVFqy3EpGsVGEiUVzoYfUqq+5io0KSUPW0m06vZUZRktc7m6lX+haZoOxV66VXXdfvVWmM13e6zgreKXiuWsk8tpNYmkpLAeja3fPe2vS1VS75dfWxSVsknx75XHD2JJvWeE9XVkUGWNEMRla9ZM2Q1K25atp4fgmRxFkzkxL8MS/B0wg7ZP3UyPwuaNLPKJBJaS6HvMgKvaTF6dQ1uLaZeUcuaiyqK6o80tJV++6NrfWLsqt1Gcraca8a0asqS1p05zhCLhNQ2uLUtmWnlLOKthRVCpc2l0rqNBwVZOlOjOEZtxpz8aUuMi3hNp5y03FpPGVORdNXjYXZnkyNaMl7AQCDVz1ydeCJRjWcsWBWOJNsWo/x/J8kgmMJm2NuREN89lLm7slYpflC5xbHWSPL+0cIParofRbwUdIq1ttLXlK1qVFbaTrUq8J3UqjcIzhCpWpa1PFOEcqSoY1Uk8VFjb11LF1q2jqEq9OPH2MKkHG3UMNxlKNObjU8eTcWnVeG8rxFuNfWEtOXPJOLt0Ms5Al6rEkf0yhLIrlLctiBr/I3/Lc3mhsBx5ic9nVSCLHRnr5I259SyCUH3u58Uo1c66Ku9T77UtpX0hxNWxpUacq8r6TxmbSp04w1pVG9WeYrZFLxcyxl5yjgo2fGQu6k6nFRtYrWTi5Oc23FQSlKLTeG28voTWWZDRHk7cMRnHuDJPt/uvGdVprsrFmrIeIsb0wxL8vri8YSVUagh2Q8oSGPSSOtWN49LVBBypquvskKgpnpc4rykpiJ4RNfPU0vcTqXEbGwld0bVuNes60KKc4rM4UYzTdVxWzPipyWEzoho+jGFJ3d3G2qV461KnxU6j1W8RlUcWlTUtmMtvG3CSOhgvJc5Wctss/azZWnkMw6w6qxd/yLsDmx0JcZDDofi9ob2t3bZkxtKOje8ys2XtL+wuUUjhVWx2XpHKtVVqE5ErJL2q6aoxs7e6pUalepdzVKhbLEakquWnCWcqDhh6ze7GUmRw0bVlc1rec4U4W8XOtWllwjT2as0sZkpfrVs27MozyieHMB4w5InlVHXXraVp2aicoftJkDmoNxZLcMzSGvMZz/aZcTIYPKXF+5zHIUT+lUxWRNcgXp3Q5tkTerSNi1kOKOrJ3F1W07orvuzdnOFK6wuPhXhOMoJ+LOCjtTwpRcU08Yzydyo0KWjL+VC5VzCU7eLapTpSi1PZrQm3secxes84exYNJGY8cYlgbBhdzxlnluzM7z/GDTMMmx9DApHCzsLztaaYS54xXuD6qUppkqaLirqXSZmtRN63m1PTIrUJ6BYt9Hb1ripO4jWtXQhSq6lKbqxqcfDDfGKMV4mHiLi8vpfJT1adKCpOnWVWU6etUjquHEyeMQeXiTe/WSSS5yCR1/b0byHf7fY8cn258MAAAAAAAAAAAAAAAAAAAAAAAAAAAAAAAAAAAAAAAAAAAAAAAAAAAAAAAAAAAAAAAAAAAAAAAAAAAAAAAAAAAAAAAAAAAAAAAAAAAAAAAAAAAAAAAD037Ycpls1prJOS5QYQy0v8A4qmHk6tKpxPMRoljOpicyekxcmb5YxSO7oK1cgVvkdYWxhX3kKU61uJKSqk5ZKoqwy7xVhoW0vrfSLubdKvO7uIUq04uM0nJuDi3jKy001lY29J6O60lXtKtlxNb9SVvSlKjmLg29jTWM5a2bHsfJvP3j84w5qfyw+LtxVuUj3PVnd2DTLI2PswSdxsmTjjY/N0KcmNwYZ9c7K3Q9IqxNPnFAxSBC9nKro/BVjbR2uP6I4El7TpXF7oSpZcS4XGj60IVKUIukq0aNRSi6eElmpDMouMtkm8tPJpGpStdKwulVUqF1SnKFWUlNwlVjjFTLk8Qlsess6rezB1WeJLymmKcI7DueX9ktB8f4Ul+Jp1AGmU46j2qSp22mi01Itj58DxAlwpj1xyhdfOWJYY6onJ6aYo3x9OmJepE6RtO3Hu7YtqWia9e2jTs9Jzr8bCUlVnexjazjtc6kq9TiparzhRcm1yPLSzcVNI0qVw6lzYwouEoxlTha69dSytWCp03JOedjaSjlttbyDsqYOf+VC170anmsktxQuyPrfrFFtUM9YWmWUoJjWVwErD7q89iuVLKT99jhMih+QGJ6Nd1Dgw9OKZ1iW9o6q4OyZ6SM/VQuFoi80lC6pXHF3VeNzb1qVCrXjPNNRlTk6cZOM4uOyMktjznGCGpRekLaznbzpa9vSdCtSqVYU5QxJtVFryWtGSeW1uezGx4ubQ+X6+aQ7qZ6wJFNrcaSgjL2okmwSxbRSSNsS7AkQ2QfCY3Jk6E1Q/mSWPSvCTbImU2Mq5S9oLGSSKCyTD20plvsWmx6Tp3OkdH211Ozqw4m9jcztITkripaQ14OXiuE413TlruMfGjlpScnh7WUqFnd17eFzTk61pOjG4lCLoU7qWrL9c5RnSUopOTWrKWMrV2lVtxMeUnxbq/mZm2Zzhphj2GZJSRqJosTY0j+rSjJOw7KokiNQevhv8AELC1ju3RqIlkkyVwfpW6xMtOTeQhSVvdHElEdmypaKq3lvO1ttIznSc5uvcSvI0rV6rXjd8z1XOeXHENdZ2tY3LqppCna1o3NezjCo4w4umrbjLhKWW48TT2RjjXbbhhPypYIF5SvJzxjzJHJO5Pxw/o08zxVyY2h0qj7qivROXWGbQh1mz+01VJ7ukJ+mNjoiRKFDctLrxpbQpSRUs2tt0+iLfjaWm6FaLUK+lL6LUo4zTqYTklJYaafivas4fMyPSNXVloqpSlGUqVjavxZZalCTlqvVeU92x7092GZGcsFk3CEXwdEI5rw7EnJeUWzBbylWUWhSaWfLYU3TDGUVaYhjyROTeqUI1iNZkx5zRMTmM442+OPactEmKIITknruXQVvcyuZTuoOPubQejrdvWWsozbnUWcpqUdTEop4aa2Il0rVoqjThbyjJXtTvythx8XMcRjlbU4vWaj0mWsrzhtptji7WPKGgWQ9P3aKsGuuNcd53xll5h1RLyDgTJWP281jkyp8WZ7jfZQpxm6klFuETcGpW4EnJ0TorSNJBCpPQ7hp2tpZ1rujpOjf67r1KlGpbSvXTuKdRuUUlbS1IzWs4tSSzjLaydcri6uKdtUsatpqKlCFWnWjbqrSqQ2SbdWLk4Z2ppvKbwnkxNxPm9TnrPnKaawZ92qwXN8s7dYRhmM8b7OR+9ug2C5zlDCBjKqhELRvqSMRVmamGTIijYhSSWsxbO9rY9SjGqkdzwwHPXdXtlbW+iry1s7mFC0upV6ttNyqXEadVSUp4cpyb267i3lbd72HLRrSrV7+2r3NGVS4oKlCtHVhRlOm04rW1YJL9bl7G+dYxRMeqU6095JzlS4hmeYYhT5Onb/pWoIxdCsrQjIkwj7HGs7Jzkb9JSoU8PbW2pZTV5cux9HRyOdr08YeVrigQJLm85Zs7yN/pvRlWhRuFRpU7qMqtWhUpQblDYk6iT2NYeUllpLO00VtO00dfwrToupOdu406dWNSSip7XLVbW15aSexJ7OV6T8za8zPBsfwpI5Y+Y/eEeeMVNOX4ilhU1aZU5s0aeli1Ekbps3N93SYxJCzERtVTUqobanOtUtt6rry0vra1+ioXULmVeEIVo8RU4qbqU3TUpYzrU5N+NH9blJPLytmGVNWhOjGjKUqclWpupHUmpSUd2JKOHCSe3bsxnammiBx1kP2+3X/aAAAAAAAAAAAAAAAAAAAAAAAAAAAAAAAAAAAAAAAAAAAAAAAAAAAAAAAAAAAAAAAAAAAAAAAAAAAAAAAAAAAAAAAAAAAAAAAAAAAAAAAAAAAAAAABzx7Xqf7fS7vcrXwjVLD2Yxtzz8nYa4eVtWMNYxt6NuX8px8fj8f1DKW17t/ImuffyN7dv2xlZ25+TY93W9/yAMLmXWkjI8oNVPft3b0sZ593L053LAANZWNmcNZx1bk87Oht8m8xtytvI+Tl2bVv3bdnSc8e38f1fh/2gkksLC3buj5c+0YeEstvZlva3jfnpZxx+Px7nzP8AYGMZaSTefl5m/p+nCMvfnlxjL+24fH4/hBLl2Z5ccv0/blGFyc2N3s6gGE8NpZXy47f7Qti5uhbgGP687fp2fN0GNvPy7d/s27Pm6B/V8fj2+54OAYS243bsJZ37cfbO/lZl7uX5MfSAwvt8vp38oAyAAAAAAAAAAAAAAAAAAAAAAAAAAAAAAAAAAAAAAAAAAAAAAAAAAAAAAAAAAAAAAAAAAAAAAAAAAAAAAAAAAAAAAAAAAAAAAAAAAAAAAAAAAAAAAAAP5vvsLtrcZfaXbThxuvupZbTj5XGt1aU7fzO32xhyjHfKK62l8/UxhvcslP05F58S/bBXuxHx1Ly17ew34ub/AFr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dORefEv2wV7sOPpeWvb2Di5+Sx05F58S/bBXuw4+l5a9vYOLn5LHTkXnxL9sFe7Dj6Xlr29g4ufksmeJ6/wCeJ7H0Esg2E8tzOLOvSutclieN5jImBy6CtUtq7oDy0MyxuWdDckatvVdHUGdHWpFKU3mHpzbLeSrpSwoydOrd0ac1yOW1bVsaxlPo5CaFld1I60LerKL3SjHKfsx8hcVNT9pfna8++w7kP4O+p+HtDT3Y0a08XtvsflPGFje2vbt6DZ6Pv8PFtVzyeI/6/SQg7NLqwOrmxPrY4Mr2yuCxpeGd2RqW51aXVuUGI3Bscm9YWSrQuCBWSclWI1RJShMpKMIOLsMsutpYU6kasI1ISUoTWtGUXlST3NdD9K3M5ZRlGTjKLjKLacZLDTXOntR143MAAAAAH8332l2XmXcaWl23X3VpTjwttpW6va+bXhSva+aNZyUYuXMm/t0c4W1pc7S2dLx0EeLFpyw64wy6tLeNaFl8a80uyvlW0p2qceFKc67hxurTjX5lKUtSrOrJyk+hLckurJ2wgoLC38re9/1dG4pBGbgAAAAAAAAAAAAAAAAAAAAAAAAAAAAAAAAAAAAAAAAAAAAAAAAAAAAAAAAAAAAAAAAAAAAAAAAAAAAAAAAAAAAAAAAAAAAAAAAAAAAAAAAAAAAAAAAAAAAezHko/MCYE9LKPtz5FHzzTX3yuOuP5qPbaJ+4KP8AG/OZsPFUWR4jdr/NS7KfX+zH7Ykj4j7Poj72WX4iH0nzTSP3ddfjZfQQCLE4gAAAAClXfISz6lUforxFX+Cn1L50b0/fx6yORSHaAAAAAAAAAAAAAAAAAAAAAAAAAAAAAAAAAAAAAAAAAAAAAAAAAAAAAAAAAAAAAAAAAAAAAAAAAAAAAAAAAAAAAAAAAAAAAAAAAAAAAAAAAAAAAAAAAAAAAAHsx5KPzAmBPSyj7c+RR880198rjrj+aj22ifuCj/G/OZsPFUWR4jdr/NS7KfX+zH7YkjH2fRH3ssvxEPpPmmkfu66/Gy+ggEWJxAAAAAFKu+Qln1Ko/Q3iKv8ABT6l86N6fv49ZHIpDtN9+i+osi2q5J3cFhw/hdhyXsHdtJg1rhj71niaWVx6M0QInKU22ZCktzcTDIlYgKUq5AscZEzMFpPOucTuJttt9Ld3UbbSltKtVlCj3tXcknJqUtmEoRzrze1RWG8vZv22ttbyr2FaNOEZVOPp4k0k0tufGe5cry8bDWxtFoDtnpsyQKUbCYsticRydVxLgsxYZtj7JEQflLUWQctQlSfGkqlzIiX0IUWqUiFyWo1TkmKWqWwpYQ3uBibvtb62vHONCbcqeNeE4SpzintT1ZpPDzsa2N9Jx17SvbKLqwSjLdKMlKLfNmLayRHmfXjLuvlMTVy1Fi4vTN+GINsHjOpb9HX3sixLkjrnWGym+kednWrMY60Z3HnML71tkTf1CnXJpR1OJ6pJRuaNwqkqTb4mrOjUzFxxUhhySUkspZSysp46DSrQqUZU1USTqU4VY4afiVPevZubxnG/dkmg/k9NuE21zFpGdi5PZsvJm5M6suPOzvHdxCxCsgirJac6sxtldYMmqZC0al3qWqkhJtlxfW6+y1zvsR3Re6Fr3rO8VSXEQbjKWpPWyqipe8xre+eN27JJ3nXVxG11Vx00nGOssNOLknrZxuT5d6a3k5O/IvcpezQl+nZusT05oYs0tL3JItGZ1iyX5SYUL5YQc22OuHYtOHjKiJyOIUWqTmI6H2viFMWrUL21MUhW3J4Y6WsJVFT45x1s6s5QnGlLCzlVGlBrpTfRkmloy8UHN0sqKWYqcXNZePeJt78rG/nSLeyzyRfKDYSxVN8z5CwJakgWNCESjIqyOZPw9PH2Bkrrk1KGy2GQSfyOYsliK1WSoeqrWIvrAh6Q5PdEDcjVqiNqWlLKtVVGFV8ZPOprU5wjPV36k5RUZdGG8rLWd5rPR11TpyqygnCO/VnGTj0yim2lyNvc2s8pHbbjg27k6ZDlq/V5rXJy9uUGPrNx78u1JdmVTfipLIrtfSsG2Lbb1qRWTddOq5MMQGEFXqzI5cdU8hPRPu6i90IUXcSWbeU+9+L8VrWiuMdRJ4ks41c527Y8poof5FKpxKf6uo8e5+MvFzqKG952ty3LnyXNr7yWe9W0OLWvNeG8J2O2L3+SKojF5fLMkYpxegl0iRKTEKluhxWT5zEFspoU5kK2e1awpnBuNfG52ZSVhjq0OiNGr6StLarxNSctf32rCE6mouRzcFLVxteZY3Pk2vNKxua9NVacU4bk5zjDLzjEVJrPRjOcNme3KSa7s2NNxuSpw42a1xZTKZLpfougyZgFDY14Zuy3ll6yXN4vNInO5QylspjFL565IS4bJ8gOKqj02X1scVzlxayjCuDR1eVS0vqrrSwri4cKu2o4Qy9VwjJvKSaaitnMjsvqUYXFpTVKOXSpZp+9Upt4ak1jfuz6S3dUeTdYNw+VMyPgHJGMEGrGHolkTITFkfCkK2Pxm9ZIxgrb4DPnqMxLG7rOnGQyTMxDbKokkKlr9CofL0TOxnq17p2NtZyJcmxc6Sdto+jVp1JV61SEHCrOjLVmtdRlKokoqDabwm1l7kzFGxVxeVKcoRowhJqVNVY60XquUVFvOstm1pbups1ztmiWyEgf88xqIR+BTl11rxeozTloqAZtwnO0jPjBA2lO7rLI+6RLIDy1z5IwI1SQuRpYEskrhHl6xG1PKNE5qSEhlhDSNDi7acpTh3xUjSp61KcM1XnCesvFy34rexrl3Z43ZVtevGCjLiIOpPVqRliGcb09rWVlEZwTWrM+ScM5o2DiERsW4e19MhRGVZqukEaYkTAsyE7HMURbm9E+u7c6yl1dXQqia5siiF6Xt1FKE9zTo0zgiOPmqXNKlXo0JSaq19d04qMm2qaTlJtLEUk98sZe7cyONvUnRq1ox/U6LhrybSXjNxWryyetyLcm28Ih5iZXOSPjPHWZPareH51b2RqSXHpktqlzdFZKBCRcpVnEJE1DlR5RdVCo8lOVzuqHGll23X2zNqCk3uipSb5kk28dKxsS27ugiUXJxSW2TUY8izsWPas9eSTtgcAZY1cy9MMEZxjBcNylAjWYqVRop9jslsbb5BHWiVtFLXuJuz5H1vSmF9a11at7oqonqpqkVdRWEKE5UdCvTuKUa1GTlTnlxbTi2k2tsWk1tW5m1ajOhUlSqJKccZSaa2pNYa2PY0Q2JSMAAAAAAAAAAAAAAAAAAAAAAAAAAAAAAAAAAAAAAAAAAAAAAAAAAAAAAAAAAAAAAAAAAAAAAAAAAAAAAAAAAAAAAAAAAAAAPZjyUfmBMCellH258ij55pr75XHXH81HttE/cFH+N+czYeKosjxG7X+al2U+v9mP2xJGPs+iPvZZfiIfSfNNI/d11+Nl9BAIsTiAAAAAKVd8hLPqVR+hvEVf4KfUvnRvT9/HrI5FIdpvL1zdXFs5BzlCS29crRWO21WubU40SqT09FjcYfH1ZqFVQgwuilIaoRJjDUx9DSL7ii77i63ll3W01aKlpqz1kni2rtZSaTSWHh8z62mWlKTjoq51W1rV6SeG02tuV1Pl2o6B6VKVP8HoiBahQceW38rc5IkFhxt5liJGZqi7LzEqS2+taJ05i5WqWXklUsLuVKVCitvVTjL7sLZp2aWzNjHONmfHntfPu5TMm3oiCbbSupYT3LxeTm6cbyt5XiKSh/u5I0hijb89qZVyR+ksTi6ZoaHByUSSUl1mZRkbYSUac813frTX5iKq0N9ihf1R5a7OoVuXpaG40TKMaWkdeUYuOkLmUlJ4ai1FqTzjCeNj5cN52DSEZSqWUoxlJSs7eK1Yp5ccpqKW97Vs2b0bfpInOSfwqfCSRQXUpQmg0fTnlXVpWpZxOj8qLNLurbWtta2GW1trWla21rTjStaCtTT4OXDW1OrJp9Du4YfypnfLK03QW56iT6P1KftTX2WUa0+RDlsoS8qzlR2If3cp0kGL9tTnxwtXqemO5xba5yaw1xU1M6qsMtkLU2vfVFF191XNClW1rVQTZfbY6Xpw7wt46q1VcWkVHkSzq4XMsNrqOLR9Sava71nmVO41m3teMyy+prOeTkwQ7yOy1Yc28rHYarUm2LeSD3NXLLTTzDLVS0guEVKVqaXXVocqK6WroWoM55tnSlHNvp1YznbaWwnozC3X1FJ7tjjJNJciaxs6DGjW832W8O0rNrlbW5t9GXnnzvOGT/7vZM/mU8dsaPK/zUWzh3O1w4/m8obS+/lP+A1P95AwvvPP+Fw/NZdPK/I5U74X5I15iaZ5Xa/38nNhWOQk5DQ9ZGys1pTHIjMzVZeitvabZ4ZcmhRMqKTW2OSpUgTlqSrug2Wl6aKcVU0iqrSrq7m6mthS4vC1N+HqKPPsznkwbaQUnTspU03R4iOpq5xr5Wd36/OOTOxNreZb7wIZU2cqLyEzbO072km7frJyX6GYpZLRZbI00qSZ+lJEgTv9rhWq+j2S7Fqy3Wi6tVlF1p9FNerUvEFjq94aS1cavfF1q43auXjHRjdyEt5rd+aP1s63F0M5znOss5ztyd/qt/8AenJp4dg9v+HsF5jr+YR1v+blL8XQ/wB9EzD781Ouf+6RqK5JfYls1l34xG8Tu0quKMnuLvr5nJjdqIiWR2xjmMm6GPBMstdC+pUjkcflUemj2nuuIMNIilya++4sw0kyy0hbu50e1Tf6pThCtSa2tVKSU0lv2yxq9GTisqvEXicsqE5yp1NjxqzbW3dsT8bHLq9Bnhyn2KfG2NKsX8nMidC1U1zHspmzaPKq0kzqilyxhC5S64f1sqcdYaaWW1zKKR+6bqWKt5xzNI2o0tUZYqodQ7m0dU7/ALupfteJRt6NtSysYqTjGrcYW3Dg2oZzhx3bMHTfU+8raFom9arWq1p7ceJF6lKL51JeNjnznced+yy8y+ywu266++622y2y2t11191aUtttttpW66666tKW0tpWta1pSlOIvesplv2b+Tr5MY5eY7iRR2RRJ6cI5LGJ6jMiajqJnVikTYuZnptUVLsNoQ4NjkQmXIzqlGFmUKUEF31Lvsvpbzbra11i4uKcHFx5NXGPkxsNpKSk1NNS5dbOflztOlGxqAAAAAAAAAAAAAAAAAAAAAAAAAAAAAAAAAAAAAAAAAAAAAAAAAAAAAAAAAAAAAAAAAAAAAAAAAAAAAAAAAAAAAAAAAAAAAHsx5KPzAmBPSyj7c+RR880198rjrj+aj22ifuCj/G/OZsPFUWR4jtsPNS7KfX9zF7YciH2fRH3ssvxEPpPmmkfu66/Gy+ggAWJxAAAAAFKu+Qln1Ko/Q3iKv8ABT6l86N6fv49ZHIpDtJvYNjszxbA8+1lYplRDhDKEujc7nMJ7Hooq6+SuJdR7HnXskWMaiXNlW7o5X/AWh/b25Vzf+HI1PPv50Lt6LrwuHDNaEJQhPWlsjP3y1VLVeemLaJVWqKlKipfqU5Kco4W2UdzzjWWMvc8bdqPxN2GzCdr0m1VMl/OwIjy8ZnhNBOx+L29TyubEDIHfKuyi1lpMrudFDTGrrFfIr45TndOo0UcrbVlHe1Hj++uL/V9RU+M1p+8WWo6utqcredXW278GePqql3vrvitfX1MRXjYw3nGt8mtjoyZN4m5VPlBcGYeTYFxVs9OIni5tTrUbEykt0PdXiJo3DqlVKOETh9jbpPIMkpcaaalSxCTMhCA4ww9CWmOvuvrz1dG2Nao61S3hKpLGs8zipY3a8IyjCT3LMot42bsolp313TgqUK8owWUliMmk9+rJxlOKTf61rHUWSp5Qjb9ZtUybtKswGKNn46hTtzRlA6C40vNTI0sHV43JLNiN0NrA1plIYuVM96hdF1Kk246rmccY722OFu/eNp3vO0VJd7zk5Sp69RJtzVTKkp68fHSaUZJLGFs2Gju7h143Lqt14pKM3GGzEXH3urqvY2nlPbt37SLMJbO5x1zymvzVhqb9h2THRqlzIukvY1EJD1dsnaRQhlaXrNKWB7YCuuqVWoK6sS1FqENDOe3HJDLbL7Za1CjXhGnVhrwjKE4xcpRxKDzB5i4vY+RvD3NM0p1qlKpKpCepKSmpPClsnnWSUk9+5bsc63rrMObC5gwAXlcrEcv7Ei834emmAsoW9YIw/dk+Jch0b6TCJ8ZKyPNWWjvRqQf29j1WmSt/UP7VvKLqp3VFW3o1+L42GvxNSNWmnKcdWcU0peK45wm1h5TzuYpV6tHjOLnqKpGUJpKLThLfHanjOOTauRn9kbEZiTa9LdVSJhzMCuGWyc6LIH2Pxe6puVCImVCCpV2UXMl0yL5kXJLa+shUisjt1Lem3M9XGtVdTt6LrK5cE6ypukpNz2QbUmtVPUe1La05fIZ4+qqToKb4lz19XVivGxhSyk5LCe7Wx0E+68cpbvRqnjxyxRgPYmWwTHTkqVLqRO9qiEsa2RevvNMWuEQpNo5JFEGXrFB5qxUuhp7ErUL77l5p163+ziGvo+zuKiq1qEJ1EktfMotpblLUlHWXRLOzZuJaN7dUYOnSquMOVasZJN8qcoyae3Y442rnyWDkPdvaXLGXMJ55yTlt1meX9d2LG8dxJPX5jiSx7YGzEsmXTKBVd63x+iWdOTTJ3Je8rn2fppQ+SVUqNpKHF5JrQqklO0tqVKpRpUlClVbc4RcsNyWHh62Y5W9RaXLg0qXNxUqQqVKjlOmkoTajlJPK/WrW65Zb5S2rtrNhKbIKtukuT3pp2MWzhfkdTk+PpWSNul8vdan0dnGxpYGxtjRKN2IVK0LqwEspcfc2patZ1zUoa1ipGblWtBW6teLi7dQ1FTlJyWpyLLk5Nrem5a2dpr3xW47vjjGq2tra6UU87s4SUd3JjBkVDpR447tQ+ZC333BiWGrlMUb3uZ5mlOP0pZr+2xFZGY6nhkRheJ4q1M5kzUxtWucWe2rMiRrasS4xxUKnFQUWr56kO8bZU7K1nVzJxjThPOq5J+NKVWTeqmktmcZ3YRPCXfdZ1Lu4UFGKk6koJOSUktXVppJSacntS3b92es5TjbxJu5uVlHN0eq9FY5soxwDEaF/OUGOqTGMAaiI/HFS0pUcoNQuEnOTuM2eG+pxvQ3yTuZNTTr6XnGZ0dauztKdGeHUblUquPveMqPWklyYjsisbHq5Ww1vrhXNxOom9RKMKes8vUh4sc7Ftk8z5ca2M7DBZkeXSOvLTIGNce2PbE5oHlnckt3MVN7o2KilretTX1pdSxQkVkEnk3VpXmmF23cO0O1pSTi1lSTi1t2pppr5c42bek5YycWpReGmmnzNNNNbHh5S+nZkknO2dsr7M5Xl2cM4S4+d5SnZ7YplcrUNbEymuprKxtkaav7VRprZmJCWhY2ZsbSCG5rRkUIRl1qXcbUwy/SjRpW9ONKjBU6cM6sE20stt7ZNt7W3tbN61WpXqSq1Ja85YzLCjnCSXixSitiWxbFyERiQjAAAAAAAAAAAAAAAAAAAAAAAAAAAAAAAAAAAAAAAAAAAAAAAAAAAAAAAAAAAAAAAAAAAAAAAAAAAAAAAAAAAAAAAAAAAAAD2Y8lH5gTAnpZR9ufIo+eaa++Vx1x/NR7bRP3BR/jfnM2HiqLI8R22HmpdlPr+5i9sORD7Poj72WX4iH0nzTSP3ddfjZfQQALE4gAAAAClXfISz6lUfobxFX+Cn1L50b0/fx6yORSHaAAAAAAAAAAAAAAAAAAAAAAAAAAAAAAAAAAAAAAAAAAAAAAAAAAAAAAAAAAAAAAAAAAAAAAAAAAAAAAAAAAAAAAAAAAAAAAAAAAAAAAAAAAAAAAAAAAAAAAHsx5KPzAmBPSyj7c+RR880198rjrj+aj22ifuCj/ABvzmbDxVFkeI7bDzUuyn1/cxe2HIh9n0R97LL8RD6T5ppH7uuvxsvoIAFicQAAAABSrvkJZ9SqP0N4ir/BT6l86N6fv49ZHIpDtJzxrrdmXL2Mc35hx9ELH7HeuLNFZBmOQXSGLtV0SaZq6rmWNKrWl5eW57kHXFybVqepEZb3pSj6j1VcSlINJMvhqXFGjUpUpycaleTjSWG1KSTbWcYjhJ73jOxbyaFCpUp1KkUnGjFSm9iwnnHW3jYtvLuIMExCAAAAAAAAAAAAAAATdrvrnmLa3K7BhDA0SsnGTpOjfl7JG75BGYvatSRhjcJI9m1eZe8sDCm6EzNa5ZSxW6EGKakdHSWHqjCSDIbi4pW1KVatLVpxcE2k28znGEdkct5lJZ6N+wlo0alxUVKjFSqSziLko+9Tk9r6E2QiJiL7c4AAAAAAAAAAAAAAAAAAAAAAAAAAAAAAAAAAAAAAAAAAAAAAAAAAAAAAAAAAAAAAAAAAAAAAAAAAAAAAAAAAAAAAAAAAAAAAAAHsx5KPzAmBPSyj7c+RR880198rjrj+aj22ifuCj/G/OZsPFUWR4jtsPNS7KfX9zF+DIciH2fRH3ssvxEPpPmmkfu66/Gy+ggAWJxAAAAAFKu+Qln1Ko/Q3iKv8ABT6l86N6fv49ZHIpDtPRxyXmw8ojPJkcqoiSQLArjZhXFeBHCPnyLX/EEkWTA2XZanypcnzAre4guPzMga7z7ioqgyZfJksRTFkpY4U2kEll2+d0la056QsG5VVx9Zxnq1aiSSg8OCUsU3s2uGM7c5bbLuxrzjZXjSp5pQTjmnB5y9uts8ZdeUt246vkwNW4zMtXdreUCfMcaq5Ny+hy8gwjr/jjaFxx3AdWo5M5CiaJlk6UyiHSp3hsCeL22ETEhLiuGlqrGtkckKtQij5vQm5exb6SuXTr21kp16dF05Sqyt4ynXlGCSjDKzLD/XSXjdKzs1sKCqUbi5cKM6uvq01VcY04yltcmnsws+Ksb3jZnKpuUMwxjR20LiOap/F9B8S7lY7zwkx+tjGjU8wqTE8q6/ySLqXBLL5VjPE0jemqyeR6fW3tpj22pWvmxy6+1wJUJzWopqxYVpK8lQpO8nazoylF3UKi4qrDHvZ1I51ZpvfJvK2chveUoO1jWqRt4XEKiTVvKDVSm3hZintabSwt0Vnc9k98oZshhHRPYjXrF2LuTy5P+VRiQa6a+ZLyqsyfrZEpg/TR3lDYuQOyVmNMuQs0KIuaW1KqvVMTIS6u8qPXvskXPlhpSAnSytal7b3M6t3cJwuriNKMKsoqnqvY8L3zy1sk3FRjFJY1s7XleNpWoRp29Bxlb05zcoRbmmpZjtTwtmdm9trJcm0GXta9OOVcb9FcVcndo8/YQtzThtryOty1hNBlbI0lV7Et+PpfJzIjM5o4uhmO2KItE+TtWPIfHkBUVjixpNVGtDggXXNhMdvRr3ejO/q13ccfGlWlT1KjhGPEcZCOYx2S1nTcptrLct+42r1KVtfd60bajxXGUo1NaGtKXHJTk1J51VFTSitqSWFs2Fmamag6x495ZTlDte5nhyJ5ZwFiXBWysni2NZwhTvhDO0kXwCSsrbH3p4Jc3dgkEZZH9XGo1O0SmkwZy+Domd+ud5qkyS7r162ibGqqkoVata1UqkcrbLWTeE9qbw2s4b2MitqVGnpC7g4RnSp0rmSjJbksbPkWUt+E89JG2nWUcRcqK27T6q5N0l0tw5KCdcMpZtwDlnWnCbVhWawTIuMEzaqYIy+yJtNenOTQVzov5zwW+rFC5SQmWkOSh3VuTWsYN7mjU0f3vdUrqvNSrUqdenVqOcaiqPVbw/eyTWtiOE+YxQrU71VqFShTi1SnUoypwUHBwWcbFlp7Nm3PoKrQDUdjh3J1LNwI9jLTjMGxecM0PmJ8fFbySjGTdhbF2KYU3qLpRIY7Ecsv7DE5hlV5lyItMmvVWuhzPHrEqpGWkR0kTfJMaQu9a+VrOpcwt6dGNSatYTdSc5ptKTgnJQS6svGHsw82dso2nfEI0Z1qlSUIuvJKEIweG4qWyTbW/kI35TTC+HK4L1HzvSOaZYr2gcciPWI9g8R6ZzzFz/iqUsJFavGO8oN0BxtJ5EyQxQa0ty9ll9CCiynh7ciTFFSCC2tHbvo+vVdS7oKV1O3jSdShO4hUhODaalDWmk2llY5XtNbyjBQt6rVCNedVQqwoyi4uLaak4x5c72sdewuflxM3YWw9sZsropgvRbTPFMVbz8PODtmaN4bb0OcyJI4QrFuTFZ2N5Q0qmdixbFlbfVshjtEGCMqUDynvmUgVqaPE5crk2NDUqk7eleVbmtOaVRRhKbdKKWUm4v30trbbztxjdtaTqwjVnbU6NOKfFuUowSqOWx7JcixhJLY8vJnvhnEV5matf8YzzRbkgtUMByq/GEJP1p2zmWHZXygMrhmQrGRA5Sw2XuycrMC/Mr2c7uS/HrGtaoW+pHExnijhHeuaSjjdw1qkeLr1Y3V/cXMOMlGvb06kbWEllqEVni9SGNWTes1t27NnXThJTo03b2dGjPVjKjVlCVeSk1Ft7HLXkns2rme7ZjzyUiZs1o5dDLGpWPIxA1WMmDMG18bYHuXY+hcsyqwR/G8NykmjDTHMsvTGqnsZRmoEKRFJU8dfGpNKibVFj4QrKVHFXdGko986Go3dRz43irZtRnJQbqzpKblBPVlzxck9VvZgi0e+J0nUtoKPF69dLWjGU0oxk4qM8OS2bGk0ms5WWYc8lP2Gbbbi7HP+bcNYAfUxWjufZE2wxmwTimKY1YpNEGGKIo/KY3jeORRthUfk6C2hiouQs7Ijd7nBUtcbldVqxSeb1aQp96WlrTpTqJd/W6cnUnKclOcnJSm5OUk92G2sJLdsILCaubqvKpGEl3rVaShGMU4qCUtVLCeEty3+kh/kpcbY7yKz8pmZkGAwudGQLktNqchQY2YRZjk5kLn0eth9Y/OIne9oFt0cl7F0tV1nkrPVG8tlVB9US0nqxnOk0nUnGWjVGcoqV1CMkm1rxcJPEsb1tzh7PlwRWMYyV85RjJxtpyTaziSbafXuzy5W8yw14nmG9W+Rfjm0izTzUzYnNjxv3JMMs79sdh9qyEkaoy4YXPlJ3XChN7O8yNC23MColkjjpIKMTY6Pl8iJQmOLeTzuWvTq3Wl6tt3xXo0Va05SVKermXIs8mtlttLLSSzsTJqNWFvo6nW4mnUqOvOMXUipKOzf1rCwXzotrIw36M5P3yacM6RzzYbPOx0lxdi2IbaveN4trPhjGrchUyWXvMJx9lSQMkPe5sZJK1j0XYlyt8UxqLNrUubLrG+yWtz7i+ucXcLKdS5hb0qMZ1HbRnOvUk1iKcoLWjFLa3lPKW3ab2lDNtO6jToyr1KjjB1pRjThFNp4jLY3lbMrC2chCfKmYcxDTVXXDPh8d0uxJtlZkCR4gzVjDSefYtd8ZTSG9aXOSY/ywVj7GMnf2WFOqUtrWR6TqEdhVrs7uhR6wwhH2OtTdLoytUdzWoRd1O21VOlO5hOMoyziUNaay0lhra3nO3BFpCjFUaVaSoQruUoVI0JxlGSxmM9WL8Xbsezm6EaasG5VLwjlmF5VNxti3LxcOcz3AzG2a4nbOcXSstQ3rG65BL4pcsb7XhCVRbVcmJqsJoS5JUSviZVP1O+4r0uOpVKWvOlrxcdek9WUV+5ayljk3ldSqKlVhU1VPVlnVqLKfWlv25Za2RZfTIWQZ1PrYvEIPbN5jJpfSFY9ZexyAxCklelrzSLwiPdJWdYYgwUW9ao0zdLVda2ZIiQ9IP6h1W7eMdSMYKTlqRUdaTzKWqktaT5W8Zb5WyOctaUpYUdaUpasViMctvCXIlnCXMWcNjUAAAAAAAAAAAAAAAAAAAAAAAAAAAAAAAAAAAAAAAAAAAAAAAAAAAAAAAAAAAAAAAAAAAAAAAAAAAAAAAAAAAAA9mPJR+YEwJ6WUfbnyKPnmmvvlcdcfzUe20T9wUf435zNh4qiyPEbtf5qXZT6/wBmP2xJGPs+iPvZZfiIfSfNNI/d11+Nl9BAIsTiAAAAAKVd8hLPqVR+hvEVf4KfUvnRvT9/HrI5FIdptC5PDcHAWAYJt7r/ALQxHLT9gzb3G8PiMmfMFmxG7KUQeseyBykEZcmJDO17bFliNQe8rqONHBXdcVemRcxItKvUE1rr60rV6ltWt5QVW2qa6jUTcZJxaaeNqe0sLS4o0oV6VaMnSrx1XqNa8cbcrPI+vfj5ey1T3ZwDiWB7Qae50xtlLKmi2xcrRydlsj7/ABti2Dw9J4e7mXwPKERPVFmY/Wzc6PJmVum7KrLSsT4paG1PRddGSHiOSXF1aVqtShc0KkKd3Ri47VmnNTS14Nb1FteK87OnajNvc0aUalCpCdS3qvKw0qkGm8NZWHLdle3BC2zUx5PUvH7BANNMR7DGyS2W3SeWZ82cmEaJnR7LY1KW4nGkaxnitcdjVvjdVhpL+rkzre6zA9wT2oiFiRqvuS0lt6d9ryqXVWliVPVhRpR8VN5zOUntbe5Y3LPOQ1pWqjGFCnU1lJSnVqNa2z9ZGK2YXK+V45i+uUw3ExnuXsDjDK2MGOdMUehWvmGMTuqKetjA1vKiRY6SOSd7Wt6ePyeToTWVVesKq1qFDikXHWWmVVtyGtttLtbC1qWtGrTqOLlO4r1VqvK1aksxz0437NnSbX1zC6q05wUoqNCnSece+jrZfNjbsbLu3R3ixRsZyq6/eaER7IjViVXlPXGcFx2VNMbRZEtacQQzFMckqe9paJa+RqjguWwV3NYyrZbcmUpVLdevVthxykhJFZWdWjox2c3HjeLuINxblFOrKo4vLSykprOxEl1dQq3/AH1BS4vXoyw14zVOMIy2c/ivH2Ztl5ObZvHOy3LK76bSRCIyBVjWf6obAzZDCcgENbK/ObE2tmKUy5gkhUfd5S2ILnWjUsRnXtzs7WlpVNh1L7jOcTZX39vUt9E2Nu5JVYXNtByT1oxl42Gs70ntxjk2o67OtCrpC7rRi3TlQuJOL3uGYtrkw8bFl+01+wrdfk+NRcWbAOOj2J9sFGy2xeH5Jgo+U7ISvGaqC4Lx/P7yL51THJuM6NrvOJEeWkRJGZ/lzExK0R7W0uhNEiakjj8o65Wd9dToK7q0eIozjV1aUJKVWUNsG9ZvCUllrbsys4IFc2lvGq7enVdWrGUM1JJqnGW9LG99OMohzV3dXXwvVSS6Kbx41ylOsAX5PszXirIeCniMt+aMK5EOaLmN8sYG6dc2HSaKydvuNsWsjsrbyUKlwe3Cy1e4rmtWwT3FnX75je2lSEayhxdSFSLlTqxWdVNp+K1nC5Pl2kVC6o97u1uYSlT13OnODWtTk1h4T2PO/aQTshkHR8yuLIrpzhzMMcZYO7uT7N8yZ9mDU75gyke5K2o5EzqoVB1duLYaxRMhAqLabGSi11db3Cpjq5lmEnXrZaFO8arO6q025w1YUqUcQhse3Wbbb2vO1LG/aiKrUtk6SoU5xUJJynN5lPanjCwksLPK+TcXhykO3sK2z3/y3tzhpplcfikwesWPkRaskM0dTyZGsgGMsfRFRV/ZGd9l8cvJOfogsUpkxb06J1bSclquLJOOUISdbC0nbWMLWrJOSU1Jxezx9+q9ja5nhNcy5dru4hXuZV4JpPUcVLfmKjlPbhbU1v2p8+w2WS3lK+S8yRtzCuUZyDrZt667Wp5ViOZSvE6bImMk+t7PMcaooqxt05jMgLTkZPki6Mt0UaX5iiLujjUbkEgbUqF+UIWdYu418dH6RhbTsYXFHvdxqRjU1HxzhPLcHyLfhzW3GcLOG+2V7ZyrwvJ0arrqVNyhrLi8xSSmufCWVF42pZWWYiYj5R6AYf5XqUcoa1wWYv8AiuW5jzJNXGCrqsjXOyohmlmlzM6Jieouriw1kEcpLTHBCn69FoHg1pJRHuTUUvNUo+qpYTqaKjYOajUjSpQU0njWpTjJbM7pauN+zO856d7CnpCV3GEnTlOTccpSxODi9vOm29h0Ote5OsOkG96nMeu0HzlkLU5/gkkxbMIJm5dAmbMb3B8iRgptmiW1fB710RTqGl/LSusdKLV2murc1ENjo6NahyUL0W9e1uLuzjTrzpwuoVIVYTprNOM6ck4PG95WVLPK+g1oXNG0unUpRnOhKEqcoz2TcZrxtuMZTw10b95knijdLkpNVsc7nQzWzFG8D9K9pdRs1YEaMmZxdMMKlcLd58y0b4/EioZA3xmaKQVxc70z3MJ6rdpBMUBkWZW+Ow41K7PV9vLVs9I3NS0nXnb6tvWjNwgpLKSactZ5beMJRwktu17Dohc2NCncRowrSlWpzi5Txs1s4hsxsxtb37FjlxhG87dY3ceSriGjhDJN7MsMG67jsiskJraw0x2bBleI3qAFtSZ2skpklvldrw5EKb0JsSJZ6Nlpp1r7crtsRGdsLWpHSNW71o8XKhCklt1taOc5WMYxJNPPPueM8cq8XZU7fD141p1G9mrqvYuXn+QvTVPdLAbZq7NtFt2sa5Mn2ub7k9Lm/Hc4wk+R5uzPhPKRLFSNOjjFEE4r2HSNhkbJSqJcwu6ltSojFz44F2rnB1IUNelzZ1ncwvbWpGFZQdKpGom4VYb0m1ulF7ntwuTab29zS4iVtcRlKlrqpGUGlKEuXGd+cvYQPtTNtG3BhgUC0yw9mRiSRlc/u8zzbsPMGlfljI5rzYgLbY4bB4AquxfEI1FqI1F7ec12Ob86GrueucieoKKOPRbRvE6k7urCWsoqnSpxxCmlvetluTl8ix07XFXnatQjb05pRbcp1JZlPmWEsJL29BCGv7hgxqzLjxw2WYJ/KMEopASfkxgxY4NLZPnWPlkKK1Sx1a+HJW21ReuojuVpzl7SatbbViNE9si1QmdUU1fjnRqKg4Rq6v6nKccxUuTPQ8bd+7YiKnxSnDjoycE3rqMsSa6ORPZ8qaLKyEdBVM9m6jF6GStmND5dJDseNszVt7hL2+DmvK2+JopUvaSU7WtkiVhuQEPittIJQKHMtUcjKLT3l202hr6kOMcXU1VruOyLljxmk9qWdxpPV1pOCag29VN5ajnYn04LQGxqAAAAAAAAAAAAAAAAAAAAAAAAAAAAAAAAAAAAAAAAAAAAAAAAAAAAAAAAAAAAAAAAAAAAAAAAAAAAAAAAAAAAAezHko/MCYE9LKPtz5FHzzTX3yuOuP5qPbaJ+4KP8b85mw8VRZHiN2v81Lsp9f7MftiSPiPs+iPvZZfiIfSfNNI/d11+Nl9BAIsTiAAAAAKVd8hLPqVR+hvEVf4KfUvnRvT9/HrI5FIdoAAAAAAAAS3h3O2XdfpA+yrDM8esfSGTQ1+x8/OrHVJapc4ZJ6JLX+PKKq0yovoLpahSdJ5llh1aEWcw2z+Vxjq0KNeMY1YKajKNRKWcKcX4rWMbVlvPyElOrUpOTpzcXKDpyawm4SSUo8ux437yJK8fm/hEhGAAAAAAAAAAAGXuzs5gAAAAAAAAAAAAAAAAAAAAAAAAAAAAAAAAAAAAAAAAAAAAAAAAAAAAAAAAAAAAAAAAAAAAAAAAAAAAAAAAAAAAAAAAAAAAAAD2Y8lH5gTAnpZR9ufIo+eaa++Vx1x/NR7bRP3BR/jfnM2HiqLI8Ru1/mpdlPr/AGY/bEkY+z6I+9ll+Ih9J800j93XX42X0EAixOIAAAAApV3yEs+pVH6G8RV/gp9S+dG9P38esjkUh2nNKdunHjSlfB+YN217uz7fIFtf2ZzWlbadulacadrjThxpxp3f9nH5nb8vgUovOrJPkeMPmeHhvD+3KZaa3prrTXznFKca0pTjWte1w8vt+ClO2GUtraS5W3hLpb5EEstJJtvZjp6DmtOFfKr2vL49qvl/g4/MpXt+nQZ2NZi9ZYznKae3GVjk9oxh4eVuzsw1nbufLzc5x/V3PK+Pq+EH8m5dW77Z6cmBdbdbw423U4048a0rSn4eHpdr5o1Uot4U4yf7mSf9Zs4ySy4yS52ml6WhSl1a9qla14+VSla14+l5YNqPvml1vHzmEnJ7E2+hNsVpWleFe1Xw0r2v6q0+PzRlNNJxakudbV2bOXeMNPDzHrTFeHGvDyvUGXjLxu9Bg4GAAAAAAAAAAAAAAAAAAAAAAAAAAAAAAAAAAAAAAAAAAAAAAAAAAAAAAAAAAAAAAAAAAAAAAAAAAAAAAAAAAAAAAAAAAAAAAAAAAAAAAB7MeSj8wJgT0so+3PkUfPNNffK464/mo9ton7go/wAb85mw8VRZHiN2v81Lsp9f7MftiSMfZ9Efeyy/EQ+k+aaR+7rr8bL6CARYnEAAAAAUq75CWfUqj9DeIq/wU+pfOjen7+PWRyKQ7T0Icihq2ZJsdbYbpt0BxDkTJGuyaBRLAaPYZ7Z47gTH+QJo4KFcrz7lB1kahMy3NmCIajLljchOLcFShcrqa0JkMpTRl3RUemLrVqW1o6lWFOtrSq8SnKrOnHYqUNVOSlN8yWzrRc6Moa1OvcatOUqOFTVVqMFJ5zOTl4rUV0p825J4+8qtjblBHi3GWye2+esT7dY2kt7jjzHWwevUzgs5w03Pyc1ye3PGiZZAoxC25ifyikS94sQHRtOlcyCHG9rcHBQ0PRLdPo2rYrXt7alUt6iSnUo14zhVawoqpJVG3LPOm+nBBf07tqFavUp1qbbhCpScXTi3mTgtVLGMcqfLtbRK/JJYngWvhkB5Q7YOOoH6jpnGG4C0hxdISjE1cnZ2kUnZmWV5sLJPtuMcIBrkzOStxsdUjeqbFuULm1kSyWKzCPNt6iPSdSdxrWFFtLinVu6kf/d0Unin0TrPCWd0cvBvYU40dW8qr9eqdvFr39V5zPa8uNNJvZ+uaw00Yv8ALU/zpe5v10Uv/U6LifQ/3ttPxb/PkQ6U+77n9/H8yJIfIfY0gc03LkWQ8ixZnnLFrBrnmzZ5DDpCiKcWR/k2MmduTRYtwRn0uJOo0vsjRSJF1Us2wpzZ0R1S7ql04aaYqThawpwnKDuLijbucXiUY1JNy1XyNqLXU2baMhCVxKU4qSo0atdJrKcoR2JrOHtknt5UsNGbGjG4OyfKll7u6nbkz9LnCKS/UPNuaMVkyuKRRFZifYDHNI8px5NoYpjDOwuEcb2Xro42KWBqWJ2lemuub1KQxA5vSdy47y0oaOVpcWkXRqK5pUaijKTVanVUlNT1pbXsym0+XdvOu1uq167qjcSVSEqFWrHKiuLnDDTilhJbdqy9i5skC6j5Rk+lPJB5p3G18q1wzZ3LW8rJp8ZmYxlbHyYQvDTbhBDmVwZoEc9JnBFF1kjkVhieQOCNFec5JbGpTfS14i8TdWKavGN7pWnaVsyoUrWVd0sy1Z1JNKOuo41kk93Qsoioydro+pXpNKtUr8Wp4TcYRTylnOM7XnsRztrkmUby8kbhvdHORqCT7L4K3LkGob7ljrKxM8myRil+xMXluPFzFSwtjYU9LYc6KEbOxmqiamlEKH91PNPeJA8rXDFrCNnpOraUcq3q0FWhSbk405xaUnHLeM6yWFyb+d4rync2ELiph1adWVOU1FRc4y3KWqlnD5ec0MC8KkAAAAAAAAAAAAAAAAAAAAAAAAAAAAAAAAAAAAAAAAAAAAAAAAAAAAAAAAAAAAAAAAAAAAAAAAAAAAAAAAAAAAAAAAAAAAAAAAAAAAAAAPZjyUfmBMCellH258ij55pr75XHXH81HttE/cFH+N+czYeKosjxHbYeal2U+v7mL2w5EPs+iPvZZfiIfSfNNI/d11+Nl9BAAsTiAAAAAKVd8hLPqVR+hvEVf4KfUvnRvT9/HrI5FIdpvT5OhTbstoBvHyccNlkXjewmUZliXOmC4zLJG1RBvzQqgTq2Vm2MW6RPipGz2yu5sYGd0i7OtVJLXNdeapPVpGdreXFvpb//ACa9tL+cHKhThUpVpRi5Olr41ajSWdVYw3vWzGwtbL9XtLm0jNRqzlCpTTeqqmpnMMvZl8i2LG94RfOXsbyzk/uSFynqjtPexM+xWzm0cGyDjnX0qVxWWSnEULx81NRkkzK/Fxd3fUEbUTijMTASkhi0pxXtyhAaRaoKTvydo1pTjfaTp3Nrl0KFCpCVbUkoznUWIwjrJOep758nM95vVpu0sJ0LjCq1a0JQpKcJSjGL8aUtWUlHWSaznY9nVJMf5STk99jcwaSQB45PPKEeS4Md8RYcwKjaNv31NEccpC540GpJKbEEON0CKTyRwfD0r3NX94UmSOdnt6SyRPim5OmNI0lYX1CF3Uje0pOu51KrlbNznsaS1nVlhRjsiksLG57zMby0rTt4StKiVFQhTSrvVj4yberqYbk3lttZ3PPLEPLJReAbHcqvJMAa74bWw7P8kzQXj6fzOU5ZtXxrL82mbZj5DCHBA1PqFpaMYIGEuq9EuTkubnY7XLyj+daoTEpjpNEyqUNGRr16ilRjRdSEIU3rU4QdRzWU26jk8NPC3YxymmkoxraQlSpQ1arqKE5SmtWcpKGq1lLUwtm2TWX0Zcf8lY4seonKLZY1x2Vk0YxrZkjGWw2lM7mauQtq2IQqYSogttQLlMlQHHtBjUpmEUb2C12vUktqS52KWuapClTqjCJNJx75sKVzbxlVVOrQu4QUWpypR2vVi8PW1ZNtJZ2PmRrYqNte1KNeUYOdOvbSk34sJS2bXsWG4pZ6UZW6a6iZ25J1FuttduG3wfFLEh1EzNhbX2xVkWGydTnTNeS1DEhgaTH7JEHd7e32KnltByt6dlCJqNaWpzSvKtPY2tMnPY+W6u6Ok+9La0cqs1c0qtZqEoqhCllzdRyikpvOEny5ztwn0W9vUsHc3F1inDiKlKknOL42VTxYqGG5PCitqS2PPJsx51Ax65bq8k5mPR3CTnHXTajHm78e26jmI32TR6JPmVMcOmFk2HXZPjpTJ3RpbHt9i64ha+SBvMWpaI2ujbYWce5PbWhUy3TVlpOjeVVJW9S1dCdVRclTmpJw11GLaTjFvWSw2+sit07qxnbU8O4p11VhDWUXOEk1LU1nHas7UnlLL5cHO30JX6O8lPiHRHLLkwpNoMsbhyPbbI+MGiTR2VOuIISy4sKxPFmSYqYu5uzW3PMtuKb5I2pKL1B1E5LsmNoWajMsL2tZd+aSqXlNTdtToKhSqyhKEakpPWnq6yTaWI4eFy/IuYu0soWlVrjp1XUnBTUnCK97rYyk35Oek0QC6KgAAAAAAAAAAAAAAAAAAAAAAAAAAAAAAAAAAAAAAAAAAAAAAAAAAAAAAAAAAAAAAAAAAAAAAAAAAAAAAAAAAAAAAAAAAAAAAAAAAAAAAAPZjyUfmBMCellH258ij55pr75XHXH81HttE/cFH+N+czYeKosjxHbYeal2U+v7mL2w5EPs+iPvZZfiIfSfNNI/d11+Nl9BAAsTiAAAAAKVd8hLPqVR+hvEVf4KfUvnRvT9/HrI5FIdoAAAAGXhLOxblyLqXIAAAAAAAAAAAAAAAAAAAAAAAAAAAAAAAAAAAAAAAAAAAAAAAAAAAAAAAAAAAAAAAAAAAAAAAAAAAAAAAAAAAAAAAAAAAAAAAAAAAAAAAAAAAAAAAAAHsx5KPzAmBPSyj7c+RR880198rjrj+aj22ifuCj/G/OZsPFUWR4jtsPNS7KfX9zF7YciH2fRH3ssvxEPpPmmkfu66/Gy+ggAWJxAAAAAFKu+Qln1Ko/Q3iKv8FPqXzo3p+/j1kcikO0AAAAAAAAAAAAAAAAAAAAAAAAAAAAAAAAAAAAAAAAAAAAAAAAAAAAAAAAAAAAAAAAAAAAAAAAAAAAAAAAAAAAAAAAAAAAAAAAAAAAAAAAAAAAAAAAAAAAAAPZjyUfmBMCellH258ij55pr75XHXH81HttE/cFH+N+czYeKosjxHbYeal2U+v7mL8GQ5EPs+iPvZZfiIfSfNNI/d11+Nl9BAAsTiAAAAAKVd8hLPqVR+hvEVf4KfUvnRvT9/HrI5FIdpsf1J1+0yd8EZc2Z3RzbMWaMQuUtGNsda8a/P+MyNkMnTJ2QpXdVKbUOQ7XZLHMWxtAoJIcZIdFXJK5rjXRKjckjqwEMkk4LqvdKtTt7WlFynGU51qibp01HGzxd8nlNJtbM42pnbb0rfi6la4m9WLSjRg0qk2+l7VFcskuR9ReW1eoesKPTnFu+GmkyzWZiSSZsc9aMjYz2Othi3JURy6hhq3IqRxYJNjplYopI4U5RRNWl1TWpvdG5bVBdcYtMc17dG47W6uO+qlldKm6sKSrQqUsqM4N6vjRberLOdiyscpvcW9DvaF1buahKo6Uqc9rjJJvKlyp7Ft5eUlRfqHye+qeD9VJLvXMNtZdmva3GbDsS3QnVVXiRijGLNf5yaYTj1ykTtliKPpsym8iTIHF2vamVYwokJ5TjHXGqCxma5LMoe+r26rXEbPiYUrafFOdWLk6lVRzKKSa1VF4i3te3OCXva0tqdF3XGyqV4KoowlGMYQecPO1tyWGk8c3PnETlEdP2zS7YWzH0NmijJOH8h46guc8C5DXJE6FxmOHMnN56+LOTolSVolo5IViF4j61YmJRpnc9mveUzY0p3EtrR9tjdO7oOc4KFWnUnQrQTyo1aTxLDfI8qS68HLeWytqyhGevCpCNWnLldOedXPJnY1lbHjOzOD+eT51Hje4Gb3yLZFyOXiLCuJsVzjPmeMilpk693j+JsbEIT5FbGG5XfaQvkzqpc21pbbbi13W0tWsfqtD4WzmMy/N9cztaKlSpcbVqTp0acdrjr1HscsbVFJNNrczFpQjcVXGpPUpwhOpUlsyoQW3VzscstYXW8PBmbGNRuTc20xJtq46WzHcqB5k1awfO9nC2naA7DckhGSsN4uLTXzNKivxRF2N0iM3rRzbKNiVc4PbXRQpSJqmrU6lxcmHgnd31pVoK7VvUo3FZUU6SlGVKclmCes2pJ42t46Fz9cbezuadbvbjYVKNOVXFRpxnCO/qeMYWd5CepOoOtztqdmPerdGaZdacGQrKLHrxjPH2vdIkTlbJuc3iPJZytSKH+fMz9EonEY1CjyXRYoWNKtW9WqHO5CrRr48gYpjPdXddXVKytFT46cHWqVKsXKNOnF4WIppuTbWVlLVfORW1vRdCd1c6/FRnqRjB4lOeM4y9iS6Nucn87gag66x3VrB28OmUvzA+YFyVP5NgzIUKz52Eq8nYpzfGms2Tp2ZY/Y+bmWMPrHLYmSsfGOqdlQrELc3pFrgeYpfrmiP7Wt1cO5rWd3Gnx1KMakZ01iE6c8pPVbeq009izhYeebFzb0lQp3Ns5cVOThKNTDlCae7KSymu3czVwLE4AAAAAAAAAAAAAAAAAAAAAAAAAAAAAAAAAAAAAAAAAAAAAAAAAAAAAAAAAAAAAAAAAAAAAAAAAAAAAAAAAAAAAAAAAAAAAAAAAAAAAAAA9mPJR+YEwJ6WUfbnyKPnmmvvlcdcfzUe20T9wUf435zNh4qiyPEbtf5qXZT6/2Y/bEkY+z6I+9ll+Ih9J800j93XX42X0EAixOIAAAAApV3yEs+pVH6G8RV/gp9S+dG9P38esjkUh2mVGD4lM8ZM8d3EletzPnbXCLZIc8UviWf1fS8WP2RXSCL3JFEZGsiD8xyZG5NTc7N8ybKErUaM5chayVhixKoOblfLXlGq3aQuXQuJx1o6mrxqimm3FSTWORves7GntOikpQXfE6Kq0k3B66zBya2JtNNdaNsu9GRovtdyS2u2xuKYSk1axxhrbaRa0v2psANZ/4lX3IT7itVlEzPUeOoztMvXy5QzGWRdeVMnWaqkqRY53M69qrSSrZVV2dOVppStb1ZyuKlahGtG4ntqKClji5b442aySwtu7KbdhczjcWFKrTgqEadVwlSi/Ek2vfxWM5y3nOdmeghPlj05/W/kpVtSjKI1HI86XpCVHMu6gaqQFT+5aQWZw6necntVpanF21reVRQTW+lLTbK3SaG8VaQi9ko6RuG+qSg4vqazjoXIR6SWZWc1nUlZ0Yx374JqSW/asrPWiu5aNOcyKOTIhTqTchlkI5J3UZhl7MotpavYHkkma1MZXQrjW5M4I7eJpyQ3gYUWeUZW3mHWVu30OsrSM1hwnpK6cXnKklqZkufflPr5jXSWYys09ko2VDK5Yvxmk+Zr085pqjsefpc/MkVirK6SOTSR0b2KPx9jQqXN5e3t1VloWtpam1EUcscHBwWKCUiNGkKMUKVBxZJVl199ttbacoRg5TcVGC1nKTSUcNvWy+ZPbj0ldFSk1GKblJ4Sjvbe5Y5TdnltRFeSk1nyVqjHXZmlXKB7XQRJEttpOynoXhm1fwS+0TOy7Whgd0tx6N1yPkJP0P+OJcnNVM7a1UTNDaSoWIo9KxT01LSdzC5kmrK3k5W8Xsdaru45rCerHL1Nu3ay0qONjQnQi1K6rRiq0lhqjDOeLTW+T2a23Zs5GkWqhIPVfwep6qmKMNo2cr8mXuNSrbr6JUKjT1C3kKVFbaVoWSYvPITWGGc2y5QZYVbXn3W21xjV09rPYp2LUc/uZxzh9eOwb9EpLbq3OZ45MptN+zqKypJjB/B7Cy3ki9EZOuVgOeYfYotpbe8tTLq8QzOzw32VrzjUKJ1bF7OpVW06mWvK6LddS++yl2y26czHbxdk1PlSc5x1fzH1NbRjV0Ttyte5zHp1VtwuXC+jbuRpQFwVQAAAAAAAAAAAAAAAAAAAAAAAAAAAAAAAAAAAAAAAAAAAAAAAAAAAAAAAAAAAAAAAAAAAAAAAAAAAAAAAAAAAAAAAAAAAAAAAAAAAAAAAezHko/MCYE9LKPtz5FHzzTX3yuOuP5qPbaJ+4KP8AG/OZsPFUWR4jdr/NS7KfX+zH7Ykj4j7Poj72WX4iH0nzTSP3ddfjZfQQCLE4gAAAAClXfISz6lUfobxFX+Cn1L50b0/fx6yORSHaZuao78Zl1KjmRMdR2OYly/hXLVzYpyLgfYGBE5LxJJnhkutuZJIawVcWV0bJE1VsL6M6Mb41nG3J0Bi6is1oZzEHJc2VG6lTnJzp1aedStSlqzSe+Le6UXzPZnadVC7nQUoKMZ0ptOVOotaLxy9D6V0dOf32n39zFtTC4DiZziWHMJYLxk4uEgh+BddIBTGeJ0MvdiT0znNl7KY7P7u/S1UjUqEVrw/PzmYiIVudG0tEa9PZjji2saVrOdVSnWrVIqMqtWWtLVxnVXJFJ7cJLas85m4vKlxGFPVhTpQbcadNYjl7Mtcrxsz7CVcNcqlmTF2HMd4LnWEdUNpoNhpydnDC121GGTcnv+IyXxYU5ujLC3xvlcUV2x5S6ElL6s0gq+o7OjoG+yy1nZ2Vtboq2jaVSrOtTq1redVJVuKliNTC2OUd2VuysNrC58yUr+pCEKc6dKtGk06fGRcpQ3t6rzuztw+XaY+TLdLM2Tttke52WbIVljKiWdRicKGGfxVM74ydLIfc3lR6GOMITHoEt8Gb2xrQMtjGlVpD7m4jqlXCrmYc43zws6VK1dpScqdN05Q1oSxUzPOtNS367bbzv9BBO5qVLhXNTVnNTjLVa8VqLyoteSksY5Vz7SQsA8oLkXXLcKV7rQbD2ua/JEkcp47tcLf8fPtuJseuk+X9MXrscRWMTSMukXVMyM1axRsyySq7m5mc3FOdVapUdLs0uLCFxZwtJVaqhFRi6msuMmqa3TbTT1ljK25aJKN5KhcyuY06blLWajjxYubTervw1u+Vk4O/KtI5A6uj8/cmryXj0+vbgtd3l6d8CZccnZ3d3JSYscnR0cVuwpyxe4r1h56tatVnHKVSk0w880w2+++7nWjKkUorSF5FRSSSdNJJYwktTCSxu7WSyv4ycpStLduWW21LLbby8537c56OrGOGpu+WYNRWbJ8HjUZxNlzDmZ0jQRk7A+foNTI+I5Yujiuq6Nv6qPlurE5t8gYVN1xqB0ZXxsMvMsRHrrFihnZDm3purKndOnKUp06tJNU61N6s0nnKztzFt5afLh8iIKF1OhrxShOnU2ypzjrQbW7Zsw+TK5PQfjtpvXlzb5uxlEpVGsUYnxPhlueG/FuDsCwemO8Sws2RqiVskd2yPGOj44qnyQKk5B7o5u724nmGFmGJ+jmLXC9XtbWVG1c5xdSdWrjjKtSWtOSW5J8iW142JPONrecXF1UuFCLUYU6a8SnTWrCOd7xyvp5sLnMLq8eNePl+GnD8A6m87c5zy/2HMcAAAAAAAAAAAAAAAAAAAAAAAAAAAAAAAAAAAAAAAAAAAAAAAAAAAAAAAAAAAAAAAAAAAAAAAAAAAAAAAAAAAAAAAAAAAAAAAAAAAAAAAPZjyUfmBMCellH258ij55pr75XHXH81HttE/cFH+N+czYeKosjxG7X+al2U+v8AZj9sSRj7Poj72WX4iH0nzTSP3ddfjZfQQCLE4gAAAAClXfISz6lUfobxFX+Cn1L50b0/fx6yORSHaAA4/q+PqB9IHlgN4+Pqh9vSBxrw4fMr8wB9IrXj5YN53gAAAAAAAAAAAAAAAAAAAAAAAAAAAAAAAAAAAAAAAAAAAAAAAAAAAAAAAAAAAAAAAAAAAAAAAAAAAAAAAAAAAAAAAAAAAAAAAAAAAAAAAAAAAAPZjyUfmBMCellH258ij55pr75XHXH81HttE/cFH+N+czYeKosjxG7X+al2U+v9mP2xJGPs+iPvZZfiIfSfNNI/d11+Nl9BAIsTiAAAAAKVd8hLPqVR+hvEVf4KfUvnRvT9/HrI5FIdplLENR8kTTU3Lu47U8wlPjDDGRYTjKUMrg5vhU6XP87onq0K2FrTRxUwqmhP0kujiocJK2LCeF/RkCvhSt3NK6pxu6do1LXq051Iy2OKUN6k9jy+TCfTg6I28pW9S4zFQhOMNV62s3LycJrC5dZp82TFodJzgAAAAAATak10zIt17c9qk0NqbgRnyqRhJxnnX+L2Wp8nqoynmBEY7GjHq2YHXXxxUncqvBEfNYLKGUSGOtq6lyakPfFFXCtnL9WcHUUMNeImk3rNauctbM5fMSqhVdF3Cj+pRlqOWV75rOMZ1ns5UsLlecEJ+nSv6vD+Htdugn3bHlP7cnLs6iIzLy9onnLEGStXcRLaQ+ZT7b/EeEswYcZoY/nVLVNWwL24x3HkYkTlL2yItbFLDnhtvSPFl6xTGmyilKfWTHJ6qTE3JRvKNanWqx14wt51IVHJbnTfjNJZeFj5eQ6qtpUpTpU24ynWjGVNRexqW7LeEunbs5MoiqRaxZ/jOd5HrGpxRL3zPsVfHiNvOLII30yTKrXqPt6h3fEbalx6bJyX+jU1I1jmuVMKhzRkNyRWtvUUTJjzS5IXFGdGNwqkVRmk4zk9RNN4XvsYy92SOVvWjVlR4uUqsdkoRWs1sz+tyns25WVggitK0rWle1WleFadytBNv3ELWG0962MAAAAAAAAAAAAAAAAAAAAAAAAAAAAAAAAAAAAAAAAAAAAAAAAAAAAAAAAAAAAAAAAAAAAAAAAAAAAAAAAAAAAAAAAAAAAAAAAAAAA9mPJR+YEwJ6WUfbnyKPnmmvvlcdcfzUe20T9wUf435zNh4qiyPEdth5qXZT6/uYvbDkQ+z6I+9ll+Ih9J800j93XX42X0EACxOIAAAAApV3yEs+pVH6G8RV/gp9S+dG9P38esjkUh2nop0Bf8GRXkZ97ZPsRjyUZax0xbR4GX34xiszux4pnEhokaSI6xvE2IQOjrHYzc4nlrZCtYURj9e2ozkrWYmUKLVRNBfRrz0vaRt5xpVHbV1xk4a6hHZrNRyk5Y97lpZ37C6tZUlo24lXhKcFXpPUjJx1n+tTk8tLleNuN2zJjhtrh3T7JnJ04m351hwK9atPlm1L5qnk3Ef8ak0zBE39wpjJZlBqnDFJsgrVkkbrkzcgTNx7ZzSExp7qsLqVdRqSr3LptK1zSv6tjc1lcriIV6dXUjSksycXCUYeK08N5W3Ytq2kFzSt6lnTu6FJ0G6zpSp68qkXiLespSWdjxsbXpZDPKV6+YhwBboBXEkQ7Eq5t5NPVnYDJ/9v5O/dk2XMj2zaszlv8A6TPTz1m681aG7+0Mf61Rlv6P/apmQ9VP6rto24rXELyVWeu6V5cUqfixWrThq6sfFSzjL2vLfK2RXtGnSqW0acdVTtaFSSzJ5nNPWltbazzLCXIkbMnXk+tQk3L8Yo0pJxFSzWSSw9kdHvGfZ5k67pq9Zqo/ZJUn9mV00uyAnqZNESZ66kklRBNnUutxZdrTeYgu4e/br3Fr3fHPviFWUY1NSnsSuY00tXU1dkG173pe3adrtbdaVo2/FLiZwTlDWntbpzlnW1tbek9+PkOo0/xFyUO7ucsqaWt+oOUMHOMdhmSHrH20rXsfOJ3kp2MxKfarclsrxo+oUeKUCmUsSNxcrkjWxKErWZZ1hTdVPVEyNDtdVNJ2dKldO6p13OpThO3dGMKUXWTUdWafGPUk0strPvsJeK1vDR1zUq2/e06ShCco1+NlKo+LaT1otKCysvYnzcuSJMQwXk4N5sObwRLEGmsw1gybrDqdlLanG2YbdjMg5ac5m0YXuaTHGLZEh0pqihTe5TAtzQFqVcUaiErZ0xwub+oXNiTrlvVqX1lVtJ1ruNxTua8aMqPEQpqDmpNOE4yc2k0libb5dvJpThZ3dO5hTtnQqUKUqsKnHSm5qO9Si04pv9zjl5sPFBqwDiZRyNEo2eNi512b0PKMNmE0sypJZZYmLxmZryjml0drEbX22EGndkik9wskB0bMk1lhtzfY82ttaI6dbr1fdaFvrfqLtJ1NTVj79Tik1JrXWxvZrYedzZAqNN6MnXcf1VXEYKWtL3rTzHVUtXkTzjOzeZMz3GXJ/wDJ+YA1Db9htUZJuLsZtPguK7Ry9ycM95CwXG8SYxyWessgMUh7Zj+1RR5klyFrcrXhbLkTgSke25UrLtVNrkmZGbmp1b2/rXLoXMbWhb1XRglSjVdWcV4zk5Y1YpvHi4e9Z2bJZwtLOlQVag7irWhxsm6kqapwk/FSUc5ljbtynv2bjIXlKIViTKnKLcjHjtCxv67BGR9QOTohaONyd3PSSlZiWX5rm7GnY5C/RVQ0KUz+oh7hYgdnaOKmw8lxvULGhQiMtTmFQ6OlUp2WkJOS42Fxctyilq66by0pJ7M5aTW4lv4wnd2MUnxcqVFare3Vb3ZWHu2ZWGSrybrDgnX7+EGZN14ieCWhYW25r2AjmFp655EymqkGEo/DsP5mUvTa0oFctWNc/umzRcWxOjjk0qVOjWSX1xZViR1vMV3QXzr3GhKFeVdrNOk6sFTpqNWUqscSk1FOOrvShhPc00SW3FUdJ1aKoqSTlxcpTm3TXF5kknJqSln9dlrkNdug+NNQ98tps9YCW63xPDjvm/XefJdQGRkyrnB4bcW7JQKFGPTKp7IJHOHNVIWKXpmyUSWRo8jFydvTK2tAzxwltJU1Squ65ndWVnbV1cSrRpVaUrjWhSi528mouKjGGYuOViSaeE228nLbQt7u5r0nRjSdSlNUcTm1CrHL1vGlltrLak2spKKW0jGH61YcxxyV+ddpM3wJQ65xyZsdFtctWbXR/lbDfCjIMjMleaJ4RHmJ9amyVpD0F6yDG3ytve2xjkjSjtSpyFShRasnncVaukqNvRqYo06Eq9xqqMlLXajRg3KLlHb43itPVeWyKNGlCwq16kM1p11RoKTknDU8arLCaTeMx8ZYUljBq8YlLUie2dY+thj2yJHVvUvDKSuMazndrTqyTXBsKcyijzW4xektOSWLiiTjElxtFFhRlxdLa2Uk3GSi8ScWk8Z1W00nzPD24zycmUzhjhOLkspNNxzvSe1N5ysrPTu2YeSV9jJdhWd5nm0r13xG4YJw27KGi6FYpdJu9ZGXxNOkjzQgdy1EykJhzy8Vd5Cld38ui0465uJdS2oo45OhKMuit4VYUoRr1VWqrKnUjFQUnl7orYsLC2b8Z2G9eVKdWcqNPiqTa1YOTnhJJZ1nh7Xl45M45CExMRAAAAAAAAAAAAAAAAAAAAAAAAAAAAAAAAAAAAAAAAAAAAAAAAAAAAAAAAAAAAAAAAAAAAAAAAAAAAAAAAAAAAAAAAAAAAAB7MeSj8wJgT0so+3PkUfPNNffK464/mo9ton7go/xvzmbDxVFkeI7bDzUuyn1/cxe2HIh9n0R97LL8RD6T5ppH7uuvxsvoIAFicQAAAABSrvkJZ9SqP0N4ir/AAU+pfOjen7+PWRyKQ7TabiHY7DMX5JfbrWZ9mXQc35P2LwnO4LCex6VKavkUiNG7shdeyRGxqIk2db+oG/8BeH5vclfM/4CjU8beNbUoVXpS2uFDNGFCtCU8x8WUsaqxnWeedJpcuNh3Qq01YVaLl+qSrQko4e2K3vOMbOvJ1y7YbDx/I3suqpUv5+e0fKMrM8KYH1glFKl4oN10VQSyV9lFzJSGX86Vm2NXWOyRXSSnO6dcz0baVWUwret7ryudR8R3pGnxmtH36nJtaudfc086uOky69P3OjQU/1VXEpuGJZ1HHGc41cPdjOegy7zHNOTZ3gxXo9Nsu7pTLW2e6zaeYf1WyZhOzWvIWT5NLk+D+vlpMhx5OI4pIx6iUzerwvo1WSp1IJZyT2tS8lWHEL26vLRp39lO7pUrWNxTr16lenWdeNOMHVSzGcGtdqLS96t2dvN0VJWd1G3qVLh0Z0qMKVSnxUpykqWUnCSagm0/wBc+vGMudn/AJQfTlZ/CAcYbtNmWDrdWI7F2ltcMjqYHkuihtNS6syDG9UiiHUh108VHkS9ajYzTkMYVJjDDLnIk4xosvcLYlY3fuJWtHSzczqOShrQWsncwqZUtbVWYJyw2mvetJ7CWV3bPStG4VT9QjFJz1ZbMU5xw441t7S2J8+1GAXJb7O4O1033l2asyzfsOxm5wDYpkQyXsal8h6u5zuOvSGKJus0WYHyQF9dVatOV1Y5qLToeqdUcTUZdl99vfpK3rV7WlTpQ15xr285R1orEYSzJ5k0ti6cvkycVlWpUbmrUnJRhKnWjF6rfvl4qSSbTe7dsXMWPyauwuH8AJOUEKy5L+xIzN/JtbO4Cxhb1glD92T5ayGXEKQ+J86NMjzay9eKta+lH2Q1aY039Q4ujwhoaT1TGkbetX7w4qGvxN5Sq1fGitSEU8y8ZxylndHLfMZsq1Kk7vjJaqqW1WnDZJ60pYwsJPGenZ0n7NWw+HU3I4SbVU6YczPThyiLdnRHA+x+UXVOxWRr6hg5sp7J7WSsNs5koJMa+shsiskd3N6ba0Vbq2q67OhVelYXGp+oq1nTc8x2Tc4tR1dbW3JvOMbMZy0FWpe5s6GsuNdxGahiWdVJpyzjV5d2c9Bk/OsmaAcoHgPUNw2J2vkmnWxOq+C4rq3L25fgPImdY3lvGGNFC0yASyIOeP7iOskltQurn16RS9agKWPbgpTFXpW1sSvLzz06V7YV7nva1V1Qr1eOg1VjRdKcl4ykpZzFtZ8TaTTnaXlKjKtXdvWowVKeaTmqsV71x1cYkv3WEt23azttutw9QpxygvJWZYwnkeQu+v8AqzhnRqAz6Ry6GSprlcJJwdmiRyGVN0mYyWGpz/II7C1LUveVOPSJTH3VwOUJIm5PRhdC6LS1uYWd9Tq00q1apXqRipKSfGbU1LO7Lx4+HzoXVxbzurSdKblTpQpRk3GScdV7crG1pbdmV1nWYj3v11xfy8sh3icpM7vetzpnrOLyRNWOLyCq+kRypBJ1BWaW3RN3b2mV0bmxVLELw8tlWaklsZ0i+jeyODtala1WJ2VeehadpqqNxGlTzByXvqc1LV1k3HalhNNowrqjHSkrjWzRlNrXUW8KUFHW1WlJpPesZ6DXjdJYZp5uVj3IepWcfFKsmIcgQCfwXI6HH86xBbNHFrcW55WRJZDJXTssRJlV1p0SfSrrTUzykUryklqtvVWVO7YQnc2Uqd1R4hypOlOEqkKjUdRJyU47Nu3GHlJLPMc0pwoXcKlvV45RnGcZxjKGtJzzquMsvmT2YfNjYbQv4RJl+Gqtn4Zqtiln7FMe6+s0uyDJYuVeT1JNnjamVKs7ZVUG2pjTS+qlkSOKpeh331sY11HdoQEpERNpd/DoKjJW9S5qNTnXlGEZ4e2hbR4mnjPI9WT3LOxvademKsXXjQgnGNJSnKP+srPjJ52vasr5W0sJYNADClalr4zInx0MY2RW6t6V4eikJroaztZ6skpwdS2wkwk5xvb0l5yuxCSaUaruJonLNLuMpdS7baUnFazUW4pPGWllLPT7N7ZVLVbim3jKUti8VN71t2pbW1hcqXOSvsXEcKwPM83ieu+XF+d8NtChoshWV3SEPeOV8sTq480L3cxRDZEWU8s9WiQKnZgs6aSTc4lNVjqSSSnXFF2xW86s6UJV6So1XnXpqamovLx4y2PKw/lN68aUKso0ajq01jVm4uLlsWdj278rcs78LcoTExEAAAAAAAAAAAAAAAAAAAAAAAAAAAAAAAAAAAAAAAAAAAAAAAAAAAAAAAAAAAAAAAAAAAAAAAAAAAAAAAAAAAAAAAAAAAAAHsx5KPzAmBPSyj7c+RR880198rjrj+aj22ifuCj/ABvzmbDxVFkeI7bDzUuyn1/cxe2HIh9n0R97LL8RD6T5ppH7uuvxsvoIAFicQAAAABSrvkJZ9SqP0N4ir/BT6l86N6fv49ZHIpDtAAAAAAAAPt6NwAAAONfj/s7n9QAABx+Z8f8AxAZMntTNrp1pxk1Zl3GsOxJLZrfFlkeYFeXsfNuRkMGdDnuPyBsn8KbXU4lKy5DjblG0d8dktbFVzenVuiW5IeQvOsHPdWtO7pqlVdRQ1taShOUNZYw4txazFreuX5ET29xO3m5wUHJx1U5xUtXampJPYpJrY+vnIRyBPpllSczDJeQ5Avlc6n0keZfL5I53F3L3yRyBee5uzmpoQWSnLMVrVJxtCExJCVPZdanSkEJyyyrJYU4UoQpwiowhGMYxW5RitiWOjfyvlI5znUnKc3rSm9aT2bW+Xr/s5yzxuaAAAAAAAAAAAAAAAAAAAAAAAAAAAAAAAAAAAAAAAAAAAAAAAAAAAAAAAAAAAAAAAAAAAAAAAAAAAAAAAAAAAAAAAAAAAAAAAAAezHko/MCYE9LKPtz5FHzzTX3yuOuP5qPbaJ+4KP8AG/OZsPFUWR4jtsPNS7KfX9zF+DIciH2fRH3ssvxEPpPmmkfu66/Gy+ggAWJxAAAAAFKu+Qln1Ko/Q3iKv8FPqXzo3p+/j1kcikO0f7AAAAAAAAAAAAAAAAAAAAAAAAAAAAAAAAAAAAAAAAAAAAAAAAAAAAAAAAAAAAAAAAAAAAAAAAAAAAAAAAAAAAAAAAAAAAAAAAAAAAAAAAAAAAAAAAAAAAAAHsx5KPzAmBPSyj7c+RR880198rjrj+aj22ifuCj/ABvzmbDxVFkeI3a/zUuyn1/sx+2JIx9n0R97LL8RD6T5ppH7uuvxsvoIBFicQAAAABSrvkJZ9SqP0N4ir/BT6l86N6fv49ZHIpDtN8GgPJv4F2H0V3IzjkfN2trfkWOwnHbjjBbJsoZYjirWF0PyPMYy+vOwDLGYYeyJ2vIbWyojYRRERkyhqW8hUoRx5WefbSkvtIXFveW1KnQrShKo1LCi1XWq3q0m5p5T351dz3rVzbWtpRrWtepOrTUlFNNtpUXnGZpLl5OTf0mvHXLRPL+0U5yxHcbyPFbfj7BpC9zyxsXO5pdCteYPHCHRc0M0meZ+8NNiyxsmCpAeZEEBEePkz0iLUrrGAlI2PJzbYXF7Tt4U5VIz162FTowjrVJSaTcUo5xq5w3uXOcVG1qV5zjFxUaederJ4prDwsy/dbXHn6DtNpdAMuatQSAZfVzbC2dcFZKd3KLxbO2uE/NyXi0yas5Rqlygru7qmONu8elydEQoXFNL4xIKuCRI43thq0xneC0OtvfUriU6epUpVqcVOdKrFRlqPdKLy1JZym02s7M5yb17OdGMamtCpSk8RqU3rR1uVPHvcLL283pzBcuQ42Ai0mg0SyPs/obiZ9ypGIfKMVNuT9hHWJO2SSJoiIPbkETjirHRspPWpF6kmOqlToxtbCtklTGlgens1OouK5VpijKNRwt7mpxM5QqakNZR1XhvK2POMqK24abxlJz+5lSMoRnWoQdSEZQ154y5JtLn2bNr2ZeORlA1ch1tKXNkuKMm5j04wHmp+fXBjx9hPM2wrcy5TypRM7KmNoeIFGIvHpfVWzTF0RKUkJPf1cfVya4u29vRXFGF33bPTFs4KrSp3FailmpVhTepT2ZaecNuKxrJZafUYWi66lqVJ0aVSTxCnOa1p7WlhLOFJrxctZW3HNizrzycWy2yOyGYNS4g1RiNZ3wnF8nyCWw2cvSpt6Y5YpeEEffoYwOjG0yJsXSd0enJMhjhyxU3RNx51FiiUoW4wlYZ0V7+hb21K6blOlWlTjFxW3FRZjJ55Ek21v2Y3kFGyrVq87ZJRq01NyUnyw2NZ3bXjD3cpL885I/O8Zwvk7NmPM1akbLNmEG4p6zZB9aM5FZTyPiZhp1fri/y5gTxtqbzWNlqkXVdnSNPcgSEJm13cSDVDWzOy1FHDSlCVaFKdKtS414oyqwcIze/GX71tbEnted2SWejqqpzqQqUqvFpupGnLMoLn6UuXdsIH1X0MzBtbGZ/khlk+JcM4Txae3N08z3sLO7ca4jYpC9cyrNErH+xqfHR5lLkWYWaUzR9idVCctQgq4dCudmi1fLc3tK2lCm41KlWom4UqUdabit8nuSS3ZbSzhcpDQtKldSmnCnTh7+pUlqwTe5LZlvHJ8xSbTaK5i1Mc8WXTF8xhkTHucGxQ74ezdhabFZBw9kZG3OCVqfaR2Ukt7atqtjbiuRpX1tcmVvcEJikm7oxhZtl9y3vaVzGo4qcJ0cqrSqRcZxaWdz3p8jWxitaVKEqak4yjUaUJwkpQll4aysYafJzcpkfuHyQudNGonPJJnbOuoKJ7hx0YMYMVsWbVCvMmW2CTOUcZ6y/FeM3aHscleIzH3R+XJJCrkKWLrUhcRlbohb3FlRN7k6Q2elKN5OCp0q2rJScpyg+Lg4ptxclscsLdFveuSSJbiwqW0W51KblmKjBS8eWty6uM4W7bgu1k5E7ZNe6RfHskzdpvjXYyZMCF+jupWRc+WsOxy2ru2deGJhVRBNFHONsspfW2pStsjz7MmxxrYdbRWUkuLUUI0el7dKU40q87eEnGdzCnmmtV4bjtzKKecySa2Pasbd1o2o9WDqUYVpJONGVT9UeVsjjGE5b8ZzzcxeXJCcndjjZLc9ZiHbF3x20IsdvOS4XO9aJhNMhQXOEolUYhUxMOOiSSGtJBJiHHspZS1cy64TmPGkJm1WSUieC7rkp2mlb+pb2aq20ZyVRU5xrxSdOEXOLSnl5/VIyaWE3lrOxG2jrSnWuXC4cVqcYpUJNqpJqEs4x5DWW87MZRiLjLk8J5mrYDJevuHs5635NcMX4Yk+cXPJsQl0/XYnf4vD2ZneH1njD4fjBLJFspSUeSW2qJyiTS19dEi4m95tTlkqlHVUvo0benXq0K1N1a8KCpTUdeMpylFOWHJY8XKw9z2JnPCzlUrVKNOpTqcXTdXjItuElFJtRb6ZYWzetmEQ5rVqdkTaZLsGrx+8wtnK1s1xyRs9ObZi4vjeY6wHF3WusgaIpRljshtXS9XR3TdZ293uYmVRzDqLZA3VtLqbJc3cLZ26lGUnc1VShq48VtN5lncsLky/biOjbzrKs4tLiKbqSznaovbjp9Gxc+/J/Wbko84bP66U2qZcw6u4jwslyY+Yukcsz9llfi9DD3VjYm57ue5G4roevYrWBzOd2phaLGh4d5Ire1xdt8cIaiFjqm5rjSlG3uJWzp1qlVQhOMacNbWU21hY3auE5N4ST3k9CwqV6SrKpTjBylFuctXV1cZbzvznYt76CMdfeT1zDsSrzI7R+c4OgOGsDPZsdyNs1ljI9kM15Ru5rqe1MaFknFGdzcJQplVxNq2PJY/HXFYob1jUpWp2/rw1WLZq99SocVFxnOtWjrQowWtUxhNuS3RUc4beFnZvwiOjZ1KyqSTjGlSbU603imnnCSe9trasLPQi2ds9G8vafk42kEwfsX5PxbmRndHjFGcMFzYvImIZ8WwKykEjQMcmo3tC0t4ji09OmeGp3ZmxYnOOpaWWdQo+pW1reUrrjIxjOFSk0qlOpFxnHK2dDT51lZW/eYr2tS3UZS1Z06iepUhLMJPoe/KxuaIUwJh1y2BzBAMMs0xx1j51yC+UYkMyy1KrYVjtjUXJVCotRJpLcicrm1Kd0foaWiduXLFzioRN6FIpWKyCL5q9VUKU6rjOagnLUgsylhZxFLLbfURUaXHThTTjBybWvOWIrdv5sbunJaGQ4aox1P5xj5Y+xeUK4LL5LDlMlhD0VJIXIlEZeVrKc+RGREFlEP0YdjEVy9heSSiinRqUJFpZdlp9LabwmqkITSlFTipJSWJJSWcNcjXKjScXCcoNpuMnHMXmLw8ZT5U+R8qLPGxqAAAAAAAAAAAAAAAAAAAAAAAAAAAAAAAAAAAAAAAAAAAAAAAAAAAAAAAAAAAAAAAAAAAAAAAAAAAAAAAAAAAAAezHko/MCYE9LKPtz5FHzzTX3yuOuP5qPbaJ+4KP8b85mw8VRZHiN2v8ANS7KfX+zH7Ykj4j7Poj72WX4iH0nzTSP3ddfjZfQQCLE4gAAAAClXfISz6lUfobxFX+Cn1L50b0/fx6yORSHab2+SyjEln+gXLOwGDMD1MZxIMKa4K2CGxdsWvsne07FkebLXg1oYWwpU5uVG1IYWertRpj7ibDC7rrac63jS6SlGF7oyc3qwjXlmTaSXiSxnO77bdqLayzO1v4Ri5TlTi4xistpbHhb+bYjJzkvF0eVclzvxgkjVRLtRnaEbBQLJGVNW3Z6n8Fnk8xI2kRaONfWtugF6KfSVwxFkWPSSQO8TsJOJaVC2zpKTr45M6JdBpJNaQs6sriVtSlSqQp3EYxnGM5JNRet4qU8NJ7yWyebK6pqlGtUjUhKVFtxcox2PGNr1Wm2t2cZMcNvcv5NL5OW7F7VyXROkWtUw2gjs0a5g6zrJile95oboK7tZ5kfieXzrZa5InGEtCxocZEzJL4oiMa6txqux5uvT3zW1Ckr7jnpGd1XhQlFpwppKnLZtdPG1SWUsbcNoir1qnenFqyjb0pVotNSlly5cKW9NJxbWxZxjaUfLyKlNu5+vF9FB9LkelmrNEd1Db6VS0tSSBVbRNXnf2C21UaYopQrm0ocYYbSnVL7rq76Hx3rc9N5d56fGW/n3L5ENLtq4oPmtKGP/wCfd8vtJK5U9Yr8kTLa1VKK1QbBaOFoeJ5tehWUxtryspYk43f8GsosUHq+YTzLeknHH8Oqm333QaN+8DTS+AvvbOulnn5N/Njcb6Q+/C6Ktrjo8Wlu5vkNhuvzG8P/APCFeU8j0Xp1ORP2umfWlg6mqsbq9fXeP4dStxlF15hJaIy5yUk31W3mlWkX3VUXm2c2t9OSs4x0Jo+Um8RuLWT2Z8Va7fyJcm3J0UE5aTvoxzrSoXKT5cuUUvoX2ya8+SH18zjrPMt5s77J4byNiLBeONG9h4Hk5dliHO0AapO/ykuNp2fE6CsySs1rzJpE4NtLUzW32K7+mEtjeqqQpfmYlw7NJ16FxTs6NCpCrWnc0J09RqTjGLTnLZuilvb342bznsKVahO5qVYzp040KsJOS1VJtbI7cJye9Pbvzyk06gSSES/kS2+NxbTJo3re8J7eyaUZ0wYlluSY1LIzZLIs42QnNtrFidSRJ5WzpmEyyFXK1KdcmQlJnZSWVakjbqrborqE46W1pXVSzjVt4RpVlCEoylHKnDNROMX+uwsZz0EtvOL0aoxt43Lp1pupSbkmlJ5jLC2ywn1JdJiVvPmHKTjqfqPh545PBPo1g+meZbkLDhbnOp69yN+cCETajnpCCKZUOvnbJFnNVLmN5Kdjk6SPPLinvvZaqzbHE0votKFKNa7qxvpXdbiNSrlQikkm45cMJtc214ILirUdK2pytI21PjtenhybzlJ7Gs4253/OiyOXiSFvfLE7ONbi7p2dIuesBNRry5VPub2REp1+w2nNXqrU5Zx9qFuLONWKbE5JhtSyzbiyzDruF22hXqaKpyUc441pJb2m3tS35+neaaT8a+mm8fBxTfImo7ubGW8vdyG5O/V6QYC5UTBWvOv/ACYluW4DAMna7SWSb87AU2CyVMJKwIC4JLJhmltyeiyBCcLxZzgdLXVsj7MU0vbTfJomkaEkWUOC0mIUq5XHH6Pr16l/KlKcKse8qUacIRl42KLi4ubcsJt5TazJYTLFUeLvqNKnacbFSpSd1NylJrxZSnGW5amHhLmfIzGDTA4lL/CdcxJ1JpSc1x2E3kRISz77SaqlimF5fUEkE8/hS808ku80qylecZSnG3jWtOPTc58HKTW3FG0zvexVaWd3N7CC12abmmsfqly8Y2vNKclhdKSfpe1mLPIf4/nWPN9ct4SyJDpRjzK8+042OgEYgc8YXSHyZfK3mLtb42NVWiQpW9amMWtDI6OCcxQSUSclSGHl33F826vVpecKlnRqwkp0oXltUnOLylCMmpNtZwk5JN55du45tFRlC6qQnFxnO2rRjGScZOT1XFYe3Lw2tnTuL35LXU7ZjEeKOVpyZlnBOVcWQlLyYG1+NKPmSIS/QUpZN3NmbH0qPNaWUompe8K0rXEnlS7XtSVYnZKloSng5Ce7NJS2HSNxRq1dGQpVYTkrqE2otSajqtJvG5PalnfjK3EllRq06d/KdOUI97VIpyTWW8vCzv3PPMQtKDTLP4O9jcu26tthnKtO999lP/aqXrXLeZxrw41ttoZX+TWtba1rS6tK1pbWk0Enp2vLG1WlNLoTbyvYtv8AXmGTcdFUsPGbmb+THt5PTjcZjaSSGEy7kUJDEYtpy0bySbDm5a6d5vwInl2Q41LWtnlMCNbYXm9Oz4mVky6VtKBGVWF3EnkK0iYpufHa5NRLFj1yPmvITjpdSldStI1bdRo1lGElmPv6eaiai28PZ77GXsSx1WsovRzirdXLhWbqUsuLw/ey8XbLGMYwzD/lAswZSXaM6+YgXcnSm0ZwMrztM8kYrMcpxP3mRSSRNsSo1zYhvieVjbp01xVzsl7G6WvfR08ZdHJuvtaDFSotzvK67GjTV3Xqq+ld1lTjTqZjTiopPMU3TSWss9e057urUdtTg7SNvS13OGHJtvGGsS2qPK8bG8fJptx7jue5amcfxzi+HSSfzyVrKt8bh8QZ1z/InxZYnPVmkNzS2kqFiq4hImUrFNSyq2JkaZQqPuLTkGmWW06kKcHOpKNOEFmU5PEUt7bfMuf5N5WwhOcowpxcpSxiMdrl8nyPY+o6aTRuQw2Rv8QlzG7RiVxR6dI3Jo2/t6ppfY9IGNce2PTI8tS4oha2urU5JlKFwQLCSVSNWQcnUFFml32UypKajJNSjJJxa2pp7U0+VPOc9JrKLjJxaacXhp7GmtjT+U6QZMAAAAAAAAAAAAAAAAAAAAAAAAAAAAAAAAAAAAAAAAAAAAAAAAAAAAAAAAAAAAAAAAAAAAAAAAAAAAAAAAAAAAAHsx5KPzAmBPSyj7c+RR880198rjrj+aj22ifuCj/G/OZsPFUWR4jdr/NS7KfX+zH7YkjH2fRH3ssvxEPpPmmkfu66/Gy+ggEWJxAAAAAFKu+Qln1Ko/Q3iKv8FPqXzo3p+/j1kcikO0krF2Z8w4OkCiWYVytknEEqWNhzKrk2LpzJ4BIFTMoPTKlDSpeYm6NLie2nqkSNSchNU3JjT0qY4wq4wgq6yOtRpXEdStThVjnOJrPJj7Pf0klOrUpS1qU5U5YxmEnF45th+UXy/lmET83K8MyhkSI5SPXuzofkmMTWSsE+Pc365Re+uJ0xaXNJIjV71crV3O6y9xuUOVypTcsMOqebW5OlSqQ4udOE6aSShKKcUksLCa2YS2PeYjVqQm6kZyjNttyi2m23l5a35e07TK2fM6Z3XNTpnHNGWMyubEnUpWRxytkSX5DXMyVZeSarTNSuXPDwe3kKjE6e9SSkMKLPvJKuNtuuLsrbijQoW6ao0qdNPeoxST6+f5TNStVqvWqTlNpJJybeEnnZyLrR0M9ylkzKj03yTKGRJ1kiQtLK1Rtqfp7LpBL3lsjrFbfYyMDe6SBwcFyJlZ7DTbGtqTHloW+00yiQgml93HNOlTpRcacIwjKUptJbHKW2Un0vlMTqTqOLqSc3GKinJ58VZxHnwsvp6SplWXssTrIpmX5tk/Icxy0a4sbuZlCUzSSSDIl7tGErahjTpfNnZyWSW5xjyJmaEbGtuc6qWlK1NydAanJQprCkKNKnS4mnTjCliSVOKxFKbbkkuZuTz1iVWpOpxspylUynrt+NmOEnnnWFjqNnvJe7owvEW0WxGb9t8vSxY45U1MzljqmQZjbPMnSuWZHmSaJJY2ienRCilEkUqFxLOcR16er6IEZCQotY4JrKkUu4NIWUqttQoWtOCjSuKFTUzGEVTp51ks7HhPZHlWw7bO6VOvWq16kk6lCtHXw5SdSaWrnG7as5xhPmzla+ch7V7QZdiaWBZW2Qz1k2CoVCRWhheQswZCmkTRKm+y8tApSxySSJyaEyhEWYYWkOJR2GJrL7rCbrLbq0HXStbejLXp0KUJtbZQhGL6dyWPkwc1S5r1YqE61SUFujKTa+VZ2/LksvGWYsuYUkBsswzlLIuI5ScgNajpLjGbSaBSA5sPNJPObzXmKubU4mITj06c41JcpqQYaQSZcXW8qy62SrSpVo6tWnGpHkU0pJdWd3yGkKtSlLWpzlTljGYNrOOfG8/rJGZcvZkkxE1y9lTI+VZklSJkCWWZInEnnMmTIEZ5ypIiIfpQ6OrqSkSqlChQnTFq7SSDzzjSrLbzL7qqdGjSi4UqUKcHscYRST2Y28+znE61WpLWqVJTlzyeWtudmd21LdzHUT/IuQcsS53yBlOdTHJc8kFUVX6bT+Tvcylz3c2tqNmbrneSSJc5PLlc3tDega0NVq06qRuQo0KfqaVKQUXmnTp0oKnSioQW6MVhLl2LkMTqTqSc5tyk1ht7W8LG3pJaT7hbbpIZH8cpdpNi02PYn2OdisET5tyWRDYz2HrELhEex+MFSaxkZuxZe1ti2OdbkKbrIrbkKlt6MckT3lw952uvKp3vS15JqUtSOXnfycvPvJFdXCioqvVUY4wlN4WNy37ljc9hGl2WsqXZG/jiuyXkC7LnX62U0yndMpHdkakmtupfbIuzerlWTdfaX0pfR3659cKXW0uoo404ibiqfF8TxcOKxji9VauObV3Y5etJ8ho6tR1ON15cZnOum9bO7Od+7Z08p2khztm6XZKR5nleY8qSfMLeqaFyDK8hyFLXrJKJbHyySWFYknTk7qZQmVMhKZOU0qCXSw1tLIJLR3k2FWUt1hQowpcTGlBUXnNPVTg8vLzF5T27dvKJVqs6nGynJ1Nj18vWWFhbd+xbF0EhybdLcaa2ORcy2x2WltjzD5Jj14sk+dsov9rtAZlRBSXwdztdZSrovh8qo1NdJHGlVDWV8o2oKOaJVRGm6lFGytIaurb0o6steLUEmpLO1PentfpfOSSu7mWVKtUaacWnJ4ae9Y3bcbdm0h83J2ST8dpcQn5CnB2J0UrvnaLF5ssfjMdpJwY2HMpkyTQq9fWNESsxnUHtN8iKbLHe5sONQXLKpTLyqzqlTVR1VCKqyioSnjxnFbot8y5ul85E6k3BU3JuCbko52JvY37Crxnl3K+FpFdL8OZOyFiaWXoT2y6UY0mkkgkiubVJhJyluq9xZyanKqFQamTmnpKqeoGmJyLzLLrii62qlKlWjq1aUKkc5xOOf7PkFOrUpPWpzlB88W16cb/lP1yfmTL2bn8iV5nypkjLsoTIC2tNJMnziTz9/IbCTjlBLcS8St0dnApCUepUHFpLFFqcs084y0ul5t912KVKlQjq0acKceaEUk+l8+NyzuWEjNSrVqvWqzlN88m2dBCpzNcaylmnOOZhKIBNo4quWx6YwqQO0VlLCsuIOTXK2aQMStA7Nam5MoPT3KEKsg2pJxpVb+YZfbXacIVISp1IxnCSxKMllSW3Y1zbWawnKElOEnGUXlNPDTOsfn58lT48yeTvLrI5LI3VxfpDIX5xWO74/PjusOcHZ5eXZwOUL3R1dF6hQtcXFaoPVrVZ5ylScacbffdlJRSiliMUoxS3JLYkuZIw22222222297b2tvpbOpGTAAAAAAAAAAAAAAAAAAAAAAAAAAAAAAAAAAAAAAAAAAAAAAAAAAAAAAAAAAAAAAAAAAAAAAAAAAAAAAAAAAAAAB7MeSj8wJgT0so+3PkUfPNNffK464/mo9ton7go/xvzmbDxVFkeI3a/zUuyn1/sx+2JIx9n0R97LL8RD6T5ppH7uuvxsvoIBFicQAAAABSrvkJZ9SqP0N4ir/BT6l86N6fv49ZHIpDtAAAAAAAAAAAAAAAAAAAAAAAAAAAAAAAAAAAAAAAAAAAAAAAAAAAAAAAAAAAAAAAAAAAAAAAAAAAAAAAAAAAAAAAAAAAAAAAAAAAAAAAAAAAAAAAAAAAAAAD2Y8lH5gTAnpZR9ufIo+eaa++Vx1x/NR7bRP3BR/jfnM2HiqLI8R22HmpdlPr+5i9sORD7Poj72WX4iH0nzTSP3ddfjZfQQALE4gAAAAClXfISz6lUfobxFX+Cn1L50b0/fx6yORSHabA+T/wBKIbuS95+PyXnuuuOM9dsDv+d5vkW3Frll28tlj8gjzQqbC4k0S2IOhpl6N4WuRZzaqdFxprZY3JWZUcutOTcN9eTtFQVOh3xUuKvEwhxnFeNquXvnCa5OXVSzls7LS1jcca6lV0YUqfGSnxfGbM4fiqUXjY92X0DZHXrQnGmN75Lrtyibjs1kW19akFmMVOn2U8JFXsiuirro/wDZvL5e9s9tWmpSalGmqGqlw6VWpBxfUL+di3r39Spq3FhG3p6reurqlVeslsWrGOcN8u5dOditRtIQzRvHWnlJQdvUpLD3tyk2ljm2t7CSkmr/ACWRqVMaq5VXISVUaQSYpS2cnlkNTamPvLtuOItUW50LtUWkmVuLodbZZQ2lvVKWW0upaI5XOklKSWjabim9WTvaccpPY2uLeMrkzsztewkVCwaWb6opY2pWspJPG1JqptWdmUsPeRvyjGlML0Uytj/FkVzutzg4S/EEQyxIeu2J1OH3/H1Z1VatjsPlEVVzqeK0ckMjhLdIHBCuWtrg2J3lCQrbS7r7DTJLC7qXlKpUnQVFQrTpRxV41TdPCnJNQitVSeE1lSae1YI722hazhCFV1danGo8w1HFTy0nHWlhpLam01lbCFdPNVMibqbCwLXfGKhma5BMznNUukckU3o43EYvHWpY/wAqlb6oKsMNtb2Rkb1iqicgu9S4LKJGxJSqpYSJ7q5p2lCdeopNQwlGKzKc5YUIRWzbJtdSzvxtitqErqtCjDxXLLlKXvYxinKUm8bEl17eXbhZxyTk1MBzfFmwU20u30i21s21fhDxlbLOMHDBcywY4KMRxVQWnmuRMbSKWSuQNU8Z4lQ4pc4k2ksp57bUq5H1ZydI61vnDHSVaFWjC7s5W0LifF0qnH06q13tUaiik4N7ktuX0Za6nY0pwqytrqNadCOvUi6c4Zgt7g23r45eRb8vKzCOpGiDLnfDuWdoM75/j2q+reIpCx4/ccpvEIfcoSOZZVkaclxbsdY7xtG3NlcpQ8omY9M8yEyrygozNbk3OXUFjWW/L2Ge6vXRq07ahRdzc1IuapKcacY01lOc6ksqCzhLKeSO3tI1YTr1ayoW8JKHGOEpylOW1RjCO1vG17erO3H57faJtGvuK8NbI4UzyxbQav5wcJHF4xlZogsgxi+R/IMRvr1+gc9x7I17y4Rh56PaetZq1eV9jyib3JaRYSiKRKnFaXsq9Wrb1qLtrmjqynTc1Ui4S97OFSKSkny7M82TFzawowp1qVZXFCo5RU1FwalHfGUXlxfQ88xrzHe+jacYAAAAAAAAAAAAAAAAAAAAAAAAAAAAAAAAAAAAAAAAAAAAAAAAAAAAAAAAAAAAAAAAAAAAAAAAAAAAAAAAAAAAAAAAAAAAAAAAAAAAAAAezHko/MCYE9LKPtz5FHzzTX3yuOuP5qPbaJ+4KP8AG/OZsPFUWR4jtsPNS7KfX9zF7YciH2fRH3ssvxEPpPmmkfu66/Gy+ggAWJxAAAAAFKu+Qln1Ko/Q3iKv8FPqXzo3p+/j1kcikO02a8nxuzAtPIXti0ZG1kv2QjmwON4rjhSgWzl5gcZaErbJTXxY0ytfH2ZY8rWSSnVbjFaJre2NUqow2NV95yV4PVNldf2k7qds6dzxEqFR1I+Ipy9603CMpaqks7G1JI77O4jQhXU6HHRqQUNsmoJt5UZYWcSa5JJreucyZzDA9Qtz+TrzTuTgPXJk1Dznp7kzFcczHBYNK5dKMXZPxjml5tiMPfGZHKTVBsfmDZLzjerkITqllsjM6GO6h5Of2CyMc9Gd1aX1K0rV5XNG5pznTqVIpVKcqe1puK8aLyt+WurfNVhb3NlO5o0Fb1KE4RqRhKThOM9iwpN4a38mzlecLGjknNcohnLaZNO8xE0K1s1Rh0i2m2JcVCOixvvgOI09r6jipqdQjUoHY+aSYtnZFEcOMTLXqM3Se5svuUoa0p0aTuJ0bZwo/dFxONvQS369R41l+9jmWXsTW0gsKMatdSqbaNGMq1V4eNWC1sPKW94TWx4y1nBiNtNsHMNrdiMwbETm+/siyvOHmVGoaqDlRLC0qDqJo3FkByi8w6rVEo2maY002X33XFNjUlLrWtLB1WtvG2t6VCHvaVOMc87XvpPlzKTcn0s57itK4rVa0s5qSlJLO5bEl1RglHk3Z69oXIO14bDbaVTcevXjdG1dI1Uv5M6+9GhVU/W7hxM6dVJRb1PqPE3qXVuH8nnCu018Ba83uha5zuxme/edui1+q3GGlJ2dyllbniGq+nOXsxydJVcghYmv2V2lLd+p3RUzk9do7JrRVS3rZdFriYVavo8UM4kdbKqKo+r0Uf2HqnUqXdvgGmfue1a2NX1q48+cyxjp5TOi88fcbn/klwns2blv5NrW3fylqp+dT+D2OPU63dvlhiqKa28a8SaaapaF9U7fbs6tS3m0rX+74eXXt11jn3cy9zsPF6Xrwcvkyl1bjaT/APZSxnZdPWe/klje9qxs5usqk1P/ANXocaufP7XK4lUjfS+d86ak6bRs6p/+D8sqn0T/ANi6tRVW/wDstDRn/Tmz4k9d/wAZamcbm/G1c/uuta4/9k5fLc7OvDzhZwljfhc3MaVRclWAAAAAAAAAAAAAAAAAAAAAAAAAAAAAAAAAAAAAAAAAAAAAAAAAAAAAAAAAAAAAAAAAAAAAAAAAAAAAAAAAAAAAAAAAAAAAAAAAAAAAAAHsx5KPzAmBPSyj7c+RR880198rjrj+aj22ifuCj/G/OZsPFUWR4jtsPNS7KfX9zF7YciH2fRH3ssvxEPpPmmkfu66/Gy+ggAWJxAAAAAFKu+Qln1Ko/Q3iKv8ABT6l86N6fv49ZHIpDtM+NMd30escbzdh7KOFY/sprLsazRxBl3Cj/K3nH61e9QZeqeYFMIdkWPoXN5hUmjLyqvUVWJWtwIc0laJlKaxSmbHBv4ryzdy6dWnVdC5oNulWUVPClslGUZNa0Xyx59vIjstrpUFUp1KarUaqWvTk2m2tzjJJOMlnKfQSJn7lB4DKdWCtNNT9XkGp+D5FkJLlHMXScvyTNmRMxyxlTkJosmks1eo3CykcRj9U6NyTRNKwHILX1paHlCc2KS3ij5Fb2NSNx33dXDua0YOFLEFSp04y2S1YJy2yW9529SSNq93TlR73t6PEUXJSmnN1JTkl4rlJ43Paljm6SJYFuXZjHRTN2ncIxmWzyrYzK8GlmX851llqldJcWY4TdcIfhpLCL4tb1pRtk5qdMDZYlmFVi61e6R9YzmtyywxPNO0dS9pXU5qVOhTlGlR1d1Wex1HLO3EcpJRTT/XbcGkLlU7Spbwg4zrTTqVdbfCO6Cjq7tm1uW1NrHKsX8TSWDw3JsDlmS8dFZdx/HJSzPExxedKHSElT6PIFpShzipstZE6t3jtjylsvRXuzclUKkVptTiiDbreZd01YznSqQpz4qcoSjCokm4SaajPVex6raeOVL5TnpyjGpGUo68E05QcmlNJ5ccpZWVhPfz7DJ3Bm6CvVrdO3bPXDGDFj+Ot8zmC+P4KfZA7TyMIMYTQt0aHXE7rKHYlI9yFBZFnU9mTyRWmJcbFpCJ86L0pNYQOWtad8Wfe1xUc5akFKskoS42Gq1Vilsi9ZN427G1knp3KoXLr0YKEVOTVOUtZKnLKdNywtbEXse7KT24Mn33lJNd8f4s2MhWlehjXqzO9ooU84lyVk982FlmeVTTheXGlHTvGmPIzKIFF26JoJZRMmRqnVQse3FEgpdRHW1xRR9zYeaOj69WpRle3auadvJVKVONGNJOaWIyqNNubitzWrty+Und7RhCrG1tuJlXi4TnKo6jUHnMYJpKOc9KxjZlJkK6kb3RzBmFcxatZ+19Z9p9X8vvjLPzMarZ874nlMBy/HSE7a25Nx5kliYZMuYXRWwklMkiRXsS2x7QN7WgqsRs10lZ5RNdWU61alc0K3EXFKLgp6inGUJPLhKDaTWdqecp4I7e7jSpVaFWlx1CpJS1dZwlGS2aykk8PGOT5drPz2+3qj+fsQ4R1nwXgNt1f1kwauksqZcZJciv2WJDLcmTA26j9kKd5BkDPHFL852o6moWFJYwI7GJM5PKNOpOaz2ltZM2llKhVq3Fes69xWUYynqKEVCOdWMILcvTzLCMV7mNaFOhSpKjRpuTjBS1m5y3ylNpOXs+Y13148a8fL+aLB5y87+U4wMAAAAAAAAAAAAAAAAAAAAAAAAAAAAAAAAAAAAAAAAAAAAAAAAAAAAAAAAAAAAAAAAAAAAAAAAAAAAAAAAAAAAAAAAAAAAAAAAAAAAAAD2Y8lH5gTAnpZR9ufIo+eaa++Vx1x/NR7bRP3BR/jfnM2HiqLI8R22HmpdlPr+5i/BkORD7Poj72WX4iH0nzTSP3ddfjZfQQALE4gAAAAClXfISz6lUfobxFX+Cn1L50b0/fx6yORSHaAAAAAK9v8H4KcA+3oAAAAAAAAAAAAAAAAAAAAAAAAAAAAAAAAAAAAAAAAAAAAAAAAAAAAAAAAAAAAAAAAAAAAAAAAAAAAAAAAAAAAAAAAAAAAAAAAAAAAAAAAAAAAAAAAHsx5KPzAmBPSyj7c+RR880198rjrj+aj22ifuCj/G/OZsPFUWR4jdr/ADUuyn1/sx+2JIx9n0R97LL8RD6T5ppH7uuvxsvoIBFicQAAAABSrvkJZ9SqP0N4ir/BT6l86N6fv49ZHIpDtL8x1izJuX5KRDMTY6neUZepTnLE8Ux1EX+bSU9InrZRQqIYo03uboanIqYXQ46xLcWVUyzql1vOt46VKlOilKrONOL5ZNLZ0dJvTp1KstWnCU5c0Vk/fJOIsrYZkNsSzDjHIWKJVckLX0jOSYXJILIaoTrjLCVlGWUNrW41SnGEmllKOjVKvvLMtturWy6lFKrSrLWpVI1I8rhJPZv+bnMzpVKTUakJQlt2STWebGzl63zl1Yv1o2Oze1ur5hbX/NuXmViUVSPbxi/FU7n7WzK7SClVyZ1cImwuyRuUWpjilFSVhxJlCDCza28y+26ulS4oUWo1a1OnJ7oykk3ndhb+f5EzaFCtVWaVKc0tjaWVnG72P+0h9ybXFmcFzS7oFrU6titS3ubY5JT0Lg3L0ZtxCtEuRKbC1KRWlPsvJUJzyyziTbLyzLLb7a0pMnGSUoyUk1lNPKexezbjPLhkTTi2nlNNpprDTWxp9K3PpP4QoVrotRtrajVOLi4KiESBAhTnK1q1YqNsITJEaRPYYepVKTr7CSE5Nl5pxt9hZdl191KVNpJttJJNtt4SS3vL2bFtfQmwk28JZfIltbfMkt7JfyhrdsRhBuZnnNOBc0YhZ5EbVPH3XJ+LpxAW19UWkXKaksy6VsTSlczaJ7LlFS0Rp99CLbja05lt11IqVxb1m4060JuOcqMk2tnNv+29ElSjVppOpTnBPc5RaXpa+XG8tTHGKco5jklkNxFjee5Ul5iU9eXFccQ+QziSGIUtxVilZYxxluc3S5KnvPIsPUWpalE3HFWmX23GW0rtUqU6UdepOMI5xmTSWfl6zEKVSpJxhCU5LkinLlxyZP5yNizJ2HpIbDct45nmLZeQnJWHxXI0QkEIkhKRRW+1OqOY5M3tjoUnPqWZQk69LaWbWy+ll13NqFOrTqx16c4zjuzFprPMJ0p0241IShLY8Si08Pl2/J6UWGNyMAAAAAAAAAAAAAAAAAAAAAAAAAAAAAAAAAAAAAAAAAAAAAAAAAAAAAAAAAAAAAAAAAAAAAAAAAAAAAAAAAAAAAAAAAAAAAAAAAAAAAAAPZjyUfmBMCellH258ij55pr75XHXH81HttE/cFH+N+czYeKosjxG7X+al2U+v9mP2xJHxH2fRH3ssvxEPpPmmkfu66/Gy+ggEWJxAAAAAFKu+Qln1Ko/Q3iKv8FPqXzo3p+/j1kcikO02faMbG7SJsfzDRbTxDFoDljZ6dpX93zghnpGJ8oq4xj+IuD5bi9Lk97lMZj0ViVbWZ8eeZaubnh7cnVZHSVq214Iaz669t7fXjd3TqTp28WlRVN1I5k0tfUinJyXPjCi3lpHda16yjK2t1GMq0k3NyUWkltWs8Yjjpzzbd+fXKgsWccGcmjqLrpu7I3zK22jnsFPswwHITiscMmpoDrr2GmRd0xSdn9YWrapY+u07UssvVxeLSqXWMjGljdj8paUSWFplfFo6VKtpG6rWceLtlRhCcHHi3Oqnlz4ttOOI4WXFPZjlWey/wCNp2VCjcPjK3GylGaeslDD8XX5Xl7k/mLM5RbYzOereJeSiwxrblef4Hx4XycGvGxy1gxLLHyAlPeY8yr5Y9T6bSRRG17cqkbk7OzIU4klvZy5I2K17ze2J0lHpytVZ0dQpXc9IV7imqsneVKCc1lxpU0koxzlLOs30tJmt5WqW8bKjQm6cY21Ks1F4zOeZNyezOcZxne8cxEPLdEIZVmLUHY+5rbmqZ7d8n1rFsRlm1qTFJEbjlGUM74zyF4JIJsKJs6a3MDGXfW0my449MapOrecoMuE2hpONK6oJvVtb64o0stvFOLi4x2t7ItvC5ngh0nh1berhJ1rShUqY2ZnLW1pc2XhH68g+zpl23mVXxgaWSQZ7gmnOx851KYH0tOoTvGy7KwNJEHTJUaql5KxwIYl0vXpy6lGXpbEZzmTUo5AWcW002rWkpNxo1Lu3hcSTxihKUlPLT2JtKLzsecPeZ0Us3NRpJzjbV5Uk+WqklHHThy+jaZH8ntkja3a3BPKz4u2qk+W8zYUYdHs25kVr82OEvlLNjjZ/GZ7dJMWrUEjkhipRB5HQxFLHw+NNipvLe0sQNucGlajYLiSeW/hbWtTR1a14unVd1TpfqbWZ0aicZqWORNp7U1mXPg6LN3FxC9hccZOlxFSeZp4jVhlxxlZW57Fvxu54ZwVkea638hjmTMGD5G74wytmnlIIxr1OMlQteqj07WYliuuxOU2mIoJS2HJ3llb7JYoclKi5mWIT1qN4d2xYae3OStKZNWjG50zTo1Up0qFo6sYNeLrylFa2HlOSTazjZydMVOUqGjZ1aTcZ1q+o5rZJQin4qxuWduzG3bsP7znO5jtPyHuJc45rkDvkDL2uW/sl1yi2SZc5rZDNHPEk2wmkygqj75JHQ5Q8O9rfKDWsprq5LFlUDU0pkaa4sr+RbmjCNtpepRpRUKVe1VVwjsipwkouSXPLWWWsPxeVYFVyr6MhVqPWqUq2opt5k4S3Jve8PHLv5M7tE9fB2hdPo2FSAAAAAAAAAAAAAAAAAAAAAAAAAAAAAAAAAAAAAAAAAAAAAAAAAAAAAAAAAAAAAAAAAAAAAAAAAAAAAAAAAAAAAAAAAAAAAAAAAAAAAAAHsx5KPzAmBPSyj7c+RR880198rjrj+aj22ifuCj/ABvzmbDxVFkeI3a/zUuyn1/sx+2JIx9n0R97LL8RD6T5ppH7uuvxsvoIBFicQAAAABSrvkJZ9SqP0N4ir/BT6l86N6fv49ZHIpDtNkuqGseq+z+veU4+67HwbXbdKGzZvk0At2HyKx4012yhhe9nSonqLopa6sN6dgyw1Sa89wS3u0lJRvLWpbEKFjqlIk0lj1ddXFzbV6c+JlWs5Qkp8TBzrQqLc2lJtweHsUM5xtecHdb0KFxRnHjI07mMk4cZJRhOG9rd77pb+Qyi2we8d668lTiPQ1w2OwxshnJy3DctouZgDIheYcb4XxYbih3gNkIUZCZzSoynljzM1zlJDooyXOaUix1fXhdaQYuZXV45bWM7jSU72FGrQt1bql+qQ4t1qms3rarSl4qljMknnfswdFy40LKFrKrTrVeNc8Qlr8VFLdrbUm2sYT2L5SRs5YyxLyluCeT/AMl4w3A1IwfOcB6q4t0ozXiXanNcfwbJos5YQMdaNmT4+Y/0UdncFlzfJTnbpEZSKz2kujc1E0eZJZLGSIR0Kk9GVbynVoVp069xK4oVKMJTjN1FHWhJpPVcdVb9nTuzvUpwv6drUhVpQnSoxoVoVJKDiqeVGazjKaednK1veSCeUfmuINq9zdbtacDZhxyRhvXTA+v2j0Q2GyFI7oriZ3tx2SvTv+UZDKj0SqjXCkbzI1zepkhBDi1r22PUkLMc4NLkiVqemwhVtbO5uKtKpxlatcXsqMVmolNKUYY2LWcYp42YcsPcQ3jpXF1RoUqkVSpU6NsqsniLcXhzy+TMtvU2thrzamSc4F2jRxXFuc4O3z3HuW7YhEdhMYZLogxlY6JZBWPJchxrKttrUSTj5TYbc5GSlUUkQ3Rg1QqcCKIr1BNe5yp17XXrUpOlOi5zpVINzUdVycXDa9aPIlt1sY24ONRnSuFCFRKcauoqkJeLlS1VJS8l8udmN6PQ5nXezLuB9Xdh0+1HKO4r3r2P2SwTKtZMR4R1nmUUnuEsTY4ymYgIy3lvMEjxzGoTCzMmIWNqrHYCnJtepKhVuV1Suv8AFpFJVkRoqNpSubig7aynbW1Cqq061WLjKtKMXxcaak9fVjJ5exLPyFvUualCjW4+5p169WnxcKdJxapxm/HlPVSWs47FnLSexYbxgTqM4Yi2c5MrNWgb7nrEGu+bYltex7m4vedhJk3Y2xVlJruxaiw1J8fpsiO19rJGZezpaVfG9G71qY/mODcnbk9WpFLZBFOy7VS20hTvlSnVoyoSoVeKjryg9ZSi9WPjauFhYXvnjq5bdwuLKdo6kKdWFVVaevJKM09ko5exPrfNuWTnbx5xPq9yamEuT9iGc8O7AZfm+zEk3BzlI8AztFk/GWP6EwCuKYJAU89ak9jG9vjmzWlO74iajjDmJ0Y1VqihjS7MLq9ZtVUutIVL50qlOjGjGhRVWLjOeWpTkotJqLxFLW2rGxLO3Ny4W9nTs1UhUqOo6tRwetGO/VjlZ27duPm2mk0XD2fbtKoAAAAAAAAAAAAAAAAAAAAAAAAAAAAAAAAAAAAAAAAAAAAAAAAAAAAAAAAAAAAAAAAAAAAAAAAAAAAAAAAAAAAAAAAAAAAAAAAAAAAAAAPZjyUfmBMCellH258ij55pr75XHXH81HttE/cFH+N+czYeKosjxG7X+al2U+v9mP2xJGPs+iPvZZfiIfSfNNI/d11+Nl9BAIsTiAAAAAKVd8hLPqVR+hvEVf4KfUvnRvT9/HrI5FIdpzx8ru049v49z+sZz7OXl+32Q2Y3bec48v0/j+HwjA+3Ju9G/pAGc82d2N/Jyrqzt7QH26jD6v6urO0AE8cz2NbelY9K3rpAAADmlfjThSvq8Pj80Zy/sln0/bPKNnLn04+hnAwAAAAAAAAAAAAAAAAAAAAAAAAAAAAAAAAAAAAAAAAAAAAAAAAAAAAAAAAAAAAAAAAAAAAAAAAAAAAAAAAAAAAAAAAAAAAAAAAAAAAAAAA9mPJR+YEwJ6WUfbnyKPnmmvvlcdcfzUe20T9wUf435zNh4qiyPEdth5qXZT6/uYvbDkQ+z6I+9ll+Ih9J800j93XX42X0EACxOIAAAAApV3yEs+pVH6G8RV/gp9S+dG9P38esjkUh2gAAAAAAAAACnx+NeAfba8e0HPDjx4fM/N6Xx4AOf7ezsyOHleH4+XXtfh9MZa9D6Mf1ehsCtOHx4cPAMGWsY6s/bn61sOAMAAAAAAAAAAAAAAAAAAAAAAAAAAAAAAAAAAAAAAAAAAAAAAAAAAAAAAAAAAAAAAAAAAAAAAAAAAAAAAAAAAAAAAAAAAAAAAAAAAAAHsx5KPzAmBPSyj7c+RR880198rjrj+aj22ifuCj/ABvzmbDxVFkeI7bDzUuyn1/cxe2HIh9n0R97LL8RD6T5ppH7uuvxsvoIAFicQAAAABSrvkJZ9SqP0N4ir/BT6l86N6fv49ZHIpDtN5WmWoynZfkpNtr8W4FbstbLFbTYLi2OHpnhrS75IZo64JEK6UIGiUKE1HCOReqEtY4SZQY6NzElbyla95PJRknH2011d976Tt1VrOlbu3rSnGUmoSksKLcVnWlyR2N53bSzt7d1rCrxdJVKvfFNRajHXUWnla7WVHY222lzmubaTRna7SxdFUOzOG3zGNs4SLFkQdTXeKyyNSGxuqn64pmuWwV/k8XUuTbarRmOLRa8ddUBKxGerRkkq05hlhb3ltd63e9WNRwxrJKUZRzuzGajLHTjHScle1uLfDrUnTUvevMZRb34Ti5LPQ3nfzMjXMeveX8AUxVXLkR7E6Ztw3CNgMY16/xh+7JsRZHo5Vhkt/8ARl6eusvXmjQ4/wBoZD1pkzd0f+2rMh6sR1Xajc0bhVHSnrqlUnSn4so6tSHvo+NGLeM745i+Rs0qUalKUI1I6rqQjUhlp5hPLjLxW8ZSbw9qS2omU/k+dvU21DFpQdiPqezclQJnRkxpWe4xu6agWQZVklOf2ZWTS7H6fqkKRKXrqauVkHWdS63Xl2u15aC+Pv6173ndcau94ScZVdSphSU1Ta1NTjH47STUXnfu2m/elxx8bfi/1aSTjDWhtTi5LxtbV96m9ss8m/YSXJeSR5R6IYnV5rkGpmSUcBb01i5zMINi7nMWpAZdWlHF3xe1SFbk9pbbS6VVGuDjD0yIlD/bA0+xDWiiscdKWEqqoq6p67bSzrRi8b8VJRVPZ0Sa6SR6PvVB1Hbz1Fv965Lrppua+WPTuw30uYuS139wDh4zPWXdZ5rDsWJLW+95kBzlD3dwiljqYSQhMnMRYJK6zOBlGqlKZEYbMo8x2JV6lMgVXELFJBBm1LSVjWq8TSuYSqPOIpSSljPvZSioSzh41ZPK2rOzKpo+8pU3VnQkoLe9aDa/fRjJyj05js5TpWzFLOZyc0lzadra8rXpPt214yRbal5dbU7Ezo78UFSZTgk/B1zzR1XuCq++ya2ZFpG70VCVVjFSQpDUBjW5ZdVq+jR75ioug597cS3J4aTqcdhJJZSUG1nOcPGXhU13nKq6DbVaMFccaklsficVnLbxnW1X1o/bXrk0N6NqcduOWcC66y6dY5b1CtFZLL3SIRRse1yC84lcgh/ZrI44pnK9GpTnI1KGGEPyshwKubzSbVtOjhW0hZ29Tiq1eMKjSepicmk3sctSMtVZ5ZYXKKVjdVocZSoucNvja0Ip8mzWkm3nkWXnZgz25QrWGD4y225LDDse1uRFO+SdNdHVOWcFMByLDMhyvlqZZEmcYncfk0lVlN1kPn86WISIk9zN9uTqmFbQte6HE9bLql8Oj7idW1vqsrh+LcV1SqyTqKFNNqDUdutGK1WlyrnOu8oQpXFpBUV41Klr0o4pynN7JKUtmJSezLezGev99W+SiXbp8pJm7C92IZdrNrjibJkyjeWIu1ZoxhO5/gap8Vn7jjuIt75JHp8XZQvWy2Hksrm7RRqnpTS2KDznd8oUWVIT1xpPvSwoVuNjc1qkIunUdGpCnVWuoylqxiowwn72Uobdye4xSsHcXdSnxU6NKDkpx42nKdN6uYLMnLWzvbWd+Mrea93rk5dxmGT7CwxbiZCfJ9V8dt+W86MrRlLDsgXQ3Gzky0kRUuRlsGQHK2aNiJmuKWvvYFdKFMboemIkKdrUqk5JvdC/tpQt5uo498zVKnrU6sdaq1th40Fq9DniL3ptHJKzuIyqri23Si5zxOnLEFvllS242NqOWlta5CE8f625qyjiTNOdoRC6u2JteE8PUZgmaqRRRhQROk+dlDFEE5SSQvrU6yVwe3ZKaiIa4kgfXIky5PcsSJylaS86apcUadWjRnPFWu5KlBRlJy1FrSbcU1FJYbcnFbURRoVZ06tWMM06OrrybUVHX97vazl4S1dZ5ktnKQ+zMzpInhqj7IhUOb0+OSFnaG1LZ1RU4OjmqKRIEKYvjTnqFSs8ogmzjTnGGW0404iVtJOT2JJyfQkm36EiNRlJpJZcmopLb4zeEuh5T3459xJWdsEZY1myvLsH5xiB8DynBD2tPK4opdGJ6NajXpjbJK1f21jTo9MS4tcxPLY5EHtrosIuIWF0qZQ2hhdkdGtSuKcatGaqU5Z1ZJNJ4bT2NJrDTTTSN6tKpQqSp1Y6k44zHKeMpNbYtp5TT2MiMSkYAAAAAAAAAAAAAAAAAAAAAAAAAAAAAAAAAAAAAAAAAAAAAAAAAAAAAAAAAAAAAAAAAAAAAAAAAAAAAAAAAAAAAAAAAAAAAezHko/MCYE9LKPtz5FHzzTX3yuOuP5qPbaJ+4KP8b85mw8VRZHiO2w81Lsp9f3MXthyIfZ9Efeyy/EQ+k+aaR+7rr8bL6CABYnEAAAAAUq75CWfUqj9DeIq/wAFPqXzo3p+/j1kcikO03taxymRxbkIOURujb26sRj/ALNYDizyc0L1Tce4xx6LZiXpkVnIziTD2p4Sl1QuyA269K4t5qhEsJOTHmlX0txCM9NWSlFSUbevLDWcNJNPHOnuLWjJw0Xc4k4uVenFtb2tuVnK2PlX2dtyN2dXb+DywBO6Obg5J41ysTsxR0hesUKyWFkU6uv8hUtDMUeaZY2th788Oz0cgR0ISmurmvcLiaq1ig41FJadmklFSsYa2ElnE5vLxjL2fL6BJt6Jhlt4unjPJ4u5b9nazrOWGRq1deSiISJVCo9byPGkCJGQnJMPOVLK/wAYhdqVOUVbW89TcYeTZYSVbcZfeaXbbTnX0pXGiGlT0im0tXSF05ZeEliL1uhPbtfT05xpFN1LJxTetZ20Y4WctayaSW9p45eVbOU3JyIk1P8AwqXCKc8u8k8iCR4k4oyythhRpWj0pLMLMtr27L7L7a2XW17dK0rbXyhXJp8HLlranVk10p3cNvzFhJf+3LfC/wDdxb2bdlGec9W5vHsNd3ImZPyHfysGZ34yZSE54nGN9rnGYOJ7mpPUyVehROkrRrHm82++jgoSyNsQPCc1TQy4lYmLMLrb/KpdYaXpUlYW8FCGrG4tYxSWEot6rS3bHFtNHHYVaivriWu8yhXcm3nLjtTedmU1lPkWzpIb5IWWyt6beV5KeZNIHYuV8k5uRMJTY5vDivtkktRFxqqSUP8ARWoNo8SJLWSSKpD04dIcSavz1UpTb10W1PaVUYy0W4RUcX1GK1VhqLi8xysPHPyNrbkxo6Upd/KUpNO1qOWXnLWxNp72svoWdmDpmThT+D2TOtOP87W0Ur4OGqLb5XqiR7NOU8Pb3jU6MfqkPoNV955/wuGHu/WvZvf0Z9hdXK/OMqbML8kYxxNS8otfy+TlwtI4SSiuOSRs7NSm9yvzK6W2I7rGm6dkdWhZkqNT3XuKNS4EXqTbOn2VN10TGLq6RdRJ3DupqetjKpqK1PfZbi47c7FltbkjOkHJQslDMaSoR1NTO2f67dhayeOXWedpltvAtlTjyonISuE7Pe1U3Xaycl8tmKmTVWXSVRKlWfpSdID5Dc4064XPZrterMdqr6UWVX3KKqv7P1Qc9jjvDSWphR74utXGxY1njHIljGOgmvHLvuw1863F0HLKzJvKznl+Q7/Vb/703M/84Pb/AIewXmOnlelT1BFXSXByi2sPi6DT66y39edmdnpRtTytM1Us++qPC/FZ3bm1yZZqa5H/AGBYsBb64rsnhJC/D+erHvWLNbKusSVa3rG+ciyYmaQ+HLTCLE0faZaZE5O/nknlqOtDAtJLobQ64g2z0hbuvo79TX6pShCvSaW1TpJTWrse2WHHZ0nFY1uKvVr+9qylSqJ+TUlhuW3dF4k1nkM2eUVxSv5NTQWCcn4ocOqZL2A2ozXsFlZWXdYWrX4fw/KF2IMAUOLKvutrGMkJGMrKjMiPuNWN7kgUWLKI1HPTU5rCr7oXs77fToW1KjTWNnH1VGpXaWNkoJqDa2bFjYdF5B2VpGz2a1WvUqzeVl04NRp56G/GSXTk881l19l9l9l11l9l1LrL7bq23W321pdbdbdbWl1t1taUrSttaXUrwrTt8Be7OX5c7sfbeU+2O7K3dHM19DXyM7iRSORS16cJHLH16k0idTqKHV9kTmueXpyUWl2E2nODm5HqVyw60kssq0xQeZfQsuyylebZbSmsVFJKCSjyauMezYZk5OTc3Jyzt1s5z052nSjY1AAAAAAAAAAAAAAAAAAAAAAAAAAAAAAAAAAAAAAAAAAAAAAAAAAAAAAAAAAAAAAAAAAAAAAAAAAAAAAAAAAAAAAAAAAAAAD2Y8lH5gTAnpZR9ufIo+eaa++Vx1x/NR7bRP3BR/jfnM2HiqLI8R22HmpdlPr+5i/BkORD7Poj72WX4iH0nzTSP3ddfjZfQQALE4gAAAAClXfISz6lUfobxFX+Cn1L50b0/fx6yORSHaTpHtksxxbAOQdYWOVlI8J5SmMans4iFY/G1JrxKYhQmkfcrJEqaD5O22oeoFcUTW8okCrm/wDDEqjnXcYJW9KVxC5cXx1OEqcZazwoz98nHOHnnayiZV6ioyoJ/qc5qbTSbzHONuM8u3b8h+JuxeXztdEuqBkpKuwOjzCZntPC+sEdodZlU2H3wK+S1k1GqkrvLrFTL2zrHe93MFLrunUa6OFKKg72o9899ar4501S1tZ41E20tXOM5b24yOPqcSrfK4pTdRLCzrPlzvx0bjL3F3K+cobhzFsGw5BNgL00Jxg0rmLG1JDjTEU3lUCZ15ZxFW6JT6bQKQTlkTIEZ1G1isRSEusdaEzczMNW5pamxEk5qui7KtVlWnTlrzxrqNScITxyzhGSjLPLlPO5k9PSF1TpqlGa1Y+9coRlOC34jKSbilyYezJFivlEdvF+2bJvEsyqWp2djyEhuaskHQjH5lCUqaCq8bFWnxS6LVha03sOXqmsxStjyhQcabVzNNvdLbVtu/ufaq1nZqm1bzk5OCnLOXNVNks6yWslsT3bNxq724dxG6clx0VhS1Vj3rj73GHlNp5XL1ET4O2hzdrhlZwzbhyYFRTJTo0zBjXSA2OReQFnNk8RqUEpT9Z5IzOzIXVySq1BdpxTdYeiqZz0BiUyyy62avbUrmnGlVi3CMoTSUnFqVP3rzFp9fIyKnXqUqkqkGlKUZxbaT2TWHsax7DrML7E5d18Ly0TiWUFRkvOOGpvr/k6hrDHXysixNkWjdbL4xZdIGp0qzGOtGpDzX1j62yBv6jXra6JOqm89XtqNw6PGxclQqxrU8ScWpx2Rbw9qS5HlbRSr1aPGcW0uMg6c8pPMJb1tWxvn39J/RGxmX02uq3VEmUlWYHccvE53WQvrBHLjjcpJ4kVBipJSTXNN0sLLtjBJbd1kLe7GG662q25sqvuuU1d7Uu+Fdar45U3SUsvGo2m1q7t6W3eOPqKg7fK4pzVRrCzrpNJ62/c8Y3GS2vXKmb06t4vbcL4bzZY04xYpIrl8YiMsxxinJ7fEJEuPvWK3GHmZOg8vWRWhzicrd+hMKlA3WPbi7vZaOx1eHVYsgr6NtLipxtSnLjGknKFSdPWS5JqElrcm/OFs5SalfXNGnxcJrU3xUoxlqvni5JtPfu5XneRplHe3anNWa8L7FZSyqsmmaNf2nHTLi+ePEfihjq0pMVStwnEJOeiimMpBMnNvlTq4PDg7zFI+ukhUKjLJCrdCOBVJKVlb0aVShShqUqjblFSfKsPDbysrm695pUu69WpTq1JKVSkkoS1Yr3ryspJJtPlZbqDcPY5o2iO3OZcmODHsmfOXTIx2SGVqjzWcbKn0tWnfTjY6jaComa0PyBwcGl8jJrFfG3hlcXBlcWpQ1rVKQ3Pedu7ZWbp61uoKChJt+KnleM3rZTw085TSaNe+a3H986+K2traySW3GNyWMY2NY2k6wouY8pztJIJds9tHr5glyURdLLch5gy6VE8SR5fG4w6xyPuTTBopA4wxsMxyye0vKl+Y4enSsayaXsz2oXyFOrtMVmQTUdHWqhb0KtZNyjCClKctaUW1rSm8qKwlvwspYOiDleV3Ur1qVFqKk5uKimk8OMVFe/acsLCzjbzlbyrO4Tdu5utk3L0VcndzxeyJ2LF2HVD2YtuXqcbY+Q1am18NIcSEi5DfNnsx/yAobliRKrb1csUJFhNFhSi6/OjbV2lpTpzSVSTnVqpblOpJyaXRGOrD+Lk0vrhXNxOcW3CKjCm5ZzqQWM9Gs8y3JrOGa+2J8c40+M0jZVFqV4YHVve2lUYnTK7Uzk1KyVyE+9ItJUI1NpKkgoy5OrTnpjqWdSPJMKuvsu72k1JcklKPTiSa9OH6TkUnFprfGSknzOO1fJsWVy4S3EnbA5/yxtHl6YZ3zjJi5jlKemsx0qkhLFHYyW5Xx+OtEUaa2skUamRgQ9FYWJrRVoga0vSKpqq1XVlh6hQbFQoU7alCjSTjTgmoptye1tvLk23tb3s3q1Z16kqtRpzljOEktiwsJbFsRDYlIwAAAAAAAAAAAAAAAAAAAAAAAAAAAAAAAAAAAAAAAAAAAAAAAAAAAAAAAAAAAAAAAAAAAAAAAAAAAAAAAAAAAAAAAAAAAAA9mPJR+YEwJ6WUfbnyKPnmmvvlcdcfzUe20T9wUf435zNh4qiyPEbtf5qXZT6/wBmP2xJGPs+iPvZZfiIfSfNNI/d11+Nl9BAIsTiAAAAAKVd8hLPqVR+hvEVf4KfUvnRvT9/HrI5FIdoAAAAAAAAAAAAAAAAHPHtcPT/AA8P1fhD7b9i3cnz8+zmBxWvGvzKekAAAAAAAAAAAAAAAAAAAAAAAAAAAAAAAAAAAAAAAAAAAAAAAAAAAAAAAAAAAAAAAAAAAAAAAAAAAAAAAAAAAAAAAAAAAAAAAAAAAD2Y8lH5gTAnpZR9ufIo+eaa++Vx1x/NR7bRP3BR/jfnM2HiqLI8Ru1/mpdlPr/Zj9sSR8R9n0R97LL8RD6T5ppH7uuvxsvoIBFicQAAAABSrvkJZ9SqP0N4ir/BT6l86N6fv49ZHIpDtJggOAsvZRx9l7KkChK+R4/wK1Rx7y5JEqxpTpYU1y5yWtEcWL0y9wSOCwt0cm9YlKtaUjgYVeRdcpsJLusvuinWpU506c5qM6rcacXvk0s4XT8y2kkKNScJ1IxbhTWZyW6Od2evo+UiDh4aeVx/Bx4emJVt9vsNGscqfUOHa/2fmr8fB3QMfb5sek49L49rjUB9vQPjTw07oAAAAOfmeX/V2w5N/wAn0g4AHPDtcfS/Nx/B8fKAY2Z6cfZjh5fg+b8z5v5+HaAfb7deNhLuC8DZc2WyUy4fwdCl+QckSFK9LWaKtqtqQrFyWOs65/eji1L24NjdZRAztq1cZacsLuvLT3WE2mG3WF3RVq1K3purWmqdOLipSe5OUlFLrbaSXOSUqVStNU6UXObTait+Ipt+hJsiESkY/r+Z/s48P9ngD2b/ALfKDnh2/wDw8ru+oARwAOeFa+V+enx9PufNGcPYucDhx9Pjw4f+IYz15SSBwMAAAAAAAAAAAAAAAAAAAAAAAAAAAAAAAAAAAAAAAAAAAAAAAAAAAAAAAAAAAAAAAAAAAAAAAAAAAAAAAAAAAAAAAD2Y8lH5gTAnpZR9ufIo+eaa++Vx1x/NR7bRP3BR/jfnM2HiqLI8Ru1/mpdlPr/Zj9sSRj7Poj72WX4iH0nzTSP3ddfjZfQQCLE4gAAAAClXfISz6lUfobxFX+Cn1L50b0/fx6yORSHaenTkq9tT4ZyYnKSN9ut+pUpprfjLDLoStmeD2+QOOcqz7MGQV17dseqNdya5ZaobVV0SAIltrbbGEJCZOTeooVzrvOaTtYz0hYvja8ePquL1arSp4g1mksYg3qrLW9tve8l3Y12rK7/U6TVKEcZhnXy901nx9mxZ2chZHJU6LOWymE9vN8GLU7GW0mXWDKBGPtbdY3x6YMf6+tGQ3s9om8/lczjD7KYc0PEDxxFphGyYZjs6XXNjujudo6rQWqjWSTx2XSV46Fa2tHXqUKUoOVavGLqVXGCSUUkpPM/10nHq3trSytuNp3FxxMalSM9WnSk9WClPLbbyvFit0c9PNi5uVA0Rl8e0HjG3Wc9LMOaP7SRDYdNiqawvXB5h5WGMpYelcYUuUWnpUBhk2nsdgsoYJSjtid6Nqey1zvZR6f3wpUkc46ijGmj7xO9dtSuKtzbzoynGdaElOlUhjMdaUYucZRy+V52ZNru1Xesa1SjToVo1VGSpSzCVOTwnqpy1Wn0/Oi+d/M96t6H7KYCx7B+Tf0nyKzzvWnXmZ5tc8m4ksdXF4JkiRSjcEOMGdpd2eCY6fzWduVOK6f8AYe8yh9lTzcsfDVyBjb0h+tlQuLujc1JXteDjc3EaUYtNR1XscspuSy0lHOIxSSW0ku6tvaVaMI2lGalQpTm5J5etrKSjtwnszna23yY21Gwks0y0h5TjxvbG/J4axZAw0/5Rw/FMtTHOTJKMo5hPpn8qKy1SXh6bPcroRiplgUWySzR2KJG9lVux6qNmub2+OC9fVwL1oRu7vRzvp3tWFWNKrKnGmoxgnb68U5pLxpTlDWm9i2rEdgrO2tb6NpC1pypOdOM5VHKU81mpeI8rVUFNJLe8LMsvJamn+l+ssA5YblCdZci40Zcn4AxTgfZl3jkUkrS2yV0jkdLNgj6w3xVylNrmobZ5DoxIVDFGp3YsTyFIvKq7lOKRSoOvG93dXFXRdlXhN0q1WvbRlOLaWZKWXhb4uWMxb2rY21vjt7ehDSF1TlBTo06VxKMZbWlBrCX7pLYn8q5CMdT5XrpyoMZ2R1Of9GNXteptBNbMkZk1Yy1rpH5JC8hMkuxUWhPbIXliSPz9KnDMbfKW5elSvchli1KoKTtz6qKb75C/Mj3Ed7mNzYd73MbqrWjKrSpV6dXValxni60cJauHtSSxuT2GKEqF5x1CVvTpShSnOjKmnlaib1ZNtuWW0svkb3MvbkyeTumb7om6boYj07xbvFsnOc0Lsd4pxvneQxIjB+L8ZxFGaTMMjyuFzKc46aMiSR7kdi2KtseVPK4pqKozyRJYVVK7JFuukL9K9VrOvUtqEKSqVJ0qcp1KjksxhmMZOMUm29i2pYby0bWVn/kruY0adetObpwhUklCEYvEm8tZfMs7uTGSz+Vd0QW4mwbqZtXPtW8fabZxyJlJ8xBsHgbFD1HHzDby7prTX+CZHx2zRmZzpihLe+xpod0EhiCR5MTFLLElaIijiFbrIdtHXrq1Lq3jXqV6FOk6tCrUhKM1lNOEtaMG9Xklh7Ocxe2sYRtqzpwo1JVdSrShJOL3YlscsLkaT2Z3FJy4uW9dsL7F7J6Ra/6LarYtR0PxA5zLNzZALbMqJZCohWLsipS8L1aD2GK4VixrKakiMtjbDHHFNMzVcqki89O8SRUoDQ9O4q0KV1Wu6s0uMjGlLGpjbFSnJ+NKT3vL2de010lOjCpK1pUKcFmEpTj79S2NxX61LHIvKe3O7M7H+G4/Hsn604LcuSb06xbprnNfi+FXuW7mWMIwjlGZu3TJU3RKW5GanJ9zxHMsM8wpI1ix4j2O8f44SOLx0CxiirOxK5A1o2Ljr12oV6nujcTuqbqNd7UZytYSjtVPOo4OKSUXKTynnL5Dqp0U5UYKyoxt6monxs4q4km0nJJSTUtuVFLb8rI75IdYxaqctBmfSaH41xLL4e15i2bjkby7kGBIJDsBDI9ieH5PTMTRDMklqEN8cRyJtbUyCdpkTTRPJSTF1vUUBamhRc+k83eh6V5KdSM3Tt3KEZtU5OrUpKUpw/X4eXDLzHO3aR6OSo6Tq20YwcOMqqM5RzNRhGbjFSyksrZNYxLxllbDETk0XzHW6+7+y01yrrVq8ws92jWdZA04ox3hKLx/DcVlMKjMPbmSWxPHzrbIW1hlRd9hzoa/ozbXLrwvcF6c9PerMtHVfxnaWdrCnVqv/L6EXUnNyqSjOo3KMp4TccYWHs1fFb1TnsHC6uq0qtKljvWq1CMMQjKCilKK5HveeRvYzHvko8bY7yIzcpmZkGAwudmwPktdqchQY2YxZjk5kLn0csh/WCcRS97QLbo7LmOqtVRnkrRVG8tlVB/QlpPVjOdJpOpUhPR3F1JQU7uMZqMsa0dXKUkntW54eU3txsIrGEJQvlKMZOFtNxys6sk85XM18xlhrzKteda+RijW1Ur021x2Rzebv1JsUQh5zbC07y1tJK/C5sisPnBLWW2PuS4czomh8TNmNHuSoouTI5CimNCqu8cQ8/mrxuLjS1W2hc1KNFW1KctTDecvxYqXvXLMtaS2+Ktu46KUqNDR8K8reFWq60oRc9yW/MuVrHvVu27ckocnHobLco6iZO32xXpThjbvYzImw73CMN4LyS6xZg1tw7Am4kx6mk9dMfzKewRpmxFjytOgMUg66SuFWFKUyPxFqmxI68dL+9VO6p2c7ipQo06SnVq04TnWqSkmoxzGM8LG2TSWXhc+drO217edzGjCrUnNxhCbjGEYp+M9rjrPOxJ8i2MjLld9FXXFGrGuu2+Q9WcdaWbBTDJ8mw1nLCmGnuPOeHpGp6xukqgGTcfscTmc6YoAUrZI68NL9F0T4ZaavoQruSJry71rxNou7dS5r28K1W5oxhGpSrThKEo52SpvMYtpYym9ry+Y0v7ZRoUq7pU6FVycKkISUotYyppJtrbhY+g0f695QjmFs1Y3ypLsTQXOkZg8mSPb1iTJRByqETlCTYaWazvyYnqlhxNOq0VpS16N1ZrnBKko+sUgZunsjhb1qUq1KdONSVFzWqqkca0M8qTa3c+4rKNRUqkZyhGoovOpLdLoeE/t0FlZBk6CbT2bzJqicfgTXLZdJJM2wWJFqyYrC0D68rXRHE4yS4KVq4qPx1OqLaGctasVK7G9GntUKDjqXmXbwi4QhByc3GMYucsKU2kk5NLYnJ7Wkkk3hLBpOWvOUlFRTlJqK3RTbaiudLOMvaWgNjUAAAAAAAAAAAAAAAAAAAAAAAAAAAAAAAAAAAAAAAAAAAAAAAAAAAAAAAAAAAAAAAAAAAAAAAAAAAAAAAAAAAAA9mPJR+YEwJ6WUfbnyKPnmmvvlcdcfzUe20T9wUf435zNh4qiyPEbtf5qXZT6/wBmP2xJGPs+iPvZZfiIfSfNNI/d11+Nl9BAIsTiAAAAAKVd8hLPqVR+hvEVf4KfUvnRvT9/HrI5FIdptR5OnbPXPCmMN1ddNpUWXU+KtvsYwSLGTTCjVFX+axGSY4lLjIGQzrHMHthaFLQ42vi65eotXHKizG5IhKRULcjnNrrb+1r1alrXtuLlVtqrnqVJOEZpxcdskpYxnm242lhZ3FGnCvRruoqdeCjrQSk4tN4eG1s6E+jZvO31Q3F1kgGLdodHtkI5mWZ6TZ0nyHIMCmMAIhBGesRTmEOF5UPyA1sUgP7DVjpMYy3RyPZEbuvNhaVuRKU7EoVEKViZfi7tLidWheW0qcbmjFxnTm3xVSE0teDmk2sPZCWMc+9NLe4oQhXta2vK3qPWhOK8eMovxJara3rDks70ltwQJskv5OtnxXFoXqOzbMTfKp0xukM6zdn2+GwdsRRRK1uKBLj2F4rgjzK0Kkp1XLUL46SqQyCx3bFTFagbrVrc/qCWaa27/lKcrriKcHDVjSpOU3rPOZSm1FLZsUUpb22+aOs7OMYxt1VnPWTlUqYglFfrVBN5y8PWbWMcxIfKdbd4t3D2ExdlLFSGYII3DNd8KYqdiJk0trQ7GSXHqRyTvpyJK2vb2nOaTb1hVW5UasTqFFtL6no0tbaUu00fbVbahWp1dVSncV6ixLKUaksxbezm2res8ybNr64p3NWnOnlRhb0qb1ljxoa2UsZ59nJ078XduzuziHYblZHDdyCN84S4eU5W1smpTdImZqb5zRnxJCsSx6UF3sqJ/c2qi49dB3m5oJpILilaYxAYpUIrzzSk8dnZ1qGi+9JuPHOlcwerLMVKrKq4rWwuScc7OXBvdXNOtpDviOtxaqUJLKeWoRgpNL+Ls5WmscuNr3J57H4u2Y5ZrfzZWKxyRu2Jsh6n7By1PFZT1KKyR3jKJqxUjdGR0NZXF7sY1ToU2LkdqxucFpqMtQWrJuqdb1OldfUKtDRNjQlqxqwubaOU9aKn4+HlYyk8Z5+RnXZ1adTSF3VWZUnQuJ4fiycXqtpJ7pNfJ85gdjbbXk4dJce7IyjS5Lt/kPZHO+IZfgeEuuwrLi6IRPC8AyPYislb5RdjWWOi6U5DbS29JVmd0za0thytOTwQtCK9xIc+udtpC8nQhcu3pW1GpGrJ0pynKtKntprDhFQWVmSeXnO3eQKvZ20K0rfjZ16sJQjxkUlSUm1LLTetLD2NbNnyENa0bg6xSHTl/wBDN6I7mO7FzFlI/OWBMw4FIiDtkXFs+cWe9hkEZdovNHFjZpHj2RplK10VkFvBLkmdVSqlpRpprO7Rea5tLmN1G9snTc3TVKvRqycY1YxfiuEknqyisrDi1ytvkjoXNCVtK1ulPUU3OlUgk5Qk28rGdqlve3o5MmOmx79ok1UxBH9O45sA4nRVc5PuV8xZ7WRZnf58tcFLF1rjcZxhC173G4tG4eQzuC1udjZEpkL4tlTkhe+rI2VlVV6KMb2UaruuKi5wcadGnmSjsfjOo1HWznDWqkvkIq0rWMqXe6qPUlrTnJJOe1NKMFlLC2J5y3ybcl88pZtnj7a7lCMwbX4iaXnsEmL1ip5jTLktgayHFRdBMX48iTgjk0eRO761moFj3FHClyO11Vlrmg4rq/UbzzU5Uej7SdtYwtqzWulNScHlLWbxjdybdnVgzd3EK1269NNwzBrWW16qWcpt8uV8mTaFOuUB5JHK268N5SefwfehTn0mV4MyG/4GRn4iMw9H8iYxboPH7XRsn1zwlmskisRRxNNJWNiPa4+ZN5C0Im94KiEWfVzCy10LLSdO0no+m7VUdWpBXGZa8oTcm1xaisTes05OWE8PLxl9zu7CpcwvZquqilCTpYi4KUEkmpZeYLVTxhNvm2oxDwvyimIsPcsnLOUBsjU9f8IS7M+c5erj9GxkRZITw7NTJM2fnFNN8iNYKv0dOlhC69vrJao3AptORluae5UWoJ6qthWq6IjYpwVeNKlFPLcHOlUhLGdXOJKGx6qxnlwc9O8p0tJSuUpyouc21sUtWpGUXszjKc21h8+1Z22tqbttqfovvktyRiVvzplfUOWY5lWIJyjyC1wqNZsVQjJUcIRSs5uQMDydEzXOPPqdEsaiqvLTbIEDeYmOVx85xoai3uba6vLKMKipUbuFWFaCUnOlr0ptw1nqqWJR34Tab5cNGKFxb2t0p03OpQlTlSnmKhU1JxWdnvW09zy28b9xkThvankndSMZbpxnABO7OQMibQ6i541/j82zBHcUMrHC6ztnTJInGOxyGSy65zIe3eqdzm09WmVUMpESaEcXiRlshfKE81W20ldVLSVeNvCFvXjUcadSUpSSi462ZRilhbFFJ5TbzsSc8K9hQp3MKU6851qM4a04pRTe6OE3t2+NLYtiw3nCwme9ssZOPJQQ/SYhDLqZfYN33HYta4mNTdSD3QNVh97gZSRO9WvNzrfJKPLinNvb72ApDRvoafR0qdbamv7YWtVaSq3b1eKnQhTTy9bWjnKxjp2bTjlXg7GnbrWdSNaU3sbSi08bdxf+rO4WtDhqDNNCd5Izl5Rh2uVC894Sy1gcuKumSsS5RuYuxh6aVkZmzi0sMjgMmaDVBq1GW6JFqFcqdTCk6pa6NT1Eo7q0uFcxvbNwdXi+Kq0qspRhUgnlYlFPVlHkb2YbT6JLe4oO3drcqahrupTqQjGThLG3Ke1p5+XdswY3bSOWh6aN43h2m0e2CeHpnPkDtlDNGf1cVYXSZKHYppSs8SjOL4S4SGPx2NRWjWrdUT6okCiSui+Tu7e70WN7YxHJum2V65TndOjFSSUKNLWlqYe1yqSxrN7NiisbdryQ3DtEoxtlUlJNudSpqpSytiUEnhJ876OZqC8FE4OPyzCStlFmT0ODTHQ63IarDBMZUZOIaat63o18SJmVKxmq2rrRvtU3ulhxRTbVaaQmUq7CE5k9fjuKqOhxbrar4tVMqDlyKWrtSfo6UQ0eK4yHHufFa3jqn7/HOs7PpLVyJbAbMgTmzFJstPxdZMZNZjY6fFtBU6OgVr0tpDzZoUwXXsJcsMj1G66RWMl1zRY8VWWt11UdCajaGvqR4zVU9Va6i8x1sLW1W9rWc46DSerry1G3DWeo5LEtXL1cpZWcYz0lnDY1AAAAAAAAAAAAAAAAAAAAAAAAAAAAAAAAAAAAAAAAAAAAAAAAAAAAAAAAAAAAAAAAAAAAAAAAAAAAAAAAAAAAAPUDyd28uqWHtO8P44yTmNkis2jlJ/16YFjRKlShB13yhNn1u6oe2sC1EZ0ppc0C2zqKo3m2KLbDOYdYYXZ4rSujb24vq1Sjb1Jwk46sktjwsbPQer0bfWtGzpU6laMZxzlPesttZM1PHMdGPnhI19wJx8FxXe5GkfitT0Hd7p2PxiHtPK3sPJmKa5/zlMou4FO8ZluYMlyaOupJZ5RLmxP00enRpcSilJRCkotagVJ1Nhaggk+y02lpxRZlLrLfq+jISp6PtITWJRoxUk96fMeBv5RneXEotSjKrJprc1sIeHecgAAAABSrvkJZ9SqP0N4ir/BT6l86N6fv49ZHIpDtAAABXwfH1Bl9H29AHH4/7f6/mjA+30fQhx/8g/r9uOxD6SdMAbK5r1dlMlmmCpp2DSaYY/k+LpE59jkSk3XGCTKiG2SMXQ5iwyBAk640bkVOuaFKmeEfUf8AgDglqYb1SGvQpXMYwrQ14wnGpFa0o4nD3rzFxbxzNtc6ZLSrVKOs6cnFyhKDaSeYz1VKLUk0k0t6SlnG3BBfl17fzfLE25bOTcRPlfKABzx/V83yu52xlvP2f0g4GAAAAAAABzxr5Xp/Mp83/wAqDOer0IHHGvx9QYM5bwubYty3792/5QBgAAAAAAAAAAAAAAAAAAAAAAAAAAAAAAAAAAAAAAAAAAAAAAAAAAAAAAAAAAAAAAAAAAAAAAAAAAAAAAAAAAAAAAAAAA5+Z83y/K+Z6fpjPJy793J19YOBgEjIfkJH9Sp/0Ngu6PwUOr6X8xxVPfy6yqEpoAAAAAUq75CWfUqj9DeIq/wU+pfOjen7+PWRyKQ7TnhXtU4eX5Qzh5xv6tvzA4GAAC2vC58fL9mAAAfb7f1nPCtPzf19wMA44fN+PpAMcv26gM4e/wCh7Ob08gAwAAAAAAAAAAAAAAAAAAAAAAAAAAAAAAAAAAAAAAAAAAAAAAAAAAAAAAAAAAAAAAAAAAAAAAAAAAAAAAAAAAAAAAAAAAAAAAAAAAAAAAAAAAAJGQ/ISP6lT/obBeUvgofvUcVT38usqhIaAAAAAFKu+Qln1Ko/Q3iKv8FPqXzo3p+/j1kcikO09Ev8H+jmwHVOURyHq8hsV55jmoF8KxMdcoh6boGQ8gTpnWxpdefkG8qDWJ26+DrHhRSVG9Zry2vqawlQVdeVWh05Ki3YQuNZ0XcZqpa0m4KElqpR8bLbxFLbndtRc6KjVSup0lHjFRxBtx2SctjzJ6qS5c7Nm3lzH/KgZE5cFtwpEoZyjLs5OOBshytA5xhza49rI8Q1zmUcSLFrSkPnuAWRRVoeb2450cGlid39vMkDeieFzegc0zI4nINtG09EutKVlGUK8E1KFR1ozUZbM6lR5a6Ungjvp6RVKMbpxlSm04yhGk4tralrwWc9De1c5nVr7qTsXqDo/q9kHUDGGAGzabbCNMWXJtuPsXJcJo2/GLLka9Wq18wJrVTNipMzVyTOIeWc6zxG3ReRuCVzc7UjsuVpHOEHQ7juLuhdXleFzK5lb2z1IW1tGq9eSX6pVrOnh6qb1YptLY9+066FvWoW1GpaxoqtWi5Tr1nBaq26sKOusZaXjNprblvc15w9v4Jsfj3ZTMDPtvH3aO7EO01epnlIl3Tx4gx2lE4WnSpxkiG+IU7D1jVIj3Ux2blsSuvjZ6dVbVoraktLLL9Ba1aFW3pStpKVBQUYYzsUFq6rUvGUopJNS27MspbinWp1ZqusVHJyluw3Jt6yUdmrLLawkntxuaWbnIs4XxlljcJ6lOYIezZEgGtuAMzbNu2PZEktXsE0XYvZERUdZ3pAbd0Zwb00jkDS+HNq8pU1ufWi1tdkS5sVq0h3JperUp2kYUpOE7ivStlOLalFVW9Zxa2p6sWk1tWdm3B1aNp053MpTipRo0aldxlti3TisZWzKy842btueXPTUDbnNXK0N+52qe4BOM8ntFuoGZ8x61H2Yrg8McMAZixmpY3GClY7kcJZWKQM0LrY63In9tclkgXPLQyNzGsXGtbrK00g4rq1p6Ndpc2zqU5d80qNaLqVJKrGrlS11Kck2ntT6NvR129xO+75oV1CS4ipVpPUjHi5U9q1dVJ4aa3vdHDbbecd9QJ8q0q5KPLW9eGGOJpdq5tvJHdTohluUxGLzd2xFAmnCpGX3Zxxu3y5meWdlkcpVKnGPSFxUIVti1lORUsTkLmpArKkuV35pOnZ1JS73p2zrzpxk4qc3JKOvhptYbWMtb9m0joN2thO5glx063FQm0pakUnrauU0svl3vm3M42+mB28HJZYq35yixRbxU2NdxZFqflbJ0dicZhjhmiKPOKycrReTTRuibWzsq+QRWy9si6FeW2ozrkdV9xlL7TS+G1pF2mkqtnTlLvepQVanTnLWVOUWlPVc22k8rlxnkztety++bKndTUeOhVdOc4pR109qykktZPfsXyrBolF0VQAAAAAAAAAAAAAAAAAAAAAAAAAAAAAAAAAAAAAAAAAAAAAAAAAAAAAAAAAAAAAAAAAAAAAAAAAAAAAAAAAAAAAAAAAAAAAAAAAAAAAAAAAAEjIfkJH9Sp/0NgvKPwUP3v9pxVPfy6yqEhoAAAAAUq75CWfUqj9DeIq/wAFPqXzo3p+/j1kcikO02G6T6WzHceA7HNGEct2I9iIXGYo6RDV60tM0Omy0GPf7Vc8JYJU4zRgar12Ni2hslaiIrmN7Ne77W05uuTKklT03BeXcLWpQdejrUJOSlXxlUZrbHOE2lLas7s4zyI7rW3lXhWVKpq1Ulq0spKpF++SbfvksbM56TYrIcRZZ0i5FrZnDm56C7Hk12X2Hw276n4Dlx7KpyDHHbHzq1u2YsyFx8hYrdIrH5FD21PBVTkfYkUkrUSFCuSJEk1aFDzwQqUbvS9GtaePTo0Kqr1op6ktZJU6bbSy023jkznB1yhUoaOq0rlas61anxNNta0XHOtLCzhPG3n3bNh3m0uumwXKaaqcmflbTBjec7RjB2qUD1FyriePSJhrJMK5oxffRjd5JJ4sukhBTG0ZYaiWZya5LaQVaZFIpH3CWKWtKoYShrbVaGjrm/p3jVJ1q7r0qk09WrTmvexe3Li8px6eo2uKde9t7Odv+qKnS4mdOMknTnHZrSTawpJb8vdsIm5WWKyXNW0Wi+nkCcGrNW1eJdQ9ddUsuLI7J2p0IfNim5S+UdISdPXtc3tjs4sSx8Tp3l+fHNHYjcl65M/Ht7kgdk6WbRklSt726qZp29S5r3FNSTThRW+WrjxVLVbSxtSTWx7YtIJ1K9tQjirWhb06M2uWq8rVcnsbi5LDzvxylvckUV4mvlEssawbEqmzEUoy1hvYfS+SLJI8tNzVCclyxGmTtiBe9ti1exq6rJVFEsYb1aFyUtrg4O6CqRccSeUZftpR8fYUrmgpVI069vdxjFNylSi23qrflKSeza1nBro5KjeVKNbEJTp1rZuTSUZvCe3dyNb8bTJjQfUXZLkxL95dr9xManYQiMB0/wA3Yfxwomj4xWpspZ7yGZHkGPIPC7GRweVcoQP5jW42XyFjTLmVEXeSuUrbESdwPR815d0NIKytrSfGzlc0a03FP9Rp0k3J1MpJN5wk3taa5sz2ttVs5XNavHi4KhVpwzKK4ydTZFRw3lbN/SnuziBtUcXSvc7kds26k6/Jkk42Sw/vWwbdLcOEOCVBM5bhx4wcjw0qeIGhXmJipStYZH1dQ+tyJTae3o7UNhlb3WQRlsepbicLPStO6rtxt6tq6Lq4erCopJpPG7KWebLS6HHRjK60fUo01rVqdfjFTTWZQlvcU2tze5L6D+9rMcSnSLkgcM6d5yRlRLZLPe6Ej23dcTqnFpWyrHuKY5icvEbGdMG9qXrrmJbLnZOheGIlbdaaelKfW84ol1YnZG35tZxu9KVbujmVtSt1RjUw0qk5tOSi3vUdVbUt+V1Yrwlb6Pp29RatWpWdSVPWTlGK97lLOG9+OvO00Mi7KkAAAAAAAAAAAAAAAAAAAAAAAAAAAAAAAAAAAAAAAAAAAAAAAAAAAAAAAAAAAAAAAAAAAAAAAAAAAAAAAAAAAAAAAAAAAAAAAAAAAAAAAAAACRkPyEj+pU/6GwXdD4KHU/nZxVPfy6yqEpoAAAAAUq75CWfUqj9DeIq/wU+pfOjen7+PWRyKQ7SpSq1SBQSsQqlCNWRfaaQqSmmJ1Kc2yvG0wk8m6w0oy2vbtvLvtup8ytKhKMZLDSknvTWV7cpmVJp5TafOtj+R7yodHh3e1XTXp0cXdbzLSului5SvVdTsrdWwvpCs003mWVuurbZz+bbW66tKU4146xhCPvYxjnfqxS+ZIy5Sk8ylKT52236Wz9Wp/fGG4+9keXZmvVF0KVXNTksbrlJNtbq0KPuRnE1OLpzruFhlbraVuurSn8qoShCXvoxljdrRTx6U/ZgRlKO6TWcZw3HOOfD6/SUBCpUmUlLEyk9OsIPLUkKiTTClJKkq+hhSgo+y600s4sylDLDbL6X230pdbdS6lKjbCxq4WrzYWPRuxt3bjGXnOXnfnLznnzvOD1B6o85UqPOUqlBxihQpPNvOPPPOvuMOPOOMuuMNONMuqYYbfddfffdW666t1a1GEkkkkkksYSwkt2Et2Mcwbb2ttvOct+l5353HZucjkL0QmTPD88uyZFSlEadzc1q4lJSlvM5qYpUebYRSlv8AJ4FW2U5tKU4cKUoMKEIvMYRi3vaik+nakZc5yWJTlJbNjk3u3b2Ube5OLSrKXtS9a2LiK3VIWt6o9ErJrdbWy6pSlMYUcXW626tt1bb6VrbWtte1WtBlpSWrJKS34aTXLz9fzGIylF5jJxfPFtP0oODivdVZy9zXLHJafWlx6xeqPWKzrqW0tpU1QpvMOMrbbbbZSt99a0ttpSnapSgKMYrEUkuZJJehczEpOTzJtvpbb9LKIZMAAAAAAAAAAAAAAAAAAAAAAAAAAAAAAAAAAAAAAAAAAAAAAAAAAAAAAAAAAAAAAAAAAAAAAAAAAAAAAAAAAAAAAAAAAAAAAAAAAAAAAAAAAASMh+Qkf1Kn/Q2C7ofBQ6n87OKp7+XWVQlNAAAAAClXfISz6lUfobxFX+Cn1L50b0/fx6yORSHaOFe5UAc82va8PDhX0/8Az/OH9Xt7OUzh7Nm/Yjju+D9dKf7QMAAOFe4AOaU4+rSnqjKWfSl6QcDAFacO1UA1jYwAAAAAAAAAAAAAAAAAAAAAAAAAAAAAAAAAAAAAAAAAAAAAAAAAAAAAAAAAAAAAAAAAAAAAAAAAAAAAAAAAAAAAAAAAAAAAAAAAAAAAAAAAAAAkZD8hI/qVP+hsF3Q+Ch1P52cVT38usqhKaAAAAAFKu+Qln1Ko/Q3iKv8ABT6l86N6fv49ZHIpDtNkGoerGtEtwrk7bDcjNspx/g7Gk1YcbNGL8Jp4Y/bGZinL2gJdFLfDGuZuqNiizDHWlahd3OWyNvcWhWXava0lC3BJdx4Lq5rwrUre1oKrVqRlOU5twpU4xxvlh5k87Ires8qwd1vb0JUp1riq4U4tRUYYlUlJrLwtiwuve9uOS6NttNtdGHVnHW9el+Uspy7Xma5qe9d5Pj3YONR5hzVi/KjVEz5u2onF3gx6mBzVlkMVQrX2jkwWNpbEQrYG46ro7LXxJGdLW7rSualndQhCvCnGrGVOWtCcJNp4yk4tNPY+TlM3NtSjQhc29SU6Upum4zWJxkk2s4eMY2bNzZklodySuvuy1sTuyjvji2ycTPEMhzSwa7a9Ercl5ORxeNR412emjLE5UttkFwdMmdSe1lKIo+N0td15Zi4pGRYajOMKgvdKVrdtQs6mpGrClKvVahTbk0swW2UsN4exLY3kntNH0a+rr3MNacHONKn400oqTeu90dqeM7cJc5olFyVJmLodqC/7x7Kw3ATRK0GP2lyQSOWz3Izq3qHVsx/juFMyp/lkoVNyY5LcvUEoktjazITl7YiXyByaUK93aUSk9yS8l7dqzt51nFzlmMKcFs16k21GOeRN73tws7HuOm0t3c1lT1tVYlOU/IhFZlJ9S3bVta2reZ436Ucnjs7i7ZhZyf8AmraQ3M2puHJZn6TxjZyGQBLDc5Yox2uTJZ/I8UumN7LHuFqmdCrQurRH8gt6h8fFL5H2K1Ci6rJHuLcfft5bzod+0qKo3FRUlKlNt0qk1+pxnlJSTeUpLG3Cxz9atbWvCt3rUqurRhKo4VIpKcY++aaezVSzhrl6SCNQdNcCSzW7KW8G5mS8lwPWbGuUY5g5gimDGSKvmZ8yZdfmK2ULYpE1U0XERKJExWKrG6UuTvJ0StE6tlzkjbbyXFuoUpmuryrG4pWdrTjOvODqSlN4hTpqWNaWE2229ixu+QitranOhUuLicoUozjCKgk5VJtPxY5aSxzvp3bc/luRpng+C6/4d3W08yNkbIOrmYZzJ8UK2HNDHG2bMeHcrRdBe7VhM9UwxUfD5AZI2FK4SVkdI+ShIsa09hahOZUwlUetLurO4q2t1ThCtSjGonCTcKlOWxNbE08p5XJ6UsXNtThRp3FvOU6M24NTWJwmt6ljY+v5FuNYvx+PlCxOEAAAAAAAAAAAAAAAAAAAAAAAAAAAAAAAAAAAAAAAAAAAAAAAAAAAAAAAAAAAAAAAAAAAAAAAAAAAAAAAAAAAAAAAAAAAAAAAAAAAAAAAAAACRkPyEj+pU/6GwXdD4KHU/nZxVPfy6yqEpoAAAAAUq75CWfUqj9DeIq/wU+pfOjen7+PWRyKQ7TJPBDOjgDpFNjM06ty/YTVplmbvj+VtxrvkTF+OJdN10JdFzZBa5xhjcbWOzJksXNU/Jj7euNd1zc0lWLm01hXqrr+etJTUqFO5jRuHHWXvZTjHPvuLclrR6XhLfyHTSi44rVKEqtFPV/XKDfk8YtbGOZZ37tu3bxvPKsU7A8ktrzm/VSBOmqOvGK9vZbgmb6g9fUk8j7rmx+xqtyGgzyXl1zSs+QMkSEqBmJ4YoOniZ0XtaBxuZo2SxMkdcFcoqLKM7fSlahc1O+birQVSFy1qYpRk1xappYjh7dj2797ZYXUoV7CnVoR4ijTq6k6GW1rtbJqb2y5Ftw9ueREefwfTzd8l7X/7rOxVPm+hEn8PzBPpz7jit3+UUM7NvwkedP0dWx7SPRC/yvOX8DV2bMPNN7/o5tzNG4uCqN3/ACDlaKdjNqWFLwMkEq5PDamPRNCX21rnI1CGHrk6BtLpXqhy4xC3uB1hZNKmdSIPupTm23Co018BavkV/auXMlmSy+jOPlZZ6Kf6tcbUm7O4SzyyxHCS3t7G8JPcVPIKKErXsftVJnkwtNFIlyee0khma9TdQtAgjKMiFlr1bhffW0uiQsw9PU2hlaW0pwvrSlLK1pjTP3PaqO931qorneZbFztdD+XlGi88dcN5wrS4cnu5E+jm3FrpqXHfwexz6lbdd0blhST1NKca9TIM02Skl338OPCy5RdbZbx4W8+va7fl6pNacWtulYYjndmM462Pp5Pabyw9FJr9bdPPLvy1s9u7dv6awom5q/g9KqjqTcluk/K10Xxih9tbbnNM36ppkDg4oLa9s1KmUN7g3HqrKdSLVE3pb7qG1ttuy9unFj9bZS1sbca0o6qbXPiTXU+cw01ojLWNa5Wrs3rDzjZuyurp5FpTFyVQAAAAAAAAAAAAAAAAAAAAAAAAAAAAAAAAAAAAAAAAAAAAAAAAAAAAAAAAAAAAAAAAAAAAAAAAAAAAAAAAAAAAAAAAAAAAAAAAAAAAAAAAAAEjIfkJH9Sp/wBDYLyj8FD97/acVT38usqhIaAAAAAFKu+Qln1Ko/Q3iKv8FPqXzo3p+/j1kcikO0zz1M39nur0ByZhJ3xlibYfXTL65sfJzgrODE6PURvlrLYSU0zmLuDE8MT9EpikTJkyO54a3CtipIlRUUpDFjY0LW7iurGnczhWVWrQr04tQrUZKMknvjJSi4zjsWU10J4yddvdyoQnTlTp1qU2pOnVTcXJbpRaacX0ra/Qz9Nqd/JjsljPH+AotiPD2teuWNZEum7BhTB7E7NkfdshuKBQ0KsiTZ6kbxIJHL5lYyKlDEidXBwLsRs5xiSxNeYYaoMW1jChUnWnVq3FxUioyrVtXKim2owjBKMY5bbSWc8uBcXkq0I0o0qdGlFuUadNbHN7HKTknJvGxbVhc5ZGke4sv0dzI4ZnhMTjcyeXDHM6xuY0So50IbC26dtdjWucLL2hSlVVWoirKGJLbjakXGV4HWXW9ob3lrG8pKlKcoJThUTik3mElJLD5G1hmtrcytavGxipPVlHEm0vGi1nZ1/2byA8STxFi7KEAyM5QSF5Pb4RLGOTrcd5GbL3qCTVMzryVp0blrQWenq5MTrYVVI4I7jepKCDLizyzybjCTJqsHVp1KanOm5wlBVINKcNZY1ovkks5T35Wd+0ipzVOpCepGootScJp6ssNNppPantW3OzbjkJxgO42RsMbd13EwOwQbDEyR5Bk02jsChTDcnxdHGmVGOSd2xygi5yu+tICpYHZdGL2YtYReQ0HVtbVLapJRqEsM7SnVtVaV5TrQcIwlOb/VJOOMTcsYU8rWTSe3fnanLG4lSuXcUVCm1OUoxjF8WovOYqD/WtPGNnJjVwsZVZH5VV3dsV5mxlgLUrV3UdRsY2GxzOE9wXG5aimkvha8+ql+x+zLJFK3lDCoHKDK1IkUXjqFOgcEFaoKUJJvN6pzU9GpVKVS4uri64h5owrOGrGW7WlqxTnJLYpSeVv5sTzv26dSFG3o0HWWKs4azcltyll4inl5SyQfqPvvOtV4XlfDrljbF+wevObqMyrIuCM2Nj07QtVI42eWoYJtG1LA9MTzFJk39RJT1empZbRalTt/TkyhayR5czz3djTup06qqVaFallQq0mlJRe+L1lJSi+ZpYfLykNC6lQjOm4QrUamHOlUy46yziUWsOMsY2pvk5T8Nu975ttbF8S4sR4zxVgHAmC0z9ZjDB2FWR0Z4c0u8rVlrpRLXtY+O72+yaWvqgqzpbu5uF1pdtFJyZIS4Oz6udVpZQtZVKvGVK9eq1r1qrWs0t0UoqKjFbcJLlZm5u5V4wgowpUqberSppqOWtsm23rSb2beveYLjsOQAAAAAAAAAAAAAAAAAAAAAAAAAAAAAAAAAAAAAAAAAAAAAAAAAAAAAAAAAAAAAAAAAAAAAAAAAAAAAAAAAAAAAAAAAAAAAAAAAAAAAAAAAACRkPyEj+pU/6GwXlH4KH737eg4qnv5dZVCQ0AAAAAKVd8hLPqVR+hvEVf4KfUvnRvT9/HrI5FIdoAAAAAAAAAAAAAAAAAAAAAAAAAAAAAAAAAAAAAAAAAAAAAAAAAAAAAAAAAAAAAAAAAAAAAAAAAAAAAAAAAAAAAAAAAAAAAAAAAAAAAAAAAAAAAAAAAAAAAAAAAEjIfkJH9Sp/0NgvKXwUP3qOKp7+XWVQkNAAAAAClXfISz6lUfobxFX+Cn1L50b0/fx6yORSHaZOxLUzJsz1VyxuC0r4gXivDeQoZjSVt651ciZkokE6onqzHMrSUyntaxrK6SX09SrfUCgjhd1FIppSla88rmlG5p2r1uNqwnUjheLiG/Mm1hvk2PpJ4285UKlwnHi6cowabes3LdhYaaXLlroyYxcPj8fLHRj7fbeQAAAAAAATMk16zKvwG67Qo4K4qMDMeTkmGnbIha1nq3ockro6XK00aOa+uNJDzrmE5MsMdrGi5jTmrUCBQ5lOLgiSHxcfS45W+uuOcHUVPblwTw5ZxjY+TOegkVGo6TrKDdKMlBz2YUmspc+7ox0kM/mEvzEZlrlTSfPmJcg64YseGBqkU92txZiDLmF47D3ax5WSCP5zdnFix20qqnkICG+TOjs2nI1DWaZeSjMNT3GLrizLr7OWle0KtOtVi3GFvOpCpKpHGq6eVPZmSaWN+Oo6alpWpzpU2ouVaMZU1F5ype9zsWG92CLJhr5myCZllGvUjxjLis1w5+d40/42aGs2USVO8MSc9a6EoUsX68FPaQhuTnOxTqxnOLUtZbbXlCtUtZhay+aNajOlCvGceJmk4VJPVi09i2yUd72YaTzsIpUasajpOEuMi8OCWtJPGd0c52bdmdhDvCtK1p82nHj/AFeWJFt3df0ke7eAGHzdHyrevkAAAAAAAAAAAAAAAAAAAAAAAAAAAAAAAAAAAAAAAAAAAAAAAAAAAAAAAAAAAAAAAAAAAAAAAAAAAAAAAAAAAAAAAAAAAAAAAAAAAAAAkZD8hI/qVP8AobBeUfgofvf7Tiqe/l1lUJDQAAAAApV3yEs+pVH6G8RV/gp9S+dG9P38esjkUh2nol0EVYFbuRj3wetkWXIUpxgxbQ4KdlMKxg9s8WlE4kSZC1WxWJ3yx6bHpLFI46vpqOkukCVldXpvjBLtdH0Jr5e31toL3j3pe0jbuEakresteotaMItLMtVNOTXJHYm1htLaXFrxPudcSrqbgq9N6sHqtvclnDSW3azGncTAunM+0QxTyhOoWMZ/rijcNkHjVHKOAJbkJdl6PlytJAHPJzJOoZkF+LSSi8k+OJCEkgRu6MtGqcnMhK0NbKVHFTnMOm0uLqF7Oxu6kKzVGNaFWFNU9jk4uLim1yNpkVzRtpWlO6t4TpZqcXOEpuaylnKk9u/7c0QcpNrxiPX2zQSuJYsZGK5w5NfVvYTJvVH6RPvZDlrJFs2umUnL7IXV16zFu3Whv5rEx9bY839H/ta1JOqndUk0dc1rmF26rjJ0by4pQaio4p08OKeN7Sby97Ib2hTo1LeNNNKpa0KkstvM5p6z25xnG5bFyI2WuvJ56jJuXxxVpERi9TZrPJ4gyOrzj3s7yHcerXLNV37Jag6kxulV04T0MmaFM7UKTSMkqy0vrfZZa2X3o7uL3Quvcevea64+FSUYy1I4wrmNNJxxqvxW1tW/bvO12dstKUrbVlxM4KTjrS3ulOTWtnWXjJcvs2HRar64ck3uzlXKOkkIw9sPhSfQ2P5Ok8A29dsx0yA/Ti3GTgaqcSZbhPscYILGmhewlrHJG0M5y16tSt5bQfLi3Yy55U5ubjSlnClczqW9WFSdOnK2VPU1XVXipVdZuTjPCb2J43JZM0KOjripVoQp1acoRnJVZTcsqm1nxMYWVuWHnauuJcdYa5M/dnBu4MS1zwNnrXbMOoOtGStpYVmSb5mIyxdnWE4duItkbHlqCUaI3FYFIpQidWS5vSY0Iq3s7yuVL73xa1Rusfme1SvpC0rWsritRrUbmsqLpwoqnKm5puOJ5bkljDy+pbTSFGxuadxGjSqUqtCnKpGcqrnrqLedaOMLYuRLa1s2GNjTheAncivK9gr0T7/Gcm5SVnxOWutmcxLjN0LL1yJlJSY/H9j7bAlL2Q8OC65PLD42ZKyEKs9pJebGs29HXqdafurChiHFu0nUzqR19ZTilieNZLDeY5x0HOqMHo2dbxuMVxGC8eWqo6rfvM6udmxtZ5ET9JsH8ntojrxrCp2uwhlnafYrb/Bce2HUIolmhZhOL4CxPkA5xLx4ujPW6NvpsunTgkSqzXRBMm9yj1jkznlFlpElLbXPnjXvr2vcK0q0qFC2qcVmdPjZVZxScuVasduMpvbs2NEsqVna0qPfFOpWq1qaqNxm4KnF7ls3yXLlNGTHKTQfFOQOUb5GLGrF2VvmDpvqJyc8HZ6SNabHpu8YqkubZuwt9H5xiKptOY5UviKwmjotjC1AY2O5p57KqS3Epji4dGznTsdITbXGRuLlvYnFzUnnxXscdbOM5+UnvlGd1YxWtxbpUUllqSjJpYymmnjlTW3bsJv5N1Drtg/+EAZvwOVgt3lUyvztnhpwPl92zTkA9yws1xbFeanKdlvUfeDH+/MrhkplPoyKXueyK92YFVDX9MqcHE8ylee+lcV9C0a/GwhGVOk6tKNKKU5Sqx1XFr3ii/1qWJdBvbRo0dJ1qTpuT15cXNzk5QiqeZJpvxtbOMvOMZ6DXRpfi/SLlANndnMFxDWSzArplzXCXL9KIqrz7k2dK8e7G40hVztY1Gyx2vY0kzZMi1SSSXPiedMi1PH0MesZY9cmqovUnd1eveWNpa1pVo1VCrSVy1SjFOhPCwlt1XHKWcrO1vZsXNQpW13cXFKNN0nKnN0c1JSaqxy23l+MpLLw9xB2Nta8Nw7ktNjtt83QxY75Ymef4NrTqlYte5PHrYxI2BAdNMxTUxlaXhsQyxDSLmnx1Pc+oHZqZ5OyWpalWqlKgqvTO5qz0jb21GUVSjbzuLhqMZa0ZPUpRTeXFuW3K2uO3kyQQt6cbGtXqx/VJVY0aGXJYlHxqjaWE/FTSznEsGsRjNZyHtnPkKNc4MBLq3mvje1rCm1yXM9ism9zRNziekXkIFypFQ8hIsOQrCkp95Z5iVTZZUm+wlrNS1cKTi1F4ylJppbOZde3ds3nDHVytbOMrK51lZSfI8Z29XKTJs7INfJVnXIL/qtAphjDATivazMdwWfPd0ilrAhKj7QmeCnZ3vdn69TVbJCXlyRFGPTqaiblqNAa4KzE1x18VBVo0oq4nGpVWdecY6sXteMRW7ZgkrOlKpJ0IyhS2asZNya2LOW9+Xl9G4gYTEQAAAAAAAAAAAAAAAAAAAAAAAAAAAAAAAAAAAAAAAAAAAAAAAAAAAAAAAAAAAAAAAAAAAAAAAAAAAAAAAAAAAAAAAAAAAAAAAAEjIfkJH9Sp/0Ngu6HwUOp/Oziqe/l1lUJTQAAAAApV3yEs+pVH6G8RV/gp9S+dG9P38esjkUh2m2bDWcMTR/ke9ycCvM5Zm/ME/2VwXL4bAT7lNHyQRqN0bevrwhtsT3JapG3qRnSKmqSjKcyvMLvFZUo1XpW2rqDdKFvWjKezEZSxhPly9vId8KsFo+tS10qkq1OShyuK3tc6R1q/NeKzeRRYteC5sz35rTcpesy+fjulynr+VjQzWpXELJhdb0folGq6S32M9LulVUdLupTqHU/7INeJq+7Dr6kuJ70jT4z9brqUnq8+cNcmDLq0/c2NHXXGK4cnD9dqtb+oy5zol0X3zxNonkuR77QfW521t0qwpqnmnE88xVkeSZJIcMH0f7Vkmx0kiiRcyTkqW0flR0fQFOjcSnSFtdXdzRuqp3ZWHmoK8sZ3dGNnUuI17mpXpVoSgoRVVJatTLTWq0nLCbxu27Doq963cbaq7mFGVKhClVpzTcv1LOHHGxt55WuTlTMjpDufqko/hE+Ktq2zNMXM1sYomzt6zKyi5fRhQXptTJFBqJ19bW+iy1UVKFSRiUUKRXWUcTebbXqP9kpCrS69wq9s6Mu+JVJSVJYy83MJ5W3GNVOS27iWVxQel6NZVYujGKTqPYlilNbeZ5aXWzXhyT+fMO4Q5QqY5TyvP2OD49X472UakcqeblVrYocZfGnxHGkhdUyZQfU14UqSCUlKk0treZb1S6ynGtLDSdGrWtKMKUJTnGvbycVvUYSzJ9SW84rKrTp3VWc5qMJU66UnnDck9VfLyFh8l9mnFmG0fKMF5PmrPDL8scmJtThzHVrvcptrLMnTUuGUisNa+jpz+Ls91b1tEdp/UE9ejmdVPL7XHGkqFat3hxUHPirylUqYx4sIp5k8tbF0ZZmwq06bu+Mmo8ZbVYQz+ulLdFdLP2ac14qI5FKU68nTdmszUt5SZty4lx3dcp6/n42J1zQRM2X2WUT1SdarJGUY01rVVRR0q2tKEVL4XjZ0ar0tCvqPiVaTpups1VNzi1HfnLSb3BVqa0ZKjrLjXcxmocuqovMuraZP5NdtNOUhwJp1LsgblwvUbP2rmusM1WyzD8twefytum0DxUocr4RkbHbvCGZw69PLmid3c93jKi0pxudVfW+t6BM3I3WRctJXejq1zCnazuqNeq61OVOUVqOfvozU923a3HO1vozPUdte0qM53MKFWlTUKkZpvWS5Ytb3zR3Lds5bg3D2T1WkPKKckdPMN5kRzXBWuWDtB4LMMgu7crZF0YT4ezbJXWRUnDNcReYzSBliJrY9yRsRVXkoDVZiZMoVVK7ebS3uIWV9CrScKtarXnGCaeeMba1Xndl4WRd1qEruzlTqRlTpQpRlLm1Zbc52p4Wccm7addh3czXfF38IIkm3kjnqdTrs4bBZ6WFZJY0Dg7NlI/k/H0/g0elPQyE1HQ1hIdZS2LHU4hEatSs9ixYShVGkWJDcVLW4qaDp2qptV4U4Pi3hSbhUUnHO7LUfF6Wk3g1jcUVpWdZzXFSnJa62rEoaqfUntfQjW6kf2/QbdnHWQMEZuiOxSTCeQILkFjyJjW2Rx2NTZMmUo3V5iF9r0iTuyYl1aTV0PlSfqKtIYS4OaIo5xS3VvO7oxld2M6VejKg503TlTqOLktWOFPZsSzlx25WzJzNq2u4VKNWNZRqRnGcMpNuTeo8rL2bJbOXdyPZ3/CHMmY/aM/450+wy2GRrG+CW6d5glEauLtT3o83bbzFZnGcJ1BJdaW2JmlhfokSyN19ltkaTuC9gRFlJEtvVOLQdKpxNS5rPWqVnClCXI6NtHiouPRKSk/3W/pfXpicVVhQp7IU9epOPLxlZ67ytu6LTW7GWlsPPwxIUDk+Mza6u5EfbHB1b0Tk/KUypamZECtWSQrd1CNAWcuVkNqcwxYcmRlGqjyybik5d511ltbyTcU2llqLaSe9pZUVs2NvZnbhvoKiKTlFN4TaTfMm9r+TeSxsdjjG2I80zjHeIs1M2xOOo2paCY3mSPxlyhzPNCl0eaXVxPRxt2Xui9tozu65wjp9DXFYUqUtBy5IfejUkVENCpUq0o1KtJ0Jyy5Um03F5ezK2bd/y85JWhCnUlCnUVWCxiaWE8rL9D2EIiYiAAAAAAAAAAAAAAAAAAAAAAAAAAAAAAAAAAAAAAAAAAAAAAAAAAAAAAAAAAAAAAAAAAAAAAAAAAAAAAAAAAAAAAAAAAAAAAAAAkZD8hI/qVP+hsF3Q+Ch1P52cVT38usqhKaAAAAAFKu+Qln1Ko/Q3iKv8FPqXzo3p+/j1kcikO0AAAAAAAAAAAAAAAADJ3UzaF41EynXLscxFgfMMjTMB7VHm3YGAKMixqHPnXxgf2vIUUaE79HutuQY6rj5RMefzVKspuSuTtZRCacqKOTc91bK6pcU6k6cdbMuLerKSaknFvfh5zsezZzs6Le4dvLXjCE3qtJVFlReVJSSylrLGF2vZEWVsozvNmSZzlzJ0gUyrIORpO7y+XyBUWnIMdH16VmLFqixKjJTokKa0w2pSJvQJkyBuRlkIkKZOkIJJslpU4UacKVNatOnFRjFciW75enpZFVqTq1J1Jy1pzk5SfO3zdHIuZYRH43NAAAAAAAAAAAAAAAAAAAAAAAAAAAAAAAAAAAAAAAAAAAAAAAAAAAAAAAAAAAAAAAAAAAAAAAAAAAAAAAAAAAAAAAAAAAAAAAAAAAACRkPyEj+pU/6GwXdD4KHU/nZxVPfy6yqEpoAAAAAUq75CWfUqj9FeIq7XFT/AHqfyZRtBpTjl42r27F7SORSHcAAAAAAAAAAAAAAAAAAAAAAAAAAAAAAAAAAAAAAAAAAAAAAAAAAAAAAAAAAAAAAAAAAAAAAAAAAAAAAAAAAAAAAAAAAAAAAAAAAAAAAAAAAAAAAAAAAAAAAAAABIyH5CR/Uqf8ARWC7ofBQ6n87OKp7+XWVQlNAAAAAD+b7LTLLy7qcbb7brLqca0423UrS6nGlaVpxpWvlV49ztjElmLXOsenZzMZw0+Zp+3fue7eR6tQnITbizLa1srWvUzeH8gy3t8K0r5VLuH91ZWvG2vdtrS6tLVpSpSae7ka2rGftv2nbTmqkdZdT6yjERuAAAAAAAAAAAAAAAAAAAAAAAAAAAAAAAAAAAAAAAAAAAAAAAAAAAAAAAAAAAAAAAAAAAAAAAAAAAAAAAAAAAAAAAAAAAAAAAAAAAAAAAAAAAAAAAAAAAAAAFciQnrDbSy6VoXxpU03h/JLtr2q1rWvDnXcP7myleN1e3/c0rdSalTnUkorc9re1LGOXc93NsfSazkoRzna84Wza/T6d2Fz7CQLLLS7LC7KcLC7bbLaeXwttpS22nGvbrwpSnli5ilFJLckl6Dhy3te1va30n9DIAAAAAAA4uttvpW262262vl23UpWlf6q8aV/rGGk1hpNdKTC2PK2Nbmt/pKfoSPzom9YK9wNeLp+bh6sew2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OhI/Oib1gr3AcXT83D1Y9g15+VL1n2joSPzom9YK9wHF0/Nw9WPYNeflS9Z9o6Ej86JvWCvcBxdPzcPVj2DXn5UvWfaVFtttltLbLaW208q22lLbaelSnClBsoxjsjFRXMkl8xq23vbfXtOR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ZbaKaxeLI2yw1rcZIjImgyO+O9HuRJ09ipY2xuJRR/nUmvbSDuJF7upYIy5ImaqqwxIW7KUZiwoxNYdZXh0jed5WtS4UdZxWIxe5yb1Uny41ms45Fvwd2jLJ6RvaFrrOCqSk5yWMxhCMpSazsb1V4u9Za3o9oTX/B8eTYQNyJErgmS3tUlTFEKHhzyxKSXByNLspbesWEsxrS1FqD7qVMNsb21CktuurQhKTZSltPFPhFpPMsVKa25S4uLxzrPNsWPl35PfR4LaK2ZhWfi7ZcfNZeVtxnZs5Fs387K/yP7yaHewnvsuzz31Dwi0n5yl+Sj9uT5+dmfBbRHm6/8AKKnb0fPzseR/eTQ72E99l2ee+ox4RaT85T/JR+3J9sseC2iPN1/5RU7ej5+djyP7yaHewnvsuzz31Dwi0n5yn+SXaPBbRHm6/wDKKnb0fPzseR/eTQ72E99l2ee+oeEWk/OU/wAku0eCuiPN1/5RU7R5H95NDvYT32XZ576h4RaT85T/ACS7R4K6I83X/lFTtHkf3k0O9hPfZdnnvqHhFpPzlP8AJLtHgtojzdf+UVOnp6fthDyP7yaHewnvsuzz31Dwi0n5yn+Sj9uX7YQ8FtEebr/yip09PT9sIeR/eTQ72E99l2ee+oz4RaT85S/JR6e37YQ8FtEebr/yip09PT9sIeR/eTQ72E99l2ee+oeEWk/OUvyUent+2EPBbRHm6/8AKKnT09P2wh5H95NDvYT32XZ576h4RaT85S/JR6e37YQ8FtEebr/yip09PT9sIeR/eTQ72E99l2ee+ox4RaT85T/JLtHgtojzdf8AlFTp6en7YQ8j+8mh3sJ77Ls899Q8ItJ+cp/kl2jwV0R5uv8Ayip2lrzT+DxcndIoy7NEXYsoQB/Vpr7GqWtGSHl7VtCyltakH3NMpq7szgl6pS2itIelLNUJ6mFplqE++xUVtHhFpBSi5ypzin40XTilJdD3p79qNKnBTRbhJU414Tw9WXGznh8j1ZZTaf05PDTmbGjlhfMOWMOPK9I6PGJclzvGLu5oLDCkLi6QGUusUcFyMs7+zFpVatpOUJ7Df7LaSZZaZ/LpUe7tq0a9ClWisKpBSxt2ZW1Ze/G7O58mw+d3NB21etbyabo1JU21y6r2PoysPHSRsJyEAAAAAAAAOaUrWtKUpWta1+Z269v4931BrJ6qcm8KKbeejPLyegKMnJKO1vCUedvYtvJls7m1iWXW0ureRbWv/s3X386ngu5pd1vGnzeF11PCKOWn7SMpKMKs8NpyjB6r1c5a37FjfnbvL+HBy+cYynKjSlKKbhKa1o8yeOXa843NNHPWFX/yqb7M39iMeENp5qv6vXn5n6Gb+Dd35639c56wq/8AlU/2Rv7IPCG081X9Tpa+dY68rkHg3d+et/XOrUpjUhtSTaUpdSlLqVtrxtutrx4XUr3K1pWnCtKVpWlaVoLWzu6V7S46i8w1nFprElJb01yYWH0pp7nsp7yzr2Nd0K6Slq60WtsZwcmozTzueq10NNPasFOOo5dwAAAAAAAAAAAAAAAAAAAAAAAAAAAAAAAH7EEmKTLSCqcbr614UrWlKUrS2ta1rWvzKUpWtfLrwpXhSte0Oe5uKVrSnXqvEYLbyt7dyXK29i6Wia3tqt3Xp0KEVKrUeEm8JRW2Tb3JRW1t7kdr1hWf8om+zN4/of8Ab/WKjwitHupV2ufV+3OuXlLzwbu1vrW/rnPWFX/yqf7I39l6fxr2nhDaear+p1dvzc+x4N3fnrf1zirCrpStaGJ61p5VKXGca+Dtl0pT+uvDwh4Q2eVmnXSzv1OTHLz7WtnUYfBq9a8SrbyltxFTxl4fPs6duzl5Dpr7Li77y7qcLrLrrLqdrtXW1rbWna407VaV8qtaC8p1I1acKkHmE4qUXzxksp/KigqQlSnOnNOM6c5QnF71KLcWvSj+RuagAAAAAAAAAAAAAAAAAAAAAAAAAAAAAAAAAAAAAAAAAAAAG27kKv51DV76Xm7/AOnjLAo+EX3srfvqX++pl/wZ+/Ft+8uP9xUPohD52fUQAAAAAAAAAAAAAAAAAAAAAPmAb7+bs3Z/zu9lPbnmg+oaK+4Lb8Wj4/pb75338Il80TE4WBXgAAAAAAAB/Zf98L/x7f8ASoIq/wABW/FVPzJEtD4ej+Np/nxO4fa16ZZwrX5Hs7XzP7szy+7xr4O5Ttik4P04S0fmUYP9XqrLinJrEXjLWUujbnoL3hJOotIpRnOMVb0m0pSW3WntWMJZ59/znSca92vx4/rr6tRecVS81T9SPYUPG1V/72p68u054+Gvd8vuca+VX9fl8e6MOjT83TxzcXHdzZxs27W0vRvMcbWzlVZ7Nq8eXItm94Tz6V6H3T98mFfU1n6U4UXBr7ir/wAKn/uqJ6HhR930P4HD/fV+Tk+3MdIPRHmyVsEY1LzPnDDWHTXi+OlZYytjzGhsgLQ0dDGMudS9ni97xY2XK0Frje2WulVtqG5eitV1IonqrTUMqdZz3NR0KFaukpOlSnNRbwm4ptJtZxnas4bWXv3ElGmqtanTbwqk4QzjLipNJtLKzvzyZ3N80kZJ13Ix/uRONUbJYa6pofsg+4CsnN7LYiPXkMuSlGP6Si6PWuiotMapsIo6VZ+vR9hV9/Q6OZlKdJrBRvJVtHU75wUXO2dd0k8rPFuajrNJ4WMN4zjbgkrUFTu3bazlFV+J1tVZactVSazswtrX0GXkN5OiEL9q98sCTjNcqZIRozinN2WnyeRTF7RJ5VOmbC0tiUeXtzVB3fJMRaG1zekMkPcElqucXpCFSElCcq6krvXJa+rpitGx0bc0banOrpCpCmqc6soU4OcZSzrqEm0tXHvUdlOwpu5vKNSrOFO0hKbnGmpSkotLGrrJJ7d2d/Rkw0yqxaiNkeRKMI5T2OmsrufERTg0ZUwJjLGEeKjdydbc4LkUiiWyOXXI97KV2NpCJqPi6dApTqVqk94SmoiEi/st62k5TffNpa0oOEnGVO4lUlKaXixceLjse3LzlbNjyctWFkop0a1acnKKanSjFavK01N5a2tLHaZvqOSpf3/ZrBuOMV5WRzXV/PeKk2wMa27dItfGoVGcGRtpIXZtlGQG6j66tEOk2GHUtdFpTEHqZJD0cjXQxrkK+LrJgkTo+OOm4xs7ipWpcXeW1V287VS1pTrza4mNNuK1o1lJOEsbFnK2PHU9GSdxRp06mvb16arRuWopRpJZqOaT1VKm001nGcZ3mr6fN0OaJvLmrHsjdJhBWyRvCCISx6YrIu7SaOI156dof18bLc3m1hUu6IsleY0VdnG9uqo6IYsPMKuMuuqEqsqNOVaEadVwTqQjJyjGTW2Kk1FvG7OFnk2FdUUIzmqcnOCk1GclquUU8KTSbxnfgtISmgAAAAAAAAAAAAAAAAAAAB2jN8nk/wCKb+iuFNp9L3NrPG3Xo7f/AKsS74O7NK0Gtj1K23/6UtnV0FIsrXpirt1+ST/m/Rbv1U9QdtpSpO1tm6dNt29FtuEct8XHa9hw3lWqry6xVqfdNf8AXy87Ldt2FNxr3a/H/wAqeoOjiaXmqfqR7Dm46r52p68u07Jor/bFP/8Azf0Bn6qCr01Tpx0ZdONOEWlSw1CKfw9LlSyvkLbQdSpLStonUm03WynKTT/yervTfPh/IUy35LVd3pKj9Ldw/wBo6tG/cFnzd60fTqLP0HFpLPujfPP/AObuOvPHTy/l2egph3HEVrY3L3hxQNDWjUuLm6rUrc2t6Im9QsXL1x9iZGjSkF0uMPUqlJpZBBJdt15ht9tllK3XUoNKklCEpywlBOTb3JRWW/RkKLk1GKTk2lFPnbwvnNhXKGcn64aHvuJUFmTWjLTJkaLyJO7yJmbC2lJFcy4zkd8UzNii8kt3eblx2P3lQyl0ejTEF7qneSD7WpIXbZefVaK0p7pRrN0nRlSlmEctqpRnl0qqUlF4klu5HlZ3Hdf2MrOVJKfGRnB60kliNWONem8PfFvZtTa34MHluNshtnYNRxgkwQVyegTOuNqLI28pv4wGtY9K42kcIVQ5HZWUIVUhb17EQrZemkGu6JW3WX3LE5pVlhG4ozdZRrQlxD1ayTWaT1dZqo9yePGxjdh7jjdKtHi9aEkqqTp+K81FtjmL2prW2LGcvYthnFqZyamf9pVOzaMuEZcharW/E+X5KpTl4Tl0nPk2c8WUZOj6xHlWqWC+NZSk97sfYUzX2vEqbr0BlLIU6VMuoRX3emLO0VpLjac4XVSnGMlNaqpTe2vnlhHZl7Uk+Rb+y20bcV3cRUKkZW9OcnFxbcqkFlUuicsYS5OZbWYoY/1u2GyxJpVDMW4JzFkiXwU45PNovA8aTOXSGHnp157UeRKGdgZnBwYDSXNMpbjC3VOkvtXJz0l1tDyjC7e6te2tvCFSvcUaUKiTpynUjFTTWstXL2vV24XJnGcM56dtcVZThTo1JSptqcYxbcMNx8bZs2rG3l2F9YN1CzLmzaeEahUjy7G2XJbLb4q6M+TGp2iS2EdAalcikLjKmR0RpnxBRijDc4vh7bVBR0WkJrEyFMcpVJizIrjSFChZVb6LVajClxkZU2pKb1oxhGLzhtyklnOFvbRtQtate6haY4upKajJVE46jS1m5LGdkU5YSecYSeTJammuqWUYxsTdq3uJJ8iZA12x7KsunR7L2Ak+EovmLGWPy7lU7fcSycrLmQHa97aGzqDo1wycxOIyJ/SqK0Rpi+guhqHijpG/pTod/WMKVvcTjSVSjWdeVOdT3iqxUI4jLanOOUnyY2rqlaWs41lbXUqlWjGU3CpTdJThB+O6cnJ7YraoyxJ4eDD3FerezGdGRxkuFNeM45fjrQ53sjo/YwxROp6zNzyWkTL72hc5xZidESZ0LQrUSy5vOPsV2JFaVRcT1FQTdfYXF9Z2sowr3VChJ7VGrUUW1lLZrP0vn62cVO1uaycqFGpUjFtycYykudpbHt3vC2+06XG2v+d8yqn1FiLC+VspLYuqa0MlR47x7LJorjy18ULkjMke00caXE5rUuqpsckzcQusINWHt64pPaZekPoXmveWltFSrXNKippzjKc0lJLDbWXtSTWcbs5FO3r1tZUaVSo4tKWrGUtVvcmlubxsWzqOyg+tGxmTZZL4DjfAeZ8gTnHqtWhn0OhWMJrKJRB1qFzUMy1HLmFkZVrnHFSR3SK2tSneUqM0lxTHor7bVJJhduKt9aUYQq1rmjSpVEnTnOpGMKmVnMW96xzczfOKdtc1ak4U6VScqbxOEYNtPlzyxw8LrMmdDdPUecuUAxJqDsewZJxsnk0glzHkCO1RmQXJUcUsWOJXMEiM1DLGBecyLblrM3XHkujCYYY3nmUsLKuPJPs59IX3FaNrXtpOnUcYa1Oa/VKcuZ7GsprD2P5TotLbjLynb14zhmTjOPvZrCb5VsfyFlMmvcGceT9yRtCoVyK3I0R2vxxhFsRFL0NsVMiEsxhO5i5qljZc13uJr7Y6xpvLRrCnghGUivVEmNx5phZ5Wqva3ula2ni8VWsqtefi+NxkOJxh52R/VJZWHybefbvan3ncV25OpTuYUo7Vq6ktfOVjLfirbkwsFscAAAAAAAAAAAAAAAAAAAAAAAAbbuQq/nUNXvpebv8A6eMsCj4Rfeyt++pf76mX/Bn78W37y4/3FQ+iEPnZ9RAAAAAAAAAAAAAAAAAAAAAA+YBvv5uzdn/O72U9ueaD6hor7gtvxaPj+lvvnffwiXzRMThYFeAAAAAAAAH9l/3wv/Ht/wBKgir/AAFb8VU/MkS0Ph6P42n+fE7d9+TLPqez9IaKfg797v8A69X5oF3wl++X/wDD0vnmdKL08+AB3b98mFfU1n6U4ed4NfcVb+FT/wBzRPScKPu+j/A6f++uPk+3UdIPRHmzKbRjzbOnn+dNr77bURHFpBf5Becv+T1t/TB7Or0nRZ/dVs/9fS/PXNj50+nO03T5v5RoyP8AKVZRxPTRXk4Xq1n3WleP/wCMiQ6spHPLLpRFmxZHuzV5ml0wKMXZBV9T6+LZLVAXcfITDHPoltbuo0obTRqloWlW78vlmwdTi41oKkv1Jy1VHim9TkxrZxy8pa173V0jOn3rZtxuUlKVKTnjjEtZtVEnJp78bHyZzmWcIvD1HuVV5cp+jmPo/lh/Z9Xt0HJmxlLImpnsYnzkiyxic9FEZBCUZhSqVs78fYW2uEeTmWGuyZQaisupU7tcVdReiODsZ1JUo98Uc1IyUJRWpU2qbTinnla5dvOT0m1f6XagqjVKo403FuMnmPitJrWT5spmnjc3JmdMqQqLm5E5PbB2osfjMiNOpM8LajyfX42Qr3ZDelTMEmkbsqWJHdJbanOWNjVW4g21UWcoL6pzLraejs4W1GpJU76pdSlFYhWuKdXVjHxnOMYwi1hcqzsz8lPc1KtRRVSzp0EpLEqdCdNttYSes8NbFhLa5dOTdBhthRYw07ZuRgyFlp6hm323mLJhmBlPdHkhLH9fJZPXHHk5xXplILnJOQ9Q4/YNigy1yykxXnMVrFLpihbyGKc9nKVUq83cSdbSEtO06EKljY1oUZ7HKddQ141rmEcqMu9pT/U3h5xNp7EXdFRp2a0VUrOF1dQlUjnCVJz1JU7eTayuPjF66zlNpY27fK5J4zIYXJH+Hy1lco5Koq9OkckkfeEhyB2Y35lWntru0OaFRbYejcG5emUJFiY6y00hQSYXfbS62tB7eE4VYQqQkpQqRjOElulGSTi10NNM8zKMoSlGScZRbjKLWHGSeGmuRppprnOjGxgAAAAAAAAAAAAAAAAAAAA7Rm+WBX+Kb+juFNp/72Vv39H/AHsS74PffWh+8r/7qZSLfkxX9Un/AKW8WNp9yWv8Ho/7uJW3v3Zd/wAJr/72ZTDoOY7Jo+WKf/8AnfoDRVab+9d11Uv9/SLfQP32tOut/wCHqlMt+TFf1Sf+lvHRo3732X8Go/mROXSX3wvv4Xcf72ZTDtOI2gckvA4Yq2fP2Iy3Q0jCWlkEkO0WRVVrXa61VOEDqmTYwjjcjPXtSJxkb5k90ixrKxKnRvo/WNTggtWIi6nL0lLp2tUjaK1oLWuL6oralFS1HiTTm1LDwlFbXh434eMFjoyEHc8dVaVG2g61RtZSxshs3tuW1LlccGV59uFdq9GtxcW42ztlTO+Z8RZAfeUYa1eT8GRvCqshpVnt0Q2ZTti5tznmc9+QuTE/NOQVrRb2O2pXeKWLC73C9xWVIq4d92WkLGtXt6VtQrUlYTdOsqylKMdajKf6nDVjHDSfjZ1+c7J8RdWV3To16tarTqSvIudDi8JvFVRzKTex7uTGdu0/dx17zhnJi5EqYYixRPchRErHTBBnKUxOLu73HY9I4ht/kU+SpZW9N6VQ2xRKzInNM5L3ORKW1uTtlixwMVUSNy81NmncUbafCKNerCnKdTXhGcoxlOErZRU4p4ck5eKtVPblbTWVGrWp6IlTpymlTUXKEW0nGvKTTccpeL423k5d5JeGmd5kfKPcvXGY42OL5I5HrNypTLHY+zI1Lk9Pz2uyw2lt7SytaIs5c6Oy02nUUKBCQesVG1tJTkmGXW21gzTWiuDk6mooQurHjJzS1VFt7JSaxq43pvCys70TU9Z6Q0zGGs5St71KMc5lPV8XCW2Uks4xtRi6yQLMkr5JRDjvXiJZEeZRHd3J1ZuPj2Csr+45AsW2waKp8IqJzE2ZMfKrYI1KWWWoURLgisjbfkJArvUEFyUkg6yxnK3jpyU7t0uKlo+n3lKrq8V8LJ1lT1vE13Hi28LW4vD96jljGq9F6tBTc43s++owT4xYpri+MS8bUzrJZ2a6a98mT7sDBs+T3aTkt8esOU2PE/KLtOq0EMmk3yjKF0demrIjM7zyXYQh2R3e1mkiymY3yAFMMauZJg0qXWRr3+KxmX3mFOhVtea1qW8LTTE50XX0ZK9qqnSpxUounJU41p01rR/UY1XOWtB7MNxJbiFepc6OhGpGnfxtISnOcnGSqLjJUo1HhvjXT1YtSTcspS2NH8m4sle3GOtvXjdXk/Ka15cwPrRlHNDZtvj7Gcv1rTSvK2PSDXguKZlhLwWRhfIMqzhI3ItKY6w+Ox2ZnKqLDmJIpRqzV7FjjlYTs3YaQld0bi4pUe8as4XE405++q0qi/VUqPvmp66wsZWTKpSu4XXfNmrerRpVKiuqcJUk6kFspzg/ElxjbXi6rTW5rJF2XoXtFkLWLkpV2lMdzTKMaQ7Gb8S2W4gTyF4UQfc5FnCduWT3l+MjPSHGHytXRziDvEXeUmtqXsSNtUxQ8poId7rN6MrOF7pr3R4pVJVtaHHauZWaox1FDX24zrKKjt18vHIaTVxO30a7HjHCMPGVJSx3zxktfW1d0vetuWzVXMmX/Dp9sXjjAHLxySc5DRotjqyvUxgyjPsSOrZHyD5a/bByRjyUUyumPU0dZybni1W+R6T9ZUiZE5dPfkp9iiiw803EqNrVr6CjThKVrCNaVKFdN5goNQU41E20k9msk1hGYVK1GhpWU5KNZypqpOk8JSbWs4uDeE1seN75iFI2w5eyryQ6Ni12aZvPpGZu/LXjbRgxygfpPkB5IcsfRldhJ9n7dHyl0kdoDa5tsrNaVjqSojZU9IuVWXWyMuh1s9TvelpybvFTjR7wpxtON1OKTjNutGmpLVjLGqmtmzc9hpHjp6Mj3u5yqK6m7ji9bjMNZpubXjNZzjbv3mybCBktK5VLkamfNp6xTtUw6mqkWwdzspsOlSAxRCthHHErJkwo66j0myy24nWRg2alykm2TXErWIx2OUnVoaK2eHovTkqKSs5XEna6uNTGquNdPGzUc3sa2Pk2HZHW790WqrzcKhitu1v1zpqfLrau/O01CRT+Zvzh/wDnEMI+0JlsWq+/dh/8Mr/PbHE/vZefw2n/AP3DVuPQlQAAAAAAAAAAAAAAAAAAAAAAAG27kKv51DV76Xm7/wCnjLAo+EX3srfvqX++pl/wZ+/Ft+8uP9xUPohD52fUQAAAADDDYbJWUXHMmG9ZMLStDjqUZFZpfkqfZOPYGuVu0IxfAFTIiOTxGOSEhTG10pm0ie0UeSuT+jdGyPNpTq5XMrktqhtJ9twe0ZounobS3CXTNrO/tbCvb2Npo6Fedurq+uVrLj69NcbC3pU8SlxTU5N4TjjLlpxioyqTi5JNRUU8Zk9u17diW1pZz89VGWvZvHWSpVGpfOnbN2En/GT3IWDJj+y42iU8xvkFlMRpaQ93Ix62QdtkbBJWxQtfGZ9b4YW4Mzi23tbgpqnMTKzd6lXgxpS3sLmzsKehdK0dLWlCtoynXu7y0vrKrOKdenK746pSqUpJQqUqlxKMoScopvMQ3TmoyUdWeuvEw3FpvY0mtjXLl/IkRFr1tAjguounqqeG5FzBmLNMJaUUUiMfMIl+VcjvDe13u0oe71cukLKiq2xtr5rpK5VKZM2NTUmMTdNcqKFiIhRYaf4MT0hws4TQsno/ROitF14SuLq6krPR1lCdOjGlTxRpzetVqS1aVGjRnOcnsg9rNqtJyrVMYhGMsuTWIxWFs2css7EltJ3btvsdK8a5JyC4xXKUeecSycqDznEDrC7lWYW+aOJrTZFo23RWOuL83yI2bkSBgcIg+x5+dIm7NTuU6XSFMhQu6hto6vA3SVPSWj7Cnc6PuKOlKFW6s9KUbpLRlW1oa7uazua0aTpxtnTlx0KsIVYNKHF68oRcTpTUoqLTU/GUnLEcLO7KWxNYkvfJcnIfvDdrIzI5fMseSfG+V8S5Bh2ODMt1huSWqGFOcmx8nWqGtdIYq4QmdTaNuJbY7FJ2pzRq31ucEK5yby1CWws4w0nF9wSurS1sr+30lorSuj7zSENFu90bXrVaVtfThxlOhcQr29vXpyqUlOpCUaUqdSMJOMpPBtOnKKUoyhOEmoKUXLZUe6LWM4fOk1zNorNa9oI7tFHKzSE43y9FIUpamhzYZbkeMMsbZpZVxsOtcEUZ6FKHpxcTo4tTmtrwuMQJmJQrtrfHnd9RcVlI+E3BavwWuHZ3mk9E3d7CvWo1rTR91Ur1rbitVwqXEZUaSpxuITjOjFvjlFSValSklFqlN03quUXJN5jFttLOxvYl4y2pZytz2mTA8uRgAAAAHzAN9/N2bs/53eyntzzQfUNFfcFt+LR8f0t9877+ES+aJicLArwAAAAAAAA/sutKX2Vr2qUvtrWvcpStOIirRcqVRLLbp1IpZeG3F8i5eb0G9FpVqTlsSqQbllpJKSzy823OOTeXM5tyhYotOI6ndZQm2yla382vGl193cupWlaXUrStK9un4fKaK0pa2Vq7a44yFSNao5JQk8J4W+L2PKafKnybz2OmdEXmkbtXFq6UqUqNOOvOrquWNdtx2bmnFxw3v9HW9ZF3cJ9c/wD7fjwr4ONp4Q6P8qr+Tl0/b5eTbip8G9J+TQ/Krp/c/bPXh1kXdwr1z/8AtGPCHR+zbV3+blzPq6Ofetm9p4N6T8mh+VXZ1elfJ/b7dbVZZSlaVranLtrw+ZWpht3Cvp23W1pTuXUr6cfBuEo2dVtNa1zNxbTSklToxbjzpTjJZe5prlZLwolB6RpqLy4WtOM0n7yTqVp6s1seslJZTWdqaWGdKPQnnDtWJ9e4u9s8ljLy6x2Rx51b32PyBicFbQ9sT20LCXBqeGd1bzk69sdWxenTrW9wRKCFaJWQSpTHFHF2X26zjGcXGajKLWJKSUotPY01LKaabTTTW3cMuMozUtWUWnGSbTTXKmmsPme9b10di5TWYvMxW5Dd5bJnWfuUjPmDjOXJ+dF0xcJaqcrnlTKVsmVKzXpVI1Dvfe6nvZ64xzOcrrlxiq5VdU2usadOFNUo06caSjqKlGMVTUMY1FBJR1cbNVLGNmDMpzc9dzk5uWtryk3NyzlPOcuWdudbOduWSFGNkNh4TkKT5bhmeszxDKs2JcU0zybGMozhgyDLU7u4oXd1Ik8zan1LJH4lzdmxtdHAp1cldi1xb0K1TaapSJzS4ZWdpUowo1La3qUae2nSnRpTpQcU0nCm04Q2NrYlsbzvZvCvXjOVWFetCpN+PVjVnGc1le+nCWs1sWxvbjbtLnm2423WS29tacj7T7HZAaWZ/aZW0Nc2zhk2VN7VKGE289jkjaifZQvToX9mOMMOanlKUU4txt95iRSTffWtdaWj7Gi3KlZWlGbi469K3owk4tJNOUYRbT5Y7pLY09ptO6uqkVGpc15rOUp1qk0mtqlhvCae1PHJseSJ3zJeR5PPDspyXIE3kOTlDyhkh+R3yVvrtPDpE2XpjG1+Nl69wUSA16bzESS9C6XuNy5JelTXpzy7iCuZNGjShTVGFGlCilqKlCEVT1HnMdSMVGMducJYe543kbnUlU42VScquVJ1XJ8Y5JYT1pNyysJJqWcLZjGDrJhMpfkKTPM1n0qkk4mUjWXOMhlsvfHOSyZ9cL7LC71zy/PSpa6Oiy8ssuy5UuVHn3WWWW3X1pbSlN6dOnShGnShCnTisRhCKhCK34jGKSilnckkYlKU5Oc5SnKTzKU5OUm+dybbfyvcW2NzAAAAAAAAAAAAAAAAAAAAB2bPWlq8njWlONDLaceFKcal38Kduvl1rwpSnza14Cn06pS0dWUYt4lTk8cijUi2+fCSbb5C64PSUdLW7bSzGqk3jbKVOSjFJ723sS5Xhb2VSlnWGqDzbaFc0w40y3jfwrzb77rqcac3tV4Vp2vD6fDlt9PWFOhQpydVShSpwl+pt7YQjF4xse3p+jPXccHtJVbivVjGio1K9Wcc1UniVRyWVh42NPGdm4/HrIu7hPrnp/8A8Px4+nwm8IdH+VV/Jy+39j6MweDek/JoflV/6fth9Ga1A1Kkyso4zqfMs6pzubfxr/KKMspwpwp82tP6q+mODSembK6sq9vSlPjKihq60Gl4tWnN5e5bE+jOzO1ZsNFaDvrS/t7isqap0uMcnGprS8ajUhHxUlnMppPLwtr24WejWVpVWqrStK0qoOrStO3StKmXVpWnD5gv9HpxsbSLTTVvSTTWGmoLY1yNcp53SLjK/vZRkpRldV3GS3STqyaa6GinHYcZdrNPp1HIzMYVHppLWGG5DKYyJ/E2aRvDXGZwRGHK55jZMwYUKwhqkxUed7rnVjLeki2xpcrrlyC1OqrU0RSo0pzhUlThKdPbCbhFyg3sepJpuOVseGm1hZ2GVKUVJRlKMZ4U4xk0ppPKUkt+HuycQ2eznHLse/Y+mksgj4qaHdgUvMNkbxGHZSxP6E5sfWQ9xZFiFYc0PTcee3u7aYdcjckJxyRYScQZeXcqUqdVJVaVOpGMoyUZwVRKUZJqSUovEotJxaWU0nlYMwqVKbcoTlBuLi3TlJNxe9Nxabi9zWMc+dxeMPz/AJ4x7D3fHkBzXlyDwCQrKr3+Dw/JEyjUPfF9bE5dVrvGmV6RMrmrrYmTWVULERx1bCCbOqc0sulsdS1tqs+MqW9CpUUcRnUpU5TituzMo5S28/Wtm3aFxWpwdOnWq04PMtSFWdOOedxTSazt2r58nUtGYsuMGSFOZGHKeR2TLyx5eZGsyq0TeTNuSFUhkdyy+QvqmconMmTnvL9e4L73hzNdLlrnctWXLTj6qT637O2t5UlbyoUZUYxUVRdODpJR3KNNpxSTxjC2PHQYjWrKfHKrUVV5cqsZyU25La9dNPbtzt2oq4ZnHNWOJi75Ex5mDKMCyBILnG9/nULyBLItMXy93V1Xu17xJmN3QvTle6LrrljjcsWnXLld1ylVU06tbwnbW9WCp1aFGpThhQhUpU5wikseLGUWorGzCSxjCSRmFetTnKpTq1YTlnWnCpKM5Z2vMotSeXteXte0sN4f32QvThJH96dnyROy851dX94cljm9ObopOqoUOTg6rTj1y1eefdcccsUnmKDTrqmXmXX1rcJI04QgqcIxjCK1VCMUoqPkqKSSjjZhLGDRtyk5SbcpPMpNtyk+dt7W9r2t8pKM42O2GydFWqCZJzzmfIUHYrk97JDZxlCbyyKs16MqpKS5qjr8+r2hvuSk1qSnuSIyakFVrYVzba1tEULS1ozc6Nrb05yb1p0qNKnN53tyjGMnnl2tt+kkncXFSKhOtVnBbFGdWcoxW/ZFya38iSOsx/nTNmJmySMuK8w5TxozTFPRJLmnH+QZbDWyUpaEmkWppGgjru3JntPaQccTQlzKVF9SNMK5vMMutqqWtvWcJVqFGtOGNWdSlCTil5LlGWr0YaeXlPYYhWr0otUq1SmpY11CpKCkuXKi1nP045S12qeThijUvhjHM5WzQ/IXWLs+ijVInhujU3rFnIx5jNZexJFhLXJax13NMdWLr0lW9aHIwxc39HVX3HVkdOm5Qm6cHKm2oScIuUE1hqDazFPl1Xt6ti1U5qMoxnNRk8zjmSjKSeU5LKUsPam+XOOc7bG2XMr4afDpPiDJ2QsUyVQiNbT5DjaaSSDPhzcfdZecgNdow5NbgYiNvLsuNS3qLiDLrLLr7K1tpWmla3oXCUa1KlWipJ4q04VFlY5JqST2ciXUZp1a1Jt0q1Sk9zdKbg31uL5+TZg/liyzlSLZBLy3Gcl5AjuViXFwdycmsUykbRkIp2d0ytE7Ohc0b3JPJC3F0Rr1yRxW2uVFK1MtVkKTTSlB1l+zoUZU+JlSpOjquPEunB0tV8nFtamOjGNrCqVFPjFUmqmc8YpSU88+tnWz05OoKnE1Tw1djoiYSgnHznIkMvcoITIHcuGuEsbECxqbZOujFiu1kVyJva3Be2ons9CY5JEC1WjTqi06k4u/PFUteNTioKpCLhCepDXjCWMxjLGtGDwsxTSeFlbEY156rgpy1JNSlFSlquSyk5R3OSy1lptZe0tYSGoAAAAAAAAAAAAAAAAAAAAAAAbbuQq/nUNXvpebv/p4ywKPhF97K376l/vqZf8ABn78W37y4/3FQ+iEPnZ9RAAAAAMFti41OIBsDhbauFwGS5QZohDMgYhyxD4QnTuk8JhczWMEhYZZD48oUIuyQ2PSeP0JfWVEqveFTW7WKGtGpuRKLae84N3NjfaA0zwXvL+20XWvLu00no67vpypWU7m2i6dS2ua6jKNuqtPVcK00oKSalJLDJYNShKm5KOWpxcm0spYafM2tzexNbcHeQnL+Ys2zmQqGfEs5xjgFkxk+pj1WX4QuheSp9lFzU2WNiOLxJwXdfGqIsDEUsNcXV5aUqh6enJEga01ydEqVX6VtE6F0FRseP0vYaS05V0tazS0Tf0rzRtho6lUjKrO6uadOVCpWqSSUIU7jNOGtKpnGG1IU0szU5uefFetGMcre9qfLuezl2GvxtwdkVkwvyd2QZPjnYJUw4lwxNMc5eiGGX3IeO8/wZROkMQWMb+3xyJu0Rmb43IXaIXNE1i6Zd11KQuqJzTsDxe33lpvoD4RaOqaU4d6MtL/AIPqtpXSGj77Rl5pqnZ3uhLvvSnGNahOvcQuLOnOUZuVCtUxS42GrKpGWJE7qwc68Yyp5lNSi5asoPVT2PKaTaextbHsztJOVY9lTJhTOGS9bsW7Ww2UZCyRhpNkV1yNN5k77LZSw1AVTcmlbvjdBkOVvEth8xRxp5kcWjRD8oZ39azNRJ7UUSrsjqdLUU7+xr6d0LZcI9KcErq3srHSrsqWjbWjT4PaP0leQc7WGkKmj6NK0uKNS6pUq9eVGVWjDP6tJQlUb01k6kVVnSlFRko6kcQjJp6qk0sSWUnsTXPsyWjizH7k4bUyjIsCwXtNDsZuul2WIGVJNg3DKUkkcjyItmcVeaNqZDkqYzeVRmxW3Jq2tretrH7X9wTOalsZj7C7V63p0rf0ocGbax0hp3gxe6Sp8L9FX87XQMdGUKFvo+na3lF1XV0fbWltdYqTTqSg67toOHG1YubjHabXFKM50pONeEoxpqCSWrPxtkYprPW4vVbxlmw/SaOvcR1F1xjMlYnWMSFjw/B258j742K2V5aHVOyJbVyF1aV5CZc3uBCnqlqtMrIKUln8+hxdpnOHz/hxc0LzhdwjurW4pXVtX0te1KFe3qxr0K1KVebjUpVYOUKkJRw4yjJwcUtVuOCCs06tRpppzbTW1PbvTWxoyhHlCMAAAAA+YBvv5uzdn/O72U9ueaD6hor7gtvxaPj+lvvnffwiXzRMThYFeAAAAAAAAAAfpacbbSltphlKU8qlpl1KUp3KUpXhT1O75YhdvRlKUpUqcpSxrSlCLbxuy8ennwiWNatFKMa1ZRWxRVWUYpZbeIppLOeRHPVz/wDljfXL/wBYz3vQ8xR/Jw6f3PS/SzPfFx5+t+Vn/wCodXP/AOWN9cv/AFh3vQ8xR/Jw6f3PS/Sx3xcefrflZ/8AqPzrWta1rWta1r5da141r6daiRJRSUUkluSWEuhLkS3Jci2ETbk3KTbk22222228ttva23tbe1s4GTAAAAAAAAAAAAAAAAAAAAAAAAAAAAAAAACla0rxpXhWnbpWnl0r3QaTTT2prDXOmN24/Xq5/wDyxvrl/wCsQ970PMUef4OG/fn3vPtJu+bjz9b8rP8A9Q6uf/yxvrl/6xnveh5ij+Th/wCnoXoHfFx5+t+Vn/6jipx1aVpU02tK9qtKmXVpWnzaVpWvbBUKCaao0k1uapwTW7c0tm75uYw7iu04utWcWnlOpNp8mGnLbnL5Gt+en8xKRAAAAAAAAAAAAAAAAAAAAAAAAAAAAAAAAAAAAAAAAAAAAAAAbbuQq/nUNXvpebv/AKeMsCj4Rfeyt++pf76mX/Bn78W37y4/3FQ+iEPnZ9RAAAAAAAAAAAAAAAAAAAAAA+YBvv5uzdn/ADu9lPbnmg+oaK+4Lb8Wj4/pb75338Il80TE4WBXgAAAAAAAAAAAAAAAAAAAAAAAAAAAAAAAAAAAAAAAAAAAAAAAAAAAAAAAAAAAAAAAAAAAAAAAAAAAAAAAAAAAAAAAAAAAAAAAAAAAAAAAAG27kKv51DV76Xm7/wCnjLAo+EX3srfvqX++pl/wZ+/Ft+8uP9xUPohD52fUQAAAAAAAAAAAAAAAAAAAAAPmAb7+bs3Z/wA7vZT255oPqGivuC2/Fo+P6W++d9/CJfNExOFgV4AAAAAAAAAAAAAAAAAAAAAAAAAAAAAAAAAAAAAAAAAAAAAAAAAAAAAAAAAAAAAAAAAAAAAAAAAAAAAAAAAAAAAAAAAAAAAAAAAAAAAAAABsA5LXYDHeru/Ou+bMsuJ7NjqMPcxZ5S+EJD13WFJPsbTLHqV9WJU1L1V7UyucpROT1ekIUqyWdKuPSI1amwpMbUaZoTuNH1qVNOU24yjFcupOM2l++wsb9rxks9B3dKy0lb16zahmpTct8YurCUFLCy8Zll46eY+gqm3Y01WEEqku2usyhOoLsOJOJzxi28s0oy2l1l9l1sqrS6262tK0rQfPHb102uJq7N/6nLn50seg+pq8tWk1c2+HHKzVgt+7fJbOjeft4s/Tz56/Wr2dcXfCkY4iv5mr+Tn2G3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PFn6efPX61ezri74UhxFfzNX8nPsHfdp8Zt/wAtT/8AUdFJ99NJIfH3eUP222uRDQxoFTkvvRZjgL04XJ0ZN55hTcyMj64vTy4G22VLRNDO3r3VyU3Fo29EqVGlE37wtbiclGNCq5NpJOEktvO2klz792XuRHO/s6cZTlcUdWKbbVWEns5oxbbzyY5cc5827ZjJTJmfZLYfMUaTr0sbyznXLuTI8ldCS07mnY55kCQyppIcU5RygoheSgdU5awks88spRaZZYcbbbS+76ZYU5UbSjSl76nBRl0PCbXyZPkl7WjcXl1WhnVqV5yi3tbjsSfypZxybiEh2HMAAAAAAAAAAAAAAAAAAAAAAAAAAAAAAAAAAAAAAAAAAAAAAAAAAAAAAAAAAAAAAAAAAAAAAAAAAAAAAAAAAAAAAAAAAAAAAAAAAAAAAAAAcVpStK0r26VpwrSvcGGk96BTVRJK1rWqYmta141rzLe3Wv8AUI+Jp82evD+dG2tJbpS9L7R0FH52J9bt/UHEU/JXoXZ0fPzsa8/Kl6z7R0FH52J9bt/UMcRT8n5uwa8/Kl6z7R0FH52J9bt/UHEUvJGvPypes+0dBR+difW7f1BxFLyRrz8qXrPtHQUfnYn1u39QcRS8ka8/Kl6z7R0FH52J9bt/UHEUvJGvPypes+0dBR+difW7f1BxFPyfm7Brz8qXrPtHQUfnYn1u39QzxFPyV6F09HT9sIa8/Kl6z7R0FH52J9bt/UHEU/JXoXT0dP2whrz8qXrPtHQUfnYn1u39QxxFPyfm7Brz8qXrPtHQUfnYn1u39QcRS8ka8/Kl6z7R0FH52J9bt/UHEUvJGvPypes+05tRpba0utTlUrTt0rSy3jT8AyqNNPKW35Oww5Se+TfW2ypEqSW4wAAAAAAAAAAAAAAAAAAAAAAAAAAAAAAAAAAAAAAAAAAAAAAAAAAAAAAAAAAAAAAAAAAAAAAAAAAAAAAAAAAAAAAAAAAAAAAAAAAAAAAAAAAAAAAAAAAAAAAAAAAAAAAAAAAAAAAAAAAAAABnrtPyd2b9S8H6w7Bzx0hMix3tTCGqaQxZC1shWq4v17iMZmzZHJwW9R1jSt8hWscloalIaFb0hUGMr7QpfcWiLMUVGj9L0NIV7qhShOFS1k4yjU1Fr4k460HFvZlPY9u5vGTuutH1rSlRrTnCpCvFSjq5WplZ1ZNrfjbnb7T9NBOTrzhyik3n8Lw26QqMF40hpMxlEqyGqkiGLp7VrqnamePlrYzGZUrpIXzi6uDUkPQp0p7dHX065ZYYkLJPzpLStvouNKdWM6kq9Ti4RhqprO3Wes44iuVt5bxjY8mtjo+tfTqRpzjFU4OTlPWUVvxFaqeZP5H8hgMLOM1KMZ+9jJKXjbGk1sz07Tkaak48qbT602njZt2r0bR3fB2v6/Lp838NOIypJ4w1t6Vu+TO3oNcvZseeVPY0ufA+Pq+V2/j4RnWWcZWVvSaysbXs3+wzh4zu6cD0vD6f9fpeX8e1jKW1tLKS2tLp5+kwk3tW3Yt23dntOe7T/wAfK+PHj3OPdGW9zW3Y3zbMfNuz1p8ge9bM7+X7ZycV7Va0+bT+qvx8rwdziMKUXua3Ze1PHXtM7cLKazyMfH8wy5JYy0s87S9HPt2NLdkbeRN875hw/D/X8fSGNZNPVabWzfsT6Q8pfJlZ2Lr6gMpp7MrOFlJp49o24WVjP2+UDEmknJvC3537OXH25WzDzt38mMbX1JY+2TZFtVpvhbUnDmJUs4zTOJDtzljFWOc3X4lj2N2srGGO4ZkKnTEUel2Rlswo6uEytZ+rLbaR2MLGstaiUt6upKRQ1vK+mstI3V/dVlSoU4WNCrWt3WlVzWnUpJJyjSSeYa+FlyWU+dvFlc2VG1oU+MrTd1Vo06saSp+JCNTalObaetq5ysb48z263fjX48eNfzfgFzrJNptJrOxtZwujk2bVy4+UruTOGt+ebZsznp3vdjcc8Pj8z5var6fD407YayW9pb9j3tc6zjZja/RvWDCbayk2lseE3vxq+lbef0M4Gyae1PK50ZA1lJLZmKfIm8ZfNz7uZMYeHhdnyjhx/OM5SSy1t+2zoMZxv6vlAwnnc4vn25e/buXZyGdqxlYb24e/5tuOznyBnWj5S5t638w7M/Jz9Q+Px7f4QbxzYw85yvRs27E8/IOXHRzbcvd9Ps2GaeLNT2/IulG1G2Z02WtThrnNMJRNFCSmQhWilReW5CpZFK1U+XORB7Tex2p6KSSCWxfauuu6neYmpSl9ayvfulpKysowjON1SrTdTW2wdLkSw0858pY6cnXSs1Utbm6c3F286MdTVTUuMcllvOVhZexPJhYLNNPO3O1p7c4xsx0bjkfo2IDIAAAAAAAAAAAAAAAAAAAAAAAAAAAAAAAAAAAAAAAAAAAAAAAAAAAAAAAAAAAAAAAAAAAAAAAAAAAAAAAAAAAAAAAAAAAAAD19ZzRFbIa7415PtdTpkrl/I+6Xbk6yI+Ftx92eMExCcts0i7MRZxOWv2UMRIlTCmLusuITJGBUo55BnNMr8+s82deOk47KcdJXVpdbNnE16viSfSqiXjYSjFvOW1j1lw1cUnYvbKVnRuKGc54ylFayXQ4v3vK+QrOSHT26qm8npr+VfRBlfeJzznuFmIiytpTklwREde8txHXOJOpJlt1yhklTuY8ZVaDy7U5xDghNJuNOIrS2smmZO9q3d2m3QsZ21pQkm8SqVa0JVpR5JRcUo7N0tZbma6NStY2tu1irdcZcVVucYQjJU4yW9Nvbjc8GAXJw45YMQ6FZR3ciWTNa8O7Kvm0TTrfibNe0zY6vcQwuzMOPG3KEldsaM7divMSJRlmeEOJ8ftWv0NsIaIc1PBzW/tylUsapB16Tr1Kt9Z2DpXle2haQuKlCykoVarktWClPXpy4uDjtSlmTa5Ujms6MadtdXSqW9KtK4dGFS5TlCnFPWliOrJOo1sTa2Z3c9v7vzzVmftOlGYs25W1y2L2JYc0Lmbdh21NZ5BG/49sG2ylnkTLIHpGfAcGs6aftMRRv8BMdGxhanF1o4s1VEktRtLYSzz6OhfRlpCjSoXlrbSt9ezV/LWlRuHmLUZudTEGmnhyzjPIQ3srWcbOpUq0K9eFXVuXarV4yjnWTcdWKUtji2ksqWeVGeWXso5FzVGNhE+D66R8oNyfRWPclrcV6eYnR41wZsFqtDErRTrDllkx86YgZMtND5iit16O9Qwmyo2UdPNUN6Fpo4py2mvt6VOhKzV1PSOjtIcfDXu6sqta1uqmXrUtbjXQ1KqeYvxHFPKy2dlac6quJUFZ3lm6cnG2pqnSuLeCjsqOOpxmtB4zjOtjCwjCLk5M3ReHapKIJq9sTrHqFvurzS9OszydtDE4yU3ZKwWriqZI0QWHZdnOP8jQ2IJUkhKKVuMSckjCqfHQmi8hzsJMPsWd+laNWd+qlzQvbnR8beEYwsas4ypVtZuc6tKnKFWWYYUXFSUVswcej6sIWnFUatrQvXVlKbuYpqpS1cRjTqVIuCw87PFezbvy+vnGO8jzjlZteY9IOTjw6TlmTw2HSWUYDS5GY7dbtlZW3xOXO63Zxtd4o1JoM04nkZTMVkB8hDInlTC9nQaQMct7LX6Ry1pWyUqtvT0LXcdKVnRU50413Tk7q3U5YVtqylxkqyzxac1GWGnqrETFSnWnpOgpWFJVXGMpUlNKhWag06+souMaTa15JbMxw22zMJ8kUt2v1U5QuC7P7MaQ7ZK9ecArsm4QSa2Y7WtD/AK7SGBSlOaYVAZ3TXLE8ZX44kaaiOLOt7FN50c7tKNCmRq+trg6OCutji0vdGSt7fSNtC4rOnVle1XUhdRdPKbpyrVJRmmlLbThhbE+R9kl3zbX0birZXDo01OmreniVGSk1jXVOEZQe7GtLc3l5RiRKc/zbk0tF9G0WqjbBIjlDbvHmQc0bBZqe8ZQHIcknDKbKjY3EcSEG5Ej0sbUEOizNS617YUqKhSh4oQ7JrWxS8yOj5YUraOldJaR76qVuKsqsbe3o0qtShGLUVKVV6kk3N53vZuytrOOpWdhZWcbenS17mk69SpOlCcpLWxqYkn4q3djZmHPMNYy3V5SzkhI5k+FxSOY1nPJgYMzJL8ZwpqpFYHdYxNewOVTIEwsiKqm5igCx9QkM9WZBcackhlyhsbzSzbSDyq6ncVrDRmmHTqzqVY6RVvTqSlr1EqipwjLMtjlFNb8Jtb1nJ3ToUbu90bGdOnGFS2dWdOMVGEtVazTS26uevC2FoSjOkEzFiXZnGW5G3nJn5LwydgvJx2ouKcBQqWxmS64Zta6FvOF0mKHdNrNip2TQ5t6JdE3pvd5suVyFpqia3m5xZ3CSIXbanTuaNS0q2VjpiFWNWl31O6qa9G4oywquvHj6iWx60XGGxLHJk0nOlUjc07m60fOk4TVCFGGpUozj8GoS4qOVlJPMmnte3aeaLHs9lmK57B8nwN26xTnHEwjU9hj30Ftc+s0sh70ikMddetryicWdx63O7cjWUQurevbVfUejrkalKYaQZ7KtThVp1aVSLnTq03TlFa0U4Si1Lx4tNJp74uL2LDzg83TqSpVI1IZUqbjKDSTSaesmk8xeMLY01yPOcHpO5VzNmcdptuNGtIskZOOuwZl5n0hnT2ypotBW1SgyblpMrhMmnid/QRlLISz+tc5f7yWK92rFEpii0xOxlXpUtSPKaEo0LOx0pfUqT4+3q6RpxevUa4mjq1IU9Vz1H41OPjY4x7nLDeb/AEjVqXV3o+1qTbp16dlJ+JFNTrZhKbkoprKk/Fyo53RWNnQP++UkhnKK15PCPYSwgm0AYtom3VZw1VWYRx85tMnYUc7IxG55FcJOvYDciuuTnRy6rkZnlJ0topVyGjSrcaL6mLjF2YaO43RC0nK7ue/52vfyuFXqKMZulx6pqmnxXFKOKeHBbU9u1JYleOGkXZRoUHaRuVacQ6McuCmqUpubWu5vLmpKWHsxtZ3uDjyuT+wvy/KbFTJBZp4nvPGsESxaRkqPoMjMDLQrYjI8UhEkcGV6tubXibY2KcWyTMKl2IWIG7I0YaXZe3ORDeagUx3DnpK44OcbOrSV3a15V3RlKnKSdOjNpSTylKS2PfhtLDeSSjGFlS0xxcYVHbV6UaLqRU0sVJxi2njLintWzxkt+485eX8tT7PGTJpmDKL0VIshZAejpBLHwhoZmEp0d1BZZRyu1ojre0siDqlhJfOIbm5InrdS6/qVL7r63euoUIW9GnQp62pTiox15uUkljGZPMpNc7bfSefq1JVqk6k2nOctaWqlBN52tJY1VzJL0Ho81Wzncs1w1ixtydWZ9MMXy9qhJDXuLqps3HIBEcibYZTUSe+q1sRZMylBZEyZIYchob1TDGY6xz2LuMNYHJC2XHI69CbIx5G7oSV1e1dIw0jKlKpm0u7SdZ0baljC1qdGScJwllycoPKe/G09BbVVK3tYWcrONRQxcW9xCEatepl7FKpHElJN6qTTWc7dxYGouB8drdqOU32An+AcOatP+q0SveccYB2KWuE9wXgXMWT3w1kaZXKaReBuVsphMFXIXN6hSFngLlGEiaSRlXH7SkbQwSRLJf3VWFnou2oXFe8hdzVOpXt4xhc3FKMXLUp5mlGcsYk9dSxlZ1t2lpb05XN/WqUaVrO2g506NdudKlUm0k5+LrSimsparWWsLCLM3NyfBM86U5Tddq9utM9ktyMfTzGT3rpPNbYo7R3JEjgLk62RXJGKMiKTMBYXY18JjbU6/wAYMQITI1joQ8o3npToWjtStyvNhC4oX8O97PSNtZVKNWNxC9lrxjNJulOm3Vqyi201Lak8LZymt1KlVtJcdc2de6p1YOjKhHVk4SklUhL9TpqS1dscJ4xtfKZp7Xbv5UwTyoeEMBYqjWJY7jzMbRpjFNjE7jifHcskGwLNOGKERpwap7L5XGniUkMTXB1iaKMMejzu1NLdYnWu/RzXR6cjTeaz0fTutHX93VrXLq07i/4hxr1YQo8XOUouEIyUW3JuUnLLxsWEsrourt297bUadKgqc6Vs6uaMJSqayw1KTTaWrhJJx25e8xggGKcSa07G8tTsjEsXQh/c9FXtWi1rx/KGBHIILApXlXMrtEo7NU8YXlno1pmJ0rdYdFkiuw1G3WHUOtsLXJW5aj6J1695acH7adarBaR+6qlOTjUlGhS1nBTWNV1WvGaab242ZRBGnStrjTFwqcJuzWaFOUcwg6tRxcnHamqafixfyYxldZfuDmDcLkgOUYlueOwaQ5IYcx6nJ1+So9jeC4+lkvaHOcpLGpomV0AYIy0yEqJ3NKzscWrWu51SEPrkjPXqUlqIlJs7GlY6f0XCg6rpzoXUlCpWqVlBxjhuDqOUoqWzWSbWVnnMK6q3WitISqqlrRq22JwhGm5qUtikoRUXhp4eG2mk9yNImc9i8hbCk4gIn5MSKswjhqH4Khd0WijVGDDYPCDnQ5juf720uy55e6XOyqipyOrZafX+zWpilJ6w5V6a2tadrx2pKpJ16068+MqOpic98YOSTjBfrY7kU9avKtxetGCVKnGlHUgoZjHc5YzmW3bLlIHHSQgAAAAAAAAAAAAAAAAAAAAAAAAAAAAAAAAAAAAAAAAAAAAAAAAAAAAAAAAAAAAAAAAAAAAAAAAAAAAAAAAAAAAAAAAAAAABszlfKUyxw2H0R2KhEA7CJHpFgDX/AAOma7pnc+EZLQYVNkRD66LVtkWZDIu3ZKYJM5x1zjxaaQGMzepU1LfXW8+lCaSloenGzvLOpVdSN3VrVNfitR03Uk5RwteWXBvY9aLe3Ys5LCWkpTube4hTcHbwhDDlrKah4ssvVWrrLKw08ZztJMauVofyOU0R8oi84aTOTcwsTzD4XgRvn9rG0Q+DqMTPGK49F2iZlwRcSUkYinc+SKLk8GSJ3V1PcLCkLVYuoamjWgorRcdGxuMNVIVZ3DpazqTjUjUlLi3UWq5aqis1JYXOthJ7pyekHfSo7FFwhRU0oqLhqpayht1W2/eLOeQxx1P3bswDj/KWA8sYajWy+sGZXBkkM2wxKpRIYSqbJpGv5LJPscz2OUVOsAmNie0htdXVC2LqPjOlRtbiQanSkUs6LvRfHztq9C5na3dtT4qncQhGopRaUZQqUpNKcWo598nFrY8J5ht76NGNelUoU61vcS15QnPUaqKTacJpZUltWcbW3szsP6yZuZCqTzAsp1T1fxlqm0a7TC7IEOKQu7zlnIUsmBjyxPdyrLOVJgmQPE/YUaiPpkjJEzmprYmhqXvbaUlOTuV1CtqOj6mpcQvLureO6hxc5OKo04Rw01SpU3JU5PLbm5uTeqk8LCxVu4cZRlbWtO2VGSnFqTrTnNNNcZOcU5RWMKLWEtnLhZVKOVVxDF5BkzNuC9CMe4Y26y5GZ0wyvOiPNeSpbD2dwykjUJcgyjH2DnZGljkRe3e9atVtdD5E+t7IeoMKtRLUJytGq4loSvNUbe50nVuLKlUpyjbyt6UJyVF61KFSupa84xxtxDWktuVltdL0nShKpWo2VOjdVoyhKsq0pRTqpqbhSaUYyll4TlLDeGmsogLB+82LGDAMb1l2s1KjG1mLccS2STXECtLlKXYKyLjtzmd9iiWMxc5hjU+GSGGvS+251Njzo0UMsdTr1dXMyiRmKaeu50bXqXTu7O+qWVWrCNOunShc05qCcabUJzjqVFH9dFtNbGsvbBRvaUaKtri1hdU6c5TpSVSVGdOUsOS1op60ZZzqyinnLzjBdirlU8nI91MD7ewvFmOYg360YyYcD4cwpabIHyIsOCY/GJZDEkEdpC5uFZI/ul8dnElsvlyw6xXRzVJV3W65MisbjIY6EpOxuLKpWqznc1e+qtzsU++ddSVRRitSOrKK8RSeUmtiw1u9J1e+6dxClCEKVJUYUHmUFQ1XF03JrLbUm9dNPONjjlOSEfKg4ExzjTZDD2t/J8wXBsG2ew3LcbZAWX52yLkqfFSN5IuTRiRtEvmDNenbobD7Vjupsxqhj6Sx8cFqVWvlhVW0ksyNaFuKlW1rXOlJ3MrOop04u2pU6eEnFpxhPLm1ha2tlY97sJFpKjCFenQsadKNxBwqPjZ1JZ2tNScUoxi3shjm8bnnfVBtzpmjRrEEJyJyc6HlGcHwPImSEGBXXHGZ5HBcq4FfX10TLplEsjWYwtdpOhgMpeFFskamuWJI4UeRSjpR8taiooah5L12ttpG4qU9Ky0XXnThK4jUoxnTuElsnSlVcY66WxuOvJvGU9iJ7Xj61nShOwWkKUZTVGVOrKE6Mm9saipKUlDL2ayUUv12w55UraaYa+b9acZBw8fj6CZw1D0/18xvOYTjq+rnjXGuTGS/IjlNcKICiXNZVZDGmLzsmDuDVa8nKax9WoalDgWvsPvJxoWyjc6OvoVVUnQvbmrOFSfi1JxajFVlqpYcnHXi4x/XNYSSY0pdOjeWsqLgqtrSpxnThlwpze2VKTy9bCxGS2tcyyYY5W3i1UlsYyarxhya+FcW5ozAwP7DLclO2SpzlGGxW6XUqZJpBhbC0kb0MUxTKqq63Koi+I3J8PgXOqTGrEhXapZUdF3sJUY1dLV6tvQlFxpRo06U5qONWNWtGTlOC2KUVGOtjbvOOtfW01UdPR9KnWqJqVR1JVIpy99KnSklGEst4efF5Nqyawfj8fV8v1Bc4ymnhNrk3dG3Czhcn0YK1bHzb9y2Y9Hy9DM2dwNzXXaLMuLczMMRV4jfcV4hw5jJmsQzC+Truu2HkHRW6aI3iyOxcxsVLllpLinbbEaq9pOJsstdV9eB1K+w0erKhcW8qirxuLivWk3DUWLhpOm461RtRWxyziSedWOHnsubt3FSjWjHUdGjRpRxLWeaK8Wakox988NcsX+uexmaFvK0YvWZEbtpZFoFh9/3uaim5xT7Em5MnyDHiyfs7YS0teUXfW9EmLiK2cpi05DpVelk7ekpJCSZAlRI1yZJVPX+4VbiXZLSleOjpNp2vE03U4pvWdBXWVJU96208uOI5xhPselKbn3zKxpyvYrPHqpNQc4xUY1Hb+9c0kt00m8NJbTD6H7wSRo123zwrM4spn0w3sl2GZxKsrq5QU0K4zJMW5VecrPjmqixEYWESlRO3N7VJz6kvcWKYjK3LSyXSy+iEvuqaNhO60dcU6ipQ0fCrTjR1NZTVSMYJKeutRw1cY1ZZy1lcvJTvZRoXlKpFzneypzlVlLVlGUZObbjqvXc84azHD2rkSwX+Pxrw+PqCz29T29KfWnjm3J7OdnE03y45FyrHO9iy/t0G2GI8orgp8gWEGTajRCD7H5J1vhEcxpiXKjdmee4WUXwCEqjVsHjWTYlEWl1Zsikxk44xOUrMPYFTg31MTuJihSrcly+jnoi4U67tdI1LajcycqtCVCFwk5ZUnRnOalS1o8mJJPbvbZaU7+jqUVc2VO4q0FFU6yqSotqLzHjIRi4zcXy+LnqLOinKi5qbdts77TzeHY8yUk2fY3uC58wpIG1aRjWdYwekDU0FQcm0lWc9M1Y60sTKmjMjsXLHlGa20NczXklweEjlLPQtu7K3s6dSpRlaSjO3uItcbTqLOZ7fFllNpxaw1s2ZyaQ0lWjc17mcITjcqUa1BrEJ03sUFq5acdjUsvasvmLB2B2l1wm+LzsT62aN4+1qanuVM8tl81e8kSvYLK7kpj6VzStcfis+njU0qIBDr6uqhS9M0ebumyBQnb6OjycmTnplm9tYXUKnG3Wkat0405U4QVKFClHWW2U6cG9eeHscpLV/WpZNK13bVIKnb2VO3WtGUpOrOtUai24xjKcY8WtryoxedmW+Xu9hd9P4+N1sXbhfxU9ilMbKNfj6Y77OevnXqmCiY0Tzey3sPZ+t3ZT2O87ndjK/rJVXw4O/R+J610b3vZXNnxyqd8VLmevqOOo7lt6upryzqZWHrpy34iLm874uKVw6agqcKMdXX1nLid8nLVilrY5I7OnBeUX5TB+jO3u0OxR2HIzLcT7gKp425v1qmckcHSNyWCTt4q9Xx2kzbGllXI5JHFdLTo3OUceTLGw+5UaS1ULWHJ6wS0NGVhZWauKlO4sHCdC7pwSlGpByWvxcpSThJPEqbm0/Fbw2SQ0lJXVzcOjCVK5c41reUnKM4SbWrxiimppptSUYuO1Yztdy5J5RrCjhqNnbTrAOkUb15x9maV4zmlH9Jm6Z5MmKB9gciSvbiZK3uZxqquZoXNK2trVGmxvPhbfDKdeF/RpAsfFd1uKOiLiN9bX11pCVzUt4VacY97wpQcZrEVBQn4jjtlLKm55SylHbvU0hSdrXtLezhQp1ZU55VadSUZQfjOWtFZUklGOHFRabw84MDs3ZKxjkezE1uNMGsmEawXDsPgE7uZpY9Su7K2QmE1zvkOXnOrwlS9YHKXUWpLT42i6akbOgW2kuaokwopLZ21CtR47jrmVzxledSnrU4w4mnLGKK1W9ZQe6T2tb9pw1alOfFcXRVHUpRhPE5T4yazrVXre9cs+9WUsb2QYOohAAAAAAAAAAAAAAAAAAAAAAAAAAAAAAAAAAAAAAAAAAAAAAAAAAAAAAAAAAAAAAAAAAAAAAAAAAAAAAAAAAAAAAAAAAAAAAAAABhcxjC5lz7uXnAxhYxhY3YxsxzYMgZAAAEktiWFzIAMJ71u2rofOC54xN5pCTliiGy+URJQ4J6JV58Yf3VhOXJaVurRMsNalaS9SnpW++tCTrry6VvurS3jdXjpOlTqfCU4Tw8rWipYa5VlPDNoylBtwlKLexuLcW1zNprJbZhhhxhhppl5ppt9xhppl115hhl91brzDL7q1uvvvurW6666tbrrq1rWta1rUbpJLCWEtiS3Jcxr25+Xn6z+Aws5ws8/Lz/PtMYXMgBkAN6w9q5uT0fK/SAH2+3oQGMLfhZznOOXdnrxsAGQAMYWzYtm7Zu6uYAZwt2NnMAAAAB9vRuAABu3AAAAAAAAAAAAAAAAAAAAAAAAAAAAAAAAAAAAAAAAAAAAAAAAAAAAAAAAAAAAAAAAAAAAAAAAAAAAAAAAAAAAAAAAAAAAAAAAAAAAAAAAAAAAAAAAAAAAAAAAAAAAAAAAAAAAAAAAAAAAAAAAAAAAAAAAAAAAAAAAAAAAAAAAAAAAAAAAAAAAAAAAAAAAAAAAAAAAAAAAAAAAAAAAAAAAAAAAAAAAAAAAAAAB5fCnx7fx+PbBJt4SbbaSSWW23hJJbW23yJ5z1IJNvCTbk0kt+W3hJLnb9r9Gx7V/k2c9bTHOrVizH0tyC+syVGrfaR5dG49Gor0mqm0tve5hL1KKNGOy2lCr0aKjogUGUQO1UBDwkIvXJfcT0Fwc4O6PttI8NtNe5sryGvbaOt4upd1IYTb4uEalVtJ+NqxjGLajrtrZ9A0dwPt428LjS9zOlKrFShb0mk4prK4yTTbk1twmklse0zM8j8b694CSezRrv8ORW+EXcc/CumP5Fe/VHf4NcHPO3PrTHkfjfXvAST2aNd/hyHhF3HPwrpj+RXv1Q8GuDnnbn1pjyPxvr3gJJ7NGu/wAOQ8Iu45+FdMfyK9+qHg1wc87c+tMeR+N9e8BJPZo13+HIeEXcc/Cumf5FedP+p6V6OkeDXBzztz60x5H4317wEk9mjXf4ch4Rdxz8K6Z/kV50/wCp6V6OkeDXBzztz60x5H4317wEk9mjXf4ch4Rdxz8K6Y/kV79UPBrg55259aY8j8b694CSezRrv8OQ8Iu45+FdMfyK9+qHg1wc87c+tMeR+N9e8BJPZo13+HIeEXcc/CumP5Fe/VDwa4OedufWmPI/G+veAkns0a7/AA5Dwi7jn4V0x/Ir36oeDXBzztz60x5H4317wEk9mjXf4ch4Rdxz8K6Y/kV79UPBrg55259aY8j8b694CSezRrv8OQ8Iu45+FdMfyK9+qHg1wc87c+tMeR+N9e8BJPZo13+HIeEXcc/Cumf5FedH+p6H6egeDXBzztz60x5H4317wEk9mjXf4ch4Rdxz8LaZ/kV50f6nofp6B4NcHPO3PrTHkfjfXvAST2aNd/hyHhF3HPwrpj+RXv1Q8GuDnnbn1pjyPxvr3gJJ7NGu/wAOQ8Iu45+FdMfyK9+qHg1wc87c+tMeR+N9e8BJPZo13+HIeEXcc/CumP5Fe/VDwa4OedufWmPI/G+veAkns0a7/DkPCLuOfhXTH8ivfqh4NcHPO3PrTHkfjfXvAST2aNd/hyHhF3HPwrpj+RXv1Q8GuDnnbn1pjyPxvr3gJJ7NGu/w5Dwi7jn4V0x/Ir36oeDXBzztz60x5H4317wEk9mjXf4ch4Rdxz8K6Z/kV50/6npXo6R4NcHPO3PrTHkfjfXvAST2aNd/hyHhF3HPwtpn+RXnT/qelejpHg1wc87c+tMeR+N9e8BJPZo13+HIeEXcc/CumP5Fe/VDwa4OedufWmPI/G+veAkns0a7/DkPCLuOfhXTH8ivfqh4NcHPO3PrTHkfjfXvAST2aNd/hyHhF3HPwrpj+RXv1Q8GuDnnbn1pjyPxvr3gJJ7NGu/w5Dwi7jn4V0x/Ir36oeDXBzztz60x5H4317wEk9mjXf4ch4Rdxz8K6Y/kV79UPBrg55259aY8j8b694CSezRrv8OQ8Iu45+FdMfyK9+qHg1wc87c+tMeR+N9e8BJPZo13+HIeEXcc/Cumf5FedH+p6H6egeDXBzztz60x5H4317wEk9mjXf4ch4Rdxz8LaZ/kV50f6nofp6B4NcHPO3PrTHkfjfXvAST2aNd/hyHhF3HPwrpj+RXv1Q8GuDnnbn1pjyPxvr3gJJ7NGu/w5Dwi7jn4V0x/Ir36oeDXBzztz60x5H4317wEk9mjXf4ch4Rdxz8K6Y/kV79UPBrg55259aY8j8b694CSezRrv8OQ8Iu45+FdMfyK9+qHg1wc87c+tMeR+N9e8BJPZo13+HIeEXcc/CumP5Fe/VDwa4OedufWmPI/G+veAkns0a7/AA5Dwi7jn4V0x/Ir36oeDXBzztz60x5H4317wEk9mjXf4ch4Rdxz8LaZ/kV50/6npXo6R4NcHPO3PrTHkfjfXvAST2aNd/hyHhF3HPwrpn+RXnT/AKnpXo6R4NcHPO3PrTHkfjfXvAST2aNd/hyHhF3HPwrpj+RXv1Q8GuDnnbn1pjyPxvr3gJJ7NGu/w5Dwi7jn4V0x/Ir36oeDXBzztz60x5H4317wEk9mjXf4ch4Rdxz8K6Y/kV79UPBrg55259aY8j8b694CSezRrv8ADkPCLuOfhXTH8ivfqh4NcHPO3PrTHkfjfXvAST2aNd/hyHhF3HPwrpj+RXv1Q8GuDnnbn1pjyPxvr3gJJ7NGu/w5Dwi7jn4V0x/Ir36oeDXBzztz60x5H4317wEk9mjXf4ch4Rdxz8K6Z/kV50f6nofp6B4NcHPO3PrTHkfjfXvAST2aNd/hyHhF3HPwtpn+RXnR/qeh+noHg1wc87c+tMeR+N9e8BJPZo13+HIeEXcc/CumP5Fe/VDwa4OedufWmPI/G+veAkns0a7/AA5Dwi7jn4V0x/Ir36oeDXBzztz60x5H4317wEk9mjXf4ch4Rdxz8K6Y/kV79UPBrg55259aY8j8b694CSezRrv8OQ8Iu45+FdMfyK9+qHg1wc87c+tMeR+N9e8BJPZo13+HIeEXcc/CumP5Fe/VDwa4OedufWmPI/G+veAkns0a7/DkPCLuOfhXTH8ivfqh4NcHPO3PrTHkfjfXvAST2aNd/hyHhF3HPwtpn+RXnT/qelejpHg1wc87c+tMeR+N9e8BJPZo13+HIeEXcc/C2mf5FedP+p6V6OkeDXBzztz60x5H4317wEk9mjXf4ch4Rdxz8K6Y/kV79UPBrg55259aY8j8b694CSezRrv8OQ8Iu45+FdMfyK9+qHg1wc87c+tMeR+N9e8BJPZo13+HIeEXcc/CumP5Fe/VDwa4OedufWmPI/G+veAkns0a7/DkPCLuOfhXTH8ivfqh4NcHPO3PrTHkfjfXvAST2aNd/hyHhF3HPwrpj+RXv1Q8GuDnnbn1pjyPxvr3gJJ7NGu/w5Dwi7jn4V0x/Ir36oeDXBzztz60x5H4317wEk9mjXf4ch4Rdxz8K6Z/kV50f6nofp6B4NcHPO3PrTHkfjfXvAST2aNd/hyHhF3HPwtpn+RXnR/qeh+noHg1wc87c+tMeR+N9e8BJPZo13+HIeEXcc/CumP5Fe/VDwa4OedufWmPI/G+veAkns0a7/DkPCLuOfhXTH8ivfqh4NcHPO3PrTHkfjfXvAST2aNd/hyHhF3HPwrpj+RXv1Q8GuDnnbn1pjyPxvr3gJJ7NGu/w5Dwi7jn4V0x/Ir36oeDXBzztz60x5H4317wEk9mjXf4ch4Rdxz8K6Y/kV79UPBrg55259aY8j8b694CSezRrv8ADkPCLuOfhXTH8ivfqh4NcHPO3PrTHkfjfXvAST2aNd/hyHhF3HPwtpn+RXnT/qelejpHg1wc87c+tMeR+N9e8BJPZo13+HIeEXcc/Cumf5FedP8AqelejpHg1wc87c+tMeR+N9e8BJPZo13+HIeEXcc/CumP5Fe/VDwa4OedufWmPI/G+veAkns0a7/DkPCLuOfhXTH8ivfqh4NcHPO3PrTHkfjfXvAST2aNd/hyMrhF3G+XSumfksrz6aQ8GuDnnbn1pmGm0HJs561ZOamrKWPZbj98eUqxWxUkK6NyGNSqqeqa0xuZZhEFS2NWOyKlTb1iGrquUF0XNNy8hnSH2LlVhDQPB3hFo+vpHgTppaSnaQ4y50dXTp3UIbcfqclTqxbw8a8ZRljCks7a/SPBC3lb1LjRFzOrOlFylb1cPWUVmWrJJNSxjCesnzo1wDxGq45jLOU2mnvW17HnG1bmnzHgMOOx5ym0871hvY88q3MAAAAAAC54TfcVMomZZ2ri5KxGW17dOF1jolutrxpWlacK0pXjStK08ulaV7YuOD9KFfTmi6U1rQle0G1s2uM1NLbzuKLLQ8I1NK2EJJOLuaWU1lbJay2daR9IbkU40xsfJ24bdmptSonCZPmVZDJVackso53eEeU5hEky9aZZbbcoUEx6MMbWWYbW6+xI3JiLa0LKstt+f92O9uLvugaap1puULF2tnbR26tOjG1o1dVRbaT16s22ks7G1nafVtJtu7mm21FRxl5xs2Y5vttNrY+XleAAAAAAAAAAAAAAAAAAAAAAAAAAAAAAAAAAAAAAAAAAAAAAAAAAAAAAAAAAAAAAAAAAAAAAAAAAAAAAAAAAAAAAAAAAAAAAAAAAAAAAAAAAAAAAAAAAAAAAGqTlrI0xvnJ25ldnVtSLXCGvmKpDGlagks09neFmVIfE1K9CZfbdenUHR6TPjWYaVWy+9I4qSLq1LNvtu+odxy+uLPugaFpUJuNO/wC+rO5jl4qUJW1Wq4uO54nSg03nGHznfo2TjdwSbxNOMll4axyrc+XHS8nzeZrfcZMpYZdXjcZJXy+6ta1rWt17mquurWta1rWta1rWta1rWte3Wtaj6DwhpQoac0rSppRhG9r4S3LWm5NLoy2fK9MwjT0rfwgsRVzVwlyZlrPd0tlsCmKwAAAAAuSG/wCF0W/yiZf9ZJhecGvv/or+GUvpLXQf330f/Caf0n0puRo/m3Nc/wDGy/7e2Th8w7rP+cPhN/C6H/gbU+paS+66nVH81Gz4fOjgAAAAAAAAAAAAAAAAAAAAAAAAAAAAAAAAAAAAAAAAAAAAAAAAAAAAAAAAAAAAAAAAAAAAAAAAAAAAAAAAAAAAAAAAAAAAAAAAAAAAAAAAAAAAAAAAAAAAAADWDyy/825sZ/jYg9vbGI+i9yb/ADh8Gf4XX/8AA3R26P8Auuj1v81nzWZl/hdKf8onr/WSkfUOE/8Azg0v/DavsaR8v05999Ifwmp9BbYoiqAAAAALkhv+F0W/yiZf9ZJhecGvv/or+GUvpLXQf330f/Caf0n0puRo/m3Nc/8AGy/7e2Th8w7rP+cPhN/C6H/gbU+paS+66nVH81Gz4fOjgAAADATePdtTpwtwAkT43T5Bpm/JVuPzTD5WZGOxqy41mK66l2Fx1/67X8HWt3Qrrm6nEilOlf2WtS/oHAPgTT4ZLT/GaQnYvQui5aRjqW8a6uHHjf1KWtVp8WnqLx1rb3s2HZaWquVXbk4qlT11hZ1nhtJ5xheK/YZ9j5+cYAAAAAAAAAAAAAAAAAAAAAAAAAAAAAAAAAAAAAAAAAAAAAAAAAAAAAAAAAAAAAAAAAAAAAAAAAAAAAAAAAAAAAAAAAAAAAAAAAAAAAAAAAAAAAAAGsHll/5tzYz/ABsQe3tjEfRe5N/nD4M/wuv/AOBujt0f910et/ms+azMv8LpT/lE9f6yUj6hwn/5waX/AIbW+dHy/Tn330h/Can0FtiiKoAAAAAuSG/4XRb/ACiZf9ZJhecGvv8A6K/hlL6S10H999H/AMJp/SfSm5Gj+bc1z/xsv+3tk4fMO6z/AJw+E38Lof8AgbU+paS+66nVH81Gz4fOjgAA0juPL1aYv+bcE4UwM05e2CLzpnmGa/NubYhj1+jmuUemslkZDS6tR+WZoiZU8rkDGzXnyVKzwBllLe+ISybbZC2pzT16TfUk1rbEks71nHVv+Y2UW03s2LO/k5yzuW7+XWhH+cfZ+FXDvm/1D7v3Dd3Dvkzwam+nP+Ulnoz3t5+IfzSN9I+ClUAAAAAAAAAAAAAAAAAAAAAAAAAAAAAAAAAAAAAAAAAAAAAAAAAAAAAAAAAAAAAAAAAAAAAAAAAAAAAAAAAAAAAAAAAAAAAAAAAAAAAAAAAAAAAAABrB5Zf+bc2M/wAbEHt7YxH0XuTf5w+DP8Lr/wDgbo7dH/ddHrf5rPmszL/C6U/5RPX+slI+ocJ/+cGl/wCG1vnR8v05999Ifwmp9BbYoiqAAAAALkhv+F0W/wAomX/WSYXnBr7/AOiv4ZS+ktdB/ffR/wDCaf0n0puRo/m3Nc/8bL/t7ZOHzDus/wCcPhN/C6H/AIG1PqWkvuup1R/NRs+Hzo4AANBnLDtTYx5t5EpoZW1A0NLdyoWGkje1taNO3tyBKS0uVhKZGiSFkpkqcqylLSySCrC7LaUtttpSnASQ97U/er50bw/X/vH86Krlu/lzoT/nHl//ADcP+Z8eH9Y+7dw3dw7/AO7M/wD/AKOX7Z+Qs9Ge9vPxP0T5Ptj5TfSPgpUgAAAAAAAAAAAAAAAAAAAAAAAAAAAAAAAAAAAAAAAAAAAAAAAAAAAAAAAAAAAAAAAAAAAAAAAAAAAAAAAAAAAAAAAAAAAAAAAAAAAAAAAAAAAAAAAaweWX/m3NjP8AGxB7e2MR9F7k3+cPgz/C6/8A4G6O3R/3XR63+az5rMy/wulP+UT1/rJSPqHCf/nBpf8Ahtb50fL9OfffSH8JqfQW2KIqgAAAAC5Ib/hdFv8AKJl/1kmF5wa+/wDor+GUvpLXQf330f8Awmn9J9KbkaP5tzXP/Gy/7e2Th8w7rP8AnD4Tfwuh/wCBtT6lpL7rqdUfzUbPh86OAADVPykmquZtkctcmjLMUsbW7smtO9eOs6ZZPcX9qZTWfHUdQrSHRzbk7koINe1xJp5dC2pttPXHUrW4sq6lKjeMklJP9dFpc3Jzc2dnJz5NotLWzyxa+XKf0GN3Ld/LrQn/ADjy/wD5uH/1D7x3Dd3Dv/uzP/8A6C00Z728/EfRP7fZm+kfBCpAAAAAAAAAAAAAAAAAAAAAAAAAAAAAAAAAAAAAAAAAAAAAAAAAAAAAAAAAAAAAAAAAAAAAAAAAAAAAAAAAAAAAAAAAAAAAAAAAAAAAAAAAAAAAAAA1g8sv/NubGf42IPb2xiPovcm/zh8Gf4XX/wDA3R26P+66PW/zWfNZmX+F0p/yiev9ZKR9Q4T/APODS/8ADa3zo+X6c+++kP4TU+gtsURVAAAAAFyQ3/C6Lf5RMv8ArJMLzg19/wDRX8MpfSWug/vvo/8AhNP6T6U3I0fzbmuf+Nl/29snD5h3Wf8AOHwm/hdD/wADan1LSX3XU6o/mo2fD50cAAAAaFuW6+XWhHl8PFHlcftuH/1/H0h967h27h49+ODNRrn/APzGzm37OR7ukttGZ1bz8T9E/l+RchvpHwUqQAAAAAAAAAAAAAAAAAAAAAAAAAAAAAAAAAAAAAAAAAAAAAAAAAAAAAAAAAAAAAAAAAAAAAAAAAAAAAAAAAAAAAAAAAAAAAAAAAAAAAAAAAAAAAAANYPLL/zbmxn+NiD29sYj6L3Jv84fBn+F1/8AwN0duj/uuj1v81nzWZl/hdKf8onr/WSkfUOE/wDzg0v/AA2t86Pl+nPvvpD+E1PoLbFEVQAAAABckN/wui3+UTL/AKyTC84Nff8A0V/DKX0lroP776P/AITT+k+lNyNH825rn/jZf9vbJw+Yd1n/ADh8Jv4XQ/8AA2p9S0l911OqP5qNnw+dHAAAAFIqQIVtSqrUSRXVPf1UiqpOSoqQZ2v7ITU2y/qV/wDJp/Ks5t3ap2+0JaVetR1+JrVaXGR1Z8VUnT14+TPVa1o7XseVt3GU2tzazseG1lc2wqxEYAAAAAAAAAAAAAAAAAAAAAAAAAAAAAAAAAAAAAAAAAAAAAAAAAAAAAAAAAAAAAAAAAAAAAAAAAAAAAAAAAAAAAAAAAAAAAAAAAAAAAAAAAAAAAAAA1g8sv8Azbmxn+NiD29sYj6L3Jv84fBn+F1//A3R26P+66PW/wA1nzWZl/hdKf8AKJ6/1kpH1DhP/wA4NL/w2t86Pl+nPvvpD+E1PoLbFEVQAAAABc8KsuMmMTstpxrfJWMu3tVrWt17mlpSlLbaVurXjXtUtpWta9qlK1qLfg/WhQ07oqpUajCN5R1m9y1pqKb6MvbzLLe4sdD1I09K2EpNJK5pZb2JZkor0t/IfSD5FGUsL9yeGH2Zpckq1zhD9lSOyhGQcWYezvC7KMvl6REtLtrW4g5RHZOyOZVplLa3pl5JttK230qPBd2SwuLPh/pmtWg40tId7XlrPD1KlGVtRpZjJrEnGdKSeq3hOOd59W0opK7k8PEoxaeMxeEt2Nr2NLY/kNrw+WnAAAAAAAAAAAAAAAAAAAAAAAAAAAAAAAAAAAAAAAAAAAAAAAAAAAAAAAAAAAAAAAAAAAAAAAAAAAAAAAAAAAAAAAAAAAAAAAAAAAAAAAAAAAAAAAAAAAAAAAGqHlrpSwsPJ35hZnZzSonObPuK47F0Z51hZ7w8IcpRCXq0SIu66l55yePRh7czbS6XVsTIDjLqUttrWn1HuN2FzecP9DVqEHKlo93N5dTw9WlRjbVqTcpYcU3OrFJSccpSxlo79GxcruDw8QUpN42LY97ysZ2/QfN7mtlS5lLC7v7qySvll1K0rStLrHNVbWlaXUpdStK0rxpdSlaV7VaUr2h7/hDWhX05pWrTetCV7X1Wtz1ZuLa51lPD5T5Xpmcamlb+cHmLuaqTXRLVftTRbIpysAAAAAOaV4V48KfH0uHb/wDPyw2ppptNPKaeGmtq29DG1YabTTymnhp5ytvRydSNiWsHKM511cVrnjGOQplj99ckqVK8KIySxvbDKqI6H0SKJHD5UUojSlei6pf0Zcob3Iwq5avuR2NthppKr3L4RaA0/o+jo3hroRaVdrCMLe/otQu6UNXV2VIuNSMsbHKEtvvsJ7T3ujuGNF0IW2lraVeVGMYwuKSi5NJYWvHenjZlZTSy1naZr+SB99e//JPYX13+Awq/cHuPfgTS/wDOF7+kFj4UcHvi9x6r7B5IH317/wDJPYX13+Awe4Pce/Aml/5wvf0geFHB74tceq/t6fmHkgffXv8A8k9hfXf4DB7g9x78B6X/AJwvf0geFHB74tcer1876vT0PLyQPvr3/wCSewvrv8BgegO49+A9LPf/AKQvunnr8uF6ehjwp4PfFbn1ev8AddX23vJA++vf/knsL67/AAGD3A7j34E0ty/6Qvun/X8uF6ehjwp4PfFbn1ev911fbe8kD769/wDknsL67/AYPcHuPfgPS/8AOF7+kGXwo4PfFrj1evp6vT0PLyQPvr3/AOSewvrv8Bg9we49+BNL/wA4Xv6QY8KOD3xe4X8V/TkeSB99e/8AyT2F9d/gMHuD3HvwJpf+cL39IHhRwe+L3HqvsHkgffXv/wAk9hfXf4DB7g9x78CaX/nC9/SB4UcHvi9x6r7B5IH317/8k9hfXf4DB7g9x78CaX/nC9/SDPhRwe+LV/VY8kD769/+Sewvrv8AAYPcHuPfgPS/84Xv6QPCjg9s/wAmuPV6unr3c3SsPJA++vf/AJJ7C+u/wGD3A7j34E0tyf6Qvuj/AF/Jl+jpRjwp4PfFbn1er91183Y8kD769/8AknsL67/AYFoDuPfgPSy//UL7o5q/Jl+jpQ8KeD3xW59Xq/ddfN2PJA++vf8A5J7C+u/wGD3B7j34D0v/ADhe/pA8KOD3xa49Xq6evdzdKHkgffXv/wAk9hfXf4DB7g9x78CaX/nC9/SB4UcHtn+T3C/iv27/AGDyQPvr3/5J7C+u/wABg9we49+BNL/zhe/pA8KOD3xe49V9g8kD769/+Sewvrv8Bg9we49+BNL/AM4Xv6QPCjg98XuPVfYPJA++vf8A5J7C+u/wGD3B7j34E0v/ADhe/pA8KOD2Pua49V57B5IH317/APJPYX13+Awe4Pce/Ael/wCcL39IHhRwe+LXHL+t6+nq9O3cx5IH317/APJPYX13+AwPQHce/Aelnv8A9IX3Tz1+XC9PQx4U8Hvitzy/rev911f18ryQPvr3/wCSewvrv8Bg9wO49+BNLcv+kL7p/wBfy4Xp6GPCng98VueX9b1/uur+vleSB99e/wDyT2F9d/gMHuD3HvwHpf8AnC9/SDPhRwe+LXHL+t68cvV6du5jyQPvr3/5J7C+u/wGD3B7j34E0v8Azhe/pBjwo4PfF7j1WPJA++vf/knsL67/AAGD3B7j34E0v/OF7+kDwo4PfF7j1X2DyQPvr3/5J7C+u/wGD3B7j34E0v8Azhe/pA8KOD3xe49V9g8kD769/wDknsL67/AYPcHuPfgTS/8AOF7+kDwo4PfF7j1WPJA++vf/AJJ7C+u/wGD3B7j34D0v/OF7+kGfCjg98WuOT9b1Z5ev0bN6HkgffXv/AMk9hfXf4DB7gdx78CaW5P8ASF90f6/ky/R0ox4U8Hvitzyfrer911/1cjyQPvr3/wCSewvrv8BgWgO49+A9LL/9Qvujmr8mX6OlDwp4PfFbnk/W9X7rr/q5HkgffXv/AMk9hfXf4DB7g9x78B6X/nC9/SB4UcHvi1xyfrerp6/Rs3oeSB99e/8AyT2F9d/gMHuD3HvwJpf+cL39IHhRwex9zXHqvPYPJA++vf8A5J7C+u/wGD3B7j34E0v/ADhe/pA8KOD3xe49V9g8kD769/8AknsL67/AYPcHuPfgTS/84Xv6QPCjg98XuPVfYPJA++vf/knsL67/AAGD3B7j34E0v/OF7+kDwo4Pbf8AJ7h/xX7N3tHkgffXv/yT2F9d/gMHuD3HvwHpf+cL39IHhRwe+LXHq9fT1b+foY8kD769/wDknsL67/AYHoDuPfgPSz3/AOkL7p56/LhenoY8KeD3xW59Xr/ddXP2vJA++vf/AJJ7C+u/wGD3A7j34E0ty/6Qvun/AF/LhenoY8KeD3xW59Xr/ddXP2vJA++vf/knsL67/AYPcHuPfgPS/wDOF7+kGfCjg9t/ya45f1vX09W/n6Hl5IH317/8k9hfXf4DB7g9x78CaX/nC9/SB4UcHvi1f1WPJA++vf8A5J7C+u/wGD3B7j34E0v/ADhe/pBjwo4PfF7j1X2DyQPvr3/5J7C+u/wGD3B7j34E0v8Azhe/pA8KOD3xe49V9g8kD769/wDknsL67/AYPcHuPfgTS/8AOF7+kDwo4PfF7h/xX9GB5IH317/8k9hfXf4DB7g9x78B6X/nC9/SDPhRwe+LXHq9XT1+jpWHkgffXv8A8k9hfXf4DB7gdx78CaW5P9IX3R/r+TL9HSjHhTwe+K3Pq9X7rr+255IH317/APJPYX13+AwLQHce/Aell/8AqF90c1fky/R0oeFPB74rc+r1fuuv7bnkgffXv/yT2F9d/gMHuD3HvwHpf+cL39IHhRwe+LXHyx6uZ9fo6Vh5IH317/8AJPYX13+Awe4Pce/Aml/5wvf0geFHB74tceq/t6PmHkgffXv/AMk9hfXf4DB7g9x78CaX/nC9/SB4UcHvi9x6r7B5IH317/8AJPYX13+Awe4Pce/Aml/5wvf0geFHB74vceq+weSB99e//JPYX13+Awe4Pce/Aml/5wvf0geFHB74vcP+K/6h5IH317/8k9hfXf4DB7g9x78B6X/nC9/SB4UcHvi1x6vX09X2Ty8kD769/wDknsL67/AYHoDuPfgPSz3/AOkL7p56/LhenoY8KeD3xW59Xr/ddX23vJA++vf/AJJ7C+u/wGD3A7j34E0ty/6Qvun/AF/LhenoY8KeD3xW59Xr/ddX23vJA++vf/knsL67/AYPcHuPfgPS/wDOF7+kGfCjg98WuPV6+nq+yeXkgffXv/yT2F9d/gMHuD3HvwJpf+cL39IMeFHB74vceqx5IH317/8AJPYX13+Awe4Pce/Aml/5wvf0geFHB74vceq+weSB99e//JPYX13+Awe4Pce/Aml/5wvf0geFHB74vceq+weSB99e/wDyT2F9d/gMHuD3HvwJpf8AnC9/SB4UcHvi9x6rHkgffXv/AMk9hfXf4DB7g9x78B6X/nC9/SDPhRwe+LXHq9XT1/ZrDyQPvr3/AOSewvrv8Bg9wO49+BNLcn+kL7o/1/Jl+jpRjwp4PfFbn1er911/bc8kD769/wDknsL67/AYFoDuPfgPSy//AFC+6OavyZfo6UPCng98VufV6v3XX9tzyQPvr3/5J7C+u/wGD3B7j34D0v8Azhe/pA8KOD3xa49Xq6ev286w8kD769/+Sewvrv8AAYPcHuPfgTS/84Xv6QPCjg98XuF/Ff8AWPJA++vf/knsL67/AAGD3B7j34E0v/OF7+kDwo4PfF7j1X2DyQPvr3/5J7C+u/wGD3B7j34E0v8Azhe/pA8KOD3xe49V9g8kD769/wDknsL67/AYPcHuPfgTS/8AOF7+kDwo4PfFrj1X9vT8w8kD769/+Sewvrv8Bg9we49+A9L/AM4Xv6QPCjg98WuPV6+d9Xp6Hl5IH317/wDJPYX13+AwPQHce/Aelnv/ANIX3Tz1+XC9PQx4U8Hvitz6vX+66vtveSB99e//ACT2F9d/gMHuB3HvwJpbl/0hfdP+v5cL09DHhTwe+K3Pq9f7rq+295IH317/APJPYX13+Awe4Pce/Ael/wCcL39IMvhRwe+LXHq9fT1enoeXkgffXv8A8k9hfXf4DB7g9x78CaX/AJwvf0gx4UcHvi9wv4r+nI8kD769/wDknsL67/AYPcHuPfgPS/8AOF7+kB8KOD2Pue4zzau/08voRhRs/wAoznTaNW3vGTshTHID63JVSVnUSYljZGGKUWUJ6UpjkPipSaNJl63qdnSVydvbjTLkKC5ba42FEkpbLwh4P6A0fcaN4F6EjolXMFTub6olO6qRxhfqrc6kpY2a1SWxvWWZZK/SXDGgrapb6ItnRlUi1Ur1cKUU1t1Ev1z3Jy2JYwthrsHiMtttvLbbb3tt8rzty97+dngW2222228tva23vbfK2AAAAAAAAHPHtcPDx+PgGMbc9GPt0mMbc9GPt0nAyZAAAAAAAAAAAAAAAAAAAAAAAAAAAAAAAAAAAAAAAAAAAAAAAAAAAAAAAAAAAAAAAAAAAAAAAAAAAAAAAAAAAAAAAAAAAAAAAAAAAAAAAAAAAAAAAAAAAAAA0nsYAJY5317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9GItJ5q/NsWhscfpbJ3lRRIzxyMNDg/PzqqrbdfRM2tDUnVuC5RWyy++hKVOaZW2266lvC2taaTqU6cdapOMI88pKK9ptCnOpJRpwlOT3RhFyb+RJs2KQXkceUwyIypH+P6mzhC3rrOenKm7/j7GTxbb2uFVUdyTMInIENa8acLVrYnurT+VbS62laisq6b0dSeq7hSkntUE5fKnhL2/IslrS0FpassxtJxXPUcY5XQtbW6sovnxi3lUfnWq+zdrl/veEfhBozzs/UfT0/bPXibwb0t8XXrx6ezPyrlyk8Yt5VH51qvs3a5f73g8INGedn6j6en7Z68PBvS3xeP5SPO19Gepr5HjFvKo/OtV9m7XL/AHvB4QaM87P1H09P2z14eDelvi8fykedr6M9TXyPGLeVR+dar7N2uX+94PCDRnnZ+o+np+2evDwb0t8XXrx532Z6muXOHjFvKo/OtV9m7XL/AHvDHhBozzs/Ufb9s9Y8G9Lbf8nWz92tu1rZ8/U1y5SeMW8qj861X2btcv8Ae8HhBo3zk/U/rHg3pb4uvXQ8Yt5VH51qvs3a5f73g8ING+cn6n9Y8G9LfF166HjFvKo/OtV9m7XL/e8HhBozzs/Ufb9sdQ8G9LeYXrro7fY+jLxi3lUfnWq+zdrl/veGfCDRnnZ+o+37YfRl4N6W+Lr149Hb7H0ZeMW8qj861X2btcv97weEGjPOz9R9v2w+jLwb0t8Xj+Uj0dvsfRl4xbyqPzrVfZu1y/3vB4QaM87P1H2/bD6MvBvS3xeP5SPR2+x9GXjFvKo/OtV9m7XL/e8HhBozzs/Ufb9sPoy8G9LfF168ejt9j6MvGLeVR+dar7N2uX+94Y8INGedn6n9Y8G9LeYXrro/s+R8mG3jFvKo/OtV9m7XL/e8HhBo3zk/U/rHg3pb4uvXQ8Yt5VH51qvs3a5f73g8ING+cn6n9Y8G9LfF166HjFvKo/OtV9m7XL/e8HhBozzs/U/rHg3pbzC9ddP9nyrky08Yt5VH51qvs3a5f73hnwg0Z52fqPp6ftnrw8G9LfF168ens9q6cPGLeVR+dar7N2uX+94PCDRnnZ+o+np+2evDwb0t8Xj+Uj09ntXTh4xbyqPzrVfZu1y/3vB4QaM87P1H09P2z14eDelvi8fykens9q6cfgo5DblTEpdxpurCi622la1onzHr6sMrw7hKPK5511e5S2yta/MoMrT+jG8cc1txtg+V45M/1LeYlwd0tGLl3tnGdinFvZ0ZRg1m3VTZPW9Xelzrg3J2LiqOHWpM7yyIu6CMOi/qNx/R2KXUTGRaQ1qTYYZaYxvDgVdQk7mmVqSbSzvoXltcfA16c+ZKS1tn7l4fzlZXsru2bVxb1aWOWUXq78e+WY+0gD+v/wAB1fJ/Wcu3L2dT5wBkAAAAAAAAAAAAMJvO1Y2de3PPu+kxl5xjkznpzu5AMh55P7ewAZAABnf0bwAAAAAAAAAAAAAAAAAAAAAAAAAAAAAAAAAAAAAAAAAAAAAAAAAAAAAAAAAAAAAAAAAAAAAGDcRyX/JFZO3+drp7KV7ni7WpgdKoXmf2Ii75BOHBGbbRxjGM0q8oxEoVpraXJ3aVuBCthjyq+hFET85p1TMXR6V0zTsIunBKdzJbIZTjBPc5tPKfMt/0X2htB1tJyVSpmjaxfjT/AF08PbGHP++3Lbyo9xms2m+tmoETLiWv+Ko3ByjExJD1JC0trjOJVeRcYZaolczcekSF9vtOPUGpkqtdVtbaHmJ2lC3o6WJrPDXN7c3cnKvVlLmjnEUuRKK2bFsPotpo60soKFvRhHYk54TnJ43uT25eDJwch246/T9vt8oAAAAAAAAAAAAAAAAAAAAAAAAAAAAAAAAAdY9sjLJWhyj8jZ2uQMLwjPb3dke29I6tDogU2XFKETi2ryT0a5IeXddYcmUkmkm2VraZZdbXgNozlCWtCUotbmm01zbeg0nThUi41IxnF71JJr0M803KQ/wf/HWRmh/y5o80t2NslpCVDo54PtU0RY4nVSqHqVBMJuV31Jx9JlPOoS3tNh5MCV3lpERaSJWXKnU30+jdP1abjSu26lNrVVTfOGNzkuVLd9Gw8jpfgzSqRlW0elSqpOUqGfEqLOfE5IS3pLGq+U8akhjz5En15i8oZ3SPSWOua5kfmF6QqGx3ZnlrUmonJrc25YWSrQrkKsk1MqSqSizyDy7yzbLb7a0p7OFRVIxnBxlCS1k47W4v3rXzvoPAzjUpzlCpHVlCUlKLTUk47MYfLnfybsHTCQwAAAAAAAAAAf1ZSl19ltfKrdSlfSrX/wARFVerTqzTeY05tLkTUW9nNuN6UVKtTTy1KpCLWdmHJJ+wudcsKQG2J7EZF9lCrb6VrS2nDjddbw/uK8f7mleNa8a1rWtR5TR+j6mkqDuqt7cQnKrOLjB+L4uH5S53sxsR7LSWkaWi68bSlYW1SEKMJKU0lLxnJYbUG3jV3t5zkouvNnnBP+D9mO7wf/7QuvT/AP7Ff4RL8G2ns/8AQOvNnnBP+D9mHg//ANoXXp//ANh4RL8G2ns/9B+T0UWUstoXZbZS8my+6ltOFK3VvMtrXhTtU40tpx4Upxr2/LrWol4PVqlaym6knN068qcXJ5eooU5JZe3Y5Mh4R0KNC/hxNONPjLeFSaikk5upVg5YW7MYRT5NmzlOoF6UAAE+xTV7PM3wLkrZ6K47cnjBOH39ii+RsgEOLCSijj7I1DUlakNzQrdk8jdece+Mtq5UyM7kjZ7XVvNd1CEpWTffyVL63pXNK0nUUbiupOlTefGjHGXnGFnkT2vDayk2po29edGpcRpt0qUlGc8rCct3T17NhAdKeVx48K8fK/8AHtDqb34xnZv6faQN70sZWN+7aZK64atTzZ4nPp8Eeoiz2a7a5ZL2bmdJYteUVzrBcWUZ6v7PGaM7E+UVyxb16S9aETrVnaD+pqOmviDml9V4ry+p2TtlUhOTubiFvDUw9WU02nJtx8VJbcZabWxo6ba2qXKq6mrF0aUqslJ74xe5Y2ZfJnCRjTwr8f6v10Hbn6fp7PpObO/G1r+vsMmMz6sT7B2INac0Sp6iDlGNpohL5nAm+PrXlS+srZDJERGXNPL07ixNbeiXKFx9hyEtmc31OYlpdeoUpjqUIrx217Tua95bwjJSs6lOnUcsYk6lPjIuOOTGx5256Np01bapRo21abji5hOUVF5ceLnqST+XcY6tjW5Pbk3s7M3rXZ3dlqVta2ttSnrnFycVp5aZEgQIkpZqlYtVqTSiEyVOUYeecZYUVZffdbbXrlKME5TkoqKbk28JJb2+ZLnZzxzKSilmUmlFLa5Nt4wlt24XpwbCpZySfKMQfGq/LMm1WniGHtLPdIXkpO5wx3mjIyFkdKUOb5jFmk7hkxlSIk1L1LkY6xFHRsTlnKHCiYkk68urhpzRlSoqcbmGZSUYyalGnKTbSjGo1qSex4SbfQk033PRl7Gm6joSwlmSTTnFb8uKbaxy7NhCmrmkWzu6Cyboda8bE5DUY5QMznNOkTrHEGJZEMhUr0jOoMVZFl8SSrKLFDWuL5jccsMT1JpVVYTacRcb0XukbWwjTlczcVWk409WE6jk0lJ4UIyeEnnOMfKQ29pXunNUIa7ppOeZKKim8JtywuR+gvHYvk392dT4knn2dsCv8Tgh6wlvvmrNIYPkWJN65SYWQkRvcjxnJ5gzx9StUGlp0BL4sbzFyi+0hJQ82vMEdrpaxvJ8Xb106ry405xnTm0nhvUmlLZuzgkr2F1bQ4yrSahu101KKfM3HOOvdyb9hhDwr269zy/6x3uaSbTWxNvKe5JtnFnLSTTb3cvzf1E0Z615zBrHPLcZZwiHYRN745Hpbaydf4vJOMflbfY6MDh1yiL2/tFOnoDLD+i1X0Wped1NamTnUqXSK1uqN3TdWhPXhGpOlJ4a8em9WaSeHhPc9zW1NraTVqFW3koVo6snCM8fuZLKfLv5t6L21e012Q3OkkpiOtuO7MiP8KjlJbKEZszgEKKaY7VenbOuRrhkKVRRtPLotVEFXko1alVZbfU+8i1PYYbZDe6RtdHxpzupuEas+Lg4wnNubTkkowjJvKi+T50SW1pXu5TjQhruEdaWZKOI5xnLa5Sc81clHvprxjGVZky9hRpi2OYUQ2qZM/Js1YDlJ7cS7vLdH2++xhh+UX+SOHV3Z2b0t1rY0LbyLT6qlFpSMhQoK57fTej7qtTt6NSq6tRtQUretBNxjKbzKcIxXixb2tZxhbSWto27oU5VakIqEMazVSEmtZqK2Rk29rW7ca7hbHCAAAAAAAAAAAAAAAAAAAAAAAAAAAAAAAAAAAAAAAAAD6smcHJ3acPm9G1MBwYhOWNsUvqomGVJEhqRaqjWMI2oRVki9JcfadZY6Oihc1xRgNuSrSU8ikTSoXJDG4lZdZX6TvI2NrUqvbNrVpR8qbWV8ixl9CLDRdhLSN5Tt9qppqdaSz4tOLTe7lk8RXLtzyH0nseY+hmJ4NFMa47jzdFIPB2JvjcXjrUT1FC1M7WnsTJUxVK1uNNM5tlTVKtQYarWqjDliw89Uecdf8zq1J1ZyqTk5Tm3KUpb23v+Tm5lsPrVGjToUoUacYxp00lCMVhJLdnp5y8hGTAAAAAAAAAAAAAAAAAAAAAAAAAAAAAAAAAAAAAAMNc2z5N65jyr/wAIf5PdpdInbvjixjKRyWPKGaObBt7ampbSQx1calYopkc6wqtOLtHXAxsi0gOtINNXsbizL1JqZPGFRqn1fB7SLjUVlWlmMnmg5frZLfDOdz3rOxNdJ4nhTomMo+6NGGJQcVcJfrov3tRrO+L2Po29Xj3HtTwwAAAAAAAAAB/Zf98L/wAe3/SoIq/wFb8VU/MkS0Ph6P42n+fE7d9+TLPqez9IaKfg797v/r1fmgXfCX75f/w9L55nSi9PPgAd2/fJhX1NZ+lOHneDX3FW/hU/9zRPS8KPu+j/AASH++r8n2z8h0g9EeaAxnCbeFjLznCxzt8nSD12YZYXXXg/SbkspZApfbirZTWrI6Tc18SRR4UoWbO25iJEtx3Y9qEqM1grLsFGxDG0dbn/AKd/aprfVKijgWYQYVb4KvKN1O+0xGrFVra6puzjrJTdC1k1UjGLaxKq9aOVvjhpPaeqpRnbq10dKm+Kr0J99PVbSq11mDckt0Vh7ehbDSZpDo03ZP36dtZdjuu0fiGC1GYJHsCnYTDCXa6P4IQPCuSMrUqrUhQSTIXlrQslrqkpRWS1upjm2/2ctOZT0ekNJSp6Mhd22rKdxxEKLe2MZ15KKnzvUznHKltxlMprSyVS/lb1tbUo8bKoksNqll7Hsa11u6Hk2TaQZ81Vy/DeVFbsI6UR7WGQtfJi7gr2aSRbMWS59R3xze0RZMqiszZ56tc0K6Slu97C6oZbH7o9YWnTurYrZldqtMsS0t/bXtCpomVzfzvIz0hQ1oVKcIalRKeXBww3F7U09reGsYaLSyuLWsr5UbSNvJWlRwlGcpOUNmyallZeU8rdjG3eYYY6x7qxqhyf+Hdq8868N+1OYtvslZQZMPxaVz6cwrGmMcX4Odk8TmL08EY+do8/Pk4kEyVXJ0yNS4ntlGExsXIlTIsaXZFLLOvVvL7SdaxtrqdlRs6MKlWdOEJ1KlSplRglPMVBRi3lJNvZnZt4KULa1sadzWt1cVbipKFOEpShThCn76ScdspNtrCWNizuJJ5W6QY2leqPJQSXEUCW4ux2+4Tzm6R3HK+SLJhfCrVmSmI50jaOUOVhbq/MzU9XOSVgc3e3rypYy2693vMcqqjLo9BRqwvdNwrVONqRr2sZVFFR18UZqMnHalJxw5Y2a2WthJpWVOdpouVKPFwlRuHGOdZRbqrKTe+OtnV6MEX8h4yM9+5klyS4NiF4esA60Z/zlBG5ySJlyI2eQ+I2N8dVGI1JRtpyhrvkCh2bbyrbVKJ0QonFMYUoRlX2z8I5S7xp0lJxjc3lrb1Wt7pVKmZrqeqk+jZjDZFoaKd5Ko0s0La4rQbW6cIrVeN7abbT5DBDCu32esE7LMG2cTnDm8ZmaZYfLXp9l693ei58a6HXXSdjn15TmhdX9gl6Q1U2SFLY6olpqNTcY3ODa4p0S9J33GjrS5s5Wk6cIUnBRi4RjF09VrVlB42Si0vajko3lejcRuVOTqa2Za0m9fL2xlt2qWd23GeU2z8mqgV7Ea/8s+W324gxCryxjHHT2nRuD82YpwnAL5DlWYP3WVI9S94PboZCGS025oYCnt8VdCQktzea4K1FaGm0mmZRtKugXOVStCjXqpyUOMqVFGjGKepBPWbzuivkwiz0apXFPSqhqU5VqUcZepGDdSUktZtJJbstnfY9xAt5Ojk89v5bnfNWHMkRbeTHB+FNdMY4OyKRmiLzLI8ZkVSpBlBdKoslWY6a7sS231OJWpn9cvvcSVzGpubXshnb3GKdenpbSdjCyoVKUrGq69zXqU+IkqcoyjGGrKMZtyecJxxjOOZ7QozsLK676qxmrqCpUIU5qrGUovLnlPVTisJ4+jZ54Kj1sveT5PFljl3p7dnP1/LgoI711/Tv3s3RcvP5vBN/m568e1+jFFwa+99X+HXn+8LbTP3VT/gtv+ay6+Rhi6OawblQ4k4y+LwBBItAshNC2bzVQ5JYlFEq11QkqH6RHszY9O9jQ2lXXKlvWtodHG4ku6xE3q1NxRBkXCGbp1dETVKddx0lSkqNNJzqOMajUI5xHMnsWs0iXQ8VOGkouapqVjUTnJtRgm0taWrl4WdqxuT37jXdnbV+DYahqSVxvcTV/Pi9U/o2QyF4adMsrJWkSq0LmsvkKomc4nhDPRkQmtxSFXeU8HL6LHNvtJQHE3KT03fZ3lS4q6ktF3VolFzVatCko5ylqZhNvMoybWzCint3HBcW0KMMwvaFw3LVcKUpuSTTll60EsJpLfvccc5iGLY4/Z9uwAAAAAAAAAAAAAAAAAAAAAAAAAAAAAAAAAAAAAAAAAD2ffwZbBzcw4DzzsOsSKbZFkbJiLGLScsSJ6ElQ/GrA3vhyxkV1Kor6i+yaduTe92UOqlOUwtrpaXQ5GZdXwvCa4lO5p26fiUoazX7qe3b1Rxjrye/4I20Y21e6aWtUqakXy6lP/8A3cvYz05DzJ7EAAAAyllpLlePSDApXvzG3RynduJdfNmM/RLHTsvYX3I+IYJGXaEuj4zm3pX1qg6uRTiMu0+VMy0o1ErrE2hzTHnWFntqhe3K0K5V76nwCrU6NrLS2ntBaCu723p3Vro/Sd1OndyoV1mhUqxhTnG3VVbY8dKLxvSewnVDYtepTptrKjJvWw1sbSTxnkzjp2GVGHcwQDPOOo7lPGT3R9iEmIUXolJiZQgXJFaFWe3ujS7NqwspW2uzS4plKFwRKC7bijybrirjk95J5vldM6Gv9A6SuNFaSo8Td28oqSUlOE41IxqUqtKpHMalKrTnCpTnFtSjJNEUouEnGW+Lw+Xkyvkaaa6GSaKuUZR2Si0+RNNZ/q6Ua7cdOPaBtxdTb4ktm33r2J8+zZymM9D6fRv5nzPAGqTeMLOXhJbW30LeHnGzHy7sfIY1TTYBRE9n8Ka72RYlcmy5CclS46V3O96c9ivgCdAcWgLZ6NxxbhY6VW1tvU3OSOqPqdK2kqefwt9Pa8HYXHBbTHCKVzOnV0XpDR9lG04palaN776pKo5KUHTW6Kg1LlaJVBujKpnLjKMdVbnne8vm6jJUeYScnhJt8yTb9CIwM6sksuMsPYnh4b5s4wG8enHp/rwgDhKONaLSfK01sztxs27NuzPIF9sc3J7AMKMpJtRk0traTaXXs2fKACTbwllvcuVj7egA4yjvTXWmvnAGdSWMuMkudxePTjAAwk5PEU2+ZJt+hABjGx7H0r5+X2ADOpPZ4ktu7xXt6tm35Bt2Y+3UBhRbeIpy37k3u6h1gZccZzsw2n1rPJv5k87mwnnaBqAAAAsHKuN41mLGOQ8TTJL02J5LhUngkjTUrdbeYzSpmWMrhUkyy6wwhSUmWmGpVJN5Z6ZSWUoIMLOLsvtlo1ZUatOrF4lTnGSfU87+0huKMa9CrRmlKNSEotPbnKaPlbzqGvmOZvMseyckpNJYJKpDDJEnJMqaSQ+xd3WMbuSSbW2yphRTghUFlmVssrfZbbdWy2tebT6tQqKrRpVF+vhGXpimfGKsHSq1Kb306k6b64ScW/lxktUSmgAAAAAAAAf2X/fLP8e3/SoIq/wNb8VU/MZLQzx9H8bT5f3ceg7d9+TLPqez/TNFNwdf/s/oVept6WobPm9Jd8Jc+6eMbO9qTz8s+T25OlF8efADl6Pt/Wd2/fJhf1NZ+lOHnODWe8627HfU+l54mg11bM5z0c56ThR930d33HDO/Pw9wuXY/k/s6QejPNk+atP2GIpsVhqWbDpJC5YWic+YZVkJli7E1yV5kTHG1NHykXLZHp1ZGxaglC5Ajjz10pzT0Tsrm4KyrVJxBaU/jvoXFS0uadsoOtOnOFNzkoxTeU3J55FnGNuVuRPayo07ijO5eKMKkZSSWW9V6ySW55ajyrY29nJlXnXlWd4Mn5uyjkyGbT7JY0iUxyDJpLEMdxjNuQmaNQqML3hSpjkWb2RpkCRlKTMrPVC3m2J0JSZWaQcoMJrcoM411vwf0ZTtqVOraUKlSNNRnVlDWnKbW2TlnDeXvxjl3HXV0tezqznTuKkISm5Qgn4sY58VY5sYzz7TJeTcpziNp5RzHO+8Dx3InhHkHD0ajW4WK3tGgj7fI5tI8eKMZ5pTwI5venFMtYFzUSzyWMLnWjOY5SlEcc+NKMpScaZzQ0Rcy0ZU0dVnGDpV3UsqievGMIT4yiqiwmlF+LJbW1nElkmlpGjG/p3kIymqlHVuYNasnKUdSo4vGrtSym+XG7J3OJdlOSw1ZiG6CbAavdWXzHZjUjPmvkMOyrEcRNkdgxWSGlssjzK82RaYqXB/PUviFGoeZoTRASztTRcmRxN2VO5ilFHXtNNXk7DvqFlCFpdUq0lSqylOpqpxlNZhFRWG8Q3ttbU1h70rrRtrG6Vu7mUq9vOnBThDFPKyovEm3tW2TSiknt5SBcP7Qaj5R0yh2nu7aPO0dOwFkeXzrW3MeBWeFSpwY45lA4lyyVjKZw2YP8URq2lxkybsrbn1K5q3cxxUpUdpzI1sShHLOu5sr2lf1L/Ryo1HXpKjc29ecqWZU3mnUhOMZZ37Vs2cuXs56Nza1bSNpecbDi5yqUK1JRk4qWNanKDlHY8OSeevHL1fKF7Vay54xPpdiDWGO5bj0R1bgeTsfqaZgLjZkieEr9MGxyYpEocIw5q21Q7SRG3KJFI21Ihb2yNuzsYwM5jo2t5DgdJomxvLW40jWu3SlK8qUKsHRctXEack4pSSfitqKb99q6367CaQubWtRs6VsqijbQq05KqkpZc4vLw2vGw21nZnGXvMZNJ9q5Dpdshj/P7BHkEzTRq94Z5dBnVVcibZzBJYzrY3MIspXWplvW85xZXFTc1ORiBxJbHohuclLa5pkpjep7NJWS0ha1LeUpUm3GVOpjbTq05qUJ4aTwmt6lti2sc/LZXbtbiFeKU1HWjOD3VIyWJQbw2nhpxa2ZxnZsewTGuY+Ry18zSi2dxrEd1ckyGBu1s/xDrXkhrxSwY5Zsho7718aRTPKrXL5HK3mHw17vTOTJeTGVbyeaytHZN2VprnZC61NS309c0VZ1XZ0ackoVbyjVqOo6aa1pUqWpHUnNLZmWI5bWXg7oz0TRq98wjcVJwbnTtqkIKEaj2rXnreNGLy9kXlpEG4L3jjLBiTlPW3MRD+45X3njDIawL4lHWUiMFTk3I8hncrUvaaxzaS42zHnPl/WtMyNjiUR8iFokqYku6vVd6PqTraIdFp0rCrN1XOT1nF0lCLTeXJtrbl7Nu1vCcFC9pwpaQjVzxl3BRglHxXNTc2uTCWdj3bEkWrgfazGZelmxmlmxaOXOkUfl7fm3WCTxhtQPq3FOxbCRVqUkLUjm9M3RYJkqNHGx+UqkJjicxF3ODo2x5wdna9Ul2urGutIWukLTUU4p0buDeoq1B7U09zlTfvdbGIuWMtmKF1S70r2lfOq8VaEknJ06qaysJ5UJrfhbXvZrp/B8fm8P1C3llxklteq1zbWunZ7dhwJ4a6Gmb3t0M/cl1u1l9uzZLcrbl47kFuNMdQNwjcfwDiuRNJZ0FjpDJctSubhnFqVmWLbi6mcw1HZWzhStP7rmW+YsaGm9H0p0KVpaVYSuK1aM5XWrLFWblhxVOSylj9c0Xd1W0ZdzhVncXFOSpU6WrGhGSbhFrY3NZy+hfOY2627M61awpuUPg0acstTKDbF6rS/BuE5E9QyNsskOkciLb1KddkFjRTNe3xtrKXWLSDD2V1kp/Ri0x9ElxhxhJXbc2t5eS0XVnClTq2t7TuLmEamtGMYKaapywtdpSi/ex3vZlbea2ube290aUZ1Jwr206NCbgouTkovxo5eqt+d+Ft3mrMXa3YWFh45NyfNnZlbuZNFZ1bNv23dH0bOQDJkAAAAAAAAAAAAAAAAAAAAAAAAAAAAAAAAAAAAAAAAB9vtkH0L+QbLS2clzrvensJsNPds2Grbi6WUMMU251yQRYYorbSl951ERKMqlxnG+hBZFlK9StLpT5xp7PunXXMqeFzeIuvHpfWfUODCxoihhL39bPS+Ml/XvZuBFMegAAAD+TDLCrLzTb7Cyy7LjDDDLqWWF2WUrdffffdWlttlttK3XXXVpS2lK1rWlKDaOtrR1U3LK1Ullt52YXLt5Aatcc4z2W1gYFtuoa/DGz+sLi/y+cRbGsglB0OySw2yB0VOa+JY5y200kEBljTdIlDsrIcJuhSLkt13Wg1zNqXeut+o6R0nwa4T1qC4Ux0pwb4Q29pb2Ne/pW6vNH1+96UadCtd2LdK8t6jpqKkqOvT1PHxnCOmUqdTHG61OokoykllPV2LMXiSeNjxndu5CEM1bNR+Ta7YJbtZ4POMRpdhNpjca5ohmI2mMQXNDG9tJzk5ZbicdXluMbjqDJcmcmtCmLmCh6TXrmpVeeqOIUrDk6P0GheDFzbcI9O1OEl9o/SVTQHB2lf6HvdJ1atxomtTuYxp6Ku6zVOpWlZW8JNuhxMtWpqw1cQ2yQptVanHOMuLpuUZNZg9yhJrbmKT3b9mN6Lz15xpMcVbRYrpr3rvsxgrXeTsOTm/YSNZsnDPKIVV/qyWP2PpzE223N2VnRHM3CSNtY7I3at6Yk1oVoExCOtyp0Wl1/CGvYXnBfSS0xp7grpfTdvc2lbQtXQVOVC64mdTir21rxWj7CE6EabjWpLVqSUoS2pJKWtXUlSkpTpSnrJxcItSxtTi3heL8j58vlhrDGqkGzNrdspkXI8gn7vI4Nm3bV2wrVnyDO4i0Yeco/J5Q4oX2PR2MSdrj7rKr5dVwkSqSPzWtXKExjTHr7etbIntOt9P8I7jQ/Cjg/o2wsdE0rW6s+D8NI8Zo20r1dIQuYUIzjcVa1GUowhTm4QjRdNJuU5OU5PG1WerUhCMYpOMNZOMXraySednNux7S+l2Qch59xLyWuEJTPJa1NW0zC+O2cpXH3xwY5dN2PEmKCpO4RJdJW85O4pkmRlN9xEqPRHJ3Fxt51pSsqw1VYo5I2OjdAaZ7o2lbawt68+D1SnS0RbV6Ua9ta1L2u6fHzoTzCcKEdsU8RgsPDSw9VCNKVxKMU1T8WCltUW+XHLjkec8z2nfoNece668o/qRGMWGS5shC7Ceebm6EP07l02YosqRJU1y5TFqTR2f3ViKfariL3VAldOtJyluIVJkCRUYuOW8k9O3mne5nwmr39O1VzR05oaDr21pQtHXhKTlFVo28KVKcqeNWElTUtXKk5bzDm521RyUVipBZSUc79+MJ43J7+Rk28rzWtOTy2B5ta0rz8T8K0rwrSv8d+NuFfjxHl+5nCnPhpoeNWnCtTcrlzp1IqcJpWtaWrKMk01lcq37SOh8LHc8cjSafJtMa9uNX47rsu1wyFhXJedoXljMexWJ9cMr5UvzHN5JMMgwfKjU+R+ROL+ZKXJ6ZSJMi6AU8RlexMzOgi75cW6sTUhVtjAaz+x4J8I5abnwlstL6K0Ld6O0ZoPSOl9H2UdF2tCnaXGjp06lvTpVKEIVpUXGTp1YVatSVRJKpNp1FOejPX46M4wlGMXOCcUtWUXlbVhtLlTe3G3O3Mn/wAT0Q1F3u1Lj+DFc1jkU2dbtj27MkUe8iTucskrd8eY/QTmNzFSVN5DIVNsuJdDTkx7xRV1W5AaamT2prVjn1wrI6SrcKeAXDC70vQsJ3fB664P1tGXNtY2tnWoQ0jfys7i2zbUqSlb8VtjCSeJJNuTUXGPW42jWclHMHTlBxSjjWlqtbFtTXI93JyYxcil1u2jtmTLGYsF7oZckjZmjJEWwhKMJzuOxKGYHY4ep7G492ANKnPWN7i56jOSFPMofH2KOKZ3dikJlSTyaLbFfr7q0pcGaWgdHaM03wL0XQWitHXmlrfTlGpWvtL3N5CNxcTuKj0XeatpODjTtqdGvB04aze1rEurGmqajUpQShCUozi5Sm5Yby9R4i+RZWEntyZAS+D7iZH1H1JS5fh2TZUqjcjck+3+Isdz5HCMu5JgbSVKIxHr6SZJKmlLJSljaQ0ySaRBNJULhO1bkntSL2ReTRxavN2lxwS0fwq4VrRt1ougrm2pvgvpW9oSvND2F1WVOtdRnF0qypJKcqFtXq0pxocW5SUl4k41KiqtZppJ/BylHMFJ4bTyti34ysbMNovnSlDjNolWYohrfPst4xRE42Y7y9OtjIxkIiRYOmdyl6JachRy/IEkc19YTJ6qCjpIxR++RoVLqaiXKZUisUM0fS13Czv922grjT2jdE3tLv2X/wCJdAVrWVHStlGpTlVsqkLGFOh3xRSqcXOfE1tWaThhOcsVW2ocZGLxLLq03HE1sbjmK1cpbN6fUjDKPY9ZMXkw1y2BV7VarbmlyONEv+60mep3mDBk9d7JyTRFFX17j+QTMd3QeZs9U7ORFJg0QdGwJKpE70tXJkC2199ddXVXSMrzweo8F+EfBp2VRUuDNKlaWOmbCjGjFcfq1Lanf98201x0qtOdfjJJ+Kk4uMkpOWu6UaVSm1spJKNSKXLjVUm0t+E08bcraZrbbs+JMrbCNGJsiNWxux1EmLS387V3Cjj2JwiK0OkJlUGWMkSyuS8SNih9dKpVDBF2Z9mCq1GlIUKkLGQa5lLV/keDC0jZcH619a+D2gadbSE6K4QadUK9e4cI5lo+ytp2V7UxDZKvOjRllRSk44IqWVTlJOnDLw5y8aTa/Wxjh7sbXjr2bsZI9sblHBOim/juxX5BbHLAudHrF+G2rKz6hlM9xTF5uoxjHY8wLn5K/wA3b3gzGR05WuMbodI5OkrajQt6hxWt9lhJfpdI6A0ZpLhfwHnWjYVoaY0dG70pLRdN0NH39azc5zqUKU6NCpFXWpxdTNKm37+NOEstyOFOVaivFlrxc5ta0VPDaWzkbSS2YzLYd5uDpfjvXvW5HMYNLMomz11yzr0XmSVv2TJ/I7c7KzMlxZKrdJ/G5BKHWL1dDJKail6JybGlK4Ni9vtb0auxtWuBCmLgfwqr8IOE9zYXujNELR6sdMy0fbUtG2dJ6LjQsLp01b1oUYVJPioulU41yjLWlOMYPV1VKo51nFxhh66itVRUcRljdjY+VSytud+0uPYR+Mz9uTmDB+TsSbDZvwfgzHuMqI8UYJkzTFWR1mmSEVZeZO8mnq8tYkdnlQ3JEZLFDW9I6u7U23InVcYib1qs05zg4P6Po6J4FaM0tZaV4O6H0zpu/vtfSPCCnKrKnZWMo0e87CHeV9Tg5VWqtxOdOE5QlGKbSi4oKMaMJqdOE5ykm6ibeIp4UFhpPe28ZwkuUyw0Pb8yxppzFC8gxHLMWxkw5DKW69k5vfGWQ5Fb8cvjSUcfCXJ1Z5fN6rGmDvKRShjhznInRytZF6NKctMKSEpkfle6A9DVq+h7vR93oe60hW0coacloNTho+ekKNScVdUqc6NF05XNKUJVIRpU4ucZS1cycnFX1XKDjKMm4pTcPetrKTWxYbWM7Mb8GfI+eEAAAAAB8vne2hNu8e6Fqfm0T2bZ7HWJ6W/3NCLcxTKhNLfmUt6nS3hSnapTtU7Q+o6MebC2b3unH5kvm9h8d0mktI3uN3fE93PhZ9uTFUd5wgAAAAAAABzStba0rTy6VpWnp08oazipxlF7pJxfU95mLcZRmvfQkpRfM001y8627sneXPJJnC49uINM5tLbr7rra8eHHyqXk31tt41rXm86vDjXtjzy0DVpuSoaTuKFNyco04RliOefVrwi3zvVWeY9M+ENCrqyudE29xWUUpVZzptyxtWFO2qOKy21HXklk466pP8A8lJ/VL/dhn3Eu/wxdeip+kmvu5Y/gO09aj+hjrsk/wDyUn9Uv92GfcS7X+mLr0Vf0ke7tj+A7Pc1vot7cbV/kmNm3envzsaR1y1ZctO6tdZSzhbSyy2lePNspW66lK3cKc6vG6ta14U8FKU7Qs7CxhYUOJhOU8zlOcpJR1pSwsqK2JKMYpLL3b9pU6S0hU0lc98ThGmo040oQjt1YRcmtaWE5ScpSblhb9iRSDuOAAAAxyfNsAL09ZhLHO+veOP5+Pg9SvxqMY+bHSMbW+RrGMbuhPfjrzt5QM4S3Jf2bvQZxj5vQAAB7c8z5N+zm28jWx9Bjk2/L0/2gDI+Px/CGOrn3cvOMLm5c/Lz9fSAwt2NnMMLdjZzAYxjdhLmxy85hLHNjlSWPp+3zAxs2bHzvL9O1N+kY2Y29G19ufaBkyAAAAAAAAAAAAAAAAAAAAAAAAAAAAAAAAAAAAAAAAAAAAAe1z+DOZrRyjWHNeCVjmsVSLEeXS5igQqCqWJG+B5VjyG1qTtp/GnSK2zOFT1e4k0trcjMdkd5hlbF5Flvg+EtBwu4VuSrDfzyi8YXVHG3ZnmT3/QuCNwp2de2edajWclndqVPGytuzxnJc2zOT0qDzZ64AAAOK0pWlaVpStK0rStK040rSvarStK9qtK07VaV8sZjJxkpRbUotNNPDTTymnyNA12s2k+W8TJVcO1h28luFMOqnh5eUWMHrFMCyyVDDJCvUObs3Y8lEmNb3eOs1y5UpVoW11skxKJWeesrU9UpVnKPotXhvojSk6V5wk4IWmmdL06VKlV0lS0reaM79VCCp0Z31tRp1oVqqhGMalWlOhKokk8RUVGd1YTalUpKc0sOSk46ywl42E3nYstNZwXNfyf2JCtemDBDXJJ61ukVn9mY47mYl4TmZUb812OSh2Myfc7Xo6IFDyqUKlCNWkuQWpDGc2iMvqKslO4k8v8AfA0tPhDcadrW1jVo3di9EV9DypSWjZ6H4uNKOjlBS4yMKcYRlCqpa8aqcliEpU3jj58Y54jhx1HDHiamMauM5SW9Yaw/QX5ibBOcI5OEM5zXtfM803sDY8NcbiLPBo1h2CW1e7UxSt5mEdh6xdSdvyVOktLZj3pYW0MRqhataWRIuUUUFcOltP6EubGdjobgraaG4+tCrcXVW/uNK3mKevqUbatcUqKtaL126kYQnUq4ip1GopLScoSWIU1Dbra2s5Szt2LdFLa8rVbezLZVYj1o/iswzlPEfZr19/jLluaZT2Q9jfWvrJ/G+6vDn0HrT1+ceuPY9116j0rrmg67dH6p0ds6r1MvGmeFL0vpzRume8VbvR9LRdJW3fPG8b7mqklJ1uIpanHcXu4qfF62+eNu06uvOM9XGqorGc51enC3kZLdGGxXrvr/AIgSZPfY7krWexhcMVZ0jDCgQPLNJmRCa2qF50Uc170gXxyQITrkkhiC53UonRNYQUoW3dRsuFlT4d1Y8INO6XqaLo3Gj+ETnDSehbi4nKjVoTalGnG5hSpzjVpyWtTrqjsb202ksZ418ZOermNTOtTbymm878J5T3PnS2FNBdNckt2xGMtk8s7Ov2Yplj+ITeGntCrGsahMYUtkqSFJ0NYy0Rl3tTxY5AdcuWPapfZK3CTGHICLl7SkaEaeudIcNNH1uDukODeiuDNvoezvryzvONhpG4vLiNS1nrPjp16MeP1l4lPV4iNKOfFqN5EqsXTdONNQTalnWbeVz539SwTVt5rz4qvXjIGBey/sD7OqxOvZX1g7KOtXYvN41MvlF16jvTundj3W35cI+i9M6Z/wjo/RT/O8GdOPg5pqz0wrZXjtHVfe7rcQqnG0alL4Xiq2rq6+t8HLOMbM5WlOepJSxnHJnHt2/Mf1sfr54oJJhNL2XdiP8Tuw2Ls9dU6wdf8Asi/i2PdTuxTm9emXrR166583r7znTrd1Dj1nX9V4FzaA4QvQdXTNRWiuvdfQ+kNE4dfie91f6v8AlGeJq8bxWr8Finr5+EgbU6vFuo9XOvGUd+MZ5dzz7D9MmYA/jF2A1lzp2W9Z/E5m5kM7FusPXDsx/jbgqaFc3r316Q9j3Y/0frnx60PnXXn9C4NvN6XVo3hC9HcHeEugFaKsuET0Q3d8fxbtPcq9d4sUOJnx/H54t5q0eL9/+qe9MRnqwqQxnjFFZzu1Za27G3O7esEKOOm+RohNsgSPWnZ+S4Bi+WZWtneQMfGY0heUGCkzdyyy5BJoCbKTkh0Hc3+4uix0s6m/Np7h1M6jdamSIESS7p8M9H3dlo634R8GbbT11oi2p2NjpBaRutHVpWVH7ntr6FCnVjdxobYQmpUKnF+K5uTlOW6qxajxlNVHBYi9Zx8VYaUks62Nu/Gx4583ZkLUE2URXCNInnHKkSzDr311vx7nB8XJsjSdzNkrXRomBOR2WT0ozTlulCa0q9YkOtaz229MmTMK1qbKKm5XxWHC6nbXmmJ3egtF3mi9Oavfmh6cZ2VGgqVR1KD0fcUdetZzoybSlFVFNPFSMtjWsKii561OEozxrRWYpYeVqbW44+XpyUmNNPT2+XZCydsBlh32EyjkfFRuDHOQGxVnxfHmTEapctdXSIRiKxBYea31e3Rbc4Ozysf3J0uUp0tzYe18FXS99JcL6da20do/QmhrfQejtHX/ALqQod81dJV7i/xFKtdXNxTpqrGMYRhGkqEY6uYtyWFHMquyMYR1IxlrJZcnnOdrezZjZhLpyQ+o5PmfPsJbMCTfbidzHVRpNjycrEK/HEFSTRzjMUeUL4wQ9/zMlrR6cGNIqbG9ObekjjW6nN6UpEW5JyrC62W64f6OpXNXS9pwRsbXhFWpVIy0nDSN1K0p161J0qtzR0VxcaVKpODliKuHTi5NqO1p7cdFNzVKKqPOZa0nHL3tQyknve9pPkJfyzqdNZDmk/PuCdgn3X/IEihrRAMhULx/FMnRuZRpgXnr2Q6jBKzUpLLJWyqkxKmfSD1hdiK0tP1s5hzj1wq9FcL7ShodaD05oChp6xoXlW/ss39zo2ta3NdYrZq20KjrUqm90pKOP1s00mtY1Uo6k4KaUtaPjOLTe/OE8p8z3ZfyWRF9OMf4HwdtvHMgSueZsx3mmkxyhkFE4MCVyyOsdVkP/wDTle0nsNhdr/K39e12P8bLbGJpUNUholKbSzL7UxhPdd8Mr7TWmOC1bRtjY6GvNDcXZ2MadfUsWpV4OhCq7lxVClCCjSqyrV5xqJynUlBNoOrKcqbioxcNkcPC35Sbk9i5Hl7ctt7TWNlE9DlWFYFwlj7fd527PeMwYeKxNiWPQeJtEljEYi74jPc5fn19Z0yubO6WEQtM4dMPlaeIKKuxieQvbU4rGs1Wh+o6KdTRekNN6c0pwFpcFIUtG6TnpTTVxe3VahcXFxQqQhS0NSqqnb8ZeXVSCUbaV2pwcqdKcddOXVBOMpTdCNPVjNzm5PD8V7KSbS8Z42RctmxchuCzFqq+yzKpWesH5metfcyqYqRBpW/IYfH8gxCfRVEquWNSaZQWQHN6VxeWI68wtkkSR2b3REjMqgMMUoykxJHxrQ/CujaaJloDTehqGn9ERupXtrQqXVawu7G6nFU6k7W8owrONKrBJVqFSjUpyklNKEs63JGolB05w14Zcl4zjKLe/Vlh7HszFpp43EwYTxfKcYR94TTjL03zTMJM/nSN/lkvohbEJCo1EiQFtEMhrNYWwwiLJCEJZqZja7Tq3LlC5ctXLFKqt9lRpzStrpW4oSsdEWehbO1t421vaWsqlao4qc6kq13d1cVbu5nOpLWrSjDEFTpxhGMEaTkpNOMYwSWEllve3lyby3te18mEsJYJmFIagAABaU+m8cxnBZnkeYuJDPEoDFZDM5O6qr6WJ22PxhpVvTwuOvrSvNLSt6JQddWlK14WfyaVrwpXenB1JwhFZcpKKS3vLxuzl/IiKtUVGlUqy2RpwlJvmwsnyr8kTx3ynkWf5PfyySX7JE3lk+eyU/Ho5TvMX9wkTkWRzqUuqTYscTrSq1pStbKW1rSleNB9WtqfFUKVPyYRjuxuily9R8YrVHWrVqz31atSpux76Ta5XybsbMbizBORgAAAAAAAAAAAAAAAAAAAAAAAAAAAAAAAAAAAAAAAAAAAAAAAAAAAAAAAAAAAAAAAAAAAAAAAAAAAAAAAAAAAAGwfkw91lOh+20Ky+41Un4ykCY/HOaW1KUYpUH43ki1vPWPKFKSQpPUOkNem1ml6JOjI6e6FsyuOkHEFPii8U+mLHvy1lGMVxkPGp4WEmuR9Et3JycmS10NpD3NvYVWv1GpilW/eN4UuVeK9ucZw2ur6R0Zk0emkcYZfEnpskkVlLM2yGNyFmWEuDQ+MTyjJcGl3a16a69Osb3FCoIVpFRN9xR5BpZll1bbqVHzmUZRlKMk04tqSa3NPG0+sU6kakIzg1KE0nGS3NNZTXOnyYz1ndjU3AAAAAAAAAAAAAAAAAAAAAAAAAAAAHt5WurH0pnRoIxGmpycXlrjzG2vDvXnOzsgaUCNzdLudz+c4r06ctUtrz/5fFSabXnfyuPHtierdXVanTo1rivVpUdlKlUqznTprGP1OEpOMP4qXLzjLe9v7dG5fIurB3ggAAAAAAAej08vMeZT+EPb/ALVj3FVmkGNX6w7JOWSG13zKc1qa9WheKSFBTihjS49MeXeje8kOCZJ1VuvodddBUTvY6JCkUrZT1Xo9AaPlXrq5nH9TpPxG90p86WVlLpWDx/CrSapW/eFGf6tXxxrjvhSztTfI57n0Z3bTxddqnap2uHzO58fD2+6PeLcvZ1cnsPn+7Zt2Y3788vtAyAAAAAAAAAAAAAAAAAAAAAAAAAAAAAAAAAAAAAAAAAAAAAAAAAAAAAAAAAAAAAAAAAAAAAAAAAAAAAAAAAAAAAB5fljDSaw9zBvV5J/lmpZo9c34OzklfciatL3Ay5qNba9PmeEVripvULHGLJDzLLZBB1as41a/QvpCVUhUHq5BFDr3DrhHJP5nS+hVcN1rd6lV71sUZ9e7DW7K2c62rPpdCcIJWDVtda1S2b8We+VLq54rlWzoxsT9vuEM+4Y2SgTdk/BOSonlCDOfUi7HyKOhS6jevMQo3ExkkDdd1J1jElRI3BEa6RiRoWuQNNVJJbm2pDb6WDxdWjVoScKtOUJJ4w1j0Pc11ZPolC5oXUFUoVYVItZzGSbX75ZyuprJLwiJwAAAAAAAAAAAAAAAAAAAAAAAAAAAAAAAAAB8/wBvSYbSTbaSW1tvCS523uPPtyknLv4T1pa37FerLxGc8bCmUVNSl8Z1hT3iPFCmqbm3r5BIm469um0nQqDbCSYVGVqlMhXpXJPM3lhWNtjC8XmjdDV7qUZ1oyp0U08NNSny4S3pc7e3mXKea0twitrSDpWs417l5SccOFLnk29kpLeksrfl8h4gp1OpplCaSjI+RpO7zOeTV5WSCVyp9U1Vur07r7+eoVKTeFpZZdtOYQkRpiyESBGUnQoU6ZEnIIL95b29O3pxp04xjGOzCXNuWedNZb25Z85rValxVnVrTc51JOUnLbv5FyJLkW5chao6CMAAAAAAAAAAAAAAAAAAAAAAAAAAAAAAAAAAAAAAAAAAAAAAAAAAAAAAAAAAAAAAAAAAAAAAAAAAAAAAAAAAAAAAAAANJ7wX7jLK2VMJSfs2wtk2fYkmFyS5vOkmOJa+Q52Vtt6lOsNanBWwrkJjk0KFKRKcraV9VLcrvTldJSnUstpTjr2NC4i41KcJJ7tZJ71jlWzHIT0Lq5tXrW9aVJ8mo2utNc3UbZMb/wAIC5TeAm8X7JONcxprSySiUWT8SxlKWRYTZbZx6XiumMHVSYbS2lxxy5wVnGX0rfcbS666taerwctJPMYyjl/rZPG3bubwknzLdgu6fCjSlNJSnCryJyhHPW3jL+Vvo37Zx8kw8oF3qtO/Y8zTT/8A6EEPgzQ8qfrdX9f2ezo8Lb/zdH1evp6vb0DyTDygfeq069jzNXh/94P0vw9ztvBmh5dR/wAZdq5vb6Hhbf8Am6PL+t68cvV7R5Jh5QPvVadex5mrw/8AvB+l+Hudt4M0PLqesvofR7fQ8Lb/AJKdLl3xX7rHL+99vyPJMHKBd6rTv2PM0/8AeEDwZoeXP1ur+v7bnhbf+bo+r19PV7egeSYOUC71WnfseZp/7wgz4M0PKn6326fs9jwtv/N0fV6+nq9vQPJMHKBd6rTv2PM0/wDeEDwZoeVP1vt0/bcfC2/5KdH5Y/b7dW15Jg5QLvVad+x5mn/vCB4M0PKn6326PtveFt/5uj6uezpHkmDlAu9Vp37Hmaf+8IHgzQ8qfrdf9Xt5trwtv/N0fV6unr9nSPJMHKBd6rTv2PM0/wDeEGPBmh5c/W6/6vtveFt/5uj6vV09fs6R5Jh5QPvVadex5mr/ALwfp/GvaeDNDy6nrLt6fZ6Xhbf+bo+r1Z5f33oXyvJMPKB96rTr2PM1f94P0/jXtPBmh5dT1l28mfZy8rwtv/N0eT9b1Z5f33s38ryTBygXeq079jzNP/eEDwZoeXP1uv8Aq+294W3/AJuj6vV09fs6R5Jg5QLvVad+x5mn/vCDPgzQ8qfrdf8AV7eba8Lb/wA3R9Xq6ev2dI8kwcoF3qtO/Y8zT/3hA8GaHlz9b+seFt/5ujn979uUeSYOUC71WnfseZp/7wgeDNDy5+t/WPC2/wDN0c/vftyjyTBygXeq079jzNP/AHhA8GaHlT9b7dP2ex4W3/m6Pq9fT1e3oHkmDlAu9Vp37Hmaf+8IMeDNDy5+t1f1/bc8Lb/zdH1evp6vb0DyTDygfeq069jzNXh/94P0vw9ztvBmh5dT1l28uPbycjwtv/N0eX9b145f3vt3cjyTDygfeq069jzNXh/94P0vw9ztvBmh5dT1l29Ht9Dwtv8AzdH1f32OX976X8ltyj+EicopIWs9vao7rDBVR1l1hb7FMZTlW6pbrra0oaQTN8sTJkuMsrWl1tFLMpK40/ll328ba7Lg1brfKb6NbC9jz8xrLhZpFppRoxzueosr05Wezrzrf2D5RbejahrOj2ddmsiSmJq26jS5wdgNZ8bQJ+QWriXKwmUQfGbVEItLDCVydOoTqpM0u6tPeQRQk8uwgq22xt9D2du9aFKKfI5JTkn1sqrrTGkbxONa4lqPPix8WO39ysLdy+zBhcWWWVSltltLbaU4cLaUoLSMFBJQ2Y5OR9fUtxVvO1re9uW2/Ty85/Y3M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CeKewb6OKfe3LveAUnhHoX49D8lcfVFt7h6U+K/09v9cPFPYN9HFPvbl3vAHhHoX49D8lcfVD3D0p8V/p7f64eKewb6OKfe3LveAPCPQvx6H5K4+qHuHpT4r/AE9v9cPFPYN9HFPvbl3vAHhHoX49D8lcfVD3D0p8V/p7f64eKewb6OKfe3LveAPCPQvx6H5K4+qHuHpT4r/T2/1w8U9g30cU+9uXe8AeEehfj0PyVx9UPcPSnxX+nt/rh4p7Bvo4p97cu94A8I9C/Hofkrj6oe4elPiv9Pb/AFw8U9g30cU+9uXe8AeEehfj0PyVx9UPcPSnxX+nt/rh4p7Bvo4p97cu94A8I9C/Hofkrj6oe4elPiv9Pb/XDxT2DfRxT725d7wB4R6F+PQ/JXH1Q9w9KfFf6e3+uHinsG+jin3ty73gDwj0L8eh+SuPqh7h6U+K/wBPb/XDxT2DfRxT725d7wB4R6F+PQ/JXH1Q9w9KfFf6e3+uHinsG+jin3ty73gDwj0L8eh+SuPqh7h6U+K/09v9cPFPYN9HFPvbl3vAHhHoX49D8lcfVD3D0p8V/p7f64eKewb6OKfe3LveAPCPQvx6H5K4+qHuHpT4r/T2/wBcPFPYN9HFPvbl3vAHhHoX49D8lcfVD3D0p8V/p7f64eKewb6OKfe3LveAPCPQvx6H5K4+qHuHpT4r/T2/1w8U9g30cU+9uXe8AeEehfj0PyVx9UPcPSnxX+nt/rh4p7Bvo4p97cu94A8I9C/Hofkrj6oe4elPiv8AT2/1w8U9g30cU+9uXe8AeEehfj0PyVx9UPcPSnxX+nt/rh4p7Bvo4p97cu94A8I9C/Hofkrj6oe4elPiv9Pb/XDxT2DfRxT725d7wB4R6F+PQ/JXH1Q9w9KfFf6e3+uHinsG+jin3ty73gDwj0L8eh+SuPqh7h6U+K/09v8AXDxT2DfRxT725d7wB4R6F+PQ/JXH1Q9w9KfFf6e3+uHinsG+jin3ty73gDwj0L8eh+SuPqh7h6U+K/09v9cPFPYN9HFPvbl3vAHhHoX49D8lcfVD3D0p8V/p7f64eKewb6OKfe3LveAPCPQvx6H5K4+qHuHpT4r/AE9v9cPFPYN9HFPvbl3vAHhHoX49D8lcfVD3D0p8V/p7f64eKewb6OKfe3LveAPCPQvx6H5K4+qHuHpT4r/T2/1w8U9g30cU+9uXe8AeEehfj0PyVx9UPcPSnxX+nt/rh4p7Bvo4p97cu94A8I9C/Hofkrj6oe4elPiv9Pb/AFw8U9g30cU+9uXe8AeEehfj0PyVx9UPcPSnxX+nt/rh4p7Bvo4p97cu94A8I9C/Hofkrj6oe4elPiv9Pb/XDxT2DfRxT725d7wB4R6F+PQ/JXH1Q9w9KfFf6e3+uHinsG+jin3ty73gDwj0L8eh+SuPqh7h6U+K/wBPb/XDxT2DfRxT725d7wB4R6F+PQ/JXH1Q9w9KfFf6e3+uHinsG+jin3ty73gDwj0L8eh+SuPqh7h6U+K/09v9cPFPYN9HFPvbl3vAHhHoX49D8lcfVD3D0p8V/p7f64eKewb6OKfe3LveAPCPQvx6H5K4+qHuHpT4r/T2/wBcPFPYN9HFPvbl3vAHhHoX49D8lcfVD3D0p8V/p7f64eKewb6OKfe3LveAPCPQvx6H5K4+qHuHpT4r/T2/1w8U9g30cU+9uXe8AeEehfj0PyVx9UPcPSnxX+nt/rh4p7Bvo4p97cu94A8I9C/Hofkrj6oe4elPiv8AT2/1w8U9g30cU+9uXe8AeEehfj0PyVx9UPcPSnxX+nt/rh4p7Bvo4p97cu94A8I9C/Hofkrj6oe4elPiv9Pb/XDxT2DfRxT725d7wB4R6F+PQ/JXH1Q9w9KfFf6e3+uHinsG+jin3ty73gDwj0L8eh+SuPqh7h6U+K/09v8AXDxT2DfRxT725d7wB4R6F+PQ/JXH1Q9w9KfFf6e3+uHinsG+jin3ty73gDwj0L8eh+SuPqh7h6U+K/09v9cPFPYN9HFPvbl3vAHhHoX49D8lcfVD3D0p8V/p7f64eKewb6OKfe3LveAPCPQvx6H5K4+qHuHpT4r/AE9v9cPFPYN9HFPvbl3vAHhHoX49D8lcfVD3D0p8V/p7f64eKewb6OKfe3LveAPCPQvx6H5K4+qHuHpT4r/T2/1w8U9g30cU+9uXe8AeEehfj0PyVx9UPcPSnxX+nt/rh4p7Bvo4p97cu94A8I9C/Hofkrj6oe4elPiv9Pb/AFw8U9g30cU+9uXe8AeEehfj0PyVx9UPcPSnxX+nt/rh4p7Bvo4p97cu94A8I9C/Hofkrj6oe4elPiv9Pb/XDxT2DfRxT725d7wB4R6F+PQ/JXH1Q9w9KfFf6e3+uHinsG+jin3ty73gDwj0L8eh+SuPqh7h6U+K/wBPb/XDxT2DfRxT725d7wB4R6F+PQ/JXH1Q9w9KfFf6e3+uHinsG+jin3ty73gDwj0L8eh+SuPqh7h6U+K/09v9cPFPYN9HFPvbl3vAHhHoX49D8lcfVD3D0p8V/p7f64eKewb6OKfe3LveAPCPQvx6H5K4+qHuHpT4r/T2/wBcPFPYN9HFPvbl3vAHhHoX49D8lcfVD3D0p8V/p7f64eKewb6OKfe3LveAPCPQvx6H5K4+qHuHpT4r/T2/1w8U9g30cU+9uXe8AeEehfj0PyVx9UPcPSnxX+nt/rh4p7Bvo4p97cu94A8I9C/Hofkrj6oe4elPiv8AT2/1w8U9g30cU+9uXe8AeEehfj0PyVx9UPcPSnxX+nt/rh4p7Bvo4p97cu94A8I9C/Hofkrj6oe4elPiv9Pb/XDxT2DfRxT725d7wB4R6F+PQ/JXH1Q9w9KfFf6e3+uHinsG+jin3ty73gDwj0L8eh+SuPqh7h6U+K/09v8AXDxT2DfRxT725d7wB4R6F+PQ/JXH1Q9w9KfFf6e3+uHinsG+jin3ty73gDwj0L8eh+SuPqh7h6U+K/09v9cPFPYN9HFPvbl3vAHhHoX49D8lcfVD3D0p8V/p7f64eKewb6OKfe3LveAPCPQvx6H5K4+qHuHpT4r/AE9v9cPFPYN9HFPvbl3vAHhHoX49D8lcfVD3D0p8V/p7f64eKewb6OKfe3LveAPCPQvx6H5K4+qHuHpT4r/T2/1w8U9g30cU+9uXe8AeEehfj0PyVx9UPcPSnxX+nt/rh4p7Bvo4p97cu94A8I9C/Hofkrj6oe4elPiv9Pb/AFw8U9g30cU+9uXe8AeEehfj0PyVx9UPcPSnxX+nt/rjUUPkR9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NkuA+TNyln/ABVGcsR/JWLWNnlPXW5E1O699Pd0lrS8L2U61ytbWVWjTKDFLccdYmsVHGFpjCKqKlKLjU5IExeM0Zq77+HvX5Z8HgA8ZozV338Pevyz4PADDra/TSb6k3QfswmMHldk7pIOt1sSVOxilDdHOs3S6uSd0a2/qZCmj2loiOTmKOqXkLLDrCOpk3HgYegAAAAAAAAAAAAAAAAAAAAAAAAAAAAAACatf8DTrZDJrNjCAJirnJwsOXurstodRpjUfRXk2uUgeTiSzTCkKS5QnTl2WWVNWuKtC2prblS0iy4DahK47yZOmiu3H04jUp2Vy011tIlypIZ0xEyOVttlylCsRdkceh7TUs60y2jMR2SyFsrTob2soZxvvARSOcmVuWqvx9Bo3KNastOlbiIiqWGdDRPbjdbdVOhRoaSSQRB2qYddZbczHdjUhcq16IyLK38L7ANV+wGBp1rfk15xhP0xVrm32Er2t2RUOq0yWPrbzrW2QMxpxZRhqFXcnUJzLL7KGonFIvbVNLVaI+y0CFQAAAAAAAAAAAAAAAAAAAAAAAAAAAAAAAAHYtDO7SB1bmNibF7y9O61M3NTS1JD17k5OCw20hIiQIkpZqlWrUnX2FEJyC7zTTLrbLLbrq0oANrh2imJddtepLkzcWYLmTJcqj7kmxdjOJOSU13bJF0KpzdRTYT1cuROpKwxHR5KLNKisfQGGWr3RYrWpDEIGpIAAAAAAAAAAAAAAAAAAAAAAAAAAAAAAAAAAAAAAAAAAAAAAAAAAAbF8G8mPnzPuL4zlmKyjE7LHJZa5mtKKTv8pIeeoNbuvZTj1SdkhT8hItOVtym4gujiYfQnmXKCiDbribAJa8Zm2c9H2CPvkyB/uyADxmbZynlT7BFP/wCpcg/7sgBiPtNpjlPUisJuyO9QZ7JnnX+1mPhTq9uNpBsb6z1cCnGx9jkdPKuusfEN6a9OUrKMp1a0wwq+yy0wDEYAAAAAAAAAAAAAAAAAAAAAAAAAAAAAAAbr+T3OtxNpVuLsNHqn2z5KS7RRmWWFJzrmW+NQ5G5sTkloYQddS0t9nNHF0JNpelVEsaChlltCLr6AaVlKlQsUHq1Z5ypWqONUqVKk289QpUH33GnHnnG3XGHHHGXXGGmmXXXmX3XX33VurWtQCZSoRqCFaQ85KrSnFKUylMbeQoTKCL7TSTyDirrTCTiTLbTCjS7rby77bb7LqXUpWgG6nlCTbctaWadbESGp9Z8qIaYo8qryU5Nz1fJocrdHxyVULTk3c299g1zi1Ek0sSJiX5f1Ky6h9l4A0oAAAAAAAAAAAAAAAAAAAAAAAAAAAAAAAAAPQ9F8WY15NnWhv2NbohXPmaJM1s5SeeNJN7pA4n2ZN3VUitueUtphLFj0ss9O10lJXNf564OaFuJUMjZIi0LCBozzFmfI2eZy55CydIlMgkDhXqJNt39hbGVtLvMvSMjA22XVTNTOi6oZUlInpxNOMULlpqtxVrFigCLQAAAAAAAAAAAAAAAAAAAAAAAAAAAAAAAAAAAAAAAAAAAAAAAAAABsFwXpbujkrGzJPMUKFTNBJKa4KmWlmTSozRw6GuUNSxfRoTOlhhFL1repTW3rCCFB9qWh1pdyW9OcaBL/AI3ryi/ogWezYd76gB43ryi/ogWezYd76gDETZ3XLYnAyuJKs+dVV3ytO6p4y6mzNNMKnWsRiMx0QUM6eqXIaI6vKFRzDySUp/TuclNPNKV2EAYrAAAAAAAAAAAAAAAAAAAAAAAAAAAAAAADa/yYeZISlcMp6sZYcKpIJsQyGMzMcqX2I0KeVrG1dHXBnJuMTXkpHOZsjkSnb3I5SVSx3jbI2Jk6pa6pqFgYwbI6S5x1zljw3OcRfpXBilRt8eyRHGRe4R12abzKURGuhiItXbGnnmX2ErmV2NKMLWlqOtqh1baJnNUBzrdpLnHYyWM7c2xF/ikGNVE3yLJEjZFzfHmppsNrRaa1GLi0dsleaWF3koWVpNNvMWmJ6OShqbaqXNMBk5ynmZIQrccWatYnX1WQXXZjsZHhQmcLViJRKkja3x1AzHXFprCVblC2RrOTr3MlSbz3iSPjWoTpVjUpoaBqiAAAAAAAAAAAAAAAAAAAAAAAAAAAAAAAAAbBdPd9JZrsR/FnPG2mTde3y9cif4G6lJnFSwtz7U4t+NidjndVAaiX0VKVbtDnSvY8+Hnr623Mzg7uLwcBNez+icLlEIP2e0qdk04xEtSK3iSwRvUmqnWH0SE1VuihhKWVo6Xom4mtbnmHu9lkmjhtlTE1ri3KaJGQDUeAAAAAAAAAAAAAAAAAAAAAAAAAAAAAAAAAAAAAAAAAAAAAAAAAAAJWimeM4wRmIjkHzNleGx5MaecmYopkSXx1mTnKjbj1JpDW0PCNCUaoPvvOPMLItuONuuMMrdfdWtQLk8VTs/8APIZ69mDIXwiADxVOz/zyGevZgyF8IgBHs2ydknJZ6BTkbIU4n6lqKOIa1E2lj9Kj20hTfYYoJQGvq9eYjKUGFl3nFp7i7Dby7Lr6XXWW1oBY4AAAAAAAAAAAAAAAAAAAAAAAAAAAAAAA5pWtK0rStaVpWlaVpXhWladulaVp26VpXyqgDYjh/lQtqcRsSeNGPUbyY0ISaJ22mT2x0fHVvT2142lFyBofGB8X2l9uwnr4vdqkE81OR1IgogsoBmDlQtqcuMSiNFvUbxmzribkzlTGDY6Mbq4J7q8bijZA7vkgfUFt9P7Gd1jcGmqgjnJ1HVSDTizQNd1a1rWta1rWta8a1rXjWte7Xu18IA4AAAAAAAAAAAAAAAAAAAAAAAAAAAAAAAAAABJcEzJlLGLVLmKATqRRVmnjQcxy5raV1xKF7bjyjCL7FKe+hhZaqic5QmKcU1pDkQlVK0xCsshWpLNAj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6439" y="781664"/>
            <a:ext cx="3341380" cy="167069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098" name="Picture 2" descr="C:\Users\student\Downloads\Screenshot_20250324_09520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1" y="0"/>
            <a:ext cx="36576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6904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1" y="788895"/>
            <a:ext cx="11799136" cy="5115781"/>
          </a:xfrm>
          <a:prstGeom prst="rect">
            <a:avLst/>
          </a:prstGeom>
        </p:spPr>
      </p:pic>
      <p:sp>
        <p:nvSpPr>
          <p:cNvPr id="4" name="Title 1"/>
          <p:cNvSpPr txBox="1"/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Ass. Prof. Kunal D Gaikwad</a:t>
            </a: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99" y="0"/>
            <a:ext cx="7895108" cy="6858000"/>
          </a:xfrm>
          <a:prstGeom prst="rect">
            <a:avLst/>
          </a:prstGeom>
        </p:spPr>
      </p:pic>
      <p:sp>
        <p:nvSpPr>
          <p:cNvPr id="2" name="Title 1"/>
          <p:cNvSpPr txBox="1"/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Ass. Prof. Kunal D Gaikwad</a:t>
            </a: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itle 1"/>
          <p:cNvSpPr txBox="1"/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Ass. Prof. Kunal D Gaikwad</a:t>
            </a: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  <p:sp>
        <p:nvSpPr>
          <p:cNvPr id="14" name="Title 1"/>
          <p:cNvSpPr txBox="1"/>
          <p:nvPr/>
        </p:nvSpPr>
        <p:spPr>
          <a:xfrm>
            <a:off x="720310" y="116368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/>
              <a:t> </a:t>
            </a:r>
          </a:p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407143" y="4284054"/>
            <a:ext cx="3537183" cy="369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400" b="0" i="0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DHT11 Temperature and Humidity Sensor</a:t>
            </a:r>
            <a:endParaRPr lang="en-IN" sz="1400" b="1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65" y="756720"/>
            <a:ext cx="854342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DHT11</a:t>
            </a:r>
            <a:r>
              <a:rPr lang="en-US" dirty="0"/>
              <a:t> is a digital temperature and humidity sensor that provides calibrated output via a single-wire communication protocol. It is commonly used in weather monitoring systems, home automation, and IoT applications.</a:t>
            </a:r>
          </a:p>
          <a:p>
            <a:r>
              <a:rPr lang="en-US" b="1" dirty="0"/>
              <a:t>1. Weather Monitoring Systems</a:t>
            </a:r>
          </a:p>
          <a:p>
            <a:r>
              <a:rPr lang="en-US" dirty="0"/>
              <a:t>🌤️ Used in DIY and professional weather stations to measure temperature and humidity levels.</a:t>
            </a:r>
          </a:p>
          <a:p>
            <a:r>
              <a:rPr lang="en-US" b="1" dirty="0"/>
              <a:t>2. Home Automation &amp; Smart Homes</a:t>
            </a:r>
          </a:p>
          <a:p>
            <a:r>
              <a:rPr lang="en-US" dirty="0"/>
              <a:t>🏡 Integrated into IoT-based smart home systems for automatic climate control, triggering fans, air purifiers, or dehumidifiers.</a:t>
            </a:r>
          </a:p>
          <a:p>
            <a:r>
              <a:rPr lang="en-US" b="1" dirty="0"/>
              <a:t>3. Greenhouse Monitoring</a:t>
            </a:r>
          </a:p>
          <a:p>
            <a:r>
              <a:rPr lang="en-US" dirty="0"/>
              <a:t>🌱 Helps maintain optimal temperature and humidity levels for plant growth in agricultural environments.</a:t>
            </a:r>
          </a:p>
          <a:p>
            <a:r>
              <a:rPr lang="en-US" b="1" dirty="0"/>
              <a:t>4. Industrial Environmental Monitoring</a:t>
            </a:r>
          </a:p>
          <a:p>
            <a:r>
              <a:rPr lang="en-US" dirty="0"/>
              <a:t>🏭 Used in factories and warehouses to monitor environmental conditions that affect machinery and stored goods.</a:t>
            </a:r>
          </a:p>
          <a:p>
            <a:r>
              <a:rPr lang="en-US" b="1" dirty="0"/>
              <a:t>5. HVAC (Heating, Ventilation, and Air Conditioning) Systems</a:t>
            </a:r>
          </a:p>
          <a:p>
            <a:r>
              <a:rPr lang="en-US" dirty="0"/>
              <a:t>❄️ Helps in climate control systems by providing real-time temperature and humidity data for automated adjustments.</a:t>
            </a:r>
          </a:p>
          <a:p>
            <a:endParaRPr lang="en-IN" dirty="0"/>
          </a:p>
        </p:txBody>
      </p:sp>
      <p:grpSp>
        <p:nvGrpSpPr>
          <p:cNvPr id="12" name="Group 11"/>
          <p:cNvGrpSpPr/>
          <p:nvPr/>
        </p:nvGrpSpPr>
        <p:grpSpPr>
          <a:xfrm>
            <a:off x="8462683" y="1554468"/>
            <a:ext cx="3426104" cy="2641013"/>
            <a:chOff x="141715" y="896353"/>
            <a:chExt cx="4172532" cy="398200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41715" y="896353"/>
              <a:ext cx="4172532" cy="398200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rcRect l="32641" r="13373"/>
            <a:stretch>
              <a:fillRect/>
            </a:stretch>
          </p:blipFill>
          <p:spPr>
            <a:xfrm>
              <a:off x="314800" y="1029898"/>
              <a:ext cx="678859" cy="134350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itle 1"/>
          <p:cNvSpPr txBox="1"/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Ass. Prof. Kunal D Gaikwad</a:t>
            </a: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  <p:sp>
        <p:nvSpPr>
          <p:cNvPr id="14" name="Title 1"/>
          <p:cNvSpPr txBox="1"/>
          <p:nvPr/>
        </p:nvSpPr>
        <p:spPr>
          <a:xfrm>
            <a:off x="720310" y="116368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/>
              <a:t> </a:t>
            </a:r>
          </a:p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982073"/>
            <a:ext cx="4840435" cy="382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b="0" i="0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DHT11 Temperature and Humidity Sensor</a:t>
            </a:r>
            <a:endParaRPr lang="en-IN" b="1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21893" y="989260"/>
            <a:ext cx="776343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Specifications: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Temperature Range:</a:t>
            </a:r>
            <a:r>
              <a:rPr lang="en-US" dirty="0"/>
              <a:t> 0°C to 50°C (±2°C accuracy)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Humidity Range:</a:t>
            </a:r>
            <a:r>
              <a:rPr lang="en-US" dirty="0"/>
              <a:t> 20% to 90% RH (±5% accuracy)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Operating Voltage:</a:t>
            </a:r>
            <a:r>
              <a:rPr lang="en-US" dirty="0"/>
              <a:t> 3.3V - 5V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Output Signal:</a:t>
            </a:r>
            <a:r>
              <a:rPr lang="en-US" dirty="0"/>
              <a:t> Digital (single-wire)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Sampling Rate:</a:t>
            </a:r>
            <a:r>
              <a:rPr lang="en-US" dirty="0"/>
              <a:t> 1 Hz (one reading per second)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Response Time:</a:t>
            </a:r>
            <a:r>
              <a:rPr lang="en-US" dirty="0"/>
              <a:t> ~2 seconds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Dimensions:</a:t>
            </a:r>
            <a:r>
              <a:rPr lang="en-US" dirty="0"/>
              <a:t> 15mm x 12mm x 5mm</a:t>
            </a:r>
          </a:p>
          <a:p>
            <a:endParaRPr lang="en-US" dirty="0"/>
          </a:p>
          <a:p>
            <a:r>
              <a:rPr lang="en-US" b="1" dirty="0"/>
              <a:t>Pinout: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VCC</a:t>
            </a:r>
            <a:r>
              <a:rPr lang="en-US" dirty="0"/>
              <a:t> - Power supply (3.3V or 5V)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</a:t>
            </a:r>
            <a:r>
              <a:rPr lang="en-US" dirty="0"/>
              <a:t> - Digital output (connect to a pull-up resistor, typically 4.7kΩ)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GND</a:t>
            </a:r>
            <a:r>
              <a:rPr lang="en-US" dirty="0"/>
              <a:t> - Ground</a:t>
            </a:r>
          </a:p>
          <a:p>
            <a:endParaRPr lang="en-IN" dirty="0"/>
          </a:p>
        </p:txBody>
      </p:sp>
      <p:grpSp>
        <p:nvGrpSpPr>
          <p:cNvPr id="12" name="Group 11"/>
          <p:cNvGrpSpPr/>
          <p:nvPr/>
        </p:nvGrpSpPr>
        <p:grpSpPr>
          <a:xfrm>
            <a:off x="479547" y="989260"/>
            <a:ext cx="3881339" cy="3810118"/>
            <a:chOff x="141715" y="896353"/>
            <a:chExt cx="4172532" cy="398200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41715" y="896353"/>
              <a:ext cx="4172532" cy="398200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rcRect l="32641" r="13373"/>
            <a:stretch>
              <a:fillRect/>
            </a:stretch>
          </p:blipFill>
          <p:spPr>
            <a:xfrm>
              <a:off x="314800" y="1029898"/>
              <a:ext cx="678859" cy="134350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itle 1"/>
          <p:cNvSpPr txBox="1"/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Ass. Prof. Kunal D Gaikwad</a:t>
            </a: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  <p:sp>
        <p:nvSpPr>
          <p:cNvPr id="14" name="Title 1"/>
          <p:cNvSpPr txBox="1"/>
          <p:nvPr/>
        </p:nvSpPr>
        <p:spPr>
          <a:xfrm>
            <a:off x="720310" y="116368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/>
              <a:t> </a:t>
            </a:r>
          </a:p>
          <a:p>
            <a:pPr algn="ctr"/>
            <a:endParaRPr lang="en-IN" dirty="0"/>
          </a:p>
        </p:txBody>
      </p:sp>
      <p:pic>
        <p:nvPicPr>
          <p:cNvPr id="1026" name="Picture 2" descr="NodeMCU ESP8266 Specifications, Overview and Setting 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0635" y="991579"/>
            <a:ext cx="8534401" cy="57500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0543F8F-023B-3F33-7D2A-7840C6A3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DE6F8CCA-BCCF-DFB9-CD97-8DA8D67A012A}"/>
              </a:ext>
            </a:extLst>
          </p:cNvPr>
          <p:cNvSpPr txBox="1"/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Ass. Prof. Kunal D Gaikwad</a:t>
            </a: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34FF6F3-91BD-A206-5EC7-A15ADD51493B}"/>
              </a:ext>
            </a:extLst>
          </p:cNvPr>
          <p:cNvSpPr txBox="1"/>
          <p:nvPr/>
        </p:nvSpPr>
        <p:spPr>
          <a:xfrm>
            <a:off x="0" y="377215"/>
            <a:ext cx="1199166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800" b="1" i="0" dirty="0">
                <a:solidFill>
                  <a:srgbClr val="273239"/>
                </a:solidFill>
                <a:effectLst/>
                <a:latin typeface="Source Sans 3"/>
              </a:rPr>
              <a:t>What is TCP (Transmission Control Protocol)?</a:t>
            </a:r>
          </a:p>
          <a:p>
            <a:pPr algn="l" fontAlgn="base"/>
            <a:r>
              <a:rPr lang="en-US" sz="2800" b="1" i="0" dirty="0">
                <a:solidFill>
                  <a:srgbClr val="273239"/>
                </a:solidFill>
                <a:effectLst/>
                <a:latin typeface="Nunito" pitchFamily="2" charset="0"/>
              </a:rPr>
              <a:t>Transmission Control Protocol (TCP)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 </a:t>
            </a:r>
            <a:r>
              <a:rPr lang="en-US" sz="2800" b="1" i="0" dirty="0">
                <a:solidFill>
                  <a:srgbClr val="273239"/>
                </a:solidFill>
                <a:effectLst/>
                <a:latin typeface="Nunito" pitchFamily="2" charset="0"/>
              </a:rPr>
              <a:t>connection-oriented protocol for communications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that helps in the exchange of messages between different devices over a network.</a:t>
            </a:r>
            <a:endParaRPr lang="en-US" sz="2800" b="1" i="0" dirty="0">
              <a:solidFill>
                <a:srgbClr val="273239"/>
              </a:solidFill>
              <a:effectLst/>
              <a:latin typeface="Source Sans 3"/>
            </a:endParaRPr>
          </a:p>
        </p:txBody>
      </p:sp>
      <p:pic>
        <p:nvPicPr>
          <p:cNvPr id="1026" name="Picture 2" descr="Transmission Control Protocol">
            <a:extLst>
              <a:ext uri="{FF2B5EF4-FFF2-40B4-BE49-F238E27FC236}">
                <a16:creationId xmlns:a16="http://schemas.microsoft.com/office/drawing/2014/main" xmlns="" id="{2EDADCC3-D223-9F85-5F2E-B522A95CD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882" b="12706"/>
          <a:stretch/>
        </p:blipFill>
        <p:spPr bwMode="auto">
          <a:xfrm>
            <a:off x="397386" y="2779058"/>
            <a:ext cx="9095551" cy="370242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0853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4772407-95CF-7A08-A92D-8ECB33BA6CEB}"/>
              </a:ext>
            </a:extLst>
          </p:cNvPr>
          <p:cNvSpPr txBox="1"/>
          <p:nvPr/>
        </p:nvSpPr>
        <p:spPr>
          <a:xfrm>
            <a:off x="342900" y="1"/>
            <a:ext cx="11563350" cy="132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545"/>
              </a:spcBef>
              <a:spcAft>
                <a:spcPts val="1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TCP is a </a:t>
            </a:r>
            <a:r>
              <a:rPr lang="en-US" sz="2400" b="1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connection-oriented protocol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which means a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connection is established and maintained until the applications at each end have finished exchanging messages.</a:t>
            </a:r>
            <a:endParaRPr lang="en-IN" sz="2000" b="1" dirty="0">
              <a:solidFill>
                <a:schemeClr val="accent4">
                  <a:lumMod val="50000"/>
                </a:schemeClr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AEB79E6-63DA-BE3C-577A-06C52FB29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66" y="1520453"/>
            <a:ext cx="5831999" cy="50898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3E30009-CE54-597A-31BC-FE4A7E7AF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632" y="1209116"/>
            <a:ext cx="5355184" cy="4629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11F546FB-F0AF-4A20-1FAD-1D7012191D97}"/>
              </a:ext>
            </a:extLst>
          </p:cNvPr>
          <p:cNvSpPr txBox="1"/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Ass. Prof. Kunal D Gaikwad</a:t>
            </a: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xmlns="" val="242298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760CB22-6D7B-9CF0-4565-424D8F868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235C4E6-010C-0020-0E34-B4FE26F3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1874067C-8E58-B231-3B8E-FF89903D81B6}"/>
              </a:ext>
            </a:extLst>
          </p:cNvPr>
          <p:cNvSpPr txBox="1"/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Ass. Prof. Kunal D Gaikwad</a:t>
            </a: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  <p:pic>
        <p:nvPicPr>
          <p:cNvPr id="2050" name="Picture 1">
            <a:extLst>
              <a:ext uri="{FF2B5EF4-FFF2-40B4-BE49-F238E27FC236}">
                <a16:creationId xmlns:a16="http://schemas.microsoft.com/office/drawing/2014/main" xmlns="" id="{4B9C496A-2367-6D06-86AF-41AD9D889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21830" y="873835"/>
            <a:ext cx="8328099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3">
            <a:extLst>
              <a:ext uri="{FF2B5EF4-FFF2-40B4-BE49-F238E27FC236}">
                <a16:creationId xmlns:a16="http://schemas.microsoft.com/office/drawing/2014/main" xmlns="" id="{5181ADD5-9A5A-D949-B453-8E5FC9126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0680" y="3895884"/>
            <a:ext cx="8343583" cy="207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51508F9-06D7-7F8E-2614-F2735CFD8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73398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1300" algn="l"/>
              </a:tabLs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Software requirement:-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130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CAABC76F-C64E-BD1A-AA07-33BCD7AB0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00575" y="3466388"/>
            <a:ext cx="336502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1300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130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61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160</TotalTime>
  <Words>598</Words>
  <Application>Microsoft Office PowerPoint</Application>
  <PresentationFormat>Custom</PresentationFormat>
  <Paragraphs>136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Gallery</vt:lpstr>
      <vt:lpstr>IOT AND CLOUD COMPUTING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kunal gaikwad</dc:creator>
  <cp:lastModifiedBy>student</cp:lastModifiedBy>
  <cp:revision>342</cp:revision>
  <dcterms:created xsi:type="dcterms:W3CDTF">2023-11-09T09:27:00Z</dcterms:created>
  <dcterms:modified xsi:type="dcterms:W3CDTF">2025-03-25T10:00:43Z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53F98A4ED2E1478F98F5DBE977AAAD90_12</vt:lpwstr>
  </property>
  <property fmtid="{D5CDD505-2E9C-101B-9397-08002B2CF9AE}" pid="3" name="KSOProductBuildVer">
    <vt:lpwstr>1033-12.2.0.20323</vt:lpwstr>
  </property>
</Properties>
</file>